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3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1"/>
  </p:sldMasterIdLst>
  <p:notesMasterIdLst>
    <p:notesMasterId r:id="rId39"/>
  </p:notesMasterIdLst>
  <p:handoutMasterIdLst>
    <p:handoutMasterId r:id="rId40"/>
  </p:handoutMasterIdLst>
  <p:sldIdLst>
    <p:sldId id="782" r:id="rId2"/>
    <p:sldId id="783" r:id="rId3"/>
    <p:sldId id="784" r:id="rId4"/>
    <p:sldId id="685" r:id="rId5"/>
    <p:sldId id="703" r:id="rId6"/>
    <p:sldId id="780" r:id="rId7"/>
    <p:sldId id="768" r:id="rId8"/>
    <p:sldId id="785" r:id="rId9"/>
    <p:sldId id="787" r:id="rId10"/>
    <p:sldId id="788" r:id="rId11"/>
    <p:sldId id="789" r:id="rId12"/>
    <p:sldId id="286" r:id="rId13"/>
    <p:sldId id="291" r:id="rId14"/>
    <p:sldId id="791" r:id="rId15"/>
    <p:sldId id="721" r:id="rId16"/>
    <p:sldId id="727" r:id="rId17"/>
    <p:sldId id="741" r:id="rId18"/>
    <p:sldId id="722" r:id="rId19"/>
    <p:sldId id="725" r:id="rId20"/>
    <p:sldId id="728" r:id="rId21"/>
    <p:sldId id="739" r:id="rId22"/>
    <p:sldId id="736" r:id="rId23"/>
    <p:sldId id="731" r:id="rId24"/>
    <p:sldId id="734" r:id="rId25"/>
    <p:sldId id="740" r:id="rId26"/>
    <p:sldId id="735" r:id="rId27"/>
    <p:sldId id="747" r:id="rId28"/>
    <p:sldId id="733" r:id="rId29"/>
    <p:sldId id="753" r:id="rId30"/>
    <p:sldId id="750" r:id="rId31"/>
    <p:sldId id="754" r:id="rId32"/>
    <p:sldId id="774" r:id="rId33"/>
    <p:sldId id="759" r:id="rId34"/>
    <p:sldId id="760" r:id="rId35"/>
    <p:sldId id="764" r:id="rId36"/>
    <p:sldId id="758" r:id="rId37"/>
    <p:sldId id="763" r:id="rId3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五大框架" id="{C876CACA-2606-45D9-A72B-3DE0E02C3AD0}">
          <p14:sldIdLst>
            <p14:sldId id="782"/>
            <p14:sldId id="783"/>
            <p14:sldId id="784"/>
            <p14:sldId id="685"/>
            <p14:sldId id="703"/>
            <p14:sldId id="780"/>
            <p14:sldId id="768"/>
            <p14:sldId id="785"/>
            <p14:sldId id="787"/>
            <p14:sldId id="788"/>
            <p14:sldId id="789"/>
          </p14:sldIdLst>
        </p14:section>
        <p14:section name="图文排版页" id="{522E14E0-0671-4DEF-AE9C-0EEEB6F6EB85}">
          <p14:sldIdLst>
            <p14:sldId id="286"/>
            <p14:sldId id="291"/>
            <p14:sldId id="791"/>
            <p14:sldId id="721"/>
            <p14:sldId id="727"/>
            <p14:sldId id="741"/>
            <p14:sldId id="722"/>
            <p14:sldId id="725"/>
            <p14:sldId id="728"/>
            <p14:sldId id="739"/>
            <p14:sldId id="736"/>
            <p14:sldId id="731"/>
            <p14:sldId id="734"/>
            <p14:sldId id="740"/>
            <p14:sldId id="735"/>
            <p14:sldId id="747"/>
            <p14:sldId id="733"/>
            <p14:sldId id="753"/>
            <p14:sldId id="750"/>
          </p14:sldIdLst>
        </p14:section>
        <p14:section name="图表" id="{3A3DF5D5-19A8-4574-8073-5D783B70B298}">
          <p14:sldIdLst>
            <p14:sldId id="754"/>
            <p14:sldId id="774"/>
            <p14:sldId id="759"/>
            <p14:sldId id="760"/>
            <p14:sldId id="764"/>
            <p14:sldId id="758"/>
            <p14:sldId id="763"/>
          </p14:sldIdLst>
        </p14:section>
      </p14:sectionLst>
    </p:ext>
    <p:ext uri="{EFAFB233-063F-42B5-8137-9DF3F51BA10A}">
      <p15:sldGuideLst xmlns:p15="http://schemas.microsoft.com/office/powerpoint/2012/main">
        <p15:guide id="1" orient="horz" pos="2160" userDrawn="1">
          <p15:clr>
            <a:srgbClr val="A4A3A4"/>
          </p15:clr>
        </p15:guide>
        <p15:guide id="2" pos="302" userDrawn="1">
          <p15:clr>
            <a:srgbClr val="A4A3A4"/>
          </p15:clr>
        </p15:guide>
        <p15:guide id="3" pos="7197" userDrawn="1">
          <p15:clr>
            <a:srgbClr val="A4A3A4"/>
          </p15:clr>
        </p15:guide>
        <p15:guide id="4" orient="horz" pos="4247" userDrawn="1">
          <p15:clr>
            <a:srgbClr val="A4A3A4"/>
          </p15:clr>
        </p15:guide>
        <p15:guide id="5" orient="horz" pos="73" userDrawn="1">
          <p15:clr>
            <a:srgbClr val="A4A3A4"/>
          </p15:clr>
        </p15:guide>
        <p15:guide id="6" pos="3840" userDrawn="1">
          <p15:clr>
            <a:srgbClr val="A4A3A4"/>
          </p15:clr>
        </p15:guide>
        <p15:guide id="7" orient="horz" pos="4042" userDrawn="1">
          <p15:clr>
            <a:srgbClr val="A4A3A4"/>
          </p15:clr>
        </p15:guide>
        <p15:guide id="8" orient="horz" pos="278" userDrawn="1">
          <p15:clr>
            <a:srgbClr val="A4A3A4"/>
          </p15:clr>
        </p15:guide>
        <p15:guide id="9" pos="461"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于 文清" initials="于" lastIdx="1" clrIdx="0">
    <p:extLst>
      <p:ext uri="{19B8F6BF-5375-455C-9EA6-DF929625EA0E}">
        <p15:presenceInfo xmlns:p15="http://schemas.microsoft.com/office/powerpoint/2012/main" userId="978279ad4a64474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6E6"/>
    <a:srgbClr val="C31F27"/>
    <a:srgbClr val="AF1C22"/>
    <a:srgbClr val="BB3F45"/>
    <a:srgbClr val="FFC000"/>
    <a:srgbClr val="FF4E50"/>
    <a:srgbClr val="F4C161"/>
    <a:srgbClr val="720113"/>
    <a:srgbClr val="EE6E4A"/>
    <a:srgbClr val="1E58A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956" autoAdjust="0"/>
    <p:restoredTop sz="95507" autoAdjust="0"/>
  </p:normalViewPr>
  <p:slideViewPr>
    <p:cSldViewPr snapToGrid="0" showGuides="1">
      <p:cViewPr varScale="1">
        <p:scale>
          <a:sx n="70" d="100"/>
          <a:sy n="70" d="100"/>
        </p:scale>
        <p:origin x="67" y="72"/>
      </p:cViewPr>
      <p:guideLst>
        <p:guide orient="horz" pos="2160"/>
        <p:guide pos="302"/>
        <p:guide pos="7197"/>
        <p:guide orient="horz" pos="4247"/>
        <p:guide orient="horz" pos="73"/>
        <p:guide pos="3840"/>
        <p:guide orient="horz" pos="4042"/>
        <p:guide orient="horz" pos="278"/>
        <p:guide pos="461"/>
      </p:guideLst>
    </p:cSldViewPr>
  </p:slideViewPr>
  <p:notesTextViewPr>
    <p:cViewPr>
      <p:scale>
        <a:sx n="20" d="100"/>
        <a:sy n="20" d="100"/>
      </p:scale>
      <p:origin x="0" y="0"/>
    </p:cViewPr>
  </p:notesTextViewPr>
  <p:sorterViewPr>
    <p:cViewPr>
      <p:scale>
        <a:sx n="50" d="100"/>
        <a:sy n="50" d="100"/>
      </p:scale>
      <p:origin x="0" y="-9216"/>
    </p:cViewPr>
  </p:sorterViewPr>
  <p:notesViewPr>
    <p:cSldViewPr snapToGrid="0" showGuides="1">
      <p:cViewPr varScale="1">
        <p:scale>
          <a:sx n="49" d="100"/>
          <a:sy n="49" d="100"/>
        </p:scale>
        <p:origin x="2238" y="4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commentAuthors" Target="commentAuthor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Sheet1!$A$2:$A$4</c:f>
              <c:strCache>
                <c:ptCount val="3"/>
                <c:pt idx="0">
                  <c:v>类别 1</c:v>
                </c:pt>
                <c:pt idx="1">
                  <c:v>类别 2</c:v>
                </c:pt>
                <c:pt idx="2">
                  <c:v>类别 3</c:v>
                </c:pt>
              </c:strCache>
            </c:strRef>
          </c:cat>
          <c:val>
            <c:numRef>
              <c:f>Sheet1!$B$2:$B$4</c:f>
              <c:numCache>
                <c:formatCode>General</c:formatCode>
                <c:ptCount val="3"/>
                <c:pt idx="0">
                  <c:v>4.3</c:v>
                </c:pt>
                <c:pt idx="1">
                  <c:v>2.5</c:v>
                </c:pt>
                <c:pt idx="2">
                  <c:v>3.5</c:v>
                </c:pt>
              </c:numCache>
            </c:numRef>
          </c:val>
          <c:extLst>
            <c:ext xmlns:c16="http://schemas.microsoft.com/office/drawing/2014/chart" uri="{C3380CC4-5D6E-409C-BE32-E72D297353CC}">
              <c16:uniqueId val="{00000000-6DC0-4F5B-8FB1-925C853BAD8C}"/>
            </c:ext>
          </c:extLst>
        </c:ser>
        <c:ser>
          <c:idx val="1"/>
          <c:order val="1"/>
          <c:tx>
            <c:strRef>
              <c:f>Sheet1!$C$1</c:f>
              <c:strCache>
                <c:ptCount val="1"/>
                <c:pt idx="0">
                  <c:v>系列 2</c:v>
                </c:pt>
              </c:strCache>
            </c:strRef>
          </c:tx>
          <c:spPr>
            <a:solidFill>
              <a:schemeClr val="accent2"/>
            </a:solidFill>
            <a:ln>
              <a:noFill/>
            </a:ln>
            <a:effectLst/>
          </c:spPr>
          <c:invertIfNegative val="0"/>
          <c:cat>
            <c:strRef>
              <c:f>Sheet1!$A$2:$A$4</c:f>
              <c:strCache>
                <c:ptCount val="3"/>
                <c:pt idx="0">
                  <c:v>类别 1</c:v>
                </c:pt>
                <c:pt idx="1">
                  <c:v>类别 2</c:v>
                </c:pt>
                <c:pt idx="2">
                  <c:v>类别 3</c:v>
                </c:pt>
              </c:strCache>
            </c:strRef>
          </c:cat>
          <c:val>
            <c:numRef>
              <c:f>Sheet1!$C$2:$C$4</c:f>
              <c:numCache>
                <c:formatCode>General</c:formatCode>
                <c:ptCount val="3"/>
                <c:pt idx="0">
                  <c:v>2.4</c:v>
                </c:pt>
                <c:pt idx="1">
                  <c:v>4.4000000000000004</c:v>
                </c:pt>
                <c:pt idx="2">
                  <c:v>1.8</c:v>
                </c:pt>
              </c:numCache>
            </c:numRef>
          </c:val>
          <c:extLst>
            <c:ext xmlns:c16="http://schemas.microsoft.com/office/drawing/2014/chart" uri="{C3380CC4-5D6E-409C-BE32-E72D297353CC}">
              <c16:uniqueId val="{00000001-6DC0-4F5B-8FB1-925C853BAD8C}"/>
            </c:ext>
          </c:extLst>
        </c:ser>
        <c:ser>
          <c:idx val="2"/>
          <c:order val="2"/>
          <c:tx>
            <c:strRef>
              <c:f>Sheet1!$D$1</c:f>
              <c:strCache>
                <c:ptCount val="1"/>
                <c:pt idx="0">
                  <c:v>系列 3</c:v>
                </c:pt>
              </c:strCache>
            </c:strRef>
          </c:tx>
          <c:spPr>
            <a:solidFill>
              <a:schemeClr val="accent3"/>
            </a:solidFill>
            <a:ln>
              <a:noFill/>
            </a:ln>
            <a:effectLst/>
          </c:spPr>
          <c:invertIfNegative val="0"/>
          <c:cat>
            <c:strRef>
              <c:f>Sheet1!$A$2:$A$4</c:f>
              <c:strCache>
                <c:ptCount val="3"/>
                <c:pt idx="0">
                  <c:v>类别 1</c:v>
                </c:pt>
                <c:pt idx="1">
                  <c:v>类别 2</c:v>
                </c:pt>
                <c:pt idx="2">
                  <c:v>类别 3</c:v>
                </c:pt>
              </c:strCache>
            </c:strRef>
          </c:cat>
          <c:val>
            <c:numRef>
              <c:f>Sheet1!$D$2:$D$4</c:f>
              <c:numCache>
                <c:formatCode>General</c:formatCode>
                <c:ptCount val="3"/>
                <c:pt idx="0">
                  <c:v>2</c:v>
                </c:pt>
                <c:pt idx="1">
                  <c:v>2</c:v>
                </c:pt>
                <c:pt idx="2">
                  <c:v>3</c:v>
                </c:pt>
              </c:numCache>
            </c:numRef>
          </c:val>
          <c:extLst>
            <c:ext xmlns:c16="http://schemas.microsoft.com/office/drawing/2014/chart" uri="{C3380CC4-5D6E-409C-BE32-E72D297353CC}">
              <c16:uniqueId val="{00000002-6DC0-4F5B-8FB1-925C853BAD8C}"/>
            </c:ext>
          </c:extLst>
        </c:ser>
        <c:dLbls>
          <c:showLegendKey val="0"/>
          <c:showVal val="0"/>
          <c:showCatName val="0"/>
          <c:showSerName val="0"/>
          <c:showPercent val="0"/>
          <c:showBubbleSize val="0"/>
        </c:dLbls>
        <c:gapWidth val="219"/>
        <c:overlap val="-27"/>
        <c:axId val="27618599"/>
        <c:axId val="27620239"/>
      </c:barChart>
      <c:catAx>
        <c:axId val="2761859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27620239"/>
        <c:crosses val="autoZero"/>
        <c:auto val="1"/>
        <c:lblAlgn val="ctr"/>
        <c:lblOffset val="100"/>
        <c:noMultiLvlLbl val="0"/>
      </c:catAx>
      <c:valAx>
        <c:axId val="27620239"/>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2761859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Sheet1!$A$2:$A$4</c:f>
              <c:strCache>
                <c:ptCount val="3"/>
                <c:pt idx="0">
                  <c:v>类别 1</c:v>
                </c:pt>
                <c:pt idx="1">
                  <c:v>类别 2</c:v>
                </c:pt>
                <c:pt idx="2">
                  <c:v>类别 3</c:v>
                </c:pt>
              </c:strCache>
            </c:strRef>
          </c:cat>
          <c:val>
            <c:numRef>
              <c:f>Sheet1!$B$2:$B$4</c:f>
              <c:numCache>
                <c:formatCode>General</c:formatCode>
                <c:ptCount val="3"/>
                <c:pt idx="0">
                  <c:v>4.3</c:v>
                </c:pt>
                <c:pt idx="1">
                  <c:v>2.5</c:v>
                </c:pt>
                <c:pt idx="2">
                  <c:v>3.5</c:v>
                </c:pt>
              </c:numCache>
            </c:numRef>
          </c:val>
          <c:extLst>
            <c:ext xmlns:c16="http://schemas.microsoft.com/office/drawing/2014/chart" uri="{C3380CC4-5D6E-409C-BE32-E72D297353CC}">
              <c16:uniqueId val="{00000000-22EC-4068-A65C-E6D669379E4A}"/>
            </c:ext>
          </c:extLst>
        </c:ser>
        <c:ser>
          <c:idx val="1"/>
          <c:order val="1"/>
          <c:tx>
            <c:strRef>
              <c:f>Sheet1!$C$1</c:f>
              <c:strCache>
                <c:ptCount val="1"/>
                <c:pt idx="0">
                  <c:v>系列 2</c:v>
                </c:pt>
              </c:strCache>
            </c:strRef>
          </c:tx>
          <c:spPr>
            <a:solidFill>
              <a:schemeClr val="accent2"/>
            </a:solidFill>
            <a:ln>
              <a:noFill/>
            </a:ln>
            <a:effectLst/>
          </c:spPr>
          <c:invertIfNegative val="0"/>
          <c:cat>
            <c:strRef>
              <c:f>Sheet1!$A$2:$A$4</c:f>
              <c:strCache>
                <c:ptCount val="3"/>
                <c:pt idx="0">
                  <c:v>类别 1</c:v>
                </c:pt>
                <c:pt idx="1">
                  <c:v>类别 2</c:v>
                </c:pt>
                <c:pt idx="2">
                  <c:v>类别 3</c:v>
                </c:pt>
              </c:strCache>
            </c:strRef>
          </c:cat>
          <c:val>
            <c:numRef>
              <c:f>Sheet1!$C$2:$C$4</c:f>
              <c:numCache>
                <c:formatCode>General</c:formatCode>
                <c:ptCount val="3"/>
                <c:pt idx="0">
                  <c:v>2.4</c:v>
                </c:pt>
                <c:pt idx="1">
                  <c:v>4.4000000000000004</c:v>
                </c:pt>
                <c:pt idx="2">
                  <c:v>1.8</c:v>
                </c:pt>
              </c:numCache>
            </c:numRef>
          </c:val>
          <c:extLst>
            <c:ext xmlns:c16="http://schemas.microsoft.com/office/drawing/2014/chart" uri="{C3380CC4-5D6E-409C-BE32-E72D297353CC}">
              <c16:uniqueId val="{00000001-22EC-4068-A65C-E6D669379E4A}"/>
            </c:ext>
          </c:extLst>
        </c:ser>
        <c:ser>
          <c:idx val="2"/>
          <c:order val="2"/>
          <c:tx>
            <c:strRef>
              <c:f>Sheet1!$D$1</c:f>
              <c:strCache>
                <c:ptCount val="1"/>
                <c:pt idx="0">
                  <c:v>系列 3</c:v>
                </c:pt>
              </c:strCache>
            </c:strRef>
          </c:tx>
          <c:spPr>
            <a:solidFill>
              <a:schemeClr val="accent3"/>
            </a:solidFill>
            <a:ln>
              <a:noFill/>
            </a:ln>
            <a:effectLst/>
          </c:spPr>
          <c:invertIfNegative val="0"/>
          <c:cat>
            <c:strRef>
              <c:f>Sheet1!$A$2:$A$4</c:f>
              <c:strCache>
                <c:ptCount val="3"/>
                <c:pt idx="0">
                  <c:v>类别 1</c:v>
                </c:pt>
                <c:pt idx="1">
                  <c:v>类别 2</c:v>
                </c:pt>
                <c:pt idx="2">
                  <c:v>类别 3</c:v>
                </c:pt>
              </c:strCache>
            </c:strRef>
          </c:cat>
          <c:val>
            <c:numRef>
              <c:f>Sheet1!$D$2:$D$4</c:f>
              <c:numCache>
                <c:formatCode>General</c:formatCode>
                <c:ptCount val="3"/>
                <c:pt idx="0">
                  <c:v>2</c:v>
                </c:pt>
                <c:pt idx="1">
                  <c:v>2</c:v>
                </c:pt>
                <c:pt idx="2">
                  <c:v>3</c:v>
                </c:pt>
              </c:numCache>
            </c:numRef>
          </c:val>
          <c:extLst>
            <c:ext xmlns:c16="http://schemas.microsoft.com/office/drawing/2014/chart" uri="{C3380CC4-5D6E-409C-BE32-E72D297353CC}">
              <c16:uniqueId val="{00000002-22EC-4068-A65C-E6D669379E4A}"/>
            </c:ext>
          </c:extLst>
        </c:ser>
        <c:dLbls>
          <c:showLegendKey val="0"/>
          <c:showVal val="0"/>
          <c:showCatName val="0"/>
          <c:showSerName val="0"/>
          <c:showPercent val="0"/>
          <c:showBubbleSize val="0"/>
        </c:dLbls>
        <c:gapWidth val="160"/>
        <c:axId val="1078885040"/>
        <c:axId val="1078881432"/>
      </c:barChart>
      <c:catAx>
        <c:axId val="1078885040"/>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078881432"/>
        <c:crosses val="autoZero"/>
        <c:auto val="1"/>
        <c:lblAlgn val="ctr"/>
        <c:lblOffset val="100"/>
        <c:noMultiLvlLbl val="0"/>
      </c:catAx>
      <c:valAx>
        <c:axId val="1078881432"/>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07888504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38100" cap="rnd">
              <a:solidFill>
                <a:schemeClr val="accent1"/>
              </a:solidFill>
              <a:round/>
            </a:ln>
            <a:effectLst/>
          </c:spPr>
          <c:marker>
            <c:symbol val="none"/>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66CC-46FC-B3D2-38AF558077AB}"/>
            </c:ext>
          </c:extLst>
        </c:ser>
        <c:ser>
          <c:idx val="1"/>
          <c:order val="1"/>
          <c:tx>
            <c:strRef>
              <c:f>Sheet1!$C$1</c:f>
              <c:strCache>
                <c:ptCount val="1"/>
                <c:pt idx="0">
                  <c:v>系列 2</c:v>
                </c:pt>
              </c:strCache>
            </c:strRef>
          </c:tx>
          <c:spPr>
            <a:ln w="38100" cap="rnd">
              <a:solidFill>
                <a:schemeClr val="accent2"/>
              </a:solidFill>
              <a:round/>
            </a:ln>
            <a:effectLst/>
          </c:spPr>
          <c:marker>
            <c:symbol val="none"/>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66CC-46FC-B3D2-38AF558077AB}"/>
            </c:ext>
          </c:extLst>
        </c:ser>
        <c:ser>
          <c:idx val="2"/>
          <c:order val="2"/>
          <c:tx>
            <c:strRef>
              <c:f>Sheet1!$D$1</c:f>
              <c:strCache>
                <c:ptCount val="1"/>
                <c:pt idx="0">
                  <c:v>系列 3</c:v>
                </c:pt>
              </c:strCache>
            </c:strRef>
          </c:tx>
          <c:spPr>
            <a:ln w="38100" cap="rnd">
              <a:solidFill>
                <a:schemeClr val="accent3"/>
              </a:solidFill>
              <a:round/>
            </a:ln>
            <a:effectLst/>
          </c:spPr>
          <c:marker>
            <c:symbol val="none"/>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66CC-46FC-B3D2-38AF558077AB}"/>
            </c:ext>
          </c:extLst>
        </c:ser>
        <c:dLbls>
          <c:showLegendKey val="0"/>
          <c:showVal val="0"/>
          <c:showCatName val="0"/>
          <c:showSerName val="0"/>
          <c:showPercent val="0"/>
          <c:showBubbleSize val="0"/>
        </c:dLbls>
        <c:smooth val="0"/>
        <c:axId val="50434119"/>
        <c:axId val="50428543"/>
      </c:lineChart>
      <c:catAx>
        <c:axId val="5043411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50428543"/>
        <c:crosses val="autoZero"/>
        <c:auto val="1"/>
        <c:lblAlgn val="ctr"/>
        <c:lblOffset val="100"/>
        <c:noMultiLvlLbl val="0"/>
      </c:catAx>
      <c:valAx>
        <c:axId val="50428543"/>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5043411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B960-448F-8BC6-4CAAA37A8A9D}"/>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B960-448F-8BC6-4CAAA37A8A9D}"/>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B960-448F-8BC6-4CAAA37A8A9D}"/>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B960-448F-8BC6-4CAAA37A8A9D}"/>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0-6F68-46FF-942D-FFD4D457AF26}"/>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_rels/data1.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image" Target="../media/image61.jpeg"/><Relationship Id="rId6" Type="http://schemas.openxmlformats.org/officeDocument/2006/relationships/image" Target="../media/image66.jpeg"/><Relationship Id="rId5" Type="http://schemas.openxmlformats.org/officeDocument/2006/relationships/image" Target="../media/image65.jpeg"/><Relationship Id="rId4" Type="http://schemas.openxmlformats.org/officeDocument/2006/relationships/image" Target="../media/image64.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image" Target="../media/image61.jpeg"/><Relationship Id="rId6" Type="http://schemas.openxmlformats.org/officeDocument/2006/relationships/image" Target="../media/image66.jpeg"/><Relationship Id="rId5" Type="http://schemas.openxmlformats.org/officeDocument/2006/relationships/image" Target="../media/image65.jpeg"/><Relationship Id="rId4" Type="http://schemas.openxmlformats.org/officeDocument/2006/relationships/image" Target="../media/image64.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33B5D2B-6953-4F96-8256-FC088B1CAA08}" type="doc">
      <dgm:prSet loTypeId="urn:microsoft.com/office/officeart/2008/layout/HexagonCluster" loCatId="picture" qsTypeId="urn:microsoft.com/office/officeart/2005/8/quickstyle/simple1" qsCatId="simple" csTypeId="urn:microsoft.com/office/officeart/2005/8/colors/accent1_2" csCatId="accent1" phldr="1"/>
      <dgm:spPr/>
    </dgm:pt>
    <dgm:pt modelId="{DCC6D6DB-4F71-4086-98A9-4C45B73FFF14}">
      <dgm:prSet phldrT="[文本]" custT="1"/>
      <dgm:spPr>
        <a:solidFill>
          <a:schemeClr val="accent1"/>
        </a:solidFill>
        <a:ln>
          <a:noFill/>
        </a:ln>
      </dgm:spPr>
      <dgm:t>
        <a:bodyPr/>
        <a:lstStyle/>
        <a:p>
          <a:r>
            <a:rPr lang="zh-CN" altLang="en-US" sz="2000" kern="1200" dirty="0">
              <a:solidFill>
                <a:prstClr val="white"/>
              </a:solidFill>
              <a:latin typeface="+mn-lt"/>
              <a:ea typeface="+mn-ea"/>
              <a:cs typeface="+mn-ea"/>
              <a:sym typeface="+mn-lt"/>
            </a:rPr>
            <a:t>博理楼</a:t>
          </a:r>
        </a:p>
      </dgm:t>
    </dgm:pt>
    <dgm:pt modelId="{2B564726-D058-4738-B529-69C6876E00C5}" type="parTrans" cxnId="{207E248D-706E-4228-8BD7-C6BAF9D708A6}">
      <dgm:prSet/>
      <dgm:spPr/>
      <dgm:t>
        <a:bodyPr/>
        <a:lstStyle/>
        <a:p>
          <a:endParaRPr lang="zh-CN" altLang="en-US"/>
        </a:p>
      </dgm:t>
    </dgm:pt>
    <dgm:pt modelId="{747CA433-DDA9-4BAD-9537-7E831298E833}" type="sibTrans" cxnId="{207E248D-706E-4228-8BD7-C6BAF9D708A6}">
      <dgm:prSet/>
      <dgm:spPr>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a:ln>
          <a:noFill/>
        </a:ln>
      </dgm:spPr>
      <dgm:t>
        <a:bodyPr/>
        <a:lstStyle/>
        <a:p>
          <a:endParaRPr lang="zh-CN" altLang="en-US"/>
        </a:p>
      </dgm:t>
    </dgm:pt>
    <dgm:pt modelId="{D6C92BD5-C097-4819-9FCE-1FBA26082441}">
      <dgm:prSet phldrT="[文本]" custT="1"/>
      <dgm:spPr>
        <a:solidFill>
          <a:schemeClr val="accent1"/>
        </a:solidFill>
        <a:ln>
          <a:noFill/>
        </a:ln>
      </dgm:spPr>
      <dgm:t>
        <a:bodyPr/>
        <a:lstStyle/>
        <a:p>
          <a:r>
            <a:rPr lang="zh-CN" altLang="en-US" sz="2000" kern="1200" dirty="0">
              <a:solidFill>
                <a:prstClr val="white"/>
              </a:solidFill>
              <a:latin typeface="+mn-lt"/>
              <a:ea typeface="+mn-ea"/>
              <a:cs typeface="+mn-ea"/>
              <a:sym typeface="+mn-lt"/>
            </a:rPr>
            <a:t>立教楼</a:t>
          </a:r>
        </a:p>
      </dgm:t>
    </dgm:pt>
    <dgm:pt modelId="{3E7BB6AC-AADA-4BF1-A9CD-9BD4BA0AECEE}" type="parTrans" cxnId="{DE92182E-1FFC-4BBA-B83C-1BFD20A5EC7C}">
      <dgm:prSet/>
      <dgm:spPr/>
      <dgm:t>
        <a:bodyPr/>
        <a:lstStyle/>
        <a:p>
          <a:endParaRPr lang="zh-CN" altLang="en-US"/>
        </a:p>
      </dgm:t>
    </dgm:pt>
    <dgm:pt modelId="{EA092F97-22E6-4FD3-A919-990B74AA8B7B}" type="sibTrans" cxnId="{DE92182E-1FFC-4BBA-B83C-1BFD20A5EC7C}">
      <dgm:prSet/>
      <dgm:spPr>
        <a:blipFill>
          <a:blip xmlns:r="http://schemas.openxmlformats.org/officeDocument/2006/relationships" r:embed="rId2" cstate="screen">
            <a:extLst>
              <a:ext uri="{28A0092B-C50C-407E-A947-70E740481C1C}">
                <a14:useLocalDpi xmlns:a14="http://schemas.microsoft.com/office/drawing/2010/main"/>
              </a:ext>
            </a:extLst>
          </a:blip>
          <a:srcRect/>
          <a:stretch>
            <a:fillRect/>
          </a:stretch>
        </a:blipFill>
        <a:ln>
          <a:noFill/>
        </a:ln>
      </dgm:spPr>
      <dgm:t>
        <a:bodyPr/>
        <a:lstStyle/>
        <a:p>
          <a:endParaRPr lang="zh-CN" altLang="en-US"/>
        </a:p>
      </dgm:t>
    </dgm:pt>
    <dgm:pt modelId="{5CD89390-C22F-4A74-9423-7AB612E86190}">
      <dgm:prSet phldrT="[文本]" custT="1"/>
      <dgm:spPr>
        <a:solidFill>
          <a:schemeClr val="accent1"/>
        </a:solidFill>
        <a:ln>
          <a:noFill/>
        </a:ln>
      </dgm:spPr>
      <dgm:t>
        <a:bodyPr/>
        <a:lstStyle/>
        <a:p>
          <a:r>
            <a:rPr lang="zh-CN" altLang="en-US" sz="2000" dirty="0">
              <a:latin typeface="+mn-lt"/>
              <a:ea typeface="+mn-ea"/>
              <a:cs typeface="+mn-ea"/>
              <a:sym typeface="+mn-lt"/>
            </a:rPr>
            <a:t>劝学楼</a:t>
          </a:r>
        </a:p>
      </dgm:t>
    </dgm:pt>
    <dgm:pt modelId="{8E9B4812-1ED0-4CD9-921B-29BCE0025E8F}" type="parTrans" cxnId="{23D028A5-9246-469E-B890-59E3BBDAAABC}">
      <dgm:prSet/>
      <dgm:spPr/>
      <dgm:t>
        <a:bodyPr/>
        <a:lstStyle/>
        <a:p>
          <a:endParaRPr lang="zh-CN" altLang="en-US"/>
        </a:p>
      </dgm:t>
    </dgm:pt>
    <dgm:pt modelId="{9A115FD8-63F0-4293-B808-9760DF5CF190}" type="sibTrans" cxnId="{23D028A5-9246-469E-B890-59E3BBDAAABC}">
      <dgm:prSet/>
      <dgm:spPr>
        <a:blipFill>
          <a:blip xmlns:r="http://schemas.openxmlformats.org/officeDocument/2006/relationships" r:embed="rId3" cstate="screen">
            <a:extLst>
              <a:ext uri="{28A0092B-C50C-407E-A947-70E740481C1C}">
                <a14:useLocalDpi xmlns:a14="http://schemas.microsoft.com/office/drawing/2010/main"/>
              </a:ext>
            </a:extLst>
          </a:blip>
          <a:srcRect/>
          <a:stretch>
            <a:fillRect/>
          </a:stretch>
        </a:blipFill>
        <a:ln>
          <a:noFill/>
        </a:ln>
      </dgm:spPr>
      <dgm:t>
        <a:bodyPr/>
        <a:lstStyle/>
        <a:p>
          <a:endParaRPr lang="zh-CN" altLang="en-US"/>
        </a:p>
      </dgm:t>
    </dgm:pt>
    <dgm:pt modelId="{5B6E76F2-BFF3-447B-94E7-A89190EA38B1}">
      <dgm:prSet phldrT="[文本]" custT="1"/>
      <dgm:spPr>
        <a:solidFill>
          <a:schemeClr val="accent1"/>
        </a:solidFill>
        <a:ln>
          <a:noFill/>
        </a:ln>
      </dgm:spPr>
      <dgm:t>
        <a:bodyPr/>
        <a:lstStyle/>
        <a:p>
          <a:pPr marL="0" lvl="0" indent="0" algn="ctr" defTabSz="889000">
            <a:lnSpc>
              <a:spcPct val="90000"/>
            </a:lnSpc>
            <a:spcBef>
              <a:spcPct val="0"/>
            </a:spcBef>
            <a:spcAft>
              <a:spcPct val="35000"/>
            </a:spcAft>
            <a:buNone/>
          </a:pPr>
          <a:r>
            <a:rPr lang="zh-CN" altLang="en-US" sz="2000" kern="1200" dirty="0">
              <a:solidFill>
                <a:prstClr val="white"/>
              </a:solidFill>
              <a:latin typeface="+mn-lt"/>
              <a:ea typeface="+mn-ea"/>
              <a:cs typeface="+mn-ea"/>
              <a:sym typeface="+mn-lt"/>
            </a:rPr>
            <a:t>雅艺楼</a:t>
          </a:r>
        </a:p>
      </dgm:t>
    </dgm:pt>
    <dgm:pt modelId="{4D661418-1783-4CCF-831D-E5C53FA7643B}" type="parTrans" cxnId="{13635CC5-D442-4C65-8746-BA842D9B3E3D}">
      <dgm:prSet/>
      <dgm:spPr/>
      <dgm:t>
        <a:bodyPr/>
        <a:lstStyle/>
        <a:p>
          <a:endParaRPr lang="zh-CN" altLang="en-US"/>
        </a:p>
      </dgm:t>
    </dgm:pt>
    <dgm:pt modelId="{10A25DC5-FC90-4AEC-A496-1AD728C40BC3}" type="sibTrans" cxnId="{13635CC5-D442-4C65-8746-BA842D9B3E3D}">
      <dgm:prSet/>
      <dgm:spPr>
        <a:blipFill>
          <a:blip xmlns:r="http://schemas.openxmlformats.org/officeDocument/2006/relationships" r:embed="rId4" cstate="screen">
            <a:extLst>
              <a:ext uri="{28A0092B-C50C-407E-A947-70E740481C1C}">
                <a14:useLocalDpi xmlns:a14="http://schemas.microsoft.com/office/drawing/2010/main"/>
              </a:ext>
            </a:extLst>
          </a:blip>
          <a:srcRect/>
          <a:stretch>
            <a:fillRect/>
          </a:stretch>
        </a:blipFill>
        <a:ln>
          <a:noFill/>
        </a:ln>
      </dgm:spPr>
      <dgm:t>
        <a:bodyPr/>
        <a:lstStyle/>
        <a:p>
          <a:endParaRPr lang="zh-CN" altLang="en-US"/>
        </a:p>
      </dgm:t>
    </dgm:pt>
    <dgm:pt modelId="{61147404-A341-4891-8351-729404B0B009}">
      <dgm:prSet phldrT="[文本]" custT="1"/>
      <dgm:spPr>
        <a:solidFill>
          <a:schemeClr val="accent1"/>
        </a:solidFill>
        <a:ln>
          <a:noFill/>
        </a:ln>
      </dgm:spPr>
      <dgm:t>
        <a:bodyPr/>
        <a:lstStyle/>
        <a:p>
          <a:pPr marL="0" lvl="0" indent="0" algn="ctr" defTabSz="889000">
            <a:lnSpc>
              <a:spcPct val="90000"/>
            </a:lnSpc>
            <a:spcBef>
              <a:spcPct val="0"/>
            </a:spcBef>
            <a:spcAft>
              <a:spcPct val="35000"/>
            </a:spcAft>
            <a:buNone/>
          </a:pPr>
          <a:r>
            <a:rPr lang="zh-CN" altLang="en-US" sz="2000" kern="1200" dirty="0">
              <a:solidFill>
                <a:prstClr val="white"/>
              </a:solidFill>
              <a:latin typeface="+mn-lt"/>
              <a:ea typeface="+mn-ea"/>
              <a:cs typeface="+mn-ea"/>
              <a:sym typeface="+mn-lt"/>
            </a:rPr>
            <a:t>兴文楼</a:t>
          </a:r>
        </a:p>
      </dgm:t>
    </dgm:pt>
    <dgm:pt modelId="{FCB3D551-D743-45CC-B20F-37D9788130F8}" type="parTrans" cxnId="{B409AF74-5C67-415B-ADD9-4F1A65987ECA}">
      <dgm:prSet/>
      <dgm:spPr/>
      <dgm:t>
        <a:bodyPr/>
        <a:lstStyle/>
        <a:p>
          <a:endParaRPr lang="zh-CN" altLang="en-US"/>
        </a:p>
      </dgm:t>
    </dgm:pt>
    <dgm:pt modelId="{78D5EA94-598B-462C-970D-930EFE428073}" type="sibTrans" cxnId="{B409AF74-5C67-415B-ADD9-4F1A65987ECA}">
      <dgm:prSet/>
      <dgm:spPr>
        <a:blipFill>
          <a:blip xmlns:r="http://schemas.openxmlformats.org/officeDocument/2006/relationships" r:embed="rId5" cstate="screen">
            <a:extLst>
              <a:ext uri="{28A0092B-C50C-407E-A947-70E740481C1C}">
                <a14:useLocalDpi xmlns:a14="http://schemas.microsoft.com/office/drawing/2010/main"/>
              </a:ext>
            </a:extLst>
          </a:blip>
          <a:srcRect/>
          <a:stretch>
            <a:fillRect/>
          </a:stretch>
        </a:blipFill>
        <a:ln>
          <a:noFill/>
        </a:ln>
      </dgm:spPr>
      <dgm:t>
        <a:bodyPr/>
        <a:lstStyle/>
        <a:p>
          <a:endParaRPr lang="zh-CN" altLang="en-US"/>
        </a:p>
      </dgm:t>
    </dgm:pt>
    <dgm:pt modelId="{8F6D7C80-7CDB-4D34-BD52-A6D17078200A}">
      <dgm:prSet phldrT="[文本]" custT="1"/>
      <dgm:spPr>
        <a:solidFill>
          <a:schemeClr val="accent1"/>
        </a:solidFill>
        <a:ln>
          <a:noFill/>
        </a:ln>
      </dgm:spPr>
      <dgm:t>
        <a:bodyPr/>
        <a:lstStyle/>
        <a:p>
          <a:r>
            <a:rPr lang="zh-CN" altLang="en-US" sz="2000" kern="1200" dirty="0">
              <a:solidFill>
                <a:prstClr val="white"/>
              </a:solidFill>
              <a:latin typeface="+mn-lt"/>
              <a:ea typeface="+mn-ea"/>
              <a:cs typeface="+mn-ea"/>
              <a:sym typeface="+mn-lt"/>
            </a:rPr>
            <a:t>明理楼</a:t>
          </a:r>
        </a:p>
      </dgm:t>
    </dgm:pt>
    <dgm:pt modelId="{C454BDD2-F614-4328-B7C4-E13859C21CBD}" type="parTrans" cxnId="{E99311F9-45D0-4FC9-8BB6-6226545E8C1E}">
      <dgm:prSet/>
      <dgm:spPr/>
      <dgm:t>
        <a:bodyPr/>
        <a:lstStyle/>
        <a:p>
          <a:endParaRPr lang="zh-CN" altLang="en-US"/>
        </a:p>
      </dgm:t>
    </dgm:pt>
    <dgm:pt modelId="{1E9BC4FE-86D0-4765-86CD-B1C062C8FDBD}" type="sibTrans" cxnId="{E99311F9-45D0-4FC9-8BB6-6226545E8C1E}">
      <dgm:prSet/>
      <dgm:spPr>
        <a:blipFill>
          <a:blip xmlns:r="http://schemas.openxmlformats.org/officeDocument/2006/relationships" r:embed="rId6" cstate="screen">
            <a:extLst>
              <a:ext uri="{28A0092B-C50C-407E-A947-70E740481C1C}">
                <a14:useLocalDpi xmlns:a14="http://schemas.microsoft.com/office/drawing/2010/main"/>
              </a:ext>
            </a:extLst>
          </a:blip>
          <a:srcRect/>
          <a:stretch>
            <a:fillRect/>
          </a:stretch>
        </a:blipFill>
        <a:ln>
          <a:noFill/>
        </a:ln>
      </dgm:spPr>
      <dgm:t>
        <a:bodyPr/>
        <a:lstStyle/>
        <a:p>
          <a:endParaRPr lang="zh-CN" altLang="en-US"/>
        </a:p>
      </dgm:t>
    </dgm:pt>
    <dgm:pt modelId="{E565A5B7-AE02-4441-A598-4BFBC094F817}" type="pres">
      <dgm:prSet presAssocID="{833B5D2B-6953-4F96-8256-FC088B1CAA08}" presName="Name0" presStyleCnt="0">
        <dgm:presLayoutVars>
          <dgm:chMax val="21"/>
          <dgm:chPref val="21"/>
        </dgm:presLayoutVars>
      </dgm:prSet>
      <dgm:spPr/>
    </dgm:pt>
    <dgm:pt modelId="{FB08BBDA-358D-4605-81BD-B04FE4B595E8}" type="pres">
      <dgm:prSet presAssocID="{DCC6D6DB-4F71-4086-98A9-4C45B73FFF14}" presName="text1" presStyleCnt="0"/>
      <dgm:spPr/>
    </dgm:pt>
    <dgm:pt modelId="{5D223226-173C-4712-B297-9046EDD314A8}" type="pres">
      <dgm:prSet presAssocID="{DCC6D6DB-4F71-4086-98A9-4C45B73FFF14}" presName="textRepeatNode" presStyleLbl="alignNode1" presStyleIdx="0" presStyleCnt="6">
        <dgm:presLayoutVars>
          <dgm:chMax val="0"/>
          <dgm:chPref val="0"/>
          <dgm:bulletEnabled val="1"/>
        </dgm:presLayoutVars>
      </dgm:prSet>
      <dgm:spPr/>
    </dgm:pt>
    <dgm:pt modelId="{618FBF7B-0F82-48DB-94BC-C9D10FC1616A}" type="pres">
      <dgm:prSet presAssocID="{DCC6D6DB-4F71-4086-98A9-4C45B73FFF14}" presName="textaccent1" presStyleCnt="0"/>
      <dgm:spPr/>
    </dgm:pt>
    <dgm:pt modelId="{CEA16F04-9DF1-45DE-B1B0-AAB6D9687F8E}" type="pres">
      <dgm:prSet presAssocID="{DCC6D6DB-4F71-4086-98A9-4C45B73FFF14}" presName="accentRepeatNode" presStyleLbl="solidAlignAcc1" presStyleIdx="0" presStyleCnt="12"/>
      <dgm:spPr>
        <a:ln>
          <a:noFill/>
        </a:ln>
      </dgm:spPr>
    </dgm:pt>
    <dgm:pt modelId="{B36BBE9B-773F-4479-BB3E-73B42AAC1A0A}" type="pres">
      <dgm:prSet presAssocID="{747CA433-DDA9-4BAD-9537-7E831298E833}" presName="image1" presStyleCnt="0"/>
      <dgm:spPr/>
    </dgm:pt>
    <dgm:pt modelId="{3FF00B95-3BEB-49EE-AC77-59EA934A133B}" type="pres">
      <dgm:prSet presAssocID="{747CA433-DDA9-4BAD-9537-7E831298E833}" presName="imageRepeatNode" presStyleLbl="alignAcc1" presStyleIdx="0" presStyleCnt="6"/>
      <dgm:spPr/>
    </dgm:pt>
    <dgm:pt modelId="{A4A6A3BF-203E-49B1-BD48-BA9B33E4DA06}" type="pres">
      <dgm:prSet presAssocID="{747CA433-DDA9-4BAD-9537-7E831298E833}" presName="imageaccent1" presStyleCnt="0"/>
      <dgm:spPr/>
    </dgm:pt>
    <dgm:pt modelId="{F6DD06DF-5AD4-4CAA-9D92-EAF14DF0C0DD}" type="pres">
      <dgm:prSet presAssocID="{747CA433-DDA9-4BAD-9537-7E831298E833}" presName="accentRepeatNode" presStyleLbl="solidAlignAcc1" presStyleIdx="1" presStyleCnt="12"/>
      <dgm:spPr>
        <a:ln>
          <a:noFill/>
        </a:ln>
      </dgm:spPr>
    </dgm:pt>
    <dgm:pt modelId="{4D4819E6-8891-4E71-BD51-77BEA8C5759E}" type="pres">
      <dgm:prSet presAssocID="{D6C92BD5-C097-4819-9FCE-1FBA26082441}" presName="text2" presStyleCnt="0"/>
      <dgm:spPr/>
    </dgm:pt>
    <dgm:pt modelId="{A74D6EF8-1980-4DD9-94B6-B41EE9EA3D2C}" type="pres">
      <dgm:prSet presAssocID="{D6C92BD5-C097-4819-9FCE-1FBA26082441}" presName="textRepeatNode" presStyleLbl="alignNode1" presStyleIdx="1" presStyleCnt="6">
        <dgm:presLayoutVars>
          <dgm:chMax val="0"/>
          <dgm:chPref val="0"/>
          <dgm:bulletEnabled val="1"/>
        </dgm:presLayoutVars>
      </dgm:prSet>
      <dgm:spPr/>
    </dgm:pt>
    <dgm:pt modelId="{4ED1795A-10FF-4CA4-8C87-FFD3AD1A21FD}" type="pres">
      <dgm:prSet presAssocID="{D6C92BD5-C097-4819-9FCE-1FBA26082441}" presName="textaccent2" presStyleCnt="0"/>
      <dgm:spPr/>
    </dgm:pt>
    <dgm:pt modelId="{1A718578-8752-47F0-A259-929D31F8A13E}" type="pres">
      <dgm:prSet presAssocID="{D6C92BD5-C097-4819-9FCE-1FBA26082441}" presName="accentRepeatNode" presStyleLbl="solidAlignAcc1" presStyleIdx="2" presStyleCnt="12"/>
      <dgm:spPr>
        <a:ln>
          <a:noFill/>
        </a:ln>
      </dgm:spPr>
    </dgm:pt>
    <dgm:pt modelId="{092D3F4E-FE87-42F8-8148-FBC6D19E7C0B}" type="pres">
      <dgm:prSet presAssocID="{EA092F97-22E6-4FD3-A919-990B74AA8B7B}" presName="image2" presStyleCnt="0"/>
      <dgm:spPr/>
    </dgm:pt>
    <dgm:pt modelId="{7C694F6A-DB5F-4711-BA39-F9ABB3EDAB0C}" type="pres">
      <dgm:prSet presAssocID="{EA092F97-22E6-4FD3-A919-990B74AA8B7B}" presName="imageRepeatNode" presStyleLbl="alignAcc1" presStyleIdx="1" presStyleCnt="6"/>
      <dgm:spPr/>
    </dgm:pt>
    <dgm:pt modelId="{2C1EC326-A6DA-4CF4-813F-58EDCE62B090}" type="pres">
      <dgm:prSet presAssocID="{EA092F97-22E6-4FD3-A919-990B74AA8B7B}" presName="imageaccent2" presStyleCnt="0"/>
      <dgm:spPr/>
    </dgm:pt>
    <dgm:pt modelId="{D38077E4-6DBC-4ECA-90A4-25AD4894E023}" type="pres">
      <dgm:prSet presAssocID="{EA092F97-22E6-4FD3-A919-990B74AA8B7B}" presName="accentRepeatNode" presStyleLbl="solidAlignAcc1" presStyleIdx="3" presStyleCnt="12"/>
      <dgm:spPr>
        <a:ln>
          <a:noFill/>
        </a:ln>
      </dgm:spPr>
    </dgm:pt>
    <dgm:pt modelId="{DF7BCB4F-0DAE-461F-865F-E15B71EB4B66}" type="pres">
      <dgm:prSet presAssocID="{5CD89390-C22F-4A74-9423-7AB612E86190}" presName="text3" presStyleCnt="0"/>
      <dgm:spPr/>
    </dgm:pt>
    <dgm:pt modelId="{90769FBE-8D1E-4136-A416-0BA257C95C28}" type="pres">
      <dgm:prSet presAssocID="{5CD89390-C22F-4A74-9423-7AB612E86190}" presName="textRepeatNode" presStyleLbl="alignNode1" presStyleIdx="2" presStyleCnt="6">
        <dgm:presLayoutVars>
          <dgm:chMax val="0"/>
          <dgm:chPref val="0"/>
          <dgm:bulletEnabled val="1"/>
        </dgm:presLayoutVars>
      </dgm:prSet>
      <dgm:spPr/>
    </dgm:pt>
    <dgm:pt modelId="{EF84413C-69F1-4E43-A649-6D89B8364727}" type="pres">
      <dgm:prSet presAssocID="{5CD89390-C22F-4A74-9423-7AB612E86190}" presName="textaccent3" presStyleCnt="0"/>
      <dgm:spPr/>
    </dgm:pt>
    <dgm:pt modelId="{D07D3E43-B45A-4ADF-B417-6602329F6441}" type="pres">
      <dgm:prSet presAssocID="{5CD89390-C22F-4A74-9423-7AB612E86190}" presName="accentRepeatNode" presStyleLbl="solidAlignAcc1" presStyleIdx="4" presStyleCnt="12"/>
      <dgm:spPr>
        <a:ln>
          <a:noFill/>
        </a:ln>
      </dgm:spPr>
    </dgm:pt>
    <dgm:pt modelId="{5712C0F5-82F3-407C-8EF6-78F28F121CD7}" type="pres">
      <dgm:prSet presAssocID="{9A115FD8-63F0-4293-B808-9760DF5CF190}" presName="image3" presStyleCnt="0"/>
      <dgm:spPr/>
    </dgm:pt>
    <dgm:pt modelId="{6D575215-A659-4229-B7B5-9ECA22F12068}" type="pres">
      <dgm:prSet presAssocID="{9A115FD8-63F0-4293-B808-9760DF5CF190}" presName="imageRepeatNode" presStyleLbl="alignAcc1" presStyleIdx="2" presStyleCnt="6"/>
      <dgm:spPr/>
    </dgm:pt>
    <dgm:pt modelId="{021E1D63-1B14-4582-B5DF-48BEAB689A3E}" type="pres">
      <dgm:prSet presAssocID="{9A115FD8-63F0-4293-B808-9760DF5CF190}" presName="imageaccent3" presStyleCnt="0"/>
      <dgm:spPr/>
    </dgm:pt>
    <dgm:pt modelId="{ECBB0101-E295-4977-AC40-F989897753E8}" type="pres">
      <dgm:prSet presAssocID="{9A115FD8-63F0-4293-B808-9760DF5CF190}" presName="accentRepeatNode" presStyleLbl="solidAlignAcc1" presStyleIdx="5" presStyleCnt="12"/>
      <dgm:spPr>
        <a:ln>
          <a:noFill/>
        </a:ln>
      </dgm:spPr>
    </dgm:pt>
    <dgm:pt modelId="{7BB24082-4042-4396-902F-FF394727C41D}" type="pres">
      <dgm:prSet presAssocID="{5B6E76F2-BFF3-447B-94E7-A89190EA38B1}" presName="text4" presStyleCnt="0"/>
      <dgm:spPr/>
    </dgm:pt>
    <dgm:pt modelId="{EA6FE912-EED0-4B19-9B3B-5FE33EE8347C}" type="pres">
      <dgm:prSet presAssocID="{5B6E76F2-BFF3-447B-94E7-A89190EA38B1}" presName="textRepeatNode" presStyleLbl="alignNode1" presStyleIdx="3" presStyleCnt="6">
        <dgm:presLayoutVars>
          <dgm:chMax val="0"/>
          <dgm:chPref val="0"/>
          <dgm:bulletEnabled val="1"/>
        </dgm:presLayoutVars>
      </dgm:prSet>
      <dgm:spPr/>
    </dgm:pt>
    <dgm:pt modelId="{A5E0181F-72D9-4FA4-879A-D78C2DC702DB}" type="pres">
      <dgm:prSet presAssocID="{5B6E76F2-BFF3-447B-94E7-A89190EA38B1}" presName="textaccent4" presStyleCnt="0"/>
      <dgm:spPr/>
    </dgm:pt>
    <dgm:pt modelId="{F751B593-C4FE-46C6-A691-8398635C839E}" type="pres">
      <dgm:prSet presAssocID="{5B6E76F2-BFF3-447B-94E7-A89190EA38B1}" presName="accentRepeatNode" presStyleLbl="solidAlignAcc1" presStyleIdx="6" presStyleCnt="12"/>
      <dgm:spPr>
        <a:ln>
          <a:noFill/>
        </a:ln>
      </dgm:spPr>
    </dgm:pt>
    <dgm:pt modelId="{E0895F46-BBB9-48AE-B5A4-1B3CFBE19ABE}" type="pres">
      <dgm:prSet presAssocID="{10A25DC5-FC90-4AEC-A496-1AD728C40BC3}" presName="image4" presStyleCnt="0"/>
      <dgm:spPr/>
    </dgm:pt>
    <dgm:pt modelId="{A6850741-385F-4822-A23C-4A7F38861CB6}" type="pres">
      <dgm:prSet presAssocID="{10A25DC5-FC90-4AEC-A496-1AD728C40BC3}" presName="imageRepeatNode" presStyleLbl="alignAcc1" presStyleIdx="3" presStyleCnt="6"/>
      <dgm:spPr/>
    </dgm:pt>
    <dgm:pt modelId="{D106BA89-03CB-4647-A6A3-0C795251ACA5}" type="pres">
      <dgm:prSet presAssocID="{10A25DC5-FC90-4AEC-A496-1AD728C40BC3}" presName="imageaccent4" presStyleCnt="0"/>
      <dgm:spPr/>
    </dgm:pt>
    <dgm:pt modelId="{83C0735A-679D-42A4-8E5C-8B32819C5C16}" type="pres">
      <dgm:prSet presAssocID="{10A25DC5-FC90-4AEC-A496-1AD728C40BC3}" presName="accentRepeatNode" presStyleLbl="solidAlignAcc1" presStyleIdx="7" presStyleCnt="12"/>
      <dgm:spPr>
        <a:ln>
          <a:noFill/>
        </a:ln>
      </dgm:spPr>
    </dgm:pt>
    <dgm:pt modelId="{0B34431A-C869-49DD-B084-6E3D27FABD68}" type="pres">
      <dgm:prSet presAssocID="{61147404-A341-4891-8351-729404B0B009}" presName="text5" presStyleCnt="0"/>
      <dgm:spPr/>
    </dgm:pt>
    <dgm:pt modelId="{87F69222-46DA-4C63-9075-F020906D4AD4}" type="pres">
      <dgm:prSet presAssocID="{61147404-A341-4891-8351-729404B0B009}" presName="textRepeatNode" presStyleLbl="alignNode1" presStyleIdx="4" presStyleCnt="6">
        <dgm:presLayoutVars>
          <dgm:chMax val="0"/>
          <dgm:chPref val="0"/>
          <dgm:bulletEnabled val="1"/>
        </dgm:presLayoutVars>
      </dgm:prSet>
      <dgm:spPr/>
    </dgm:pt>
    <dgm:pt modelId="{0D18931A-E827-45C5-8F34-5DACD422B5AF}" type="pres">
      <dgm:prSet presAssocID="{61147404-A341-4891-8351-729404B0B009}" presName="textaccent5" presStyleCnt="0"/>
      <dgm:spPr/>
    </dgm:pt>
    <dgm:pt modelId="{8EAA501C-A3F5-4536-8DBA-E6226558E342}" type="pres">
      <dgm:prSet presAssocID="{61147404-A341-4891-8351-729404B0B009}" presName="accentRepeatNode" presStyleLbl="solidAlignAcc1" presStyleIdx="8" presStyleCnt="12"/>
      <dgm:spPr>
        <a:ln>
          <a:noFill/>
        </a:ln>
      </dgm:spPr>
    </dgm:pt>
    <dgm:pt modelId="{C364B787-3D4F-4B75-ACF5-9141A817A0B6}" type="pres">
      <dgm:prSet presAssocID="{78D5EA94-598B-462C-970D-930EFE428073}" presName="image5" presStyleCnt="0"/>
      <dgm:spPr/>
    </dgm:pt>
    <dgm:pt modelId="{8CB4C01F-8C73-4F59-9B84-158DD4B3E28D}" type="pres">
      <dgm:prSet presAssocID="{78D5EA94-598B-462C-970D-930EFE428073}" presName="imageRepeatNode" presStyleLbl="alignAcc1" presStyleIdx="4" presStyleCnt="6"/>
      <dgm:spPr/>
    </dgm:pt>
    <dgm:pt modelId="{80D9918C-FD4C-4E2D-9FA6-3E777CF96D15}" type="pres">
      <dgm:prSet presAssocID="{78D5EA94-598B-462C-970D-930EFE428073}" presName="imageaccent5" presStyleCnt="0"/>
      <dgm:spPr/>
    </dgm:pt>
    <dgm:pt modelId="{7BEE1F79-E52C-4BF6-860D-62AC4F8B23B3}" type="pres">
      <dgm:prSet presAssocID="{78D5EA94-598B-462C-970D-930EFE428073}" presName="accentRepeatNode" presStyleLbl="solidAlignAcc1" presStyleIdx="9" presStyleCnt="12"/>
      <dgm:spPr>
        <a:ln>
          <a:noFill/>
        </a:ln>
      </dgm:spPr>
    </dgm:pt>
    <dgm:pt modelId="{0D6187AD-4A77-4207-8087-191382C95E9D}" type="pres">
      <dgm:prSet presAssocID="{8F6D7C80-7CDB-4D34-BD52-A6D17078200A}" presName="text6" presStyleCnt="0"/>
      <dgm:spPr/>
    </dgm:pt>
    <dgm:pt modelId="{DCE7D163-F3C6-401D-8EC1-C0715BEAD650}" type="pres">
      <dgm:prSet presAssocID="{8F6D7C80-7CDB-4D34-BD52-A6D17078200A}" presName="textRepeatNode" presStyleLbl="alignNode1" presStyleIdx="5" presStyleCnt="6">
        <dgm:presLayoutVars>
          <dgm:chMax val="0"/>
          <dgm:chPref val="0"/>
          <dgm:bulletEnabled val="1"/>
        </dgm:presLayoutVars>
      </dgm:prSet>
      <dgm:spPr/>
    </dgm:pt>
    <dgm:pt modelId="{F0D7F8D2-CD8B-4476-82E1-17BE267E86E6}" type="pres">
      <dgm:prSet presAssocID="{8F6D7C80-7CDB-4D34-BD52-A6D17078200A}" presName="textaccent6" presStyleCnt="0"/>
      <dgm:spPr/>
    </dgm:pt>
    <dgm:pt modelId="{F01D8DF7-EF11-4759-977E-D5A67ADCB595}" type="pres">
      <dgm:prSet presAssocID="{8F6D7C80-7CDB-4D34-BD52-A6D17078200A}" presName="accentRepeatNode" presStyleLbl="solidAlignAcc1" presStyleIdx="10" presStyleCnt="12"/>
      <dgm:spPr>
        <a:ln>
          <a:noFill/>
        </a:ln>
      </dgm:spPr>
    </dgm:pt>
    <dgm:pt modelId="{4535930E-8295-44D7-BBAE-A8B650183D89}" type="pres">
      <dgm:prSet presAssocID="{1E9BC4FE-86D0-4765-86CD-B1C062C8FDBD}" presName="image6" presStyleCnt="0"/>
      <dgm:spPr/>
    </dgm:pt>
    <dgm:pt modelId="{C4B33248-EF4A-4917-86A4-82882CBDC0AA}" type="pres">
      <dgm:prSet presAssocID="{1E9BC4FE-86D0-4765-86CD-B1C062C8FDBD}" presName="imageRepeatNode" presStyleLbl="alignAcc1" presStyleIdx="5" presStyleCnt="6"/>
      <dgm:spPr/>
    </dgm:pt>
    <dgm:pt modelId="{DF925F22-A18D-4E72-89D2-17F6D28DB25C}" type="pres">
      <dgm:prSet presAssocID="{1E9BC4FE-86D0-4765-86CD-B1C062C8FDBD}" presName="imageaccent6" presStyleCnt="0"/>
      <dgm:spPr/>
    </dgm:pt>
    <dgm:pt modelId="{AE407A5D-C716-44CD-A249-EC141B97701C}" type="pres">
      <dgm:prSet presAssocID="{1E9BC4FE-86D0-4765-86CD-B1C062C8FDBD}" presName="accentRepeatNode" presStyleLbl="solidAlignAcc1" presStyleIdx="11" presStyleCnt="12"/>
      <dgm:spPr>
        <a:ln>
          <a:noFill/>
        </a:ln>
      </dgm:spPr>
    </dgm:pt>
  </dgm:ptLst>
  <dgm:cxnLst>
    <dgm:cxn modelId="{C47E2D0C-D8E0-4038-B73B-AEABBAC1184C}" type="presOf" srcId="{5B6E76F2-BFF3-447B-94E7-A89190EA38B1}" destId="{EA6FE912-EED0-4B19-9B3B-5FE33EE8347C}" srcOrd="0" destOrd="0" presId="urn:microsoft.com/office/officeart/2008/layout/HexagonCluster"/>
    <dgm:cxn modelId="{39BD8218-506A-4C01-9FCF-08A8AC268409}" type="presOf" srcId="{833B5D2B-6953-4F96-8256-FC088B1CAA08}" destId="{E565A5B7-AE02-4441-A598-4BFBC094F817}" srcOrd="0" destOrd="0" presId="urn:microsoft.com/office/officeart/2008/layout/HexagonCluster"/>
    <dgm:cxn modelId="{DE92182E-1FFC-4BBA-B83C-1BFD20A5EC7C}" srcId="{833B5D2B-6953-4F96-8256-FC088B1CAA08}" destId="{D6C92BD5-C097-4819-9FCE-1FBA26082441}" srcOrd="1" destOrd="0" parTransId="{3E7BB6AC-AADA-4BF1-A9CD-9BD4BA0AECEE}" sibTransId="{EA092F97-22E6-4FD3-A919-990B74AA8B7B}"/>
    <dgm:cxn modelId="{B495183A-E66D-4477-8A99-E85ED0B8358D}" type="presOf" srcId="{747CA433-DDA9-4BAD-9537-7E831298E833}" destId="{3FF00B95-3BEB-49EE-AC77-59EA934A133B}" srcOrd="0" destOrd="0" presId="urn:microsoft.com/office/officeart/2008/layout/HexagonCluster"/>
    <dgm:cxn modelId="{FD4E0E3E-93B4-4F8B-8DB3-684B548E7216}" type="presOf" srcId="{8F6D7C80-7CDB-4D34-BD52-A6D17078200A}" destId="{DCE7D163-F3C6-401D-8EC1-C0715BEAD650}" srcOrd="0" destOrd="0" presId="urn:microsoft.com/office/officeart/2008/layout/HexagonCluster"/>
    <dgm:cxn modelId="{B409AF74-5C67-415B-ADD9-4F1A65987ECA}" srcId="{833B5D2B-6953-4F96-8256-FC088B1CAA08}" destId="{61147404-A341-4891-8351-729404B0B009}" srcOrd="4" destOrd="0" parTransId="{FCB3D551-D743-45CC-B20F-37D9788130F8}" sibTransId="{78D5EA94-598B-462C-970D-930EFE428073}"/>
    <dgm:cxn modelId="{2E038B7A-1240-4AFD-A7FC-53731313DB21}" type="presOf" srcId="{61147404-A341-4891-8351-729404B0B009}" destId="{87F69222-46DA-4C63-9075-F020906D4AD4}" srcOrd="0" destOrd="0" presId="urn:microsoft.com/office/officeart/2008/layout/HexagonCluster"/>
    <dgm:cxn modelId="{ECF8FE80-2771-41D4-93C9-194FA41660D6}" type="presOf" srcId="{5CD89390-C22F-4A74-9423-7AB612E86190}" destId="{90769FBE-8D1E-4136-A416-0BA257C95C28}" srcOrd="0" destOrd="0" presId="urn:microsoft.com/office/officeart/2008/layout/HexagonCluster"/>
    <dgm:cxn modelId="{207E248D-706E-4228-8BD7-C6BAF9D708A6}" srcId="{833B5D2B-6953-4F96-8256-FC088B1CAA08}" destId="{DCC6D6DB-4F71-4086-98A9-4C45B73FFF14}" srcOrd="0" destOrd="0" parTransId="{2B564726-D058-4738-B529-69C6876E00C5}" sibTransId="{747CA433-DDA9-4BAD-9537-7E831298E833}"/>
    <dgm:cxn modelId="{D7551399-808D-4F99-B78D-8193F35B0361}" type="presOf" srcId="{DCC6D6DB-4F71-4086-98A9-4C45B73FFF14}" destId="{5D223226-173C-4712-B297-9046EDD314A8}" srcOrd="0" destOrd="0" presId="urn:microsoft.com/office/officeart/2008/layout/HexagonCluster"/>
    <dgm:cxn modelId="{10C2119A-8398-461A-97A9-6E78866FD7BC}" type="presOf" srcId="{EA092F97-22E6-4FD3-A919-990B74AA8B7B}" destId="{7C694F6A-DB5F-4711-BA39-F9ABB3EDAB0C}" srcOrd="0" destOrd="0" presId="urn:microsoft.com/office/officeart/2008/layout/HexagonCluster"/>
    <dgm:cxn modelId="{23D028A5-9246-469E-B890-59E3BBDAAABC}" srcId="{833B5D2B-6953-4F96-8256-FC088B1CAA08}" destId="{5CD89390-C22F-4A74-9423-7AB612E86190}" srcOrd="2" destOrd="0" parTransId="{8E9B4812-1ED0-4CD9-921B-29BCE0025E8F}" sibTransId="{9A115FD8-63F0-4293-B808-9760DF5CF190}"/>
    <dgm:cxn modelId="{E7428BA6-4FDA-4720-92C8-2C50B73AAC3C}" type="presOf" srcId="{9A115FD8-63F0-4293-B808-9760DF5CF190}" destId="{6D575215-A659-4229-B7B5-9ECA22F12068}" srcOrd="0" destOrd="0" presId="urn:microsoft.com/office/officeart/2008/layout/HexagonCluster"/>
    <dgm:cxn modelId="{5B2728AA-DD3B-4E1C-A75F-723F35D34FEB}" type="presOf" srcId="{D6C92BD5-C097-4819-9FCE-1FBA26082441}" destId="{A74D6EF8-1980-4DD9-94B6-B41EE9EA3D2C}" srcOrd="0" destOrd="0" presId="urn:microsoft.com/office/officeart/2008/layout/HexagonCluster"/>
    <dgm:cxn modelId="{13635CC5-D442-4C65-8746-BA842D9B3E3D}" srcId="{833B5D2B-6953-4F96-8256-FC088B1CAA08}" destId="{5B6E76F2-BFF3-447B-94E7-A89190EA38B1}" srcOrd="3" destOrd="0" parTransId="{4D661418-1783-4CCF-831D-E5C53FA7643B}" sibTransId="{10A25DC5-FC90-4AEC-A496-1AD728C40BC3}"/>
    <dgm:cxn modelId="{53418BCC-E56F-4895-946F-72D7494DDEDD}" type="presOf" srcId="{1E9BC4FE-86D0-4765-86CD-B1C062C8FDBD}" destId="{C4B33248-EF4A-4917-86A4-82882CBDC0AA}" srcOrd="0" destOrd="0" presId="urn:microsoft.com/office/officeart/2008/layout/HexagonCluster"/>
    <dgm:cxn modelId="{1E59ECDE-AC1F-4BCE-BC16-C9E6DB4BF8E4}" type="presOf" srcId="{78D5EA94-598B-462C-970D-930EFE428073}" destId="{8CB4C01F-8C73-4F59-9B84-158DD4B3E28D}" srcOrd="0" destOrd="0" presId="urn:microsoft.com/office/officeart/2008/layout/HexagonCluster"/>
    <dgm:cxn modelId="{E99311F9-45D0-4FC9-8BB6-6226545E8C1E}" srcId="{833B5D2B-6953-4F96-8256-FC088B1CAA08}" destId="{8F6D7C80-7CDB-4D34-BD52-A6D17078200A}" srcOrd="5" destOrd="0" parTransId="{C454BDD2-F614-4328-B7C4-E13859C21CBD}" sibTransId="{1E9BC4FE-86D0-4765-86CD-B1C062C8FDBD}"/>
    <dgm:cxn modelId="{F63430FF-E737-44DB-9592-8E10C549CC73}" type="presOf" srcId="{10A25DC5-FC90-4AEC-A496-1AD728C40BC3}" destId="{A6850741-385F-4822-A23C-4A7F38861CB6}" srcOrd="0" destOrd="0" presId="urn:microsoft.com/office/officeart/2008/layout/HexagonCluster"/>
    <dgm:cxn modelId="{BE6E4612-C2B6-4849-9EC0-DE6F9AFCF2BE}" type="presParOf" srcId="{E565A5B7-AE02-4441-A598-4BFBC094F817}" destId="{FB08BBDA-358D-4605-81BD-B04FE4B595E8}" srcOrd="0" destOrd="0" presId="urn:microsoft.com/office/officeart/2008/layout/HexagonCluster"/>
    <dgm:cxn modelId="{1FA6A2A0-7674-4360-8C49-BB40FE19ED6B}" type="presParOf" srcId="{FB08BBDA-358D-4605-81BD-B04FE4B595E8}" destId="{5D223226-173C-4712-B297-9046EDD314A8}" srcOrd="0" destOrd="0" presId="urn:microsoft.com/office/officeart/2008/layout/HexagonCluster"/>
    <dgm:cxn modelId="{BC5C5497-2BCE-42DB-A23A-CFB309EB2DED}" type="presParOf" srcId="{E565A5B7-AE02-4441-A598-4BFBC094F817}" destId="{618FBF7B-0F82-48DB-94BC-C9D10FC1616A}" srcOrd="1" destOrd="0" presId="urn:microsoft.com/office/officeart/2008/layout/HexagonCluster"/>
    <dgm:cxn modelId="{AA5FE02B-8EF4-4076-981C-5884ED7FDAF1}" type="presParOf" srcId="{618FBF7B-0F82-48DB-94BC-C9D10FC1616A}" destId="{CEA16F04-9DF1-45DE-B1B0-AAB6D9687F8E}" srcOrd="0" destOrd="0" presId="urn:microsoft.com/office/officeart/2008/layout/HexagonCluster"/>
    <dgm:cxn modelId="{CE4FC988-7CAD-4302-9BC5-E902D5CDEAF5}" type="presParOf" srcId="{E565A5B7-AE02-4441-A598-4BFBC094F817}" destId="{B36BBE9B-773F-4479-BB3E-73B42AAC1A0A}" srcOrd="2" destOrd="0" presId="urn:microsoft.com/office/officeart/2008/layout/HexagonCluster"/>
    <dgm:cxn modelId="{E1976849-8FB1-4D4A-865D-CA1734CA8AD6}" type="presParOf" srcId="{B36BBE9B-773F-4479-BB3E-73B42AAC1A0A}" destId="{3FF00B95-3BEB-49EE-AC77-59EA934A133B}" srcOrd="0" destOrd="0" presId="urn:microsoft.com/office/officeart/2008/layout/HexagonCluster"/>
    <dgm:cxn modelId="{DE80D8E8-D525-4BAA-8B03-FDE7A46A2C11}" type="presParOf" srcId="{E565A5B7-AE02-4441-A598-4BFBC094F817}" destId="{A4A6A3BF-203E-49B1-BD48-BA9B33E4DA06}" srcOrd="3" destOrd="0" presId="urn:microsoft.com/office/officeart/2008/layout/HexagonCluster"/>
    <dgm:cxn modelId="{5E25E3D7-1B64-41F8-8368-3085916CD5FF}" type="presParOf" srcId="{A4A6A3BF-203E-49B1-BD48-BA9B33E4DA06}" destId="{F6DD06DF-5AD4-4CAA-9D92-EAF14DF0C0DD}" srcOrd="0" destOrd="0" presId="urn:microsoft.com/office/officeart/2008/layout/HexagonCluster"/>
    <dgm:cxn modelId="{513EDB63-DABC-494E-8A6B-72AC000B0FF6}" type="presParOf" srcId="{E565A5B7-AE02-4441-A598-4BFBC094F817}" destId="{4D4819E6-8891-4E71-BD51-77BEA8C5759E}" srcOrd="4" destOrd="0" presId="urn:microsoft.com/office/officeart/2008/layout/HexagonCluster"/>
    <dgm:cxn modelId="{9E9904DC-47D4-4F19-AA43-66CD9FA29CC4}" type="presParOf" srcId="{4D4819E6-8891-4E71-BD51-77BEA8C5759E}" destId="{A74D6EF8-1980-4DD9-94B6-B41EE9EA3D2C}" srcOrd="0" destOrd="0" presId="urn:microsoft.com/office/officeart/2008/layout/HexagonCluster"/>
    <dgm:cxn modelId="{8E487822-6798-4FF0-BE33-1CC26A66A702}" type="presParOf" srcId="{E565A5B7-AE02-4441-A598-4BFBC094F817}" destId="{4ED1795A-10FF-4CA4-8C87-FFD3AD1A21FD}" srcOrd="5" destOrd="0" presId="urn:microsoft.com/office/officeart/2008/layout/HexagonCluster"/>
    <dgm:cxn modelId="{57106077-97BB-4FB4-BB4A-93C5A94F4FEA}" type="presParOf" srcId="{4ED1795A-10FF-4CA4-8C87-FFD3AD1A21FD}" destId="{1A718578-8752-47F0-A259-929D31F8A13E}" srcOrd="0" destOrd="0" presId="urn:microsoft.com/office/officeart/2008/layout/HexagonCluster"/>
    <dgm:cxn modelId="{57C2C569-FD77-423A-BA4B-43785DFB303B}" type="presParOf" srcId="{E565A5B7-AE02-4441-A598-4BFBC094F817}" destId="{092D3F4E-FE87-42F8-8148-FBC6D19E7C0B}" srcOrd="6" destOrd="0" presId="urn:microsoft.com/office/officeart/2008/layout/HexagonCluster"/>
    <dgm:cxn modelId="{27A5E3E8-FFE9-4908-9FE1-FBE8E8887D17}" type="presParOf" srcId="{092D3F4E-FE87-42F8-8148-FBC6D19E7C0B}" destId="{7C694F6A-DB5F-4711-BA39-F9ABB3EDAB0C}" srcOrd="0" destOrd="0" presId="urn:microsoft.com/office/officeart/2008/layout/HexagonCluster"/>
    <dgm:cxn modelId="{C9E5746A-3C53-4BC4-A4C4-F8904C04ED6F}" type="presParOf" srcId="{E565A5B7-AE02-4441-A598-4BFBC094F817}" destId="{2C1EC326-A6DA-4CF4-813F-58EDCE62B090}" srcOrd="7" destOrd="0" presId="urn:microsoft.com/office/officeart/2008/layout/HexagonCluster"/>
    <dgm:cxn modelId="{E2F18BD7-DBF8-4E0E-B244-2CD9A2D0570B}" type="presParOf" srcId="{2C1EC326-A6DA-4CF4-813F-58EDCE62B090}" destId="{D38077E4-6DBC-4ECA-90A4-25AD4894E023}" srcOrd="0" destOrd="0" presId="urn:microsoft.com/office/officeart/2008/layout/HexagonCluster"/>
    <dgm:cxn modelId="{63569730-44C9-4F12-8AEC-8FBFF1E77EE6}" type="presParOf" srcId="{E565A5B7-AE02-4441-A598-4BFBC094F817}" destId="{DF7BCB4F-0DAE-461F-865F-E15B71EB4B66}" srcOrd="8" destOrd="0" presId="urn:microsoft.com/office/officeart/2008/layout/HexagonCluster"/>
    <dgm:cxn modelId="{0C7120A0-51C5-4149-BD00-D5A4CB309D7D}" type="presParOf" srcId="{DF7BCB4F-0DAE-461F-865F-E15B71EB4B66}" destId="{90769FBE-8D1E-4136-A416-0BA257C95C28}" srcOrd="0" destOrd="0" presId="urn:microsoft.com/office/officeart/2008/layout/HexagonCluster"/>
    <dgm:cxn modelId="{105BA528-4A26-4176-93E4-15D24FECAAC3}" type="presParOf" srcId="{E565A5B7-AE02-4441-A598-4BFBC094F817}" destId="{EF84413C-69F1-4E43-A649-6D89B8364727}" srcOrd="9" destOrd="0" presId="urn:microsoft.com/office/officeart/2008/layout/HexagonCluster"/>
    <dgm:cxn modelId="{F898D755-7906-4101-9D3E-EF16265B07F2}" type="presParOf" srcId="{EF84413C-69F1-4E43-A649-6D89B8364727}" destId="{D07D3E43-B45A-4ADF-B417-6602329F6441}" srcOrd="0" destOrd="0" presId="urn:microsoft.com/office/officeart/2008/layout/HexagonCluster"/>
    <dgm:cxn modelId="{FFBCD410-38AB-49B5-99A7-AFBA805472EF}" type="presParOf" srcId="{E565A5B7-AE02-4441-A598-4BFBC094F817}" destId="{5712C0F5-82F3-407C-8EF6-78F28F121CD7}" srcOrd="10" destOrd="0" presId="urn:microsoft.com/office/officeart/2008/layout/HexagonCluster"/>
    <dgm:cxn modelId="{8392B05C-D972-40E0-80F5-8F307BE9315E}" type="presParOf" srcId="{5712C0F5-82F3-407C-8EF6-78F28F121CD7}" destId="{6D575215-A659-4229-B7B5-9ECA22F12068}" srcOrd="0" destOrd="0" presId="urn:microsoft.com/office/officeart/2008/layout/HexagonCluster"/>
    <dgm:cxn modelId="{C1C0FD56-28D1-40FE-BF76-9D913E4C9F15}" type="presParOf" srcId="{E565A5B7-AE02-4441-A598-4BFBC094F817}" destId="{021E1D63-1B14-4582-B5DF-48BEAB689A3E}" srcOrd="11" destOrd="0" presId="urn:microsoft.com/office/officeart/2008/layout/HexagonCluster"/>
    <dgm:cxn modelId="{4EBF3866-BF74-44BE-84EF-EFC3004912AE}" type="presParOf" srcId="{021E1D63-1B14-4582-B5DF-48BEAB689A3E}" destId="{ECBB0101-E295-4977-AC40-F989897753E8}" srcOrd="0" destOrd="0" presId="urn:microsoft.com/office/officeart/2008/layout/HexagonCluster"/>
    <dgm:cxn modelId="{5D570AC7-23BF-43AE-96EB-1E5F5E38F2B7}" type="presParOf" srcId="{E565A5B7-AE02-4441-A598-4BFBC094F817}" destId="{7BB24082-4042-4396-902F-FF394727C41D}" srcOrd="12" destOrd="0" presId="urn:microsoft.com/office/officeart/2008/layout/HexagonCluster"/>
    <dgm:cxn modelId="{C34B30E9-A4E2-4567-8399-4DB244B11C10}" type="presParOf" srcId="{7BB24082-4042-4396-902F-FF394727C41D}" destId="{EA6FE912-EED0-4B19-9B3B-5FE33EE8347C}" srcOrd="0" destOrd="0" presId="urn:microsoft.com/office/officeart/2008/layout/HexagonCluster"/>
    <dgm:cxn modelId="{9ABD0AF0-EF71-4F02-92BF-6ADAAF761CBD}" type="presParOf" srcId="{E565A5B7-AE02-4441-A598-4BFBC094F817}" destId="{A5E0181F-72D9-4FA4-879A-D78C2DC702DB}" srcOrd="13" destOrd="0" presId="urn:microsoft.com/office/officeart/2008/layout/HexagonCluster"/>
    <dgm:cxn modelId="{42A5AB9A-4D36-41CD-B579-9136F69FDDE0}" type="presParOf" srcId="{A5E0181F-72D9-4FA4-879A-D78C2DC702DB}" destId="{F751B593-C4FE-46C6-A691-8398635C839E}" srcOrd="0" destOrd="0" presId="urn:microsoft.com/office/officeart/2008/layout/HexagonCluster"/>
    <dgm:cxn modelId="{1AB21BE9-1560-4079-BC67-6ADFE69C826D}" type="presParOf" srcId="{E565A5B7-AE02-4441-A598-4BFBC094F817}" destId="{E0895F46-BBB9-48AE-B5A4-1B3CFBE19ABE}" srcOrd="14" destOrd="0" presId="urn:microsoft.com/office/officeart/2008/layout/HexagonCluster"/>
    <dgm:cxn modelId="{3BB360B4-E64D-4181-B2D5-5C4988932FCA}" type="presParOf" srcId="{E0895F46-BBB9-48AE-B5A4-1B3CFBE19ABE}" destId="{A6850741-385F-4822-A23C-4A7F38861CB6}" srcOrd="0" destOrd="0" presId="urn:microsoft.com/office/officeart/2008/layout/HexagonCluster"/>
    <dgm:cxn modelId="{3A6FA910-BFFF-40E2-9100-F59358E2550E}" type="presParOf" srcId="{E565A5B7-AE02-4441-A598-4BFBC094F817}" destId="{D106BA89-03CB-4647-A6A3-0C795251ACA5}" srcOrd="15" destOrd="0" presId="urn:microsoft.com/office/officeart/2008/layout/HexagonCluster"/>
    <dgm:cxn modelId="{FCD64F1A-8877-4566-8EF5-A6A698456283}" type="presParOf" srcId="{D106BA89-03CB-4647-A6A3-0C795251ACA5}" destId="{83C0735A-679D-42A4-8E5C-8B32819C5C16}" srcOrd="0" destOrd="0" presId="urn:microsoft.com/office/officeart/2008/layout/HexagonCluster"/>
    <dgm:cxn modelId="{787BED75-86F8-4E81-B988-7032D373FE46}" type="presParOf" srcId="{E565A5B7-AE02-4441-A598-4BFBC094F817}" destId="{0B34431A-C869-49DD-B084-6E3D27FABD68}" srcOrd="16" destOrd="0" presId="urn:microsoft.com/office/officeart/2008/layout/HexagonCluster"/>
    <dgm:cxn modelId="{87589111-6853-45A0-ACBD-5E7FE5BE6A5B}" type="presParOf" srcId="{0B34431A-C869-49DD-B084-6E3D27FABD68}" destId="{87F69222-46DA-4C63-9075-F020906D4AD4}" srcOrd="0" destOrd="0" presId="urn:microsoft.com/office/officeart/2008/layout/HexagonCluster"/>
    <dgm:cxn modelId="{9C3792F7-9ED8-413C-9800-173E779B4385}" type="presParOf" srcId="{E565A5B7-AE02-4441-A598-4BFBC094F817}" destId="{0D18931A-E827-45C5-8F34-5DACD422B5AF}" srcOrd="17" destOrd="0" presId="urn:microsoft.com/office/officeart/2008/layout/HexagonCluster"/>
    <dgm:cxn modelId="{A81064BF-BBC8-46C8-BB6F-A5B6C280F7E6}" type="presParOf" srcId="{0D18931A-E827-45C5-8F34-5DACD422B5AF}" destId="{8EAA501C-A3F5-4536-8DBA-E6226558E342}" srcOrd="0" destOrd="0" presId="urn:microsoft.com/office/officeart/2008/layout/HexagonCluster"/>
    <dgm:cxn modelId="{E3B59754-893B-465C-8450-784339702F0F}" type="presParOf" srcId="{E565A5B7-AE02-4441-A598-4BFBC094F817}" destId="{C364B787-3D4F-4B75-ACF5-9141A817A0B6}" srcOrd="18" destOrd="0" presId="urn:microsoft.com/office/officeart/2008/layout/HexagonCluster"/>
    <dgm:cxn modelId="{423FE3F1-A4ED-4E33-9909-320553EAE14D}" type="presParOf" srcId="{C364B787-3D4F-4B75-ACF5-9141A817A0B6}" destId="{8CB4C01F-8C73-4F59-9B84-158DD4B3E28D}" srcOrd="0" destOrd="0" presId="urn:microsoft.com/office/officeart/2008/layout/HexagonCluster"/>
    <dgm:cxn modelId="{F188C4CA-B5AA-4CE8-AB5B-E57D52BEC238}" type="presParOf" srcId="{E565A5B7-AE02-4441-A598-4BFBC094F817}" destId="{80D9918C-FD4C-4E2D-9FA6-3E777CF96D15}" srcOrd="19" destOrd="0" presId="urn:microsoft.com/office/officeart/2008/layout/HexagonCluster"/>
    <dgm:cxn modelId="{65295E98-13BA-4DED-8BFF-398F0F4527F7}" type="presParOf" srcId="{80D9918C-FD4C-4E2D-9FA6-3E777CF96D15}" destId="{7BEE1F79-E52C-4BF6-860D-62AC4F8B23B3}" srcOrd="0" destOrd="0" presId="urn:microsoft.com/office/officeart/2008/layout/HexagonCluster"/>
    <dgm:cxn modelId="{9BEE5C5B-9568-439B-B866-D4792696F9A7}" type="presParOf" srcId="{E565A5B7-AE02-4441-A598-4BFBC094F817}" destId="{0D6187AD-4A77-4207-8087-191382C95E9D}" srcOrd="20" destOrd="0" presId="urn:microsoft.com/office/officeart/2008/layout/HexagonCluster"/>
    <dgm:cxn modelId="{DA6D1857-2522-45B5-9B1C-73630F85E6E7}" type="presParOf" srcId="{0D6187AD-4A77-4207-8087-191382C95E9D}" destId="{DCE7D163-F3C6-401D-8EC1-C0715BEAD650}" srcOrd="0" destOrd="0" presId="urn:microsoft.com/office/officeart/2008/layout/HexagonCluster"/>
    <dgm:cxn modelId="{A9C5F1F6-32DD-4E00-81A2-4A18F60B80AA}" type="presParOf" srcId="{E565A5B7-AE02-4441-A598-4BFBC094F817}" destId="{F0D7F8D2-CD8B-4476-82E1-17BE267E86E6}" srcOrd="21" destOrd="0" presId="urn:microsoft.com/office/officeart/2008/layout/HexagonCluster"/>
    <dgm:cxn modelId="{1EA8B7D4-6511-423A-A896-7D37ED7117DC}" type="presParOf" srcId="{F0D7F8D2-CD8B-4476-82E1-17BE267E86E6}" destId="{F01D8DF7-EF11-4759-977E-D5A67ADCB595}" srcOrd="0" destOrd="0" presId="urn:microsoft.com/office/officeart/2008/layout/HexagonCluster"/>
    <dgm:cxn modelId="{424D45EE-807A-41B2-AB2A-6A9146FB193B}" type="presParOf" srcId="{E565A5B7-AE02-4441-A598-4BFBC094F817}" destId="{4535930E-8295-44D7-BBAE-A8B650183D89}" srcOrd="22" destOrd="0" presId="urn:microsoft.com/office/officeart/2008/layout/HexagonCluster"/>
    <dgm:cxn modelId="{F96E213A-5C6F-414D-8CAF-20775A65B92D}" type="presParOf" srcId="{4535930E-8295-44D7-BBAE-A8B650183D89}" destId="{C4B33248-EF4A-4917-86A4-82882CBDC0AA}" srcOrd="0" destOrd="0" presId="urn:microsoft.com/office/officeart/2008/layout/HexagonCluster"/>
    <dgm:cxn modelId="{B319A42E-3EDD-47D2-BD9E-DE70FE9368FA}" type="presParOf" srcId="{E565A5B7-AE02-4441-A598-4BFBC094F817}" destId="{DF925F22-A18D-4E72-89D2-17F6D28DB25C}" srcOrd="23" destOrd="0" presId="urn:microsoft.com/office/officeart/2008/layout/HexagonCluster"/>
    <dgm:cxn modelId="{C8EA5ED2-2D1A-46F4-A4F4-0C455E6C2EC0}" type="presParOf" srcId="{DF925F22-A18D-4E72-89D2-17F6D28DB25C}" destId="{AE407A5D-C716-44CD-A249-EC141B97701C}" srcOrd="0" destOrd="0" presId="urn:microsoft.com/office/officeart/2008/layout/HexagonCluster"/>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223226-173C-4712-B297-9046EDD314A8}">
      <dsp:nvSpPr>
        <dsp:cNvPr id="0" name=""/>
        <dsp:cNvSpPr/>
      </dsp:nvSpPr>
      <dsp:spPr>
        <a:xfrm>
          <a:off x="1792866" y="3325801"/>
          <a:ext cx="2083392" cy="1788977"/>
        </a:xfrm>
        <a:prstGeom prst="hexagon">
          <a:avLst>
            <a:gd name="adj" fmla="val 25000"/>
            <a:gd name="vf" fmla="val 115470"/>
          </a:avLst>
        </a:prstGeom>
        <a:solidFill>
          <a:schemeClr val="accent1"/>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25400" rIns="0" bIns="2540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solidFill>
                <a:prstClr val="white"/>
              </a:solidFill>
              <a:latin typeface="+mn-lt"/>
              <a:ea typeface="+mn-ea"/>
              <a:cs typeface="+mn-ea"/>
              <a:sym typeface="+mn-lt"/>
            </a:rPr>
            <a:t>博理楼</a:t>
          </a:r>
        </a:p>
      </dsp:txBody>
      <dsp:txXfrm>
        <a:off x="2115563" y="3602896"/>
        <a:ext cx="1437998" cy="1234787"/>
      </dsp:txXfrm>
    </dsp:sp>
    <dsp:sp modelId="{CEA16F04-9DF1-45DE-B1B0-AAB6D9687F8E}">
      <dsp:nvSpPr>
        <dsp:cNvPr id="0" name=""/>
        <dsp:cNvSpPr/>
      </dsp:nvSpPr>
      <dsp:spPr>
        <a:xfrm>
          <a:off x="1842576" y="4125830"/>
          <a:ext cx="243025" cy="209654"/>
        </a:xfrm>
        <a:prstGeom prst="hexagon">
          <a:avLst>
            <a:gd name="adj" fmla="val 25000"/>
            <a:gd name="vf" fmla="val 115470"/>
          </a:avLst>
        </a:prstGeom>
        <a:solidFill>
          <a:schemeClr val="l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3FF00B95-3BEB-49EE-AC77-59EA934A133B}">
      <dsp:nvSpPr>
        <dsp:cNvPr id="0" name=""/>
        <dsp:cNvSpPr/>
      </dsp:nvSpPr>
      <dsp:spPr>
        <a:xfrm>
          <a:off x="0" y="2336853"/>
          <a:ext cx="2083392" cy="1788977"/>
        </a:xfrm>
        <a:prstGeom prst="hexagon">
          <a:avLst>
            <a:gd name="adj" fmla="val 25000"/>
            <a:gd name="vf" fmla="val 115470"/>
          </a:avLst>
        </a:prstGeom>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F6DD06DF-5AD4-4CAA-9D92-EAF14DF0C0DD}">
      <dsp:nvSpPr>
        <dsp:cNvPr id="0" name=""/>
        <dsp:cNvSpPr/>
      </dsp:nvSpPr>
      <dsp:spPr>
        <a:xfrm>
          <a:off x="1427223" y="3888529"/>
          <a:ext cx="243025" cy="209654"/>
        </a:xfrm>
        <a:prstGeom prst="hexagon">
          <a:avLst>
            <a:gd name="adj" fmla="val 25000"/>
            <a:gd name="vf" fmla="val 115470"/>
          </a:avLst>
        </a:prstGeom>
        <a:solidFill>
          <a:schemeClr val="l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A74D6EF8-1980-4DD9-94B6-B41EE9EA3D2C}">
      <dsp:nvSpPr>
        <dsp:cNvPr id="0" name=""/>
        <dsp:cNvSpPr/>
      </dsp:nvSpPr>
      <dsp:spPr>
        <a:xfrm>
          <a:off x="3585733" y="2331669"/>
          <a:ext cx="2083392" cy="1788977"/>
        </a:xfrm>
        <a:prstGeom prst="hexagon">
          <a:avLst>
            <a:gd name="adj" fmla="val 25000"/>
            <a:gd name="vf" fmla="val 115470"/>
          </a:avLst>
        </a:prstGeom>
        <a:solidFill>
          <a:schemeClr val="accent1"/>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25400" rIns="0" bIns="2540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solidFill>
                <a:prstClr val="white"/>
              </a:solidFill>
              <a:latin typeface="+mn-lt"/>
              <a:ea typeface="+mn-ea"/>
              <a:cs typeface="+mn-ea"/>
              <a:sym typeface="+mn-lt"/>
            </a:rPr>
            <a:t>立教楼</a:t>
          </a:r>
        </a:p>
      </dsp:txBody>
      <dsp:txXfrm>
        <a:off x="3908430" y="2608764"/>
        <a:ext cx="1437998" cy="1234787"/>
      </dsp:txXfrm>
    </dsp:sp>
    <dsp:sp modelId="{1A718578-8752-47F0-A259-929D31F8A13E}">
      <dsp:nvSpPr>
        <dsp:cNvPr id="0" name=""/>
        <dsp:cNvSpPr/>
      </dsp:nvSpPr>
      <dsp:spPr>
        <a:xfrm>
          <a:off x="5019584" y="3878737"/>
          <a:ext cx="243025" cy="209654"/>
        </a:xfrm>
        <a:prstGeom prst="hexagon">
          <a:avLst>
            <a:gd name="adj" fmla="val 25000"/>
            <a:gd name="vf" fmla="val 115470"/>
          </a:avLst>
        </a:prstGeom>
        <a:solidFill>
          <a:schemeClr val="l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7C694F6A-DB5F-4711-BA39-F9ABB3EDAB0C}">
      <dsp:nvSpPr>
        <dsp:cNvPr id="0" name=""/>
        <dsp:cNvSpPr/>
      </dsp:nvSpPr>
      <dsp:spPr>
        <a:xfrm>
          <a:off x="5377495" y="3322346"/>
          <a:ext cx="2083392" cy="1788977"/>
        </a:xfrm>
        <a:prstGeom prst="hexagon">
          <a:avLst>
            <a:gd name="adj" fmla="val 25000"/>
            <a:gd name="vf" fmla="val 115470"/>
          </a:avLst>
        </a:prstGeom>
        <a:blipFill>
          <a:blip xmlns:r="http://schemas.openxmlformats.org/officeDocument/2006/relationships" r:embed="rId2"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D38077E4-6DBC-4ECA-90A4-25AD4894E023}">
      <dsp:nvSpPr>
        <dsp:cNvPr id="0" name=""/>
        <dsp:cNvSpPr/>
      </dsp:nvSpPr>
      <dsp:spPr>
        <a:xfrm>
          <a:off x="5428309" y="4118343"/>
          <a:ext cx="243025" cy="209654"/>
        </a:xfrm>
        <a:prstGeom prst="hexagon">
          <a:avLst>
            <a:gd name="adj" fmla="val 25000"/>
            <a:gd name="vf" fmla="val 115470"/>
          </a:avLst>
        </a:prstGeom>
        <a:solidFill>
          <a:schemeClr val="l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90769FBE-8D1E-4136-A416-0BA257C95C28}">
      <dsp:nvSpPr>
        <dsp:cNvPr id="0" name=""/>
        <dsp:cNvSpPr/>
      </dsp:nvSpPr>
      <dsp:spPr>
        <a:xfrm>
          <a:off x="1792866" y="1348480"/>
          <a:ext cx="2083392" cy="1788977"/>
        </a:xfrm>
        <a:prstGeom prst="hexagon">
          <a:avLst>
            <a:gd name="adj" fmla="val 25000"/>
            <a:gd name="vf" fmla="val 115470"/>
          </a:avLst>
        </a:prstGeom>
        <a:solidFill>
          <a:schemeClr val="accent1"/>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25400" rIns="0" bIns="2540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latin typeface="+mn-lt"/>
              <a:ea typeface="+mn-ea"/>
              <a:cs typeface="+mn-ea"/>
              <a:sym typeface="+mn-lt"/>
            </a:rPr>
            <a:t>劝学楼</a:t>
          </a:r>
        </a:p>
      </dsp:txBody>
      <dsp:txXfrm>
        <a:off x="2115563" y="1625575"/>
        <a:ext cx="1437998" cy="1234787"/>
      </dsp:txXfrm>
    </dsp:sp>
    <dsp:sp modelId="{D07D3E43-B45A-4ADF-B417-6602329F6441}">
      <dsp:nvSpPr>
        <dsp:cNvPr id="0" name=""/>
        <dsp:cNvSpPr/>
      </dsp:nvSpPr>
      <dsp:spPr>
        <a:xfrm>
          <a:off x="3220090" y="1382462"/>
          <a:ext cx="243025" cy="209654"/>
        </a:xfrm>
        <a:prstGeom prst="hexagon">
          <a:avLst>
            <a:gd name="adj" fmla="val 25000"/>
            <a:gd name="vf" fmla="val 115470"/>
          </a:avLst>
        </a:prstGeom>
        <a:solidFill>
          <a:schemeClr val="l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6D575215-A659-4229-B7B5-9ECA22F12068}">
      <dsp:nvSpPr>
        <dsp:cNvPr id="0" name=""/>
        <dsp:cNvSpPr/>
      </dsp:nvSpPr>
      <dsp:spPr>
        <a:xfrm>
          <a:off x="3585733" y="353771"/>
          <a:ext cx="2083392" cy="1788977"/>
        </a:xfrm>
        <a:prstGeom prst="hexagon">
          <a:avLst>
            <a:gd name="adj" fmla="val 25000"/>
            <a:gd name="vf" fmla="val 115470"/>
          </a:avLst>
        </a:prstGeom>
        <a:blipFill>
          <a:blip xmlns:r="http://schemas.openxmlformats.org/officeDocument/2006/relationships" r:embed="rId3"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ECBB0101-E295-4977-AC40-F989897753E8}">
      <dsp:nvSpPr>
        <dsp:cNvPr id="0" name=""/>
        <dsp:cNvSpPr/>
      </dsp:nvSpPr>
      <dsp:spPr>
        <a:xfrm>
          <a:off x="3644280" y="1146313"/>
          <a:ext cx="243025" cy="209654"/>
        </a:xfrm>
        <a:prstGeom prst="hexagon">
          <a:avLst>
            <a:gd name="adj" fmla="val 25000"/>
            <a:gd name="vf" fmla="val 115470"/>
          </a:avLst>
        </a:prstGeom>
        <a:solidFill>
          <a:schemeClr val="l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EA6FE912-EED0-4B19-9B3B-5FE33EE8347C}">
      <dsp:nvSpPr>
        <dsp:cNvPr id="0" name=""/>
        <dsp:cNvSpPr/>
      </dsp:nvSpPr>
      <dsp:spPr>
        <a:xfrm>
          <a:off x="5377495" y="1344448"/>
          <a:ext cx="2083392" cy="1788977"/>
        </a:xfrm>
        <a:prstGeom prst="hexagon">
          <a:avLst>
            <a:gd name="adj" fmla="val 25000"/>
            <a:gd name="vf" fmla="val 115470"/>
          </a:avLst>
        </a:prstGeom>
        <a:solidFill>
          <a:schemeClr val="accent1"/>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25400" rIns="0" bIns="2540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solidFill>
                <a:prstClr val="white"/>
              </a:solidFill>
              <a:latin typeface="+mn-lt"/>
              <a:ea typeface="+mn-ea"/>
              <a:cs typeface="+mn-ea"/>
              <a:sym typeface="+mn-lt"/>
            </a:rPr>
            <a:t>雅艺楼</a:t>
          </a:r>
        </a:p>
      </dsp:txBody>
      <dsp:txXfrm>
        <a:off x="5700192" y="1621543"/>
        <a:ext cx="1437998" cy="1234787"/>
      </dsp:txXfrm>
    </dsp:sp>
    <dsp:sp modelId="{F751B593-C4FE-46C6-A691-8398635C839E}">
      <dsp:nvSpPr>
        <dsp:cNvPr id="0" name=""/>
        <dsp:cNvSpPr/>
      </dsp:nvSpPr>
      <dsp:spPr>
        <a:xfrm>
          <a:off x="7180303" y="2136989"/>
          <a:ext cx="243025" cy="209654"/>
        </a:xfrm>
        <a:prstGeom prst="hexagon">
          <a:avLst>
            <a:gd name="adj" fmla="val 25000"/>
            <a:gd name="vf" fmla="val 115470"/>
          </a:avLst>
        </a:prstGeom>
        <a:solidFill>
          <a:schemeClr val="l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A6850741-385F-4822-A23C-4A7F38861CB6}">
      <dsp:nvSpPr>
        <dsp:cNvPr id="0" name=""/>
        <dsp:cNvSpPr/>
      </dsp:nvSpPr>
      <dsp:spPr>
        <a:xfrm>
          <a:off x="7170361" y="2350100"/>
          <a:ext cx="2083392" cy="1788977"/>
        </a:xfrm>
        <a:prstGeom prst="hexagon">
          <a:avLst>
            <a:gd name="adj" fmla="val 25000"/>
            <a:gd name="vf" fmla="val 115470"/>
          </a:avLst>
        </a:prstGeom>
        <a:blipFill>
          <a:blip xmlns:r="http://schemas.openxmlformats.org/officeDocument/2006/relationships" r:embed="rId4"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83C0735A-679D-42A4-8E5C-8B32819C5C16}">
      <dsp:nvSpPr>
        <dsp:cNvPr id="0" name=""/>
        <dsp:cNvSpPr/>
      </dsp:nvSpPr>
      <dsp:spPr>
        <a:xfrm>
          <a:off x="7576877" y="2382355"/>
          <a:ext cx="243025" cy="209654"/>
        </a:xfrm>
        <a:prstGeom prst="hexagon">
          <a:avLst>
            <a:gd name="adj" fmla="val 25000"/>
            <a:gd name="vf" fmla="val 115470"/>
          </a:avLst>
        </a:prstGeom>
        <a:solidFill>
          <a:schemeClr val="l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87F69222-46DA-4C63-9075-F020906D4AD4}">
      <dsp:nvSpPr>
        <dsp:cNvPr id="0" name=""/>
        <dsp:cNvSpPr/>
      </dsp:nvSpPr>
      <dsp:spPr>
        <a:xfrm>
          <a:off x="7170361" y="372779"/>
          <a:ext cx="2083392" cy="1788977"/>
        </a:xfrm>
        <a:prstGeom prst="hexagon">
          <a:avLst>
            <a:gd name="adj" fmla="val 25000"/>
            <a:gd name="vf" fmla="val 115470"/>
          </a:avLst>
        </a:prstGeom>
        <a:solidFill>
          <a:schemeClr val="accent1"/>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25400" rIns="0" bIns="2540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solidFill>
                <a:prstClr val="white"/>
              </a:solidFill>
              <a:latin typeface="+mn-lt"/>
              <a:ea typeface="+mn-ea"/>
              <a:cs typeface="+mn-ea"/>
              <a:sym typeface="+mn-lt"/>
            </a:rPr>
            <a:t>兴文楼</a:t>
          </a:r>
        </a:p>
      </dsp:txBody>
      <dsp:txXfrm>
        <a:off x="7493058" y="649874"/>
        <a:ext cx="1437998" cy="1234787"/>
      </dsp:txXfrm>
    </dsp:sp>
    <dsp:sp modelId="{8EAA501C-A3F5-4536-8DBA-E6226558E342}">
      <dsp:nvSpPr>
        <dsp:cNvPr id="0" name=""/>
        <dsp:cNvSpPr/>
      </dsp:nvSpPr>
      <dsp:spPr>
        <a:xfrm>
          <a:off x="8973170" y="1174536"/>
          <a:ext cx="243025" cy="209654"/>
        </a:xfrm>
        <a:prstGeom prst="hexagon">
          <a:avLst>
            <a:gd name="adj" fmla="val 25000"/>
            <a:gd name="vf" fmla="val 115470"/>
          </a:avLst>
        </a:prstGeom>
        <a:solidFill>
          <a:schemeClr val="l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8CB4C01F-8C73-4F59-9B84-158DD4B3E28D}">
      <dsp:nvSpPr>
        <dsp:cNvPr id="0" name=""/>
        <dsp:cNvSpPr/>
      </dsp:nvSpPr>
      <dsp:spPr>
        <a:xfrm>
          <a:off x="8963228" y="1370943"/>
          <a:ext cx="2083392" cy="1788977"/>
        </a:xfrm>
        <a:prstGeom prst="hexagon">
          <a:avLst>
            <a:gd name="adj" fmla="val 25000"/>
            <a:gd name="vf" fmla="val 115470"/>
          </a:avLst>
        </a:prstGeom>
        <a:blipFill>
          <a:blip xmlns:r="http://schemas.openxmlformats.org/officeDocument/2006/relationships" r:embed="rId5"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7BEE1F79-E52C-4BF6-860D-62AC4F8B23B3}">
      <dsp:nvSpPr>
        <dsp:cNvPr id="0" name=""/>
        <dsp:cNvSpPr/>
      </dsp:nvSpPr>
      <dsp:spPr>
        <a:xfrm>
          <a:off x="9378581" y="1410685"/>
          <a:ext cx="243025" cy="209654"/>
        </a:xfrm>
        <a:prstGeom prst="hexagon">
          <a:avLst>
            <a:gd name="adj" fmla="val 25000"/>
            <a:gd name="vf" fmla="val 115470"/>
          </a:avLst>
        </a:prstGeom>
        <a:solidFill>
          <a:schemeClr val="l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DCE7D163-F3C6-401D-8EC1-C0715BEAD650}">
      <dsp:nvSpPr>
        <dsp:cNvPr id="0" name=""/>
        <dsp:cNvSpPr/>
      </dsp:nvSpPr>
      <dsp:spPr>
        <a:xfrm>
          <a:off x="8963228" y="3345385"/>
          <a:ext cx="2083392" cy="1788977"/>
        </a:xfrm>
        <a:prstGeom prst="hexagon">
          <a:avLst>
            <a:gd name="adj" fmla="val 25000"/>
            <a:gd name="vf" fmla="val 115470"/>
          </a:avLst>
        </a:prstGeom>
        <a:solidFill>
          <a:schemeClr val="accent1"/>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25400" rIns="0" bIns="2540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solidFill>
                <a:prstClr val="white"/>
              </a:solidFill>
              <a:latin typeface="+mn-lt"/>
              <a:ea typeface="+mn-ea"/>
              <a:cs typeface="+mn-ea"/>
              <a:sym typeface="+mn-lt"/>
            </a:rPr>
            <a:t>明理楼</a:t>
          </a:r>
        </a:p>
      </dsp:txBody>
      <dsp:txXfrm>
        <a:off x="9285925" y="3622480"/>
        <a:ext cx="1437998" cy="1234787"/>
      </dsp:txXfrm>
    </dsp:sp>
    <dsp:sp modelId="{F01D8DF7-EF11-4759-977E-D5A67ADCB595}">
      <dsp:nvSpPr>
        <dsp:cNvPr id="0" name=""/>
        <dsp:cNvSpPr/>
      </dsp:nvSpPr>
      <dsp:spPr>
        <a:xfrm>
          <a:off x="9376371" y="4912036"/>
          <a:ext cx="243025" cy="209654"/>
        </a:xfrm>
        <a:prstGeom prst="hexagon">
          <a:avLst>
            <a:gd name="adj" fmla="val 25000"/>
            <a:gd name="vf" fmla="val 115470"/>
          </a:avLst>
        </a:prstGeom>
        <a:solidFill>
          <a:schemeClr val="l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C4B33248-EF4A-4917-86A4-82882CBDC0AA}">
      <dsp:nvSpPr>
        <dsp:cNvPr id="0" name=""/>
        <dsp:cNvSpPr/>
      </dsp:nvSpPr>
      <dsp:spPr>
        <a:xfrm>
          <a:off x="7170361" y="4324542"/>
          <a:ext cx="2083392" cy="1788977"/>
        </a:xfrm>
        <a:prstGeom prst="hexagon">
          <a:avLst>
            <a:gd name="adj" fmla="val 25000"/>
            <a:gd name="vf" fmla="val 115470"/>
          </a:avLst>
        </a:prstGeom>
        <a:blipFill>
          <a:blip xmlns:r="http://schemas.openxmlformats.org/officeDocument/2006/relationships" r:embed="rId6"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AE407A5D-C716-44CD-A249-EC141B97701C}">
      <dsp:nvSpPr>
        <dsp:cNvPr id="0" name=""/>
        <dsp:cNvSpPr/>
      </dsp:nvSpPr>
      <dsp:spPr>
        <a:xfrm>
          <a:off x="8989740" y="5109595"/>
          <a:ext cx="243025" cy="209654"/>
        </a:xfrm>
        <a:prstGeom prst="hexagon">
          <a:avLst>
            <a:gd name="adj" fmla="val 25000"/>
            <a:gd name="vf" fmla="val 115470"/>
          </a:avLst>
        </a:prstGeom>
        <a:solidFill>
          <a:schemeClr val="l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EBC8F973-09F0-4C51-9575-516A2D5B0FD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FA14213E-4901-49C0-A418-BDBF8FEB1CE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D707352-4751-4DC1-AE8D-4E868B0C11FD}" type="datetimeFigureOut">
              <a:rPr lang="zh-CN" altLang="en-US" smtClean="0"/>
              <a:t>2024-09-15</a:t>
            </a:fld>
            <a:endParaRPr lang="zh-CN" altLang="en-US"/>
          </a:p>
        </p:txBody>
      </p:sp>
      <p:sp>
        <p:nvSpPr>
          <p:cNvPr id="4" name="页脚占位符 3">
            <a:extLst>
              <a:ext uri="{FF2B5EF4-FFF2-40B4-BE49-F238E27FC236}">
                <a16:creationId xmlns:a16="http://schemas.microsoft.com/office/drawing/2014/main" id="{E1257B8C-BFC2-4172-8157-9E7DCA02982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744E1D74-B5A5-40B6-A529-0C37C0C328B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85EBB81-0892-4FB2-9440-2A103FC87E17}" type="slidenum">
              <a:rPr lang="zh-CN" altLang="en-US" smtClean="0"/>
              <a:t>‹#›</a:t>
            </a:fld>
            <a:endParaRPr lang="zh-CN" altLang="en-US"/>
          </a:p>
        </p:txBody>
      </p:sp>
    </p:spTree>
    <p:extLst>
      <p:ext uri="{BB962C8B-B14F-4D97-AF65-F5344CB8AC3E}">
        <p14:creationId xmlns:p14="http://schemas.microsoft.com/office/powerpoint/2010/main" val="15167444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defRPr>
            </a:lvl1pPr>
          </a:lstStyle>
          <a:p>
            <a:fld id="{891C2174-6CCC-4E47-9C40-5A863129E54E}" type="datetimeFigureOut">
              <a:rPr lang="zh-CN" altLang="en-US" smtClean="0"/>
              <a:pPr/>
              <a:t>2024-09-15</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defRPr>
            </a:lvl1pPr>
          </a:lstStyle>
          <a:p>
            <a:fld id="{265A9D65-38D3-45B6-ACB4-532778E252F5}" type="slidenum">
              <a:rPr lang="zh-CN" altLang="en-US" smtClean="0"/>
              <a:pPr/>
              <a:t>‹#›</a:t>
            </a:fld>
            <a:endParaRPr lang="zh-CN" altLang="en-US" dirty="0"/>
          </a:p>
        </p:txBody>
      </p:sp>
    </p:spTree>
    <p:extLst>
      <p:ext uri="{BB962C8B-B14F-4D97-AF65-F5344CB8AC3E}">
        <p14:creationId xmlns:p14="http://schemas.microsoft.com/office/powerpoint/2010/main" val="28165352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5A9D65-38D3-45B6-ACB4-532778E252F5}" type="slidenum">
              <a:rPr lang="zh-CN" altLang="en-US" smtClean="0"/>
              <a:pPr/>
              <a:t>1</a:t>
            </a:fld>
            <a:endParaRPr lang="zh-CN" altLang="en-US" dirty="0"/>
          </a:p>
        </p:txBody>
      </p:sp>
    </p:spTree>
    <p:extLst>
      <p:ext uri="{BB962C8B-B14F-4D97-AF65-F5344CB8AC3E}">
        <p14:creationId xmlns:p14="http://schemas.microsoft.com/office/powerpoint/2010/main" val="14188585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5A9D65-38D3-45B6-ACB4-532778E252F5}" type="slidenum">
              <a:rPr lang="zh-CN" altLang="en-US" smtClean="0"/>
              <a:pPr/>
              <a:t>10</a:t>
            </a:fld>
            <a:endParaRPr lang="zh-CN" altLang="en-US" dirty="0"/>
          </a:p>
        </p:txBody>
      </p:sp>
    </p:spTree>
    <p:extLst>
      <p:ext uri="{BB962C8B-B14F-4D97-AF65-F5344CB8AC3E}">
        <p14:creationId xmlns:p14="http://schemas.microsoft.com/office/powerpoint/2010/main" val="25806293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265A9D65-38D3-45B6-ACB4-532778E252F5}" type="slidenum">
              <a:rPr lang="zh-CN" altLang="en-US" smtClean="0"/>
              <a:pPr/>
              <a:t>11</a:t>
            </a:fld>
            <a:endParaRPr lang="zh-CN" altLang="en-US" dirty="0"/>
          </a:p>
        </p:txBody>
      </p:sp>
    </p:spTree>
    <p:extLst>
      <p:ext uri="{BB962C8B-B14F-4D97-AF65-F5344CB8AC3E}">
        <p14:creationId xmlns:p14="http://schemas.microsoft.com/office/powerpoint/2010/main" val="42211920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5A9D65-38D3-45B6-ACB4-532778E252F5}" type="slidenum">
              <a:rPr lang="zh-CN" altLang="en-US" smtClean="0"/>
              <a:pPr/>
              <a:t>12</a:t>
            </a:fld>
            <a:endParaRPr lang="zh-CN" altLang="en-US" dirty="0"/>
          </a:p>
        </p:txBody>
      </p:sp>
    </p:spTree>
    <p:extLst>
      <p:ext uri="{BB962C8B-B14F-4D97-AF65-F5344CB8AC3E}">
        <p14:creationId xmlns:p14="http://schemas.microsoft.com/office/powerpoint/2010/main" val="17207507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5A9D65-38D3-45B6-ACB4-532778E252F5}" type="slidenum">
              <a:rPr lang="zh-CN" altLang="en-US" smtClean="0"/>
              <a:pPr/>
              <a:t>13</a:t>
            </a:fld>
            <a:endParaRPr lang="zh-CN" altLang="en-US" dirty="0"/>
          </a:p>
        </p:txBody>
      </p:sp>
    </p:spTree>
    <p:extLst>
      <p:ext uri="{BB962C8B-B14F-4D97-AF65-F5344CB8AC3E}">
        <p14:creationId xmlns:p14="http://schemas.microsoft.com/office/powerpoint/2010/main" val="39047115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5A9D65-38D3-45B6-ACB4-532778E252F5}" type="slidenum">
              <a:rPr lang="zh-CN" altLang="en-US" smtClean="0"/>
              <a:pPr/>
              <a:t>14</a:t>
            </a:fld>
            <a:endParaRPr lang="zh-CN" altLang="en-US" dirty="0"/>
          </a:p>
        </p:txBody>
      </p:sp>
    </p:spTree>
    <p:extLst>
      <p:ext uri="{BB962C8B-B14F-4D97-AF65-F5344CB8AC3E}">
        <p14:creationId xmlns:p14="http://schemas.microsoft.com/office/powerpoint/2010/main" val="27627988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5A9D65-38D3-45B6-ACB4-532778E252F5}" type="slidenum">
              <a:rPr lang="zh-CN" altLang="en-US" smtClean="0"/>
              <a:pPr/>
              <a:t>15</a:t>
            </a:fld>
            <a:endParaRPr lang="zh-CN" altLang="en-US" dirty="0"/>
          </a:p>
        </p:txBody>
      </p:sp>
    </p:spTree>
    <p:extLst>
      <p:ext uri="{BB962C8B-B14F-4D97-AF65-F5344CB8AC3E}">
        <p14:creationId xmlns:p14="http://schemas.microsoft.com/office/powerpoint/2010/main" val="1835703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5A9D65-38D3-45B6-ACB4-532778E252F5}" type="slidenum">
              <a:rPr lang="zh-CN" altLang="en-US" smtClean="0"/>
              <a:pPr/>
              <a:t>16</a:t>
            </a:fld>
            <a:endParaRPr lang="zh-CN" altLang="en-US" dirty="0"/>
          </a:p>
        </p:txBody>
      </p:sp>
    </p:spTree>
    <p:extLst>
      <p:ext uri="{BB962C8B-B14F-4D97-AF65-F5344CB8AC3E}">
        <p14:creationId xmlns:p14="http://schemas.microsoft.com/office/powerpoint/2010/main" val="11264367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5A9D65-38D3-45B6-ACB4-532778E252F5}" type="slidenum">
              <a:rPr lang="zh-CN" altLang="en-US" smtClean="0"/>
              <a:pPr/>
              <a:t>17</a:t>
            </a:fld>
            <a:endParaRPr lang="zh-CN" altLang="en-US" dirty="0"/>
          </a:p>
        </p:txBody>
      </p:sp>
    </p:spTree>
    <p:extLst>
      <p:ext uri="{BB962C8B-B14F-4D97-AF65-F5344CB8AC3E}">
        <p14:creationId xmlns:p14="http://schemas.microsoft.com/office/powerpoint/2010/main" val="804873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5A9D65-38D3-45B6-ACB4-532778E252F5}" type="slidenum">
              <a:rPr lang="zh-CN" altLang="en-US" smtClean="0"/>
              <a:pPr/>
              <a:t>18</a:t>
            </a:fld>
            <a:endParaRPr lang="zh-CN" altLang="en-US" dirty="0"/>
          </a:p>
        </p:txBody>
      </p:sp>
    </p:spTree>
    <p:extLst>
      <p:ext uri="{BB962C8B-B14F-4D97-AF65-F5344CB8AC3E}">
        <p14:creationId xmlns:p14="http://schemas.microsoft.com/office/powerpoint/2010/main" val="17387874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5A9D65-38D3-45B6-ACB4-532778E252F5}" type="slidenum">
              <a:rPr lang="zh-CN" altLang="en-US" smtClean="0"/>
              <a:pPr/>
              <a:t>19</a:t>
            </a:fld>
            <a:endParaRPr lang="zh-CN" altLang="en-US" dirty="0"/>
          </a:p>
        </p:txBody>
      </p:sp>
    </p:spTree>
    <p:extLst>
      <p:ext uri="{BB962C8B-B14F-4D97-AF65-F5344CB8AC3E}">
        <p14:creationId xmlns:p14="http://schemas.microsoft.com/office/powerpoint/2010/main" val="36116121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5A9D65-38D3-45B6-ACB4-532778E252F5}" type="slidenum">
              <a:rPr lang="zh-CN" altLang="en-US" smtClean="0"/>
              <a:pPr/>
              <a:t>2</a:t>
            </a:fld>
            <a:endParaRPr lang="zh-CN" altLang="en-US" dirty="0"/>
          </a:p>
        </p:txBody>
      </p:sp>
    </p:spTree>
    <p:extLst>
      <p:ext uri="{BB962C8B-B14F-4D97-AF65-F5344CB8AC3E}">
        <p14:creationId xmlns:p14="http://schemas.microsoft.com/office/powerpoint/2010/main" val="15196274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5A9D65-38D3-45B6-ACB4-532778E252F5}" type="slidenum">
              <a:rPr lang="zh-CN" altLang="en-US" smtClean="0"/>
              <a:pPr/>
              <a:t>20</a:t>
            </a:fld>
            <a:endParaRPr lang="zh-CN" altLang="en-US" dirty="0"/>
          </a:p>
        </p:txBody>
      </p:sp>
    </p:spTree>
    <p:extLst>
      <p:ext uri="{BB962C8B-B14F-4D97-AF65-F5344CB8AC3E}">
        <p14:creationId xmlns:p14="http://schemas.microsoft.com/office/powerpoint/2010/main" val="12728499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5A9D65-38D3-45B6-ACB4-532778E252F5}" type="slidenum">
              <a:rPr lang="zh-CN" altLang="en-US" smtClean="0"/>
              <a:pPr/>
              <a:t>21</a:t>
            </a:fld>
            <a:endParaRPr lang="zh-CN" altLang="en-US" dirty="0"/>
          </a:p>
        </p:txBody>
      </p:sp>
    </p:spTree>
    <p:extLst>
      <p:ext uri="{BB962C8B-B14F-4D97-AF65-F5344CB8AC3E}">
        <p14:creationId xmlns:p14="http://schemas.microsoft.com/office/powerpoint/2010/main" val="13826777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5A9D65-38D3-45B6-ACB4-532778E252F5}" type="slidenum">
              <a:rPr lang="zh-CN" altLang="en-US" smtClean="0"/>
              <a:pPr/>
              <a:t>22</a:t>
            </a:fld>
            <a:endParaRPr lang="zh-CN" altLang="en-US" dirty="0"/>
          </a:p>
        </p:txBody>
      </p:sp>
    </p:spTree>
    <p:extLst>
      <p:ext uri="{BB962C8B-B14F-4D97-AF65-F5344CB8AC3E}">
        <p14:creationId xmlns:p14="http://schemas.microsoft.com/office/powerpoint/2010/main" val="21910832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5A9D65-38D3-45B6-ACB4-532778E252F5}" type="slidenum">
              <a:rPr lang="zh-CN" altLang="en-US" smtClean="0"/>
              <a:pPr/>
              <a:t>23</a:t>
            </a:fld>
            <a:endParaRPr lang="zh-CN" altLang="en-US" dirty="0"/>
          </a:p>
        </p:txBody>
      </p:sp>
    </p:spTree>
    <p:extLst>
      <p:ext uri="{BB962C8B-B14F-4D97-AF65-F5344CB8AC3E}">
        <p14:creationId xmlns:p14="http://schemas.microsoft.com/office/powerpoint/2010/main" val="229753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5A9D65-38D3-45B6-ACB4-532778E252F5}" type="slidenum">
              <a:rPr lang="zh-CN" altLang="en-US" smtClean="0"/>
              <a:pPr/>
              <a:t>24</a:t>
            </a:fld>
            <a:endParaRPr lang="zh-CN" altLang="en-US" dirty="0"/>
          </a:p>
        </p:txBody>
      </p:sp>
    </p:spTree>
    <p:extLst>
      <p:ext uri="{BB962C8B-B14F-4D97-AF65-F5344CB8AC3E}">
        <p14:creationId xmlns:p14="http://schemas.microsoft.com/office/powerpoint/2010/main" val="39927719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5A9D65-38D3-45B6-ACB4-532778E252F5}" type="slidenum">
              <a:rPr lang="zh-CN" altLang="en-US" smtClean="0"/>
              <a:pPr/>
              <a:t>25</a:t>
            </a:fld>
            <a:endParaRPr lang="zh-CN" altLang="en-US" dirty="0"/>
          </a:p>
        </p:txBody>
      </p:sp>
    </p:spTree>
    <p:extLst>
      <p:ext uri="{BB962C8B-B14F-4D97-AF65-F5344CB8AC3E}">
        <p14:creationId xmlns:p14="http://schemas.microsoft.com/office/powerpoint/2010/main" val="152901787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265A9D65-38D3-45B6-ACB4-532778E252F5}" type="slidenum">
              <a:rPr lang="zh-CN" altLang="en-US" smtClean="0"/>
              <a:pPr/>
              <a:t>26</a:t>
            </a:fld>
            <a:endParaRPr lang="zh-CN" altLang="en-US" dirty="0"/>
          </a:p>
        </p:txBody>
      </p:sp>
    </p:spTree>
    <p:extLst>
      <p:ext uri="{BB962C8B-B14F-4D97-AF65-F5344CB8AC3E}">
        <p14:creationId xmlns:p14="http://schemas.microsoft.com/office/powerpoint/2010/main" val="15122915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5A9D65-38D3-45B6-ACB4-532778E252F5}" type="slidenum">
              <a:rPr lang="zh-CN" altLang="en-US" smtClean="0"/>
              <a:pPr/>
              <a:t>27</a:t>
            </a:fld>
            <a:endParaRPr lang="zh-CN" altLang="en-US" dirty="0"/>
          </a:p>
        </p:txBody>
      </p:sp>
    </p:spTree>
    <p:extLst>
      <p:ext uri="{BB962C8B-B14F-4D97-AF65-F5344CB8AC3E}">
        <p14:creationId xmlns:p14="http://schemas.microsoft.com/office/powerpoint/2010/main" val="30023662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5A9D65-38D3-45B6-ACB4-532778E252F5}" type="slidenum">
              <a:rPr lang="zh-CN" altLang="en-US" smtClean="0"/>
              <a:pPr/>
              <a:t>28</a:t>
            </a:fld>
            <a:endParaRPr lang="zh-CN" altLang="en-US" dirty="0"/>
          </a:p>
        </p:txBody>
      </p:sp>
    </p:spTree>
    <p:extLst>
      <p:ext uri="{BB962C8B-B14F-4D97-AF65-F5344CB8AC3E}">
        <p14:creationId xmlns:p14="http://schemas.microsoft.com/office/powerpoint/2010/main" val="417210953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5A9D65-38D3-45B6-ACB4-532778E252F5}" type="slidenum">
              <a:rPr lang="zh-CN" altLang="en-US" smtClean="0"/>
              <a:pPr/>
              <a:t>29</a:t>
            </a:fld>
            <a:endParaRPr lang="zh-CN" altLang="en-US" dirty="0"/>
          </a:p>
        </p:txBody>
      </p:sp>
    </p:spTree>
    <p:extLst>
      <p:ext uri="{BB962C8B-B14F-4D97-AF65-F5344CB8AC3E}">
        <p14:creationId xmlns:p14="http://schemas.microsoft.com/office/powerpoint/2010/main" val="31773969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5A9D65-38D3-45B6-ACB4-532778E252F5}" type="slidenum">
              <a:rPr lang="zh-CN" altLang="en-US" smtClean="0"/>
              <a:pPr/>
              <a:t>3</a:t>
            </a:fld>
            <a:endParaRPr lang="zh-CN" altLang="en-US" dirty="0"/>
          </a:p>
        </p:txBody>
      </p:sp>
    </p:spTree>
    <p:extLst>
      <p:ext uri="{BB962C8B-B14F-4D97-AF65-F5344CB8AC3E}">
        <p14:creationId xmlns:p14="http://schemas.microsoft.com/office/powerpoint/2010/main" val="140480555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5A9D65-38D3-45B6-ACB4-532778E252F5}" type="slidenum">
              <a:rPr lang="zh-CN" altLang="en-US" smtClean="0"/>
              <a:pPr/>
              <a:t>30</a:t>
            </a:fld>
            <a:endParaRPr lang="zh-CN" altLang="en-US" dirty="0"/>
          </a:p>
        </p:txBody>
      </p:sp>
    </p:spTree>
    <p:extLst>
      <p:ext uri="{BB962C8B-B14F-4D97-AF65-F5344CB8AC3E}">
        <p14:creationId xmlns:p14="http://schemas.microsoft.com/office/powerpoint/2010/main" val="388072487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5A9D65-38D3-45B6-ACB4-532778E252F5}" type="slidenum">
              <a:rPr lang="zh-CN" altLang="en-US" smtClean="0"/>
              <a:pPr/>
              <a:t>31</a:t>
            </a:fld>
            <a:endParaRPr lang="zh-CN" altLang="en-US" dirty="0"/>
          </a:p>
        </p:txBody>
      </p:sp>
    </p:spTree>
    <p:extLst>
      <p:ext uri="{BB962C8B-B14F-4D97-AF65-F5344CB8AC3E}">
        <p14:creationId xmlns:p14="http://schemas.microsoft.com/office/powerpoint/2010/main" val="347569912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5A9D65-38D3-45B6-ACB4-532778E252F5}" type="slidenum">
              <a:rPr lang="zh-CN" altLang="en-US" smtClean="0"/>
              <a:pPr/>
              <a:t>32</a:t>
            </a:fld>
            <a:endParaRPr lang="zh-CN" altLang="en-US" dirty="0"/>
          </a:p>
        </p:txBody>
      </p:sp>
    </p:spTree>
    <p:extLst>
      <p:ext uri="{BB962C8B-B14F-4D97-AF65-F5344CB8AC3E}">
        <p14:creationId xmlns:p14="http://schemas.microsoft.com/office/powerpoint/2010/main" val="58477237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5A9D65-38D3-45B6-ACB4-532778E252F5}" type="slidenum">
              <a:rPr lang="zh-CN" altLang="en-US" smtClean="0"/>
              <a:pPr/>
              <a:t>33</a:t>
            </a:fld>
            <a:endParaRPr lang="zh-CN" altLang="en-US" dirty="0"/>
          </a:p>
        </p:txBody>
      </p:sp>
    </p:spTree>
    <p:extLst>
      <p:ext uri="{BB962C8B-B14F-4D97-AF65-F5344CB8AC3E}">
        <p14:creationId xmlns:p14="http://schemas.microsoft.com/office/powerpoint/2010/main" val="619499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5A9D65-38D3-45B6-ACB4-532778E252F5}" type="slidenum">
              <a:rPr lang="zh-CN" altLang="en-US" smtClean="0"/>
              <a:pPr/>
              <a:t>34</a:t>
            </a:fld>
            <a:endParaRPr lang="zh-CN" altLang="en-US" dirty="0"/>
          </a:p>
        </p:txBody>
      </p:sp>
    </p:spTree>
    <p:extLst>
      <p:ext uri="{BB962C8B-B14F-4D97-AF65-F5344CB8AC3E}">
        <p14:creationId xmlns:p14="http://schemas.microsoft.com/office/powerpoint/2010/main" val="167105819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5A9D65-38D3-45B6-ACB4-532778E252F5}" type="slidenum">
              <a:rPr lang="zh-CN" altLang="en-US" smtClean="0"/>
              <a:pPr/>
              <a:t>35</a:t>
            </a:fld>
            <a:endParaRPr lang="zh-CN" altLang="en-US" dirty="0"/>
          </a:p>
        </p:txBody>
      </p:sp>
    </p:spTree>
    <p:extLst>
      <p:ext uri="{BB962C8B-B14F-4D97-AF65-F5344CB8AC3E}">
        <p14:creationId xmlns:p14="http://schemas.microsoft.com/office/powerpoint/2010/main" val="391840943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5A9D65-38D3-45B6-ACB4-532778E252F5}" type="slidenum">
              <a:rPr lang="zh-CN" altLang="en-US" smtClean="0"/>
              <a:pPr/>
              <a:t>36</a:t>
            </a:fld>
            <a:endParaRPr lang="zh-CN" altLang="en-US" dirty="0"/>
          </a:p>
        </p:txBody>
      </p:sp>
    </p:spTree>
    <p:extLst>
      <p:ext uri="{BB962C8B-B14F-4D97-AF65-F5344CB8AC3E}">
        <p14:creationId xmlns:p14="http://schemas.microsoft.com/office/powerpoint/2010/main" val="209502740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265A9D65-38D3-45B6-ACB4-532778E252F5}" type="slidenum">
              <a:rPr lang="zh-CN" altLang="en-US" smtClean="0"/>
              <a:pPr/>
              <a:t>37</a:t>
            </a:fld>
            <a:endParaRPr lang="zh-CN" altLang="en-US" dirty="0"/>
          </a:p>
        </p:txBody>
      </p:sp>
    </p:spTree>
    <p:extLst>
      <p:ext uri="{BB962C8B-B14F-4D97-AF65-F5344CB8AC3E}">
        <p14:creationId xmlns:p14="http://schemas.microsoft.com/office/powerpoint/2010/main" val="23821478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5A9D65-38D3-45B6-ACB4-532778E252F5}" type="slidenum">
              <a:rPr lang="zh-CN" altLang="en-US" smtClean="0"/>
              <a:pPr/>
              <a:t>4</a:t>
            </a:fld>
            <a:endParaRPr lang="zh-CN" altLang="en-US" dirty="0"/>
          </a:p>
        </p:txBody>
      </p:sp>
    </p:spTree>
    <p:extLst>
      <p:ext uri="{BB962C8B-B14F-4D97-AF65-F5344CB8AC3E}">
        <p14:creationId xmlns:p14="http://schemas.microsoft.com/office/powerpoint/2010/main" val="28948535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5A9D65-38D3-45B6-ACB4-532778E252F5}" type="slidenum">
              <a:rPr lang="zh-CN" altLang="en-US" smtClean="0"/>
              <a:pPr/>
              <a:t>5</a:t>
            </a:fld>
            <a:endParaRPr lang="zh-CN" altLang="en-US" dirty="0"/>
          </a:p>
        </p:txBody>
      </p:sp>
    </p:spTree>
    <p:extLst>
      <p:ext uri="{BB962C8B-B14F-4D97-AF65-F5344CB8AC3E}">
        <p14:creationId xmlns:p14="http://schemas.microsoft.com/office/powerpoint/2010/main" val="6752850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5A9D65-38D3-45B6-ACB4-532778E252F5}" type="slidenum">
              <a:rPr lang="zh-CN" altLang="en-US" smtClean="0"/>
              <a:pPr/>
              <a:t>6</a:t>
            </a:fld>
            <a:endParaRPr lang="zh-CN" altLang="en-US" dirty="0"/>
          </a:p>
        </p:txBody>
      </p:sp>
    </p:spTree>
    <p:extLst>
      <p:ext uri="{BB962C8B-B14F-4D97-AF65-F5344CB8AC3E}">
        <p14:creationId xmlns:p14="http://schemas.microsoft.com/office/powerpoint/2010/main" val="13677250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5A9D65-38D3-45B6-ACB4-532778E252F5}" type="slidenum">
              <a:rPr lang="zh-CN" altLang="en-US" smtClean="0"/>
              <a:pPr/>
              <a:t>7</a:t>
            </a:fld>
            <a:endParaRPr lang="zh-CN" altLang="en-US" dirty="0"/>
          </a:p>
        </p:txBody>
      </p:sp>
    </p:spTree>
    <p:extLst>
      <p:ext uri="{BB962C8B-B14F-4D97-AF65-F5344CB8AC3E}">
        <p14:creationId xmlns:p14="http://schemas.microsoft.com/office/powerpoint/2010/main" val="34943081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5A9D65-38D3-45B6-ACB4-532778E252F5}" type="slidenum">
              <a:rPr lang="zh-CN" altLang="en-US" smtClean="0"/>
              <a:pPr/>
              <a:t>8</a:t>
            </a:fld>
            <a:endParaRPr lang="zh-CN" altLang="en-US" dirty="0"/>
          </a:p>
        </p:txBody>
      </p:sp>
    </p:spTree>
    <p:extLst>
      <p:ext uri="{BB962C8B-B14F-4D97-AF65-F5344CB8AC3E}">
        <p14:creationId xmlns:p14="http://schemas.microsoft.com/office/powerpoint/2010/main" val="2952058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65A9D65-38D3-45B6-ACB4-532778E252F5}" type="slidenum">
              <a:rPr lang="zh-CN" altLang="en-US" smtClean="0"/>
              <a:pPr/>
              <a:t>9</a:t>
            </a:fld>
            <a:endParaRPr lang="zh-CN" altLang="en-US" dirty="0"/>
          </a:p>
        </p:txBody>
      </p:sp>
    </p:spTree>
    <p:extLst>
      <p:ext uri="{BB962C8B-B14F-4D97-AF65-F5344CB8AC3E}">
        <p14:creationId xmlns:p14="http://schemas.microsoft.com/office/powerpoint/2010/main" val="1500509898"/>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6.png"/><Relationship Id="rId3" Type="http://schemas.microsoft.com/office/2007/relationships/hdphoto" Target="../media/hdphoto1.wdp"/><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Master" Target="../slideMasters/slideMaster1.xml"/><Relationship Id="rId4" Type="http://schemas.microsoft.com/office/2007/relationships/hdphoto" Target="../media/hdphoto3.wdp"/></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Master" Target="../slideMasters/slideMaster1.xml"/><Relationship Id="rId4" Type="http://schemas.microsoft.com/office/2007/relationships/hdphoto" Target="../media/hdphoto3.wdp"/></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Master" Target="../slideMasters/slideMaster1.xml"/><Relationship Id="rId4" Type="http://schemas.microsoft.com/office/2007/relationships/hdphoto" Target="../media/hdphoto3.wdp"/></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Master" Target="../slideMasters/slideMaster1.xml"/><Relationship Id="rId4" Type="http://schemas.microsoft.com/office/2007/relationships/hdphoto" Target="../media/hdphoto3.wdp"/></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Master" Target="../slideMasters/slideMaster1.xml"/><Relationship Id="rId4" Type="http://schemas.microsoft.com/office/2007/relationships/hdphoto" Target="../media/hdphoto3.wdp"/></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Master" Target="../slideMasters/slideMaster1.xml"/><Relationship Id="rId4" Type="http://schemas.microsoft.com/office/2007/relationships/hdphoto" Target="../media/hdphoto3.wdp"/></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Master" Target="../slideMasters/slideMaster1.xml"/><Relationship Id="rId4" Type="http://schemas.microsoft.com/office/2007/relationships/hdphoto" Target="../media/hdphoto3.wdp"/></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Master" Target="../slideMasters/slideMaster1.xml"/><Relationship Id="rId4" Type="http://schemas.microsoft.com/office/2007/relationships/hdphoto" Target="../media/hdphoto3.wdp"/></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Master" Target="../slideMasters/slideMaster1.xml"/><Relationship Id="rId4" Type="http://schemas.microsoft.com/office/2007/relationships/hdphoto" Target="../media/hdphoto3.wdp"/></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6.png"/><Relationship Id="rId3" Type="http://schemas.microsoft.com/office/2007/relationships/hdphoto" Target="../media/hdphoto1.wdp"/><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Master" Target="../slideMasters/slideMaster1.xml"/><Relationship Id="rId6" Type="http://schemas.microsoft.com/office/2007/relationships/hdphoto" Target="../media/hdphoto4.wdp"/><Relationship Id="rId5" Type="http://schemas.openxmlformats.org/officeDocument/2006/relationships/image" Target="../media/image32.png"/><Relationship Id="rId4" Type="http://schemas.microsoft.com/office/2007/relationships/hdphoto" Target="../media/hdphoto3.wdp"/></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Master" Target="../slideMasters/slideMaster1.xml"/><Relationship Id="rId4" Type="http://schemas.microsoft.com/office/2007/relationships/hdphoto" Target="../media/hdphoto3.wdp"/></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Master" Target="../slideMasters/slideMaster1.xml"/><Relationship Id="rId4" Type="http://schemas.microsoft.com/office/2007/relationships/hdphoto" Target="../media/hdphoto3.wdp"/></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Master" Target="../slideMasters/slideMaster1.xml"/><Relationship Id="rId4" Type="http://schemas.microsoft.com/office/2007/relationships/hdphoto" Target="../media/hdphoto3.wdp"/></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19.jpeg"/><Relationship Id="rId13" Type="http://schemas.openxmlformats.org/officeDocument/2006/relationships/image" Target="../media/image24.png"/><Relationship Id="rId3" Type="http://schemas.openxmlformats.org/officeDocument/2006/relationships/image" Target="../media/image14.jpeg"/><Relationship Id="rId7" Type="http://schemas.openxmlformats.org/officeDocument/2006/relationships/image" Target="../media/image18.jpeg"/><Relationship Id="rId12" Type="http://schemas.openxmlformats.org/officeDocument/2006/relationships/image" Target="../media/image23.jpeg"/><Relationship Id="rId2" Type="http://schemas.openxmlformats.org/officeDocument/2006/relationships/image" Target="../media/image13.jpeg"/><Relationship Id="rId1" Type="http://schemas.openxmlformats.org/officeDocument/2006/relationships/slideMaster" Target="../slideMasters/slideMaster1.xml"/><Relationship Id="rId6" Type="http://schemas.openxmlformats.org/officeDocument/2006/relationships/image" Target="../media/image17.jpeg"/><Relationship Id="rId11" Type="http://schemas.openxmlformats.org/officeDocument/2006/relationships/image" Target="../media/image22.jpeg"/><Relationship Id="rId5" Type="http://schemas.openxmlformats.org/officeDocument/2006/relationships/image" Target="../media/image16.jpeg"/><Relationship Id="rId10" Type="http://schemas.openxmlformats.org/officeDocument/2006/relationships/image" Target="../media/image21.jpeg"/><Relationship Id="rId4" Type="http://schemas.openxmlformats.org/officeDocument/2006/relationships/image" Target="../media/image15.jpeg"/><Relationship Id="rId9" Type="http://schemas.openxmlformats.org/officeDocument/2006/relationships/image" Target="../media/image20.jpeg"/><Relationship Id="rId14" Type="http://schemas.openxmlformats.org/officeDocument/2006/relationships/image" Target="../media/image25.pn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4.jpeg"/><Relationship Id="rId7" Type="http://schemas.openxmlformats.org/officeDocument/2006/relationships/image" Target="../media/image18.jpeg"/><Relationship Id="rId12" Type="http://schemas.openxmlformats.org/officeDocument/2006/relationships/image" Target="../media/image23.jpeg"/><Relationship Id="rId2" Type="http://schemas.openxmlformats.org/officeDocument/2006/relationships/image" Target="../media/image13.jpeg"/><Relationship Id="rId1" Type="http://schemas.openxmlformats.org/officeDocument/2006/relationships/slideMaster" Target="../slideMasters/slideMaster1.xml"/><Relationship Id="rId6" Type="http://schemas.openxmlformats.org/officeDocument/2006/relationships/image" Target="../media/image17.jpeg"/><Relationship Id="rId11" Type="http://schemas.openxmlformats.org/officeDocument/2006/relationships/image" Target="../media/image22.jpeg"/><Relationship Id="rId5" Type="http://schemas.openxmlformats.org/officeDocument/2006/relationships/image" Target="../media/image16.jpeg"/><Relationship Id="rId10" Type="http://schemas.openxmlformats.org/officeDocument/2006/relationships/image" Target="../media/image21.jpeg"/><Relationship Id="rId4" Type="http://schemas.openxmlformats.org/officeDocument/2006/relationships/image" Target="../media/image15.jpeg"/><Relationship Id="rId9" Type="http://schemas.openxmlformats.org/officeDocument/2006/relationships/image" Target="../media/image20.jpe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9.png"/><Relationship Id="rId2" Type="http://schemas.openxmlformats.org/officeDocument/2006/relationships/image" Target="../media/image26.jpeg"/><Relationship Id="rId1" Type="http://schemas.openxmlformats.org/officeDocument/2006/relationships/slideMaster" Target="../slideMasters/slideMaster1.xml"/><Relationship Id="rId6" Type="http://schemas.openxmlformats.org/officeDocument/2006/relationships/image" Target="../media/image28.png"/><Relationship Id="rId5" Type="http://schemas.microsoft.com/office/2007/relationships/hdphoto" Target="../media/hdphoto2.wdp"/><Relationship Id="rId4" Type="http://schemas.openxmlformats.org/officeDocument/2006/relationships/image" Target="../media/image27.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Master" Target="../slideMasters/slideMaster1.xml"/><Relationship Id="rId4" Type="http://schemas.microsoft.com/office/2007/relationships/hdphoto" Target="../media/hdphoto3.wdp"/></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版式2">
    <p:spTree>
      <p:nvGrpSpPr>
        <p:cNvPr id="1" name=""/>
        <p:cNvGrpSpPr/>
        <p:nvPr/>
      </p:nvGrpSpPr>
      <p:grpSpPr>
        <a:xfrm>
          <a:off x="0" y="0"/>
          <a:ext cx="0" cy="0"/>
          <a:chOff x="0" y="0"/>
          <a:chExt cx="0" cy="0"/>
        </a:xfrm>
      </p:grpSpPr>
      <p:sp>
        <p:nvSpPr>
          <p:cNvPr id="15" name="文本占位符 14">
            <a:extLst>
              <a:ext uri="{FF2B5EF4-FFF2-40B4-BE49-F238E27FC236}">
                <a16:creationId xmlns:a16="http://schemas.microsoft.com/office/drawing/2014/main" id="{70FA3D91-611D-4E7E-AD37-3B5BF7C4E8AB}"/>
              </a:ext>
            </a:extLst>
          </p:cNvPr>
          <p:cNvSpPr>
            <a:spLocks noGrp="1"/>
          </p:cNvSpPr>
          <p:nvPr>
            <p:ph type="body" sz="quarter" idx="11" hasCustomPrompt="1"/>
          </p:nvPr>
        </p:nvSpPr>
        <p:spPr>
          <a:xfrm>
            <a:off x="3775161" y="1876505"/>
            <a:ext cx="5075237" cy="766787"/>
          </a:xfrm>
          <a:prstGeom prst="rect">
            <a:avLst/>
          </a:prstGeom>
        </p:spPr>
        <p:txBody>
          <a:bodyPr/>
          <a:lstStyle>
            <a:lvl1pPr marL="0" indent="0">
              <a:buNone/>
              <a:defRPr sz="5200" b="1">
                <a:solidFill>
                  <a:schemeClr val="accent1"/>
                </a:solidFill>
              </a:defRPr>
            </a:lvl1pPr>
          </a:lstStyle>
          <a:p>
            <a:pPr lvl="0"/>
            <a:r>
              <a:rPr lang="zh-CN" altLang="en-US" dirty="0"/>
              <a:t>在此输入内容</a:t>
            </a:r>
          </a:p>
        </p:txBody>
      </p:sp>
      <p:sp>
        <p:nvSpPr>
          <p:cNvPr id="16" name="文本占位符 14">
            <a:extLst>
              <a:ext uri="{FF2B5EF4-FFF2-40B4-BE49-F238E27FC236}">
                <a16:creationId xmlns:a16="http://schemas.microsoft.com/office/drawing/2014/main" id="{4F825BA9-9685-4C0B-9D4D-E787FD62D151}"/>
              </a:ext>
            </a:extLst>
          </p:cNvPr>
          <p:cNvSpPr>
            <a:spLocks noGrp="1"/>
          </p:cNvSpPr>
          <p:nvPr>
            <p:ph type="body" sz="quarter" idx="12" hasCustomPrompt="1"/>
          </p:nvPr>
        </p:nvSpPr>
        <p:spPr>
          <a:xfrm>
            <a:off x="3775161" y="2821375"/>
            <a:ext cx="6858000" cy="766787"/>
          </a:xfrm>
          <a:prstGeom prst="rect">
            <a:avLst/>
          </a:prstGeom>
        </p:spPr>
        <p:txBody>
          <a:bodyPr/>
          <a:lstStyle>
            <a:lvl1pPr marL="0" indent="0">
              <a:buNone/>
              <a:defRPr sz="5200" b="1">
                <a:solidFill>
                  <a:schemeClr val="tx1">
                    <a:lumMod val="65000"/>
                    <a:lumOff val="35000"/>
                  </a:schemeClr>
                </a:solidFill>
              </a:defRPr>
            </a:lvl1pPr>
          </a:lstStyle>
          <a:p>
            <a:pPr lvl="0"/>
            <a:r>
              <a:rPr lang="zh-CN" altLang="en-US" dirty="0"/>
              <a:t>汇报题目保证两行</a:t>
            </a:r>
          </a:p>
        </p:txBody>
      </p:sp>
      <p:sp>
        <p:nvSpPr>
          <p:cNvPr id="35" name="矩形 34">
            <a:extLst>
              <a:ext uri="{FF2B5EF4-FFF2-40B4-BE49-F238E27FC236}">
                <a16:creationId xmlns:a16="http://schemas.microsoft.com/office/drawing/2014/main" id="{87448FB0-A1B4-496B-8F33-2B22B0285B4A}"/>
              </a:ext>
            </a:extLst>
          </p:cNvPr>
          <p:cNvSpPr/>
          <p:nvPr userDrawn="1"/>
        </p:nvSpPr>
        <p:spPr>
          <a:xfrm>
            <a:off x="-8020" y="-18978"/>
            <a:ext cx="3623645" cy="6885000"/>
          </a:xfrm>
          <a:prstGeom prst="rect">
            <a:avLst/>
          </a:prstGeom>
          <a:solidFill>
            <a:schemeClr val="accent1">
              <a:alpha val="9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Freeform 5">
            <a:extLst>
              <a:ext uri="{FF2B5EF4-FFF2-40B4-BE49-F238E27FC236}">
                <a16:creationId xmlns:a16="http://schemas.microsoft.com/office/drawing/2014/main" id="{FA2762F3-DFB1-4BC9-9C57-4B2C8EC29E98}"/>
              </a:ext>
            </a:extLst>
          </p:cNvPr>
          <p:cNvSpPr>
            <a:spLocks/>
          </p:cNvSpPr>
          <p:nvPr userDrawn="1"/>
        </p:nvSpPr>
        <p:spPr bwMode="auto">
          <a:xfrm>
            <a:off x="-2305855" y="1951267"/>
            <a:ext cx="5575713" cy="3948208"/>
          </a:xfrm>
          <a:custGeom>
            <a:avLst/>
            <a:gdLst>
              <a:gd name="T0" fmla="*/ 1505 w 1677"/>
              <a:gd name="T1" fmla="*/ 1142 h 1186"/>
              <a:gd name="T2" fmla="*/ 1306 w 1677"/>
              <a:gd name="T3" fmla="*/ 1127 h 1186"/>
              <a:gd name="T4" fmla="*/ 1085 w 1677"/>
              <a:gd name="T5" fmla="*/ 1086 h 1186"/>
              <a:gd name="T6" fmla="*/ 1024 w 1677"/>
              <a:gd name="T7" fmla="*/ 1083 h 1186"/>
              <a:gd name="T8" fmla="*/ 978 w 1677"/>
              <a:gd name="T9" fmla="*/ 1078 h 1186"/>
              <a:gd name="T10" fmla="*/ 1033 w 1677"/>
              <a:gd name="T11" fmla="*/ 1062 h 1186"/>
              <a:gd name="T12" fmla="*/ 1158 w 1677"/>
              <a:gd name="T13" fmla="*/ 1057 h 1186"/>
              <a:gd name="T14" fmla="*/ 1340 w 1677"/>
              <a:gd name="T15" fmla="*/ 1071 h 1186"/>
              <a:gd name="T16" fmla="*/ 1464 w 1677"/>
              <a:gd name="T17" fmla="*/ 1053 h 1186"/>
              <a:gd name="T18" fmla="*/ 1576 w 1677"/>
              <a:gd name="T19" fmla="*/ 0 h 1186"/>
              <a:gd name="T20" fmla="*/ 1480 w 1677"/>
              <a:gd name="T21" fmla="*/ 26 h 1186"/>
              <a:gd name="T22" fmla="*/ 1323 w 1677"/>
              <a:gd name="T23" fmla="*/ 48 h 1186"/>
              <a:gd name="T24" fmla="*/ 1164 w 1677"/>
              <a:gd name="T25" fmla="*/ 52 h 1186"/>
              <a:gd name="T26" fmla="*/ 1132 w 1677"/>
              <a:gd name="T27" fmla="*/ 52 h 1186"/>
              <a:gd name="T28" fmla="*/ 1307 w 1677"/>
              <a:gd name="T29" fmla="*/ 52 h 1186"/>
              <a:gd name="T30" fmla="*/ 1450 w 1677"/>
              <a:gd name="T31" fmla="*/ 36 h 1186"/>
              <a:gd name="T32" fmla="*/ 1570 w 1677"/>
              <a:gd name="T33" fmla="*/ 8 h 1186"/>
              <a:gd name="T34" fmla="*/ 1403 w 1677"/>
              <a:gd name="T35" fmla="*/ 1046 h 1186"/>
              <a:gd name="T36" fmla="*/ 1300 w 1677"/>
              <a:gd name="T37" fmla="*/ 1048 h 1186"/>
              <a:gd name="T38" fmla="*/ 1112 w 1677"/>
              <a:gd name="T39" fmla="*/ 1032 h 1186"/>
              <a:gd name="T40" fmla="*/ 1024 w 1677"/>
              <a:gd name="T41" fmla="*/ 1040 h 1186"/>
              <a:gd name="T42" fmla="*/ 925 w 1677"/>
              <a:gd name="T43" fmla="*/ 1072 h 1186"/>
              <a:gd name="T44" fmla="*/ 816 w 1677"/>
              <a:gd name="T45" fmla="*/ 1105 h 1186"/>
              <a:gd name="T46" fmla="*/ 661 w 1677"/>
              <a:gd name="T47" fmla="*/ 1042 h 1186"/>
              <a:gd name="T48" fmla="*/ 637 w 1677"/>
              <a:gd name="T49" fmla="*/ 1037 h 1186"/>
              <a:gd name="T50" fmla="*/ 493 w 1677"/>
              <a:gd name="T51" fmla="*/ 1036 h 1186"/>
              <a:gd name="T52" fmla="*/ 333 w 1677"/>
              <a:gd name="T53" fmla="*/ 1051 h 1186"/>
              <a:gd name="T54" fmla="*/ 195 w 1677"/>
              <a:gd name="T55" fmla="*/ 1029 h 1186"/>
              <a:gd name="T56" fmla="*/ 180 w 1677"/>
              <a:gd name="T57" fmla="*/ 27 h 1186"/>
              <a:gd name="T58" fmla="*/ 290 w 1677"/>
              <a:gd name="T59" fmla="*/ 45 h 1186"/>
              <a:gd name="T60" fmla="*/ 449 w 1677"/>
              <a:gd name="T61" fmla="*/ 54 h 1186"/>
              <a:gd name="T62" fmla="*/ 577 w 1677"/>
              <a:gd name="T63" fmla="*/ 50 h 1186"/>
              <a:gd name="T64" fmla="*/ 402 w 1677"/>
              <a:gd name="T65" fmla="*/ 51 h 1186"/>
              <a:gd name="T66" fmla="*/ 259 w 1677"/>
              <a:gd name="T67" fmla="*/ 37 h 1186"/>
              <a:gd name="T68" fmla="*/ 150 w 1677"/>
              <a:gd name="T69" fmla="*/ 15 h 1186"/>
              <a:gd name="T70" fmla="*/ 100 w 1677"/>
              <a:gd name="T71" fmla="*/ 1014 h 1186"/>
              <a:gd name="T72" fmla="*/ 283 w 1677"/>
              <a:gd name="T73" fmla="*/ 1067 h 1186"/>
              <a:gd name="T74" fmla="*/ 426 w 1677"/>
              <a:gd name="T75" fmla="*/ 1065 h 1186"/>
              <a:gd name="T76" fmla="*/ 611 w 1677"/>
              <a:gd name="T77" fmla="*/ 1057 h 1186"/>
              <a:gd name="T78" fmla="*/ 655 w 1677"/>
              <a:gd name="T79" fmla="*/ 1065 h 1186"/>
              <a:gd name="T80" fmla="*/ 680 w 1677"/>
              <a:gd name="T81" fmla="*/ 1084 h 1186"/>
              <a:gd name="T82" fmla="*/ 612 w 1677"/>
              <a:gd name="T83" fmla="*/ 1084 h 1186"/>
              <a:gd name="T84" fmla="*/ 495 w 1677"/>
              <a:gd name="T85" fmla="*/ 1103 h 1186"/>
              <a:gd name="T86" fmla="*/ 271 w 1677"/>
              <a:gd name="T87" fmla="*/ 1140 h 1186"/>
              <a:gd name="T88" fmla="*/ 36 w 1677"/>
              <a:gd name="T89" fmla="*/ 1127 h 1186"/>
              <a:gd name="T90" fmla="*/ 143 w 1677"/>
              <a:gd name="T91" fmla="*/ 1181 h 1186"/>
              <a:gd name="T92" fmla="*/ 326 w 1677"/>
              <a:gd name="T93" fmla="*/ 1181 h 1186"/>
              <a:gd name="T94" fmla="*/ 591 w 1677"/>
              <a:gd name="T95" fmla="*/ 1143 h 1186"/>
              <a:gd name="T96" fmla="*/ 628 w 1677"/>
              <a:gd name="T97" fmla="*/ 1141 h 1186"/>
              <a:gd name="T98" fmla="*/ 698 w 1677"/>
              <a:gd name="T99" fmla="*/ 1147 h 1186"/>
              <a:gd name="T100" fmla="*/ 803 w 1677"/>
              <a:gd name="T101" fmla="*/ 1185 h 1186"/>
              <a:gd name="T102" fmla="*/ 874 w 1677"/>
              <a:gd name="T103" fmla="*/ 1185 h 1186"/>
              <a:gd name="T104" fmla="*/ 979 w 1677"/>
              <a:gd name="T105" fmla="*/ 1147 h 1186"/>
              <a:gd name="T106" fmla="*/ 1049 w 1677"/>
              <a:gd name="T107" fmla="*/ 1141 h 1186"/>
              <a:gd name="T108" fmla="*/ 1080 w 1677"/>
              <a:gd name="T109" fmla="*/ 1142 h 1186"/>
              <a:gd name="T110" fmla="*/ 1299 w 1677"/>
              <a:gd name="T111" fmla="*/ 1176 h 1186"/>
              <a:gd name="T112" fmla="*/ 1508 w 1677"/>
              <a:gd name="T113" fmla="*/ 1183 h 1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77" h="1186">
                <a:moveTo>
                  <a:pt x="1676" y="1142"/>
                </a:moveTo>
                <a:cubicBezTo>
                  <a:pt x="1658" y="159"/>
                  <a:pt x="1658" y="159"/>
                  <a:pt x="1658" y="159"/>
                </a:cubicBezTo>
                <a:cubicBezTo>
                  <a:pt x="1641" y="1127"/>
                  <a:pt x="1641" y="1127"/>
                  <a:pt x="1641" y="1127"/>
                </a:cubicBezTo>
                <a:cubicBezTo>
                  <a:pt x="1605" y="1133"/>
                  <a:pt x="1605" y="1133"/>
                  <a:pt x="1605" y="1133"/>
                </a:cubicBezTo>
                <a:cubicBezTo>
                  <a:pt x="1589" y="1135"/>
                  <a:pt x="1572" y="1137"/>
                  <a:pt x="1555" y="1139"/>
                </a:cubicBezTo>
                <a:cubicBezTo>
                  <a:pt x="1530" y="1140"/>
                  <a:pt x="1530" y="1140"/>
                  <a:pt x="1530" y="1140"/>
                </a:cubicBezTo>
                <a:cubicBezTo>
                  <a:pt x="1522" y="1141"/>
                  <a:pt x="1514" y="1142"/>
                  <a:pt x="1505" y="1142"/>
                </a:cubicBezTo>
                <a:cubicBezTo>
                  <a:pt x="1489" y="1142"/>
                  <a:pt x="1472" y="1143"/>
                  <a:pt x="1455" y="1142"/>
                </a:cubicBezTo>
                <a:cubicBezTo>
                  <a:pt x="1447" y="1142"/>
                  <a:pt x="1439" y="1142"/>
                  <a:pt x="1431" y="1141"/>
                </a:cubicBezTo>
                <a:cubicBezTo>
                  <a:pt x="1406" y="1140"/>
                  <a:pt x="1406" y="1140"/>
                  <a:pt x="1406" y="1140"/>
                </a:cubicBezTo>
                <a:cubicBezTo>
                  <a:pt x="1393" y="1139"/>
                  <a:pt x="1393" y="1139"/>
                  <a:pt x="1393" y="1139"/>
                </a:cubicBezTo>
                <a:cubicBezTo>
                  <a:pt x="1381" y="1137"/>
                  <a:pt x="1381" y="1137"/>
                  <a:pt x="1381" y="1137"/>
                </a:cubicBezTo>
                <a:cubicBezTo>
                  <a:pt x="1356" y="1135"/>
                  <a:pt x="1356" y="1135"/>
                  <a:pt x="1356" y="1135"/>
                </a:cubicBezTo>
                <a:cubicBezTo>
                  <a:pt x="1339" y="1132"/>
                  <a:pt x="1323" y="1130"/>
                  <a:pt x="1306" y="1127"/>
                </a:cubicBezTo>
                <a:cubicBezTo>
                  <a:pt x="1290" y="1125"/>
                  <a:pt x="1273" y="1121"/>
                  <a:pt x="1257" y="1118"/>
                </a:cubicBezTo>
                <a:cubicBezTo>
                  <a:pt x="1207" y="1108"/>
                  <a:pt x="1207" y="1108"/>
                  <a:pt x="1207" y="1108"/>
                </a:cubicBezTo>
                <a:cubicBezTo>
                  <a:pt x="1182" y="1103"/>
                  <a:pt x="1182" y="1103"/>
                  <a:pt x="1182" y="1103"/>
                </a:cubicBezTo>
                <a:cubicBezTo>
                  <a:pt x="1174" y="1101"/>
                  <a:pt x="1165" y="1099"/>
                  <a:pt x="1157" y="1097"/>
                </a:cubicBezTo>
                <a:cubicBezTo>
                  <a:pt x="1140" y="1094"/>
                  <a:pt x="1122" y="1091"/>
                  <a:pt x="1105" y="1088"/>
                </a:cubicBezTo>
                <a:cubicBezTo>
                  <a:pt x="1092" y="1087"/>
                  <a:pt x="1092" y="1087"/>
                  <a:pt x="1092" y="1087"/>
                </a:cubicBezTo>
                <a:cubicBezTo>
                  <a:pt x="1085" y="1086"/>
                  <a:pt x="1085" y="1086"/>
                  <a:pt x="1085" y="1086"/>
                </a:cubicBezTo>
                <a:cubicBezTo>
                  <a:pt x="1082" y="1085"/>
                  <a:pt x="1082" y="1085"/>
                  <a:pt x="1082" y="1085"/>
                </a:cubicBezTo>
                <a:cubicBezTo>
                  <a:pt x="1078" y="1085"/>
                  <a:pt x="1078" y="1085"/>
                  <a:pt x="1078" y="1085"/>
                </a:cubicBezTo>
                <a:cubicBezTo>
                  <a:pt x="1065" y="1084"/>
                  <a:pt x="1065" y="1084"/>
                  <a:pt x="1065" y="1084"/>
                </a:cubicBezTo>
                <a:cubicBezTo>
                  <a:pt x="1059" y="1083"/>
                  <a:pt x="1059" y="1083"/>
                  <a:pt x="1059" y="1083"/>
                </a:cubicBezTo>
                <a:cubicBezTo>
                  <a:pt x="1056" y="1083"/>
                  <a:pt x="1054" y="1083"/>
                  <a:pt x="1052" y="1083"/>
                </a:cubicBezTo>
                <a:cubicBezTo>
                  <a:pt x="1038" y="1083"/>
                  <a:pt x="1038" y="1083"/>
                  <a:pt x="1038" y="1083"/>
                </a:cubicBezTo>
                <a:cubicBezTo>
                  <a:pt x="1033" y="1083"/>
                  <a:pt x="1028" y="1083"/>
                  <a:pt x="1024" y="1083"/>
                </a:cubicBezTo>
                <a:cubicBezTo>
                  <a:pt x="1010" y="1083"/>
                  <a:pt x="1010" y="1083"/>
                  <a:pt x="1010" y="1083"/>
                </a:cubicBezTo>
                <a:cubicBezTo>
                  <a:pt x="1003" y="1084"/>
                  <a:pt x="1003" y="1084"/>
                  <a:pt x="1003" y="1084"/>
                </a:cubicBezTo>
                <a:cubicBezTo>
                  <a:pt x="997" y="1084"/>
                  <a:pt x="997" y="1084"/>
                  <a:pt x="997" y="1084"/>
                </a:cubicBezTo>
                <a:cubicBezTo>
                  <a:pt x="983" y="1085"/>
                  <a:pt x="983" y="1085"/>
                  <a:pt x="983" y="1085"/>
                </a:cubicBezTo>
                <a:cubicBezTo>
                  <a:pt x="978" y="1086"/>
                  <a:pt x="974" y="1087"/>
                  <a:pt x="969" y="1087"/>
                </a:cubicBezTo>
                <a:cubicBezTo>
                  <a:pt x="961" y="1088"/>
                  <a:pt x="952" y="1090"/>
                  <a:pt x="943" y="1092"/>
                </a:cubicBezTo>
                <a:cubicBezTo>
                  <a:pt x="955" y="1087"/>
                  <a:pt x="966" y="1082"/>
                  <a:pt x="978" y="1078"/>
                </a:cubicBezTo>
                <a:cubicBezTo>
                  <a:pt x="985" y="1076"/>
                  <a:pt x="993" y="1073"/>
                  <a:pt x="1000" y="1071"/>
                </a:cubicBezTo>
                <a:cubicBezTo>
                  <a:pt x="1011" y="1068"/>
                  <a:pt x="1011" y="1068"/>
                  <a:pt x="1011" y="1068"/>
                </a:cubicBezTo>
                <a:cubicBezTo>
                  <a:pt x="1022" y="1065"/>
                  <a:pt x="1022" y="1065"/>
                  <a:pt x="1022" y="1065"/>
                </a:cubicBezTo>
                <a:cubicBezTo>
                  <a:pt x="1028" y="1063"/>
                  <a:pt x="1028" y="1063"/>
                  <a:pt x="1028" y="1063"/>
                </a:cubicBezTo>
                <a:cubicBezTo>
                  <a:pt x="1029" y="1063"/>
                  <a:pt x="1029" y="1063"/>
                  <a:pt x="1029" y="1063"/>
                </a:cubicBezTo>
                <a:cubicBezTo>
                  <a:pt x="1030" y="1063"/>
                  <a:pt x="1030" y="1063"/>
                  <a:pt x="1030" y="1063"/>
                </a:cubicBezTo>
                <a:cubicBezTo>
                  <a:pt x="1033" y="1062"/>
                  <a:pt x="1033" y="1062"/>
                  <a:pt x="1033" y="1062"/>
                </a:cubicBezTo>
                <a:cubicBezTo>
                  <a:pt x="1044" y="1060"/>
                  <a:pt x="1044" y="1060"/>
                  <a:pt x="1044" y="1060"/>
                </a:cubicBezTo>
                <a:cubicBezTo>
                  <a:pt x="1048" y="1059"/>
                  <a:pt x="1051" y="1059"/>
                  <a:pt x="1055" y="1058"/>
                </a:cubicBezTo>
                <a:cubicBezTo>
                  <a:pt x="1059" y="1058"/>
                  <a:pt x="1063" y="1057"/>
                  <a:pt x="1066" y="1057"/>
                </a:cubicBezTo>
                <a:cubicBezTo>
                  <a:pt x="1082" y="1056"/>
                  <a:pt x="1097" y="1055"/>
                  <a:pt x="1112" y="1055"/>
                </a:cubicBezTo>
                <a:cubicBezTo>
                  <a:pt x="1124" y="1055"/>
                  <a:pt x="1124" y="1055"/>
                  <a:pt x="1124" y="1055"/>
                </a:cubicBezTo>
                <a:cubicBezTo>
                  <a:pt x="1135" y="1055"/>
                  <a:pt x="1135" y="1055"/>
                  <a:pt x="1135" y="1055"/>
                </a:cubicBezTo>
                <a:cubicBezTo>
                  <a:pt x="1143" y="1056"/>
                  <a:pt x="1151" y="1056"/>
                  <a:pt x="1158" y="1057"/>
                </a:cubicBezTo>
                <a:cubicBezTo>
                  <a:pt x="1166" y="1057"/>
                  <a:pt x="1174" y="1058"/>
                  <a:pt x="1181" y="1058"/>
                </a:cubicBezTo>
                <a:cubicBezTo>
                  <a:pt x="1205" y="1061"/>
                  <a:pt x="1205" y="1061"/>
                  <a:pt x="1205" y="1061"/>
                </a:cubicBezTo>
                <a:cubicBezTo>
                  <a:pt x="1251" y="1065"/>
                  <a:pt x="1251" y="1065"/>
                  <a:pt x="1251" y="1065"/>
                </a:cubicBezTo>
                <a:cubicBezTo>
                  <a:pt x="1267" y="1067"/>
                  <a:pt x="1283" y="1068"/>
                  <a:pt x="1299" y="1069"/>
                </a:cubicBezTo>
                <a:cubicBezTo>
                  <a:pt x="1306" y="1070"/>
                  <a:pt x="1315" y="1070"/>
                  <a:pt x="1322" y="1070"/>
                </a:cubicBezTo>
                <a:cubicBezTo>
                  <a:pt x="1326" y="1071"/>
                  <a:pt x="1330" y="1071"/>
                  <a:pt x="1334" y="1071"/>
                </a:cubicBezTo>
                <a:cubicBezTo>
                  <a:pt x="1340" y="1071"/>
                  <a:pt x="1340" y="1071"/>
                  <a:pt x="1340" y="1071"/>
                </a:cubicBezTo>
                <a:cubicBezTo>
                  <a:pt x="1343" y="1071"/>
                  <a:pt x="1343" y="1071"/>
                  <a:pt x="1343" y="1071"/>
                </a:cubicBezTo>
                <a:cubicBezTo>
                  <a:pt x="1344" y="1071"/>
                  <a:pt x="1345" y="1071"/>
                  <a:pt x="1346" y="1071"/>
                </a:cubicBezTo>
                <a:cubicBezTo>
                  <a:pt x="1362" y="1071"/>
                  <a:pt x="1378" y="1070"/>
                  <a:pt x="1394" y="1067"/>
                </a:cubicBezTo>
                <a:cubicBezTo>
                  <a:pt x="1406" y="1066"/>
                  <a:pt x="1406" y="1066"/>
                  <a:pt x="1406" y="1066"/>
                </a:cubicBezTo>
                <a:cubicBezTo>
                  <a:pt x="1418" y="1064"/>
                  <a:pt x="1418" y="1064"/>
                  <a:pt x="1418" y="1064"/>
                </a:cubicBezTo>
                <a:cubicBezTo>
                  <a:pt x="1426" y="1062"/>
                  <a:pt x="1434" y="1061"/>
                  <a:pt x="1441" y="1059"/>
                </a:cubicBezTo>
                <a:cubicBezTo>
                  <a:pt x="1449" y="1057"/>
                  <a:pt x="1457" y="1055"/>
                  <a:pt x="1464" y="1053"/>
                </a:cubicBezTo>
                <a:cubicBezTo>
                  <a:pt x="1472" y="1051"/>
                  <a:pt x="1480" y="1049"/>
                  <a:pt x="1487" y="1047"/>
                </a:cubicBezTo>
                <a:cubicBezTo>
                  <a:pt x="1503" y="1042"/>
                  <a:pt x="1518" y="1037"/>
                  <a:pt x="1532" y="1032"/>
                </a:cubicBezTo>
                <a:cubicBezTo>
                  <a:pt x="1547" y="1026"/>
                  <a:pt x="1562" y="1021"/>
                  <a:pt x="1577" y="1014"/>
                </a:cubicBezTo>
                <a:cubicBezTo>
                  <a:pt x="1582" y="1012"/>
                  <a:pt x="1582" y="1012"/>
                  <a:pt x="1582" y="1012"/>
                </a:cubicBezTo>
                <a:cubicBezTo>
                  <a:pt x="1582" y="1006"/>
                  <a:pt x="1582" y="1006"/>
                  <a:pt x="1582" y="1006"/>
                </a:cubicBezTo>
                <a:cubicBezTo>
                  <a:pt x="1576" y="4"/>
                  <a:pt x="1576" y="4"/>
                  <a:pt x="1576" y="4"/>
                </a:cubicBezTo>
                <a:cubicBezTo>
                  <a:pt x="1576" y="0"/>
                  <a:pt x="1576" y="0"/>
                  <a:pt x="1576" y="0"/>
                </a:cubicBezTo>
                <a:cubicBezTo>
                  <a:pt x="1572" y="1"/>
                  <a:pt x="1572" y="1"/>
                  <a:pt x="1572" y="1"/>
                </a:cubicBezTo>
                <a:cubicBezTo>
                  <a:pt x="1542" y="10"/>
                  <a:pt x="1542" y="10"/>
                  <a:pt x="1542" y="10"/>
                </a:cubicBezTo>
                <a:cubicBezTo>
                  <a:pt x="1537" y="12"/>
                  <a:pt x="1532" y="14"/>
                  <a:pt x="1527" y="15"/>
                </a:cubicBezTo>
                <a:cubicBezTo>
                  <a:pt x="1511" y="19"/>
                  <a:pt x="1511" y="19"/>
                  <a:pt x="1511" y="19"/>
                </a:cubicBezTo>
                <a:cubicBezTo>
                  <a:pt x="1496" y="22"/>
                  <a:pt x="1496" y="22"/>
                  <a:pt x="1496" y="22"/>
                </a:cubicBezTo>
                <a:cubicBezTo>
                  <a:pt x="1488" y="24"/>
                  <a:pt x="1488" y="24"/>
                  <a:pt x="1488" y="24"/>
                </a:cubicBezTo>
                <a:cubicBezTo>
                  <a:pt x="1485" y="25"/>
                  <a:pt x="1483" y="25"/>
                  <a:pt x="1480" y="26"/>
                </a:cubicBezTo>
                <a:cubicBezTo>
                  <a:pt x="1449" y="32"/>
                  <a:pt x="1449" y="32"/>
                  <a:pt x="1449" y="32"/>
                </a:cubicBezTo>
                <a:cubicBezTo>
                  <a:pt x="1444" y="33"/>
                  <a:pt x="1439" y="34"/>
                  <a:pt x="1433" y="35"/>
                </a:cubicBezTo>
                <a:cubicBezTo>
                  <a:pt x="1418" y="37"/>
                  <a:pt x="1418" y="37"/>
                  <a:pt x="1418" y="37"/>
                </a:cubicBezTo>
                <a:cubicBezTo>
                  <a:pt x="1402" y="39"/>
                  <a:pt x="1402" y="39"/>
                  <a:pt x="1402" y="39"/>
                </a:cubicBezTo>
                <a:cubicBezTo>
                  <a:pt x="1397" y="40"/>
                  <a:pt x="1391" y="41"/>
                  <a:pt x="1386" y="41"/>
                </a:cubicBezTo>
                <a:cubicBezTo>
                  <a:pt x="1376" y="43"/>
                  <a:pt x="1365" y="44"/>
                  <a:pt x="1355" y="45"/>
                </a:cubicBezTo>
                <a:cubicBezTo>
                  <a:pt x="1323" y="48"/>
                  <a:pt x="1323" y="48"/>
                  <a:pt x="1323" y="48"/>
                </a:cubicBezTo>
                <a:cubicBezTo>
                  <a:pt x="1318" y="48"/>
                  <a:pt x="1312" y="49"/>
                  <a:pt x="1307" y="49"/>
                </a:cubicBezTo>
                <a:cubicBezTo>
                  <a:pt x="1291" y="50"/>
                  <a:pt x="1291" y="50"/>
                  <a:pt x="1291" y="50"/>
                </a:cubicBezTo>
                <a:cubicBezTo>
                  <a:pt x="1275" y="51"/>
                  <a:pt x="1275" y="51"/>
                  <a:pt x="1275" y="51"/>
                </a:cubicBezTo>
                <a:cubicBezTo>
                  <a:pt x="1259" y="51"/>
                  <a:pt x="1259" y="51"/>
                  <a:pt x="1259" y="51"/>
                </a:cubicBezTo>
                <a:cubicBezTo>
                  <a:pt x="1249" y="52"/>
                  <a:pt x="1238" y="52"/>
                  <a:pt x="1228" y="52"/>
                </a:cubicBezTo>
                <a:cubicBezTo>
                  <a:pt x="1217" y="52"/>
                  <a:pt x="1206" y="53"/>
                  <a:pt x="1196" y="53"/>
                </a:cubicBezTo>
                <a:cubicBezTo>
                  <a:pt x="1185" y="52"/>
                  <a:pt x="1175" y="52"/>
                  <a:pt x="1164" y="52"/>
                </a:cubicBezTo>
                <a:cubicBezTo>
                  <a:pt x="1153" y="52"/>
                  <a:pt x="1143" y="52"/>
                  <a:pt x="1132" y="51"/>
                </a:cubicBezTo>
                <a:cubicBezTo>
                  <a:pt x="1116" y="51"/>
                  <a:pt x="1116" y="51"/>
                  <a:pt x="1116" y="51"/>
                </a:cubicBezTo>
                <a:cubicBezTo>
                  <a:pt x="1100" y="50"/>
                  <a:pt x="1100" y="50"/>
                  <a:pt x="1100" y="50"/>
                </a:cubicBezTo>
                <a:cubicBezTo>
                  <a:pt x="1090" y="49"/>
                  <a:pt x="1079" y="48"/>
                  <a:pt x="1069" y="47"/>
                </a:cubicBezTo>
                <a:cubicBezTo>
                  <a:pt x="1079" y="48"/>
                  <a:pt x="1090" y="49"/>
                  <a:pt x="1100" y="50"/>
                </a:cubicBezTo>
                <a:cubicBezTo>
                  <a:pt x="1116" y="51"/>
                  <a:pt x="1116" y="51"/>
                  <a:pt x="1116" y="51"/>
                </a:cubicBezTo>
                <a:cubicBezTo>
                  <a:pt x="1132" y="52"/>
                  <a:pt x="1132" y="52"/>
                  <a:pt x="1132" y="52"/>
                </a:cubicBezTo>
                <a:cubicBezTo>
                  <a:pt x="1143" y="53"/>
                  <a:pt x="1153" y="53"/>
                  <a:pt x="1164" y="53"/>
                </a:cubicBezTo>
                <a:cubicBezTo>
                  <a:pt x="1175" y="54"/>
                  <a:pt x="1185" y="54"/>
                  <a:pt x="1196" y="54"/>
                </a:cubicBezTo>
                <a:cubicBezTo>
                  <a:pt x="1206" y="54"/>
                  <a:pt x="1217" y="54"/>
                  <a:pt x="1228" y="54"/>
                </a:cubicBezTo>
                <a:cubicBezTo>
                  <a:pt x="1238" y="54"/>
                  <a:pt x="1249" y="54"/>
                  <a:pt x="1260" y="54"/>
                </a:cubicBezTo>
                <a:cubicBezTo>
                  <a:pt x="1275" y="53"/>
                  <a:pt x="1275" y="53"/>
                  <a:pt x="1275" y="53"/>
                </a:cubicBezTo>
                <a:cubicBezTo>
                  <a:pt x="1291" y="53"/>
                  <a:pt x="1291" y="53"/>
                  <a:pt x="1291" y="53"/>
                </a:cubicBezTo>
                <a:cubicBezTo>
                  <a:pt x="1307" y="52"/>
                  <a:pt x="1307" y="52"/>
                  <a:pt x="1307" y="52"/>
                </a:cubicBezTo>
                <a:cubicBezTo>
                  <a:pt x="1313" y="52"/>
                  <a:pt x="1318" y="51"/>
                  <a:pt x="1323" y="51"/>
                </a:cubicBezTo>
                <a:cubicBezTo>
                  <a:pt x="1355" y="48"/>
                  <a:pt x="1355" y="48"/>
                  <a:pt x="1355" y="48"/>
                </a:cubicBezTo>
                <a:cubicBezTo>
                  <a:pt x="1366" y="47"/>
                  <a:pt x="1376" y="46"/>
                  <a:pt x="1387" y="45"/>
                </a:cubicBezTo>
                <a:cubicBezTo>
                  <a:pt x="1392" y="44"/>
                  <a:pt x="1397" y="44"/>
                  <a:pt x="1403" y="43"/>
                </a:cubicBezTo>
                <a:cubicBezTo>
                  <a:pt x="1418" y="41"/>
                  <a:pt x="1418" y="41"/>
                  <a:pt x="1418" y="41"/>
                </a:cubicBezTo>
                <a:cubicBezTo>
                  <a:pt x="1434" y="39"/>
                  <a:pt x="1434" y="39"/>
                  <a:pt x="1434" y="39"/>
                </a:cubicBezTo>
                <a:cubicBezTo>
                  <a:pt x="1439" y="38"/>
                  <a:pt x="1445" y="37"/>
                  <a:pt x="1450" y="36"/>
                </a:cubicBezTo>
                <a:cubicBezTo>
                  <a:pt x="1481" y="30"/>
                  <a:pt x="1481" y="30"/>
                  <a:pt x="1481" y="30"/>
                </a:cubicBezTo>
                <a:cubicBezTo>
                  <a:pt x="1484" y="30"/>
                  <a:pt x="1486" y="30"/>
                  <a:pt x="1489" y="29"/>
                </a:cubicBezTo>
                <a:cubicBezTo>
                  <a:pt x="1497" y="27"/>
                  <a:pt x="1497" y="27"/>
                  <a:pt x="1497" y="27"/>
                </a:cubicBezTo>
                <a:cubicBezTo>
                  <a:pt x="1512" y="24"/>
                  <a:pt x="1512" y="24"/>
                  <a:pt x="1512" y="24"/>
                </a:cubicBezTo>
                <a:cubicBezTo>
                  <a:pt x="1528" y="20"/>
                  <a:pt x="1528" y="20"/>
                  <a:pt x="1528" y="20"/>
                </a:cubicBezTo>
                <a:cubicBezTo>
                  <a:pt x="1533" y="19"/>
                  <a:pt x="1538" y="17"/>
                  <a:pt x="1543" y="16"/>
                </a:cubicBezTo>
                <a:cubicBezTo>
                  <a:pt x="1570" y="8"/>
                  <a:pt x="1570" y="8"/>
                  <a:pt x="1570" y="8"/>
                </a:cubicBezTo>
                <a:cubicBezTo>
                  <a:pt x="1564" y="1000"/>
                  <a:pt x="1564" y="1000"/>
                  <a:pt x="1564" y="1000"/>
                </a:cubicBezTo>
                <a:cubicBezTo>
                  <a:pt x="1552" y="1006"/>
                  <a:pt x="1539" y="1010"/>
                  <a:pt x="1526" y="1015"/>
                </a:cubicBezTo>
                <a:cubicBezTo>
                  <a:pt x="1512" y="1020"/>
                  <a:pt x="1497" y="1025"/>
                  <a:pt x="1482" y="1029"/>
                </a:cubicBezTo>
                <a:cubicBezTo>
                  <a:pt x="1475" y="1031"/>
                  <a:pt x="1467" y="1033"/>
                  <a:pt x="1460" y="1035"/>
                </a:cubicBezTo>
                <a:cubicBezTo>
                  <a:pt x="1452" y="1037"/>
                  <a:pt x="1445" y="1039"/>
                  <a:pt x="1437" y="1040"/>
                </a:cubicBezTo>
                <a:cubicBezTo>
                  <a:pt x="1430" y="1042"/>
                  <a:pt x="1422" y="1043"/>
                  <a:pt x="1415" y="1045"/>
                </a:cubicBezTo>
                <a:cubicBezTo>
                  <a:pt x="1403" y="1046"/>
                  <a:pt x="1403" y="1046"/>
                  <a:pt x="1403" y="1046"/>
                </a:cubicBezTo>
                <a:cubicBezTo>
                  <a:pt x="1392" y="1048"/>
                  <a:pt x="1392" y="1048"/>
                  <a:pt x="1392" y="1048"/>
                </a:cubicBezTo>
                <a:cubicBezTo>
                  <a:pt x="1377" y="1050"/>
                  <a:pt x="1361" y="1051"/>
                  <a:pt x="1346" y="1051"/>
                </a:cubicBezTo>
                <a:cubicBezTo>
                  <a:pt x="1345" y="1051"/>
                  <a:pt x="1344" y="1051"/>
                  <a:pt x="1344" y="1051"/>
                </a:cubicBezTo>
                <a:cubicBezTo>
                  <a:pt x="1341" y="1051"/>
                  <a:pt x="1341" y="1051"/>
                  <a:pt x="1341" y="1051"/>
                </a:cubicBezTo>
                <a:cubicBezTo>
                  <a:pt x="1335" y="1050"/>
                  <a:pt x="1335" y="1050"/>
                  <a:pt x="1335" y="1050"/>
                </a:cubicBezTo>
                <a:cubicBezTo>
                  <a:pt x="1331" y="1050"/>
                  <a:pt x="1327" y="1050"/>
                  <a:pt x="1323" y="1050"/>
                </a:cubicBezTo>
                <a:cubicBezTo>
                  <a:pt x="1315" y="1049"/>
                  <a:pt x="1308" y="1049"/>
                  <a:pt x="1300" y="1048"/>
                </a:cubicBezTo>
                <a:cubicBezTo>
                  <a:pt x="1285" y="1047"/>
                  <a:pt x="1269" y="1046"/>
                  <a:pt x="1254" y="1044"/>
                </a:cubicBezTo>
                <a:cubicBezTo>
                  <a:pt x="1207" y="1039"/>
                  <a:pt x="1207" y="1039"/>
                  <a:pt x="1207" y="1039"/>
                </a:cubicBezTo>
                <a:cubicBezTo>
                  <a:pt x="1184" y="1036"/>
                  <a:pt x="1184" y="1036"/>
                  <a:pt x="1184" y="1036"/>
                </a:cubicBezTo>
                <a:cubicBezTo>
                  <a:pt x="1176" y="1036"/>
                  <a:pt x="1168" y="1035"/>
                  <a:pt x="1160" y="1034"/>
                </a:cubicBezTo>
                <a:cubicBezTo>
                  <a:pt x="1152" y="1034"/>
                  <a:pt x="1144" y="1033"/>
                  <a:pt x="1136" y="1033"/>
                </a:cubicBezTo>
                <a:cubicBezTo>
                  <a:pt x="1124" y="1032"/>
                  <a:pt x="1124" y="1032"/>
                  <a:pt x="1124" y="1032"/>
                </a:cubicBezTo>
                <a:cubicBezTo>
                  <a:pt x="1112" y="1032"/>
                  <a:pt x="1112" y="1032"/>
                  <a:pt x="1112" y="1032"/>
                </a:cubicBezTo>
                <a:cubicBezTo>
                  <a:pt x="1096" y="1032"/>
                  <a:pt x="1080" y="1032"/>
                  <a:pt x="1064" y="1034"/>
                </a:cubicBezTo>
                <a:cubicBezTo>
                  <a:pt x="1060" y="1034"/>
                  <a:pt x="1056" y="1035"/>
                  <a:pt x="1052" y="1035"/>
                </a:cubicBezTo>
                <a:cubicBezTo>
                  <a:pt x="1048" y="1036"/>
                  <a:pt x="1044" y="1036"/>
                  <a:pt x="1040" y="1037"/>
                </a:cubicBezTo>
                <a:cubicBezTo>
                  <a:pt x="1028" y="1039"/>
                  <a:pt x="1028" y="1039"/>
                  <a:pt x="1028" y="1039"/>
                </a:cubicBezTo>
                <a:cubicBezTo>
                  <a:pt x="1025" y="1039"/>
                  <a:pt x="1025" y="1039"/>
                  <a:pt x="1025" y="1039"/>
                </a:cubicBezTo>
                <a:cubicBezTo>
                  <a:pt x="1024" y="1040"/>
                  <a:pt x="1024" y="1040"/>
                  <a:pt x="1024" y="1040"/>
                </a:cubicBezTo>
                <a:cubicBezTo>
                  <a:pt x="1024" y="1040"/>
                  <a:pt x="1024" y="1040"/>
                  <a:pt x="1024" y="1040"/>
                </a:cubicBezTo>
                <a:cubicBezTo>
                  <a:pt x="1023" y="1040"/>
                  <a:pt x="1023" y="1040"/>
                  <a:pt x="1023" y="1040"/>
                </a:cubicBezTo>
                <a:cubicBezTo>
                  <a:pt x="1022" y="1040"/>
                  <a:pt x="1022" y="1040"/>
                  <a:pt x="1022" y="1040"/>
                </a:cubicBezTo>
                <a:cubicBezTo>
                  <a:pt x="1016" y="1042"/>
                  <a:pt x="1016" y="1042"/>
                  <a:pt x="1016" y="1042"/>
                </a:cubicBezTo>
                <a:cubicBezTo>
                  <a:pt x="1005" y="1044"/>
                  <a:pt x="1005" y="1044"/>
                  <a:pt x="1005" y="1044"/>
                </a:cubicBezTo>
                <a:cubicBezTo>
                  <a:pt x="993" y="1048"/>
                  <a:pt x="993" y="1048"/>
                  <a:pt x="993" y="1048"/>
                </a:cubicBezTo>
                <a:cubicBezTo>
                  <a:pt x="985" y="1050"/>
                  <a:pt x="978" y="1052"/>
                  <a:pt x="970" y="1055"/>
                </a:cubicBezTo>
                <a:cubicBezTo>
                  <a:pt x="955" y="1060"/>
                  <a:pt x="940" y="1066"/>
                  <a:pt x="925" y="1072"/>
                </a:cubicBezTo>
                <a:cubicBezTo>
                  <a:pt x="911" y="1079"/>
                  <a:pt x="896" y="1086"/>
                  <a:pt x="882" y="1093"/>
                </a:cubicBezTo>
                <a:cubicBezTo>
                  <a:pt x="872" y="1099"/>
                  <a:pt x="872" y="1099"/>
                  <a:pt x="872" y="1099"/>
                </a:cubicBezTo>
                <a:cubicBezTo>
                  <a:pt x="861" y="1105"/>
                  <a:pt x="861" y="1105"/>
                  <a:pt x="861" y="1105"/>
                </a:cubicBezTo>
                <a:cubicBezTo>
                  <a:pt x="858" y="1107"/>
                  <a:pt x="854" y="1109"/>
                  <a:pt x="851" y="1112"/>
                </a:cubicBezTo>
                <a:cubicBezTo>
                  <a:pt x="839" y="106"/>
                  <a:pt x="839" y="106"/>
                  <a:pt x="839" y="106"/>
                </a:cubicBezTo>
                <a:cubicBezTo>
                  <a:pt x="826" y="1112"/>
                  <a:pt x="826" y="1112"/>
                  <a:pt x="826" y="1112"/>
                </a:cubicBezTo>
                <a:cubicBezTo>
                  <a:pt x="823" y="1109"/>
                  <a:pt x="819" y="1107"/>
                  <a:pt x="816" y="1105"/>
                </a:cubicBezTo>
                <a:cubicBezTo>
                  <a:pt x="805" y="1099"/>
                  <a:pt x="805" y="1099"/>
                  <a:pt x="805" y="1099"/>
                </a:cubicBezTo>
                <a:cubicBezTo>
                  <a:pt x="795" y="1093"/>
                  <a:pt x="795" y="1093"/>
                  <a:pt x="795" y="1093"/>
                </a:cubicBezTo>
                <a:cubicBezTo>
                  <a:pt x="781" y="1086"/>
                  <a:pt x="766" y="1079"/>
                  <a:pt x="752" y="1072"/>
                </a:cubicBezTo>
                <a:cubicBezTo>
                  <a:pt x="737" y="1066"/>
                  <a:pt x="722" y="1060"/>
                  <a:pt x="707" y="1055"/>
                </a:cubicBezTo>
                <a:cubicBezTo>
                  <a:pt x="699" y="1052"/>
                  <a:pt x="692" y="1050"/>
                  <a:pt x="684" y="1048"/>
                </a:cubicBezTo>
                <a:cubicBezTo>
                  <a:pt x="672" y="1044"/>
                  <a:pt x="672" y="1044"/>
                  <a:pt x="672" y="1044"/>
                </a:cubicBezTo>
                <a:cubicBezTo>
                  <a:pt x="661" y="1042"/>
                  <a:pt x="661" y="1042"/>
                  <a:pt x="661" y="1042"/>
                </a:cubicBezTo>
                <a:cubicBezTo>
                  <a:pt x="655" y="1040"/>
                  <a:pt x="655" y="1040"/>
                  <a:pt x="655" y="1040"/>
                </a:cubicBezTo>
                <a:cubicBezTo>
                  <a:pt x="654" y="1040"/>
                  <a:pt x="654" y="1040"/>
                  <a:pt x="654" y="1040"/>
                </a:cubicBezTo>
                <a:cubicBezTo>
                  <a:pt x="653" y="1040"/>
                  <a:pt x="653" y="1040"/>
                  <a:pt x="653" y="1040"/>
                </a:cubicBezTo>
                <a:cubicBezTo>
                  <a:pt x="653" y="1040"/>
                  <a:pt x="653" y="1040"/>
                  <a:pt x="653" y="1040"/>
                </a:cubicBezTo>
                <a:cubicBezTo>
                  <a:pt x="652" y="1039"/>
                  <a:pt x="652" y="1039"/>
                  <a:pt x="652" y="1039"/>
                </a:cubicBezTo>
                <a:cubicBezTo>
                  <a:pt x="649" y="1039"/>
                  <a:pt x="649" y="1039"/>
                  <a:pt x="649" y="1039"/>
                </a:cubicBezTo>
                <a:cubicBezTo>
                  <a:pt x="637" y="1037"/>
                  <a:pt x="637" y="1037"/>
                  <a:pt x="637" y="1037"/>
                </a:cubicBezTo>
                <a:cubicBezTo>
                  <a:pt x="633" y="1036"/>
                  <a:pt x="629" y="1036"/>
                  <a:pt x="625" y="1035"/>
                </a:cubicBezTo>
                <a:cubicBezTo>
                  <a:pt x="621" y="1035"/>
                  <a:pt x="617" y="1034"/>
                  <a:pt x="613" y="1034"/>
                </a:cubicBezTo>
                <a:cubicBezTo>
                  <a:pt x="597" y="1032"/>
                  <a:pt x="581" y="1032"/>
                  <a:pt x="565" y="1032"/>
                </a:cubicBezTo>
                <a:cubicBezTo>
                  <a:pt x="553" y="1032"/>
                  <a:pt x="553" y="1032"/>
                  <a:pt x="553" y="1032"/>
                </a:cubicBezTo>
                <a:cubicBezTo>
                  <a:pt x="541" y="1033"/>
                  <a:pt x="541" y="1033"/>
                  <a:pt x="541" y="1033"/>
                </a:cubicBezTo>
                <a:cubicBezTo>
                  <a:pt x="533" y="1033"/>
                  <a:pt x="525" y="1034"/>
                  <a:pt x="517" y="1034"/>
                </a:cubicBezTo>
                <a:cubicBezTo>
                  <a:pt x="509" y="1035"/>
                  <a:pt x="501" y="1036"/>
                  <a:pt x="493" y="1036"/>
                </a:cubicBezTo>
                <a:cubicBezTo>
                  <a:pt x="470" y="1039"/>
                  <a:pt x="470" y="1039"/>
                  <a:pt x="470" y="1039"/>
                </a:cubicBezTo>
                <a:cubicBezTo>
                  <a:pt x="423" y="1044"/>
                  <a:pt x="423" y="1044"/>
                  <a:pt x="423" y="1044"/>
                </a:cubicBezTo>
                <a:cubicBezTo>
                  <a:pt x="408" y="1046"/>
                  <a:pt x="392" y="1047"/>
                  <a:pt x="377" y="1048"/>
                </a:cubicBezTo>
                <a:cubicBezTo>
                  <a:pt x="369" y="1049"/>
                  <a:pt x="362" y="1049"/>
                  <a:pt x="354" y="1050"/>
                </a:cubicBezTo>
                <a:cubicBezTo>
                  <a:pt x="350" y="1050"/>
                  <a:pt x="346" y="1050"/>
                  <a:pt x="342" y="1050"/>
                </a:cubicBezTo>
                <a:cubicBezTo>
                  <a:pt x="336" y="1051"/>
                  <a:pt x="336" y="1051"/>
                  <a:pt x="336" y="1051"/>
                </a:cubicBezTo>
                <a:cubicBezTo>
                  <a:pt x="333" y="1051"/>
                  <a:pt x="333" y="1051"/>
                  <a:pt x="333" y="1051"/>
                </a:cubicBezTo>
                <a:cubicBezTo>
                  <a:pt x="333" y="1051"/>
                  <a:pt x="332" y="1051"/>
                  <a:pt x="331" y="1051"/>
                </a:cubicBezTo>
                <a:cubicBezTo>
                  <a:pt x="316" y="1051"/>
                  <a:pt x="300" y="1050"/>
                  <a:pt x="285" y="1048"/>
                </a:cubicBezTo>
                <a:cubicBezTo>
                  <a:pt x="274" y="1046"/>
                  <a:pt x="274" y="1046"/>
                  <a:pt x="274" y="1046"/>
                </a:cubicBezTo>
                <a:cubicBezTo>
                  <a:pt x="262" y="1045"/>
                  <a:pt x="262" y="1045"/>
                  <a:pt x="262" y="1045"/>
                </a:cubicBezTo>
                <a:cubicBezTo>
                  <a:pt x="255" y="1043"/>
                  <a:pt x="247" y="1042"/>
                  <a:pt x="240" y="1040"/>
                </a:cubicBezTo>
                <a:cubicBezTo>
                  <a:pt x="232" y="1039"/>
                  <a:pt x="225" y="1037"/>
                  <a:pt x="217" y="1035"/>
                </a:cubicBezTo>
                <a:cubicBezTo>
                  <a:pt x="210" y="1033"/>
                  <a:pt x="202" y="1031"/>
                  <a:pt x="195" y="1029"/>
                </a:cubicBezTo>
                <a:cubicBezTo>
                  <a:pt x="180" y="1025"/>
                  <a:pt x="165" y="1020"/>
                  <a:pt x="151" y="1015"/>
                </a:cubicBezTo>
                <a:cubicBezTo>
                  <a:pt x="138" y="1010"/>
                  <a:pt x="125" y="1006"/>
                  <a:pt x="113" y="1000"/>
                </a:cubicBezTo>
                <a:cubicBezTo>
                  <a:pt x="107" y="8"/>
                  <a:pt x="107" y="8"/>
                  <a:pt x="107" y="8"/>
                </a:cubicBezTo>
                <a:cubicBezTo>
                  <a:pt x="134" y="16"/>
                  <a:pt x="134" y="16"/>
                  <a:pt x="134" y="16"/>
                </a:cubicBezTo>
                <a:cubicBezTo>
                  <a:pt x="139" y="17"/>
                  <a:pt x="144" y="19"/>
                  <a:pt x="149" y="20"/>
                </a:cubicBezTo>
                <a:cubicBezTo>
                  <a:pt x="165" y="24"/>
                  <a:pt x="165" y="24"/>
                  <a:pt x="165" y="24"/>
                </a:cubicBezTo>
                <a:cubicBezTo>
                  <a:pt x="180" y="27"/>
                  <a:pt x="180" y="27"/>
                  <a:pt x="180" y="27"/>
                </a:cubicBezTo>
                <a:cubicBezTo>
                  <a:pt x="188" y="29"/>
                  <a:pt x="188" y="29"/>
                  <a:pt x="188" y="29"/>
                </a:cubicBezTo>
                <a:cubicBezTo>
                  <a:pt x="191" y="30"/>
                  <a:pt x="193" y="30"/>
                  <a:pt x="196" y="30"/>
                </a:cubicBezTo>
                <a:cubicBezTo>
                  <a:pt x="227" y="36"/>
                  <a:pt x="227" y="36"/>
                  <a:pt x="227" y="36"/>
                </a:cubicBezTo>
                <a:cubicBezTo>
                  <a:pt x="232" y="37"/>
                  <a:pt x="238" y="38"/>
                  <a:pt x="243" y="39"/>
                </a:cubicBezTo>
                <a:cubicBezTo>
                  <a:pt x="259" y="41"/>
                  <a:pt x="259" y="41"/>
                  <a:pt x="259" y="41"/>
                </a:cubicBezTo>
                <a:cubicBezTo>
                  <a:pt x="275" y="43"/>
                  <a:pt x="275" y="43"/>
                  <a:pt x="275" y="43"/>
                </a:cubicBezTo>
                <a:cubicBezTo>
                  <a:pt x="280" y="44"/>
                  <a:pt x="285" y="44"/>
                  <a:pt x="290" y="45"/>
                </a:cubicBezTo>
                <a:cubicBezTo>
                  <a:pt x="301" y="46"/>
                  <a:pt x="311" y="47"/>
                  <a:pt x="322" y="48"/>
                </a:cubicBezTo>
                <a:cubicBezTo>
                  <a:pt x="354" y="51"/>
                  <a:pt x="354" y="51"/>
                  <a:pt x="354" y="51"/>
                </a:cubicBezTo>
                <a:cubicBezTo>
                  <a:pt x="359" y="51"/>
                  <a:pt x="364" y="52"/>
                  <a:pt x="370" y="52"/>
                </a:cubicBezTo>
                <a:cubicBezTo>
                  <a:pt x="386" y="53"/>
                  <a:pt x="386" y="53"/>
                  <a:pt x="386" y="53"/>
                </a:cubicBezTo>
                <a:cubicBezTo>
                  <a:pt x="402" y="53"/>
                  <a:pt x="402" y="53"/>
                  <a:pt x="402" y="53"/>
                </a:cubicBezTo>
                <a:cubicBezTo>
                  <a:pt x="417" y="54"/>
                  <a:pt x="417" y="54"/>
                  <a:pt x="417" y="54"/>
                </a:cubicBezTo>
                <a:cubicBezTo>
                  <a:pt x="428" y="54"/>
                  <a:pt x="439" y="54"/>
                  <a:pt x="449" y="54"/>
                </a:cubicBezTo>
                <a:cubicBezTo>
                  <a:pt x="460" y="54"/>
                  <a:pt x="471" y="54"/>
                  <a:pt x="481" y="54"/>
                </a:cubicBezTo>
                <a:cubicBezTo>
                  <a:pt x="492" y="54"/>
                  <a:pt x="502" y="54"/>
                  <a:pt x="513" y="53"/>
                </a:cubicBezTo>
                <a:cubicBezTo>
                  <a:pt x="524" y="53"/>
                  <a:pt x="534" y="53"/>
                  <a:pt x="545" y="52"/>
                </a:cubicBezTo>
                <a:cubicBezTo>
                  <a:pt x="561" y="51"/>
                  <a:pt x="561" y="51"/>
                  <a:pt x="561" y="51"/>
                </a:cubicBezTo>
                <a:cubicBezTo>
                  <a:pt x="577" y="50"/>
                  <a:pt x="577" y="50"/>
                  <a:pt x="577" y="50"/>
                </a:cubicBezTo>
                <a:cubicBezTo>
                  <a:pt x="587" y="49"/>
                  <a:pt x="598" y="48"/>
                  <a:pt x="608" y="47"/>
                </a:cubicBezTo>
                <a:cubicBezTo>
                  <a:pt x="598" y="48"/>
                  <a:pt x="587" y="49"/>
                  <a:pt x="577" y="50"/>
                </a:cubicBezTo>
                <a:cubicBezTo>
                  <a:pt x="561" y="51"/>
                  <a:pt x="561" y="51"/>
                  <a:pt x="561" y="51"/>
                </a:cubicBezTo>
                <a:cubicBezTo>
                  <a:pt x="545" y="51"/>
                  <a:pt x="545" y="51"/>
                  <a:pt x="545" y="51"/>
                </a:cubicBezTo>
                <a:cubicBezTo>
                  <a:pt x="534" y="52"/>
                  <a:pt x="524" y="52"/>
                  <a:pt x="513" y="52"/>
                </a:cubicBezTo>
                <a:cubicBezTo>
                  <a:pt x="502" y="52"/>
                  <a:pt x="492" y="52"/>
                  <a:pt x="481" y="53"/>
                </a:cubicBezTo>
                <a:cubicBezTo>
                  <a:pt x="471" y="53"/>
                  <a:pt x="460" y="52"/>
                  <a:pt x="449" y="52"/>
                </a:cubicBezTo>
                <a:cubicBezTo>
                  <a:pt x="439" y="52"/>
                  <a:pt x="428" y="52"/>
                  <a:pt x="418" y="51"/>
                </a:cubicBezTo>
                <a:cubicBezTo>
                  <a:pt x="402" y="51"/>
                  <a:pt x="402" y="51"/>
                  <a:pt x="402" y="51"/>
                </a:cubicBezTo>
                <a:cubicBezTo>
                  <a:pt x="386" y="50"/>
                  <a:pt x="386" y="50"/>
                  <a:pt x="386" y="50"/>
                </a:cubicBezTo>
                <a:cubicBezTo>
                  <a:pt x="370" y="49"/>
                  <a:pt x="370" y="49"/>
                  <a:pt x="370" y="49"/>
                </a:cubicBezTo>
                <a:cubicBezTo>
                  <a:pt x="365" y="49"/>
                  <a:pt x="359" y="48"/>
                  <a:pt x="354" y="48"/>
                </a:cubicBezTo>
                <a:cubicBezTo>
                  <a:pt x="322" y="45"/>
                  <a:pt x="322" y="45"/>
                  <a:pt x="322" y="45"/>
                </a:cubicBezTo>
                <a:cubicBezTo>
                  <a:pt x="312" y="44"/>
                  <a:pt x="301" y="43"/>
                  <a:pt x="291" y="41"/>
                </a:cubicBezTo>
                <a:cubicBezTo>
                  <a:pt x="286" y="41"/>
                  <a:pt x="280" y="40"/>
                  <a:pt x="275" y="39"/>
                </a:cubicBezTo>
                <a:cubicBezTo>
                  <a:pt x="259" y="37"/>
                  <a:pt x="259" y="37"/>
                  <a:pt x="259" y="37"/>
                </a:cubicBezTo>
                <a:cubicBezTo>
                  <a:pt x="244" y="35"/>
                  <a:pt x="244" y="35"/>
                  <a:pt x="244" y="35"/>
                </a:cubicBezTo>
                <a:cubicBezTo>
                  <a:pt x="238" y="34"/>
                  <a:pt x="233" y="33"/>
                  <a:pt x="228" y="32"/>
                </a:cubicBezTo>
                <a:cubicBezTo>
                  <a:pt x="197" y="26"/>
                  <a:pt x="197" y="26"/>
                  <a:pt x="197" y="26"/>
                </a:cubicBezTo>
                <a:cubicBezTo>
                  <a:pt x="194" y="25"/>
                  <a:pt x="192" y="25"/>
                  <a:pt x="189" y="24"/>
                </a:cubicBezTo>
                <a:cubicBezTo>
                  <a:pt x="181" y="22"/>
                  <a:pt x="181" y="22"/>
                  <a:pt x="181" y="22"/>
                </a:cubicBezTo>
                <a:cubicBezTo>
                  <a:pt x="166" y="19"/>
                  <a:pt x="166" y="19"/>
                  <a:pt x="166" y="19"/>
                </a:cubicBezTo>
                <a:cubicBezTo>
                  <a:pt x="150" y="15"/>
                  <a:pt x="150" y="15"/>
                  <a:pt x="150" y="15"/>
                </a:cubicBezTo>
                <a:cubicBezTo>
                  <a:pt x="145" y="14"/>
                  <a:pt x="140" y="12"/>
                  <a:pt x="135" y="10"/>
                </a:cubicBezTo>
                <a:cubicBezTo>
                  <a:pt x="105" y="1"/>
                  <a:pt x="105" y="1"/>
                  <a:pt x="105" y="1"/>
                </a:cubicBezTo>
                <a:cubicBezTo>
                  <a:pt x="101" y="0"/>
                  <a:pt x="101" y="0"/>
                  <a:pt x="101" y="0"/>
                </a:cubicBezTo>
                <a:cubicBezTo>
                  <a:pt x="101" y="4"/>
                  <a:pt x="101" y="4"/>
                  <a:pt x="101" y="4"/>
                </a:cubicBezTo>
                <a:cubicBezTo>
                  <a:pt x="95" y="1006"/>
                  <a:pt x="95" y="1006"/>
                  <a:pt x="95" y="1006"/>
                </a:cubicBezTo>
                <a:cubicBezTo>
                  <a:pt x="95" y="1012"/>
                  <a:pt x="95" y="1012"/>
                  <a:pt x="95" y="1012"/>
                </a:cubicBezTo>
                <a:cubicBezTo>
                  <a:pt x="100" y="1014"/>
                  <a:pt x="100" y="1014"/>
                  <a:pt x="100" y="1014"/>
                </a:cubicBezTo>
                <a:cubicBezTo>
                  <a:pt x="115" y="1021"/>
                  <a:pt x="130" y="1026"/>
                  <a:pt x="145" y="1032"/>
                </a:cubicBezTo>
                <a:cubicBezTo>
                  <a:pt x="159" y="1037"/>
                  <a:pt x="174" y="1042"/>
                  <a:pt x="190" y="1047"/>
                </a:cubicBezTo>
                <a:cubicBezTo>
                  <a:pt x="197" y="1049"/>
                  <a:pt x="205" y="1051"/>
                  <a:pt x="213" y="1053"/>
                </a:cubicBezTo>
                <a:cubicBezTo>
                  <a:pt x="220" y="1055"/>
                  <a:pt x="228" y="1057"/>
                  <a:pt x="236" y="1059"/>
                </a:cubicBezTo>
                <a:cubicBezTo>
                  <a:pt x="243" y="1061"/>
                  <a:pt x="251" y="1062"/>
                  <a:pt x="259" y="1064"/>
                </a:cubicBezTo>
                <a:cubicBezTo>
                  <a:pt x="271" y="1066"/>
                  <a:pt x="271" y="1066"/>
                  <a:pt x="271" y="1066"/>
                </a:cubicBezTo>
                <a:cubicBezTo>
                  <a:pt x="283" y="1067"/>
                  <a:pt x="283" y="1067"/>
                  <a:pt x="283" y="1067"/>
                </a:cubicBezTo>
                <a:cubicBezTo>
                  <a:pt x="299" y="1070"/>
                  <a:pt x="315" y="1071"/>
                  <a:pt x="331" y="1071"/>
                </a:cubicBezTo>
                <a:cubicBezTo>
                  <a:pt x="332" y="1071"/>
                  <a:pt x="333" y="1071"/>
                  <a:pt x="334" y="1071"/>
                </a:cubicBezTo>
                <a:cubicBezTo>
                  <a:pt x="337" y="1071"/>
                  <a:pt x="337" y="1071"/>
                  <a:pt x="337" y="1071"/>
                </a:cubicBezTo>
                <a:cubicBezTo>
                  <a:pt x="343" y="1071"/>
                  <a:pt x="343" y="1071"/>
                  <a:pt x="343" y="1071"/>
                </a:cubicBezTo>
                <a:cubicBezTo>
                  <a:pt x="355" y="1070"/>
                  <a:pt x="355" y="1070"/>
                  <a:pt x="355" y="1070"/>
                </a:cubicBezTo>
                <a:cubicBezTo>
                  <a:pt x="363" y="1070"/>
                  <a:pt x="371" y="1070"/>
                  <a:pt x="378" y="1069"/>
                </a:cubicBezTo>
                <a:cubicBezTo>
                  <a:pt x="394" y="1068"/>
                  <a:pt x="410" y="1067"/>
                  <a:pt x="426" y="1065"/>
                </a:cubicBezTo>
                <a:cubicBezTo>
                  <a:pt x="472" y="1061"/>
                  <a:pt x="472" y="1061"/>
                  <a:pt x="472" y="1061"/>
                </a:cubicBezTo>
                <a:cubicBezTo>
                  <a:pt x="496" y="1058"/>
                  <a:pt x="496" y="1058"/>
                  <a:pt x="496" y="1058"/>
                </a:cubicBezTo>
                <a:cubicBezTo>
                  <a:pt x="503" y="1058"/>
                  <a:pt x="511" y="1057"/>
                  <a:pt x="519" y="1057"/>
                </a:cubicBezTo>
                <a:cubicBezTo>
                  <a:pt x="526" y="1056"/>
                  <a:pt x="534" y="1056"/>
                  <a:pt x="542" y="1055"/>
                </a:cubicBezTo>
                <a:cubicBezTo>
                  <a:pt x="553" y="1055"/>
                  <a:pt x="553" y="1055"/>
                  <a:pt x="553" y="1055"/>
                </a:cubicBezTo>
                <a:cubicBezTo>
                  <a:pt x="565" y="1055"/>
                  <a:pt x="565" y="1055"/>
                  <a:pt x="565" y="1055"/>
                </a:cubicBezTo>
                <a:cubicBezTo>
                  <a:pt x="580" y="1055"/>
                  <a:pt x="595" y="1056"/>
                  <a:pt x="611" y="1057"/>
                </a:cubicBezTo>
                <a:cubicBezTo>
                  <a:pt x="614" y="1057"/>
                  <a:pt x="618" y="1058"/>
                  <a:pt x="622" y="1058"/>
                </a:cubicBezTo>
                <a:cubicBezTo>
                  <a:pt x="626" y="1059"/>
                  <a:pt x="629" y="1059"/>
                  <a:pt x="633" y="1060"/>
                </a:cubicBezTo>
                <a:cubicBezTo>
                  <a:pt x="644" y="1062"/>
                  <a:pt x="644" y="1062"/>
                  <a:pt x="644" y="1062"/>
                </a:cubicBezTo>
                <a:cubicBezTo>
                  <a:pt x="647" y="1063"/>
                  <a:pt x="647" y="1063"/>
                  <a:pt x="647" y="1063"/>
                </a:cubicBezTo>
                <a:cubicBezTo>
                  <a:pt x="648" y="1063"/>
                  <a:pt x="648" y="1063"/>
                  <a:pt x="648" y="1063"/>
                </a:cubicBezTo>
                <a:cubicBezTo>
                  <a:pt x="649" y="1063"/>
                  <a:pt x="649" y="1063"/>
                  <a:pt x="649" y="1063"/>
                </a:cubicBezTo>
                <a:cubicBezTo>
                  <a:pt x="655" y="1065"/>
                  <a:pt x="655" y="1065"/>
                  <a:pt x="655" y="1065"/>
                </a:cubicBezTo>
                <a:cubicBezTo>
                  <a:pt x="666" y="1068"/>
                  <a:pt x="666" y="1068"/>
                  <a:pt x="666" y="1068"/>
                </a:cubicBezTo>
                <a:cubicBezTo>
                  <a:pt x="677" y="1071"/>
                  <a:pt x="677" y="1071"/>
                  <a:pt x="677" y="1071"/>
                </a:cubicBezTo>
                <a:cubicBezTo>
                  <a:pt x="684" y="1073"/>
                  <a:pt x="692" y="1076"/>
                  <a:pt x="699" y="1078"/>
                </a:cubicBezTo>
                <a:cubicBezTo>
                  <a:pt x="711" y="1082"/>
                  <a:pt x="722" y="1087"/>
                  <a:pt x="734" y="1092"/>
                </a:cubicBezTo>
                <a:cubicBezTo>
                  <a:pt x="725" y="1090"/>
                  <a:pt x="716" y="1088"/>
                  <a:pt x="708" y="1087"/>
                </a:cubicBezTo>
                <a:cubicBezTo>
                  <a:pt x="703" y="1087"/>
                  <a:pt x="699" y="1086"/>
                  <a:pt x="694" y="1085"/>
                </a:cubicBezTo>
                <a:cubicBezTo>
                  <a:pt x="680" y="1084"/>
                  <a:pt x="680" y="1084"/>
                  <a:pt x="680" y="1084"/>
                </a:cubicBezTo>
                <a:cubicBezTo>
                  <a:pt x="674" y="1084"/>
                  <a:pt x="674" y="1084"/>
                  <a:pt x="674" y="1084"/>
                </a:cubicBezTo>
                <a:cubicBezTo>
                  <a:pt x="667" y="1083"/>
                  <a:pt x="667" y="1083"/>
                  <a:pt x="667" y="1083"/>
                </a:cubicBezTo>
                <a:cubicBezTo>
                  <a:pt x="653" y="1083"/>
                  <a:pt x="653" y="1083"/>
                  <a:pt x="653" y="1083"/>
                </a:cubicBezTo>
                <a:cubicBezTo>
                  <a:pt x="649" y="1083"/>
                  <a:pt x="644" y="1083"/>
                  <a:pt x="639" y="1083"/>
                </a:cubicBezTo>
                <a:cubicBezTo>
                  <a:pt x="625" y="1083"/>
                  <a:pt x="625" y="1083"/>
                  <a:pt x="625" y="1083"/>
                </a:cubicBezTo>
                <a:cubicBezTo>
                  <a:pt x="623" y="1083"/>
                  <a:pt x="621" y="1083"/>
                  <a:pt x="618" y="1083"/>
                </a:cubicBezTo>
                <a:cubicBezTo>
                  <a:pt x="612" y="1084"/>
                  <a:pt x="612" y="1084"/>
                  <a:pt x="612" y="1084"/>
                </a:cubicBezTo>
                <a:cubicBezTo>
                  <a:pt x="599" y="1085"/>
                  <a:pt x="599" y="1085"/>
                  <a:pt x="599" y="1085"/>
                </a:cubicBezTo>
                <a:cubicBezTo>
                  <a:pt x="595" y="1085"/>
                  <a:pt x="595" y="1085"/>
                  <a:pt x="595" y="1085"/>
                </a:cubicBezTo>
                <a:cubicBezTo>
                  <a:pt x="592" y="1086"/>
                  <a:pt x="592" y="1086"/>
                  <a:pt x="592" y="1086"/>
                </a:cubicBezTo>
                <a:cubicBezTo>
                  <a:pt x="585" y="1087"/>
                  <a:pt x="585" y="1087"/>
                  <a:pt x="585" y="1087"/>
                </a:cubicBezTo>
                <a:cubicBezTo>
                  <a:pt x="572" y="1088"/>
                  <a:pt x="572" y="1088"/>
                  <a:pt x="572" y="1088"/>
                </a:cubicBezTo>
                <a:cubicBezTo>
                  <a:pt x="555" y="1091"/>
                  <a:pt x="537" y="1094"/>
                  <a:pt x="520" y="1097"/>
                </a:cubicBezTo>
                <a:cubicBezTo>
                  <a:pt x="512" y="1099"/>
                  <a:pt x="503" y="1101"/>
                  <a:pt x="495" y="1103"/>
                </a:cubicBezTo>
                <a:cubicBezTo>
                  <a:pt x="470" y="1108"/>
                  <a:pt x="470" y="1108"/>
                  <a:pt x="470" y="1108"/>
                </a:cubicBezTo>
                <a:cubicBezTo>
                  <a:pt x="420" y="1118"/>
                  <a:pt x="420" y="1118"/>
                  <a:pt x="420" y="1118"/>
                </a:cubicBezTo>
                <a:cubicBezTo>
                  <a:pt x="404" y="1121"/>
                  <a:pt x="387" y="1125"/>
                  <a:pt x="371" y="1127"/>
                </a:cubicBezTo>
                <a:cubicBezTo>
                  <a:pt x="354" y="1130"/>
                  <a:pt x="338" y="1132"/>
                  <a:pt x="321" y="1135"/>
                </a:cubicBezTo>
                <a:cubicBezTo>
                  <a:pt x="296" y="1137"/>
                  <a:pt x="296" y="1137"/>
                  <a:pt x="296" y="1137"/>
                </a:cubicBezTo>
                <a:cubicBezTo>
                  <a:pt x="284" y="1139"/>
                  <a:pt x="284" y="1139"/>
                  <a:pt x="284" y="1139"/>
                </a:cubicBezTo>
                <a:cubicBezTo>
                  <a:pt x="271" y="1140"/>
                  <a:pt x="271" y="1140"/>
                  <a:pt x="271" y="1140"/>
                </a:cubicBezTo>
                <a:cubicBezTo>
                  <a:pt x="246" y="1141"/>
                  <a:pt x="246" y="1141"/>
                  <a:pt x="246" y="1141"/>
                </a:cubicBezTo>
                <a:cubicBezTo>
                  <a:pt x="238" y="1142"/>
                  <a:pt x="230" y="1142"/>
                  <a:pt x="222" y="1142"/>
                </a:cubicBezTo>
                <a:cubicBezTo>
                  <a:pt x="205" y="1143"/>
                  <a:pt x="188" y="1142"/>
                  <a:pt x="172" y="1142"/>
                </a:cubicBezTo>
                <a:cubicBezTo>
                  <a:pt x="163" y="1142"/>
                  <a:pt x="155" y="1141"/>
                  <a:pt x="147" y="1140"/>
                </a:cubicBezTo>
                <a:cubicBezTo>
                  <a:pt x="122" y="1139"/>
                  <a:pt x="122" y="1139"/>
                  <a:pt x="122" y="1139"/>
                </a:cubicBezTo>
                <a:cubicBezTo>
                  <a:pt x="105" y="1137"/>
                  <a:pt x="88" y="1135"/>
                  <a:pt x="72" y="1133"/>
                </a:cubicBezTo>
                <a:cubicBezTo>
                  <a:pt x="36" y="1127"/>
                  <a:pt x="36" y="1127"/>
                  <a:pt x="36" y="1127"/>
                </a:cubicBezTo>
                <a:cubicBezTo>
                  <a:pt x="19" y="159"/>
                  <a:pt x="19" y="159"/>
                  <a:pt x="19" y="159"/>
                </a:cubicBezTo>
                <a:cubicBezTo>
                  <a:pt x="1" y="1142"/>
                  <a:pt x="1" y="1142"/>
                  <a:pt x="1" y="1142"/>
                </a:cubicBezTo>
                <a:cubicBezTo>
                  <a:pt x="0" y="1157"/>
                  <a:pt x="0" y="1157"/>
                  <a:pt x="0" y="1157"/>
                </a:cubicBezTo>
                <a:cubicBezTo>
                  <a:pt x="15" y="1160"/>
                  <a:pt x="15" y="1160"/>
                  <a:pt x="15" y="1160"/>
                </a:cubicBezTo>
                <a:cubicBezTo>
                  <a:pt x="66" y="1170"/>
                  <a:pt x="66" y="1170"/>
                  <a:pt x="66" y="1170"/>
                </a:cubicBezTo>
                <a:cubicBezTo>
                  <a:pt x="83" y="1173"/>
                  <a:pt x="100" y="1176"/>
                  <a:pt x="117" y="1178"/>
                </a:cubicBezTo>
                <a:cubicBezTo>
                  <a:pt x="143" y="1181"/>
                  <a:pt x="143" y="1181"/>
                  <a:pt x="143" y="1181"/>
                </a:cubicBezTo>
                <a:cubicBezTo>
                  <a:pt x="152" y="1181"/>
                  <a:pt x="161" y="1183"/>
                  <a:pt x="169" y="1183"/>
                </a:cubicBezTo>
                <a:cubicBezTo>
                  <a:pt x="187" y="1184"/>
                  <a:pt x="204" y="1185"/>
                  <a:pt x="222" y="1185"/>
                </a:cubicBezTo>
                <a:cubicBezTo>
                  <a:pt x="230" y="1185"/>
                  <a:pt x="239" y="1185"/>
                  <a:pt x="248" y="1185"/>
                </a:cubicBezTo>
                <a:cubicBezTo>
                  <a:pt x="274" y="1185"/>
                  <a:pt x="274" y="1185"/>
                  <a:pt x="274" y="1185"/>
                </a:cubicBezTo>
                <a:cubicBezTo>
                  <a:pt x="287" y="1184"/>
                  <a:pt x="287" y="1184"/>
                  <a:pt x="287" y="1184"/>
                </a:cubicBezTo>
                <a:cubicBezTo>
                  <a:pt x="300" y="1183"/>
                  <a:pt x="300" y="1183"/>
                  <a:pt x="300" y="1183"/>
                </a:cubicBezTo>
                <a:cubicBezTo>
                  <a:pt x="309" y="1183"/>
                  <a:pt x="317" y="1182"/>
                  <a:pt x="326" y="1181"/>
                </a:cubicBezTo>
                <a:cubicBezTo>
                  <a:pt x="343" y="1180"/>
                  <a:pt x="361" y="1178"/>
                  <a:pt x="378" y="1176"/>
                </a:cubicBezTo>
                <a:cubicBezTo>
                  <a:pt x="395" y="1173"/>
                  <a:pt x="412" y="1171"/>
                  <a:pt x="429" y="1168"/>
                </a:cubicBezTo>
                <a:cubicBezTo>
                  <a:pt x="480" y="1159"/>
                  <a:pt x="480" y="1159"/>
                  <a:pt x="480" y="1159"/>
                </a:cubicBezTo>
                <a:cubicBezTo>
                  <a:pt x="505" y="1155"/>
                  <a:pt x="505" y="1155"/>
                  <a:pt x="505" y="1155"/>
                </a:cubicBezTo>
                <a:cubicBezTo>
                  <a:pt x="513" y="1154"/>
                  <a:pt x="522" y="1152"/>
                  <a:pt x="530" y="1151"/>
                </a:cubicBezTo>
                <a:cubicBezTo>
                  <a:pt x="547" y="1148"/>
                  <a:pt x="563" y="1146"/>
                  <a:pt x="579" y="1144"/>
                </a:cubicBezTo>
                <a:cubicBezTo>
                  <a:pt x="591" y="1143"/>
                  <a:pt x="591" y="1143"/>
                  <a:pt x="591" y="1143"/>
                </a:cubicBezTo>
                <a:cubicBezTo>
                  <a:pt x="597" y="1142"/>
                  <a:pt x="597" y="1142"/>
                  <a:pt x="597" y="1142"/>
                </a:cubicBezTo>
                <a:cubicBezTo>
                  <a:pt x="600" y="1142"/>
                  <a:pt x="600" y="1142"/>
                  <a:pt x="600" y="1142"/>
                </a:cubicBezTo>
                <a:cubicBezTo>
                  <a:pt x="601" y="1142"/>
                  <a:pt x="601" y="1142"/>
                  <a:pt x="601" y="1142"/>
                </a:cubicBezTo>
                <a:cubicBezTo>
                  <a:pt x="603" y="1142"/>
                  <a:pt x="603" y="1142"/>
                  <a:pt x="603" y="1142"/>
                </a:cubicBezTo>
                <a:cubicBezTo>
                  <a:pt x="615" y="1141"/>
                  <a:pt x="615" y="1141"/>
                  <a:pt x="615" y="1141"/>
                </a:cubicBezTo>
                <a:cubicBezTo>
                  <a:pt x="622" y="1141"/>
                  <a:pt x="622" y="1141"/>
                  <a:pt x="622" y="1141"/>
                </a:cubicBezTo>
                <a:cubicBezTo>
                  <a:pt x="624" y="1141"/>
                  <a:pt x="626" y="1141"/>
                  <a:pt x="628" y="1141"/>
                </a:cubicBezTo>
                <a:cubicBezTo>
                  <a:pt x="640" y="1141"/>
                  <a:pt x="640" y="1141"/>
                  <a:pt x="640" y="1141"/>
                </a:cubicBezTo>
                <a:cubicBezTo>
                  <a:pt x="643" y="1141"/>
                  <a:pt x="647" y="1141"/>
                  <a:pt x="651" y="1142"/>
                </a:cubicBezTo>
                <a:cubicBezTo>
                  <a:pt x="663" y="1143"/>
                  <a:pt x="663" y="1143"/>
                  <a:pt x="663" y="1143"/>
                </a:cubicBezTo>
                <a:cubicBezTo>
                  <a:pt x="669" y="1143"/>
                  <a:pt x="669" y="1143"/>
                  <a:pt x="669" y="1143"/>
                </a:cubicBezTo>
                <a:cubicBezTo>
                  <a:pt x="675" y="1144"/>
                  <a:pt x="675" y="1144"/>
                  <a:pt x="675" y="1144"/>
                </a:cubicBezTo>
                <a:cubicBezTo>
                  <a:pt x="686" y="1145"/>
                  <a:pt x="686" y="1145"/>
                  <a:pt x="686" y="1145"/>
                </a:cubicBezTo>
                <a:cubicBezTo>
                  <a:pt x="690" y="1146"/>
                  <a:pt x="694" y="1147"/>
                  <a:pt x="698" y="1147"/>
                </a:cubicBezTo>
                <a:cubicBezTo>
                  <a:pt x="706" y="1148"/>
                  <a:pt x="714" y="1150"/>
                  <a:pt x="721" y="1152"/>
                </a:cubicBezTo>
                <a:cubicBezTo>
                  <a:pt x="736" y="1156"/>
                  <a:pt x="751" y="1161"/>
                  <a:pt x="766" y="1166"/>
                </a:cubicBezTo>
                <a:cubicBezTo>
                  <a:pt x="776" y="1171"/>
                  <a:pt x="776" y="1171"/>
                  <a:pt x="776" y="1171"/>
                </a:cubicBezTo>
                <a:cubicBezTo>
                  <a:pt x="780" y="1173"/>
                  <a:pt x="783" y="1174"/>
                  <a:pt x="786" y="1176"/>
                </a:cubicBezTo>
                <a:cubicBezTo>
                  <a:pt x="790" y="1178"/>
                  <a:pt x="793" y="1179"/>
                  <a:pt x="796" y="1181"/>
                </a:cubicBezTo>
                <a:cubicBezTo>
                  <a:pt x="798" y="1182"/>
                  <a:pt x="799" y="1183"/>
                  <a:pt x="801" y="1184"/>
                </a:cubicBezTo>
                <a:cubicBezTo>
                  <a:pt x="801" y="1184"/>
                  <a:pt x="802" y="1185"/>
                  <a:pt x="803" y="1185"/>
                </a:cubicBezTo>
                <a:cubicBezTo>
                  <a:pt x="804" y="1186"/>
                  <a:pt x="804" y="1186"/>
                  <a:pt x="804" y="1186"/>
                </a:cubicBezTo>
                <a:cubicBezTo>
                  <a:pt x="804" y="1186"/>
                  <a:pt x="804" y="1186"/>
                  <a:pt x="804" y="1186"/>
                </a:cubicBezTo>
                <a:cubicBezTo>
                  <a:pt x="804" y="1186"/>
                  <a:pt x="804" y="1186"/>
                  <a:pt x="804" y="1186"/>
                </a:cubicBezTo>
                <a:cubicBezTo>
                  <a:pt x="873" y="1186"/>
                  <a:pt x="873" y="1186"/>
                  <a:pt x="873" y="1186"/>
                </a:cubicBezTo>
                <a:cubicBezTo>
                  <a:pt x="873" y="1186"/>
                  <a:pt x="873" y="1186"/>
                  <a:pt x="873" y="1186"/>
                </a:cubicBezTo>
                <a:cubicBezTo>
                  <a:pt x="873" y="1186"/>
                  <a:pt x="873" y="1186"/>
                  <a:pt x="873" y="1186"/>
                </a:cubicBezTo>
                <a:cubicBezTo>
                  <a:pt x="874" y="1185"/>
                  <a:pt x="874" y="1185"/>
                  <a:pt x="874" y="1185"/>
                </a:cubicBezTo>
                <a:cubicBezTo>
                  <a:pt x="875" y="1185"/>
                  <a:pt x="876" y="1184"/>
                  <a:pt x="876" y="1184"/>
                </a:cubicBezTo>
                <a:cubicBezTo>
                  <a:pt x="878" y="1183"/>
                  <a:pt x="879" y="1182"/>
                  <a:pt x="881" y="1181"/>
                </a:cubicBezTo>
                <a:cubicBezTo>
                  <a:pt x="884" y="1179"/>
                  <a:pt x="887" y="1178"/>
                  <a:pt x="891" y="1176"/>
                </a:cubicBezTo>
                <a:cubicBezTo>
                  <a:pt x="894" y="1174"/>
                  <a:pt x="897" y="1173"/>
                  <a:pt x="901" y="1171"/>
                </a:cubicBezTo>
                <a:cubicBezTo>
                  <a:pt x="911" y="1166"/>
                  <a:pt x="911" y="1166"/>
                  <a:pt x="911" y="1166"/>
                </a:cubicBezTo>
                <a:cubicBezTo>
                  <a:pt x="926" y="1161"/>
                  <a:pt x="941" y="1156"/>
                  <a:pt x="956" y="1152"/>
                </a:cubicBezTo>
                <a:cubicBezTo>
                  <a:pt x="963" y="1150"/>
                  <a:pt x="971" y="1148"/>
                  <a:pt x="979" y="1147"/>
                </a:cubicBezTo>
                <a:cubicBezTo>
                  <a:pt x="983" y="1147"/>
                  <a:pt x="987" y="1146"/>
                  <a:pt x="991" y="1145"/>
                </a:cubicBezTo>
                <a:cubicBezTo>
                  <a:pt x="1002" y="1144"/>
                  <a:pt x="1002" y="1144"/>
                  <a:pt x="1002" y="1144"/>
                </a:cubicBezTo>
                <a:cubicBezTo>
                  <a:pt x="1008" y="1143"/>
                  <a:pt x="1008" y="1143"/>
                  <a:pt x="1008" y="1143"/>
                </a:cubicBezTo>
                <a:cubicBezTo>
                  <a:pt x="1014" y="1143"/>
                  <a:pt x="1014" y="1143"/>
                  <a:pt x="1014" y="1143"/>
                </a:cubicBezTo>
                <a:cubicBezTo>
                  <a:pt x="1026" y="1142"/>
                  <a:pt x="1026" y="1142"/>
                  <a:pt x="1026" y="1142"/>
                </a:cubicBezTo>
                <a:cubicBezTo>
                  <a:pt x="1030" y="1141"/>
                  <a:pt x="1034" y="1141"/>
                  <a:pt x="1038" y="1141"/>
                </a:cubicBezTo>
                <a:cubicBezTo>
                  <a:pt x="1049" y="1141"/>
                  <a:pt x="1049" y="1141"/>
                  <a:pt x="1049" y="1141"/>
                </a:cubicBezTo>
                <a:cubicBezTo>
                  <a:pt x="1051" y="1141"/>
                  <a:pt x="1053" y="1141"/>
                  <a:pt x="1055" y="1141"/>
                </a:cubicBezTo>
                <a:cubicBezTo>
                  <a:pt x="1062" y="1141"/>
                  <a:pt x="1062" y="1141"/>
                  <a:pt x="1062" y="1141"/>
                </a:cubicBezTo>
                <a:cubicBezTo>
                  <a:pt x="1074" y="1142"/>
                  <a:pt x="1074" y="1142"/>
                  <a:pt x="1074" y="1142"/>
                </a:cubicBezTo>
                <a:cubicBezTo>
                  <a:pt x="1076" y="1142"/>
                  <a:pt x="1076" y="1142"/>
                  <a:pt x="1076" y="1142"/>
                </a:cubicBezTo>
                <a:cubicBezTo>
                  <a:pt x="1077" y="1142"/>
                  <a:pt x="1077" y="1142"/>
                  <a:pt x="1077" y="1142"/>
                </a:cubicBezTo>
                <a:cubicBezTo>
                  <a:pt x="1077" y="1142"/>
                  <a:pt x="1077" y="1142"/>
                  <a:pt x="1077" y="1142"/>
                </a:cubicBezTo>
                <a:cubicBezTo>
                  <a:pt x="1080" y="1142"/>
                  <a:pt x="1080" y="1142"/>
                  <a:pt x="1080" y="1142"/>
                </a:cubicBezTo>
                <a:cubicBezTo>
                  <a:pt x="1086" y="1143"/>
                  <a:pt x="1086" y="1143"/>
                  <a:pt x="1086" y="1143"/>
                </a:cubicBezTo>
                <a:cubicBezTo>
                  <a:pt x="1098" y="1144"/>
                  <a:pt x="1098" y="1144"/>
                  <a:pt x="1098" y="1144"/>
                </a:cubicBezTo>
                <a:cubicBezTo>
                  <a:pt x="1114" y="1146"/>
                  <a:pt x="1131" y="1148"/>
                  <a:pt x="1147" y="1151"/>
                </a:cubicBezTo>
                <a:cubicBezTo>
                  <a:pt x="1155" y="1152"/>
                  <a:pt x="1164" y="1154"/>
                  <a:pt x="1172" y="1155"/>
                </a:cubicBezTo>
                <a:cubicBezTo>
                  <a:pt x="1197" y="1159"/>
                  <a:pt x="1197" y="1159"/>
                  <a:pt x="1197" y="1159"/>
                </a:cubicBezTo>
                <a:cubicBezTo>
                  <a:pt x="1248" y="1168"/>
                  <a:pt x="1248" y="1168"/>
                  <a:pt x="1248" y="1168"/>
                </a:cubicBezTo>
                <a:cubicBezTo>
                  <a:pt x="1265" y="1171"/>
                  <a:pt x="1282" y="1173"/>
                  <a:pt x="1299" y="1176"/>
                </a:cubicBezTo>
                <a:cubicBezTo>
                  <a:pt x="1316" y="1178"/>
                  <a:pt x="1334" y="1180"/>
                  <a:pt x="1351" y="1181"/>
                </a:cubicBezTo>
                <a:cubicBezTo>
                  <a:pt x="1360" y="1182"/>
                  <a:pt x="1368" y="1183"/>
                  <a:pt x="1377" y="1183"/>
                </a:cubicBezTo>
                <a:cubicBezTo>
                  <a:pt x="1390" y="1184"/>
                  <a:pt x="1390" y="1184"/>
                  <a:pt x="1390" y="1184"/>
                </a:cubicBezTo>
                <a:cubicBezTo>
                  <a:pt x="1403" y="1185"/>
                  <a:pt x="1403" y="1185"/>
                  <a:pt x="1403" y="1185"/>
                </a:cubicBezTo>
                <a:cubicBezTo>
                  <a:pt x="1429" y="1185"/>
                  <a:pt x="1429" y="1185"/>
                  <a:pt x="1429" y="1185"/>
                </a:cubicBezTo>
                <a:cubicBezTo>
                  <a:pt x="1438" y="1185"/>
                  <a:pt x="1447" y="1185"/>
                  <a:pt x="1455" y="1185"/>
                </a:cubicBezTo>
                <a:cubicBezTo>
                  <a:pt x="1473" y="1185"/>
                  <a:pt x="1490" y="1184"/>
                  <a:pt x="1508" y="1183"/>
                </a:cubicBezTo>
                <a:cubicBezTo>
                  <a:pt x="1516" y="1183"/>
                  <a:pt x="1525" y="1181"/>
                  <a:pt x="1534" y="1181"/>
                </a:cubicBezTo>
                <a:cubicBezTo>
                  <a:pt x="1560" y="1178"/>
                  <a:pt x="1560" y="1178"/>
                  <a:pt x="1560" y="1178"/>
                </a:cubicBezTo>
                <a:cubicBezTo>
                  <a:pt x="1577" y="1176"/>
                  <a:pt x="1594" y="1173"/>
                  <a:pt x="1611" y="1170"/>
                </a:cubicBezTo>
                <a:cubicBezTo>
                  <a:pt x="1662" y="1160"/>
                  <a:pt x="1662" y="1160"/>
                  <a:pt x="1662" y="1160"/>
                </a:cubicBezTo>
                <a:cubicBezTo>
                  <a:pt x="1677" y="1157"/>
                  <a:pt x="1677" y="1157"/>
                  <a:pt x="1677" y="1157"/>
                </a:cubicBezTo>
                <a:lnTo>
                  <a:pt x="1676" y="1142"/>
                </a:lnTo>
                <a:close/>
              </a:path>
            </a:pathLst>
          </a:custGeom>
          <a:solidFill>
            <a:schemeClr val="bg1">
              <a:lumMod val="95000"/>
              <a:alpha val="37000"/>
            </a:schemeClr>
          </a:solidFill>
          <a:ln>
            <a:noFill/>
          </a:ln>
        </p:spPr>
        <p:txBody>
          <a:bodyPr vert="horz" wrap="square" lIns="91440" tIns="45720" rIns="91440" bIns="45720" numCol="1" anchor="t" anchorCtr="0" compatLnSpc="1">
            <a:prstTxWarp prst="textNoShape">
              <a:avLst/>
            </a:prstTxWarp>
          </a:bodyPr>
          <a:lstStyle/>
          <a:p>
            <a:pPr defTabSz="914377">
              <a:defRPr/>
            </a:pPr>
            <a:endParaRPr lang="zh-CN" altLang="en-US" dirty="0">
              <a:solidFill>
                <a:prstClr val="black"/>
              </a:solidFill>
              <a:cs typeface="+mn-ea"/>
              <a:sym typeface="+mn-lt"/>
            </a:endParaRPr>
          </a:p>
        </p:txBody>
      </p:sp>
      <p:pic>
        <p:nvPicPr>
          <p:cNvPr id="37" name="图片 36">
            <a:extLst>
              <a:ext uri="{FF2B5EF4-FFF2-40B4-BE49-F238E27FC236}">
                <a16:creationId xmlns:a16="http://schemas.microsoft.com/office/drawing/2014/main" id="{7C82C9B5-19B2-45D2-B293-43F266CAC8CB}"/>
              </a:ext>
            </a:extLst>
          </p:cNvPr>
          <p:cNvPicPr>
            <a:picLocks noChangeAspect="1"/>
          </p:cNvPicPr>
          <p:nvPr userDrawn="1"/>
        </p:nvPicPr>
        <p:blipFill>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tretch>
            <a:fillRect/>
          </a:stretch>
        </p:blipFill>
        <p:spPr>
          <a:xfrm>
            <a:off x="279317" y="88818"/>
            <a:ext cx="2678436" cy="1506620"/>
          </a:xfrm>
          <a:prstGeom prst="rect">
            <a:avLst/>
          </a:prstGeom>
        </p:spPr>
      </p:pic>
      <p:grpSp>
        <p:nvGrpSpPr>
          <p:cNvPr id="38" name="组合 37">
            <a:extLst>
              <a:ext uri="{FF2B5EF4-FFF2-40B4-BE49-F238E27FC236}">
                <a16:creationId xmlns:a16="http://schemas.microsoft.com/office/drawing/2014/main" id="{B1E1BC48-9582-4346-8A04-04A2A60F7E49}"/>
              </a:ext>
            </a:extLst>
          </p:cNvPr>
          <p:cNvGrpSpPr/>
          <p:nvPr userDrawn="1"/>
        </p:nvGrpSpPr>
        <p:grpSpPr>
          <a:xfrm>
            <a:off x="916890" y="2241226"/>
            <a:ext cx="750254" cy="2668796"/>
            <a:chOff x="814761" y="2385212"/>
            <a:chExt cx="750254" cy="2668796"/>
          </a:xfrm>
        </p:grpSpPr>
        <p:sp>
          <p:nvSpPr>
            <p:cNvPr id="39" name="矩形 38">
              <a:extLst>
                <a:ext uri="{FF2B5EF4-FFF2-40B4-BE49-F238E27FC236}">
                  <a16:creationId xmlns:a16="http://schemas.microsoft.com/office/drawing/2014/main" id="{D0AFC114-3266-4D52-9385-5F0D78AA28E4}"/>
                </a:ext>
              </a:extLst>
            </p:cNvPr>
            <p:cNvSpPr/>
            <p:nvPr/>
          </p:nvSpPr>
          <p:spPr>
            <a:xfrm>
              <a:off x="901115" y="2584450"/>
              <a:ext cx="517524" cy="2286000"/>
            </a:xfrm>
            <a:prstGeom prst="rect">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矩形 39">
              <a:extLst>
                <a:ext uri="{FF2B5EF4-FFF2-40B4-BE49-F238E27FC236}">
                  <a16:creationId xmlns:a16="http://schemas.microsoft.com/office/drawing/2014/main" id="{8EBBB24C-9AC5-490F-A980-48E9914A96B7}"/>
                </a:ext>
              </a:extLst>
            </p:cNvPr>
            <p:cNvSpPr/>
            <p:nvPr/>
          </p:nvSpPr>
          <p:spPr>
            <a:xfrm>
              <a:off x="814761" y="2385212"/>
              <a:ext cx="688261" cy="879759"/>
            </a:xfrm>
            <a:prstGeom prst="rect">
              <a:avLst/>
            </a:prstGeom>
            <a:blipFill>
              <a:blip r:embed="rId4" cstate="screen">
                <a:alphaModFix amt="33000"/>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矩形 40">
              <a:extLst>
                <a:ext uri="{FF2B5EF4-FFF2-40B4-BE49-F238E27FC236}">
                  <a16:creationId xmlns:a16="http://schemas.microsoft.com/office/drawing/2014/main" id="{4C7C44C0-CE7A-4BA7-A19E-DD10DF72BEB3}"/>
                </a:ext>
              </a:extLst>
            </p:cNvPr>
            <p:cNvSpPr/>
            <p:nvPr/>
          </p:nvSpPr>
          <p:spPr>
            <a:xfrm>
              <a:off x="901115" y="2977148"/>
              <a:ext cx="537148" cy="879759"/>
            </a:xfrm>
            <a:prstGeom prst="rect">
              <a:avLst/>
            </a:prstGeom>
            <a:blipFill>
              <a:blip r:embed="rId5" cstate="screen">
                <a:alphaModFix amt="33000"/>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2" name="矩形 41">
              <a:extLst>
                <a:ext uri="{FF2B5EF4-FFF2-40B4-BE49-F238E27FC236}">
                  <a16:creationId xmlns:a16="http://schemas.microsoft.com/office/drawing/2014/main" id="{6F7551E5-4073-4CA1-A288-0E5F57C5D7FD}"/>
                </a:ext>
              </a:extLst>
            </p:cNvPr>
            <p:cNvSpPr/>
            <p:nvPr/>
          </p:nvSpPr>
          <p:spPr>
            <a:xfrm>
              <a:off x="943795" y="3569084"/>
              <a:ext cx="495727" cy="886373"/>
            </a:xfrm>
            <a:prstGeom prst="rect">
              <a:avLst/>
            </a:prstGeom>
            <a:blipFill>
              <a:blip r:embed="rId6" cstate="screen">
                <a:alphaModFix amt="33000"/>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3" name="矩形 42">
              <a:extLst>
                <a:ext uri="{FF2B5EF4-FFF2-40B4-BE49-F238E27FC236}">
                  <a16:creationId xmlns:a16="http://schemas.microsoft.com/office/drawing/2014/main" id="{9A6A83C6-9CAB-4E2C-B210-064219D20CB3}"/>
                </a:ext>
              </a:extLst>
            </p:cNvPr>
            <p:cNvSpPr/>
            <p:nvPr/>
          </p:nvSpPr>
          <p:spPr>
            <a:xfrm>
              <a:off x="924745" y="4167635"/>
              <a:ext cx="640270" cy="886373"/>
            </a:xfrm>
            <a:prstGeom prst="rect">
              <a:avLst/>
            </a:prstGeom>
            <a:blipFill>
              <a:blip r:embed="rId7" cstate="screen">
                <a:alphaModFix amt="33000"/>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44" name="矩形 43">
            <a:extLst>
              <a:ext uri="{FF2B5EF4-FFF2-40B4-BE49-F238E27FC236}">
                <a16:creationId xmlns:a16="http://schemas.microsoft.com/office/drawing/2014/main" id="{03304861-5030-4320-9086-1A37B71935AC}"/>
              </a:ext>
            </a:extLst>
          </p:cNvPr>
          <p:cNvSpPr/>
          <p:nvPr userDrawn="1"/>
        </p:nvSpPr>
        <p:spPr>
          <a:xfrm>
            <a:off x="11236136" y="-18978"/>
            <a:ext cx="963084" cy="6885000"/>
          </a:xfrm>
          <a:prstGeom prst="rect">
            <a:avLst/>
          </a:prstGeom>
          <a:solidFill>
            <a:schemeClr val="accent1">
              <a:alpha val="9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cs typeface="+mn-ea"/>
              <a:sym typeface="+mn-lt"/>
            </a:endParaRPr>
          </a:p>
        </p:txBody>
      </p:sp>
      <p:sp>
        <p:nvSpPr>
          <p:cNvPr id="45" name="矩形 44">
            <a:extLst>
              <a:ext uri="{FF2B5EF4-FFF2-40B4-BE49-F238E27FC236}">
                <a16:creationId xmlns:a16="http://schemas.microsoft.com/office/drawing/2014/main" id="{7373D903-00D0-4D66-98AD-5DC172F7E56D}"/>
              </a:ext>
            </a:extLst>
          </p:cNvPr>
          <p:cNvSpPr/>
          <p:nvPr userDrawn="1"/>
        </p:nvSpPr>
        <p:spPr>
          <a:xfrm>
            <a:off x="3566014" y="3074167"/>
            <a:ext cx="7635600" cy="4039200"/>
          </a:xfrm>
          <a:prstGeom prst="rect">
            <a:avLst/>
          </a:prstGeom>
          <a:blipFill dpi="0" rotWithShape="1">
            <a:blip r:embed="rId8">
              <a:alphaModFix amt="36000"/>
              <a:duotone>
                <a:prstClr val="black"/>
                <a:schemeClr val="accent1">
                  <a:tint val="45000"/>
                  <a:satMod val="400000"/>
                </a:schemeClr>
              </a:duotone>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矩形 46">
            <a:extLst>
              <a:ext uri="{FF2B5EF4-FFF2-40B4-BE49-F238E27FC236}">
                <a16:creationId xmlns:a16="http://schemas.microsoft.com/office/drawing/2014/main" id="{1CCF89E1-E333-41F0-8C5F-CF78F4A7071D}"/>
              </a:ext>
            </a:extLst>
          </p:cNvPr>
          <p:cNvSpPr/>
          <p:nvPr userDrawn="1"/>
        </p:nvSpPr>
        <p:spPr>
          <a:xfrm>
            <a:off x="11040231" y="5610893"/>
            <a:ext cx="1965600" cy="1123200"/>
          </a:xfrm>
          <a:prstGeom prst="rect">
            <a:avLst/>
          </a:prstGeom>
          <a:blipFill>
            <a:blip r:embed="rId9">
              <a:alphaModFix amt="20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2" name="组合 51">
            <a:extLst>
              <a:ext uri="{FF2B5EF4-FFF2-40B4-BE49-F238E27FC236}">
                <a16:creationId xmlns:a16="http://schemas.microsoft.com/office/drawing/2014/main" id="{F62B1AD2-C1AF-4F71-9F3B-CCC464C17C63}"/>
              </a:ext>
            </a:extLst>
          </p:cNvPr>
          <p:cNvGrpSpPr/>
          <p:nvPr userDrawn="1"/>
        </p:nvGrpSpPr>
        <p:grpSpPr>
          <a:xfrm>
            <a:off x="1754855" y="2777436"/>
            <a:ext cx="734154" cy="2662182"/>
            <a:chOff x="1425027" y="2413429"/>
            <a:chExt cx="734154" cy="2662182"/>
          </a:xfrm>
        </p:grpSpPr>
        <p:sp>
          <p:nvSpPr>
            <p:cNvPr id="53" name="矩形 52">
              <a:extLst>
                <a:ext uri="{FF2B5EF4-FFF2-40B4-BE49-F238E27FC236}">
                  <a16:creationId xmlns:a16="http://schemas.microsoft.com/office/drawing/2014/main" id="{72F4FA7F-2743-4BA8-BC42-8106159C757B}"/>
                </a:ext>
              </a:extLst>
            </p:cNvPr>
            <p:cNvSpPr/>
            <p:nvPr/>
          </p:nvSpPr>
          <p:spPr>
            <a:xfrm>
              <a:off x="1565356" y="2584450"/>
              <a:ext cx="517524" cy="2286000"/>
            </a:xfrm>
            <a:prstGeom prst="rect">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矩形 53">
              <a:extLst>
                <a:ext uri="{FF2B5EF4-FFF2-40B4-BE49-F238E27FC236}">
                  <a16:creationId xmlns:a16="http://schemas.microsoft.com/office/drawing/2014/main" id="{067896CD-3685-45D6-B316-3D915044BE73}"/>
                </a:ext>
              </a:extLst>
            </p:cNvPr>
            <p:cNvSpPr/>
            <p:nvPr/>
          </p:nvSpPr>
          <p:spPr>
            <a:xfrm>
              <a:off x="1425027" y="2413429"/>
              <a:ext cx="614553" cy="879759"/>
            </a:xfrm>
            <a:prstGeom prst="rect">
              <a:avLst/>
            </a:prstGeom>
            <a:blipFill>
              <a:blip r:embed="rId10" cstate="screen">
                <a:alphaModFix amt="33000"/>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5" name="矩形 54">
              <a:extLst>
                <a:ext uri="{FF2B5EF4-FFF2-40B4-BE49-F238E27FC236}">
                  <a16:creationId xmlns:a16="http://schemas.microsoft.com/office/drawing/2014/main" id="{F5C86FE3-A419-4BD0-BAD5-0B06B651E145}"/>
                </a:ext>
              </a:extLst>
            </p:cNvPr>
            <p:cNvSpPr/>
            <p:nvPr/>
          </p:nvSpPr>
          <p:spPr>
            <a:xfrm>
              <a:off x="1547557" y="3007570"/>
              <a:ext cx="609408" cy="879759"/>
            </a:xfrm>
            <a:prstGeom prst="rect">
              <a:avLst/>
            </a:prstGeom>
            <a:blipFill>
              <a:blip r:embed="rId11" cstate="screen">
                <a:alphaModFix amt="33000"/>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6" name="矩形 55">
              <a:extLst>
                <a:ext uri="{FF2B5EF4-FFF2-40B4-BE49-F238E27FC236}">
                  <a16:creationId xmlns:a16="http://schemas.microsoft.com/office/drawing/2014/main" id="{98A65DAB-4070-4E60-9323-88D288B83696}"/>
                </a:ext>
              </a:extLst>
            </p:cNvPr>
            <p:cNvSpPr/>
            <p:nvPr/>
          </p:nvSpPr>
          <p:spPr>
            <a:xfrm>
              <a:off x="1552315" y="4195852"/>
              <a:ext cx="606866" cy="879759"/>
            </a:xfrm>
            <a:prstGeom prst="rect">
              <a:avLst/>
            </a:prstGeom>
            <a:blipFill>
              <a:blip r:embed="rId12" cstate="screen">
                <a:alphaModFix amt="33000"/>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7" name="矩形 56">
              <a:extLst>
                <a:ext uri="{FF2B5EF4-FFF2-40B4-BE49-F238E27FC236}">
                  <a16:creationId xmlns:a16="http://schemas.microsoft.com/office/drawing/2014/main" id="{2B9B2BBA-A03A-4DC3-B9B9-7BDC2DCDA7B8}"/>
                </a:ext>
              </a:extLst>
            </p:cNvPr>
            <p:cNvSpPr/>
            <p:nvPr/>
          </p:nvSpPr>
          <p:spPr>
            <a:xfrm>
              <a:off x="1530370" y="3601711"/>
              <a:ext cx="609408" cy="879759"/>
            </a:xfrm>
            <a:prstGeom prst="rect">
              <a:avLst/>
            </a:prstGeom>
            <a:blipFill>
              <a:blip r:embed="rId11" cstate="screen">
                <a:alphaModFix amt="33000"/>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Tree>
    <p:extLst>
      <p:ext uri="{BB962C8B-B14F-4D97-AF65-F5344CB8AC3E}">
        <p14:creationId xmlns:p14="http://schemas.microsoft.com/office/powerpoint/2010/main" val="319824702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人物介绍页-圆形">
    <p:spTree>
      <p:nvGrpSpPr>
        <p:cNvPr id="1" name=""/>
        <p:cNvGrpSpPr/>
        <p:nvPr/>
      </p:nvGrpSpPr>
      <p:grpSpPr>
        <a:xfrm>
          <a:off x="0" y="0"/>
          <a:ext cx="0" cy="0"/>
          <a:chOff x="0" y="0"/>
          <a:chExt cx="0" cy="0"/>
        </a:xfrm>
      </p:grpSpPr>
      <p:grpSp>
        <p:nvGrpSpPr>
          <p:cNvPr id="37" name="组合 36">
            <a:extLst>
              <a:ext uri="{FF2B5EF4-FFF2-40B4-BE49-F238E27FC236}">
                <a16:creationId xmlns:a16="http://schemas.microsoft.com/office/drawing/2014/main" id="{EEC0C852-8D08-4CDE-B56E-F873C72EFDEC}"/>
              </a:ext>
            </a:extLst>
          </p:cNvPr>
          <p:cNvGrpSpPr/>
          <p:nvPr userDrawn="1"/>
        </p:nvGrpSpPr>
        <p:grpSpPr>
          <a:xfrm>
            <a:off x="-16042" y="0"/>
            <a:ext cx="12208042" cy="6858000"/>
            <a:chOff x="-16042" y="0"/>
            <a:chExt cx="12208042" cy="6858000"/>
          </a:xfrm>
        </p:grpSpPr>
        <p:pic>
          <p:nvPicPr>
            <p:cNvPr id="38" name="图片 37">
              <a:extLst>
                <a:ext uri="{FF2B5EF4-FFF2-40B4-BE49-F238E27FC236}">
                  <a16:creationId xmlns:a16="http://schemas.microsoft.com/office/drawing/2014/main" id="{14996EAF-5ED8-4416-BBC3-B621DA3A931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b="-243"/>
            <a:stretch/>
          </p:blipFill>
          <p:spPr>
            <a:xfrm>
              <a:off x="-16042" y="0"/>
              <a:ext cx="12192000" cy="6858000"/>
            </a:xfrm>
            <a:prstGeom prst="rect">
              <a:avLst/>
            </a:prstGeom>
          </p:spPr>
        </p:pic>
        <p:sp>
          <p:nvSpPr>
            <p:cNvPr id="39" name="矩形 38">
              <a:extLst>
                <a:ext uri="{FF2B5EF4-FFF2-40B4-BE49-F238E27FC236}">
                  <a16:creationId xmlns:a16="http://schemas.microsoft.com/office/drawing/2014/main" id="{BF0928AB-2ADE-4449-B013-791A5245764D}"/>
                </a:ext>
              </a:extLst>
            </p:cNvPr>
            <p:cNvSpPr/>
            <p:nvPr/>
          </p:nvSpPr>
          <p:spPr>
            <a:xfrm>
              <a:off x="-16042" y="0"/>
              <a:ext cx="12208042" cy="6858000"/>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zh-CN" altLang="en-US" dirty="0">
                <a:solidFill>
                  <a:prstClr val="white"/>
                </a:solidFill>
                <a:latin typeface="微软雅黑" panose="020B0503020204020204" pitchFamily="34" charset="-122"/>
                <a:ea typeface="微软雅黑" panose="020B0503020204020204" pitchFamily="34" charset="-122"/>
              </a:endParaRPr>
            </a:p>
          </p:txBody>
        </p:sp>
      </p:grpSp>
      <p:sp>
        <p:nvSpPr>
          <p:cNvPr id="40" name="椭圆 39">
            <a:extLst>
              <a:ext uri="{FF2B5EF4-FFF2-40B4-BE49-F238E27FC236}">
                <a16:creationId xmlns:a16="http://schemas.microsoft.com/office/drawing/2014/main" id="{6E985754-7DD9-4AC9-A27D-603C55264222}"/>
              </a:ext>
            </a:extLst>
          </p:cNvPr>
          <p:cNvSpPr/>
          <p:nvPr userDrawn="1"/>
        </p:nvSpPr>
        <p:spPr>
          <a:xfrm rot="16200000">
            <a:off x="67680" y="96309"/>
            <a:ext cx="373150" cy="45562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1" name="矩形 40">
            <a:extLst>
              <a:ext uri="{FF2B5EF4-FFF2-40B4-BE49-F238E27FC236}">
                <a16:creationId xmlns:a16="http://schemas.microsoft.com/office/drawing/2014/main" id="{CAE47951-A259-4576-8CCF-E774653A3CF3}"/>
              </a:ext>
            </a:extLst>
          </p:cNvPr>
          <p:cNvSpPr/>
          <p:nvPr userDrawn="1"/>
        </p:nvSpPr>
        <p:spPr>
          <a:xfrm rot="16200000">
            <a:off x="-76097" y="198260"/>
            <a:ext cx="373293" cy="25157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2" name="矩形 41">
            <a:extLst>
              <a:ext uri="{FF2B5EF4-FFF2-40B4-BE49-F238E27FC236}">
                <a16:creationId xmlns:a16="http://schemas.microsoft.com/office/drawing/2014/main" id="{5E8BBD7F-4657-4027-B680-EB89026C16B7}"/>
              </a:ext>
            </a:extLst>
          </p:cNvPr>
          <p:cNvSpPr/>
          <p:nvPr userDrawn="1"/>
        </p:nvSpPr>
        <p:spPr>
          <a:xfrm flipV="1">
            <a:off x="2133603" y="562679"/>
            <a:ext cx="10100080"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nvGrpSpPr>
          <p:cNvPr id="43" name="组合 42">
            <a:extLst>
              <a:ext uri="{FF2B5EF4-FFF2-40B4-BE49-F238E27FC236}">
                <a16:creationId xmlns:a16="http://schemas.microsoft.com/office/drawing/2014/main" id="{247CCE8E-B931-418B-B98F-74352E77963D}"/>
              </a:ext>
            </a:extLst>
          </p:cNvPr>
          <p:cNvGrpSpPr/>
          <p:nvPr userDrawn="1"/>
        </p:nvGrpSpPr>
        <p:grpSpPr>
          <a:xfrm rot="5400000" flipH="1">
            <a:off x="6989977" y="-4718972"/>
            <a:ext cx="373438" cy="10086184"/>
            <a:chOff x="4941757" y="-40272173"/>
            <a:chExt cx="2308494" cy="42790879"/>
          </a:xfrm>
          <a:solidFill>
            <a:schemeClr val="accent1"/>
          </a:solidFill>
        </p:grpSpPr>
        <p:sp>
          <p:nvSpPr>
            <p:cNvPr id="44" name="椭圆 43">
              <a:extLst>
                <a:ext uri="{FF2B5EF4-FFF2-40B4-BE49-F238E27FC236}">
                  <a16:creationId xmlns:a16="http://schemas.microsoft.com/office/drawing/2014/main" id="{5E6B6601-D809-419E-A211-A1EF434038BA}"/>
                </a:ext>
              </a:extLst>
            </p:cNvPr>
            <p:cNvSpPr/>
            <p:nvPr/>
          </p:nvSpPr>
          <p:spPr>
            <a:xfrm>
              <a:off x="4941757" y="408882"/>
              <a:ext cx="2307598" cy="21098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5" name="矩形 44">
              <a:extLst>
                <a:ext uri="{FF2B5EF4-FFF2-40B4-BE49-F238E27FC236}">
                  <a16:creationId xmlns:a16="http://schemas.microsoft.com/office/drawing/2014/main" id="{F52298AC-ED97-4C6D-8660-019D857DDCB6}"/>
                </a:ext>
              </a:extLst>
            </p:cNvPr>
            <p:cNvSpPr/>
            <p:nvPr/>
          </p:nvSpPr>
          <p:spPr>
            <a:xfrm>
              <a:off x="4942650" y="-40272173"/>
              <a:ext cx="2307601" cy="415463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pic>
        <p:nvPicPr>
          <p:cNvPr id="46" name="图片 45">
            <a:extLst>
              <a:ext uri="{FF2B5EF4-FFF2-40B4-BE49-F238E27FC236}">
                <a16:creationId xmlns:a16="http://schemas.microsoft.com/office/drawing/2014/main" id="{878C602E-A482-4FCD-BD82-6EA3078F2045}"/>
              </a:ext>
            </a:extLst>
          </p:cNvPr>
          <p:cNvPicPr>
            <a:picLocks noChangeAspect="1"/>
          </p:cNvPicPr>
          <p:nvPr userDrawn="1"/>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10863068" y="-28730"/>
            <a:ext cx="1301142" cy="731892"/>
          </a:xfrm>
          <a:prstGeom prst="rect">
            <a:avLst/>
          </a:prstGeom>
        </p:spPr>
      </p:pic>
      <p:sp>
        <p:nvSpPr>
          <p:cNvPr id="47" name="矩形 46">
            <a:extLst>
              <a:ext uri="{FF2B5EF4-FFF2-40B4-BE49-F238E27FC236}">
                <a16:creationId xmlns:a16="http://schemas.microsoft.com/office/drawing/2014/main" id="{5C25A065-707A-4FFC-BBEF-4C23CDDECA65}"/>
              </a:ext>
            </a:extLst>
          </p:cNvPr>
          <p:cNvSpPr/>
          <p:nvPr userDrawn="1"/>
        </p:nvSpPr>
        <p:spPr>
          <a:xfrm>
            <a:off x="-19050" y="6525171"/>
            <a:ext cx="12204000" cy="33729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zh-CN" altLang="en-US" sz="1800" b="0" i="0" u="none" strike="noStrike" kern="1200" cap="none" spc="0" normalizeH="0" baseline="0" noProof="0">
              <a:ln>
                <a:noFill/>
              </a:ln>
              <a:solidFill>
                <a:srgbClr val="F2F2F2"/>
              </a:solidFill>
              <a:effectLst/>
              <a:uLnTx/>
              <a:uFillTx/>
              <a:latin typeface="+mj-ea"/>
              <a:ea typeface="+mj-ea"/>
              <a:cs typeface="+mn-cs"/>
            </a:endParaRPr>
          </a:p>
        </p:txBody>
      </p:sp>
      <p:cxnSp>
        <p:nvCxnSpPr>
          <p:cNvPr id="48" name="直接连接符 47">
            <a:extLst>
              <a:ext uri="{FF2B5EF4-FFF2-40B4-BE49-F238E27FC236}">
                <a16:creationId xmlns:a16="http://schemas.microsoft.com/office/drawing/2014/main" id="{BA459E56-BA59-44C8-BDF8-A3DFA0359D4B}"/>
              </a:ext>
            </a:extLst>
          </p:cNvPr>
          <p:cNvCxnSpPr>
            <a:cxnSpLocks/>
          </p:cNvCxnSpPr>
          <p:nvPr userDrawn="1"/>
        </p:nvCxnSpPr>
        <p:spPr>
          <a:xfrm>
            <a:off x="0" y="6617618"/>
            <a:ext cx="12192000" cy="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sp>
        <p:nvSpPr>
          <p:cNvPr id="50" name="文本占位符 32">
            <a:extLst>
              <a:ext uri="{FF2B5EF4-FFF2-40B4-BE49-F238E27FC236}">
                <a16:creationId xmlns:a16="http://schemas.microsoft.com/office/drawing/2014/main" id="{C511C948-E702-4FEF-870A-FEFDF2D56034}"/>
              </a:ext>
            </a:extLst>
          </p:cNvPr>
          <p:cNvSpPr>
            <a:spLocks noGrp="1"/>
          </p:cNvSpPr>
          <p:nvPr userDrawn="1">
            <p:ph type="body" sz="quarter" idx="11" hasCustomPrompt="1"/>
          </p:nvPr>
        </p:nvSpPr>
        <p:spPr>
          <a:xfrm>
            <a:off x="456200" y="148240"/>
            <a:ext cx="1727403" cy="337294"/>
          </a:xfrm>
          <a:prstGeom prst="rect">
            <a:avLst/>
          </a:prstGeom>
        </p:spPr>
        <p:txBody>
          <a:bodyPr/>
          <a:lstStyle>
            <a:lvl1pPr marL="0" indent="0">
              <a:buNone/>
              <a:defRPr sz="2400" b="1">
                <a:solidFill>
                  <a:schemeClr val="accent1"/>
                </a:solidFill>
              </a:defRPr>
            </a:lvl1pPr>
          </a:lstStyle>
          <a:p>
            <a:pPr lvl="0"/>
            <a:r>
              <a:rPr lang="zh-CN" altLang="en-US" dirty="0"/>
              <a:t>人物介绍页</a:t>
            </a:r>
          </a:p>
        </p:txBody>
      </p:sp>
      <p:sp>
        <p:nvSpPr>
          <p:cNvPr id="51" name="文本占位符 34">
            <a:extLst>
              <a:ext uri="{FF2B5EF4-FFF2-40B4-BE49-F238E27FC236}">
                <a16:creationId xmlns:a16="http://schemas.microsoft.com/office/drawing/2014/main" id="{39990084-B120-4B8E-9106-0082C4478918}"/>
              </a:ext>
            </a:extLst>
          </p:cNvPr>
          <p:cNvSpPr>
            <a:spLocks noGrp="1"/>
          </p:cNvSpPr>
          <p:nvPr userDrawn="1">
            <p:ph type="body" sz="quarter" idx="12" hasCustomPrompt="1"/>
          </p:nvPr>
        </p:nvSpPr>
        <p:spPr>
          <a:xfrm>
            <a:off x="45280" y="168568"/>
            <a:ext cx="244139" cy="337295"/>
          </a:xfrm>
          <a:prstGeom prst="rect">
            <a:avLst/>
          </a:prstGeom>
        </p:spPr>
        <p:txBody>
          <a:bodyPr/>
          <a:lstStyle>
            <a:lvl1pPr marL="0" indent="0">
              <a:buNone/>
              <a:defRPr sz="2000" b="1">
                <a:solidFill>
                  <a:schemeClr val="bg1"/>
                </a:solidFill>
              </a:defRPr>
            </a:lvl1pPr>
          </a:lstStyle>
          <a:p>
            <a:pPr lvl="0"/>
            <a:r>
              <a:rPr lang="en-US" altLang="zh-CN" dirty="0"/>
              <a:t>1</a:t>
            </a:r>
            <a:endParaRPr lang="zh-CN" altLang="en-US" dirty="0"/>
          </a:p>
        </p:txBody>
      </p:sp>
      <p:sp>
        <p:nvSpPr>
          <p:cNvPr id="52" name="文本占位符 38">
            <a:extLst>
              <a:ext uri="{FF2B5EF4-FFF2-40B4-BE49-F238E27FC236}">
                <a16:creationId xmlns:a16="http://schemas.microsoft.com/office/drawing/2014/main" id="{48E29C74-6C12-4C47-86CA-0246FA7D3C77}"/>
              </a:ext>
            </a:extLst>
          </p:cNvPr>
          <p:cNvSpPr>
            <a:spLocks noGrp="1"/>
          </p:cNvSpPr>
          <p:nvPr userDrawn="1">
            <p:ph type="body" sz="quarter" idx="13"/>
          </p:nvPr>
        </p:nvSpPr>
        <p:spPr>
          <a:xfrm>
            <a:off x="2287359" y="181655"/>
            <a:ext cx="5065508" cy="337294"/>
          </a:xfrm>
          <a:prstGeom prst="rect">
            <a:avLst/>
          </a:prstGeom>
        </p:spPr>
        <p:txBody>
          <a:bodyPr/>
          <a:lstStyle>
            <a:lvl1pPr marL="0" indent="0">
              <a:buNone/>
              <a:defRPr sz="1800">
                <a:solidFill>
                  <a:schemeClr val="bg1"/>
                </a:solidFill>
              </a:defRPr>
            </a:lvl1pPr>
          </a:lstStyle>
          <a:p>
            <a:pPr lvl="0"/>
            <a:endParaRPr lang="zh-CN" altLang="en-US" dirty="0"/>
          </a:p>
        </p:txBody>
      </p:sp>
      <p:sp>
        <p:nvSpPr>
          <p:cNvPr id="57" name="图片占位符 56">
            <a:extLst>
              <a:ext uri="{FF2B5EF4-FFF2-40B4-BE49-F238E27FC236}">
                <a16:creationId xmlns:a16="http://schemas.microsoft.com/office/drawing/2014/main" id="{7344A41B-07A5-4429-BC78-68AC10B54C84}"/>
              </a:ext>
            </a:extLst>
          </p:cNvPr>
          <p:cNvSpPr>
            <a:spLocks noGrp="1"/>
          </p:cNvSpPr>
          <p:nvPr userDrawn="1">
            <p:ph type="pic" sz="quarter" idx="14" hasCustomPrompt="1"/>
          </p:nvPr>
        </p:nvSpPr>
        <p:spPr>
          <a:xfrm>
            <a:off x="1281172" y="2685928"/>
            <a:ext cx="1710000" cy="1710000"/>
          </a:xfrm>
          <a:custGeom>
            <a:avLst/>
            <a:gdLst>
              <a:gd name="connsiteX0" fmla="*/ 738000 w 1476000"/>
              <a:gd name="connsiteY0" fmla="*/ 0 h 1476000"/>
              <a:gd name="connsiteX1" fmla="*/ 1476000 w 1476000"/>
              <a:gd name="connsiteY1" fmla="*/ 738000 h 1476000"/>
              <a:gd name="connsiteX2" fmla="*/ 738000 w 1476000"/>
              <a:gd name="connsiteY2" fmla="*/ 1476000 h 1476000"/>
              <a:gd name="connsiteX3" fmla="*/ 0 w 1476000"/>
              <a:gd name="connsiteY3" fmla="*/ 738000 h 1476000"/>
              <a:gd name="connsiteX4" fmla="*/ 738000 w 1476000"/>
              <a:gd name="connsiteY4" fmla="*/ 0 h 147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6000" h="1476000">
                <a:moveTo>
                  <a:pt x="738000" y="0"/>
                </a:moveTo>
                <a:cubicBezTo>
                  <a:pt x="1145586" y="0"/>
                  <a:pt x="1476000" y="330414"/>
                  <a:pt x="1476000" y="738000"/>
                </a:cubicBezTo>
                <a:cubicBezTo>
                  <a:pt x="1476000" y="1145586"/>
                  <a:pt x="1145586" y="1476000"/>
                  <a:pt x="738000" y="1476000"/>
                </a:cubicBezTo>
                <a:cubicBezTo>
                  <a:pt x="330414" y="1476000"/>
                  <a:pt x="0" y="1145586"/>
                  <a:pt x="0" y="738000"/>
                </a:cubicBezTo>
                <a:cubicBezTo>
                  <a:pt x="0" y="330414"/>
                  <a:pt x="330414" y="0"/>
                  <a:pt x="738000" y="0"/>
                </a:cubicBezTo>
                <a:close/>
              </a:path>
            </a:pathLst>
          </a:custGeom>
          <a:noFill/>
          <a:ln>
            <a:noFill/>
          </a:ln>
        </p:spPr>
        <p:txBody>
          <a:bodyPr wrap="square">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000"/>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zh-CN" altLang="en-US" dirty="0"/>
              <a:t>单击中间图标添加图片</a:t>
            </a:r>
          </a:p>
          <a:p>
            <a:endParaRPr lang="zh-CN" altLang="en-US" dirty="0"/>
          </a:p>
        </p:txBody>
      </p:sp>
      <p:sp>
        <p:nvSpPr>
          <p:cNvPr id="58" name="图片占位符 57">
            <a:extLst>
              <a:ext uri="{FF2B5EF4-FFF2-40B4-BE49-F238E27FC236}">
                <a16:creationId xmlns:a16="http://schemas.microsoft.com/office/drawing/2014/main" id="{D5E32207-CE8F-4125-AB2F-499A5F97A016}"/>
              </a:ext>
            </a:extLst>
          </p:cNvPr>
          <p:cNvSpPr>
            <a:spLocks noGrp="1"/>
          </p:cNvSpPr>
          <p:nvPr userDrawn="1">
            <p:ph type="pic" sz="quarter" idx="15" hasCustomPrompt="1"/>
          </p:nvPr>
        </p:nvSpPr>
        <p:spPr>
          <a:xfrm>
            <a:off x="6559856" y="2685928"/>
            <a:ext cx="1710000" cy="1710000"/>
          </a:xfrm>
          <a:custGeom>
            <a:avLst/>
            <a:gdLst>
              <a:gd name="connsiteX0" fmla="*/ 738000 w 1476000"/>
              <a:gd name="connsiteY0" fmla="*/ 0 h 1476000"/>
              <a:gd name="connsiteX1" fmla="*/ 1476000 w 1476000"/>
              <a:gd name="connsiteY1" fmla="*/ 738000 h 1476000"/>
              <a:gd name="connsiteX2" fmla="*/ 738000 w 1476000"/>
              <a:gd name="connsiteY2" fmla="*/ 1476000 h 1476000"/>
              <a:gd name="connsiteX3" fmla="*/ 0 w 1476000"/>
              <a:gd name="connsiteY3" fmla="*/ 738000 h 1476000"/>
              <a:gd name="connsiteX4" fmla="*/ 738000 w 1476000"/>
              <a:gd name="connsiteY4" fmla="*/ 0 h 147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6000" h="1476000">
                <a:moveTo>
                  <a:pt x="738000" y="0"/>
                </a:moveTo>
                <a:cubicBezTo>
                  <a:pt x="1145586" y="0"/>
                  <a:pt x="1476000" y="330414"/>
                  <a:pt x="1476000" y="738000"/>
                </a:cubicBezTo>
                <a:cubicBezTo>
                  <a:pt x="1476000" y="1145586"/>
                  <a:pt x="1145586" y="1476000"/>
                  <a:pt x="738000" y="1476000"/>
                </a:cubicBezTo>
                <a:cubicBezTo>
                  <a:pt x="330414" y="1476000"/>
                  <a:pt x="0" y="1145586"/>
                  <a:pt x="0" y="738000"/>
                </a:cubicBezTo>
                <a:cubicBezTo>
                  <a:pt x="0" y="330414"/>
                  <a:pt x="330414" y="0"/>
                  <a:pt x="738000" y="0"/>
                </a:cubicBezTo>
                <a:close/>
              </a:path>
            </a:pathLst>
          </a:custGeom>
          <a:noFill/>
          <a:ln>
            <a:noFill/>
          </a:ln>
        </p:spPr>
        <p:txBody>
          <a:bodyPr wrap="square">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000"/>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zh-CN" altLang="en-US" dirty="0"/>
              <a:t>单击中间图标添加图片</a:t>
            </a:r>
          </a:p>
          <a:p>
            <a:endParaRPr lang="zh-CN" altLang="en-US" dirty="0"/>
          </a:p>
        </p:txBody>
      </p:sp>
      <p:sp>
        <p:nvSpPr>
          <p:cNvPr id="59" name="图片占位符 58">
            <a:extLst>
              <a:ext uri="{FF2B5EF4-FFF2-40B4-BE49-F238E27FC236}">
                <a16:creationId xmlns:a16="http://schemas.microsoft.com/office/drawing/2014/main" id="{563FB87A-AA1F-4BDE-B1FE-D83ED8DB3ADA}"/>
              </a:ext>
            </a:extLst>
          </p:cNvPr>
          <p:cNvSpPr>
            <a:spLocks noGrp="1"/>
          </p:cNvSpPr>
          <p:nvPr userDrawn="1">
            <p:ph type="pic" sz="quarter" idx="16" hasCustomPrompt="1"/>
          </p:nvPr>
        </p:nvSpPr>
        <p:spPr>
          <a:xfrm>
            <a:off x="9199198" y="2685928"/>
            <a:ext cx="1710000" cy="1710000"/>
          </a:xfrm>
          <a:custGeom>
            <a:avLst/>
            <a:gdLst>
              <a:gd name="connsiteX0" fmla="*/ 738000 w 1476000"/>
              <a:gd name="connsiteY0" fmla="*/ 0 h 1476000"/>
              <a:gd name="connsiteX1" fmla="*/ 1476000 w 1476000"/>
              <a:gd name="connsiteY1" fmla="*/ 738000 h 1476000"/>
              <a:gd name="connsiteX2" fmla="*/ 738000 w 1476000"/>
              <a:gd name="connsiteY2" fmla="*/ 1476000 h 1476000"/>
              <a:gd name="connsiteX3" fmla="*/ 0 w 1476000"/>
              <a:gd name="connsiteY3" fmla="*/ 738000 h 1476000"/>
              <a:gd name="connsiteX4" fmla="*/ 738000 w 1476000"/>
              <a:gd name="connsiteY4" fmla="*/ 0 h 147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6000" h="1476000">
                <a:moveTo>
                  <a:pt x="738000" y="0"/>
                </a:moveTo>
                <a:cubicBezTo>
                  <a:pt x="1145586" y="0"/>
                  <a:pt x="1476000" y="330414"/>
                  <a:pt x="1476000" y="738000"/>
                </a:cubicBezTo>
                <a:cubicBezTo>
                  <a:pt x="1476000" y="1145586"/>
                  <a:pt x="1145586" y="1476000"/>
                  <a:pt x="738000" y="1476000"/>
                </a:cubicBezTo>
                <a:cubicBezTo>
                  <a:pt x="330414" y="1476000"/>
                  <a:pt x="0" y="1145586"/>
                  <a:pt x="0" y="738000"/>
                </a:cubicBezTo>
                <a:cubicBezTo>
                  <a:pt x="0" y="330414"/>
                  <a:pt x="330414" y="0"/>
                  <a:pt x="738000" y="0"/>
                </a:cubicBezTo>
                <a:close/>
              </a:path>
            </a:pathLst>
          </a:custGeom>
          <a:noFill/>
          <a:ln>
            <a:noFill/>
          </a:ln>
        </p:spPr>
        <p:txBody>
          <a:bodyPr wrap="square">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000"/>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zh-CN" altLang="en-US" dirty="0"/>
              <a:t>单击中间图标添加图片</a:t>
            </a:r>
          </a:p>
          <a:p>
            <a:endParaRPr lang="zh-CN" altLang="en-US" dirty="0"/>
          </a:p>
        </p:txBody>
      </p:sp>
      <p:sp>
        <p:nvSpPr>
          <p:cNvPr id="60" name="图片占位符 59">
            <a:extLst>
              <a:ext uri="{FF2B5EF4-FFF2-40B4-BE49-F238E27FC236}">
                <a16:creationId xmlns:a16="http://schemas.microsoft.com/office/drawing/2014/main" id="{409AF182-972A-4CC2-9E20-4D06CE40977E}"/>
              </a:ext>
            </a:extLst>
          </p:cNvPr>
          <p:cNvSpPr>
            <a:spLocks noGrp="1"/>
          </p:cNvSpPr>
          <p:nvPr userDrawn="1">
            <p:ph type="pic" sz="quarter" idx="17" hasCustomPrompt="1"/>
          </p:nvPr>
        </p:nvSpPr>
        <p:spPr>
          <a:xfrm>
            <a:off x="3920514" y="2685928"/>
            <a:ext cx="1710000" cy="1710000"/>
          </a:xfrm>
          <a:custGeom>
            <a:avLst/>
            <a:gdLst>
              <a:gd name="connsiteX0" fmla="*/ 738000 w 1476000"/>
              <a:gd name="connsiteY0" fmla="*/ 0 h 1476000"/>
              <a:gd name="connsiteX1" fmla="*/ 1476000 w 1476000"/>
              <a:gd name="connsiteY1" fmla="*/ 738000 h 1476000"/>
              <a:gd name="connsiteX2" fmla="*/ 738000 w 1476000"/>
              <a:gd name="connsiteY2" fmla="*/ 1476000 h 1476000"/>
              <a:gd name="connsiteX3" fmla="*/ 0 w 1476000"/>
              <a:gd name="connsiteY3" fmla="*/ 738000 h 1476000"/>
              <a:gd name="connsiteX4" fmla="*/ 738000 w 1476000"/>
              <a:gd name="connsiteY4" fmla="*/ 0 h 147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6000" h="1476000">
                <a:moveTo>
                  <a:pt x="738000" y="0"/>
                </a:moveTo>
                <a:cubicBezTo>
                  <a:pt x="1145586" y="0"/>
                  <a:pt x="1476000" y="330414"/>
                  <a:pt x="1476000" y="738000"/>
                </a:cubicBezTo>
                <a:cubicBezTo>
                  <a:pt x="1476000" y="1145586"/>
                  <a:pt x="1145586" y="1476000"/>
                  <a:pt x="738000" y="1476000"/>
                </a:cubicBezTo>
                <a:cubicBezTo>
                  <a:pt x="330414" y="1476000"/>
                  <a:pt x="0" y="1145586"/>
                  <a:pt x="0" y="738000"/>
                </a:cubicBezTo>
                <a:cubicBezTo>
                  <a:pt x="0" y="330414"/>
                  <a:pt x="330414" y="0"/>
                  <a:pt x="738000" y="0"/>
                </a:cubicBezTo>
                <a:close/>
              </a:path>
            </a:pathLst>
          </a:custGeom>
          <a:noFill/>
          <a:ln>
            <a:noFill/>
          </a:ln>
        </p:spPr>
        <p:txBody>
          <a:bodyPr wrap="square">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000"/>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zh-CN" altLang="en-US" dirty="0"/>
              <a:t>单击中间图标添加图片</a:t>
            </a:r>
          </a:p>
          <a:p>
            <a:endParaRPr lang="zh-CN" altLang="en-US" dirty="0"/>
          </a:p>
        </p:txBody>
      </p:sp>
    </p:spTree>
    <p:extLst>
      <p:ext uri="{BB962C8B-B14F-4D97-AF65-F5344CB8AC3E}">
        <p14:creationId xmlns:p14="http://schemas.microsoft.com/office/powerpoint/2010/main" val="5311122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人物介绍页-半身">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2D786188-2D2A-48C3-B8B9-734508A55071}"/>
              </a:ext>
            </a:extLst>
          </p:cNvPr>
          <p:cNvGrpSpPr/>
          <p:nvPr userDrawn="1"/>
        </p:nvGrpSpPr>
        <p:grpSpPr>
          <a:xfrm>
            <a:off x="-16042" y="0"/>
            <a:ext cx="12208042" cy="6858000"/>
            <a:chOff x="-16042" y="0"/>
            <a:chExt cx="12208042" cy="6858000"/>
          </a:xfrm>
        </p:grpSpPr>
        <p:pic>
          <p:nvPicPr>
            <p:cNvPr id="8" name="图片 7">
              <a:extLst>
                <a:ext uri="{FF2B5EF4-FFF2-40B4-BE49-F238E27FC236}">
                  <a16:creationId xmlns:a16="http://schemas.microsoft.com/office/drawing/2014/main" id="{E3BA574F-55DB-44F0-9954-C7D0F1C3DC5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b="-243"/>
            <a:stretch/>
          </p:blipFill>
          <p:spPr>
            <a:xfrm>
              <a:off x="-16042" y="0"/>
              <a:ext cx="12192000" cy="6858000"/>
            </a:xfrm>
            <a:prstGeom prst="rect">
              <a:avLst/>
            </a:prstGeom>
          </p:spPr>
        </p:pic>
        <p:sp>
          <p:nvSpPr>
            <p:cNvPr id="9" name="矩形 8">
              <a:extLst>
                <a:ext uri="{FF2B5EF4-FFF2-40B4-BE49-F238E27FC236}">
                  <a16:creationId xmlns:a16="http://schemas.microsoft.com/office/drawing/2014/main" id="{77A5E9CA-EED4-4151-9F58-C9BE41837E88}"/>
                </a:ext>
              </a:extLst>
            </p:cNvPr>
            <p:cNvSpPr/>
            <p:nvPr/>
          </p:nvSpPr>
          <p:spPr>
            <a:xfrm>
              <a:off x="-16042" y="0"/>
              <a:ext cx="12208042" cy="6858000"/>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zh-CN" altLang="en-US" dirty="0">
                <a:solidFill>
                  <a:prstClr val="white"/>
                </a:solidFill>
                <a:latin typeface="微软雅黑" panose="020B0503020204020204" pitchFamily="34" charset="-122"/>
                <a:ea typeface="微软雅黑" panose="020B0503020204020204" pitchFamily="34" charset="-122"/>
              </a:endParaRPr>
            </a:p>
          </p:txBody>
        </p:sp>
      </p:grpSp>
      <p:sp>
        <p:nvSpPr>
          <p:cNvPr id="10" name="椭圆 9">
            <a:extLst>
              <a:ext uri="{FF2B5EF4-FFF2-40B4-BE49-F238E27FC236}">
                <a16:creationId xmlns:a16="http://schemas.microsoft.com/office/drawing/2014/main" id="{0885B247-DEA7-4497-86E4-8C4248A0527A}"/>
              </a:ext>
            </a:extLst>
          </p:cNvPr>
          <p:cNvSpPr/>
          <p:nvPr userDrawn="1"/>
        </p:nvSpPr>
        <p:spPr>
          <a:xfrm rot="16200000">
            <a:off x="67680" y="96309"/>
            <a:ext cx="373150" cy="45562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1" name="矩形 10">
            <a:extLst>
              <a:ext uri="{FF2B5EF4-FFF2-40B4-BE49-F238E27FC236}">
                <a16:creationId xmlns:a16="http://schemas.microsoft.com/office/drawing/2014/main" id="{13CE0165-E93A-4927-B017-CD6A0EB078A0}"/>
              </a:ext>
            </a:extLst>
          </p:cNvPr>
          <p:cNvSpPr/>
          <p:nvPr userDrawn="1"/>
        </p:nvSpPr>
        <p:spPr>
          <a:xfrm rot="16200000">
            <a:off x="-76097" y="198260"/>
            <a:ext cx="373293" cy="25157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2" name="矩形 11">
            <a:extLst>
              <a:ext uri="{FF2B5EF4-FFF2-40B4-BE49-F238E27FC236}">
                <a16:creationId xmlns:a16="http://schemas.microsoft.com/office/drawing/2014/main" id="{422E484A-342A-4F57-A511-726C4E88787E}"/>
              </a:ext>
            </a:extLst>
          </p:cNvPr>
          <p:cNvSpPr/>
          <p:nvPr userDrawn="1"/>
        </p:nvSpPr>
        <p:spPr>
          <a:xfrm flipV="1">
            <a:off x="2133603" y="562679"/>
            <a:ext cx="10100080"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nvGrpSpPr>
          <p:cNvPr id="13" name="组合 12">
            <a:extLst>
              <a:ext uri="{FF2B5EF4-FFF2-40B4-BE49-F238E27FC236}">
                <a16:creationId xmlns:a16="http://schemas.microsoft.com/office/drawing/2014/main" id="{C00F3F96-E0E6-40DB-B23E-B26A220B512D}"/>
              </a:ext>
            </a:extLst>
          </p:cNvPr>
          <p:cNvGrpSpPr/>
          <p:nvPr userDrawn="1"/>
        </p:nvGrpSpPr>
        <p:grpSpPr>
          <a:xfrm rot="5400000" flipH="1">
            <a:off x="6989977" y="-4718972"/>
            <a:ext cx="373438" cy="10086184"/>
            <a:chOff x="4941757" y="-40272173"/>
            <a:chExt cx="2308494" cy="42790879"/>
          </a:xfrm>
          <a:solidFill>
            <a:schemeClr val="accent1"/>
          </a:solidFill>
        </p:grpSpPr>
        <p:sp>
          <p:nvSpPr>
            <p:cNvPr id="14" name="椭圆 13">
              <a:extLst>
                <a:ext uri="{FF2B5EF4-FFF2-40B4-BE49-F238E27FC236}">
                  <a16:creationId xmlns:a16="http://schemas.microsoft.com/office/drawing/2014/main" id="{4ABAB353-73BF-45BB-8D13-98C6D8843B5D}"/>
                </a:ext>
              </a:extLst>
            </p:cNvPr>
            <p:cNvSpPr/>
            <p:nvPr/>
          </p:nvSpPr>
          <p:spPr>
            <a:xfrm>
              <a:off x="4941757" y="408882"/>
              <a:ext cx="2307598" cy="21098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5" name="矩形 14">
              <a:extLst>
                <a:ext uri="{FF2B5EF4-FFF2-40B4-BE49-F238E27FC236}">
                  <a16:creationId xmlns:a16="http://schemas.microsoft.com/office/drawing/2014/main" id="{50801134-B87E-474B-920A-CCEA4AEC22C4}"/>
                </a:ext>
              </a:extLst>
            </p:cNvPr>
            <p:cNvSpPr/>
            <p:nvPr/>
          </p:nvSpPr>
          <p:spPr>
            <a:xfrm>
              <a:off x="4942650" y="-40272173"/>
              <a:ext cx="2307601" cy="415463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pic>
        <p:nvPicPr>
          <p:cNvPr id="16" name="图片 15">
            <a:extLst>
              <a:ext uri="{FF2B5EF4-FFF2-40B4-BE49-F238E27FC236}">
                <a16:creationId xmlns:a16="http://schemas.microsoft.com/office/drawing/2014/main" id="{6AF7AF95-DD60-4662-A5F2-A1EE025D630B}"/>
              </a:ext>
            </a:extLst>
          </p:cNvPr>
          <p:cNvPicPr>
            <a:picLocks noChangeAspect="1"/>
          </p:cNvPicPr>
          <p:nvPr userDrawn="1"/>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10863068" y="-28730"/>
            <a:ext cx="1301142" cy="731892"/>
          </a:xfrm>
          <a:prstGeom prst="rect">
            <a:avLst/>
          </a:prstGeom>
        </p:spPr>
      </p:pic>
      <p:sp>
        <p:nvSpPr>
          <p:cNvPr id="17" name="矩形 16">
            <a:extLst>
              <a:ext uri="{FF2B5EF4-FFF2-40B4-BE49-F238E27FC236}">
                <a16:creationId xmlns:a16="http://schemas.microsoft.com/office/drawing/2014/main" id="{2528138D-D42B-41D0-8EAC-86122E96B972}"/>
              </a:ext>
            </a:extLst>
          </p:cNvPr>
          <p:cNvSpPr/>
          <p:nvPr userDrawn="1"/>
        </p:nvSpPr>
        <p:spPr>
          <a:xfrm>
            <a:off x="-19050" y="6525171"/>
            <a:ext cx="12204000" cy="33729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zh-CN" altLang="en-US" sz="1800" b="0" i="0" u="none" strike="noStrike" kern="1200" cap="none" spc="0" normalizeH="0" baseline="0" noProof="0">
              <a:ln>
                <a:noFill/>
              </a:ln>
              <a:solidFill>
                <a:srgbClr val="F2F2F2"/>
              </a:solidFill>
              <a:effectLst/>
              <a:uLnTx/>
              <a:uFillTx/>
              <a:latin typeface="+mj-ea"/>
              <a:ea typeface="+mj-ea"/>
              <a:cs typeface="+mn-cs"/>
            </a:endParaRPr>
          </a:p>
        </p:txBody>
      </p:sp>
      <p:cxnSp>
        <p:nvCxnSpPr>
          <p:cNvPr id="18" name="直接连接符 17">
            <a:extLst>
              <a:ext uri="{FF2B5EF4-FFF2-40B4-BE49-F238E27FC236}">
                <a16:creationId xmlns:a16="http://schemas.microsoft.com/office/drawing/2014/main" id="{872A4ACB-8CA2-4E7F-8B8A-E6E880F71C1F}"/>
              </a:ext>
            </a:extLst>
          </p:cNvPr>
          <p:cNvCxnSpPr>
            <a:cxnSpLocks/>
          </p:cNvCxnSpPr>
          <p:nvPr userDrawn="1"/>
        </p:nvCxnSpPr>
        <p:spPr>
          <a:xfrm>
            <a:off x="0" y="6617618"/>
            <a:ext cx="12192000" cy="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文本占位符 32">
            <a:extLst>
              <a:ext uri="{FF2B5EF4-FFF2-40B4-BE49-F238E27FC236}">
                <a16:creationId xmlns:a16="http://schemas.microsoft.com/office/drawing/2014/main" id="{97D9F45D-5AEC-419C-A096-07890111AB6E}"/>
              </a:ext>
            </a:extLst>
          </p:cNvPr>
          <p:cNvSpPr>
            <a:spLocks noGrp="1"/>
          </p:cNvSpPr>
          <p:nvPr>
            <p:ph type="body" sz="quarter" idx="11" hasCustomPrompt="1"/>
          </p:nvPr>
        </p:nvSpPr>
        <p:spPr>
          <a:xfrm>
            <a:off x="456200" y="148240"/>
            <a:ext cx="1727403" cy="337294"/>
          </a:xfrm>
          <a:prstGeom prst="rect">
            <a:avLst/>
          </a:prstGeom>
        </p:spPr>
        <p:txBody>
          <a:bodyPr/>
          <a:lstStyle>
            <a:lvl1pPr marL="0" indent="0">
              <a:buNone/>
              <a:defRPr sz="2400" b="1">
                <a:solidFill>
                  <a:schemeClr val="accent1"/>
                </a:solidFill>
              </a:defRPr>
            </a:lvl1pPr>
          </a:lstStyle>
          <a:p>
            <a:pPr lvl="0"/>
            <a:r>
              <a:rPr lang="zh-CN" altLang="en-US" dirty="0"/>
              <a:t>人物介绍页</a:t>
            </a:r>
          </a:p>
        </p:txBody>
      </p:sp>
      <p:sp>
        <p:nvSpPr>
          <p:cNvPr id="20" name="文本占位符 34">
            <a:extLst>
              <a:ext uri="{FF2B5EF4-FFF2-40B4-BE49-F238E27FC236}">
                <a16:creationId xmlns:a16="http://schemas.microsoft.com/office/drawing/2014/main" id="{936E0A56-1D34-4BC5-8443-AF3B030A79CD}"/>
              </a:ext>
            </a:extLst>
          </p:cNvPr>
          <p:cNvSpPr>
            <a:spLocks noGrp="1"/>
          </p:cNvSpPr>
          <p:nvPr>
            <p:ph type="body" sz="quarter" idx="12" hasCustomPrompt="1"/>
          </p:nvPr>
        </p:nvSpPr>
        <p:spPr>
          <a:xfrm>
            <a:off x="45280" y="168568"/>
            <a:ext cx="244139" cy="337295"/>
          </a:xfrm>
          <a:prstGeom prst="rect">
            <a:avLst/>
          </a:prstGeom>
        </p:spPr>
        <p:txBody>
          <a:bodyPr/>
          <a:lstStyle>
            <a:lvl1pPr marL="0" indent="0">
              <a:buNone/>
              <a:defRPr sz="2000" b="1">
                <a:solidFill>
                  <a:schemeClr val="bg1"/>
                </a:solidFill>
              </a:defRPr>
            </a:lvl1pPr>
          </a:lstStyle>
          <a:p>
            <a:pPr lvl="0"/>
            <a:r>
              <a:rPr lang="en-US" altLang="zh-CN" dirty="0"/>
              <a:t>1</a:t>
            </a:r>
            <a:endParaRPr lang="zh-CN" altLang="en-US" dirty="0"/>
          </a:p>
        </p:txBody>
      </p:sp>
      <p:sp>
        <p:nvSpPr>
          <p:cNvPr id="21" name="文本占位符 38">
            <a:extLst>
              <a:ext uri="{FF2B5EF4-FFF2-40B4-BE49-F238E27FC236}">
                <a16:creationId xmlns:a16="http://schemas.microsoft.com/office/drawing/2014/main" id="{CDD0110D-2B23-4CF1-A42A-96501DABBDFD}"/>
              </a:ext>
            </a:extLst>
          </p:cNvPr>
          <p:cNvSpPr>
            <a:spLocks noGrp="1"/>
          </p:cNvSpPr>
          <p:nvPr>
            <p:ph type="body" sz="quarter" idx="13"/>
          </p:nvPr>
        </p:nvSpPr>
        <p:spPr>
          <a:xfrm>
            <a:off x="2287359" y="181655"/>
            <a:ext cx="5065508" cy="337294"/>
          </a:xfrm>
          <a:prstGeom prst="rect">
            <a:avLst/>
          </a:prstGeom>
        </p:spPr>
        <p:txBody>
          <a:bodyPr/>
          <a:lstStyle>
            <a:lvl1pPr marL="0" indent="0">
              <a:buNone/>
              <a:defRPr sz="1800">
                <a:solidFill>
                  <a:schemeClr val="bg1"/>
                </a:solidFill>
              </a:defRPr>
            </a:lvl1pPr>
          </a:lstStyle>
          <a:p>
            <a:pPr lvl="0"/>
            <a:endParaRPr lang="zh-CN" altLang="en-US" dirty="0"/>
          </a:p>
        </p:txBody>
      </p:sp>
      <p:sp>
        <p:nvSpPr>
          <p:cNvPr id="65" name="图片占位符 61">
            <a:extLst>
              <a:ext uri="{FF2B5EF4-FFF2-40B4-BE49-F238E27FC236}">
                <a16:creationId xmlns:a16="http://schemas.microsoft.com/office/drawing/2014/main" id="{F90B0A80-DE46-438A-B273-3DCDB9ECB330}"/>
              </a:ext>
            </a:extLst>
          </p:cNvPr>
          <p:cNvSpPr>
            <a:spLocks noGrp="1"/>
          </p:cNvSpPr>
          <p:nvPr>
            <p:ph type="pic" sz="quarter" idx="17" hasCustomPrompt="1"/>
          </p:nvPr>
        </p:nvSpPr>
        <p:spPr>
          <a:xfrm>
            <a:off x="9259996" y="2393256"/>
            <a:ext cx="1940400" cy="2779200"/>
          </a:xfrm>
          <a:prstGeom prst="rect">
            <a:avLst/>
          </a:prstGeom>
          <a:noFill/>
          <a:ln>
            <a:noFill/>
          </a:ln>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zh-CN" altLang="en-US" dirty="0"/>
              <a:t>单击中间图标添加图片</a:t>
            </a:r>
          </a:p>
          <a:p>
            <a:endParaRPr lang="zh-CN" altLang="en-US" dirty="0"/>
          </a:p>
        </p:txBody>
      </p:sp>
      <p:sp>
        <p:nvSpPr>
          <p:cNvPr id="41" name="图片占位符 61">
            <a:extLst>
              <a:ext uri="{FF2B5EF4-FFF2-40B4-BE49-F238E27FC236}">
                <a16:creationId xmlns:a16="http://schemas.microsoft.com/office/drawing/2014/main" id="{9C29E6BC-581F-44E4-A78B-FB77161CF99E}"/>
              </a:ext>
            </a:extLst>
          </p:cNvPr>
          <p:cNvSpPr>
            <a:spLocks noGrp="1"/>
          </p:cNvSpPr>
          <p:nvPr>
            <p:ph type="pic" sz="quarter" idx="18" hasCustomPrompt="1"/>
          </p:nvPr>
        </p:nvSpPr>
        <p:spPr>
          <a:xfrm>
            <a:off x="1062106" y="2393256"/>
            <a:ext cx="1940400" cy="2779200"/>
          </a:xfrm>
          <a:prstGeom prst="rect">
            <a:avLst/>
          </a:prstGeom>
          <a:noFill/>
          <a:ln>
            <a:noFill/>
          </a:ln>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zh-CN" altLang="en-US" dirty="0"/>
              <a:t>单击中间图标添加图片</a:t>
            </a:r>
          </a:p>
          <a:p>
            <a:endParaRPr lang="zh-CN" altLang="en-US" dirty="0"/>
          </a:p>
        </p:txBody>
      </p:sp>
      <p:sp>
        <p:nvSpPr>
          <p:cNvPr id="42" name="图片占位符 61">
            <a:extLst>
              <a:ext uri="{FF2B5EF4-FFF2-40B4-BE49-F238E27FC236}">
                <a16:creationId xmlns:a16="http://schemas.microsoft.com/office/drawing/2014/main" id="{55D7697A-B032-4473-B5B4-1007A4EC0875}"/>
              </a:ext>
            </a:extLst>
          </p:cNvPr>
          <p:cNvSpPr>
            <a:spLocks noGrp="1"/>
          </p:cNvSpPr>
          <p:nvPr>
            <p:ph type="pic" sz="quarter" idx="19" hasCustomPrompt="1"/>
          </p:nvPr>
        </p:nvSpPr>
        <p:spPr>
          <a:xfrm>
            <a:off x="3794736" y="2393256"/>
            <a:ext cx="1940400" cy="2779200"/>
          </a:xfrm>
          <a:prstGeom prst="rect">
            <a:avLst/>
          </a:prstGeom>
          <a:noFill/>
          <a:ln>
            <a:noFill/>
          </a:ln>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zh-CN" altLang="en-US" dirty="0"/>
              <a:t>单击中间图标添加图片</a:t>
            </a:r>
          </a:p>
          <a:p>
            <a:endParaRPr lang="zh-CN" altLang="en-US" dirty="0"/>
          </a:p>
        </p:txBody>
      </p:sp>
      <p:sp>
        <p:nvSpPr>
          <p:cNvPr id="43" name="图片占位符 61">
            <a:extLst>
              <a:ext uri="{FF2B5EF4-FFF2-40B4-BE49-F238E27FC236}">
                <a16:creationId xmlns:a16="http://schemas.microsoft.com/office/drawing/2014/main" id="{FD3A9557-B9DD-4590-B955-E7597DA5818E}"/>
              </a:ext>
            </a:extLst>
          </p:cNvPr>
          <p:cNvSpPr>
            <a:spLocks noGrp="1"/>
          </p:cNvSpPr>
          <p:nvPr>
            <p:ph type="pic" sz="quarter" idx="20" hasCustomPrompt="1"/>
          </p:nvPr>
        </p:nvSpPr>
        <p:spPr>
          <a:xfrm>
            <a:off x="6527366" y="2393256"/>
            <a:ext cx="1940400" cy="2779200"/>
          </a:xfrm>
          <a:prstGeom prst="rect">
            <a:avLst/>
          </a:prstGeom>
          <a:noFill/>
          <a:ln>
            <a:noFill/>
          </a:ln>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zh-CN" altLang="en-US" dirty="0"/>
              <a:t>单击中间图标添加图片</a:t>
            </a:r>
          </a:p>
          <a:p>
            <a:endParaRPr lang="zh-CN" altLang="en-US" dirty="0"/>
          </a:p>
        </p:txBody>
      </p:sp>
    </p:spTree>
    <p:extLst>
      <p:ext uri="{BB962C8B-B14F-4D97-AF65-F5344CB8AC3E}">
        <p14:creationId xmlns:p14="http://schemas.microsoft.com/office/powerpoint/2010/main" val="26010301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荣誉证书页">
    <p:spTree>
      <p:nvGrpSpPr>
        <p:cNvPr id="1" name=""/>
        <p:cNvGrpSpPr/>
        <p:nvPr/>
      </p:nvGrpSpPr>
      <p:grpSpPr>
        <a:xfrm>
          <a:off x="0" y="0"/>
          <a:ext cx="0" cy="0"/>
          <a:chOff x="0" y="0"/>
          <a:chExt cx="0" cy="0"/>
        </a:xfrm>
      </p:grpSpPr>
      <p:grpSp>
        <p:nvGrpSpPr>
          <p:cNvPr id="35" name="组合 34">
            <a:extLst>
              <a:ext uri="{FF2B5EF4-FFF2-40B4-BE49-F238E27FC236}">
                <a16:creationId xmlns:a16="http://schemas.microsoft.com/office/drawing/2014/main" id="{BC100DB9-04C5-45BF-9408-E4046A022393}"/>
              </a:ext>
            </a:extLst>
          </p:cNvPr>
          <p:cNvGrpSpPr/>
          <p:nvPr userDrawn="1"/>
        </p:nvGrpSpPr>
        <p:grpSpPr>
          <a:xfrm>
            <a:off x="-16042" y="0"/>
            <a:ext cx="12208042" cy="6858000"/>
            <a:chOff x="-16042" y="0"/>
            <a:chExt cx="12208042" cy="6858000"/>
          </a:xfrm>
        </p:grpSpPr>
        <p:pic>
          <p:nvPicPr>
            <p:cNvPr id="36" name="图片 35">
              <a:extLst>
                <a:ext uri="{FF2B5EF4-FFF2-40B4-BE49-F238E27FC236}">
                  <a16:creationId xmlns:a16="http://schemas.microsoft.com/office/drawing/2014/main" id="{A2667689-230E-4FA4-919C-DA114A139C4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b="-243"/>
            <a:stretch/>
          </p:blipFill>
          <p:spPr>
            <a:xfrm>
              <a:off x="-16042" y="0"/>
              <a:ext cx="12192000" cy="6858000"/>
            </a:xfrm>
            <a:prstGeom prst="rect">
              <a:avLst/>
            </a:prstGeom>
          </p:spPr>
        </p:pic>
        <p:sp>
          <p:nvSpPr>
            <p:cNvPr id="37" name="矩形 36">
              <a:extLst>
                <a:ext uri="{FF2B5EF4-FFF2-40B4-BE49-F238E27FC236}">
                  <a16:creationId xmlns:a16="http://schemas.microsoft.com/office/drawing/2014/main" id="{A31BB36E-A591-4735-B4C2-48A98A3A7EC7}"/>
                </a:ext>
              </a:extLst>
            </p:cNvPr>
            <p:cNvSpPr/>
            <p:nvPr/>
          </p:nvSpPr>
          <p:spPr>
            <a:xfrm>
              <a:off x="-16042" y="0"/>
              <a:ext cx="12208042" cy="6858000"/>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zh-CN" altLang="en-US" dirty="0">
                <a:solidFill>
                  <a:prstClr val="white"/>
                </a:solidFill>
                <a:latin typeface="微软雅黑" panose="020B0503020204020204" pitchFamily="34" charset="-122"/>
                <a:ea typeface="微软雅黑" panose="020B0503020204020204" pitchFamily="34" charset="-122"/>
              </a:endParaRPr>
            </a:p>
          </p:txBody>
        </p:sp>
      </p:grpSp>
      <p:sp>
        <p:nvSpPr>
          <p:cNvPr id="38" name="椭圆 37">
            <a:extLst>
              <a:ext uri="{FF2B5EF4-FFF2-40B4-BE49-F238E27FC236}">
                <a16:creationId xmlns:a16="http://schemas.microsoft.com/office/drawing/2014/main" id="{829D5014-8CFE-494B-8097-9B38C507BDB4}"/>
              </a:ext>
            </a:extLst>
          </p:cNvPr>
          <p:cNvSpPr/>
          <p:nvPr userDrawn="1"/>
        </p:nvSpPr>
        <p:spPr>
          <a:xfrm rot="16200000">
            <a:off x="67680" y="96309"/>
            <a:ext cx="373150" cy="45562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9" name="矩形 38">
            <a:extLst>
              <a:ext uri="{FF2B5EF4-FFF2-40B4-BE49-F238E27FC236}">
                <a16:creationId xmlns:a16="http://schemas.microsoft.com/office/drawing/2014/main" id="{09C7CE08-10D0-4FA1-838E-B9D89A892C83}"/>
              </a:ext>
            </a:extLst>
          </p:cNvPr>
          <p:cNvSpPr/>
          <p:nvPr userDrawn="1"/>
        </p:nvSpPr>
        <p:spPr>
          <a:xfrm rot="16200000">
            <a:off x="-76097" y="198260"/>
            <a:ext cx="373293" cy="25157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0" name="矩形 39">
            <a:extLst>
              <a:ext uri="{FF2B5EF4-FFF2-40B4-BE49-F238E27FC236}">
                <a16:creationId xmlns:a16="http://schemas.microsoft.com/office/drawing/2014/main" id="{D6D0FC0D-E190-468C-B05D-4866D76E71C0}"/>
              </a:ext>
            </a:extLst>
          </p:cNvPr>
          <p:cNvSpPr/>
          <p:nvPr userDrawn="1"/>
        </p:nvSpPr>
        <p:spPr>
          <a:xfrm flipV="1">
            <a:off x="2133603" y="562679"/>
            <a:ext cx="10100080"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nvGrpSpPr>
          <p:cNvPr id="41" name="组合 40">
            <a:extLst>
              <a:ext uri="{FF2B5EF4-FFF2-40B4-BE49-F238E27FC236}">
                <a16:creationId xmlns:a16="http://schemas.microsoft.com/office/drawing/2014/main" id="{A5982655-9767-4393-8C72-9BFF34DA3103}"/>
              </a:ext>
            </a:extLst>
          </p:cNvPr>
          <p:cNvGrpSpPr/>
          <p:nvPr userDrawn="1"/>
        </p:nvGrpSpPr>
        <p:grpSpPr>
          <a:xfrm rot="5400000" flipH="1">
            <a:off x="6989977" y="-4718972"/>
            <a:ext cx="373438" cy="10086184"/>
            <a:chOff x="4941757" y="-40272173"/>
            <a:chExt cx="2308494" cy="42790879"/>
          </a:xfrm>
          <a:solidFill>
            <a:schemeClr val="accent1"/>
          </a:solidFill>
        </p:grpSpPr>
        <p:sp>
          <p:nvSpPr>
            <p:cNvPr id="42" name="椭圆 41">
              <a:extLst>
                <a:ext uri="{FF2B5EF4-FFF2-40B4-BE49-F238E27FC236}">
                  <a16:creationId xmlns:a16="http://schemas.microsoft.com/office/drawing/2014/main" id="{19CD79D7-BD06-46B6-BF03-CA5B127D6411}"/>
                </a:ext>
              </a:extLst>
            </p:cNvPr>
            <p:cNvSpPr/>
            <p:nvPr/>
          </p:nvSpPr>
          <p:spPr>
            <a:xfrm>
              <a:off x="4941757" y="408882"/>
              <a:ext cx="2307598" cy="21098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3" name="矩形 42">
              <a:extLst>
                <a:ext uri="{FF2B5EF4-FFF2-40B4-BE49-F238E27FC236}">
                  <a16:creationId xmlns:a16="http://schemas.microsoft.com/office/drawing/2014/main" id="{6FA4BD8B-63C1-4552-9F36-667E873AE453}"/>
                </a:ext>
              </a:extLst>
            </p:cNvPr>
            <p:cNvSpPr/>
            <p:nvPr/>
          </p:nvSpPr>
          <p:spPr>
            <a:xfrm>
              <a:off x="4942650" y="-40272173"/>
              <a:ext cx="2307601" cy="415463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pic>
        <p:nvPicPr>
          <p:cNvPr id="44" name="图片 43">
            <a:extLst>
              <a:ext uri="{FF2B5EF4-FFF2-40B4-BE49-F238E27FC236}">
                <a16:creationId xmlns:a16="http://schemas.microsoft.com/office/drawing/2014/main" id="{6E89BFB8-661E-4C47-9FB0-9FFB50A78DA0}"/>
              </a:ext>
            </a:extLst>
          </p:cNvPr>
          <p:cNvPicPr>
            <a:picLocks noChangeAspect="1"/>
          </p:cNvPicPr>
          <p:nvPr userDrawn="1"/>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10863068" y="-28730"/>
            <a:ext cx="1301142" cy="731892"/>
          </a:xfrm>
          <a:prstGeom prst="rect">
            <a:avLst/>
          </a:prstGeom>
        </p:spPr>
      </p:pic>
      <p:sp>
        <p:nvSpPr>
          <p:cNvPr id="45" name="矩形 44">
            <a:extLst>
              <a:ext uri="{FF2B5EF4-FFF2-40B4-BE49-F238E27FC236}">
                <a16:creationId xmlns:a16="http://schemas.microsoft.com/office/drawing/2014/main" id="{28DA5D0D-6905-45BB-8B06-835E47184218}"/>
              </a:ext>
            </a:extLst>
          </p:cNvPr>
          <p:cNvSpPr/>
          <p:nvPr userDrawn="1"/>
        </p:nvSpPr>
        <p:spPr>
          <a:xfrm>
            <a:off x="-19050" y="6525171"/>
            <a:ext cx="12204000" cy="33729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zh-CN" altLang="en-US" sz="1800" b="0" i="0" u="none" strike="noStrike" kern="1200" cap="none" spc="0" normalizeH="0" baseline="0" noProof="0">
              <a:ln>
                <a:noFill/>
              </a:ln>
              <a:solidFill>
                <a:srgbClr val="F2F2F2"/>
              </a:solidFill>
              <a:effectLst/>
              <a:uLnTx/>
              <a:uFillTx/>
              <a:latin typeface="+mj-ea"/>
              <a:ea typeface="+mj-ea"/>
              <a:cs typeface="+mn-cs"/>
            </a:endParaRPr>
          </a:p>
        </p:txBody>
      </p:sp>
      <p:cxnSp>
        <p:nvCxnSpPr>
          <p:cNvPr id="46" name="直接连接符 45">
            <a:extLst>
              <a:ext uri="{FF2B5EF4-FFF2-40B4-BE49-F238E27FC236}">
                <a16:creationId xmlns:a16="http://schemas.microsoft.com/office/drawing/2014/main" id="{23374E5E-5B6E-46BE-A7C1-D29F4400CBB9}"/>
              </a:ext>
            </a:extLst>
          </p:cNvPr>
          <p:cNvCxnSpPr>
            <a:cxnSpLocks/>
          </p:cNvCxnSpPr>
          <p:nvPr userDrawn="1"/>
        </p:nvCxnSpPr>
        <p:spPr>
          <a:xfrm>
            <a:off x="0" y="6617618"/>
            <a:ext cx="12192000" cy="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sp>
        <p:nvSpPr>
          <p:cNvPr id="47" name="文本占位符 32">
            <a:extLst>
              <a:ext uri="{FF2B5EF4-FFF2-40B4-BE49-F238E27FC236}">
                <a16:creationId xmlns:a16="http://schemas.microsoft.com/office/drawing/2014/main" id="{BBDB7D3C-2C2B-45FD-AB2E-E723904D49AD}"/>
              </a:ext>
            </a:extLst>
          </p:cNvPr>
          <p:cNvSpPr>
            <a:spLocks noGrp="1"/>
          </p:cNvSpPr>
          <p:nvPr>
            <p:ph type="body" sz="quarter" idx="11" hasCustomPrompt="1"/>
          </p:nvPr>
        </p:nvSpPr>
        <p:spPr>
          <a:xfrm>
            <a:off x="456200" y="148240"/>
            <a:ext cx="1727403" cy="337294"/>
          </a:xfrm>
          <a:prstGeom prst="rect">
            <a:avLst/>
          </a:prstGeom>
        </p:spPr>
        <p:txBody>
          <a:bodyPr/>
          <a:lstStyle>
            <a:lvl1pPr marL="0" indent="0">
              <a:buNone/>
              <a:defRPr sz="2400" b="1">
                <a:solidFill>
                  <a:schemeClr val="accent1"/>
                </a:solidFill>
              </a:defRPr>
            </a:lvl1pPr>
          </a:lstStyle>
          <a:p>
            <a:pPr lvl="0"/>
            <a:r>
              <a:rPr lang="zh-CN" altLang="en-US" dirty="0"/>
              <a:t>荣誉证书页</a:t>
            </a:r>
          </a:p>
        </p:txBody>
      </p:sp>
      <p:sp>
        <p:nvSpPr>
          <p:cNvPr id="48" name="文本占位符 34">
            <a:extLst>
              <a:ext uri="{FF2B5EF4-FFF2-40B4-BE49-F238E27FC236}">
                <a16:creationId xmlns:a16="http://schemas.microsoft.com/office/drawing/2014/main" id="{C4FCC24D-4964-4968-BA92-CA771F1650AE}"/>
              </a:ext>
            </a:extLst>
          </p:cNvPr>
          <p:cNvSpPr>
            <a:spLocks noGrp="1"/>
          </p:cNvSpPr>
          <p:nvPr>
            <p:ph type="body" sz="quarter" idx="12" hasCustomPrompt="1"/>
          </p:nvPr>
        </p:nvSpPr>
        <p:spPr>
          <a:xfrm>
            <a:off x="45280" y="168568"/>
            <a:ext cx="244139" cy="337295"/>
          </a:xfrm>
          <a:prstGeom prst="rect">
            <a:avLst/>
          </a:prstGeom>
        </p:spPr>
        <p:txBody>
          <a:bodyPr/>
          <a:lstStyle>
            <a:lvl1pPr marL="0" indent="0">
              <a:buNone/>
              <a:defRPr sz="2000" b="1">
                <a:solidFill>
                  <a:schemeClr val="bg1"/>
                </a:solidFill>
              </a:defRPr>
            </a:lvl1pPr>
          </a:lstStyle>
          <a:p>
            <a:pPr lvl="0"/>
            <a:r>
              <a:rPr lang="en-US" altLang="zh-CN" dirty="0"/>
              <a:t>1</a:t>
            </a:r>
            <a:endParaRPr lang="zh-CN" altLang="en-US" dirty="0"/>
          </a:p>
        </p:txBody>
      </p:sp>
      <p:sp>
        <p:nvSpPr>
          <p:cNvPr id="49" name="文本占位符 38">
            <a:extLst>
              <a:ext uri="{FF2B5EF4-FFF2-40B4-BE49-F238E27FC236}">
                <a16:creationId xmlns:a16="http://schemas.microsoft.com/office/drawing/2014/main" id="{D5ED7DE6-F077-4530-879F-479E7C83ED90}"/>
              </a:ext>
            </a:extLst>
          </p:cNvPr>
          <p:cNvSpPr>
            <a:spLocks noGrp="1"/>
          </p:cNvSpPr>
          <p:nvPr>
            <p:ph type="body" sz="quarter" idx="13"/>
          </p:nvPr>
        </p:nvSpPr>
        <p:spPr>
          <a:xfrm>
            <a:off x="2287359" y="181655"/>
            <a:ext cx="5065508" cy="337294"/>
          </a:xfrm>
          <a:prstGeom prst="rect">
            <a:avLst/>
          </a:prstGeom>
        </p:spPr>
        <p:txBody>
          <a:bodyPr/>
          <a:lstStyle>
            <a:lvl1pPr marL="0" indent="0">
              <a:buNone/>
              <a:defRPr sz="1800">
                <a:solidFill>
                  <a:schemeClr val="bg1"/>
                </a:solidFill>
              </a:defRPr>
            </a:lvl1pPr>
          </a:lstStyle>
          <a:p>
            <a:pPr lvl="0"/>
            <a:endParaRPr lang="zh-CN" altLang="en-US" dirty="0"/>
          </a:p>
        </p:txBody>
      </p:sp>
      <p:sp>
        <p:nvSpPr>
          <p:cNvPr id="98" name="图片占位符 97">
            <a:extLst>
              <a:ext uri="{FF2B5EF4-FFF2-40B4-BE49-F238E27FC236}">
                <a16:creationId xmlns:a16="http://schemas.microsoft.com/office/drawing/2014/main" id="{39FF4354-0B20-4ADF-AB4E-407C7549737C}"/>
              </a:ext>
            </a:extLst>
          </p:cNvPr>
          <p:cNvSpPr>
            <a:spLocks noGrp="1"/>
          </p:cNvSpPr>
          <p:nvPr>
            <p:ph type="pic" sz="quarter" idx="14" hasCustomPrompt="1"/>
          </p:nvPr>
        </p:nvSpPr>
        <p:spPr>
          <a:xfrm>
            <a:off x="1455737" y="2263820"/>
            <a:ext cx="2102400" cy="2973600"/>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zh-CN" altLang="en-US" dirty="0"/>
              <a:t>单击中间图标添加荣誉证书图片</a:t>
            </a:r>
          </a:p>
          <a:p>
            <a:endParaRPr lang="zh-CN" altLang="en-US" dirty="0"/>
          </a:p>
        </p:txBody>
      </p:sp>
      <p:sp>
        <p:nvSpPr>
          <p:cNvPr id="99" name="图片占位符 97">
            <a:extLst>
              <a:ext uri="{FF2B5EF4-FFF2-40B4-BE49-F238E27FC236}">
                <a16:creationId xmlns:a16="http://schemas.microsoft.com/office/drawing/2014/main" id="{14DEF905-8192-4FF2-8941-D551ADEAFE4B}"/>
              </a:ext>
            </a:extLst>
          </p:cNvPr>
          <p:cNvSpPr>
            <a:spLocks noGrp="1"/>
          </p:cNvSpPr>
          <p:nvPr>
            <p:ph type="pic" sz="quarter" idx="15" hasCustomPrompt="1"/>
          </p:nvPr>
        </p:nvSpPr>
        <p:spPr>
          <a:xfrm>
            <a:off x="3874032" y="2263820"/>
            <a:ext cx="2102400" cy="2973600"/>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zh-CN" altLang="en-US" dirty="0"/>
              <a:t>单击中间图标添加荣誉证书图片</a:t>
            </a:r>
          </a:p>
        </p:txBody>
      </p:sp>
      <p:sp>
        <p:nvSpPr>
          <p:cNvPr id="100" name="图片占位符 97">
            <a:extLst>
              <a:ext uri="{FF2B5EF4-FFF2-40B4-BE49-F238E27FC236}">
                <a16:creationId xmlns:a16="http://schemas.microsoft.com/office/drawing/2014/main" id="{A41839D1-45A2-4F2C-BAD8-7A50021540ED}"/>
              </a:ext>
            </a:extLst>
          </p:cNvPr>
          <p:cNvSpPr>
            <a:spLocks noGrp="1"/>
          </p:cNvSpPr>
          <p:nvPr>
            <p:ph type="pic" sz="quarter" idx="16" hasCustomPrompt="1"/>
          </p:nvPr>
        </p:nvSpPr>
        <p:spPr>
          <a:xfrm>
            <a:off x="6292327" y="2263820"/>
            <a:ext cx="2102400" cy="2973600"/>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zh-CN" altLang="en-US" dirty="0"/>
              <a:t>单击中间图标添加荣誉证书图片</a:t>
            </a:r>
          </a:p>
          <a:p>
            <a:endParaRPr lang="zh-CN" altLang="en-US" dirty="0"/>
          </a:p>
        </p:txBody>
      </p:sp>
      <p:sp>
        <p:nvSpPr>
          <p:cNvPr id="101" name="图片占位符 97">
            <a:extLst>
              <a:ext uri="{FF2B5EF4-FFF2-40B4-BE49-F238E27FC236}">
                <a16:creationId xmlns:a16="http://schemas.microsoft.com/office/drawing/2014/main" id="{7D38AEA3-9E65-4B52-AD80-AC7BEAD36135}"/>
              </a:ext>
            </a:extLst>
          </p:cNvPr>
          <p:cNvSpPr>
            <a:spLocks noGrp="1"/>
          </p:cNvSpPr>
          <p:nvPr>
            <p:ph type="pic" sz="quarter" idx="17" hasCustomPrompt="1"/>
          </p:nvPr>
        </p:nvSpPr>
        <p:spPr>
          <a:xfrm>
            <a:off x="8710623" y="2263820"/>
            <a:ext cx="2102400" cy="2973600"/>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zh-CN" altLang="en-US" dirty="0"/>
              <a:t>单击中间图标添加荣誉证书图片</a:t>
            </a:r>
          </a:p>
          <a:p>
            <a:endParaRPr lang="zh-CN" altLang="en-US" dirty="0"/>
          </a:p>
        </p:txBody>
      </p:sp>
    </p:spTree>
    <p:extLst>
      <p:ext uri="{BB962C8B-B14F-4D97-AF65-F5344CB8AC3E}">
        <p14:creationId xmlns:p14="http://schemas.microsoft.com/office/powerpoint/2010/main" val="3683836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一段图文页">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587C8070-CC77-43E5-88DD-335C25B15479}"/>
              </a:ext>
            </a:extLst>
          </p:cNvPr>
          <p:cNvGrpSpPr/>
          <p:nvPr userDrawn="1"/>
        </p:nvGrpSpPr>
        <p:grpSpPr>
          <a:xfrm>
            <a:off x="-16042" y="0"/>
            <a:ext cx="12208042" cy="6858000"/>
            <a:chOff x="-16042" y="0"/>
            <a:chExt cx="12208042" cy="6858000"/>
          </a:xfrm>
        </p:grpSpPr>
        <p:pic>
          <p:nvPicPr>
            <p:cNvPr id="11" name="图片 10">
              <a:extLst>
                <a:ext uri="{FF2B5EF4-FFF2-40B4-BE49-F238E27FC236}">
                  <a16:creationId xmlns:a16="http://schemas.microsoft.com/office/drawing/2014/main" id="{07BD25F4-C9A1-4946-9D56-960F54213BB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b="-243"/>
            <a:stretch/>
          </p:blipFill>
          <p:spPr>
            <a:xfrm>
              <a:off x="-16042" y="0"/>
              <a:ext cx="12192000" cy="6858000"/>
            </a:xfrm>
            <a:prstGeom prst="rect">
              <a:avLst/>
            </a:prstGeom>
          </p:spPr>
        </p:pic>
        <p:sp>
          <p:nvSpPr>
            <p:cNvPr id="12" name="矩形 11">
              <a:extLst>
                <a:ext uri="{FF2B5EF4-FFF2-40B4-BE49-F238E27FC236}">
                  <a16:creationId xmlns:a16="http://schemas.microsoft.com/office/drawing/2014/main" id="{E3898D73-3164-4AD8-B478-D1676B077961}"/>
                </a:ext>
              </a:extLst>
            </p:cNvPr>
            <p:cNvSpPr/>
            <p:nvPr/>
          </p:nvSpPr>
          <p:spPr>
            <a:xfrm>
              <a:off x="-16042" y="0"/>
              <a:ext cx="12208042" cy="6858000"/>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zh-CN" altLang="en-US" dirty="0">
                <a:solidFill>
                  <a:prstClr val="white"/>
                </a:solidFill>
                <a:latin typeface="微软雅黑" panose="020B0503020204020204" pitchFamily="34" charset="-122"/>
                <a:ea typeface="微软雅黑" panose="020B0503020204020204" pitchFamily="34" charset="-122"/>
              </a:endParaRPr>
            </a:p>
          </p:txBody>
        </p:sp>
      </p:grpSp>
      <p:sp>
        <p:nvSpPr>
          <p:cNvPr id="40" name="图片占位符 39">
            <a:extLst>
              <a:ext uri="{FF2B5EF4-FFF2-40B4-BE49-F238E27FC236}">
                <a16:creationId xmlns:a16="http://schemas.microsoft.com/office/drawing/2014/main" id="{FA7D7160-0802-45B6-8E66-FBE685961FB9}"/>
              </a:ext>
            </a:extLst>
          </p:cNvPr>
          <p:cNvSpPr>
            <a:spLocks noGrp="1"/>
          </p:cNvSpPr>
          <p:nvPr>
            <p:ph type="pic" sz="quarter" idx="14" hasCustomPrompt="1"/>
          </p:nvPr>
        </p:nvSpPr>
        <p:spPr>
          <a:xfrm>
            <a:off x="17165" y="1041723"/>
            <a:ext cx="12171600" cy="5047200"/>
          </a:xfrm>
          <a:prstGeom prst="rect">
            <a:avLst/>
          </a:prstGeom>
          <a:effectLst>
            <a:outerShdw blurRad="101600" sx="101000" sy="101000" algn="ctr" rotWithShape="0">
              <a:schemeClr val="accent1">
                <a:alpha val="20000"/>
              </a:schemeClr>
            </a:outerShdw>
          </a:effectLst>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zh-CN" altLang="en-US" dirty="0"/>
              <a:t>单击中间图标添加图片</a:t>
            </a:r>
          </a:p>
          <a:p>
            <a:endParaRPr lang="zh-CN" altLang="en-US" dirty="0"/>
          </a:p>
        </p:txBody>
      </p:sp>
      <p:sp>
        <p:nvSpPr>
          <p:cNvPr id="42" name="灯片编号占位符 5">
            <a:extLst>
              <a:ext uri="{FF2B5EF4-FFF2-40B4-BE49-F238E27FC236}">
                <a16:creationId xmlns:a16="http://schemas.microsoft.com/office/drawing/2014/main" id="{84EF0090-F29A-4C13-9D60-2783523D23E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455E531F-2611-47A6-9F44-BB771518CDE6}" type="slidenum">
              <a:rPr lang="zh-CN" altLang="en-US" smtClean="0"/>
              <a:pPr/>
              <a:t>‹#›</a:t>
            </a:fld>
            <a:endParaRPr lang="zh-CN" altLang="en-US" dirty="0"/>
          </a:p>
        </p:txBody>
      </p:sp>
      <p:sp>
        <p:nvSpPr>
          <p:cNvPr id="43" name="椭圆 42">
            <a:extLst>
              <a:ext uri="{FF2B5EF4-FFF2-40B4-BE49-F238E27FC236}">
                <a16:creationId xmlns:a16="http://schemas.microsoft.com/office/drawing/2014/main" id="{1B3DAC56-A018-4023-B9CB-A293BC0C1C22}"/>
              </a:ext>
            </a:extLst>
          </p:cNvPr>
          <p:cNvSpPr/>
          <p:nvPr userDrawn="1"/>
        </p:nvSpPr>
        <p:spPr>
          <a:xfrm rot="16200000">
            <a:off x="67680" y="96309"/>
            <a:ext cx="373150" cy="45562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4" name="矩形 43">
            <a:extLst>
              <a:ext uri="{FF2B5EF4-FFF2-40B4-BE49-F238E27FC236}">
                <a16:creationId xmlns:a16="http://schemas.microsoft.com/office/drawing/2014/main" id="{4252B67B-44F4-41BB-8B9A-62CF14282ECF}"/>
              </a:ext>
            </a:extLst>
          </p:cNvPr>
          <p:cNvSpPr/>
          <p:nvPr userDrawn="1"/>
        </p:nvSpPr>
        <p:spPr>
          <a:xfrm rot="16200000">
            <a:off x="-76097" y="198260"/>
            <a:ext cx="373293" cy="25157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5" name="矩形 44">
            <a:extLst>
              <a:ext uri="{FF2B5EF4-FFF2-40B4-BE49-F238E27FC236}">
                <a16:creationId xmlns:a16="http://schemas.microsoft.com/office/drawing/2014/main" id="{6CD2D720-367D-4CA8-BB98-DA356035D9F8}"/>
              </a:ext>
            </a:extLst>
          </p:cNvPr>
          <p:cNvSpPr/>
          <p:nvPr userDrawn="1"/>
        </p:nvSpPr>
        <p:spPr>
          <a:xfrm flipV="1">
            <a:off x="2133603" y="562679"/>
            <a:ext cx="10100080"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nvGrpSpPr>
          <p:cNvPr id="46" name="组合 45">
            <a:extLst>
              <a:ext uri="{FF2B5EF4-FFF2-40B4-BE49-F238E27FC236}">
                <a16:creationId xmlns:a16="http://schemas.microsoft.com/office/drawing/2014/main" id="{65045FC3-C4C0-461E-8FE7-F8341CA54F64}"/>
              </a:ext>
            </a:extLst>
          </p:cNvPr>
          <p:cNvGrpSpPr/>
          <p:nvPr userDrawn="1"/>
        </p:nvGrpSpPr>
        <p:grpSpPr>
          <a:xfrm rot="5400000" flipH="1">
            <a:off x="6989977" y="-4718972"/>
            <a:ext cx="373438" cy="10086184"/>
            <a:chOff x="4941757" y="-40272173"/>
            <a:chExt cx="2308494" cy="42790879"/>
          </a:xfrm>
          <a:solidFill>
            <a:schemeClr val="accent1"/>
          </a:solidFill>
        </p:grpSpPr>
        <p:sp>
          <p:nvSpPr>
            <p:cNvPr id="47" name="椭圆 46">
              <a:extLst>
                <a:ext uri="{FF2B5EF4-FFF2-40B4-BE49-F238E27FC236}">
                  <a16:creationId xmlns:a16="http://schemas.microsoft.com/office/drawing/2014/main" id="{D8B396B3-BAB3-455D-A5FA-A7F080AA0D6B}"/>
                </a:ext>
              </a:extLst>
            </p:cNvPr>
            <p:cNvSpPr/>
            <p:nvPr/>
          </p:nvSpPr>
          <p:spPr>
            <a:xfrm>
              <a:off x="4941757" y="408882"/>
              <a:ext cx="2307598" cy="21098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8" name="矩形 47">
              <a:extLst>
                <a:ext uri="{FF2B5EF4-FFF2-40B4-BE49-F238E27FC236}">
                  <a16:creationId xmlns:a16="http://schemas.microsoft.com/office/drawing/2014/main" id="{E240F11B-5F18-417C-8E29-B24EAC0E3E25}"/>
                </a:ext>
              </a:extLst>
            </p:cNvPr>
            <p:cNvSpPr/>
            <p:nvPr/>
          </p:nvSpPr>
          <p:spPr>
            <a:xfrm>
              <a:off x="4942650" y="-40272173"/>
              <a:ext cx="2307601" cy="415463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pic>
        <p:nvPicPr>
          <p:cNvPr id="49" name="图片 48">
            <a:extLst>
              <a:ext uri="{FF2B5EF4-FFF2-40B4-BE49-F238E27FC236}">
                <a16:creationId xmlns:a16="http://schemas.microsoft.com/office/drawing/2014/main" id="{A7B37D84-B714-4D89-9A8E-860977BDE0EA}"/>
              </a:ext>
            </a:extLst>
          </p:cNvPr>
          <p:cNvPicPr>
            <a:picLocks noChangeAspect="1"/>
          </p:cNvPicPr>
          <p:nvPr userDrawn="1"/>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10863068" y="-28730"/>
            <a:ext cx="1301142" cy="731892"/>
          </a:xfrm>
          <a:prstGeom prst="rect">
            <a:avLst/>
          </a:prstGeom>
        </p:spPr>
      </p:pic>
      <p:sp>
        <p:nvSpPr>
          <p:cNvPr id="50" name="矩形 49">
            <a:extLst>
              <a:ext uri="{FF2B5EF4-FFF2-40B4-BE49-F238E27FC236}">
                <a16:creationId xmlns:a16="http://schemas.microsoft.com/office/drawing/2014/main" id="{8C7547FF-3C34-4CBB-8ADA-61D9326C356B}"/>
              </a:ext>
            </a:extLst>
          </p:cNvPr>
          <p:cNvSpPr/>
          <p:nvPr userDrawn="1"/>
        </p:nvSpPr>
        <p:spPr>
          <a:xfrm>
            <a:off x="-19050" y="6525171"/>
            <a:ext cx="12204000" cy="33729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zh-CN" altLang="en-US" sz="1800" b="0" i="0" u="none" strike="noStrike" kern="1200" cap="none" spc="0" normalizeH="0" baseline="0" noProof="0">
              <a:ln>
                <a:noFill/>
              </a:ln>
              <a:solidFill>
                <a:srgbClr val="F2F2F2"/>
              </a:solidFill>
              <a:effectLst/>
              <a:uLnTx/>
              <a:uFillTx/>
              <a:latin typeface="+mj-ea"/>
              <a:ea typeface="+mj-ea"/>
              <a:cs typeface="+mn-cs"/>
            </a:endParaRPr>
          </a:p>
        </p:txBody>
      </p:sp>
      <p:cxnSp>
        <p:nvCxnSpPr>
          <p:cNvPr id="51" name="直接连接符 50">
            <a:extLst>
              <a:ext uri="{FF2B5EF4-FFF2-40B4-BE49-F238E27FC236}">
                <a16:creationId xmlns:a16="http://schemas.microsoft.com/office/drawing/2014/main" id="{63542F8F-6758-417C-83A3-ECE0123A4B73}"/>
              </a:ext>
            </a:extLst>
          </p:cNvPr>
          <p:cNvCxnSpPr>
            <a:cxnSpLocks/>
          </p:cNvCxnSpPr>
          <p:nvPr userDrawn="1"/>
        </p:nvCxnSpPr>
        <p:spPr>
          <a:xfrm>
            <a:off x="0" y="6617618"/>
            <a:ext cx="12192000" cy="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sp>
        <p:nvSpPr>
          <p:cNvPr id="52" name="文本占位符 32">
            <a:extLst>
              <a:ext uri="{FF2B5EF4-FFF2-40B4-BE49-F238E27FC236}">
                <a16:creationId xmlns:a16="http://schemas.microsoft.com/office/drawing/2014/main" id="{C3E189CA-75A4-484C-8844-9696740ABA13}"/>
              </a:ext>
            </a:extLst>
          </p:cNvPr>
          <p:cNvSpPr>
            <a:spLocks noGrp="1"/>
          </p:cNvSpPr>
          <p:nvPr>
            <p:ph type="body" sz="quarter" idx="11" hasCustomPrompt="1"/>
          </p:nvPr>
        </p:nvSpPr>
        <p:spPr>
          <a:xfrm>
            <a:off x="456200" y="148240"/>
            <a:ext cx="1727403" cy="337294"/>
          </a:xfrm>
          <a:prstGeom prst="rect">
            <a:avLst/>
          </a:prstGeom>
        </p:spPr>
        <p:txBody>
          <a:bodyPr/>
          <a:lstStyle>
            <a:lvl1pPr marL="0" indent="0">
              <a:buNone/>
              <a:defRPr sz="2400" b="1">
                <a:solidFill>
                  <a:schemeClr val="accent1"/>
                </a:solidFill>
              </a:defRPr>
            </a:lvl1pPr>
          </a:lstStyle>
          <a:p>
            <a:pPr lvl="0"/>
            <a:r>
              <a:rPr lang="zh-CN" altLang="en-US" dirty="0"/>
              <a:t>一段图文页</a:t>
            </a:r>
          </a:p>
        </p:txBody>
      </p:sp>
      <p:sp>
        <p:nvSpPr>
          <p:cNvPr id="53" name="文本占位符 34">
            <a:extLst>
              <a:ext uri="{FF2B5EF4-FFF2-40B4-BE49-F238E27FC236}">
                <a16:creationId xmlns:a16="http://schemas.microsoft.com/office/drawing/2014/main" id="{043E6E6C-0E1A-4A4A-B8DF-5B411DEE8B12}"/>
              </a:ext>
            </a:extLst>
          </p:cNvPr>
          <p:cNvSpPr>
            <a:spLocks noGrp="1"/>
          </p:cNvSpPr>
          <p:nvPr>
            <p:ph type="body" sz="quarter" idx="12" hasCustomPrompt="1"/>
          </p:nvPr>
        </p:nvSpPr>
        <p:spPr>
          <a:xfrm>
            <a:off x="45280" y="168568"/>
            <a:ext cx="244139" cy="337295"/>
          </a:xfrm>
          <a:prstGeom prst="rect">
            <a:avLst/>
          </a:prstGeom>
        </p:spPr>
        <p:txBody>
          <a:bodyPr/>
          <a:lstStyle>
            <a:lvl1pPr marL="0" indent="0">
              <a:buNone/>
              <a:defRPr sz="2000" b="1">
                <a:solidFill>
                  <a:schemeClr val="bg1"/>
                </a:solidFill>
              </a:defRPr>
            </a:lvl1pPr>
          </a:lstStyle>
          <a:p>
            <a:pPr lvl="0"/>
            <a:r>
              <a:rPr lang="en-US" altLang="zh-CN" dirty="0"/>
              <a:t>1</a:t>
            </a:r>
            <a:endParaRPr lang="zh-CN" altLang="en-US" dirty="0"/>
          </a:p>
        </p:txBody>
      </p:sp>
      <p:sp>
        <p:nvSpPr>
          <p:cNvPr id="54" name="文本占位符 38">
            <a:extLst>
              <a:ext uri="{FF2B5EF4-FFF2-40B4-BE49-F238E27FC236}">
                <a16:creationId xmlns:a16="http://schemas.microsoft.com/office/drawing/2014/main" id="{7BAF9831-3320-420D-BB6A-38DB1A22A566}"/>
              </a:ext>
            </a:extLst>
          </p:cNvPr>
          <p:cNvSpPr>
            <a:spLocks noGrp="1"/>
          </p:cNvSpPr>
          <p:nvPr>
            <p:ph type="body" sz="quarter" idx="13"/>
          </p:nvPr>
        </p:nvSpPr>
        <p:spPr>
          <a:xfrm>
            <a:off x="2287359" y="181655"/>
            <a:ext cx="5065508" cy="337294"/>
          </a:xfrm>
          <a:prstGeom prst="rect">
            <a:avLst/>
          </a:prstGeom>
        </p:spPr>
        <p:txBody>
          <a:bodyPr/>
          <a:lstStyle>
            <a:lvl1pPr marL="0" indent="0">
              <a:buNone/>
              <a:defRPr sz="1800">
                <a:solidFill>
                  <a:schemeClr val="bg1"/>
                </a:solidFill>
              </a:defRPr>
            </a:lvl1pPr>
          </a:lstStyle>
          <a:p>
            <a:pPr lvl="0"/>
            <a:endParaRPr lang="zh-CN" altLang="en-US" dirty="0"/>
          </a:p>
        </p:txBody>
      </p:sp>
    </p:spTree>
    <p:extLst>
      <p:ext uri="{BB962C8B-B14F-4D97-AF65-F5344CB8AC3E}">
        <p14:creationId xmlns:p14="http://schemas.microsoft.com/office/powerpoint/2010/main" val="3952647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一段图文页-放大">
    <p:spTree>
      <p:nvGrpSpPr>
        <p:cNvPr id="1" name=""/>
        <p:cNvGrpSpPr/>
        <p:nvPr/>
      </p:nvGrpSpPr>
      <p:grpSpPr>
        <a:xfrm>
          <a:off x="0" y="0"/>
          <a:ext cx="0" cy="0"/>
          <a:chOff x="0" y="0"/>
          <a:chExt cx="0" cy="0"/>
        </a:xfrm>
      </p:grpSpPr>
      <p:grpSp>
        <p:nvGrpSpPr>
          <p:cNvPr id="12" name="组合 11">
            <a:extLst>
              <a:ext uri="{FF2B5EF4-FFF2-40B4-BE49-F238E27FC236}">
                <a16:creationId xmlns:a16="http://schemas.microsoft.com/office/drawing/2014/main" id="{7516B28E-CD75-47F7-9678-D6B468C848B0}"/>
              </a:ext>
            </a:extLst>
          </p:cNvPr>
          <p:cNvGrpSpPr/>
          <p:nvPr userDrawn="1"/>
        </p:nvGrpSpPr>
        <p:grpSpPr>
          <a:xfrm>
            <a:off x="-16042" y="0"/>
            <a:ext cx="12208042" cy="6858000"/>
            <a:chOff x="-16042" y="0"/>
            <a:chExt cx="12208042" cy="6858000"/>
          </a:xfrm>
        </p:grpSpPr>
        <p:pic>
          <p:nvPicPr>
            <p:cNvPr id="13" name="图片 12">
              <a:extLst>
                <a:ext uri="{FF2B5EF4-FFF2-40B4-BE49-F238E27FC236}">
                  <a16:creationId xmlns:a16="http://schemas.microsoft.com/office/drawing/2014/main" id="{1189A697-6CC7-4750-820B-A509B8961CA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b="-243"/>
            <a:stretch/>
          </p:blipFill>
          <p:spPr>
            <a:xfrm>
              <a:off x="-16042" y="0"/>
              <a:ext cx="12192000" cy="6858000"/>
            </a:xfrm>
            <a:prstGeom prst="rect">
              <a:avLst/>
            </a:prstGeom>
          </p:spPr>
        </p:pic>
        <p:sp>
          <p:nvSpPr>
            <p:cNvPr id="14" name="矩形 13">
              <a:extLst>
                <a:ext uri="{FF2B5EF4-FFF2-40B4-BE49-F238E27FC236}">
                  <a16:creationId xmlns:a16="http://schemas.microsoft.com/office/drawing/2014/main" id="{269994F9-15BC-4C90-99BD-A3E31777D7F8}"/>
                </a:ext>
              </a:extLst>
            </p:cNvPr>
            <p:cNvSpPr/>
            <p:nvPr/>
          </p:nvSpPr>
          <p:spPr>
            <a:xfrm>
              <a:off x="-16042" y="0"/>
              <a:ext cx="12208042" cy="6858000"/>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zh-CN" altLang="en-US" dirty="0">
                <a:solidFill>
                  <a:prstClr val="white"/>
                </a:solidFill>
                <a:latin typeface="微软雅黑" panose="020B0503020204020204" pitchFamily="34" charset="-122"/>
                <a:ea typeface="微软雅黑" panose="020B0503020204020204" pitchFamily="34" charset="-122"/>
              </a:endParaRPr>
            </a:p>
          </p:txBody>
        </p:sp>
      </p:grpSp>
      <p:sp>
        <p:nvSpPr>
          <p:cNvPr id="4" name="图片占位符 3">
            <a:extLst>
              <a:ext uri="{FF2B5EF4-FFF2-40B4-BE49-F238E27FC236}">
                <a16:creationId xmlns:a16="http://schemas.microsoft.com/office/drawing/2014/main" id="{E095D055-5D2D-4807-A3BE-4D6C4F9E14FC}"/>
              </a:ext>
            </a:extLst>
          </p:cNvPr>
          <p:cNvSpPr>
            <a:spLocks noGrp="1"/>
          </p:cNvSpPr>
          <p:nvPr>
            <p:ph type="pic" sz="quarter" idx="14"/>
          </p:nvPr>
        </p:nvSpPr>
        <p:spPr>
          <a:xfrm>
            <a:off x="13494" y="0"/>
            <a:ext cx="12165013" cy="6858000"/>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en-US" altLang="zh-CN" dirty="0"/>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en-US" altLang="zh-CN" dirty="0"/>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en-US" altLang="zh-CN" dirty="0"/>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en-US" altLang="zh-CN" dirty="0"/>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en-US" altLang="zh-CN" dirty="0"/>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en-US" altLang="zh-CN" dirty="0"/>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en-US" altLang="zh-CN" dirty="0"/>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en-US" altLang="zh-CN" dirty="0"/>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en-US" altLang="zh-CN" dirty="0"/>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en-US" altLang="zh-CN" dirty="0"/>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en-US" altLang="zh-CN" dirty="0"/>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zh-CN" altLang="en-US" dirty="0"/>
              <a:t>单击中间图标添加图片</a:t>
            </a:r>
            <a:endParaRPr lang="en-US" altLang="zh-CN" dirty="0"/>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zh-CN" altLang="en-US" dirty="0"/>
              <a:t>添加图片后，点击格式，选择艺术效果，设置图片效果为虚化</a:t>
            </a:r>
          </a:p>
          <a:p>
            <a:endParaRPr lang="zh-CN" altLang="en-US" dirty="0"/>
          </a:p>
        </p:txBody>
      </p:sp>
      <p:sp>
        <p:nvSpPr>
          <p:cNvPr id="28" name="矩形 27">
            <a:extLst>
              <a:ext uri="{FF2B5EF4-FFF2-40B4-BE49-F238E27FC236}">
                <a16:creationId xmlns:a16="http://schemas.microsoft.com/office/drawing/2014/main" id="{5A60EDB1-E1E3-4417-B387-68FB03BF494F}"/>
              </a:ext>
            </a:extLst>
          </p:cNvPr>
          <p:cNvSpPr/>
          <p:nvPr userDrawn="1"/>
        </p:nvSpPr>
        <p:spPr>
          <a:xfrm>
            <a:off x="-19050" y="-6197"/>
            <a:ext cx="12190640" cy="2521810"/>
          </a:xfrm>
          <a:prstGeom prst="rect">
            <a:avLst/>
          </a:prstGeom>
          <a:gradFill>
            <a:gsLst>
              <a:gs pos="79588">
                <a:srgbClr val="FFFFFF">
                  <a:alpha val="20000"/>
                </a:srgbClr>
              </a:gs>
              <a:gs pos="55000">
                <a:schemeClr val="bg1"/>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zh-CN" altLang="en-US" sz="1800" b="0" i="0" u="none" strike="noStrike" kern="1200" cap="none" spc="0" normalizeH="0" baseline="0" noProof="0">
              <a:ln>
                <a:noFill/>
              </a:ln>
              <a:solidFill>
                <a:srgbClr val="F2F2F2"/>
              </a:solidFill>
              <a:effectLst/>
              <a:uLnTx/>
              <a:uFillTx/>
              <a:latin typeface="+mj-ea"/>
              <a:ea typeface="+mj-ea"/>
              <a:cs typeface="+mn-cs"/>
            </a:endParaRPr>
          </a:p>
        </p:txBody>
      </p:sp>
      <p:sp>
        <p:nvSpPr>
          <p:cNvPr id="42" name="图片占位符 41">
            <a:extLst>
              <a:ext uri="{FF2B5EF4-FFF2-40B4-BE49-F238E27FC236}">
                <a16:creationId xmlns:a16="http://schemas.microsoft.com/office/drawing/2014/main" id="{8DAB544C-6410-402E-966C-A16DDDDC8B39}"/>
              </a:ext>
            </a:extLst>
          </p:cNvPr>
          <p:cNvSpPr>
            <a:spLocks noGrp="1"/>
          </p:cNvSpPr>
          <p:nvPr>
            <p:ph type="pic" sz="quarter" idx="15"/>
          </p:nvPr>
        </p:nvSpPr>
        <p:spPr>
          <a:xfrm>
            <a:off x="974225" y="1623776"/>
            <a:ext cx="3722400" cy="3722400"/>
          </a:xfrm>
          <a:custGeom>
            <a:avLst/>
            <a:gdLst>
              <a:gd name="connsiteX0" fmla="*/ 1861200 w 3722400"/>
              <a:gd name="connsiteY0" fmla="*/ 0 h 3722400"/>
              <a:gd name="connsiteX1" fmla="*/ 3722400 w 3722400"/>
              <a:gd name="connsiteY1" fmla="*/ 1861200 h 3722400"/>
              <a:gd name="connsiteX2" fmla="*/ 1861200 w 3722400"/>
              <a:gd name="connsiteY2" fmla="*/ 3722400 h 3722400"/>
              <a:gd name="connsiteX3" fmla="*/ 0 w 3722400"/>
              <a:gd name="connsiteY3" fmla="*/ 1861200 h 3722400"/>
              <a:gd name="connsiteX4" fmla="*/ 1861200 w 3722400"/>
              <a:gd name="connsiteY4" fmla="*/ 0 h 372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22400" h="3722400">
                <a:moveTo>
                  <a:pt x="1861200" y="0"/>
                </a:moveTo>
                <a:cubicBezTo>
                  <a:pt x="2889112" y="0"/>
                  <a:pt x="3722400" y="833288"/>
                  <a:pt x="3722400" y="1861200"/>
                </a:cubicBezTo>
                <a:cubicBezTo>
                  <a:pt x="3722400" y="2889112"/>
                  <a:pt x="2889112" y="3722400"/>
                  <a:pt x="1861200" y="3722400"/>
                </a:cubicBezTo>
                <a:cubicBezTo>
                  <a:pt x="833288" y="3722400"/>
                  <a:pt x="0" y="2889112"/>
                  <a:pt x="0" y="1861200"/>
                </a:cubicBezTo>
                <a:cubicBezTo>
                  <a:pt x="0" y="833288"/>
                  <a:pt x="833288" y="0"/>
                  <a:pt x="1861200" y="0"/>
                </a:cubicBezTo>
                <a:close/>
              </a:path>
            </a:pathLst>
          </a:custGeom>
          <a:ln>
            <a:noFill/>
          </a:ln>
        </p:spPr>
        <p:txBody>
          <a:bodyPr wrap="square">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en-US" altLang="zh-CN" dirty="0"/>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zh-CN" altLang="en-US" dirty="0"/>
              <a:t>单击中间图标添加图片</a:t>
            </a:r>
          </a:p>
          <a:p>
            <a:endParaRPr lang="zh-CN" altLang="en-US" dirty="0"/>
          </a:p>
        </p:txBody>
      </p:sp>
    </p:spTree>
    <p:extLst>
      <p:ext uri="{BB962C8B-B14F-4D97-AF65-F5344CB8AC3E}">
        <p14:creationId xmlns:p14="http://schemas.microsoft.com/office/powerpoint/2010/main" val="329360174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两段内容页-左右">
    <p:spTree>
      <p:nvGrpSpPr>
        <p:cNvPr id="1" name=""/>
        <p:cNvGrpSpPr/>
        <p:nvPr/>
      </p:nvGrpSpPr>
      <p:grpSpPr>
        <a:xfrm>
          <a:off x="0" y="0"/>
          <a:ext cx="0" cy="0"/>
          <a:chOff x="0" y="0"/>
          <a:chExt cx="0" cy="0"/>
        </a:xfrm>
      </p:grpSpPr>
      <p:sp>
        <p:nvSpPr>
          <p:cNvPr id="6" name="灯片编号占位符 5">
            <a:extLst>
              <a:ext uri="{FF2B5EF4-FFF2-40B4-BE49-F238E27FC236}">
                <a16:creationId xmlns:a16="http://schemas.microsoft.com/office/drawing/2014/main" id="{C35EA7A2-A906-48B9-AE5F-31A4D8DAA0C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455E531F-2611-47A6-9F44-BB771518CDE6}" type="slidenum">
              <a:rPr lang="zh-CN" altLang="en-US" smtClean="0"/>
              <a:pPr/>
              <a:t>‹#›</a:t>
            </a:fld>
            <a:endParaRPr lang="zh-CN" altLang="en-US" dirty="0"/>
          </a:p>
        </p:txBody>
      </p:sp>
      <p:grpSp>
        <p:nvGrpSpPr>
          <p:cNvPr id="7" name="组合 6">
            <a:extLst>
              <a:ext uri="{FF2B5EF4-FFF2-40B4-BE49-F238E27FC236}">
                <a16:creationId xmlns:a16="http://schemas.microsoft.com/office/drawing/2014/main" id="{A30DA8F0-E4AB-4010-93EB-153DDA052513}"/>
              </a:ext>
            </a:extLst>
          </p:cNvPr>
          <p:cNvGrpSpPr/>
          <p:nvPr userDrawn="1"/>
        </p:nvGrpSpPr>
        <p:grpSpPr>
          <a:xfrm>
            <a:off x="-16042" y="0"/>
            <a:ext cx="12208042" cy="6858000"/>
            <a:chOff x="-16042" y="0"/>
            <a:chExt cx="12208042" cy="6858000"/>
          </a:xfrm>
        </p:grpSpPr>
        <p:pic>
          <p:nvPicPr>
            <p:cNvPr id="8" name="图片 7">
              <a:extLst>
                <a:ext uri="{FF2B5EF4-FFF2-40B4-BE49-F238E27FC236}">
                  <a16:creationId xmlns:a16="http://schemas.microsoft.com/office/drawing/2014/main" id="{760EFD95-CF9D-45C9-B8C5-3103F0CEDE2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b="-243"/>
            <a:stretch/>
          </p:blipFill>
          <p:spPr>
            <a:xfrm>
              <a:off x="-16042" y="0"/>
              <a:ext cx="12192000" cy="6858000"/>
            </a:xfrm>
            <a:prstGeom prst="rect">
              <a:avLst/>
            </a:prstGeom>
          </p:spPr>
        </p:pic>
        <p:sp>
          <p:nvSpPr>
            <p:cNvPr id="9" name="矩形 8">
              <a:extLst>
                <a:ext uri="{FF2B5EF4-FFF2-40B4-BE49-F238E27FC236}">
                  <a16:creationId xmlns:a16="http://schemas.microsoft.com/office/drawing/2014/main" id="{2A230044-575A-44CA-8D61-05ED25FE3464}"/>
                </a:ext>
              </a:extLst>
            </p:cNvPr>
            <p:cNvSpPr/>
            <p:nvPr/>
          </p:nvSpPr>
          <p:spPr>
            <a:xfrm>
              <a:off x="-16042" y="0"/>
              <a:ext cx="12208042" cy="6858000"/>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zh-CN" altLang="en-US" dirty="0">
                <a:solidFill>
                  <a:prstClr val="white"/>
                </a:solidFill>
                <a:latin typeface="微软雅黑" panose="020B0503020204020204" pitchFamily="34" charset="-122"/>
                <a:ea typeface="微软雅黑" panose="020B0503020204020204" pitchFamily="34" charset="-122"/>
              </a:endParaRPr>
            </a:p>
          </p:txBody>
        </p:sp>
      </p:grpSp>
      <p:sp>
        <p:nvSpPr>
          <p:cNvPr id="10" name="椭圆 9">
            <a:extLst>
              <a:ext uri="{FF2B5EF4-FFF2-40B4-BE49-F238E27FC236}">
                <a16:creationId xmlns:a16="http://schemas.microsoft.com/office/drawing/2014/main" id="{87B5F9C3-6EA6-4060-B20A-3723651AB490}"/>
              </a:ext>
            </a:extLst>
          </p:cNvPr>
          <p:cNvSpPr/>
          <p:nvPr userDrawn="1"/>
        </p:nvSpPr>
        <p:spPr>
          <a:xfrm rot="16200000">
            <a:off x="67680" y="96309"/>
            <a:ext cx="373150" cy="45562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1" name="矩形 10">
            <a:extLst>
              <a:ext uri="{FF2B5EF4-FFF2-40B4-BE49-F238E27FC236}">
                <a16:creationId xmlns:a16="http://schemas.microsoft.com/office/drawing/2014/main" id="{F0B7327C-CCC3-4593-BC6C-E327B323D8CA}"/>
              </a:ext>
            </a:extLst>
          </p:cNvPr>
          <p:cNvSpPr/>
          <p:nvPr userDrawn="1"/>
        </p:nvSpPr>
        <p:spPr>
          <a:xfrm rot="16200000">
            <a:off x="-76097" y="198260"/>
            <a:ext cx="373293" cy="25157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2" name="矩形 11">
            <a:extLst>
              <a:ext uri="{FF2B5EF4-FFF2-40B4-BE49-F238E27FC236}">
                <a16:creationId xmlns:a16="http://schemas.microsoft.com/office/drawing/2014/main" id="{E00F0DA9-3D1E-4B91-A3CD-4244B7255269}"/>
              </a:ext>
            </a:extLst>
          </p:cNvPr>
          <p:cNvSpPr/>
          <p:nvPr userDrawn="1"/>
        </p:nvSpPr>
        <p:spPr>
          <a:xfrm flipV="1">
            <a:off x="2133603" y="562679"/>
            <a:ext cx="10100080"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nvGrpSpPr>
          <p:cNvPr id="13" name="组合 12">
            <a:extLst>
              <a:ext uri="{FF2B5EF4-FFF2-40B4-BE49-F238E27FC236}">
                <a16:creationId xmlns:a16="http://schemas.microsoft.com/office/drawing/2014/main" id="{5EF68952-C44F-46A9-8241-277D4E19987C}"/>
              </a:ext>
            </a:extLst>
          </p:cNvPr>
          <p:cNvGrpSpPr/>
          <p:nvPr userDrawn="1"/>
        </p:nvGrpSpPr>
        <p:grpSpPr>
          <a:xfrm rot="5400000" flipH="1">
            <a:off x="6989977" y="-4718972"/>
            <a:ext cx="373438" cy="10086184"/>
            <a:chOff x="4941757" y="-40272173"/>
            <a:chExt cx="2308494" cy="42790879"/>
          </a:xfrm>
          <a:solidFill>
            <a:schemeClr val="accent1"/>
          </a:solidFill>
        </p:grpSpPr>
        <p:sp>
          <p:nvSpPr>
            <p:cNvPr id="14" name="椭圆 13">
              <a:extLst>
                <a:ext uri="{FF2B5EF4-FFF2-40B4-BE49-F238E27FC236}">
                  <a16:creationId xmlns:a16="http://schemas.microsoft.com/office/drawing/2014/main" id="{50E45A2C-0DC0-49FB-BB38-E3356A71567D}"/>
                </a:ext>
              </a:extLst>
            </p:cNvPr>
            <p:cNvSpPr/>
            <p:nvPr/>
          </p:nvSpPr>
          <p:spPr>
            <a:xfrm>
              <a:off x="4941757" y="408882"/>
              <a:ext cx="2307598" cy="21098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5" name="矩形 14">
              <a:extLst>
                <a:ext uri="{FF2B5EF4-FFF2-40B4-BE49-F238E27FC236}">
                  <a16:creationId xmlns:a16="http://schemas.microsoft.com/office/drawing/2014/main" id="{0A28A47F-EF88-4FF0-9390-7B34462AE723}"/>
                </a:ext>
              </a:extLst>
            </p:cNvPr>
            <p:cNvSpPr/>
            <p:nvPr/>
          </p:nvSpPr>
          <p:spPr>
            <a:xfrm>
              <a:off x="4942650" y="-40272173"/>
              <a:ext cx="2307601" cy="415463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pic>
        <p:nvPicPr>
          <p:cNvPr id="16" name="图片 15">
            <a:extLst>
              <a:ext uri="{FF2B5EF4-FFF2-40B4-BE49-F238E27FC236}">
                <a16:creationId xmlns:a16="http://schemas.microsoft.com/office/drawing/2014/main" id="{FEBAE6DA-BEF5-486F-A68C-73CDBE95745E}"/>
              </a:ext>
            </a:extLst>
          </p:cNvPr>
          <p:cNvPicPr>
            <a:picLocks noChangeAspect="1"/>
          </p:cNvPicPr>
          <p:nvPr userDrawn="1"/>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10863068" y="-28730"/>
            <a:ext cx="1301142" cy="731892"/>
          </a:xfrm>
          <a:prstGeom prst="rect">
            <a:avLst/>
          </a:prstGeom>
        </p:spPr>
      </p:pic>
      <p:sp>
        <p:nvSpPr>
          <p:cNvPr id="17" name="矩形 16">
            <a:extLst>
              <a:ext uri="{FF2B5EF4-FFF2-40B4-BE49-F238E27FC236}">
                <a16:creationId xmlns:a16="http://schemas.microsoft.com/office/drawing/2014/main" id="{93A91B7B-8661-4C2A-A5CD-08C77E2E545E}"/>
              </a:ext>
            </a:extLst>
          </p:cNvPr>
          <p:cNvSpPr/>
          <p:nvPr userDrawn="1"/>
        </p:nvSpPr>
        <p:spPr>
          <a:xfrm>
            <a:off x="-19050" y="6525171"/>
            <a:ext cx="12204000" cy="33729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zh-CN" altLang="en-US" sz="1800" b="0" i="0" u="none" strike="noStrike" kern="1200" cap="none" spc="0" normalizeH="0" baseline="0" noProof="0">
              <a:ln>
                <a:noFill/>
              </a:ln>
              <a:solidFill>
                <a:srgbClr val="F2F2F2"/>
              </a:solidFill>
              <a:effectLst/>
              <a:uLnTx/>
              <a:uFillTx/>
              <a:latin typeface="+mj-ea"/>
              <a:ea typeface="+mj-ea"/>
              <a:cs typeface="+mn-cs"/>
            </a:endParaRPr>
          </a:p>
        </p:txBody>
      </p:sp>
      <p:cxnSp>
        <p:nvCxnSpPr>
          <p:cNvPr id="18" name="直接连接符 17">
            <a:extLst>
              <a:ext uri="{FF2B5EF4-FFF2-40B4-BE49-F238E27FC236}">
                <a16:creationId xmlns:a16="http://schemas.microsoft.com/office/drawing/2014/main" id="{C3B1BE6C-D925-4256-9EA2-E3F486BF9DAB}"/>
              </a:ext>
            </a:extLst>
          </p:cNvPr>
          <p:cNvCxnSpPr>
            <a:cxnSpLocks/>
          </p:cNvCxnSpPr>
          <p:nvPr userDrawn="1"/>
        </p:nvCxnSpPr>
        <p:spPr>
          <a:xfrm>
            <a:off x="0" y="6617618"/>
            <a:ext cx="12192000" cy="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文本占位符 32">
            <a:extLst>
              <a:ext uri="{FF2B5EF4-FFF2-40B4-BE49-F238E27FC236}">
                <a16:creationId xmlns:a16="http://schemas.microsoft.com/office/drawing/2014/main" id="{6C9E0A9F-1E63-4574-9EBA-89155404DB0B}"/>
              </a:ext>
            </a:extLst>
          </p:cNvPr>
          <p:cNvSpPr>
            <a:spLocks noGrp="1"/>
          </p:cNvSpPr>
          <p:nvPr>
            <p:ph type="body" sz="quarter" idx="11" hasCustomPrompt="1"/>
          </p:nvPr>
        </p:nvSpPr>
        <p:spPr>
          <a:xfrm>
            <a:off x="456200" y="148240"/>
            <a:ext cx="1727403" cy="337294"/>
          </a:xfrm>
          <a:prstGeom prst="rect">
            <a:avLst/>
          </a:prstGeom>
        </p:spPr>
        <p:txBody>
          <a:bodyPr/>
          <a:lstStyle>
            <a:lvl1pPr marL="0" indent="0">
              <a:buNone/>
              <a:defRPr sz="2400" b="1">
                <a:solidFill>
                  <a:schemeClr val="accent1"/>
                </a:solidFill>
              </a:defRPr>
            </a:lvl1pPr>
          </a:lstStyle>
          <a:p>
            <a:pPr lvl="0"/>
            <a:r>
              <a:rPr lang="zh-CN" altLang="en-US" dirty="0"/>
              <a:t>两段内容页</a:t>
            </a:r>
          </a:p>
        </p:txBody>
      </p:sp>
      <p:sp>
        <p:nvSpPr>
          <p:cNvPr id="20" name="文本占位符 34">
            <a:extLst>
              <a:ext uri="{FF2B5EF4-FFF2-40B4-BE49-F238E27FC236}">
                <a16:creationId xmlns:a16="http://schemas.microsoft.com/office/drawing/2014/main" id="{246B6E97-14C8-4501-A9AC-733B6ADA860C}"/>
              </a:ext>
            </a:extLst>
          </p:cNvPr>
          <p:cNvSpPr>
            <a:spLocks noGrp="1"/>
          </p:cNvSpPr>
          <p:nvPr>
            <p:ph type="body" sz="quarter" idx="12" hasCustomPrompt="1"/>
          </p:nvPr>
        </p:nvSpPr>
        <p:spPr>
          <a:xfrm>
            <a:off x="45280" y="168568"/>
            <a:ext cx="244139" cy="337295"/>
          </a:xfrm>
          <a:prstGeom prst="rect">
            <a:avLst/>
          </a:prstGeom>
        </p:spPr>
        <p:txBody>
          <a:bodyPr/>
          <a:lstStyle>
            <a:lvl1pPr marL="0" indent="0">
              <a:buNone/>
              <a:defRPr sz="2000" b="1">
                <a:solidFill>
                  <a:schemeClr val="bg1"/>
                </a:solidFill>
              </a:defRPr>
            </a:lvl1pPr>
          </a:lstStyle>
          <a:p>
            <a:pPr lvl="0"/>
            <a:r>
              <a:rPr lang="en-US" altLang="zh-CN" dirty="0"/>
              <a:t>1</a:t>
            </a:r>
            <a:endParaRPr lang="zh-CN" altLang="en-US" dirty="0"/>
          </a:p>
        </p:txBody>
      </p:sp>
      <p:sp>
        <p:nvSpPr>
          <p:cNvPr id="21" name="文本占位符 38">
            <a:extLst>
              <a:ext uri="{FF2B5EF4-FFF2-40B4-BE49-F238E27FC236}">
                <a16:creationId xmlns:a16="http://schemas.microsoft.com/office/drawing/2014/main" id="{54AB2461-F502-4EFE-9EEC-DC83BC4C4C73}"/>
              </a:ext>
            </a:extLst>
          </p:cNvPr>
          <p:cNvSpPr>
            <a:spLocks noGrp="1"/>
          </p:cNvSpPr>
          <p:nvPr>
            <p:ph type="body" sz="quarter" idx="13"/>
          </p:nvPr>
        </p:nvSpPr>
        <p:spPr>
          <a:xfrm>
            <a:off x="2287359" y="181655"/>
            <a:ext cx="5065508" cy="337294"/>
          </a:xfrm>
          <a:prstGeom prst="rect">
            <a:avLst/>
          </a:prstGeom>
        </p:spPr>
        <p:txBody>
          <a:bodyPr/>
          <a:lstStyle>
            <a:lvl1pPr marL="0" indent="0">
              <a:buNone/>
              <a:defRPr sz="1800">
                <a:solidFill>
                  <a:schemeClr val="bg1"/>
                </a:solidFill>
              </a:defRPr>
            </a:lvl1pPr>
          </a:lstStyle>
          <a:p>
            <a:pPr lvl="0"/>
            <a:endParaRPr lang="zh-CN" altLang="en-US" dirty="0"/>
          </a:p>
        </p:txBody>
      </p:sp>
      <p:sp>
        <p:nvSpPr>
          <p:cNvPr id="37" name="图片占位符 36">
            <a:extLst>
              <a:ext uri="{FF2B5EF4-FFF2-40B4-BE49-F238E27FC236}">
                <a16:creationId xmlns:a16="http://schemas.microsoft.com/office/drawing/2014/main" id="{7B2FF2FB-09DD-4B68-9F2F-CA9A48AE73D8}"/>
              </a:ext>
            </a:extLst>
          </p:cNvPr>
          <p:cNvSpPr>
            <a:spLocks noGrp="1"/>
          </p:cNvSpPr>
          <p:nvPr>
            <p:ph type="pic" sz="quarter" idx="14"/>
          </p:nvPr>
        </p:nvSpPr>
        <p:spPr>
          <a:xfrm>
            <a:off x="3555900" y="1683000"/>
            <a:ext cx="5004000" cy="3492000"/>
          </a:xfrm>
          <a:custGeom>
            <a:avLst/>
            <a:gdLst>
              <a:gd name="connsiteX0" fmla="*/ 2502000 w 5004000"/>
              <a:gd name="connsiteY0" fmla="*/ 0 h 3492000"/>
              <a:gd name="connsiteX1" fmla="*/ 5004000 w 5004000"/>
              <a:gd name="connsiteY1" fmla="*/ 1746000 h 3492000"/>
              <a:gd name="connsiteX2" fmla="*/ 2502000 w 5004000"/>
              <a:gd name="connsiteY2" fmla="*/ 3492000 h 3492000"/>
              <a:gd name="connsiteX3" fmla="*/ 0 w 5004000"/>
              <a:gd name="connsiteY3" fmla="*/ 1746000 h 3492000"/>
              <a:gd name="connsiteX4" fmla="*/ 2502000 w 5004000"/>
              <a:gd name="connsiteY4" fmla="*/ 0 h 349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4000" h="3492000">
                <a:moveTo>
                  <a:pt x="2502000" y="0"/>
                </a:moveTo>
                <a:cubicBezTo>
                  <a:pt x="3883816" y="0"/>
                  <a:pt x="5004000" y="781711"/>
                  <a:pt x="5004000" y="1746000"/>
                </a:cubicBezTo>
                <a:cubicBezTo>
                  <a:pt x="5004000" y="2710289"/>
                  <a:pt x="3883816" y="3492000"/>
                  <a:pt x="2502000" y="3492000"/>
                </a:cubicBezTo>
                <a:cubicBezTo>
                  <a:pt x="1120184" y="3492000"/>
                  <a:pt x="0" y="2710289"/>
                  <a:pt x="0" y="1746000"/>
                </a:cubicBezTo>
                <a:cubicBezTo>
                  <a:pt x="0" y="781711"/>
                  <a:pt x="1120184" y="0"/>
                  <a:pt x="2502000" y="0"/>
                </a:cubicBezTo>
                <a:close/>
              </a:path>
            </a:pathLst>
          </a:custGeom>
          <a:ln>
            <a:noFill/>
          </a:ln>
        </p:spPr>
        <p:txBody>
          <a:bodyPr wrap="square">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en-US" altLang="zh-CN" dirty="0"/>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en-US" altLang="zh-CN" dirty="0"/>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en-US" altLang="zh-CN" dirty="0"/>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en-US" altLang="zh-CN" dirty="0"/>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zh-CN" altLang="en-US" dirty="0"/>
              <a:t>单击中间图标添加图片</a:t>
            </a:r>
          </a:p>
          <a:p>
            <a:endParaRPr lang="zh-CN" altLang="en-US" dirty="0"/>
          </a:p>
        </p:txBody>
      </p:sp>
    </p:spTree>
    <p:extLst>
      <p:ext uri="{BB962C8B-B14F-4D97-AF65-F5344CB8AC3E}">
        <p14:creationId xmlns:p14="http://schemas.microsoft.com/office/powerpoint/2010/main" val="5382118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两段内容页-上下">
    <p:spTree>
      <p:nvGrpSpPr>
        <p:cNvPr id="1" name=""/>
        <p:cNvGrpSpPr/>
        <p:nvPr/>
      </p:nvGrpSpPr>
      <p:grpSpPr>
        <a:xfrm>
          <a:off x="0" y="0"/>
          <a:ext cx="0" cy="0"/>
          <a:chOff x="0" y="0"/>
          <a:chExt cx="0" cy="0"/>
        </a:xfrm>
      </p:grpSpPr>
      <p:sp>
        <p:nvSpPr>
          <p:cNvPr id="8" name="灯片编号占位符 5">
            <a:extLst>
              <a:ext uri="{FF2B5EF4-FFF2-40B4-BE49-F238E27FC236}">
                <a16:creationId xmlns:a16="http://schemas.microsoft.com/office/drawing/2014/main" id="{E736796C-BA22-4945-87E3-0BA4DC12397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455E531F-2611-47A6-9F44-BB771518CDE6}" type="slidenum">
              <a:rPr lang="zh-CN" altLang="en-US" smtClean="0"/>
              <a:pPr/>
              <a:t>‹#›</a:t>
            </a:fld>
            <a:endParaRPr lang="zh-CN" altLang="en-US" dirty="0"/>
          </a:p>
        </p:txBody>
      </p:sp>
      <p:grpSp>
        <p:nvGrpSpPr>
          <p:cNvPr id="9" name="组合 8">
            <a:extLst>
              <a:ext uri="{FF2B5EF4-FFF2-40B4-BE49-F238E27FC236}">
                <a16:creationId xmlns:a16="http://schemas.microsoft.com/office/drawing/2014/main" id="{28FCABF7-10BC-4997-BDCD-BBF972970F7F}"/>
              </a:ext>
            </a:extLst>
          </p:cNvPr>
          <p:cNvGrpSpPr/>
          <p:nvPr userDrawn="1"/>
        </p:nvGrpSpPr>
        <p:grpSpPr>
          <a:xfrm>
            <a:off x="-16042" y="0"/>
            <a:ext cx="12208042" cy="6858000"/>
            <a:chOff x="-16042" y="0"/>
            <a:chExt cx="12208042" cy="6858000"/>
          </a:xfrm>
        </p:grpSpPr>
        <p:pic>
          <p:nvPicPr>
            <p:cNvPr id="10" name="图片 9">
              <a:extLst>
                <a:ext uri="{FF2B5EF4-FFF2-40B4-BE49-F238E27FC236}">
                  <a16:creationId xmlns:a16="http://schemas.microsoft.com/office/drawing/2014/main" id="{65F7FB51-B043-47E7-92C5-216C3751C4A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b="-243"/>
            <a:stretch/>
          </p:blipFill>
          <p:spPr>
            <a:xfrm>
              <a:off x="-16042" y="0"/>
              <a:ext cx="12192000" cy="6858000"/>
            </a:xfrm>
            <a:prstGeom prst="rect">
              <a:avLst/>
            </a:prstGeom>
          </p:spPr>
        </p:pic>
        <p:sp>
          <p:nvSpPr>
            <p:cNvPr id="11" name="矩形 10">
              <a:extLst>
                <a:ext uri="{FF2B5EF4-FFF2-40B4-BE49-F238E27FC236}">
                  <a16:creationId xmlns:a16="http://schemas.microsoft.com/office/drawing/2014/main" id="{D1CEB978-9188-4FDB-8877-30F4E53F2A49}"/>
                </a:ext>
              </a:extLst>
            </p:cNvPr>
            <p:cNvSpPr/>
            <p:nvPr/>
          </p:nvSpPr>
          <p:spPr>
            <a:xfrm>
              <a:off x="-16042" y="0"/>
              <a:ext cx="12208042" cy="6858000"/>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zh-CN" altLang="en-US" dirty="0">
                <a:solidFill>
                  <a:prstClr val="white"/>
                </a:solidFill>
                <a:latin typeface="微软雅黑" panose="020B0503020204020204" pitchFamily="34" charset="-122"/>
                <a:ea typeface="微软雅黑" panose="020B0503020204020204" pitchFamily="34" charset="-122"/>
              </a:endParaRPr>
            </a:p>
          </p:txBody>
        </p:sp>
      </p:grpSp>
      <p:sp>
        <p:nvSpPr>
          <p:cNvPr id="12" name="椭圆 11">
            <a:extLst>
              <a:ext uri="{FF2B5EF4-FFF2-40B4-BE49-F238E27FC236}">
                <a16:creationId xmlns:a16="http://schemas.microsoft.com/office/drawing/2014/main" id="{6F0F8E76-2931-4C09-A1DC-1A81CC1DCD50}"/>
              </a:ext>
            </a:extLst>
          </p:cNvPr>
          <p:cNvSpPr/>
          <p:nvPr userDrawn="1"/>
        </p:nvSpPr>
        <p:spPr>
          <a:xfrm rot="16200000">
            <a:off x="67680" y="96309"/>
            <a:ext cx="373150" cy="45562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id="{E4D14EAC-FE82-413D-BE50-F4A8D44055B1}"/>
              </a:ext>
            </a:extLst>
          </p:cNvPr>
          <p:cNvSpPr/>
          <p:nvPr userDrawn="1"/>
        </p:nvSpPr>
        <p:spPr>
          <a:xfrm rot="16200000">
            <a:off x="-76097" y="198260"/>
            <a:ext cx="373293" cy="25157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id="{C09076ED-4E82-4634-9F54-4B7B931347A5}"/>
              </a:ext>
            </a:extLst>
          </p:cNvPr>
          <p:cNvSpPr/>
          <p:nvPr userDrawn="1"/>
        </p:nvSpPr>
        <p:spPr>
          <a:xfrm flipV="1">
            <a:off x="2133603" y="562679"/>
            <a:ext cx="10100080"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nvGrpSpPr>
          <p:cNvPr id="15" name="组合 14">
            <a:extLst>
              <a:ext uri="{FF2B5EF4-FFF2-40B4-BE49-F238E27FC236}">
                <a16:creationId xmlns:a16="http://schemas.microsoft.com/office/drawing/2014/main" id="{34456B20-81AC-4038-B18E-1B6829091FEE}"/>
              </a:ext>
            </a:extLst>
          </p:cNvPr>
          <p:cNvGrpSpPr/>
          <p:nvPr userDrawn="1"/>
        </p:nvGrpSpPr>
        <p:grpSpPr>
          <a:xfrm rot="5400000" flipH="1">
            <a:off x="6989977" y="-4718972"/>
            <a:ext cx="373438" cy="10086184"/>
            <a:chOff x="4941757" y="-40272173"/>
            <a:chExt cx="2308494" cy="42790879"/>
          </a:xfrm>
          <a:solidFill>
            <a:schemeClr val="accent1"/>
          </a:solidFill>
        </p:grpSpPr>
        <p:sp>
          <p:nvSpPr>
            <p:cNvPr id="16" name="椭圆 15">
              <a:extLst>
                <a:ext uri="{FF2B5EF4-FFF2-40B4-BE49-F238E27FC236}">
                  <a16:creationId xmlns:a16="http://schemas.microsoft.com/office/drawing/2014/main" id="{A0B9F64E-7AA7-4C80-A98F-4A74B4C65E39}"/>
                </a:ext>
              </a:extLst>
            </p:cNvPr>
            <p:cNvSpPr/>
            <p:nvPr/>
          </p:nvSpPr>
          <p:spPr>
            <a:xfrm>
              <a:off x="4941757" y="408882"/>
              <a:ext cx="2307598" cy="21098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7" name="矩形 16">
              <a:extLst>
                <a:ext uri="{FF2B5EF4-FFF2-40B4-BE49-F238E27FC236}">
                  <a16:creationId xmlns:a16="http://schemas.microsoft.com/office/drawing/2014/main" id="{BE88FB2F-F659-49E3-9F87-EEAAA6CD7E58}"/>
                </a:ext>
              </a:extLst>
            </p:cNvPr>
            <p:cNvSpPr/>
            <p:nvPr/>
          </p:nvSpPr>
          <p:spPr>
            <a:xfrm>
              <a:off x="4942650" y="-40272173"/>
              <a:ext cx="2307601" cy="415463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pic>
        <p:nvPicPr>
          <p:cNvPr id="18" name="图片 17">
            <a:extLst>
              <a:ext uri="{FF2B5EF4-FFF2-40B4-BE49-F238E27FC236}">
                <a16:creationId xmlns:a16="http://schemas.microsoft.com/office/drawing/2014/main" id="{003FEB31-FE76-40FA-B553-A500770C91FA}"/>
              </a:ext>
            </a:extLst>
          </p:cNvPr>
          <p:cNvPicPr>
            <a:picLocks noChangeAspect="1"/>
          </p:cNvPicPr>
          <p:nvPr userDrawn="1"/>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10863068" y="-28730"/>
            <a:ext cx="1301142" cy="731892"/>
          </a:xfrm>
          <a:prstGeom prst="rect">
            <a:avLst/>
          </a:prstGeom>
        </p:spPr>
      </p:pic>
      <p:sp>
        <p:nvSpPr>
          <p:cNvPr id="19" name="矩形 18">
            <a:extLst>
              <a:ext uri="{FF2B5EF4-FFF2-40B4-BE49-F238E27FC236}">
                <a16:creationId xmlns:a16="http://schemas.microsoft.com/office/drawing/2014/main" id="{170D9D1A-4F50-4E4E-995D-F45FA57062F5}"/>
              </a:ext>
            </a:extLst>
          </p:cNvPr>
          <p:cNvSpPr/>
          <p:nvPr userDrawn="1"/>
        </p:nvSpPr>
        <p:spPr>
          <a:xfrm>
            <a:off x="-19050" y="6525171"/>
            <a:ext cx="12204000" cy="33729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zh-CN" altLang="en-US" sz="1800" b="0" i="0" u="none" strike="noStrike" kern="1200" cap="none" spc="0" normalizeH="0" baseline="0" noProof="0">
              <a:ln>
                <a:noFill/>
              </a:ln>
              <a:solidFill>
                <a:srgbClr val="F2F2F2"/>
              </a:solidFill>
              <a:effectLst/>
              <a:uLnTx/>
              <a:uFillTx/>
              <a:latin typeface="+mj-ea"/>
              <a:ea typeface="+mj-ea"/>
              <a:cs typeface="+mn-cs"/>
            </a:endParaRPr>
          </a:p>
        </p:txBody>
      </p:sp>
      <p:cxnSp>
        <p:nvCxnSpPr>
          <p:cNvPr id="20" name="直接连接符 19">
            <a:extLst>
              <a:ext uri="{FF2B5EF4-FFF2-40B4-BE49-F238E27FC236}">
                <a16:creationId xmlns:a16="http://schemas.microsoft.com/office/drawing/2014/main" id="{869BE3EC-183F-47ED-80DE-4DEDE6E5164B}"/>
              </a:ext>
            </a:extLst>
          </p:cNvPr>
          <p:cNvCxnSpPr>
            <a:cxnSpLocks/>
          </p:cNvCxnSpPr>
          <p:nvPr userDrawn="1"/>
        </p:nvCxnSpPr>
        <p:spPr>
          <a:xfrm>
            <a:off x="0" y="6617618"/>
            <a:ext cx="12192000" cy="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文本占位符 32">
            <a:extLst>
              <a:ext uri="{FF2B5EF4-FFF2-40B4-BE49-F238E27FC236}">
                <a16:creationId xmlns:a16="http://schemas.microsoft.com/office/drawing/2014/main" id="{6CAAB435-D616-4727-99AA-56CADE341FED}"/>
              </a:ext>
            </a:extLst>
          </p:cNvPr>
          <p:cNvSpPr>
            <a:spLocks noGrp="1"/>
          </p:cNvSpPr>
          <p:nvPr>
            <p:ph type="body" sz="quarter" idx="11" hasCustomPrompt="1"/>
          </p:nvPr>
        </p:nvSpPr>
        <p:spPr>
          <a:xfrm>
            <a:off x="456200" y="148240"/>
            <a:ext cx="1727403" cy="337294"/>
          </a:xfrm>
          <a:prstGeom prst="rect">
            <a:avLst/>
          </a:prstGeom>
        </p:spPr>
        <p:txBody>
          <a:bodyPr/>
          <a:lstStyle>
            <a:lvl1pPr marL="0" indent="0">
              <a:buNone/>
              <a:defRPr sz="2400" b="1">
                <a:solidFill>
                  <a:schemeClr val="accent1"/>
                </a:solidFill>
              </a:defRPr>
            </a:lvl1pPr>
          </a:lstStyle>
          <a:p>
            <a:pPr lvl="0"/>
            <a:r>
              <a:rPr lang="zh-CN" altLang="en-US" dirty="0"/>
              <a:t>两段内容页</a:t>
            </a:r>
          </a:p>
        </p:txBody>
      </p:sp>
      <p:sp>
        <p:nvSpPr>
          <p:cNvPr id="22" name="文本占位符 34">
            <a:extLst>
              <a:ext uri="{FF2B5EF4-FFF2-40B4-BE49-F238E27FC236}">
                <a16:creationId xmlns:a16="http://schemas.microsoft.com/office/drawing/2014/main" id="{7EFB81CF-14EC-4CD8-984E-25DFD03884BB}"/>
              </a:ext>
            </a:extLst>
          </p:cNvPr>
          <p:cNvSpPr>
            <a:spLocks noGrp="1"/>
          </p:cNvSpPr>
          <p:nvPr>
            <p:ph type="body" sz="quarter" idx="12" hasCustomPrompt="1"/>
          </p:nvPr>
        </p:nvSpPr>
        <p:spPr>
          <a:xfrm>
            <a:off x="45280" y="168568"/>
            <a:ext cx="244139" cy="337295"/>
          </a:xfrm>
          <a:prstGeom prst="rect">
            <a:avLst/>
          </a:prstGeom>
        </p:spPr>
        <p:txBody>
          <a:bodyPr/>
          <a:lstStyle>
            <a:lvl1pPr marL="0" indent="0">
              <a:buNone/>
              <a:defRPr sz="2000" b="1">
                <a:solidFill>
                  <a:schemeClr val="bg1"/>
                </a:solidFill>
              </a:defRPr>
            </a:lvl1pPr>
          </a:lstStyle>
          <a:p>
            <a:pPr lvl="0"/>
            <a:r>
              <a:rPr lang="en-US" altLang="zh-CN" dirty="0"/>
              <a:t>1</a:t>
            </a:r>
            <a:endParaRPr lang="zh-CN" altLang="en-US" dirty="0"/>
          </a:p>
        </p:txBody>
      </p:sp>
      <p:sp>
        <p:nvSpPr>
          <p:cNvPr id="23" name="文本占位符 38">
            <a:extLst>
              <a:ext uri="{FF2B5EF4-FFF2-40B4-BE49-F238E27FC236}">
                <a16:creationId xmlns:a16="http://schemas.microsoft.com/office/drawing/2014/main" id="{E6C0D890-B337-4C3F-8D5F-64A0DF6BA9DB}"/>
              </a:ext>
            </a:extLst>
          </p:cNvPr>
          <p:cNvSpPr>
            <a:spLocks noGrp="1"/>
          </p:cNvSpPr>
          <p:nvPr>
            <p:ph type="body" sz="quarter" idx="13"/>
          </p:nvPr>
        </p:nvSpPr>
        <p:spPr>
          <a:xfrm>
            <a:off x="2287359" y="181655"/>
            <a:ext cx="5065508" cy="337294"/>
          </a:xfrm>
          <a:prstGeom prst="rect">
            <a:avLst/>
          </a:prstGeom>
        </p:spPr>
        <p:txBody>
          <a:bodyPr/>
          <a:lstStyle>
            <a:lvl1pPr marL="0" indent="0">
              <a:buNone/>
              <a:defRPr sz="1800">
                <a:solidFill>
                  <a:schemeClr val="bg1"/>
                </a:solidFill>
              </a:defRPr>
            </a:lvl1pPr>
          </a:lstStyle>
          <a:p>
            <a:pPr lvl="0"/>
            <a:endParaRPr lang="zh-CN" altLang="en-US" dirty="0"/>
          </a:p>
        </p:txBody>
      </p:sp>
      <p:sp>
        <p:nvSpPr>
          <p:cNvPr id="36" name="图片占位符 35">
            <a:extLst>
              <a:ext uri="{FF2B5EF4-FFF2-40B4-BE49-F238E27FC236}">
                <a16:creationId xmlns:a16="http://schemas.microsoft.com/office/drawing/2014/main" id="{BAAEB5E6-6E25-427C-9A1B-149EBAEA7909}"/>
              </a:ext>
            </a:extLst>
          </p:cNvPr>
          <p:cNvSpPr>
            <a:spLocks noGrp="1"/>
          </p:cNvSpPr>
          <p:nvPr userDrawn="1">
            <p:ph type="pic" sz="quarter" idx="14" hasCustomPrompt="1"/>
          </p:nvPr>
        </p:nvSpPr>
        <p:spPr>
          <a:xfrm>
            <a:off x="1077108" y="1666956"/>
            <a:ext cx="1979613" cy="1980000"/>
          </a:xfrm>
          <a:prstGeom prst="rect">
            <a:avLst/>
          </a:prstGeom>
        </p:spPr>
        <p:txBody>
          <a:bodyPr/>
          <a:lstStyle/>
          <a:p>
            <a:r>
              <a:rPr lang="zh-CN" altLang="en-US" dirty="0"/>
              <a:t>单击中间图标添加图片</a:t>
            </a:r>
          </a:p>
        </p:txBody>
      </p:sp>
      <p:sp>
        <p:nvSpPr>
          <p:cNvPr id="37" name="图片占位符 35">
            <a:extLst>
              <a:ext uri="{FF2B5EF4-FFF2-40B4-BE49-F238E27FC236}">
                <a16:creationId xmlns:a16="http://schemas.microsoft.com/office/drawing/2014/main" id="{8C0B7B02-A992-4175-86D8-06A4B0AA40AA}"/>
              </a:ext>
            </a:extLst>
          </p:cNvPr>
          <p:cNvSpPr>
            <a:spLocks noGrp="1"/>
          </p:cNvSpPr>
          <p:nvPr>
            <p:ph type="pic" sz="quarter" idx="15" hasCustomPrompt="1"/>
          </p:nvPr>
        </p:nvSpPr>
        <p:spPr>
          <a:xfrm>
            <a:off x="9153648" y="3929963"/>
            <a:ext cx="1979613" cy="1980000"/>
          </a:xfrm>
          <a:prstGeom prst="rect">
            <a:avLst/>
          </a:prstGeom>
        </p:spPr>
        <p:txBody>
          <a:bodyPr/>
          <a:lstStyle/>
          <a:p>
            <a:r>
              <a:rPr lang="zh-CN" altLang="en-US" dirty="0"/>
              <a:t>单击中间图标添加图片</a:t>
            </a:r>
          </a:p>
        </p:txBody>
      </p:sp>
    </p:spTree>
    <p:extLst>
      <p:ext uri="{BB962C8B-B14F-4D97-AF65-F5344CB8AC3E}">
        <p14:creationId xmlns:p14="http://schemas.microsoft.com/office/powerpoint/2010/main" val="35380801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两段图文页-上下">
    <p:spTree>
      <p:nvGrpSpPr>
        <p:cNvPr id="1" name=""/>
        <p:cNvGrpSpPr/>
        <p:nvPr/>
      </p:nvGrpSpPr>
      <p:grpSpPr>
        <a:xfrm>
          <a:off x="0" y="0"/>
          <a:ext cx="0" cy="0"/>
          <a:chOff x="0" y="0"/>
          <a:chExt cx="0" cy="0"/>
        </a:xfrm>
      </p:grpSpPr>
      <p:sp>
        <p:nvSpPr>
          <p:cNvPr id="8" name="灯片编号占位符 5">
            <a:extLst>
              <a:ext uri="{FF2B5EF4-FFF2-40B4-BE49-F238E27FC236}">
                <a16:creationId xmlns:a16="http://schemas.microsoft.com/office/drawing/2014/main" id="{E736796C-BA22-4945-87E3-0BA4DC12397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455E531F-2611-47A6-9F44-BB771518CDE6}" type="slidenum">
              <a:rPr lang="zh-CN" altLang="en-US" smtClean="0"/>
              <a:pPr/>
              <a:t>‹#›</a:t>
            </a:fld>
            <a:endParaRPr lang="zh-CN" altLang="en-US" dirty="0"/>
          </a:p>
        </p:txBody>
      </p:sp>
      <p:grpSp>
        <p:nvGrpSpPr>
          <p:cNvPr id="9" name="组合 8">
            <a:extLst>
              <a:ext uri="{FF2B5EF4-FFF2-40B4-BE49-F238E27FC236}">
                <a16:creationId xmlns:a16="http://schemas.microsoft.com/office/drawing/2014/main" id="{28FCABF7-10BC-4997-BDCD-BBF972970F7F}"/>
              </a:ext>
            </a:extLst>
          </p:cNvPr>
          <p:cNvGrpSpPr/>
          <p:nvPr userDrawn="1"/>
        </p:nvGrpSpPr>
        <p:grpSpPr>
          <a:xfrm>
            <a:off x="-16042" y="0"/>
            <a:ext cx="12208042" cy="6858000"/>
            <a:chOff x="-16042" y="0"/>
            <a:chExt cx="12208042" cy="6858000"/>
          </a:xfrm>
        </p:grpSpPr>
        <p:pic>
          <p:nvPicPr>
            <p:cNvPr id="10" name="图片 9">
              <a:extLst>
                <a:ext uri="{FF2B5EF4-FFF2-40B4-BE49-F238E27FC236}">
                  <a16:creationId xmlns:a16="http://schemas.microsoft.com/office/drawing/2014/main" id="{65F7FB51-B043-47E7-92C5-216C3751C4A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b="-243"/>
            <a:stretch/>
          </p:blipFill>
          <p:spPr>
            <a:xfrm>
              <a:off x="-16042" y="0"/>
              <a:ext cx="12192000" cy="6858000"/>
            </a:xfrm>
            <a:prstGeom prst="rect">
              <a:avLst/>
            </a:prstGeom>
          </p:spPr>
        </p:pic>
        <p:sp>
          <p:nvSpPr>
            <p:cNvPr id="11" name="矩形 10">
              <a:extLst>
                <a:ext uri="{FF2B5EF4-FFF2-40B4-BE49-F238E27FC236}">
                  <a16:creationId xmlns:a16="http://schemas.microsoft.com/office/drawing/2014/main" id="{D1CEB978-9188-4FDB-8877-30F4E53F2A49}"/>
                </a:ext>
              </a:extLst>
            </p:cNvPr>
            <p:cNvSpPr/>
            <p:nvPr/>
          </p:nvSpPr>
          <p:spPr>
            <a:xfrm>
              <a:off x="-16042" y="0"/>
              <a:ext cx="12208042" cy="6858000"/>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zh-CN" altLang="en-US" dirty="0">
                <a:solidFill>
                  <a:prstClr val="white"/>
                </a:solidFill>
                <a:latin typeface="微软雅黑" panose="020B0503020204020204" pitchFamily="34" charset="-122"/>
                <a:ea typeface="微软雅黑" panose="020B0503020204020204" pitchFamily="34" charset="-122"/>
              </a:endParaRPr>
            </a:p>
          </p:txBody>
        </p:sp>
      </p:grpSp>
      <p:sp>
        <p:nvSpPr>
          <p:cNvPr id="12" name="椭圆 11">
            <a:extLst>
              <a:ext uri="{FF2B5EF4-FFF2-40B4-BE49-F238E27FC236}">
                <a16:creationId xmlns:a16="http://schemas.microsoft.com/office/drawing/2014/main" id="{6F0F8E76-2931-4C09-A1DC-1A81CC1DCD50}"/>
              </a:ext>
            </a:extLst>
          </p:cNvPr>
          <p:cNvSpPr/>
          <p:nvPr userDrawn="1"/>
        </p:nvSpPr>
        <p:spPr>
          <a:xfrm rot="16200000">
            <a:off x="67680" y="96309"/>
            <a:ext cx="373150" cy="45562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id="{E4D14EAC-FE82-413D-BE50-F4A8D44055B1}"/>
              </a:ext>
            </a:extLst>
          </p:cNvPr>
          <p:cNvSpPr/>
          <p:nvPr userDrawn="1"/>
        </p:nvSpPr>
        <p:spPr>
          <a:xfrm rot="16200000">
            <a:off x="-76097" y="198260"/>
            <a:ext cx="373293" cy="25157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id="{C09076ED-4E82-4634-9F54-4B7B931347A5}"/>
              </a:ext>
            </a:extLst>
          </p:cNvPr>
          <p:cNvSpPr/>
          <p:nvPr userDrawn="1"/>
        </p:nvSpPr>
        <p:spPr>
          <a:xfrm flipV="1">
            <a:off x="2133603" y="562679"/>
            <a:ext cx="10100080"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nvGrpSpPr>
          <p:cNvPr id="15" name="组合 14">
            <a:extLst>
              <a:ext uri="{FF2B5EF4-FFF2-40B4-BE49-F238E27FC236}">
                <a16:creationId xmlns:a16="http://schemas.microsoft.com/office/drawing/2014/main" id="{34456B20-81AC-4038-B18E-1B6829091FEE}"/>
              </a:ext>
            </a:extLst>
          </p:cNvPr>
          <p:cNvGrpSpPr/>
          <p:nvPr userDrawn="1"/>
        </p:nvGrpSpPr>
        <p:grpSpPr>
          <a:xfrm rot="5400000" flipH="1">
            <a:off x="6989977" y="-4718972"/>
            <a:ext cx="373438" cy="10086184"/>
            <a:chOff x="4941757" y="-40272173"/>
            <a:chExt cx="2308494" cy="42790879"/>
          </a:xfrm>
          <a:solidFill>
            <a:schemeClr val="accent1"/>
          </a:solidFill>
        </p:grpSpPr>
        <p:sp>
          <p:nvSpPr>
            <p:cNvPr id="16" name="椭圆 15">
              <a:extLst>
                <a:ext uri="{FF2B5EF4-FFF2-40B4-BE49-F238E27FC236}">
                  <a16:creationId xmlns:a16="http://schemas.microsoft.com/office/drawing/2014/main" id="{A0B9F64E-7AA7-4C80-A98F-4A74B4C65E39}"/>
                </a:ext>
              </a:extLst>
            </p:cNvPr>
            <p:cNvSpPr/>
            <p:nvPr/>
          </p:nvSpPr>
          <p:spPr>
            <a:xfrm>
              <a:off x="4941757" y="408882"/>
              <a:ext cx="2307598" cy="21098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7" name="矩形 16">
              <a:extLst>
                <a:ext uri="{FF2B5EF4-FFF2-40B4-BE49-F238E27FC236}">
                  <a16:creationId xmlns:a16="http://schemas.microsoft.com/office/drawing/2014/main" id="{BE88FB2F-F659-49E3-9F87-EEAAA6CD7E58}"/>
                </a:ext>
              </a:extLst>
            </p:cNvPr>
            <p:cNvSpPr/>
            <p:nvPr/>
          </p:nvSpPr>
          <p:spPr>
            <a:xfrm>
              <a:off x="4942650" y="-40272173"/>
              <a:ext cx="2307601" cy="415463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pic>
        <p:nvPicPr>
          <p:cNvPr id="18" name="图片 17">
            <a:extLst>
              <a:ext uri="{FF2B5EF4-FFF2-40B4-BE49-F238E27FC236}">
                <a16:creationId xmlns:a16="http://schemas.microsoft.com/office/drawing/2014/main" id="{003FEB31-FE76-40FA-B553-A500770C91FA}"/>
              </a:ext>
            </a:extLst>
          </p:cNvPr>
          <p:cNvPicPr>
            <a:picLocks noChangeAspect="1"/>
          </p:cNvPicPr>
          <p:nvPr userDrawn="1"/>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10863068" y="-28730"/>
            <a:ext cx="1301142" cy="731892"/>
          </a:xfrm>
          <a:prstGeom prst="rect">
            <a:avLst/>
          </a:prstGeom>
        </p:spPr>
      </p:pic>
      <p:sp>
        <p:nvSpPr>
          <p:cNvPr id="19" name="矩形 18">
            <a:extLst>
              <a:ext uri="{FF2B5EF4-FFF2-40B4-BE49-F238E27FC236}">
                <a16:creationId xmlns:a16="http://schemas.microsoft.com/office/drawing/2014/main" id="{170D9D1A-4F50-4E4E-995D-F45FA57062F5}"/>
              </a:ext>
            </a:extLst>
          </p:cNvPr>
          <p:cNvSpPr/>
          <p:nvPr userDrawn="1"/>
        </p:nvSpPr>
        <p:spPr>
          <a:xfrm>
            <a:off x="-19050" y="6525171"/>
            <a:ext cx="12204000" cy="33729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zh-CN" altLang="en-US" sz="1800" b="0" i="0" u="none" strike="noStrike" kern="1200" cap="none" spc="0" normalizeH="0" baseline="0" noProof="0">
              <a:ln>
                <a:noFill/>
              </a:ln>
              <a:solidFill>
                <a:srgbClr val="F2F2F2"/>
              </a:solidFill>
              <a:effectLst/>
              <a:uLnTx/>
              <a:uFillTx/>
              <a:latin typeface="+mj-ea"/>
              <a:ea typeface="+mj-ea"/>
              <a:cs typeface="+mn-cs"/>
            </a:endParaRPr>
          </a:p>
        </p:txBody>
      </p:sp>
      <p:cxnSp>
        <p:nvCxnSpPr>
          <p:cNvPr id="20" name="直接连接符 19">
            <a:extLst>
              <a:ext uri="{FF2B5EF4-FFF2-40B4-BE49-F238E27FC236}">
                <a16:creationId xmlns:a16="http://schemas.microsoft.com/office/drawing/2014/main" id="{869BE3EC-183F-47ED-80DE-4DEDE6E5164B}"/>
              </a:ext>
            </a:extLst>
          </p:cNvPr>
          <p:cNvCxnSpPr>
            <a:cxnSpLocks/>
          </p:cNvCxnSpPr>
          <p:nvPr userDrawn="1"/>
        </p:nvCxnSpPr>
        <p:spPr>
          <a:xfrm>
            <a:off x="0" y="6617618"/>
            <a:ext cx="12192000" cy="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文本占位符 32">
            <a:extLst>
              <a:ext uri="{FF2B5EF4-FFF2-40B4-BE49-F238E27FC236}">
                <a16:creationId xmlns:a16="http://schemas.microsoft.com/office/drawing/2014/main" id="{6CAAB435-D616-4727-99AA-56CADE341FED}"/>
              </a:ext>
            </a:extLst>
          </p:cNvPr>
          <p:cNvSpPr>
            <a:spLocks noGrp="1"/>
          </p:cNvSpPr>
          <p:nvPr>
            <p:ph type="body" sz="quarter" idx="11" hasCustomPrompt="1"/>
          </p:nvPr>
        </p:nvSpPr>
        <p:spPr>
          <a:xfrm>
            <a:off x="456200" y="148240"/>
            <a:ext cx="1727403" cy="337294"/>
          </a:xfrm>
          <a:prstGeom prst="rect">
            <a:avLst/>
          </a:prstGeom>
        </p:spPr>
        <p:txBody>
          <a:bodyPr/>
          <a:lstStyle>
            <a:lvl1pPr marL="0" indent="0">
              <a:buNone/>
              <a:defRPr sz="2400" b="1">
                <a:solidFill>
                  <a:schemeClr val="accent1"/>
                </a:solidFill>
              </a:defRPr>
            </a:lvl1pPr>
          </a:lstStyle>
          <a:p>
            <a:pPr lvl="0"/>
            <a:r>
              <a:rPr lang="zh-CN" altLang="en-US" dirty="0"/>
              <a:t>两段图文页</a:t>
            </a:r>
          </a:p>
        </p:txBody>
      </p:sp>
      <p:sp>
        <p:nvSpPr>
          <p:cNvPr id="22" name="文本占位符 34">
            <a:extLst>
              <a:ext uri="{FF2B5EF4-FFF2-40B4-BE49-F238E27FC236}">
                <a16:creationId xmlns:a16="http://schemas.microsoft.com/office/drawing/2014/main" id="{7EFB81CF-14EC-4CD8-984E-25DFD03884BB}"/>
              </a:ext>
            </a:extLst>
          </p:cNvPr>
          <p:cNvSpPr>
            <a:spLocks noGrp="1"/>
          </p:cNvSpPr>
          <p:nvPr>
            <p:ph type="body" sz="quarter" idx="12" hasCustomPrompt="1"/>
          </p:nvPr>
        </p:nvSpPr>
        <p:spPr>
          <a:xfrm>
            <a:off x="45280" y="168568"/>
            <a:ext cx="244139" cy="337295"/>
          </a:xfrm>
          <a:prstGeom prst="rect">
            <a:avLst/>
          </a:prstGeom>
        </p:spPr>
        <p:txBody>
          <a:bodyPr/>
          <a:lstStyle>
            <a:lvl1pPr marL="0" indent="0">
              <a:buNone/>
              <a:defRPr sz="2000" b="1">
                <a:solidFill>
                  <a:schemeClr val="bg1"/>
                </a:solidFill>
              </a:defRPr>
            </a:lvl1pPr>
          </a:lstStyle>
          <a:p>
            <a:pPr lvl="0"/>
            <a:r>
              <a:rPr lang="en-US" altLang="zh-CN" dirty="0"/>
              <a:t>1</a:t>
            </a:r>
            <a:endParaRPr lang="zh-CN" altLang="en-US" dirty="0"/>
          </a:p>
        </p:txBody>
      </p:sp>
      <p:sp>
        <p:nvSpPr>
          <p:cNvPr id="23" name="文本占位符 38">
            <a:extLst>
              <a:ext uri="{FF2B5EF4-FFF2-40B4-BE49-F238E27FC236}">
                <a16:creationId xmlns:a16="http://schemas.microsoft.com/office/drawing/2014/main" id="{E6C0D890-B337-4C3F-8D5F-64A0DF6BA9DB}"/>
              </a:ext>
            </a:extLst>
          </p:cNvPr>
          <p:cNvSpPr>
            <a:spLocks noGrp="1"/>
          </p:cNvSpPr>
          <p:nvPr>
            <p:ph type="body" sz="quarter" idx="13"/>
          </p:nvPr>
        </p:nvSpPr>
        <p:spPr>
          <a:xfrm>
            <a:off x="2287359" y="181655"/>
            <a:ext cx="5065508" cy="337294"/>
          </a:xfrm>
          <a:prstGeom prst="rect">
            <a:avLst/>
          </a:prstGeom>
        </p:spPr>
        <p:txBody>
          <a:bodyPr/>
          <a:lstStyle>
            <a:lvl1pPr marL="0" indent="0">
              <a:buNone/>
              <a:defRPr sz="1800">
                <a:solidFill>
                  <a:schemeClr val="bg1"/>
                </a:solidFill>
              </a:defRPr>
            </a:lvl1pPr>
          </a:lstStyle>
          <a:p>
            <a:pPr lvl="0"/>
            <a:endParaRPr lang="zh-CN" altLang="en-US" dirty="0"/>
          </a:p>
        </p:txBody>
      </p:sp>
      <p:sp>
        <p:nvSpPr>
          <p:cNvPr id="5" name="图片占位符 4">
            <a:extLst>
              <a:ext uri="{FF2B5EF4-FFF2-40B4-BE49-F238E27FC236}">
                <a16:creationId xmlns:a16="http://schemas.microsoft.com/office/drawing/2014/main" id="{B16072BA-C5C1-492F-B463-197621E8FFB0}"/>
              </a:ext>
            </a:extLst>
          </p:cNvPr>
          <p:cNvSpPr>
            <a:spLocks noGrp="1"/>
          </p:cNvSpPr>
          <p:nvPr>
            <p:ph type="pic" sz="quarter" idx="14" hasCustomPrompt="1"/>
          </p:nvPr>
        </p:nvSpPr>
        <p:spPr>
          <a:xfrm>
            <a:off x="18798" y="869010"/>
            <a:ext cx="4377600" cy="2916000"/>
          </a:xfrm>
          <a:prstGeom prst="rect">
            <a:avLst/>
          </a:prstGeom>
          <a:effectLst>
            <a:outerShdw blurRad="63500" sx="102000" sy="102000" algn="ctr" rotWithShape="0">
              <a:prstClr val="black">
                <a:alpha val="35000"/>
              </a:prstClr>
            </a:outerShdw>
          </a:effectLst>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zh-CN" altLang="en-US" dirty="0"/>
              <a:t>单击中间图标添加图片</a:t>
            </a:r>
          </a:p>
          <a:p>
            <a:endParaRPr lang="zh-CN" altLang="en-US" dirty="0"/>
          </a:p>
        </p:txBody>
      </p:sp>
      <p:sp>
        <p:nvSpPr>
          <p:cNvPr id="41" name="图片占位符 4">
            <a:extLst>
              <a:ext uri="{FF2B5EF4-FFF2-40B4-BE49-F238E27FC236}">
                <a16:creationId xmlns:a16="http://schemas.microsoft.com/office/drawing/2014/main" id="{B68D8562-FCB7-4E47-9DD3-948F1D598D0C}"/>
              </a:ext>
            </a:extLst>
          </p:cNvPr>
          <p:cNvSpPr>
            <a:spLocks noGrp="1"/>
          </p:cNvSpPr>
          <p:nvPr>
            <p:ph type="pic" sz="quarter" idx="15" hasCustomPrompt="1"/>
          </p:nvPr>
        </p:nvSpPr>
        <p:spPr>
          <a:xfrm>
            <a:off x="5206358" y="3723239"/>
            <a:ext cx="4694400" cy="2815200"/>
          </a:xfrm>
          <a:prstGeom prst="rect">
            <a:avLst/>
          </a:prstGeom>
          <a:effectLst>
            <a:outerShdw blurRad="63500" sx="102000" sy="102000" algn="ctr" rotWithShape="0">
              <a:prstClr val="black">
                <a:alpha val="33000"/>
              </a:prstClr>
            </a:outerShdw>
          </a:effectLst>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zh-CN" altLang="en-US" dirty="0"/>
              <a:t>单击中间图标添加图片</a:t>
            </a:r>
          </a:p>
          <a:p>
            <a:endParaRPr lang="zh-CN" altLang="en-US" dirty="0"/>
          </a:p>
        </p:txBody>
      </p:sp>
    </p:spTree>
    <p:extLst>
      <p:ext uri="{BB962C8B-B14F-4D97-AF65-F5344CB8AC3E}">
        <p14:creationId xmlns:p14="http://schemas.microsoft.com/office/powerpoint/2010/main" val="318474830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两段图文页-左右">
    <p:spTree>
      <p:nvGrpSpPr>
        <p:cNvPr id="1" name=""/>
        <p:cNvGrpSpPr/>
        <p:nvPr/>
      </p:nvGrpSpPr>
      <p:grpSpPr>
        <a:xfrm>
          <a:off x="0" y="0"/>
          <a:ext cx="0" cy="0"/>
          <a:chOff x="0" y="0"/>
          <a:chExt cx="0" cy="0"/>
        </a:xfrm>
      </p:grpSpPr>
      <p:sp>
        <p:nvSpPr>
          <p:cNvPr id="8" name="灯片编号占位符 5">
            <a:extLst>
              <a:ext uri="{FF2B5EF4-FFF2-40B4-BE49-F238E27FC236}">
                <a16:creationId xmlns:a16="http://schemas.microsoft.com/office/drawing/2014/main" id="{E736796C-BA22-4945-87E3-0BA4DC12397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455E531F-2611-47A6-9F44-BB771518CDE6}" type="slidenum">
              <a:rPr lang="zh-CN" altLang="en-US" smtClean="0"/>
              <a:pPr/>
              <a:t>‹#›</a:t>
            </a:fld>
            <a:endParaRPr lang="zh-CN" altLang="en-US" dirty="0"/>
          </a:p>
        </p:txBody>
      </p:sp>
      <p:grpSp>
        <p:nvGrpSpPr>
          <p:cNvPr id="9" name="组合 8">
            <a:extLst>
              <a:ext uri="{FF2B5EF4-FFF2-40B4-BE49-F238E27FC236}">
                <a16:creationId xmlns:a16="http://schemas.microsoft.com/office/drawing/2014/main" id="{28FCABF7-10BC-4997-BDCD-BBF972970F7F}"/>
              </a:ext>
            </a:extLst>
          </p:cNvPr>
          <p:cNvGrpSpPr/>
          <p:nvPr userDrawn="1"/>
        </p:nvGrpSpPr>
        <p:grpSpPr>
          <a:xfrm>
            <a:off x="-16042" y="0"/>
            <a:ext cx="12208042" cy="6858000"/>
            <a:chOff x="-16042" y="0"/>
            <a:chExt cx="12208042" cy="6858000"/>
          </a:xfrm>
        </p:grpSpPr>
        <p:pic>
          <p:nvPicPr>
            <p:cNvPr id="10" name="图片 9">
              <a:extLst>
                <a:ext uri="{FF2B5EF4-FFF2-40B4-BE49-F238E27FC236}">
                  <a16:creationId xmlns:a16="http://schemas.microsoft.com/office/drawing/2014/main" id="{65F7FB51-B043-47E7-92C5-216C3751C4A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b="-243"/>
            <a:stretch/>
          </p:blipFill>
          <p:spPr>
            <a:xfrm>
              <a:off x="-16042" y="0"/>
              <a:ext cx="12192000" cy="6858000"/>
            </a:xfrm>
            <a:prstGeom prst="rect">
              <a:avLst/>
            </a:prstGeom>
          </p:spPr>
        </p:pic>
        <p:sp>
          <p:nvSpPr>
            <p:cNvPr id="11" name="矩形 10">
              <a:extLst>
                <a:ext uri="{FF2B5EF4-FFF2-40B4-BE49-F238E27FC236}">
                  <a16:creationId xmlns:a16="http://schemas.microsoft.com/office/drawing/2014/main" id="{D1CEB978-9188-4FDB-8877-30F4E53F2A49}"/>
                </a:ext>
              </a:extLst>
            </p:cNvPr>
            <p:cNvSpPr/>
            <p:nvPr/>
          </p:nvSpPr>
          <p:spPr>
            <a:xfrm>
              <a:off x="-16042" y="0"/>
              <a:ext cx="12208042" cy="6858000"/>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zh-CN" altLang="en-US" dirty="0">
                <a:solidFill>
                  <a:prstClr val="white"/>
                </a:solidFill>
                <a:latin typeface="微软雅黑" panose="020B0503020204020204" pitchFamily="34" charset="-122"/>
                <a:ea typeface="微软雅黑" panose="020B0503020204020204" pitchFamily="34" charset="-122"/>
              </a:endParaRPr>
            </a:p>
          </p:txBody>
        </p:sp>
      </p:grpSp>
      <p:sp>
        <p:nvSpPr>
          <p:cNvPr id="12" name="椭圆 11">
            <a:extLst>
              <a:ext uri="{FF2B5EF4-FFF2-40B4-BE49-F238E27FC236}">
                <a16:creationId xmlns:a16="http://schemas.microsoft.com/office/drawing/2014/main" id="{6F0F8E76-2931-4C09-A1DC-1A81CC1DCD50}"/>
              </a:ext>
            </a:extLst>
          </p:cNvPr>
          <p:cNvSpPr/>
          <p:nvPr userDrawn="1"/>
        </p:nvSpPr>
        <p:spPr>
          <a:xfrm rot="16200000">
            <a:off x="67680" y="96309"/>
            <a:ext cx="373150" cy="45562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id="{E4D14EAC-FE82-413D-BE50-F4A8D44055B1}"/>
              </a:ext>
            </a:extLst>
          </p:cNvPr>
          <p:cNvSpPr/>
          <p:nvPr userDrawn="1"/>
        </p:nvSpPr>
        <p:spPr>
          <a:xfrm rot="16200000">
            <a:off x="-76097" y="198260"/>
            <a:ext cx="373293" cy="25157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id="{C09076ED-4E82-4634-9F54-4B7B931347A5}"/>
              </a:ext>
            </a:extLst>
          </p:cNvPr>
          <p:cNvSpPr/>
          <p:nvPr userDrawn="1"/>
        </p:nvSpPr>
        <p:spPr>
          <a:xfrm flipV="1">
            <a:off x="2133603" y="562679"/>
            <a:ext cx="10100080"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nvGrpSpPr>
          <p:cNvPr id="15" name="组合 14">
            <a:extLst>
              <a:ext uri="{FF2B5EF4-FFF2-40B4-BE49-F238E27FC236}">
                <a16:creationId xmlns:a16="http://schemas.microsoft.com/office/drawing/2014/main" id="{34456B20-81AC-4038-B18E-1B6829091FEE}"/>
              </a:ext>
            </a:extLst>
          </p:cNvPr>
          <p:cNvGrpSpPr/>
          <p:nvPr userDrawn="1"/>
        </p:nvGrpSpPr>
        <p:grpSpPr>
          <a:xfrm rot="5400000" flipH="1">
            <a:off x="6989977" y="-4718972"/>
            <a:ext cx="373438" cy="10086184"/>
            <a:chOff x="4941757" y="-40272173"/>
            <a:chExt cx="2308494" cy="42790879"/>
          </a:xfrm>
          <a:solidFill>
            <a:schemeClr val="accent1"/>
          </a:solidFill>
        </p:grpSpPr>
        <p:sp>
          <p:nvSpPr>
            <p:cNvPr id="16" name="椭圆 15">
              <a:extLst>
                <a:ext uri="{FF2B5EF4-FFF2-40B4-BE49-F238E27FC236}">
                  <a16:creationId xmlns:a16="http://schemas.microsoft.com/office/drawing/2014/main" id="{A0B9F64E-7AA7-4C80-A98F-4A74B4C65E39}"/>
                </a:ext>
              </a:extLst>
            </p:cNvPr>
            <p:cNvSpPr/>
            <p:nvPr/>
          </p:nvSpPr>
          <p:spPr>
            <a:xfrm>
              <a:off x="4941757" y="408882"/>
              <a:ext cx="2307598" cy="21098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7" name="矩形 16">
              <a:extLst>
                <a:ext uri="{FF2B5EF4-FFF2-40B4-BE49-F238E27FC236}">
                  <a16:creationId xmlns:a16="http://schemas.microsoft.com/office/drawing/2014/main" id="{BE88FB2F-F659-49E3-9F87-EEAAA6CD7E58}"/>
                </a:ext>
              </a:extLst>
            </p:cNvPr>
            <p:cNvSpPr/>
            <p:nvPr/>
          </p:nvSpPr>
          <p:spPr>
            <a:xfrm>
              <a:off x="4942650" y="-40272173"/>
              <a:ext cx="2307601" cy="415463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pic>
        <p:nvPicPr>
          <p:cNvPr id="18" name="图片 17">
            <a:extLst>
              <a:ext uri="{FF2B5EF4-FFF2-40B4-BE49-F238E27FC236}">
                <a16:creationId xmlns:a16="http://schemas.microsoft.com/office/drawing/2014/main" id="{003FEB31-FE76-40FA-B553-A500770C91FA}"/>
              </a:ext>
            </a:extLst>
          </p:cNvPr>
          <p:cNvPicPr>
            <a:picLocks noChangeAspect="1"/>
          </p:cNvPicPr>
          <p:nvPr userDrawn="1"/>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10863068" y="-28730"/>
            <a:ext cx="1301142" cy="731892"/>
          </a:xfrm>
          <a:prstGeom prst="rect">
            <a:avLst/>
          </a:prstGeom>
        </p:spPr>
      </p:pic>
      <p:sp>
        <p:nvSpPr>
          <p:cNvPr id="19" name="矩形 18">
            <a:extLst>
              <a:ext uri="{FF2B5EF4-FFF2-40B4-BE49-F238E27FC236}">
                <a16:creationId xmlns:a16="http://schemas.microsoft.com/office/drawing/2014/main" id="{170D9D1A-4F50-4E4E-995D-F45FA57062F5}"/>
              </a:ext>
            </a:extLst>
          </p:cNvPr>
          <p:cNvSpPr/>
          <p:nvPr userDrawn="1"/>
        </p:nvSpPr>
        <p:spPr>
          <a:xfrm>
            <a:off x="-19050" y="6525171"/>
            <a:ext cx="12204000" cy="33729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zh-CN" altLang="en-US" sz="1800" b="0" i="0" u="none" strike="noStrike" kern="1200" cap="none" spc="0" normalizeH="0" baseline="0" noProof="0">
              <a:ln>
                <a:noFill/>
              </a:ln>
              <a:solidFill>
                <a:srgbClr val="F2F2F2"/>
              </a:solidFill>
              <a:effectLst/>
              <a:uLnTx/>
              <a:uFillTx/>
              <a:latin typeface="+mj-ea"/>
              <a:ea typeface="+mj-ea"/>
              <a:cs typeface="+mn-cs"/>
            </a:endParaRPr>
          </a:p>
        </p:txBody>
      </p:sp>
      <p:cxnSp>
        <p:nvCxnSpPr>
          <p:cNvPr id="20" name="直接连接符 19">
            <a:extLst>
              <a:ext uri="{FF2B5EF4-FFF2-40B4-BE49-F238E27FC236}">
                <a16:creationId xmlns:a16="http://schemas.microsoft.com/office/drawing/2014/main" id="{869BE3EC-183F-47ED-80DE-4DEDE6E5164B}"/>
              </a:ext>
            </a:extLst>
          </p:cNvPr>
          <p:cNvCxnSpPr>
            <a:cxnSpLocks/>
          </p:cNvCxnSpPr>
          <p:nvPr userDrawn="1"/>
        </p:nvCxnSpPr>
        <p:spPr>
          <a:xfrm>
            <a:off x="0" y="6617618"/>
            <a:ext cx="12192000" cy="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文本占位符 32">
            <a:extLst>
              <a:ext uri="{FF2B5EF4-FFF2-40B4-BE49-F238E27FC236}">
                <a16:creationId xmlns:a16="http://schemas.microsoft.com/office/drawing/2014/main" id="{6CAAB435-D616-4727-99AA-56CADE341FED}"/>
              </a:ext>
            </a:extLst>
          </p:cNvPr>
          <p:cNvSpPr>
            <a:spLocks noGrp="1"/>
          </p:cNvSpPr>
          <p:nvPr>
            <p:ph type="body" sz="quarter" idx="11" hasCustomPrompt="1"/>
          </p:nvPr>
        </p:nvSpPr>
        <p:spPr>
          <a:xfrm>
            <a:off x="456200" y="148240"/>
            <a:ext cx="1727403" cy="337294"/>
          </a:xfrm>
          <a:prstGeom prst="rect">
            <a:avLst/>
          </a:prstGeom>
        </p:spPr>
        <p:txBody>
          <a:bodyPr/>
          <a:lstStyle>
            <a:lvl1pPr marL="0" indent="0">
              <a:buNone/>
              <a:defRPr sz="2400" b="1">
                <a:solidFill>
                  <a:schemeClr val="accent1"/>
                </a:solidFill>
              </a:defRPr>
            </a:lvl1pPr>
          </a:lstStyle>
          <a:p>
            <a:pPr lvl="0"/>
            <a:r>
              <a:rPr lang="zh-CN" altLang="en-US" dirty="0"/>
              <a:t>两段图文页</a:t>
            </a:r>
          </a:p>
        </p:txBody>
      </p:sp>
      <p:sp>
        <p:nvSpPr>
          <p:cNvPr id="22" name="文本占位符 34">
            <a:extLst>
              <a:ext uri="{FF2B5EF4-FFF2-40B4-BE49-F238E27FC236}">
                <a16:creationId xmlns:a16="http://schemas.microsoft.com/office/drawing/2014/main" id="{7EFB81CF-14EC-4CD8-984E-25DFD03884BB}"/>
              </a:ext>
            </a:extLst>
          </p:cNvPr>
          <p:cNvSpPr>
            <a:spLocks noGrp="1"/>
          </p:cNvSpPr>
          <p:nvPr>
            <p:ph type="body" sz="quarter" idx="12" hasCustomPrompt="1"/>
          </p:nvPr>
        </p:nvSpPr>
        <p:spPr>
          <a:xfrm>
            <a:off x="45280" y="168568"/>
            <a:ext cx="244139" cy="337295"/>
          </a:xfrm>
          <a:prstGeom prst="rect">
            <a:avLst/>
          </a:prstGeom>
        </p:spPr>
        <p:txBody>
          <a:bodyPr/>
          <a:lstStyle>
            <a:lvl1pPr marL="0" indent="0">
              <a:buNone/>
              <a:defRPr sz="2000" b="1">
                <a:solidFill>
                  <a:schemeClr val="bg1"/>
                </a:solidFill>
              </a:defRPr>
            </a:lvl1pPr>
          </a:lstStyle>
          <a:p>
            <a:pPr lvl="0"/>
            <a:r>
              <a:rPr lang="en-US" altLang="zh-CN" dirty="0"/>
              <a:t>1</a:t>
            </a:r>
            <a:endParaRPr lang="zh-CN" altLang="en-US" dirty="0"/>
          </a:p>
        </p:txBody>
      </p:sp>
      <p:sp>
        <p:nvSpPr>
          <p:cNvPr id="23" name="文本占位符 38">
            <a:extLst>
              <a:ext uri="{FF2B5EF4-FFF2-40B4-BE49-F238E27FC236}">
                <a16:creationId xmlns:a16="http://schemas.microsoft.com/office/drawing/2014/main" id="{E6C0D890-B337-4C3F-8D5F-64A0DF6BA9DB}"/>
              </a:ext>
            </a:extLst>
          </p:cNvPr>
          <p:cNvSpPr>
            <a:spLocks noGrp="1"/>
          </p:cNvSpPr>
          <p:nvPr>
            <p:ph type="body" sz="quarter" idx="13"/>
          </p:nvPr>
        </p:nvSpPr>
        <p:spPr>
          <a:xfrm>
            <a:off x="2287359" y="181655"/>
            <a:ext cx="5065508" cy="337294"/>
          </a:xfrm>
          <a:prstGeom prst="rect">
            <a:avLst/>
          </a:prstGeom>
        </p:spPr>
        <p:txBody>
          <a:bodyPr/>
          <a:lstStyle>
            <a:lvl1pPr marL="0" indent="0">
              <a:buNone/>
              <a:defRPr sz="1800">
                <a:solidFill>
                  <a:schemeClr val="bg1"/>
                </a:solidFill>
              </a:defRPr>
            </a:lvl1pPr>
          </a:lstStyle>
          <a:p>
            <a:pPr lvl="0"/>
            <a:endParaRPr lang="zh-CN" altLang="en-US" dirty="0"/>
          </a:p>
        </p:txBody>
      </p:sp>
      <p:sp>
        <p:nvSpPr>
          <p:cNvPr id="3" name="图片占位符 2">
            <a:extLst>
              <a:ext uri="{FF2B5EF4-FFF2-40B4-BE49-F238E27FC236}">
                <a16:creationId xmlns:a16="http://schemas.microsoft.com/office/drawing/2014/main" id="{DE0FD803-76FC-4847-9B74-648BCF94E6C4}"/>
              </a:ext>
            </a:extLst>
          </p:cNvPr>
          <p:cNvSpPr>
            <a:spLocks noGrp="1"/>
          </p:cNvSpPr>
          <p:nvPr>
            <p:ph type="pic" sz="quarter" idx="14" hasCustomPrompt="1"/>
          </p:nvPr>
        </p:nvSpPr>
        <p:spPr>
          <a:xfrm>
            <a:off x="384175" y="1597025"/>
            <a:ext cx="2628900" cy="4216400"/>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zh-CN" altLang="en-US" dirty="0"/>
              <a:t>单击中间图标添加图片</a:t>
            </a:r>
          </a:p>
          <a:p>
            <a:endParaRPr lang="zh-CN" altLang="en-US" dirty="0"/>
          </a:p>
        </p:txBody>
      </p:sp>
      <p:sp>
        <p:nvSpPr>
          <p:cNvPr id="46" name="图片占位符 2">
            <a:extLst>
              <a:ext uri="{FF2B5EF4-FFF2-40B4-BE49-F238E27FC236}">
                <a16:creationId xmlns:a16="http://schemas.microsoft.com/office/drawing/2014/main" id="{2C40D24C-E609-4403-A8C8-750D97487BEE}"/>
              </a:ext>
            </a:extLst>
          </p:cNvPr>
          <p:cNvSpPr>
            <a:spLocks noGrp="1"/>
          </p:cNvSpPr>
          <p:nvPr>
            <p:ph type="pic" sz="quarter" idx="15" hasCustomPrompt="1"/>
          </p:nvPr>
        </p:nvSpPr>
        <p:spPr>
          <a:xfrm>
            <a:off x="6366048" y="1597025"/>
            <a:ext cx="2628900" cy="4216400"/>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zh-CN" altLang="en-US" dirty="0"/>
              <a:t>单击中间图标添加图片</a:t>
            </a:r>
          </a:p>
          <a:p>
            <a:endParaRPr lang="zh-CN" altLang="en-US" dirty="0"/>
          </a:p>
        </p:txBody>
      </p:sp>
    </p:spTree>
    <p:extLst>
      <p:ext uri="{BB962C8B-B14F-4D97-AF65-F5344CB8AC3E}">
        <p14:creationId xmlns:p14="http://schemas.microsoft.com/office/powerpoint/2010/main" val="62064224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三段内容页">
    <p:spTree>
      <p:nvGrpSpPr>
        <p:cNvPr id="1" name=""/>
        <p:cNvGrpSpPr/>
        <p:nvPr/>
      </p:nvGrpSpPr>
      <p:grpSpPr>
        <a:xfrm>
          <a:off x="0" y="0"/>
          <a:ext cx="0" cy="0"/>
          <a:chOff x="0" y="0"/>
          <a:chExt cx="0" cy="0"/>
        </a:xfrm>
      </p:grpSpPr>
      <p:sp>
        <p:nvSpPr>
          <p:cNvPr id="8" name="灯片编号占位符 5">
            <a:extLst>
              <a:ext uri="{FF2B5EF4-FFF2-40B4-BE49-F238E27FC236}">
                <a16:creationId xmlns:a16="http://schemas.microsoft.com/office/drawing/2014/main" id="{E736796C-BA22-4945-87E3-0BA4DC12397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455E531F-2611-47A6-9F44-BB771518CDE6}" type="slidenum">
              <a:rPr lang="zh-CN" altLang="en-US" smtClean="0"/>
              <a:pPr/>
              <a:t>‹#›</a:t>
            </a:fld>
            <a:endParaRPr lang="zh-CN" altLang="en-US" dirty="0"/>
          </a:p>
        </p:txBody>
      </p:sp>
      <p:grpSp>
        <p:nvGrpSpPr>
          <p:cNvPr id="9" name="组合 8">
            <a:extLst>
              <a:ext uri="{FF2B5EF4-FFF2-40B4-BE49-F238E27FC236}">
                <a16:creationId xmlns:a16="http://schemas.microsoft.com/office/drawing/2014/main" id="{28FCABF7-10BC-4997-BDCD-BBF972970F7F}"/>
              </a:ext>
            </a:extLst>
          </p:cNvPr>
          <p:cNvGrpSpPr/>
          <p:nvPr userDrawn="1"/>
        </p:nvGrpSpPr>
        <p:grpSpPr>
          <a:xfrm>
            <a:off x="-16042" y="0"/>
            <a:ext cx="12208042" cy="6858000"/>
            <a:chOff x="-16042" y="0"/>
            <a:chExt cx="12208042" cy="6858000"/>
          </a:xfrm>
        </p:grpSpPr>
        <p:pic>
          <p:nvPicPr>
            <p:cNvPr id="10" name="图片 9">
              <a:extLst>
                <a:ext uri="{FF2B5EF4-FFF2-40B4-BE49-F238E27FC236}">
                  <a16:creationId xmlns:a16="http://schemas.microsoft.com/office/drawing/2014/main" id="{65F7FB51-B043-47E7-92C5-216C3751C4A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b="-243"/>
            <a:stretch/>
          </p:blipFill>
          <p:spPr>
            <a:xfrm>
              <a:off x="-16042" y="0"/>
              <a:ext cx="12192000" cy="6858000"/>
            </a:xfrm>
            <a:prstGeom prst="rect">
              <a:avLst/>
            </a:prstGeom>
          </p:spPr>
        </p:pic>
        <p:sp>
          <p:nvSpPr>
            <p:cNvPr id="11" name="矩形 10">
              <a:extLst>
                <a:ext uri="{FF2B5EF4-FFF2-40B4-BE49-F238E27FC236}">
                  <a16:creationId xmlns:a16="http://schemas.microsoft.com/office/drawing/2014/main" id="{D1CEB978-9188-4FDB-8877-30F4E53F2A49}"/>
                </a:ext>
              </a:extLst>
            </p:cNvPr>
            <p:cNvSpPr/>
            <p:nvPr/>
          </p:nvSpPr>
          <p:spPr>
            <a:xfrm>
              <a:off x="-16042" y="0"/>
              <a:ext cx="12208042" cy="6858000"/>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zh-CN" altLang="en-US" dirty="0">
                <a:solidFill>
                  <a:prstClr val="white"/>
                </a:solidFill>
                <a:latin typeface="微软雅黑" panose="020B0503020204020204" pitchFamily="34" charset="-122"/>
                <a:ea typeface="微软雅黑" panose="020B0503020204020204" pitchFamily="34" charset="-122"/>
              </a:endParaRPr>
            </a:p>
          </p:txBody>
        </p:sp>
      </p:grpSp>
      <p:sp>
        <p:nvSpPr>
          <p:cNvPr id="12" name="椭圆 11">
            <a:extLst>
              <a:ext uri="{FF2B5EF4-FFF2-40B4-BE49-F238E27FC236}">
                <a16:creationId xmlns:a16="http://schemas.microsoft.com/office/drawing/2014/main" id="{6F0F8E76-2931-4C09-A1DC-1A81CC1DCD50}"/>
              </a:ext>
            </a:extLst>
          </p:cNvPr>
          <p:cNvSpPr/>
          <p:nvPr userDrawn="1"/>
        </p:nvSpPr>
        <p:spPr>
          <a:xfrm rot="16200000">
            <a:off x="67680" y="96309"/>
            <a:ext cx="373150" cy="45562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id="{E4D14EAC-FE82-413D-BE50-F4A8D44055B1}"/>
              </a:ext>
            </a:extLst>
          </p:cNvPr>
          <p:cNvSpPr/>
          <p:nvPr userDrawn="1"/>
        </p:nvSpPr>
        <p:spPr>
          <a:xfrm rot="16200000">
            <a:off x="-76097" y="198260"/>
            <a:ext cx="373293" cy="25157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id="{C09076ED-4E82-4634-9F54-4B7B931347A5}"/>
              </a:ext>
            </a:extLst>
          </p:cNvPr>
          <p:cNvSpPr/>
          <p:nvPr userDrawn="1"/>
        </p:nvSpPr>
        <p:spPr>
          <a:xfrm flipV="1">
            <a:off x="2133603" y="562679"/>
            <a:ext cx="10100080"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nvGrpSpPr>
          <p:cNvPr id="15" name="组合 14">
            <a:extLst>
              <a:ext uri="{FF2B5EF4-FFF2-40B4-BE49-F238E27FC236}">
                <a16:creationId xmlns:a16="http://schemas.microsoft.com/office/drawing/2014/main" id="{34456B20-81AC-4038-B18E-1B6829091FEE}"/>
              </a:ext>
            </a:extLst>
          </p:cNvPr>
          <p:cNvGrpSpPr/>
          <p:nvPr userDrawn="1"/>
        </p:nvGrpSpPr>
        <p:grpSpPr>
          <a:xfrm rot="5400000" flipH="1">
            <a:off x="6989977" y="-4718972"/>
            <a:ext cx="373438" cy="10086184"/>
            <a:chOff x="4941757" y="-40272173"/>
            <a:chExt cx="2308494" cy="42790879"/>
          </a:xfrm>
          <a:solidFill>
            <a:schemeClr val="accent1"/>
          </a:solidFill>
        </p:grpSpPr>
        <p:sp>
          <p:nvSpPr>
            <p:cNvPr id="16" name="椭圆 15">
              <a:extLst>
                <a:ext uri="{FF2B5EF4-FFF2-40B4-BE49-F238E27FC236}">
                  <a16:creationId xmlns:a16="http://schemas.microsoft.com/office/drawing/2014/main" id="{A0B9F64E-7AA7-4C80-A98F-4A74B4C65E39}"/>
                </a:ext>
              </a:extLst>
            </p:cNvPr>
            <p:cNvSpPr/>
            <p:nvPr/>
          </p:nvSpPr>
          <p:spPr>
            <a:xfrm>
              <a:off x="4941757" y="408882"/>
              <a:ext cx="2307598" cy="21098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7" name="矩形 16">
              <a:extLst>
                <a:ext uri="{FF2B5EF4-FFF2-40B4-BE49-F238E27FC236}">
                  <a16:creationId xmlns:a16="http://schemas.microsoft.com/office/drawing/2014/main" id="{BE88FB2F-F659-49E3-9F87-EEAAA6CD7E58}"/>
                </a:ext>
              </a:extLst>
            </p:cNvPr>
            <p:cNvSpPr/>
            <p:nvPr/>
          </p:nvSpPr>
          <p:spPr>
            <a:xfrm>
              <a:off x="4942650" y="-40272173"/>
              <a:ext cx="2307601" cy="415463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pic>
        <p:nvPicPr>
          <p:cNvPr id="18" name="图片 17">
            <a:extLst>
              <a:ext uri="{FF2B5EF4-FFF2-40B4-BE49-F238E27FC236}">
                <a16:creationId xmlns:a16="http://schemas.microsoft.com/office/drawing/2014/main" id="{003FEB31-FE76-40FA-B553-A500770C91FA}"/>
              </a:ext>
            </a:extLst>
          </p:cNvPr>
          <p:cNvPicPr>
            <a:picLocks noChangeAspect="1"/>
          </p:cNvPicPr>
          <p:nvPr userDrawn="1"/>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10863068" y="-28730"/>
            <a:ext cx="1301142" cy="731892"/>
          </a:xfrm>
          <a:prstGeom prst="rect">
            <a:avLst/>
          </a:prstGeom>
        </p:spPr>
      </p:pic>
      <p:sp>
        <p:nvSpPr>
          <p:cNvPr id="19" name="矩形 18">
            <a:extLst>
              <a:ext uri="{FF2B5EF4-FFF2-40B4-BE49-F238E27FC236}">
                <a16:creationId xmlns:a16="http://schemas.microsoft.com/office/drawing/2014/main" id="{170D9D1A-4F50-4E4E-995D-F45FA57062F5}"/>
              </a:ext>
            </a:extLst>
          </p:cNvPr>
          <p:cNvSpPr/>
          <p:nvPr userDrawn="1"/>
        </p:nvSpPr>
        <p:spPr>
          <a:xfrm>
            <a:off x="-19050" y="6525171"/>
            <a:ext cx="12204000" cy="33729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zh-CN" altLang="en-US" sz="1800" b="0" i="0" u="none" strike="noStrike" kern="1200" cap="none" spc="0" normalizeH="0" baseline="0" noProof="0">
              <a:ln>
                <a:noFill/>
              </a:ln>
              <a:solidFill>
                <a:srgbClr val="F2F2F2"/>
              </a:solidFill>
              <a:effectLst/>
              <a:uLnTx/>
              <a:uFillTx/>
              <a:latin typeface="+mj-ea"/>
              <a:ea typeface="+mj-ea"/>
              <a:cs typeface="+mn-cs"/>
            </a:endParaRPr>
          </a:p>
        </p:txBody>
      </p:sp>
      <p:cxnSp>
        <p:nvCxnSpPr>
          <p:cNvPr id="20" name="直接连接符 19">
            <a:extLst>
              <a:ext uri="{FF2B5EF4-FFF2-40B4-BE49-F238E27FC236}">
                <a16:creationId xmlns:a16="http://schemas.microsoft.com/office/drawing/2014/main" id="{869BE3EC-183F-47ED-80DE-4DEDE6E5164B}"/>
              </a:ext>
            </a:extLst>
          </p:cNvPr>
          <p:cNvCxnSpPr>
            <a:cxnSpLocks/>
          </p:cNvCxnSpPr>
          <p:nvPr userDrawn="1"/>
        </p:nvCxnSpPr>
        <p:spPr>
          <a:xfrm>
            <a:off x="0" y="6617618"/>
            <a:ext cx="12192000" cy="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文本占位符 32">
            <a:extLst>
              <a:ext uri="{FF2B5EF4-FFF2-40B4-BE49-F238E27FC236}">
                <a16:creationId xmlns:a16="http://schemas.microsoft.com/office/drawing/2014/main" id="{6CAAB435-D616-4727-99AA-56CADE341FED}"/>
              </a:ext>
            </a:extLst>
          </p:cNvPr>
          <p:cNvSpPr>
            <a:spLocks noGrp="1"/>
          </p:cNvSpPr>
          <p:nvPr>
            <p:ph type="body" sz="quarter" idx="11" hasCustomPrompt="1"/>
          </p:nvPr>
        </p:nvSpPr>
        <p:spPr>
          <a:xfrm>
            <a:off x="456200" y="148240"/>
            <a:ext cx="1727403" cy="337294"/>
          </a:xfrm>
          <a:prstGeom prst="rect">
            <a:avLst/>
          </a:prstGeom>
        </p:spPr>
        <p:txBody>
          <a:bodyPr/>
          <a:lstStyle>
            <a:lvl1pPr marL="0" indent="0">
              <a:buNone/>
              <a:defRPr sz="2400" b="1">
                <a:solidFill>
                  <a:schemeClr val="accent1"/>
                </a:solidFill>
              </a:defRPr>
            </a:lvl1pPr>
          </a:lstStyle>
          <a:p>
            <a:pPr lvl="0"/>
            <a:r>
              <a:rPr lang="zh-CN" altLang="en-US" dirty="0"/>
              <a:t>三段内容页</a:t>
            </a:r>
          </a:p>
        </p:txBody>
      </p:sp>
      <p:sp>
        <p:nvSpPr>
          <p:cNvPr id="22" name="文本占位符 34">
            <a:extLst>
              <a:ext uri="{FF2B5EF4-FFF2-40B4-BE49-F238E27FC236}">
                <a16:creationId xmlns:a16="http://schemas.microsoft.com/office/drawing/2014/main" id="{7EFB81CF-14EC-4CD8-984E-25DFD03884BB}"/>
              </a:ext>
            </a:extLst>
          </p:cNvPr>
          <p:cNvSpPr>
            <a:spLocks noGrp="1"/>
          </p:cNvSpPr>
          <p:nvPr>
            <p:ph type="body" sz="quarter" idx="12" hasCustomPrompt="1"/>
          </p:nvPr>
        </p:nvSpPr>
        <p:spPr>
          <a:xfrm>
            <a:off x="45280" y="168568"/>
            <a:ext cx="244139" cy="337295"/>
          </a:xfrm>
          <a:prstGeom prst="rect">
            <a:avLst/>
          </a:prstGeom>
        </p:spPr>
        <p:txBody>
          <a:bodyPr/>
          <a:lstStyle>
            <a:lvl1pPr marL="0" indent="0">
              <a:buNone/>
              <a:defRPr sz="2000" b="1">
                <a:solidFill>
                  <a:schemeClr val="bg1"/>
                </a:solidFill>
              </a:defRPr>
            </a:lvl1pPr>
          </a:lstStyle>
          <a:p>
            <a:pPr lvl="0"/>
            <a:r>
              <a:rPr lang="en-US" altLang="zh-CN" dirty="0"/>
              <a:t>1</a:t>
            </a:r>
            <a:endParaRPr lang="zh-CN" altLang="en-US" dirty="0"/>
          </a:p>
        </p:txBody>
      </p:sp>
      <p:sp>
        <p:nvSpPr>
          <p:cNvPr id="23" name="文本占位符 38">
            <a:extLst>
              <a:ext uri="{FF2B5EF4-FFF2-40B4-BE49-F238E27FC236}">
                <a16:creationId xmlns:a16="http://schemas.microsoft.com/office/drawing/2014/main" id="{E6C0D890-B337-4C3F-8D5F-64A0DF6BA9DB}"/>
              </a:ext>
            </a:extLst>
          </p:cNvPr>
          <p:cNvSpPr>
            <a:spLocks noGrp="1"/>
          </p:cNvSpPr>
          <p:nvPr>
            <p:ph type="body" sz="quarter" idx="13"/>
          </p:nvPr>
        </p:nvSpPr>
        <p:spPr>
          <a:xfrm>
            <a:off x="2287359" y="181655"/>
            <a:ext cx="5065508" cy="337294"/>
          </a:xfrm>
          <a:prstGeom prst="rect">
            <a:avLst/>
          </a:prstGeom>
        </p:spPr>
        <p:txBody>
          <a:bodyPr/>
          <a:lstStyle>
            <a:lvl1pPr marL="0" indent="0">
              <a:buNone/>
              <a:defRPr sz="1800">
                <a:solidFill>
                  <a:schemeClr val="bg1"/>
                </a:solidFill>
              </a:defRPr>
            </a:lvl1pPr>
          </a:lstStyle>
          <a:p>
            <a:pPr lvl="0"/>
            <a:endParaRPr lang="zh-CN" altLang="en-US" dirty="0"/>
          </a:p>
        </p:txBody>
      </p:sp>
      <p:sp>
        <p:nvSpPr>
          <p:cNvPr id="52" name="图片占位符 51">
            <a:extLst>
              <a:ext uri="{FF2B5EF4-FFF2-40B4-BE49-F238E27FC236}">
                <a16:creationId xmlns:a16="http://schemas.microsoft.com/office/drawing/2014/main" id="{9D76768F-6AFE-4E60-A484-8301E61CA360}"/>
              </a:ext>
            </a:extLst>
          </p:cNvPr>
          <p:cNvSpPr>
            <a:spLocks noGrp="1"/>
          </p:cNvSpPr>
          <p:nvPr>
            <p:ph type="pic" sz="quarter" idx="14"/>
          </p:nvPr>
        </p:nvSpPr>
        <p:spPr>
          <a:xfrm>
            <a:off x="1159231" y="1714090"/>
            <a:ext cx="2160000" cy="2160000"/>
          </a:xfrm>
          <a:custGeom>
            <a:avLst/>
            <a:gdLst>
              <a:gd name="connsiteX0" fmla="*/ 1080000 w 2160000"/>
              <a:gd name="connsiteY0" fmla="*/ 0 h 2160000"/>
              <a:gd name="connsiteX1" fmla="*/ 2160000 w 2160000"/>
              <a:gd name="connsiteY1" fmla="*/ 1080000 h 2160000"/>
              <a:gd name="connsiteX2" fmla="*/ 1080000 w 2160000"/>
              <a:gd name="connsiteY2" fmla="*/ 2160000 h 2160000"/>
              <a:gd name="connsiteX3" fmla="*/ 0 w 2160000"/>
              <a:gd name="connsiteY3" fmla="*/ 1080000 h 2160000"/>
              <a:gd name="connsiteX4" fmla="*/ 1080000 w 2160000"/>
              <a:gd name="connsiteY4" fmla="*/ 0 h 216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0000" h="2160000">
                <a:moveTo>
                  <a:pt x="1080000" y="0"/>
                </a:moveTo>
                <a:cubicBezTo>
                  <a:pt x="1676468" y="0"/>
                  <a:pt x="2160000" y="483532"/>
                  <a:pt x="2160000" y="1080000"/>
                </a:cubicBezTo>
                <a:cubicBezTo>
                  <a:pt x="2160000" y="1676468"/>
                  <a:pt x="1676468" y="2160000"/>
                  <a:pt x="1080000" y="2160000"/>
                </a:cubicBezTo>
                <a:cubicBezTo>
                  <a:pt x="483532" y="2160000"/>
                  <a:pt x="0" y="1676468"/>
                  <a:pt x="0" y="1080000"/>
                </a:cubicBezTo>
                <a:cubicBezTo>
                  <a:pt x="0" y="483532"/>
                  <a:pt x="483532" y="0"/>
                  <a:pt x="1080000" y="0"/>
                </a:cubicBezTo>
                <a:close/>
              </a:path>
            </a:pathLst>
          </a:custGeom>
          <a:noFill/>
          <a:ln>
            <a:noFill/>
          </a:ln>
          <a:effectLst>
            <a:outerShdw blurRad="101600" sx="102000" sy="102000" algn="ctr" rotWithShape="0">
              <a:schemeClr val="accent1">
                <a:alpha val="20000"/>
              </a:schemeClr>
            </a:outerShdw>
          </a:effectLst>
        </p:spPr>
        <p:txBody>
          <a:bodyPr wrap="square">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en-US" altLang="zh-CN" dirty="0"/>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zh-CN" altLang="en-US" dirty="0"/>
              <a:t>单击中间图标添加图片</a:t>
            </a:r>
          </a:p>
          <a:p>
            <a:endParaRPr lang="zh-CN" altLang="en-US" dirty="0"/>
          </a:p>
        </p:txBody>
      </p:sp>
      <p:sp>
        <p:nvSpPr>
          <p:cNvPr id="53" name="图片占位符 52">
            <a:extLst>
              <a:ext uri="{FF2B5EF4-FFF2-40B4-BE49-F238E27FC236}">
                <a16:creationId xmlns:a16="http://schemas.microsoft.com/office/drawing/2014/main" id="{91BCEB87-A0F7-47A0-9051-01F004B00AF7}"/>
              </a:ext>
            </a:extLst>
          </p:cNvPr>
          <p:cNvSpPr>
            <a:spLocks noGrp="1"/>
          </p:cNvSpPr>
          <p:nvPr>
            <p:ph type="pic" sz="quarter" idx="15"/>
          </p:nvPr>
        </p:nvSpPr>
        <p:spPr>
          <a:xfrm>
            <a:off x="5013636" y="1714090"/>
            <a:ext cx="2160000" cy="2160000"/>
          </a:xfrm>
          <a:custGeom>
            <a:avLst/>
            <a:gdLst>
              <a:gd name="connsiteX0" fmla="*/ 1080000 w 2160000"/>
              <a:gd name="connsiteY0" fmla="*/ 0 h 2160000"/>
              <a:gd name="connsiteX1" fmla="*/ 2160000 w 2160000"/>
              <a:gd name="connsiteY1" fmla="*/ 1080000 h 2160000"/>
              <a:gd name="connsiteX2" fmla="*/ 1080000 w 2160000"/>
              <a:gd name="connsiteY2" fmla="*/ 2160000 h 2160000"/>
              <a:gd name="connsiteX3" fmla="*/ 0 w 2160000"/>
              <a:gd name="connsiteY3" fmla="*/ 1080000 h 2160000"/>
              <a:gd name="connsiteX4" fmla="*/ 1080000 w 2160000"/>
              <a:gd name="connsiteY4" fmla="*/ 0 h 216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0000" h="2160000">
                <a:moveTo>
                  <a:pt x="1080000" y="0"/>
                </a:moveTo>
                <a:cubicBezTo>
                  <a:pt x="1676468" y="0"/>
                  <a:pt x="2160000" y="483532"/>
                  <a:pt x="2160000" y="1080000"/>
                </a:cubicBezTo>
                <a:cubicBezTo>
                  <a:pt x="2160000" y="1676468"/>
                  <a:pt x="1676468" y="2160000"/>
                  <a:pt x="1080000" y="2160000"/>
                </a:cubicBezTo>
                <a:cubicBezTo>
                  <a:pt x="483532" y="2160000"/>
                  <a:pt x="0" y="1676468"/>
                  <a:pt x="0" y="1080000"/>
                </a:cubicBezTo>
                <a:cubicBezTo>
                  <a:pt x="0" y="483532"/>
                  <a:pt x="483532" y="0"/>
                  <a:pt x="1080000" y="0"/>
                </a:cubicBezTo>
                <a:close/>
              </a:path>
            </a:pathLst>
          </a:custGeom>
          <a:noFill/>
          <a:ln>
            <a:noFill/>
          </a:ln>
          <a:effectLst>
            <a:outerShdw blurRad="101600" sx="102000" sy="102000" algn="ctr" rotWithShape="0">
              <a:schemeClr val="accent1">
                <a:alpha val="20000"/>
              </a:schemeClr>
            </a:outerShdw>
          </a:effectLst>
        </p:spPr>
        <p:txBody>
          <a:bodyPr wrap="square">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en-US" altLang="zh-CN" dirty="0"/>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zh-CN" altLang="en-US" dirty="0"/>
              <a:t>单击中间图标添加图片</a:t>
            </a:r>
          </a:p>
          <a:p>
            <a:endParaRPr lang="zh-CN" altLang="en-US" dirty="0"/>
          </a:p>
        </p:txBody>
      </p:sp>
      <p:sp>
        <p:nvSpPr>
          <p:cNvPr id="54" name="图片占位符 53">
            <a:extLst>
              <a:ext uri="{FF2B5EF4-FFF2-40B4-BE49-F238E27FC236}">
                <a16:creationId xmlns:a16="http://schemas.microsoft.com/office/drawing/2014/main" id="{A90EF422-8198-4853-9D85-EF41A2DE6C08}"/>
              </a:ext>
            </a:extLst>
          </p:cNvPr>
          <p:cNvSpPr>
            <a:spLocks noGrp="1"/>
          </p:cNvSpPr>
          <p:nvPr>
            <p:ph type="pic" sz="quarter" idx="16"/>
          </p:nvPr>
        </p:nvSpPr>
        <p:spPr>
          <a:xfrm>
            <a:off x="8892104" y="1714090"/>
            <a:ext cx="2160000" cy="2160000"/>
          </a:xfrm>
          <a:custGeom>
            <a:avLst/>
            <a:gdLst>
              <a:gd name="connsiteX0" fmla="*/ 1080000 w 2160000"/>
              <a:gd name="connsiteY0" fmla="*/ 0 h 2160000"/>
              <a:gd name="connsiteX1" fmla="*/ 2160000 w 2160000"/>
              <a:gd name="connsiteY1" fmla="*/ 1080000 h 2160000"/>
              <a:gd name="connsiteX2" fmla="*/ 1080000 w 2160000"/>
              <a:gd name="connsiteY2" fmla="*/ 2160000 h 2160000"/>
              <a:gd name="connsiteX3" fmla="*/ 0 w 2160000"/>
              <a:gd name="connsiteY3" fmla="*/ 1080000 h 2160000"/>
              <a:gd name="connsiteX4" fmla="*/ 1080000 w 2160000"/>
              <a:gd name="connsiteY4" fmla="*/ 0 h 216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0000" h="2160000">
                <a:moveTo>
                  <a:pt x="1080000" y="0"/>
                </a:moveTo>
                <a:cubicBezTo>
                  <a:pt x="1676468" y="0"/>
                  <a:pt x="2160000" y="483532"/>
                  <a:pt x="2160000" y="1080000"/>
                </a:cubicBezTo>
                <a:cubicBezTo>
                  <a:pt x="2160000" y="1676468"/>
                  <a:pt x="1676468" y="2160000"/>
                  <a:pt x="1080000" y="2160000"/>
                </a:cubicBezTo>
                <a:cubicBezTo>
                  <a:pt x="483532" y="2160000"/>
                  <a:pt x="0" y="1676468"/>
                  <a:pt x="0" y="1080000"/>
                </a:cubicBezTo>
                <a:cubicBezTo>
                  <a:pt x="0" y="483532"/>
                  <a:pt x="483532" y="0"/>
                  <a:pt x="1080000" y="0"/>
                </a:cubicBezTo>
                <a:close/>
              </a:path>
            </a:pathLst>
          </a:custGeom>
          <a:noFill/>
          <a:ln>
            <a:noFill/>
          </a:ln>
          <a:effectLst>
            <a:outerShdw blurRad="101600" sx="102000" sy="102000" algn="ctr" rotWithShape="0">
              <a:schemeClr val="accent1">
                <a:alpha val="20000"/>
              </a:schemeClr>
            </a:outerShdw>
          </a:effectLst>
        </p:spPr>
        <p:txBody>
          <a:bodyPr wrap="square">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en-US" altLang="zh-CN" dirty="0"/>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zh-CN" altLang="en-US" dirty="0"/>
              <a:t>单击中间图标添加图片</a:t>
            </a:r>
          </a:p>
          <a:p>
            <a:endParaRPr lang="zh-CN" altLang="en-US" dirty="0"/>
          </a:p>
        </p:txBody>
      </p:sp>
    </p:spTree>
    <p:extLst>
      <p:ext uri="{BB962C8B-B14F-4D97-AF65-F5344CB8AC3E}">
        <p14:creationId xmlns:p14="http://schemas.microsoft.com/office/powerpoint/2010/main" val="17170981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版式2">
    <p:spTree>
      <p:nvGrpSpPr>
        <p:cNvPr id="1" name=""/>
        <p:cNvGrpSpPr/>
        <p:nvPr/>
      </p:nvGrpSpPr>
      <p:grpSpPr>
        <a:xfrm>
          <a:off x="0" y="0"/>
          <a:ext cx="0" cy="0"/>
          <a:chOff x="0" y="0"/>
          <a:chExt cx="0" cy="0"/>
        </a:xfrm>
      </p:grpSpPr>
      <p:sp>
        <p:nvSpPr>
          <p:cNvPr id="15" name="文本占位符 14">
            <a:extLst>
              <a:ext uri="{FF2B5EF4-FFF2-40B4-BE49-F238E27FC236}">
                <a16:creationId xmlns:a16="http://schemas.microsoft.com/office/drawing/2014/main" id="{70FA3D91-611D-4E7E-AD37-3B5BF7C4E8AB}"/>
              </a:ext>
            </a:extLst>
          </p:cNvPr>
          <p:cNvSpPr>
            <a:spLocks noGrp="1"/>
          </p:cNvSpPr>
          <p:nvPr>
            <p:ph type="body" sz="quarter" idx="11" hasCustomPrompt="1"/>
          </p:nvPr>
        </p:nvSpPr>
        <p:spPr>
          <a:xfrm>
            <a:off x="5650204" y="1494116"/>
            <a:ext cx="4639130" cy="523220"/>
          </a:xfrm>
          <a:prstGeom prst="rect">
            <a:avLst/>
          </a:prstGeom>
        </p:spPr>
        <p:txBody>
          <a:bodyPr/>
          <a:lstStyle>
            <a:lvl1pPr marL="0" indent="0">
              <a:buNone/>
              <a:defRPr sz="2800" b="1">
                <a:solidFill>
                  <a:schemeClr val="accent1"/>
                </a:solidFill>
              </a:defRPr>
            </a:lvl1pPr>
          </a:lstStyle>
          <a:p>
            <a:pPr lvl="0"/>
            <a:r>
              <a:rPr lang="zh-CN" altLang="en-US" dirty="0"/>
              <a:t>请在此输入标题</a:t>
            </a:r>
          </a:p>
        </p:txBody>
      </p:sp>
      <p:sp>
        <p:nvSpPr>
          <p:cNvPr id="4" name="矩形 3">
            <a:extLst>
              <a:ext uri="{FF2B5EF4-FFF2-40B4-BE49-F238E27FC236}">
                <a16:creationId xmlns:a16="http://schemas.microsoft.com/office/drawing/2014/main" id="{D0C47092-7B68-4646-8967-306324A9CE47}"/>
              </a:ext>
            </a:extLst>
          </p:cNvPr>
          <p:cNvSpPr/>
          <p:nvPr userDrawn="1"/>
        </p:nvSpPr>
        <p:spPr>
          <a:xfrm>
            <a:off x="-8020" y="-18978"/>
            <a:ext cx="3623645" cy="6885000"/>
          </a:xfrm>
          <a:prstGeom prst="rect">
            <a:avLst/>
          </a:prstGeom>
          <a:solidFill>
            <a:schemeClr val="accent1">
              <a:alpha val="9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Freeform 5">
            <a:extLst>
              <a:ext uri="{FF2B5EF4-FFF2-40B4-BE49-F238E27FC236}">
                <a16:creationId xmlns:a16="http://schemas.microsoft.com/office/drawing/2014/main" id="{7B7119EA-17F7-4ADD-8632-74CCAAF2689B}"/>
              </a:ext>
            </a:extLst>
          </p:cNvPr>
          <p:cNvSpPr>
            <a:spLocks/>
          </p:cNvSpPr>
          <p:nvPr userDrawn="1"/>
        </p:nvSpPr>
        <p:spPr bwMode="auto">
          <a:xfrm>
            <a:off x="-2305855" y="1951267"/>
            <a:ext cx="5575713" cy="3948208"/>
          </a:xfrm>
          <a:custGeom>
            <a:avLst/>
            <a:gdLst>
              <a:gd name="T0" fmla="*/ 1505 w 1677"/>
              <a:gd name="T1" fmla="*/ 1142 h 1186"/>
              <a:gd name="T2" fmla="*/ 1306 w 1677"/>
              <a:gd name="T3" fmla="*/ 1127 h 1186"/>
              <a:gd name="T4" fmla="*/ 1085 w 1677"/>
              <a:gd name="T5" fmla="*/ 1086 h 1186"/>
              <a:gd name="T6" fmla="*/ 1024 w 1677"/>
              <a:gd name="T7" fmla="*/ 1083 h 1186"/>
              <a:gd name="T8" fmla="*/ 978 w 1677"/>
              <a:gd name="T9" fmla="*/ 1078 h 1186"/>
              <a:gd name="T10" fmla="*/ 1033 w 1677"/>
              <a:gd name="T11" fmla="*/ 1062 h 1186"/>
              <a:gd name="T12" fmla="*/ 1158 w 1677"/>
              <a:gd name="T13" fmla="*/ 1057 h 1186"/>
              <a:gd name="T14" fmla="*/ 1340 w 1677"/>
              <a:gd name="T15" fmla="*/ 1071 h 1186"/>
              <a:gd name="T16" fmla="*/ 1464 w 1677"/>
              <a:gd name="T17" fmla="*/ 1053 h 1186"/>
              <a:gd name="T18" fmla="*/ 1576 w 1677"/>
              <a:gd name="T19" fmla="*/ 0 h 1186"/>
              <a:gd name="T20" fmla="*/ 1480 w 1677"/>
              <a:gd name="T21" fmla="*/ 26 h 1186"/>
              <a:gd name="T22" fmla="*/ 1323 w 1677"/>
              <a:gd name="T23" fmla="*/ 48 h 1186"/>
              <a:gd name="T24" fmla="*/ 1164 w 1677"/>
              <a:gd name="T25" fmla="*/ 52 h 1186"/>
              <a:gd name="T26" fmla="*/ 1132 w 1677"/>
              <a:gd name="T27" fmla="*/ 52 h 1186"/>
              <a:gd name="T28" fmla="*/ 1307 w 1677"/>
              <a:gd name="T29" fmla="*/ 52 h 1186"/>
              <a:gd name="T30" fmla="*/ 1450 w 1677"/>
              <a:gd name="T31" fmla="*/ 36 h 1186"/>
              <a:gd name="T32" fmla="*/ 1570 w 1677"/>
              <a:gd name="T33" fmla="*/ 8 h 1186"/>
              <a:gd name="T34" fmla="*/ 1403 w 1677"/>
              <a:gd name="T35" fmla="*/ 1046 h 1186"/>
              <a:gd name="T36" fmla="*/ 1300 w 1677"/>
              <a:gd name="T37" fmla="*/ 1048 h 1186"/>
              <a:gd name="T38" fmla="*/ 1112 w 1677"/>
              <a:gd name="T39" fmla="*/ 1032 h 1186"/>
              <a:gd name="T40" fmla="*/ 1024 w 1677"/>
              <a:gd name="T41" fmla="*/ 1040 h 1186"/>
              <a:gd name="T42" fmla="*/ 925 w 1677"/>
              <a:gd name="T43" fmla="*/ 1072 h 1186"/>
              <a:gd name="T44" fmla="*/ 816 w 1677"/>
              <a:gd name="T45" fmla="*/ 1105 h 1186"/>
              <a:gd name="T46" fmla="*/ 661 w 1677"/>
              <a:gd name="T47" fmla="*/ 1042 h 1186"/>
              <a:gd name="T48" fmla="*/ 637 w 1677"/>
              <a:gd name="T49" fmla="*/ 1037 h 1186"/>
              <a:gd name="T50" fmla="*/ 493 w 1677"/>
              <a:gd name="T51" fmla="*/ 1036 h 1186"/>
              <a:gd name="T52" fmla="*/ 333 w 1677"/>
              <a:gd name="T53" fmla="*/ 1051 h 1186"/>
              <a:gd name="T54" fmla="*/ 195 w 1677"/>
              <a:gd name="T55" fmla="*/ 1029 h 1186"/>
              <a:gd name="T56" fmla="*/ 180 w 1677"/>
              <a:gd name="T57" fmla="*/ 27 h 1186"/>
              <a:gd name="T58" fmla="*/ 290 w 1677"/>
              <a:gd name="T59" fmla="*/ 45 h 1186"/>
              <a:gd name="T60" fmla="*/ 449 w 1677"/>
              <a:gd name="T61" fmla="*/ 54 h 1186"/>
              <a:gd name="T62" fmla="*/ 577 w 1677"/>
              <a:gd name="T63" fmla="*/ 50 h 1186"/>
              <a:gd name="T64" fmla="*/ 402 w 1677"/>
              <a:gd name="T65" fmla="*/ 51 h 1186"/>
              <a:gd name="T66" fmla="*/ 259 w 1677"/>
              <a:gd name="T67" fmla="*/ 37 h 1186"/>
              <a:gd name="T68" fmla="*/ 150 w 1677"/>
              <a:gd name="T69" fmla="*/ 15 h 1186"/>
              <a:gd name="T70" fmla="*/ 100 w 1677"/>
              <a:gd name="T71" fmla="*/ 1014 h 1186"/>
              <a:gd name="T72" fmla="*/ 283 w 1677"/>
              <a:gd name="T73" fmla="*/ 1067 h 1186"/>
              <a:gd name="T74" fmla="*/ 426 w 1677"/>
              <a:gd name="T75" fmla="*/ 1065 h 1186"/>
              <a:gd name="T76" fmla="*/ 611 w 1677"/>
              <a:gd name="T77" fmla="*/ 1057 h 1186"/>
              <a:gd name="T78" fmla="*/ 655 w 1677"/>
              <a:gd name="T79" fmla="*/ 1065 h 1186"/>
              <a:gd name="T80" fmla="*/ 680 w 1677"/>
              <a:gd name="T81" fmla="*/ 1084 h 1186"/>
              <a:gd name="T82" fmla="*/ 612 w 1677"/>
              <a:gd name="T83" fmla="*/ 1084 h 1186"/>
              <a:gd name="T84" fmla="*/ 495 w 1677"/>
              <a:gd name="T85" fmla="*/ 1103 h 1186"/>
              <a:gd name="T86" fmla="*/ 271 w 1677"/>
              <a:gd name="T87" fmla="*/ 1140 h 1186"/>
              <a:gd name="T88" fmla="*/ 36 w 1677"/>
              <a:gd name="T89" fmla="*/ 1127 h 1186"/>
              <a:gd name="T90" fmla="*/ 143 w 1677"/>
              <a:gd name="T91" fmla="*/ 1181 h 1186"/>
              <a:gd name="T92" fmla="*/ 326 w 1677"/>
              <a:gd name="T93" fmla="*/ 1181 h 1186"/>
              <a:gd name="T94" fmla="*/ 591 w 1677"/>
              <a:gd name="T95" fmla="*/ 1143 h 1186"/>
              <a:gd name="T96" fmla="*/ 628 w 1677"/>
              <a:gd name="T97" fmla="*/ 1141 h 1186"/>
              <a:gd name="T98" fmla="*/ 698 w 1677"/>
              <a:gd name="T99" fmla="*/ 1147 h 1186"/>
              <a:gd name="T100" fmla="*/ 803 w 1677"/>
              <a:gd name="T101" fmla="*/ 1185 h 1186"/>
              <a:gd name="T102" fmla="*/ 874 w 1677"/>
              <a:gd name="T103" fmla="*/ 1185 h 1186"/>
              <a:gd name="T104" fmla="*/ 979 w 1677"/>
              <a:gd name="T105" fmla="*/ 1147 h 1186"/>
              <a:gd name="T106" fmla="*/ 1049 w 1677"/>
              <a:gd name="T107" fmla="*/ 1141 h 1186"/>
              <a:gd name="T108" fmla="*/ 1080 w 1677"/>
              <a:gd name="T109" fmla="*/ 1142 h 1186"/>
              <a:gd name="T110" fmla="*/ 1299 w 1677"/>
              <a:gd name="T111" fmla="*/ 1176 h 1186"/>
              <a:gd name="T112" fmla="*/ 1508 w 1677"/>
              <a:gd name="T113" fmla="*/ 1183 h 1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77" h="1186">
                <a:moveTo>
                  <a:pt x="1676" y="1142"/>
                </a:moveTo>
                <a:cubicBezTo>
                  <a:pt x="1658" y="159"/>
                  <a:pt x="1658" y="159"/>
                  <a:pt x="1658" y="159"/>
                </a:cubicBezTo>
                <a:cubicBezTo>
                  <a:pt x="1641" y="1127"/>
                  <a:pt x="1641" y="1127"/>
                  <a:pt x="1641" y="1127"/>
                </a:cubicBezTo>
                <a:cubicBezTo>
                  <a:pt x="1605" y="1133"/>
                  <a:pt x="1605" y="1133"/>
                  <a:pt x="1605" y="1133"/>
                </a:cubicBezTo>
                <a:cubicBezTo>
                  <a:pt x="1589" y="1135"/>
                  <a:pt x="1572" y="1137"/>
                  <a:pt x="1555" y="1139"/>
                </a:cubicBezTo>
                <a:cubicBezTo>
                  <a:pt x="1530" y="1140"/>
                  <a:pt x="1530" y="1140"/>
                  <a:pt x="1530" y="1140"/>
                </a:cubicBezTo>
                <a:cubicBezTo>
                  <a:pt x="1522" y="1141"/>
                  <a:pt x="1514" y="1142"/>
                  <a:pt x="1505" y="1142"/>
                </a:cubicBezTo>
                <a:cubicBezTo>
                  <a:pt x="1489" y="1142"/>
                  <a:pt x="1472" y="1143"/>
                  <a:pt x="1455" y="1142"/>
                </a:cubicBezTo>
                <a:cubicBezTo>
                  <a:pt x="1447" y="1142"/>
                  <a:pt x="1439" y="1142"/>
                  <a:pt x="1431" y="1141"/>
                </a:cubicBezTo>
                <a:cubicBezTo>
                  <a:pt x="1406" y="1140"/>
                  <a:pt x="1406" y="1140"/>
                  <a:pt x="1406" y="1140"/>
                </a:cubicBezTo>
                <a:cubicBezTo>
                  <a:pt x="1393" y="1139"/>
                  <a:pt x="1393" y="1139"/>
                  <a:pt x="1393" y="1139"/>
                </a:cubicBezTo>
                <a:cubicBezTo>
                  <a:pt x="1381" y="1137"/>
                  <a:pt x="1381" y="1137"/>
                  <a:pt x="1381" y="1137"/>
                </a:cubicBezTo>
                <a:cubicBezTo>
                  <a:pt x="1356" y="1135"/>
                  <a:pt x="1356" y="1135"/>
                  <a:pt x="1356" y="1135"/>
                </a:cubicBezTo>
                <a:cubicBezTo>
                  <a:pt x="1339" y="1132"/>
                  <a:pt x="1323" y="1130"/>
                  <a:pt x="1306" y="1127"/>
                </a:cubicBezTo>
                <a:cubicBezTo>
                  <a:pt x="1290" y="1125"/>
                  <a:pt x="1273" y="1121"/>
                  <a:pt x="1257" y="1118"/>
                </a:cubicBezTo>
                <a:cubicBezTo>
                  <a:pt x="1207" y="1108"/>
                  <a:pt x="1207" y="1108"/>
                  <a:pt x="1207" y="1108"/>
                </a:cubicBezTo>
                <a:cubicBezTo>
                  <a:pt x="1182" y="1103"/>
                  <a:pt x="1182" y="1103"/>
                  <a:pt x="1182" y="1103"/>
                </a:cubicBezTo>
                <a:cubicBezTo>
                  <a:pt x="1174" y="1101"/>
                  <a:pt x="1165" y="1099"/>
                  <a:pt x="1157" y="1097"/>
                </a:cubicBezTo>
                <a:cubicBezTo>
                  <a:pt x="1140" y="1094"/>
                  <a:pt x="1122" y="1091"/>
                  <a:pt x="1105" y="1088"/>
                </a:cubicBezTo>
                <a:cubicBezTo>
                  <a:pt x="1092" y="1087"/>
                  <a:pt x="1092" y="1087"/>
                  <a:pt x="1092" y="1087"/>
                </a:cubicBezTo>
                <a:cubicBezTo>
                  <a:pt x="1085" y="1086"/>
                  <a:pt x="1085" y="1086"/>
                  <a:pt x="1085" y="1086"/>
                </a:cubicBezTo>
                <a:cubicBezTo>
                  <a:pt x="1082" y="1085"/>
                  <a:pt x="1082" y="1085"/>
                  <a:pt x="1082" y="1085"/>
                </a:cubicBezTo>
                <a:cubicBezTo>
                  <a:pt x="1078" y="1085"/>
                  <a:pt x="1078" y="1085"/>
                  <a:pt x="1078" y="1085"/>
                </a:cubicBezTo>
                <a:cubicBezTo>
                  <a:pt x="1065" y="1084"/>
                  <a:pt x="1065" y="1084"/>
                  <a:pt x="1065" y="1084"/>
                </a:cubicBezTo>
                <a:cubicBezTo>
                  <a:pt x="1059" y="1083"/>
                  <a:pt x="1059" y="1083"/>
                  <a:pt x="1059" y="1083"/>
                </a:cubicBezTo>
                <a:cubicBezTo>
                  <a:pt x="1056" y="1083"/>
                  <a:pt x="1054" y="1083"/>
                  <a:pt x="1052" y="1083"/>
                </a:cubicBezTo>
                <a:cubicBezTo>
                  <a:pt x="1038" y="1083"/>
                  <a:pt x="1038" y="1083"/>
                  <a:pt x="1038" y="1083"/>
                </a:cubicBezTo>
                <a:cubicBezTo>
                  <a:pt x="1033" y="1083"/>
                  <a:pt x="1028" y="1083"/>
                  <a:pt x="1024" y="1083"/>
                </a:cubicBezTo>
                <a:cubicBezTo>
                  <a:pt x="1010" y="1083"/>
                  <a:pt x="1010" y="1083"/>
                  <a:pt x="1010" y="1083"/>
                </a:cubicBezTo>
                <a:cubicBezTo>
                  <a:pt x="1003" y="1084"/>
                  <a:pt x="1003" y="1084"/>
                  <a:pt x="1003" y="1084"/>
                </a:cubicBezTo>
                <a:cubicBezTo>
                  <a:pt x="997" y="1084"/>
                  <a:pt x="997" y="1084"/>
                  <a:pt x="997" y="1084"/>
                </a:cubicBezTo>
                <a:cubicBezTo>
                  <a:pt x="983" y="1085"/>
                  <a:pt x="983" y="1085"/>
                  <a:pt x="983" y="1085"/>
                </a:cubicBezTo>
                <a:cubicBezTo>
                  <a:pt x="978" y="1086"/>
                  <a:pt x="974" y="1087"/>
                  <a:pt x="969" y="1087"/>
                </a:cubicBezTo>
                <a:cubicBezTo>
                  <a:pt x="961" y="1088"/>
                  <a:pt x="952" y="1090"/>
                  <a:pt x="943" y="1092"/>
                </a:cubicBezTo>
                <a:cubicBezTo>
                  <a:pt x="955" y="1087"/>
                  <a:pt x="966" y="1082"/>
                  <a:pt x="978" y="1078"/>
                </a:cubicBezTo>
                <a:cubicBezTo>
                  <a:pt x="985" y="1076"/>
                  <a:pt x="993" y="1073"/>
                  <a:pt x="1000" y="1071"/>
                </a:cubicBezTo>
                <a:cubicBezTo>
                  <a:pt x="1011" y="1068"/>
                  <a:pt x="1011" y="1068"/>
                  <a:pt x="1011" y="1068"/>
                </a:cubicBezTo>
                <a:cubicBezTo>
                  <a:pt x="1022" y="1065"/>
                  <a:pt x="1022" y="1065"/>
                  <a:pt x="1022" y="1065"/>
                </a:cubicBezTo>
                <a:cubicBezTo>
                  <a:pt x="1028" y="1063"/>
                  <a:pt x="1028" y="1063"/>
                  <a:pt x="1028" y="1063"/>
                </a:cubicBezTo>
                <a:cubicBezTo>
                  <a:pt x="1029" y="1063"/>
                  <a:pt x="1029" y="1063"/>
                  <a:pt x="1029" y="1063"/>
                </a:cubicBezTo>
                <a:cubicBezTo>
                  <a:pt x="1030" y="1063"/>
                  <a:pt x="1030" y="1063"/>
                  <a:pt x="1030" y="1063"/>
                </a:cubicBezTo>
                <a:cubicBezTo>
                  <a:pt x="1033" y="1062"/>
                  <a:pt x="1033" y="1062"/>
                  <a:pt x="1033" y="1062"/>
                </a:cubicBezTo>
                <a:cubicBezTo>
                  <a:pt x="1044" y="1060"/>
                  <a:pt x="1044" y="1060"/>
                  <a:pt x="1044" y="1060"/>
                </a:cubicBezTo>
                <a:cubicBezTo>
                  <a:pt x="1048" y="1059"/>
                  <a:pt x="1051" y="1059"/>
                  <a:pt x="1055" y="1058"/>
                </a:cubicBezTo>
                <a:cubicBezTo>
                  <a:pt x="1059" y="1058"/>
                  <a:pt x="1063" y="1057"/>
                  <a:pt x="1066" y="1057"/>
                </a:cubicBezTo>
                <a:cubicBezTo>
                  <a:pt x="1082" y="1056"/>
                  <a:pt x="1097" y="1055"/>
                  <a:pt x="1112" y="1055"/>
                </a:cubicBezTo>
                <a:cubicBezTo>
                  <a:pt x="1124" y="1055"/>
                  <a:pt x="1124" y="1055"/>
                  <a:pt x="1124" y="1055"/>
                </a:cubicBezTo>
                <a:cubicBezTo>
                  <a:pt x="1135" y="1055"/>
                  <a:pt x="1135" y="1055"/>
                  <a:pt x="1135" y="1055"/>
                </a:cubicBezTo>
                <a:cubicBezTo>
                  <a:pt x="1143" y="1056"/>
                  <a:pt x="1151" y="1056"/>
                  <a:pt x="1158" y="1057"/>
                </a:cubicBezTo>
                <a:cubicBezTo>
                  <a:pt x="1166" y="1057"/>
                  <a:pt x="1174" y="1058"/>
                  <a:pt x="1181" y="1058"/>
                </a:cubicBezTo>
                <a:cubicBezTo>
                  <a:pt x="1205" y="1061"/>
                  <a:pt x="1205" y="1061"/>
                  <a:pt x="1205" y="1061"/>
                </a:cubicBezTo>
                <a:cubicBezTo>
                  <a:pt x="1251" y="1065"/>
                  <a:pt x="1251" y="1065"/>
                  <a:pt x="1251" y="1065"/>
                </a:cubicBezTo>
                <a:cubicBezTo>
                  <a:pt x="1267" y="1067"/>
                  <a:pt x="1283" y="1068"/>
                  <a:pt x="1299" y="1069"/>
                </a:cubicBezTo>
                <a:cubicBezTo>
                  <a:pt x="1306" y="1070"/>
                  <a:pt x="1315" y="1070"/>
                  <a:pt x="1322" y="1070"/>
                </a:cubicBezTo>
                <a:cubicBezTo>
                  <a:pt x="1326" y="1071"/>
                  <a:pt x="1330" y="1071"/>
                  <a:pt x="1334" y="1071"/>
                </a:cubicBezTo>
                <a:cubicBezTo>
                  <a:pt x="1340" y="1071"/>
                  <a:pt x="1340" y="1071"/>
                  <a:pt x="1340" y="1071"/>
                </a:cubicBezTo>
                <a:cubicBezTo>
                  <a:pt x="1343" y="1071"/>
                  <a:pt x="1343" y="1071"/>
                  <a:pt x="1343" y="1071"/>
                </a:cubicBezTo>
                <a:cubicBezTo>
                  <a:pt x="1344" y="1071"/>
                  <a:pt x="1345" y="1071"/>
                  <a:pt x="1346" y="1071"/>
                </a:cubicBezTo>
                <a:cubicBezTo>
                  <a:pt x="1362" y="1071"/>
                  <a:pt x="1378" y="1070"/>
                  <a:pt x="1394" y="1067"/>
                </a:cubicBezTo>
                <a:cubicBezTo>
                  <a:pt x="1406" y="1066"/>
                  <a:pt x="1406" y="1066"/>
                  <a:pt x="1406" y="1066"/>
                </a:cubicBezTo>
                <a:cubicBezTo>
                  <a:pt x="1418" y="1064"/>
                  <a:pt x="1418" y="1064"/>
                  <a:pt x="1418" y="1064"/>
                </a:cubicBezTo>
                <a:cubicBezTo>
                  <a:pt x="1426" y="1062"/>
                  <a:pt x="1434" y="1061"/>
                  <a:pt x="1441" y="1059"/>
                </a:cubicBezTo>
                <a:cubicBezTo>
                  <a:pt x="1449" y="1057"/>
                  <a:pt x="1457" y="1055"/>
                  <a:pt x="1464" y="1053"/>
                </a:cubicBezTo>
                <a:cubicBezTo>
                  <a:pt x="1472" y="1051"/>
                  <a:pt x="1480" y="1049"/>
                  <a:pt x="1487" y="1047"/>
                </a:cubicBezTo>
                <a:cubicBezTo>
                  <a:pt x="1503" y="1042"/>
                  <a:pt x="1518" y="1037"/>
                  <a:pt x="1532" y="1032"/>
                </a:cubicBezTo>
                <a:cubicBezTo>
                  <a:pt x="1547" y="1026"/>
                  <a:pt x="1562" y="1021"/>
                  <a:pt x="1577" y="1014"/>
                </a:cubicBezTo>
                <a:cubicBezTo>
                  <a:pt x="1582" y="1012"/>
                  <a:pt x="1582" y="1012"/>
                  <a:pt x="1582" y="1012"/>
                </a:cubicBezTo>
                <a:cubicBezTo>
                  <a:pt x="1582" y="1006"/>
                  <a:pt x="1582" y="1006"/>
                  <a:pt x="1582" y="1006"/>
                </a:cubicBezTo>
                <a:cubicBezTo>
                  <a:pt x="1576" y="4"/>
                  <a:pt x="1576" y="4"/>
                  <a:pt x="1576" y="4"/>
                </a:cubicBezTo>
                <a:cubicBezTo>
                  <a:pt x="1576" y="0"/>
                  <a:pt x="1576" y="0"/>
                  <a:pt x="1576" y="0"/>
                </a:cubicBezTo>
                <a:cubicBezTo>
                  <a:pt x="1572" y="1"/>
                  <a:pt x="1572" y="1"/>
                  <a:pt x="1572" y="1"/>
                </a:cubicBezTo>
                <a:cubicBezTo>
                  <a:pt x="1542" y="10"/>
                  <a:pt x="1542" y="10"/>
                  <a:pt x="1542" y="10"/>
                </a:cubicBezTo>
                <a:cubicBezTo>
                  <a:pt x="1537" y="12"/>
                  <a:pt x="1532" y="14"/>
                  <a:pt x="1527" y="15"/>
                </a:cubicBezTo>
                <a:cubicBezTo>
                  <a:pt x="1511" y="19"/>
                  <a:pt x="1511" y="19"/>
                  <a:pt x="1511" y="19"/>
                </a:cubicBezTo>
                <a:cubicBezTo>
                  <a:pt x="1496" y="22"/>
                  <a:pt x="1496" y="22"/>
                  <a:pt x="1496" y="22"/>
                </a:cubicBezTo>
                <a:cubicBezTo>
                  <a:pt x="1488" y="24"/>
                  <a:pt x="1488" y="24"/>
                  <a:pt x="1488" y="24"/>
                </a:cubicBezTo>
                <a:cubicBezTo>
                  <a:pt x="1485" y="25"/>
                  <a:pt x="1483" y="25"/>
                  <a:pt x="1480" y="26"/>
                </a:cubicBezTo>
                <a:cubicBezTo>
                  <a:pt x="1449" y="32"/>
                  <a:pt x="1449" y="32"/>
                  <a:pt x="1449" y="32"/>
                </a:cubicBezTo>
                <a:cubicBezTo>
                  <a:pt x="1444" y="33"/>
                  <a:pt x="1439" y="34"/>
                  <a:pt x="1433" y="35"/>
                </a:cubicBezTo>
                <a:cubicBezTo>
                  <a:pt x="1418" y="37"/>
                  <a:pt x="1418" y="37"/>
                  <a:pt x="1418" y="37"/>
                </a:cubicBezTo>
                <a:cubicBezTo>
                  <a:pt x="1402" y="39"/>
                  <a:pt x="1402" y="39"/>
                  <a:pt x="1402" y="39"/>
                </a:cubicBezTo>
                <a:cubicBezTo>
                  <a:pt x="1397" y="40"/>
                  <a:pt x="1391" y="41"/>
                  <a:pt x="1386" y="41"/>
                </a:cubicBezTo>
                <a:cubicBezTo>
                  <a:pt x="1376" y="43"/>
                  <a:pt x="1365" y="44"/>
                  <a:pt x="1355" y="45"/>
                </a:cubicBezTo>
                <a:cubicBezTo>
                  <a:pt x="1323" y="48"/>
                  <a:pt x="1323" y="48"/>
                  <a:pt x="1323" y="48"/>
                </a:cubicBezTo>
                <a:cubicBezTo>
                  <a:pt x="1318" y="48"/>
                  <a:pt x="1312" y="49"/>
                  <a:pt x="1307" y="49"/>
                </a:cubicBezTo>
                <a:cubicBezTo>
                  <a:pt x="1291" y="50"/>
                  <a:pt x="1291" y="50"/>
                  <a:pt x="1291" y="50"/>
                </a:cubicBezTo>
                <a:cubicBezTo>
                  <a:pt x="1275" y="51"/>
                  <a:pt x="1275" y="51"/>
                  <a:pt x="1275" y="51"/>
                </a:cubicBezTo>
                <a:cubicBezTo>
                  <a:pt x="1259" y="51"/>
                  <a:pt x="1259" y="51"/>
                  <a:pt x="1259" y="51"/>
                </a:cubicBezTo>
                <a:cubicBezTo>
                  <a:pt x="1249" y="52"/>
                  <a:pt x="1238" y="52"/>
                  <a:pt x="1228" y="52"/>
                </a:cubicBezTo>
                <a:cubicBezTo>
                  <a:pt x="1217" y="52"/>
                  <a:pt x="1206" y="53"/>
                  <a:pt x="1196" y="53"/>
                </a:cubicBezTo>
                <a:cubicBezTo>
                  <a:pt x="1185" y="52"/>
                  <a:pt x="1175" y="52"/>
                  <a:pt x="1164" y="52"/>
                </a:cubicBezTo>
                <a:cubicBezTo>
                  <a:pt x="1153" y="52"/>
                  <a:pt x="1143" y="52"/>
                  <a:pt x="1132" y="51"/>
                </a:cubicBezTo>
                <a:cubicBezTo>
                  <a:pt x="1116" y="51"/>
                  <a:pt x="1116" y="51"/>
                  <a:pt x="1116" y="51"/>
                </a:cubicBezTo>
                <a:cubicBezTo>
                  <a:pt x="1100" y="50"/>
                  <a:pt x="1100" y="50"/>
                  <a:pt x="1100" y="50"/>
                </a:cubicBezTo>
                <a:cubicBezTo>
                  <a:pt x="1090" y="49"/>
                  <a:pt x="1079" y="48"/>
                  <a:pt x="1069" y="47"/>
                </a:cubicBezTo>
                <a:cubicBezTo>
                  <a:pt x="1079" y="48"/>
                  <a:pt x="1090" y="49"/>
                  <a:pt x="1100" y="50"/>
                </a:cubicBezTo>
                <a:cubicBezTo>
                  <a:pt x="1116" y="51"/>
                  <a:pt x="1116" y="51"/>
                  <a:pt x="1116" y="51"/>
                </a:cubicBezTo>
                <a:cubicBezTo>
                  <a:pt x="1132" y="52"/>
                  <a:pt x="1132" y="52"/>
                  <a:pt x="1132" y="52"/>
                </a:cubicBezTo>
                <a:cubicBezTo>
                  <a:pt x="1143" y="53"/>
                  <a:pt x="1153" y="53"/>
                  <a:pt x="1164" y="53"/>
                </a:cubicBezTo>
                <a:cubicBezTo>
                  <a:pt x="1175" y="54"/>
                  <a:pt x="1185" y="54"/>
                  <a:pt x="1196" y="54"/>
                </a:cubicBezTo>
                <a:cubicBezTo>
                  <a:pt x="1206" y="54"/>
                  <a:pt x="1217" y="54"/>
                  <a:pt x="1228" y="54"/>
                </a:cubicBezTo>
                <a:cubicBezTo>
                  <a:pt x="1238" y="54"/>
                  <a:pt x="1249" y="54"/>
                  <a:pt x="1260" y="54"/>
                </a:cubicBezTo>
                <a:cubicBezTo>
                  <a:pt x="1275" y="53"/>
                  <a:pt x="1275" y="53"/>
                  <a:pt x="1275" y="53"/>
                </a:cubicBezTo>
                <a:cubicBezTo>
                  <a:pt x="1291" y="53"/>
                  <a:pt x="1291" y="53"/>
                  <a:pt x="1291" y="53"/>
                </a:cubicBezTo>
                <a:cubicBezTo>
                  <a:pt x="1307" y="52"/>
                  <a:pt x="1307" y="52"/>
                  <a:pt x="1307" y="52"/>
                </a:cubicBezTo>
                <a:cubicBezTo>
                  <a:pt x="1313" y="52"/>
                  <a:pt x="1318" y="51"/>
                  <a:pt x="1323" y="51"/>
                </a:cubicBezTo>
                <a:cubicBezTo>
                  <a:pt x="1355" y="48"/>
                  <a:pt x="1355" y="48"/>
                  <a:pt x="1355" y="48"/>
                </a:cubicBezTo>
                <a:cubicBezTo>
                  <a:pt x="1366" y="47"/>
                  <a:pt x="1376" y="46"/>
                  <a:pt x="1387" y="45"/>
                </a:cubicBezTo>
                <a:cubicBezTo>
                  <a:pt x="1392" y="44"/>
                  <a:pt x="1397" y="44"/>
                  <a:pt x="1403" y="43"/>
                </a:cubicBezTo>
                <a:cubicBezTo>
                  <a:pt x="1418" y="41"/>
                  <a:pt x="1418" y="41"/>
                  <a:pt x="1418" y="41"/>
                </a:cubicBezTo>
                <a:cubicBezTo>
                  <a:pt x="1434" y="39"/>
                  <a:pt x="1434" y="39"/>
                  <a:pt x="1434" y="39"/>
                </a:cubicBezTo>
                <a:cubicBezTo>
                  <a:pt x="1439" y="38"/>
                  <a:pt x="1445" y="37"/>
                  <a:pt x="1450" y="36"/>
                </a:cubicBezTo>
                <a:cubicBezTo>
                  <a:pt x="1481" y="30"/>
                  <a:pt x="1481" y="30"/>
                  <a:pt x="1481" y="30"/>
                </a:cubicBezTo>
                <a:cubicBezTo>
                  <a:pt x="1484" y="30"/>
                  <a:pt x="1486" y="30"/>
                  <a:pt x="1489" y="29"/>
                </a:cubicBezTo>
                <a:cubicBezTo>
                  <a:pt x="1497" y="27"/>
                  <a:pt x="1497" y="27"/>
                  <a:pt x="1497" y="27"/>
                </a:cubicBezTo>
                <a:cubicBezTo>
                  <a:pt x="1512" y="24"/>
                  <a:pt x="1512" y="24"/>
                  <a:pt x="1512" y="24"/>
                </a:cubicBezTo>
                <a:cubicBezTo>
                  <a:pt x="1528" y="20"/>
                  <a:pt x="1528" y="20"/>
                  <a:pt x="1528" y="20"/>
                </a:cubicBezTo>
                <a:cubicBezTo>
                  <a:pt x="1533" y="19"/>
                  <a:pt x="1538" y="17"/>
                  <a:pt x="1543" y="16"/>
                </a:cubicBezTo>
                <a:cubicBezTo>
                  <a:pt x="1570" y="8"/>
                  <a:pt x="1570" y="8"/>
                  <a:pt x="1570" y="8"/>
                </a:cubicBezTo>
                <a:cubicBezTo>
                  <a:pt x="1564" y="1000"/>
                  <a:pt x="1564" y="1000"/>
                  <a:pt x="1564" y="1000"/>
                </a:cubicBezTo>
                <a:cubicBezTo>
                  <a:pt x="1552" y="1006"/>
                  <a:pt x="1539" y="1010"/>
                  <a:pt x="1526" y="1015"/>
                </a:cubicBezTo>
                <a:cubicBezTo>
                  <a:pt x="1512" y="1020"/>
                  <a:pt x="1497" y="1025"/>
                  <a:pt x="1482" y="1029"/>
                </a:cubicBezTo>
                <a:cubicBezTo>
                  <a:pt x="1475" y="1031"/>
                  <a:pt x="1467" y="1033"/>
                  <a:pt x="1460" y="1035"/>
                </a:cubicBezTo>
                <a:cubicBezTo>
                  <a:pt x="1452" y="1037"/>
                  <a:pt x="1445" y="1039"/>
                  <a:pt x="1437" y="1040"/>
                </a:cubicBezTo>
                <a:cubicBezTo>
                  <a:pt x="1430" y="1042"/>
                  <a:pt x="1422" y="1043"/>
                  <a:pt x="1415" y="1045"/>
                </a:cubicBezTo>
                <a:cubicBezTo>
                  <a:pt x="1403" y="1046"/>
                  <a:pt x="1403" y="1046"/>
                  <a:pt x="1403" y="1046"/>
                </a:cubicBezTo>
                <a:cubicBezTo>
                  <a:pt x="1392" y="1048"/>
                  <a:pt x="1392" y="1048"/>
                  <a:pt x="1392" y="1048"/>
                </a:cubicBezTo>
                <a:cubicBezTo>
                  <a:pt x="1377" y="1050"/>
                  <a:pt x="1361" y="1051"/>
                  <a:pt x="1346" y="1051"/>
                </a:cubicBezTo>
                <a:cubicBezTo>
                  <a:pt x="1345" y="1051"/>
                  <a:pt x="1344" y="1051"/>
                  <a:pt x="1344" y="1051"/>
                </a:cubicBezTo>
                <a:cubicBezTo>
                  <a:pt x="1341" y="1051"/>
                  <a:pt x="1341" y="1051"/>
                  <a:pt x="1341" y="1051"/>
                </a:cubicBezTo>
                <a:cubicBezTo>
                  <a:pt x="1335" y="1050"/>
                  <a:pt x="1335" y="1050"/>
                  <a:pt x="1335" y="1050"/>
                </a:cubicBezTo>
                <a:cubicBezTo>
                  <a:pt x="1331" y="1050"/>
                  <a:pt x="1327" y="1050"/>
                  <a:pt x="1323" y="1050"/>
                </a:cubicBezTo>
                <a:cubicBezTo>
                  <a:pt x="1315" y="1049"/>
                  <a:pt x="1308" y="1049"/>
                  <a:pt x="1300" y="1048"/>
                </a:cubicBezTo>
                <a:cubicBezTo>
                  <a:pt x="1285" y="1047"/>
                  <a:pt x="1269" y="1046"/>
                  <a:pt x="1254" y="1044"/>
                </a:cubicBezTo>
                <a:cubicBezTo>
                  <a:pt x="1207" y="1039"/>
                  <a:pt x="1207" y="1039"/>
                  <a:pt x="1207" y="1039"/>
                </a:cubicBezTo>
                <a:cubicBezTo>
                  <a:pt x="1184" y="1036"/>
                  <a:pt x="1184" y="1036"/>
                  <a:pt x="1184" y="1036"/>
                </a:cubicBezTo>
                <a:cubicBezTo>
                  <a:pt x="1176" y="1036"/>
                  <a:pt x="1168" y="1035"/>
                  <a:pt x="1160" y="1034"/>
                </a:cubicBezTo>
                <a:cubicBezTo>
                  <a:pt x="1152" y="1034"/>
                  <a:pt x="1144" y="1033"/>
                  <a:pt x="1136" y="1033"/>
                </a:cubicBezTo>
                <a:cubicBezTo>
                  <a:pt x="1124" y="1032"/>
                  <a:pt x="1124" y="1032"/>
                  <a:pt x="1124" y="1032"/>
                </a:cubicBezTo>
                <a:cubicBezTo>
                  <a:pt x="1112" y="1032"/>
                  <a:pt x="1112" y="1032"/>
                  <a:pt x="1112" y="1032"/>
                </a:cubicBezTo>
                <a:cubicBezTo>
                  <a:pt x="1096" y="1032"/>
                  <a:pt x="1080" y="1032"/>
                  <a:pt x="1064" y="1034"/>
                </a:cubicBezTo>
                <a:cubicBezTo>
                  <a:pt x="1060" y="1034"/>
                  <a:pt x="1056" y="1035"/>
                  <a:pt x="1052" y="1035"/>
                </a:cubicBezTo>
                <a:cubicBezTo>
                  <a:pt x="1048" y="1036"/>
                  <a:pt x="1044" y="1036"/>
                  <a:pt x="1040" y="1037"/>
                </a:cubicBezTo>
                <a:cubicBezTo>
                  <a:pt x="1028" y="1039"/>
                  <a:pt x="1028" y="1039"/>
                  <a:pt x="1028" y="1039"/>
                </a:cubicBezTo>
                <a:cubicBezTo>
                  <a:pt x="1025" y="1039"/>
                  <a:pt x="1025" y="1039"/>
                  <a:pt x="1025" y="1039"/>
                </a:cubicBezTo>
                <a:cubicBezTo>
                  <a:pt x="1024" y="1040"/>
                  <a:pt x="1024" y="1040"/>
                  <a:pt x="1024" y="1040"/>
                </a:cubicBezTo>
                <a:cubicBezTo>
                  <a:pt x="1024" y="1040"/>
                  <a:pt x="1024" y="1040"/>
                  <a:pt x="1024" y="1040"/>
                </a:cubicBezTo>
                <a:cubicBezTo>
                  <a:pt x="1023" y="1040"/>
                  <a:pt x="1023" y="1040"/>
                  <a:pt x="1023" y="1040"/>
                </a:cubicBezTo>
                <a:cubicBezTo>
                  <a:pt x="1022" y="1040"/>
                  <a:pt x="1022" y="1040"/>
                  <a:pt x="1022" y="1040"/>
                </a:cubicBezTo>
                <a:cubicBezTo>
                  <a:pt x="1016" y="1042"/>
                  <a:pt x="1016" y="1042"/>
                  <a:pt x="1016" y="1042"/>
                </a:cubicBezTo>
                <a:cubicBezTo>
                  <a:pt x="1005" y="1044"/>
                  <a:pt x="1005" y="1044"/>
                  <a:pt x="1005" y="1044"/>
                </a:cubicBezTo>
                <a:cubicBezTo>
                  <a:pt x="993" y="1048"/>
                  <a:pt x="993" y="1048"/>
                  <a:pt x="993" y="1048"/>
                </a:cubicBezTo>
                <a:cubicBezTo>
                  <a:pt x="985" y="1050"/>
                  <a:pt x="978" y="1052"/>
                  <a:pt x="970" y="1055"/>
                </a:cubicBezTo>
                <a:cubicBezTo>
                  <a:pt x="955" y="1060"/>
                  <a:pt x="940" y="1066"/>
                  <a:pt x="925" y="1072"/>
                </a:cubicBezTo>
                <a:cubicBezTo>
                  <a:pt x="911" y="1079"/>
                  <a:pt x="896" y="1086"/>
                  <a:pt x="882" y="1093"/>
                </a:cubicBezTo>
                <a:cubicBezTo>
                  <a:pt x="872" y="1099"/>
                  <a:pt x="872" y="1099"/>
                  <a:pt x="872" y="1099"/>
                </a:cubicBezTo>
                <a:cubicBezTo>
                  <a:pt x="861" y="1105"/>
                  <a:pt x="861" y="1105"/>
                  <a:pt x="861" y="1105"/>
                </a:cubicBezTo>
                <a:cubicBezTo>
                  <a:pt x="858" y="1107"/>
                  <a:pt x="854" y="1109"/>
                  <a:pt x="851" y="1112"/>
                </a:cubicBezTo>
                <a:cubicBezTo>
                  <a:pt x="839" y="106"/>
                  <a:pt x="839" y="106"/>
                  <a:pt x="839" y="106"/>
                </a:cubicBezTo>
                <a:cubicBezTo>
                  <a:pt x="826" y="1112"/>
                  <a:pt x="826" y="1112"/>
                  <a:pt x="826" y="1112"/>
                </a:cubicBezTo>
                <a:cubicBezTo>
                  <a:pt x="823" y="1109"/>
                  <a:pt x="819" y="1107"/>
                  <a:pt x="816" y="1105"/>
                </a:cubicBezTo>
                <a:cubicBezTo>
                  <a:pt x="805" y="1099"/>
                  <a:pt x="805" y="1099"/>
                  <a:pt x="805" y="1099"/>
                </a:cubicBezTo>
                <a:cubicBezTo>
                  <a:pt x="795" y="1093"/>
                  <a:pt x="795" y="1093"/>
                  <a:pt x="795" y="1093"/>
                </a:cubicBezTo>
                <a:cubicBezTo>
                  <a:pt x="781" y="1086"/>
                  <a:pt x="766" y="1079"/>
                  <a:pt x="752" y="1072"/>
                </a:cubicBezTo>
                <a:cubicBezTo>
                  <a:pt x="737" y="1066"/>
                  <a:pt x="722" y="1060"/>
                  <a:pt x="707" y="1055"/>
                </a:cubicBezTo>
                <a:cubicBezTo>
                  <a:pt x="699" y="1052"/>
                  <a:pt x="692" y="1050"/>
                  <a:pt x="684" y="1048"/>
                </a:cubicBezTo>
                <a:cubicBezTo>
                  <a:pt x="672" y="1044"/>
                  <a:pt x="672" y="1044"/>
                  <a:pt x="672" y="1044"/>
                </a:cubicBezTo>
                <a:cubicBezTo>
                  <a:pt x="661" y="1042"/>
                  <a:pt x="661" y="1042"/>
                  <a:pt x="661" y="1042"/>
                </a:cubicBezTo>
                <a:cubicBezTo>
                  <a:pt x="655" y="1040"/>
                  <a:pt x="655" y="1040"/>
                  <a:pt x="655" y="1040"/>
                </a:cubicBezTo>
                <a:cubicBezTo>
                  <a:pt x="654" y="1040"/>
                  <a:pt x="654" y="1040"/>
                  <a:pt x="654" y="1040"/>
                </a:cubicBezTo>
                <a:cubicBezTo>
                  <a:pt x="653" y="1040"/>
                  <a:pt x="653" y="1040"/>
                  <a:pt x="653" y="1040"/>
                </a:cubicBezTo>
                <a:cubicBezTo>
                  <a:pt x="653" y="1040"/>
                  <a:pt x="653" y="1040"/>
                  <a:pt x="653" y="1040"/>
                </a:cubicBezTo>
                <a:cubicBezTo>
                  <a:pt x="652" y="1039"/>
                  <a:pt x="652" y="1039"/>
                  <a:pt x="652" y="1039"/>
                </a:cubicBezTo>
                <a:cubicBezTo>
                  <a:pt x="649" y="1039"/>
                  <a:pt x="649" y="1039"/>
                  <a:pt x="649" y="1039"/>
                </a:cubicBezTo>
                <a:cubicBezTo>
                  <a:pt x="637" y="1037"/>
                  <a:pt x="637" y="1037"/>
                  <a:pt x="637" y="1037"/>
                </a:cubicBezTo>
                <a:cubicBezTo>
                  <a:pt x="633" y="1036"/>
                  <a:pt x="629" y="1036"/>
                  <a:pt x="625" y="1035"/>
                </a:cubicBezTo>
                <a:cubicBezTo>
                  <a:pt x="621" y="1035"/>
                  <a:pt x="617" y="1034"/>
                  <a:pt x="613" y="1034"/>
                </a:cubicBezTo>
                <a:cubicBezTo>
                  <a:pt x="597" y="1032"/>
                  <a:pt x="581" y="1032"/>
                  <a:pt x="565" y="1032"/>
                </a:cubicBezTo>
                <a:cubicBezTo>
                  <a:pt x="553" y="1032"/>
                  <a:pt x="553" y="1032"/>
                  <a:pt x="553" y="1032"/>
                </a:cubicBezTo>
                <a:cubicBezTo>
                  <a:pt x="541" y="1033"/>
                  <a:pt x="541" y="1033"/>
                  <a:pt x="541" y="1033"/>
                </a:cubicBezTo>
                <a:cubicBezTo>
                  <a:pt x="533" y="1033"/>
                  <a:pt x="525" y="1034"/>
                  <a:pt x="517" y="1034"/>
                </a:cubicBezTo>
                <a:cubicBezTo>
                  <a:pt x="509" y="1035"/>
                  <a:pt x="501" y="1036"/>
                  <a:pt x="493" y="1036"/>
                </a:cubicBezTo>
                <a:cubicBezTo>
                  <a:pt x="470" y="1039"/>
                  <a:pt x="470" y="1039"/>
                  <a:pt x="470" y="1039"/>
                </a:cubicBezTo>
                <a:cubicBezTo>
                  <a:pt x="423" y="1044"/>
                  <a:pt x="423" y="1044"/>
                  <a:pt x="423" y="1044"/>
                </a:cubicBezTo>
                <a:cubicBezTo>
                  <a:pt x="408" y="1046"/>
                  <a:pt x="392" y="1047"/>
                  <a:pt x="377" y="1048"/>
                </a:cubicBezTo>
                <a:cubicBezTo>
                  <a:pt x="369" y="1049"/>
                  <a:pt x="362" y="1049"/>
                  <a:pt x="354" y="1050"/>
                </a:cubicBezTo>
                <a:cubicBezTo>
                  <a:pt x="350" y="1050"/>
                  <a:pt x="346" y="1050"/>
                  <a:pt x="342" y="1050"/>
                </a:cubicBezTo>
                <a:cubicBezTo>
                  <a:pt x="336" y="1051"/>
                  <a:pt x="336" y="1051"/>
                  <a:pt x="336" y="1051"/>
                </a:cubicBezTo>
                <a:cubicBezTo>
                  <a:pt x="333" y="1051"/>
                  <a:pt x="333" y="1051"/>
                  <a:pt x="333" y="1051"/>
                </a:cubicBezTo>
                <a:cubicBezTo>
                  <a:pt x="333" y="1051"/>
                  <a:pt x="332" y="1051"/>
                  <a:pt x="331" y="1051"/>
                </a:cubicBezTo>
                <a:cubicBezTo>
                  <a:pt x="316" y="1051"/>
                  <a:pt x="300" y="1050"/>
                  <a:pt x="285" y="1048"/>
                </a:cubicBezTo>
                <a:cubicBezTo>
                  <a:pt x="274" y="1046"/>
                  <a:pt x="274" y="1046"/>
                  <a:pt x="274" y="1046"/>
                </a:cubicBezTo>
                <a:cubicBezTo>
                  <a:pt x="262" y="1045"/>
                  <a:pt x="262" y="1045"/>
                  <a:pt x="262" y="1045"/>
                </a:cubicBezTo>
                <a:cubicBezTo>
                  <a:pt x="255" y="1043"/>
                  <a:pt x="247" y="1042"/>
                  <a:pt x="240" y="1040"/>
                </a:cubicBezTo>
                <a:cubicBezTo>
                  <a:pt x="232" y="1039"/>
                  <a:pt x="225" y="1037"/>
                  <a:pt x="217" y="1035"/>
                </a:cubicBezTo>
                <a:cubicBezTo>
                  <a:pt x="210" y="1033"/>
                  <a:pt x="202" y="1031"/>
                  <a:pt x="195" y="1029"/>
                </a:cubicBezTo>
                <a:cubicBezTo>
                  <a:pt x="180" y="1025"/>
                  <a:pt x="165" y="1020"/>
                  <a:pt x="151" y="1015"/>
                </a:cubicBezTo>
                <a:cubicBezTo>
                  <a:pt x="138" y="1010"/>
                  <a:pt x="125" y="1006"/>
                  <a:pt x="113" y="1000"/>
                </a:cubicBezTo>
                <a:cubicBezTo>
                  <a:pt x="107" y="8"/>
                  <a:pt x="107" y="8"/>
                  <a:pt x="107" y="8"/>
                </a:cubicBezTo>
                <a:cubicBezTo>
                  <a:pt x="134" y="16"/>
                  <a:pt x="134" y="16"/>
                  <a:pt x="134" y="16"/>
                </a:cubicBezTo>
                <a:cubicBezTo>
                  <a:pt x="139" y="17"/>
                  <a:pt x="144" y="19"/>
                  <a:pt x="149" y="20"/>
                </a:cubicBezTo>
                <a:cubicBezTo>
                  <a:pt x="165" y="24"/>
                  <a:pt x="165" y="24"/>
                  <a:pt x="165" y="24"/>
                </a:cubicBezTo>
                <a:cubicBezTo>
                  <a:pt x="180" y="27"/>
                  <a:pt x="180" y="27"/>
                  <a:pt x="180" y="27"/>
                </a:cubicBezTo>
                <a:cubicBezTo>
                  <a:pt x="188" y="29"/>
                  <a:pt x="188" y="29"/>
                  <a:pt x="188" y="29"/>
                </a:cubicBezTo>
                <a:cubicBezTo>
                  <a:pt x="191" y="30"/>
                  <a:pt x="193" y="30"/>
                  <a:pt x="196" y="30"/>
                </a:cubicBezTo>
                <a:cubicBezTo>
                  <a:pt x="227" y="36"/>
                  <a:pt x="227" y="36"/>
                  <a:pt x="227" y="36"/>
                </a:cubicBezTo>
                <a:cubicBezTo>
                  <a:pt x="232" y="37"/>
                  <a:pt x="238" y="38"/>
                  <a:pt x="243" y="39"/>
                </a:cubicBezTo>
                <a:cubicBezTo>
                  <a:pt x="259" y="41"/>
                  <a:pt x="259" y="41"/>
                  <a:pt x="259" y="41"/>
                </a:cubicBezTo>
                <a:cubicBezTo>
                  <a:pt x="275" y="43"/>
                  <a:pt x="275" y="43"/>
                  <a:pt x="275" y="43"/>
                </a:cubicBezTo>
                <a:cubicBezTo>
                  <a:pt x="280" y="44"/>
                  <a:pt x="285" y="44"/>
                  <a:pt x="290" y="45"/>
                </a:cubicBezTo>
                <a:cubicBezTo>
                  <a:pt x="301" y="46"/>
                  <a:pt x="311" y="47"/>
                  <a:pt x="322" y="48"/>
                </a:cubicBezTo>
                <a:cubicBezTo>
                  <a:pt x="354" y="51"/>
                  <a:pt x="354" y="51"/>
                  <a:pt x="354" y="51"/>
                </a:cubicBezTo>
                <a:cubicBezTo>
                  <a:pt x="359" y="51"/>
                  <a:pt x="364" y="52"/>
                  <a:pt x="370" y="52"/>
                </a:cubicBezTo>
                <a:cubicBezTo>
                  <a:pt x="386" y="53"/>
                  <a:pt x="386" y="53"/>
                  <a:pt x="386" y="53"/>
                </a:cubicBezTo>
                <a:cubicBezTo>
                  <a:pt x="402" y="53"/>
                  <a:pt x="402" y="53"/>
                  <a:pt x="402" y="53"/>
                </a:cubicBezTo>
                <a:cubicBezTo>
                  <a:pt x="417" y="54"/>
                  <a:pt x="417" y="54"/>
                  <a:pt x="417" y="54"/>
                </a:cubicBezTo>
                <a:cubicBezTo>
                  <a:pt x="428" y="54"/>
                  <a:pt x="439" y="54"/>
                  <a:pt x="449" y="54"/>
                </a:cubicBezTo>
                <a:cubicBezTo>
                  <a:pt x="460" y="54"/>
                  <a:pt x="471" y="54"/>
                  <a:pt x="481" y="54"/>
                </a:cubicBezTo>
                <a:cubicBezTo>
                  <a:pt x="492" y="54"/>
                  <a:pt x="502" y="54"/>
                  <a:pt x="513" y="53"/>
                </a:cubicBezTo>
                <a:cubicBezTo>
                  <a:pt x="524" y="53"/>
                  <a:pt x="534" y="53"/>
                  <a:pt x="545" y="52"/>
                </a:cubicBezTo>
                <a:cubicBezTo>
                  <a:pt x="561" y="51"/>
                  <a:pt x="561" y="51"/>
                  <a:pt x="561" y="51"/>
                </a:cubicBezTo>
                <a:cubicBezTo>
                  <a:pt x="577" y="50"/>
                  <a:pt x="577" y="50"/>
                  <a:pt x="577" y="50"/>
                </a:cubicBezTo>
                <a:cubicBezTo>
                  <a:pt x="587" y="49"/>
                  <a:pt x="598" y="48"/>
                  <a:pt x="608" y="47"/>
                </a:cubicBezTo>
                <a:cubicBezTo>
                  <a:pt x="598" y="48"/>
                  <a:pt x="587" y="49"/>
                  <a:pt x="577" y="50"/>
                </a:cubicBezTo>
                <a:cubicBezTo>
                  <a:pt x="561" y="51"/>
                  <a:pt x="561" y="51"/>
                  <a:pt x="561" y="51"/>
                </a:cubicBezTo>
                <a:cubicBezTo>
                  <a:pt x="545" y="51"/>
                  <a:pt x="545" y="51"/>
                  <a:pt x="545" y="51"/>
                </a:cubicBezTo>
                <a:cubicBezTo>
                  <a:pt x="534" y="52"/>
                  <a:pt x="524" y="52"/>
                  <a:pt x="513" y="52"/>
                </a:cubicBezTo>
                <a:cubicBezTo>
                  <a:pt x="502" y="52"/>
                  <a:pt x="492" y="52"/>
                  <a:pt x="481" y="53"/>
                </a:cubicBezTo>
                <a:cubicBezTo>
                  <a:pt x="471" y="53"/>
                  <a:pt x="460" y="52"/>
                  <a:pt x="449" y="52"/>
                </a:cubicBezTo>
                <a:cubicBezTo>
                  <a:pt x="439" y="52"/>
                  <a:pt x="428" y="52"/>
                  <a:pt x="418" y="51"/>
                </a:cubicBezTo>
                <a:cubicBezTo>
                  <a:pt x="402" y="51"/>
                  <a:pt x="402" y="51"/>
                  <a:pt x="402" y="51"/>
                </a:cubicBezTo>
                <a:cubicBezTo>
                  <a:pt x="386" y="50"/>
                  <a:pt x="386" y="50"/>
                  <a:pt x="386" y="50"/>
                </a:cubicBezTo>
                <a:cubicBezTo>
                  <a:pt x="370" y="49"/>
                  <a:pt x="370" y="49"/>
                  <a:pt x="370" y="49"/>
                </a:cubicBezTo>
                <a:cubicBezTo>
                  <a:pt x="365" y="49"/>
                  <a:pt x="359" y="48"/>
                  <a:pt x="354" y="48"/>
                </a:cubicBezTo>
                <a:cubicBezTo>
                  <a:pt x="322" y="45"/>
                  <a:pt x="322" y="45"/>
                  <a:pt x="322" y="45"/>
                </a:cubicBezTo>
                <a:cubicBezTo>
                  <a:pt x="312" y="44"/>
                  <a:pt x="301" y="43"/>
                  <a:pt x="291" y="41"/>
                </a:cubicBezTo>
                <a:cubicBezTo>
                  <a:pt x="286" y="41"/>
                  <a:pt x="280" y="40"/>
                  <a:pt x="275" y="39"/>
                </a:cubicBezTo>
                <a:cubicBezTo>
                  <a:pt x="259" y="37"/>
                  <a:pt x="259" y="37"/>
                  <a:pt x="259" y="37"/>
                </a:cubicBezTo>
                <a:cubicBezTo>
                  <a:pt x="244" y="35"/>
                  <a:pt x="244" y="35"/>
                  <a:pt x="244" y="35"/>
                </a:cubicBezTo>
                <a:cubicBezTo>
                  <a:pt x="238" y="34"/>
                  <a:pt x="233" y="33"/>
                  <a:pt x="228" y="32"/>
                </a:cubicBezTo>
                <a:cubicBezTo>
                  <a:pt x="197" y="26"/>
                  <a:pt x="197" y="26"/>
                  <a:pt x="197" y="26"/>
                </a:cubicBezTo>
                <a:cubicBezTo>
                  <a:pt x="194" y="25"/>
                  <a:pt x="192" y="25"/>
                  <a:pt x="189" y="24"/>
                </a:cubicBezTo>
                <a:cubicBezTo>
                  <a:pt x="181" y="22"/>
                  <a:pt x="181" y="22"/>
                  <a:pt x="181" y="22"/>
                </a:cubicBezTo>
                <a:cubicBezTo>
                  <a:pt x="166" y="19"/>
                  <a:pt x="166" y="19"/>
                  <a:pt x="166" y="19"/>
                </a:cubicBezTo>
                <a:cubicBezTo>
                  <a:pt x="150" y="15"/>
                  <a:pt x="150" y="15"/>
                  <a:pt x="150" y="15"/>
                </a:cubicBezTo>
                <a:cubicBezTo>
                  <a:pt x="145" y="14"/>
                  <a:pt x="140" y="12"/>
                  <a:pt x="135" y="10"/>
                </a:cubicBezTo>
                <a:cubicBezTo>
                  <a:pt x="105" y="1"/>
                  <a:pt x="105" y="1"/>
                  <a:pt x="105" y="1"/>
                </a:cubicBezTo>
                <a:cubicBezTo>
                  <a:pt x="101" y="0"/>
                  <a:pt x="101" y="0"/>
                  <a:pt x="101" y="0"/>
                </a:cubicBezTo>
                <a:cubicBezTo>
                  <a:pt x="101" y="4"/>
                  <a:pt x="101" y="4"/>
                  <a:pt x="101" y="4"/>
                </a:cubicBezTo>
                <a:cubicBezTo>
                  <a:pt x="95" y="1006"/>
                  <a:pt x="95" y="1006"/>
                  <a:pt x="95" y="1006"/>
                </a:cubicBezTo>
                <a:cubicBezTo>
                  <a:pt x="95" y="1012"/>
                  <a:pt x="95" y="1012"/>
                  <a:pt x="95" y="1012"/>
                </a:cubicBezTo>
                <a:cubicBezTo>
                  <a:pt x="100" y="1014"/>
                  <a:pt x="100" y="1014"/>
                  <a:pt x="100" y="1014"/>
                </a:cubicBezTo>
                <a:cubicBezTo>
                  <a:pt x="115" y="1021"/>
                  <a:pt x="130" y="1026"/>
                  <a:pt x="145" y="1032"/>
                </a:cubicBezTo>
                <a:cubicBezTo>
                  <a:pt x="159" y="1037"/>
                  <a:pt x="174" y="1042"/>
                  <a:pt x="190" y="1047"/>
                </a:cubicBezTo>
                <a:cubicBezTo>
                  <a:pt x="197" y="1049"/>
                  <a:pt x="205" y="1051"/>
                  <a:pt x="213" y="1053"/>
                </a:cubicBezTo>
                <a:cubicBezTo>
                  <a:pt x="220" y="1055"/>
                  <a:pt x="228" y="1057"/>
                  <a:pt x="236" y="1059"/>
                </a:cubicBezTo>
                <a:cubicBezTo>
                  <a:pt x="243" y="1061"/>
                  <a:pt x="251" y="1062"/>
                  <a:pt x="259" y="1064"/>
                </a:cubicBezTo>
                <a:cubicBezTo>
                  <a:pt x="271" y="1066"/>
                  <a:pt x="271" y="1066"/>
                  <a:pt x="271" y="1066"/>
                </a:cubicBezTo>
                <a:cubicBezTo>
                  <a:pt x="283" y="1067"/>
                  <a:pt x="283" y="1067"/>
                  <a:pt x="283" y="1067"/>
                </a:cubicBezTo>
                <a:cubicBezTo>
                  <a:pt x="299" y="1070"/>
                  <a:pt x="315" y="1071"/>
                  <a:pt x="331" y="1071"/>
                </a:cubicBezTo>
                <a:cubicBezTo>
                  <a:pt x="332" y="1071"/>
                  <a:pt x="333" y="1071"/>
                  <a:pt x="334" y="1071"/>
                </a:cubicBezTo>
                <a:cubicBezTo>
                  <a:pt x="337" y="1071"/>
                  <a:pt x="337" y="1071"/>
                  <a:pt x="337" y="1071"/>
                </a:cubicBezTo>
                <a:cubicBezTo>
                  <a:pt x="343" y="1071"/>
                  <a:pt x="343" y="1071"/>
                  <a:pt x="343" y="1071"/>
                </a:cubicBezTo>
                <a:cubicBezTo>
                  <a:pt x="355" y="1070"/>
                  <a:pt x="355" y="1070"/>
                  <a:pt x="355" y="1070"/>
                </a:cubicBezTo>
                <a:cubicBezTo>
                  <a:pt x="363" y="1070"/>
                  <a:pt x="371" y="1070"/>
                  <a:pt x="378" y="1069"/>
                </a:cubicBezTo>
                <a:cubicBezTo>
                  <a:pt x="394" y="1068"/>
                  <a:pt x="410" y="1067"/>
                  <a:pt x="426" y="1065"/>
                </a:cubicBezTo>
                <a:cubicBezTo>
                  <a:pt x="472" y="1061"/>
                  <a:pt x="472" y="1061"/>
                  <a:pt x="472" y="1061"/>
                </a:cubicBezTo>
                <a:cubicBezTo>
                  <a:pt x="496" y="1058"/>
                  <a:pt x="496" y="1058"/>
                  <a:pt x="496" y="1058"/>
                </a:cubicBezTo>
                <a:cubicBezTo>
                  <a:pt x="503" y="1058"/>
                  <a:pt x="511" y="1057"/>
                  <a:pt x="519" y="1057"/>
                </a:cubicBezTo>
                <a:cubicBezTo>
                  <a:pt x="526" y="1056"/>
                  <a:pt x="534" y="1056"/>
                  <a:pt x="542" y="1055"/>
                </a:cubicBezTo>
                <a:cubicBezTo>
                  <a:pt x="553" y="1055"/>
                  <a:pt x="553" y="1055"/>
                  <a:pt x="553" y="1055"/>
                </a:cubicBezTo>
                <a:cubicBezTo>
                  <a:pt x="565" y="1055"/>
                  <a:pt x="565" y="1055"/>
                  <a:pt x="565" y="1055"/>
                </a:cubicBezTo>
                <a:cubicBezTo>
                  <a:pt x="580" y="1055"/>
                  <a:pt x="595" y="1056"/>
                  <a:pt x="611" y="1057"/>
                </a:cubicBezTo>
                <a:cubicBezTo>
                  <a:pt x="614" y="1057"/>
                  <a:pt x="618" y="1058"/>
                  <a:pt x="622" y="1058"/>
                </a:cubicBezTo>
                <a:cubicBezTo>
                  <a:pt x="626" y="1059"/>
                  <a:pt x="629" y="1059"/>
                  <a:pt x="633" y="1060"/>
                </a:cubicBezTo>
                <a:cubicBezTo>
                  <a:pt x="644" y="1062"/>
                  <a:pt x="644" y="1062"/>
                  <a:pt x="644" y="1062"/>
                </a:cubicBezTo>
                <a:cubicBezTo>
                  <a:pt x="647" y="1063"/>
                  <a:pt x="647" y="1063"/>
                  <a:pt x="647" y="1063"/>
                </a:cubicBezTo>
                <a:cubicBezTo>
                  <a:pt x="648" y="1063"/>
                  <a:pt x="648" y="1063"/>
                  <a:pt x="648" y="1063"/>
                </a:cubicBezTo>
                <a:cubicBezTo>
                  <a:pt x="649" y="1063"/>
                  <a:pt x="649" y="1063"/>
                  <a:pt x="649" y="1063"/>
                </a:cubicBezTo>
                <a:cubicBezTo>
                  <a:pt x="655" y="1065"/>
                  <a:pt x="655" y="1065"/>
                  <a:pt x="655" y="1065"/>
                </a:cubicBezTo>
                <a:cubicBezTo>
                  <a:pt x="666" y="1068"/>
                  <a:pt x="666" y="1068"/>
                  <a:pt x="666" y="1068"/>
                </a:cubicBezTo>
                <a:cubicBezTo>
                  <a:pt x="677" y="1071"/>
                  <a:pt x="677" y="1071"/>
                  <a:pt x="677" y="1071"/>
                </a:cubicBezTo>
                <a:cubicBezTo>
                  <a:pt x="684" y="1073"/>
                  <a:pt x="692" y="1076"/>
                  <a:pt x="699" y="1078"/>
                </a:cubicBezTo>
                <a:cubicBezTo>
                  <a:pt x="711" y="1082"/>
                  <a:pt x="722" y="1087"/>
                  <a:pt x="734" y="1092"/>
                </a:cubicBezTo>
                <a:cubicBezTo>
                  <a:pt x="725" y="1090"/>
                  <a:pt x="716" y="1088"/>
                  <a:pt x="708" y="1087"/>
                </a:cubicBezTo>
                <a:cubicBezTo>
                  <a:pt x="703" y="1087"/>
                  <a:pt x="699" y="1086"/>
                  <a:pt x="694" y="1085"/>
                </a:cubicBezTo>
                <a:cubicBezTo>
                  <a:pt x="680" y="1084"/>
                  <a:pt x="680" y="1084"/>
                  <a:pt x="680" y="1084"/>
                </a:cubicBezTo>
                <a:cubicBezTo>
                  <a:pt x="674" y="1084"/>
                  <a:pt x="674" y="1084"/>
                  <a:pt x="674" y="1084"/>
                </a:cubicBezTo>
                <a:cubicBezTo>
                  <a:pt x="667" y="1083"/>
                  <a:pt x="667" y="1083"/>
                  <a:pt x="667" y="1083"/>
                </a:cubicBezTo>
                <a:cubicBezTo>
                  <a:pt x="653" y="1083"/>
                  <a:pt x="653" y="1083"/>
                  <a:pt x="653" y="1083"/>
                </a:cubicBezTo>
                <a:cubicBezTo>
                  <a:pt x="649" y="1083"/>
                  <a:pt x="644" y="1083"/>
                  <a:pt x="639" y="1083"/>
                </a:cubicBezTo>
                <a:cubicBezTo>
                  <a:pt x="625" y="1083"/>
                  <a:pt x="625" y="1083"/>
                  <a:pt x="625" y="1083"/>
                </a:cubicBezTo>
                <a:cubicBezTo>
                  <a:pt x="623" y="1083"/>
                  <a:pt x="621" y="1083"/>
                  <a:pt x="618" y="1083"/>
                </a:cubicBezTo>
                <a:cubicBezTo>
                  <a:pt x="612" y="1084"/>
                  <a:pt x="612" y="1084"/>
                  <a:pt x="612" y="1084"/>
                </a:cubicBezTo>
                <a:cubicBezTo>
                  <a:pt x="599" y="1085"/>
                  <a:pt x="599" y="1085"/>
                  <a:pt x="599" y="1085"/>
                </a:cubicBezTo>
                <a:cubicBezTo>
                  <a:pt x="595" y="1085"/>
                  <a:pt x="595" y="1085"/>
                  <a:pt x="595" y="1085"/>
                </a:cubicBezTo>
                <a:cubicBezTo>
                  <a:pt x="592" y="1086"/>
                  <a:pt x="592" y="1086"/>
                  <a:pt x="592" y="1086"/>
                </a:cubicBezTo>
                <a:cubicBezTo>
                  <a:pt x="585" y="1087"/>
                  <a:pt x="585" y="1087"/>
                  <a:pt x="585" y="1087"/>
                </a:cubicBezTo>
                <a:cubicBezTo>
                  <a:pt x="572" y="1088"/>
                  <a:pt x="572" y="1088"/>
                  <a:pt x="572" y="1088"/>
                </a:cubicBezTo>
                <a:cubicBezTo>
                  <a:pt x="555" y="1091"/>
                  <a:pt x="537" y="1094"/>
                  <a:pt x="520" y="1097"/>
                </a:cubicBezTo>
                <a:cubicBezTo>
                  <a:pt x="512" y="1099"/>
                  <a:pt x="503" y="1101"/>
                  <a:pt x="495" y="1103"/>
                </a:cubicBezTo>
                <a:cubicBezTo>
                  <a:pt x="470" y="1108"/>
                  <a:pt x="470" y="1108"/>
                  <a:pt x="470" y="1108"/>
                </a:cubicBezTo>
                <a:cubicBezTo>
                  <a:pt x="420" y="1118"/>
                  <a:pt x="420" y="1118"/>
                  <a:pt x="420" y="1118"/>
                </a:cubicBezTo>
                <a:cubicBezTo>
                  <a:pt x="404" y="1121"/>
                  <a:pt x="387" y="1125"/>
                  <a:pt x="371" y="1127"/>
                </a:cubicBezTo>
                <a:cubicBezTo>
                  <a:pt x="354" y="1130"/>
                  <a:pt x="338" y="1132"/>
                  <a:pt x="321" y="1135"/>
                </a:cubicBezTo>
                <a:cubicBezTo>
                  <a:pt x="296" y="1137"/>
                  <a:pt x="296" y="1137"/>
                  <a:pt x="296" y="1137"/>
                </a:cubicBezTo>
                <a:cubicBezTo>
                  <a:pt x="284" y="1139"/>
                  <a:pt x="284" y="1139"/>
                  <a:pt x="284" y="1139"/>
                </a:cubicBezTo>
                <a:cubicBezTo>
                  <a:pt x="271" y="1140"/>
                  <a:pt x="271" y="1140"/>
                  <a:pt x="271" y="1140"/>
                </a:cubicBezTo>
                <a:cubicBezTo>
                  <a:pt x="246" y="1141"/>
                  <a:pt x="246" y="1141"/>
                  <a:pt x="246" y="1141"/>
                </a:cubicBezTo>
                <a:cubicBezTo>
                  <a:pt x="238" y="1142"/>
                  <a:pt x="230" y="1142"/>
                  <a:pt x="222" y="1142"/>
                </a:cubicBezTo>
                <a:cubicBezTo>
                  <a:pt x="205" y="1143"/>
                  <a:pt x="188" y="1142"/>
                  <a:pt x="172" y="1142"/>
                </a:cubicBezTo>
                <a:cubicBezTo>
                  <a:pt x="163" y="1142"/>
                  <a:pt x="155" y="1141"/>
                  <a:pt x="147" y="1140"/>
                </a:cubicBezTo>
                <a:cubicBezTo>
                  <a:pt x="122" y="1139"/>
                  <a:pt x="122" y="1139"/>
                  <a:pt x="122" y="1139"/>
                </a:cubicBezTo>
                <a:cubicBezTo>
                  <a:pt x="105" y="1137"/>
                  <a:pt x="88" y="1135"/>
                  <a:pt x="72" y="1133"/>
                </a:cubicBezTo>
                <a:cubicBezTo>
                  <a:pt x="36" y="1127"/>
                  <a:pt x="36" y="1127"/>
                  <a:pt x="36" y="1127"/>
                </a:cubicBezTo>
                <a:cubicBezTo>
                  <a:pt x="19" y="159"/>
                  <a:pt x="19" y="159"/>
                  <a:pt x="19" y="159"/>
                </a:cubicBezTo>
                <a:cubicBezTo>
                  <a:pt x="1" y="1142"/>
                  <a:pt x="1" y="1142"/>
                  <a:pt x="1" y="1142"/>
                </a:cubicBezTo>
                <a:cubicBezTo>
                  <a:pt x="0" y="1157"/>
                  <a:pt x="0" y="1157"/>
                  <a:pt x="0" y="1157"/>
                </a:cubicBezTo>
                <a:cubicBezTo>
                  <a:pt x="15" y="1160"/>
                  <a:pt x="15" y="1160"/>
                  <a:pt x="15" y="1160"/>
                </a:cubicBezTo>
                <a:cubicBezTo>
                  <a:pt x="66" y="1170"/>
                  <a:pt x="66" y="1170"/>
                  <a:pt x="66" y="1170"/>
                </a:cubicBezTo>
                <a:cubicBezTo>
                  <a:pt x="83" y="1173"/>
                  <a:pt x="100" y="1176"/>
                  <a:pt x="117" y="1178"/>
                </a:cubicBezTo>
                <a:cubicBezTo>
                  <a:pt x="143" y="1181"/>
                  <a:pt x="143" y="1181"/>
                  <a:pt x="143" y="1181"/>
                </a:cubicBezTo>
                <a:cubicBezTo>
                  <a:pt x="152" y="1181"/>
                  <a:pt x="161" y="1183"/>
                  <a:pt x="169" y="1183"/>
                </a:cubicBezTo>
                <a:cubicBezTo>
                  <a:pt x="187" y="1184"/>
                  <a:pt x="204" y="1185"/>
                  <a:pt x="222" y="1185"/>
                </a:cubicBezTo>
                <a:cubicBezTo>
                  <a:pt x="230" y="1185"/>
                  <a:pt x="239" y="1185"/>
                  <a:pt x="248" y="1185"/>
                </a:cubicBezTo>
                <a:cubicBezTo>
                  <a:pt x="274" y="1185"/>
                  <a:pt x="274" y="1185"/>
                  <a:pt x="274" y="1185"/>
                </a:cubicBezTo>
                <a:cubicBezTo>
                  <a:pt x="287" y="1184"/>
                  <a:pt x="287" y="1184"/>
                  <a:pt x="287" y="1184"/>
                </a:cubicBezTo>
                <a:cubicBezTo>
                  <a:pt x="300" y="1183"/>
                  <a:pt x="300" y="1183"/>
                  <a:pt x="300" y="1183"/>
                </a:cubicBezTo>
                <a:cubicBezTo>
                  <a:pt x="309" y="1183"/>
                  <a:pt x="317" y="1182"/>
                  <a:pt x="326" y="1181"/>
                </a:cubicBezTo>
                <a:cubicBezTo>
                  <a:pt x="343" y="1180"/>
                  <a:pt x="361" y="1178"/>
                  <a:pt x="378" y="1176"/>
                </a:cubicBezTo>
                <a:cubicBezTo>
                  <a:pt x="395" y="1173"/>
                  <a:pt x="412" y="1171"/>
                  <a:pt x="429" y="1168"/>
                </a:cubicBezTo>
                <a:cubicBezTo>
                  <a:pt x="480" y="1159"/>
                  <a:pt x="480" y="1159"/>
                  <a:pt x="480" y="1159"/>
                </a:cubicBezTo>
                <a:cubicBezTo>
                  <a:pt x="505" y="1155"/>
                  <a:pt x="505" y="1155"/>
                  <a:pt x="505" y="1155"/>
                </a:cubicBezTo>
                <a:cubicBezTo>
                  <a:pt x="513" y="1154"/>
                  <a:pt x="522" y="1152"/>
                  <a:pt x="530" y="1151"/>
                </a:cubicBezTo>
                <a:cubicBezTo>
                  <a:pt x="547" y="1148"/>
                  <a:pt x="563" y="1146"/>
                  <a:pt x="579" y="1144"/>
                </a:cubicBezTo>
                <a:cubicBezTo>
                  <a:pt x="591" y="1143"/>
                  <a:pt x="591" y="1143"/>
                  <a:pt x="591" y="1143"/>
                </a:cubicBezTo>
                <a:cubicBezTo>
                  <a:pt x="597" y="1142"/>
                  <a:pt x="597" y="1142"/>
                  <a:pt x="597" y="1142"/>
                </a:cubicBezTo>
                <a:cubicBezTo>
                  <a:pt x="600" y="1142"/>
                  <a:pt x="600" y="1142"/>
                  <a:pt x="600" y="1142"/>
                </a:cubicBezTo>
                <a:cubicBezTo>
                  <a:pt x="601" y="1142"/>
                  <a:pt x="601" y="1142"/>
                  <a:pt x="601" y="1142"/>
                </a:cubicBezTo>
                <a:cubicBezTo>
                  <a:pt x="603" y="1142"/>
                  <a:pt x="603" y="1142"/>
                  <a:pt x="603" y="1142"/>
                </a:cubicBezTo>
                <a:cubicBezTo>
                  <a:pt x="615" y="1141"/>
                  <a:pt x="615" y="1141"/>
                  <a:pt x="615" y="1141"/>
                </a:cubicBezTo>
                <a:cubicBezTo>
                  <a:pt x="622" y="1141"/>
                  <a:pt x="622" y="1141"/>
                  <a:pt x="622" y="1141"/>
                </a:cubicBezTo>
                <a:cubicBezTo>
                  <a:pt x="624" y="1141"/>
                  <a:pt x="626" y="1141"/>
                  <a:pt x="628" y="1141"/>
                </a:cubicBezTo>
                <a:cubicBezTo>
                  <a:pt x="640" y="1141"/>
                  <a:pt x="640" y="1141"/>
                  <a:pt x="640" y="1141"/>
                </a:cubicBezTo>
                <a:cubicBezTo>
                  <a:pt x="643" y="1141"/>
                  <a:pt x="647" y="1141"/>
                  <a:pt x="651" y="1142"/>
                </a:cubicBezTo>
                <a:cubicBezTo>
                  <a:pt x="663" y="1143"/>
                  <a:pt x="663" y="1143"/>
                  <a:pt x="663" y="1143"/>
                </a:cubicBezTo>
                <a:cubicBezTo>
                  <a:pt x="669" y="1143"/>
                  <a:pt x="669" y="1143"/>
                  <a:pt x="669" y="1143"/>
                </a:cubicBezTo>
                <a:cubicBezTo>
                  <a:pt x="675" y="1144"/>
                  <a:pt x="675" y="1144"/>
                  <a:pt x="675" y="1144"/>
                </a:cubicBezTo>
                <a:cubicBezTo>
                  <a:pt x="686" y="1145"/>
                  <a:pt x="686" y="1145"/>
                  <a:pt x="686" y="1145"/>
                </a:cubicBezTo>
                <a:cubicBezTo>
                  <a:pt x="690" y="1146"/>
                  <a:pt x="694" y="1147"/>
                  <a:pt x="698" y="1147"/>
                </a:cubicBezTo>
                <a:cubicBezTo>
                  <a:pt x="706" y="1148"/>
                  <a:pt x="714" y="1150"/>
                  <a:pt x="721" y="1152"/>
                </a:cubicBezTo>
                <a:cubicBezTo>
                  <a:pt x="736" y="1156"/>
                  <a:pt x="751" y="1161"/>
                  <a:pt x="766" y="1166"/>
                </a:cubicBezTo>
                <a:cubicBezTo>
                  <a:pt x="776" y="1171"/>
                  <a:pt x="776" y="1171"/>
                  <a:pt x="776" y="1171"/>
                </a:cubicBezTo>
                <a:cubicBezTo>
                  <a:pt x="780" y="1173"/>
                  <a:pt x="783" y="1174"/>
                  <a:pt x="786" y="1176"/>
                </a:cubicBezTo>
                <a:cubicBezTo>
                  <a:pt x="790" y="1178"/>
                  <a:pt x="793" y="1179"/>
                  <a:pt x="796" y="1181"/>
                </a:cubicBezTo>
                <a:cubicBezTo>
                  <a:pt x="798" y="1182"/>
                  <a:pt x="799" y="1183"/>
                  <a:pt x="801" y="1184"/>
                </a:cubicBezTo>
                <a:cubicBezTo>
                  <a:pt x="801" y="1184"/>
                  <a:pt x="802" y="1185"/>
                  <a:pt x="803" y="1185"/>
                </a:cubicBezTo>
                <a:cubicBezTo>
                  <a:pt x="804" y="1186"/>
                  <a:pt x="804" y="1186"/>
                  <a:pt x="804" y="1186"/>
                </a:cubicBezTo>
                <a:cubicBezTo>
                  <a:pt x="804" y="1186"/>
                  <a:pt x="804" y="1186"/>
                  <a:pt x="804" y="1186"/>
                </a:cubicBezTo>
                <a:cubicBezTo>
                  <a:pt x="804" y="1186"/>
                  <a:pt x="804" y="1186"/>
                  <a:pt x="804" y="1186"/>
                </a:cubicBezTo>
                <a:cubicBezTo>
                  <a:pt x="873" y="1186"/>
                  <a:pt x="873" y="1186"/>
                  <a:pt x="873" y="1186"/>
                </a:cubicBezTo>
                <a:cubicBezTo>
                  <a:pt x="873" y="1186"/>
                  <a:pt x="873" y="1186"/>
                  <a:pt x="873" y="1186"/>
                </a:cubicBezTo>
                <a:cubicBezTo>
                  <a:pt x="873" y="1186"/>
                  <a:pt x="873" y="1186"/>
                  <a:pt x="873" y="1186"/>
                </a:cubicBezTo>
                <a:cubicBezTo>
                  <a:pt x="874" y="1185"/>
                  <a:pt x="874" y="1185"/>
                  <a:pt x="874" y="1185"/>
                </a:cubicBezTo>
                <a:cubicBezTo>
                  <a:pt x="875" y="1185"/>
                  <a:pt x="876" y="1184"/>
                  <a:pt x="876" y="1184"/>
                </a:cubicBezTo>
                <a:cubicBezTo>
                  <a:pt x="878" y="1183"/>
                  <a:pt x="879" y="1182"/>
                  <a:pt x="881" y="1181"/>
                </a:cubicBezTo>
                <a:cubicBezTo>
                  <a:pt x="884" y="1179"/>
                  <a:pt x="887" y="1178"/>
                  <a:pt x="891" y="1176"/>
                </a:cubicBezTo>
                <a:cubicBezTo>
                  <a:pt x="894" y="1174"/>
                  <a:pt x="897" y="1173"/>
                  <a:pt x="901" y="1171"/>
                </a:cubicBezTo>
                <a:cubicBezTo>
                  <a:pt x="911" y="1166"/>
                  <a:pt x="911" y="1166"/>
                  <a:pt x="911" y="1166"/>
                </a:cubicBezTo>
                <a:cubicBezTo>
                  <a:pt x="926" y="1161"/>
                  <a:pt x="941" y="1156"/>
                  <a:pt x="956" y="1152"/>
                </a:cubicBezTo>
                <a:cubicBezTo>
                  <a:pt x="963" y="1150"/>
                  <a:pt x="971" y="1148"/>
                  <a:pt x="979" y="1147"/>
                </a:cubicBezTo>
                <a:cubicBezTo>
                  <a:pt x="983" y="1147"/>
                  <a:pt x="987" y="1146"/>
                  <a:pt x="991" y="1145"/>
                </a:cubicBezTo>
                <a:cubicBezTo>
                  <a:pt x="1002" y="1144"/>
                  <a:pt x="1002" y="1144"/>
                  <a:pt x="1002" y="1144"/>
                </a:cubicBezTo>
                <a:cubicBezTo>
                  <a:pt x="1008" y="1143"/>
                  <a:pt x="1008" y="1143"/>
                  <a:pt x="1008" y="1143"/>
                </a:cubicBezTo>
                <a:cubicBezTo>
                  <a:pt x="1014" y="1143"/>
                  <a:pt x="1014" y="1143"/>
                  <a:pt x="1014" y="1143"/>
                </a:cubicBezTo>
                <a:cubicBezTo>
                  <a:pt x="1026" y="1142"/>
                  <a:pt x="1026" y="1142"/>
                  <a:pt x="1026" y="1142"/>
                </a:cubicBezTo>
                <a:cubicBezTo>
                  <a:pt x="1030" y="1141"/>
                  <a:pt x="1034" y="1141"/>
                  <a:pt x="1038" y="1141"/>
                </a:cubicBezTo>
                <a:cubicBezTo>
                  <a:pt x="1049" y="1141"/>
                  <a:pt x="1049" y="1141"/>
                  <a:pt x="1049" y="1141"/>
                </a:cubicBezTo>
                <a:cubicBezTo>
                  <a:pt x="1051" y="1141"/>
                  <a:pt x="1053" y="1141"/>
                  <a:pt x="1055" y="1141"/>
                </a:cubicBezTo>
                <a:cubicBezTo>
                  <a:pt x="1062" y="1141"/>
                  <a:pt x="1062" y="1141"/>
                  <a:pt x="1062" y="1141"/>
                </a:cubicBezTo>
                <a:cubicBezTo>
                  <a:pt x="1074" y="1142"/>
                  <a:pt x="1074" y="1142"/>
                  <a:pt x="1074" y="1142"/>
                </a:cubicBezTo>
                <a:cubicBezTo>
                  <a:pt x="1076" y="1142"/>
                  <a:pt x="1076" y="1142"/>
                  <a:pt x="1076" y="1142"/>
                </a:cubicBezTo>
                <a:cubicBezTo>
                  <a:pt x="1077" y="1142"/>
                  <a:pt x="1077" y="1142"/>
                  <a:pt x="1077" y="1142"/>
                </a:cubicBezTo>
                <a:cubicBezTo>
                  <a:pt x="1077" y="1142"/>
                  <a:pt x="1077" y="1142"/>
                  <a:pt x="1077" y="1142"/>
                </a:cubicBezTo>
                <a:cubicBezTo>
                  <a:pt x="1080" y="1142"/>
                  <a:pt x="1080" y="1142"/>
                  <a:pt x="1080" y="1142"/>
                </a:cubicBezTo>
                <a:cubicBezTo>
                  <a:pt x="1086" y="1143"/>
                  <a:pt x="1086" y="1143"/>
                  <a:pt x="1086" y="1143"/>
                </a:cubicBezTo>
                <a:cubicBezTo>
                  <a:pt x="1098" y="1144"/>
                  <a:pt x="1098" y="1144"/>
                  <a:pt x="1098" y="1144"/>
                </a:cubicBezTo>
                <a:cubicBezTo>
                  <a:pt x="1114" y="1146"/>
                  <a:pt x="1131" y="1148"/>
                  <a:pt x="1147" y="1151"/>
                </a:cubicBezTo>
                <a:cubicBezTo>
                  <a:pt x="1155" y="1152"/>
                  <a:pt x="1164" y="1154"/>
                  <a:pt x="1172" y="1155"/>
                </a:cubicBezTo>
                <a:cubicBezTo>
                  <a:pt x="1197" y="1159"/>
                  <a:pt x="1197" y="1159"/>
                  <a:pt x="1197" y="1159"/>
                </a:cubicBezTo>
                <a:cubicBezTo>
                  <a:pt x="1248" y="1168"/>
                  <a:pt x="1248" y="1168"/>
                  <a:pt x="1248" y="1168"/>
                </a:cubicBezTo>
                <a:cubicBezTo>
                  <a:pt x="1265" y="1171"/>
                  <a:pt x="1282" y="1173"/>
                  <a:pt x="1299" y="1176"/>
                </a:cubicBezTo>
                <a:cubicBezTo>
                  <a:pt x="1316" y="1178"/>
                  <a:pt x="1334" y="1180"/>
                  <a:pt x="1351" y="1181"/>
                </a:cubicBezTo>
                <a:cubicBezTo>
                  <a:pt x="1360" y="1182"/>
                  <a:pt x="1368" y="1183"/>
                  <a:pt x="1377" y="1183"/>
                </a:cubicBezTo>
                <a:cubicBezTo>
                  <a:pt x="1390" y="1184"/>
                  <a:pt x="1390" y="1184"/>
                  <a:pt x="1390" y="1184"/>
                </a:cubicBezTo>
                <a:cubicBezTo>
                  <a:pt x="1403" y="1185"/>
                  <a:pt x="1403" y="1185"/>
                  <a:pt x="1403" y="1185"/>
                </a:cubicBezTo>
                <a:cubicBezTo>
                  <a:pt x="1429" y="1185"/>
                  <a:pt x="1429" y="1185"/>
                  <a:pt x="1429" y="1185"/>
                </a:cubicBezTo>
                <a:cubicBezTo>
                  <a:pt x="1438" y="1185"/>
                  <a:pt x="1447" y="1185"/>
                  <a:pt x="1455" y="1185"/>
                </a:cubicBezTo>
                <a:cubicBezTo>
                  <a:pt x="1473" y="1185"/>
                  <a:pt x="1490" y="1184"/>
                  <a:pt x="1508" y="1183"/>
                </a:cubicBezTo>
                <a:cubicBezTo>
                  <a:pt x="1516" y="1183"/>
                  <a:pt x="1525" y="1181"/>
                  <a:pt x="1534" y="1181"/>
                </a:cubicBezTo>
                <a:cubicBezTo>
                  <a:pt x="1560" y="1178"/>
                  <a:pt x="1560" y="1178"/>
                  <a:pt x="1560" y="1178"/>
                </a:cubicBezTo>
                <a:cubicBezTo>
                  <a:pt x="1577" y="1176"/>
                  <a:pt x="1594" y="1173"/>
                  <a:pt x="1611" y="1170"/>
                </a:cubicBezTo>
                <a:cubicBezTo>
                  <a:pt x="1662" y="1160"/>
                  <a:pt x="1662" y="1160"/>
                  <a:pt x="1662" y="1160"/>
                </a:cubicBezTo>
                <a:cubicBezTo>
                  <a:pt x="1677" y="1157"/>
                  <a:pt x="1677" y="1157"/>
                  <a:pt x="1677" y="1157"/>
                </a:cubicBezTo>
                <a:lnTo>
                  <a:pt x="1676" y="1142"/>
                </a:lnTo>
                <a:close/>
              </a:path>
            </a:pathLst>
          </a:custGeom>
          <a:solidFill>
            <a:schemeClr val="bg1">
              <a:lumMod val="95000"/>
              <a:alpha val="37000"/>
            </a:schemeClr>
          </a:solidFill>
          <a:ln>
            <a:noFill/>
          </a:ln>
        </p:spPr>
        <p:txBody>
          <a:bodyPr vert="horz" wrap="square" lIns="91440" tIns="45720" rIns="91440" bIns="45720" numCol="1" anchor="t" anchorCtr="0" compatLnSpc="1">
            <a:prstTxWarp prst="textNoShape">
              <a:avLst/>
            </a:prstTxWarp>
          </a:bodyPr>
          <a:lstStyle/>
          <a:p>
            <a:pPr defTabSz="914377">
              <a:defRPr/>
            </a:pPr>
            <a:endParaRPr lang="zh-CN" altLang="en-US" dirty="0">
              <a:solidFill>
                <a:prstClr val="black"/>
              </a:solidFill>
              <a:cs typeface="+mn-ea"/>
              <a:sym typeface="+mn-lt"/>
            </a:endParaRPr>
          </a:p>
        </p:txBody>
      </p:sp>
      <p:pic>
        <p:nvPicPr>
          <p:cNvPr id="6" name="图片 5">
            <a:extLst>
              <a:ext uri="{FF2B5EF4-FFF2-40B4-BE49-F238E27FC236}">
                <a16:creationId xmlns:a16="http://schemas.microsoft.com/office/drawing/2014/main" id="{E01C2BC5-AC90-4473-A216-F044A75F5182}"/>
              </a:ext>
            </a:extLst>
          </p:cNvPr>
          <p:cNvPicPr>
            <a:picLocks noChangeAspect="1"/>
          </p:cNvPicPr>
          <p:nvPr userDrawn="1"/>
        </p:nvPicPr>
        <p:blipFill>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tretch>
            <a:fillRect/>
          </a:stretch>
        </p:blipFill>
        <p:spPr>
          <a:xfrm>
            <a:off x="279317" y="88818"/>
            <a:ext cx="2678436" cy="1506620"/>
          </a:xfrm>
          <a:prstGeom prst="rect">
            <a:avLst/>
          </a:prstGeom>
        </p:spPr>
      </p:pic>
      <p:grpSp>
        <p:nvGrpSpPr>
          <p:cNvPr id="7" name="组合 6">
            <a:extLst>
              <a:ext uri="{FF2B5EF4-FFF2-40B4-BE49-F238E27FC236}">
                <a16:creationId xmlns:a16="http://schemas.microsoft.com/office/drawing/2014/main" id="{BDD559D8-4936-43A0-AB87-0E7A44448BA7}"/>
              </a:ext>
            </a:extLst>
          </p:cNvPr>
          <p:cNvGrpSpPr/>
          <p:nvPr userDrawn="1"/>
        </p:nvGrpSpPr>
        <p:grpSpPr>
          <a:xfrm>
            <a:off x="916890" y="2241226"/>
            <a:ext cx="750254" cy="2668796"/>
            <a:chOff x="814761" y="2385212"/>
            <a:chExt cx="750254" cy="2668796"/>
          </a:xfrm>
        </p:grpSpPr>
        <p:sp>
          <p:nvSpPr>
            <p:cNvPr id="8" name="矩形 7">
              <a:extLst>
                <a:ext uri="{FF2B5EF4-FFF2-40B4-BE49-F238E27FC236}">
                  <a16:creationId xmlns:a16="http://schemas.microsoft.com/office/drawing/2014/main" id="{3AA87C73-FD97-4E9D-9BAD-804677F256F3}"/>
                </a:ext>
              </a:extLst>
            </p:cNvPr>
            <p:cNvSpPr/>
            <p:nvPr/>
          </p:nvSpPr>
          <p:spPr>
            <a:xfrm>
              <a:off x="901115" y="2584450"/>
              <a:ext cx="517524" cy="2286000"/>
            </a:xfrm>
            <a:prstGeom prst="rect">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a:extLst>
                <a:ext uri="{FF2B5EF4-FFF2-40B4-BE49-F238E27FC236}">
                  <a16:creationId xmlns:a16="http://schemas.microsoft.com/office/drawing/2014/main" id="{0E2A9720-6557-435A-9BFA-0EA8E55DF577}"/>
                </a:ext>
              </a:extLst>
            </p:cNvPr>
            <p:cNvSpPr/>
            <p:nvPr/>
          </p:nvSpPr>
          <p:spPr>
            <a:xfrm>
              <a:off x="814761" y="2385212"/>
              <a:ext cx="688261" cy="879759"/>
            </a:xfrm>
            <a:prstGeom prst="rect">
              <a:avLst/>
            </a:prstGeom>
            <a:blipFill>
              <a:blip r:embed="rId4" cstate="screen">
                <a:alphaModFix amt="33000"/>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 name="矩形 9">
              <a:extLst>
                <a:ext uri="{FF2B5EF4-FFF2-40B4-BE49-F238E27FC236}">
                  <a16:creationId xmlns:a16="http://schemas.microsoft.com/office/drawing/2014/main" id="{36EE9563-B422-44CE-9734-AD3CA4262CD9}"/>
                </a:ext>
              </a:extLst>
            </p:cNvPr>
            <p:cNvSpPr/>
            <p:nvPr/>
          </p:nvSpPr>
          <p:spPr>
            <a:xfrm>
              <a:off x="901115" y="2977148"/>
              <a:ext cx="537148" cy="879759"/>
            </a:xfrm>
            <a:prstGeom prst="rect">
              <a:avLst/>
            </a:prstGeom>
            <a:blipFill>
              <a:blip r:embed="rId5" cstate="screen">
                <a:alphaModFix amt="33000"/>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 name="矩形 10">
              <a:extLst>
                <a:ext uri="{FF2B5EF4-FFF2-40B4-BE49-F238E27FC236}">
                  <a16:creationId xmlns:a16="http://schemas.microsoft.com/office/drawing/2014/main" id="{1C35DA4B-5455-4445-A3F2-5AC466A74A7A}"/>
                </a:ext>
              </a:extLst>
            </p:cNvPr>
            <p:cNvSpPr/>
            <p:nvPr/>
          </p:nvSpPr>
          <p:spPr>
            <a:xfrm>
              <a:off x="943795" y="3569084"/>
              <a:ext cx="495727" cy="886373"/>
            </a:xfrm>
            <a:prstGeom prst="rect">
              <a:avLst/>
            </a:prstGeom>
            <a:blipFill>
              <a:blip r:embed="rId6" cstate="screen">
                <a:alphaModFix amt="33000"/>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 name="矩形 11">
              <a:extLst>
                <a:ext uri="{FF2B5EF4-FFF2-40B4-BE49-F238E27FC236}">
                  <a16:creationId xmlns:a16="http://schemas.microsoft.com/office/drawing/2014/main" id="{7319FD8A-8C32-4C98-8E6F-C0E4DE3814A8}"/>
                </a:ext>
              </a:extLst>
            </p:cNvPr>
            <p:cNvSpPr/>
            <p:nvPr/>
          </p:nvSpPr>
          <p:spPr>
            <a:xfrm>
              <a:off x="924745" y="4167635"/>
              <a:ext cx="640270" cy="886373"/>
            </a:xfrm>
            <a:prstGeom prst="rect">
              <a:avLst/>
            </a:prstGeom>
            <a:blipFill>
              <a:blip r:embed="rId7" cstate="screen">
                <a:alphaModFix amt="33000"/>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13" name="矩形 12">
            <a:extLst>
              <a:ext uri="{FF2B5EF4-FFF2-40B4-BE49-F238E27FC236}">
                <a16:creationId xmlns:a16="http://schemas.microsoft.com/office/drawing/2014/main" id="{D1EA8C91-A07E-4F2F-9794-2411BEEF671A}"/>
              </a:ext>
            </a:extLst>
          </p:cNvPr>
          <p:cNvSpPr/>
          <p:nvPr userDrawn="1"/>
        </p:nvSpPr>
        <p:spPr>
          <a:xfrm>
            <a:off x="11236136" y="-18978"/>
            <a:ext cx="963084" cy="6885000"/>
          </a:xfrm>
          <a:prstGeom prst="rect">
            <a:avLst/>
          </a:prstGeom>
          <a:solidFill>
            <a:schemeClr val="accent1">
              <a:alpha val="9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cs typeface="+mn-ea"/>
              <a:sym typeface="+mn-lt"/>
            </a:endParaRPr>
          </a:p>
        </p:txBody>
      </p:sp>
      <p:sp>
        <p:nvSpPr>
          <p:cNvPr id="14" name="矩形 13">
            <a:extLst>
              <a:ext uri="{FF2B5EF4-FFF2-40B4-BE49-F238E27FC236}">
                <a16:creationId xmlns:a16="http://schemas.microsoft.com/office/drawing/2014/main" id="{1B09A954-F1EB-46C3-8475-C406A0C58AE3}"/>
              </a:ext>
            </a:extLst>
          </p:cNvPr>
          <p:cNvSpPr/>
          <p:nvPr userDrawn="1"/>
        </p:nvSpPr>
        <p:spPr>
          <a:xfrm>
            <a:off x="3566014" y="3074167"/>
            <a:ext cx="7635600" cy="4039200"/>
          </a:xfrm>
          <a:prstGeom prst="rect">
            <a:avLst/>
          </a:prstGeom>
          <a:blipFill dpi="0" rotWithShape="1">
            <a:blip r:embed="rId8">
              <a:alphaModFix amt="36000"/>
              <a:duotone>
                <a:prstClr val="black"/>
                <a:schemeClr val="accent1">
                  <a:tint val="45000"/>
                  <a:satMod val="400000"/>
                </a:schemeClr>
              </a:duotone>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矩形 16">
            <a:extLst>
              <a:ext uri="{FF2B5EF4-FFF2-40B4-BE49-F238E27FC236}">
                <a16:creationId xmlns:a16="http://schemas.microsoft.com/office/drawing/2014/main" id="{933D1B12-84CE-48BC-B834-2247DB981AAB}"/>
              </a:ext>
            </a:extLst>
          </p:cNvPr>
          <p:cNvSpPr/>
          <p:nvPr userDrawn="1"/>
        </p:nvSpPr>
        <p:spPr>
          <a:xfrm>
            <a:off x="11040231" y="5610893"/>
            <a:ext cx="1965600" cy="1123200"/>
          </a:xfrm>
          <a:prstGeom prst="rect">
            <a:avLst/>
          </a:prstGeom>
          <a:blipFill>
            <a:blip r:embed="rId9">
              <a:alphaModFix amt="20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8" name="组合 17">
            <a:extLst>
              <a:ext uri="{FF2B5EF4-FFF2-40B4-BE49-F238E27FC236}">
                <a16:creationId xmlns:a16="http://schemas.microsoft.com/office/drawing/2014/main" id="{1187F19F-B9DB-4EB0-9B18-B6C8A258D857}"/>
              </a:ext>
            </a:extLst>
          </p:cNvPr>
          <p:cNvGrpSpPr/>
          <p:nvPr userDrawn="1"/>
        </p:nvGrpSpPr>
        <p:grpSpPr>
          <a:xfrm>
            <a:off x="1754855" y="2777436"/>
            <a:ext cx="734154" cy="2662182"/>
            <a:chOff x="1425027" y="2413429"/>
            <a:chExt cx="734154" cy="2662182"/>
          </a:xfrm>
        </p:grpSpPr>
        <p:sp>
          <p:nvSpPr>
            <p:cNvPr id="19" name="矩形 18">
              <a:extLst>
                <a:ext uri="{FF2B5EF4-FFF2-40B4-BE49-F238E27FC236}">
                  <a16:creationId xmlns:a16="http://schemas.microsoft.com/office/drawing/2014/main" id="{8C6F1068-0124-4293-99D0-694CEDE19051}"/>
                </a:ext>
              </a:extLst>
            </p:cNvPr>
            <p:cNvSpPr/>
            <p:nvPr/>
          </p:nvSpPr>
          <p:spPr>
            <a:xfrm>
              <a:off x="1565356" y="2584450"/>
              <a:ext cx="517524" cy="2286000"/>
            </a:xfrm>
            <a:prstGeom prst="rect">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矩形 19">
              <a:extLst>
                <a:ext uri="{FF2B5EF4-FFF2-40B4-BE49-F238E27FC236}">
                  <a16:creationId xmlns:a16="http://schemas.microsoft.com/office/drawing/2014/main" id="{84B16130-12C5-448A-987B-E8A09CD1EEB8}"/>
                </a:ext>
              </a:extLst>
            </p:cNvPr>
            <p:cNvSpPr/>
            <p:nvPr/>
          </p:nvSpPr>
          <p:spPr>
            <a:xfrm>
              <a:off x="1425027" y="2413429"/>
              <a:ext cx="614553" cy="879759"/>
            </a:xfrm>
            <a:prstGeom prst="rect">
              <a:avLst/>
            </a:prstGeom>
            <a:blipFill>
              <a:blip r:embed="rId10" cstate="screen">
                <a:alphaModFix amt="33000"/>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1" name="矩形 20">
              <a:extLst>
                <a:ext uri="{FF2B5EF4-FFF2-40B4-BE49-F238E27FC236}">
                  <a16:creationId xmlns:a16="http://schemas.microsoft.com/office/drawing/2014/main" id="{426D0E56-4B7E-42EF-BA39-D921A9FC4F78}"/>
                </a:ext>
              </a:extLst>
            </p:cNvPr>
            <p:cNvSpPr/>
            <p:nvPr/>
          </p:nvSpPr>
          <p:spPr>
            <a:xfrm>
              <a:off x="1547557" y="3007570"/>
              <a:ext cx="609408" cy="879759"/>
            </a:xfrm>
            <a:prstGeom prst="rect">
              <a:avLst/>
            </a:prstGeom>
            <a:blipFill>
              <a:blip r:embed="rId11" cstate="screen">
                <a:alphaModFix amt="33000"/>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2" name="矩形 21">
              <a:extLst>
                <a:ext uri="{FF2B5EF4-FFF2-40B4-BE49-F238E27FC236}">
                  <a16:creationId xmlns:a16="http://schemas.microsoft.com/office/drawing/2014/main" id="{A26D8F90-5013-46FB-A000-9500B2658D53}"/>
                </a:ext>
              </a:extLst>
            </p:cNvPr>
            <p:cNvSpPr/>
            <p:nvPr/>
          </p:nvSpPr>
          <p:spPr>
            <a:xfrm>
              <a:off x="1552315" y="4195852"/>
              <a:ext cx="606866" cy="879759"/>
            </a:xfrm>
            <a:prstGeom prst="rect">
              <a:avLst/>
            </a:prstGeom>
            <a:blipFill>
              <a:blip r:embed="rId12" cstate="screen">
                <a:alphaModFix amt="33000"/>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3" name="矩形 22">
              <a:extLst>
                <a:ext uri="{FF2B5EF4-FFF2-40B4-BE49-F238E27FC236}">
                  <a16:creationId xmlns:a16="http://schemas.microsoft.com/office/drawing/2014/main" id="{004A840A-4DEB-4262-BA93-0EBDC10E4A65}"/>
                </a:ext>
              </a:extLst>
            </p:cNvPr>
            <p:cNvSpPr/>
            <p:nvPr/>
          </p:nvSpPr>
          <p:spPr>
            <a:xfrm>
              <a:off x="1530370" y="3601711"/>
              <a:ext cx="609408" cy="879759"/>
            </a:xfrm>
            <a:prstGeom prst="rect">
              <a:avLst/>
            </a:prstGeom>
            <a:blipFill>
              <a:blip r:embed="rId11" cstate="screen">
                <a:alphaModFix amt="33000"/>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3" name="文本占位符 2">
            <a:extLst>
              <a:ext uri="{FF2B5EF4-FFF2-40B4-BE49-F238E27FC236}">
                <a16:creationId xmlns:a16="http://schemas.microsoft.com/office/drawing/2014/main" id="{B322D64C-F743-4FD6-85AC-5CA6F1B0A94D}"/>
              </a:ext>
            </a:extLst>
          </p:cNvPr>
          <p:cNvSpPr>
            <a:spLocks noGrp="1"/>
          </p:cNvSpPr>
          <p:nvPr>
            <p:ph type="body" sz="quarter" idx="13" hasCustomPrompt="1"/>
          </p:nvPr>
        </p:nvSpPr>
        <p:spPr>
          <a:xfrm>
            <a:off x="5650204" y="2034183"/>
            <a:ext cx="4639130" cy="235945"/>
          </a:xfrm>
          <a:prstGeom prst="rect">
            <a:avLst/>
          </a:prstGeom>
        </p:spPr>
        <p:txBody>
          <a:bodyPr/>
          <a:lstStyle>
            <a:lvl1pPr marL="0" indent="0">
              <a:buNone/>
              <a:defRPr sz="1600">
                <a:solidFill>
                  <a:schemeClr val="accent1"/>
                </a:solidFill>
                <a:latin typeface="Arial" panose="020B0604020202020204" pitchFamily="34" charset="0"/>
                <a:cs typeface="Arial" panose="020B0604020202020204" pitchFamily="34" charset="0"/>
              </a:defRPr>
            </a:lvl1pPr>
          </a:lstStyle>
          <a:p>
            <a:pPr lvl="0"/>
            <a:r>
              <a:rPr lang="en-US" altLang="zh-CN" dirty="0"/>
              <a:t>Click here to add your title</a:t>
            </a:r>
            <a:endParaRPr lang="zh-CN" altLang="en-US" dirty="0"/>
          </a:p>
        </p:txBody>
      </p:sp>
      <p:sp>
        <p:nvSpPr>
          <p:cNvPr id="49" name="文本占位符 14">
            <a:extLst>
              <a:ext uri="{FF2B5EF4-FFF2-40B4-BE49-F238E27FC236}">
                <a16:creationId xmlns:a16="http://schemas.microsoft.com/office/drawing/2014/main" id="{9E569AA5-0E6E-4EED-8059-4F8B44DD38B2}"/>
              </a:ext>
            </a:extLst>
          </p:cNvPr>
          <p:cNvSpPr>
            <a:spLocks noGrp="1"/>
          </p:cNvSpPr>
          <p:nvPr>
            <p:ph type="body" sz="quarter" idx="14" hasCustomPrompt="1"/>
          </p:nvPr>
        </p:nvSpPr>
        <p:spPr>
          <a:xfrm>
            <a:off x="5650204" y="5248885"/>
            <a:ext cx="4639130" cy="523220"/>
          </a:xfrm>
          <a:prstGeom prst="rect">
            <a:avLst/>
          </a:prstGeom>
        </p:spPr>
        <p:txBody>
          <a:bodyPr/>
          <a:lstStyle>
            <a:lvl1pPr marL="0" indent="0">
              <a:buNone/>
              <a:defRPr sz="2800" b="1">
                <a:solidFill>
                  <a:schemeClr val="accent1"/>
                </a:solidFill>
              </a:defRPr>
            </a:lvl1pPr>
          </a:lstStyle>
          <a:p>
            <a:pPr lvl="0"/>
            <a:r>
              <a:rPr lang="zh-CN" altLang="en-US" dirty="0"/>
              <a:t>请在此输入标题</a:t>
            </a:r>
          </a:p>
        </p:txBody>
      </p:sp>
      <p:sp>
        <p:nvSpPr>
          <p:cNvPr id="50" name="文本占位符 2">
            <a:extLst>
              <a:ext uri="{FF2B5EF4-FFF2-40B4-BE49-F238E27FC236}">
                <a16:creationId xmlns:a16="http://schemas.microsoft.com/office/drawing/2014/main" id="{CE3DFEB1-15A5-4ADC-B2AC-65A06A701193}"/>
              </a:ext>
            </a:extLst>
          </p:cNvPr>
          <p:cNvSpPr>
            <a:spLocks noGrp="1"/>
          </p:cNvSpPr>
          <p:nvPr>
            <p:ph type="body" sz="quarter" idx="15" hasCustomPrompt="1"/>
          </p:nvPr>
        </p:nvSpPr>
        <p:spPr>
          <a:xfrm>
            <a:off x="5650204" y="5788952"/>
            <a:ext cx="4639130" cy="235945"/>
          </a:xfrm>
          <a:prstGeom prst="rect">
            <a:avLst/>
          </a:prstGeom>
        </p:spPr>
        <p:txBody>
          <a:bodyPr/>
          <a:lstStyle>
            <a:lvl1pPr marL="0" indent="0">
              <a:buNone/>
              <a:defRPr sz="1600">
                <a:solidFill>
                  <a:schemeClr val="accent1"/>
                </a:solidFill>
                <a:latin typeface="Arial" panose="020B0604020202020204" pitchFamily="34" charset="0"/>
                <a:cs typeface="Arial" panose="020B0604020202020204" pitchFamily="34" charset="0"/>
              </a:defRPr>
            </a:lvl1pPr>
          </a:lstStyle>
          <a:p>
            <a:pPr lvl="0"/>
            <a:r>
              <a:rPr lang="en-US" altLang="zh-CN" dirty="0"/>
              <a:t>Click here to add your title</a:t>
            </a:r>
            <a:endParaRPr lang="zh-CN" altLang="en-US" dirty="0"/>
          </a:p>
        </p:txBody>
      </p:sp>
      <p:sp>
        <p:nvSpPr>
          <p:cNvPr id="51" name="文本占位符 14">
            <a:extLst>
              <a:ext uri="{FF2B5EF4-FFF2-40B4-BE49-F238E27FC236}">
                <a16:creationId xmlns:a16="http://schemas.microsoft.com/office/drawing/2014/main" id="{1D6A614D-3BDD-4B7C-AC71-07959BED4319}"/>
              </a:ext>
            </a:extLst>
          </p:cNvPr>
          <p:cNvSpPr>
            <a:spLocks noGrp="1"/>
          </p:cNvSpPr>
          <p:nvPr>
            <p:ph type="body" sz="quarter" idx="16" hasCustomPrompt="1"/>
          </p:nvPr>
        </p:nvSpPr>
        <p:spPr>
          <a:xfrm>
            <a:off x="5650204" y="2751262"/>
            <a:ext cx="4639130" cy="523220"/>
          </a:xfrm>
          <a:prstGeom prst="rect">
            <a:avLst/>
          </a:prstGeom>
        </p:spPr>
        <p:txBody>
          <a:bodyPr/>
          <a:lstStyle>
            <a:lvl1pPr marL="0" indent="0">
              <a:buNone/>
              <a:defRPr sz="2800" b="1">
                <a:solidFill>
                  <a:schemeClr val="accent1"/>
                </a:solidFill>
              </a:defRPr>
            </a:lvl1pPr>
          </a:lstStyle>
          <a:p>
            <a:pPr lvl="0"/>
            <a:r>
              <a:rPr lang="zh-CN" altLang="en-US" dirty="0"/>
              <a:t>请在此输入标题</a:t>
            </a:r>
          </a:p>
        </p:txBody>
      </p:sp>
      <p:sp>
        <p:nvSpPr>
          <p:cNvPr id="52" name="文本占位符 2">
            <a:extLst>
              <a:ext uri="{FF2B5EF4-FFF2-40B4-BE49-F238E27FC236}">
                <a16:creationId xmlns:a16="http://schemas.microsoft.com/office/drawing/2014/main" id="{6F068431-174C-46DA-84BA-08185A7C110F}"/>
              </a:ext>
            </a:extLst>
          </p:cNvPr>
          <p:cNvSpPr>
            <a:spLocks noGrp="1"/>
          </p:cNvSpPr>
          <p:nvPr>
            <p:ph type="body" sz="quarter" idx="17" hasCustomPrompt="1"/>
          </p:nvPr>
        </p:nvSpPr>
        <p:spPr>
          <a:xfrm>
            <a:off x="5650204" y="3291329"/>
            <a:ext cx="4639130" cy="235945"/>
          </a:xfrm>
          <a:prstGeom prst="rect">
            <a:avLst/>
          </a:prstGeom>
        </p:spPr>
        <p:txBody>
          <a:bodyPr/>
          <a:lstStyle>
            <a:lvl1pPr marL="0" indent="0">
              <a:buNone/>
              <a:defRPr sz="1600">
                <a:solidFill>
                  <a:schemeClr val="accent1"/>
                </a:solidFill>
                <a:latin typeface="Arial" panose="020B0604020202020204" pitchFamily="34" charset="0"/>
                <a:cs typeface="Arial" panose="020B0604020202020204" pitchFamily="34" charset="0"/>
              </a:defRPr>
            </a:lvl1pPr>
          </a:lstStyle>
          <a:p>
            <a:pPr lvl="0"/>
            <a:r>
              <a:rPr lang="en-US" altLang="zh-CN" dirty="0"/>
              <a:t>Click here to add your title</a:t>
            </a:r>
            <a:endParaRPr lang="zh-CN" altLang="en-US" dirty="0"/>
          </a:p>
        </p:txBody>
      </p:sp>
      <p:sp>
        <p:nvSpPr>
          <p:cNvPr id="53" name="文本占位符 14">
            <a:extLst>
              <a:ext uri="{FF2B5EF4-FFF2-40B4-BE49-F238E27FC236}">
                <a16:creationId xmlns:a16="http://schemas.microsoft.com/office/drawing/2014/main" id="{575A6DC6-9F6F-421D-B740-053064BF4398}"/>
              </a:ext>
            </a:extLst>
          </p:cNvPr>
          <p:cNvSpPr>
            <a:spLocks noGrp="1"/>
          </p:cNvSpPr>
          <p:nvPr>
            <p:ph type="body" sz="quarter" idx="18" hasCustomPrompt="1"/>
          </p:nvPr>
        </p:nvSpPr>
        <p:spPr>
          <a:xfrm>
            <a:off x="5650204" y="4003701"/>
            <a:ext cx="4639130" cy="523220"/>
          </a:xfrm>
          <a:prstGeom prst="rect">
            <a:avLst/>
          </a:prstGeom>
        </p:spPr>
        <p:txBody>
          <a:bodyPr/>
          <a:lstStyle>
            <a:lvl1pPr marL="0" indent="0">
              <a:buNone/>
              <a:defRPr sz="2800" b="1">
                <a:solidFill>
                  <a:schemeClr val="accent1"/>
                </a:solidFill>
              </a:defRPr>
            </a:lvl1pPr>
          </a:lstStyle>
          <a:p>
            <a:pPr lvl="0"/>
            <a:r>
              <a:rPr lang="zh-CN" altLang="en-US" dirty="0"/>
              <a:t>请在此输入标题</a:t>
            </a:r>
          </a:p>
        </p:txBody>
      </p:sp>
      <p:sp>
        <p:nvSpPr>
          <p:cNvPr id="54" name="文本占位符 2">
            <a:extLst>
              <a:ext uri="{FF2B5EF4-FFF2-40B4-BE49-F238E27FC236}">
                <a16:creationId xmlns:a16="http://schemas.microsoft.com/office/drawing/2014/main" id="{B37FAFE0-0589-49C1-82AE-0A046E77A90B}"/>
              </a:ext>
            </a:extLst>
          </p:cNvPr>
          <p:cNvSpPr>
            <a:spLocks noGrp="1"/>
          </p:cNvSpPr>
          <p:nvPr>
            <p:ph type="body" sz="quarter" idx="19" hasCustomPrompt="1"/>
          </p:nvPr>
        </p:nvSpPr>
        <p:spPr>
          <a:xfrm>
            <a:off x="5650204" y="4543768"/>
            <a:ext cx="4639130" cy="235945"/>
          </a:xfrm>
          <a:prstGeom prst="rect">
            <a:avLst/>
          </a:prstGeom>
        </p:spPr>
        <p:txBody>
          <a:bodyPr/>
          <a:lstStyle>
            <a:lvl1pPr marL="0" indent="0">
              <a:buNone/>
              <a:defRPr sz="1600">
                <a:solidFill>
                  <a:schemeClr val="accent1"/>
                </a:solidFill>
                <a:latin typeface="Arial" panose="020B0604020202020204" pitchFamily="34" charset="0"/>
                <a:cs typeface="Arial" panose="020B0604020202020204" pitchFamily="34" charset="0"/>
              </a:defRPr>
            </a:lvl1pPr>
          </a:lstStyle>
          <a:p>
            <a:pPr lvl="0"/>
            <a:r>
              <a:rPr lang="en-US" altLang="zh-CN" dirty="0"/>
              <a:t>Click here to add your title</a:t>
            </a:r>
            <a:endParaRPr lang="zh-CN" altLang="en-US" dirty="0"/>
          </a:p>
        </p:txBody>
      </p:sp>
    </p:spTree>
    <p:extLst>
      <p:ext uri="{BB962C8B-B14F-4D97-AF65-F5344CB8AC3E}">
        <p14:creationId xmlns:p14="http://schemas.microsoft.com/office/powerpoint/2010/main" val="173795484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三段图文页">
    <p:spTree>
      <p:nvGrpSpPr>
        <p:cNvPr id="1" name=""/>
        <p:cNvGrpSpPr/>
        <p:nvPr/>
      </p:nvGrpSpPr>
      <p:grpSpPr>
        <a:xfrm>
          <a:off x="0" y="0"/>
          <a:ext cx="0" cy="0"/>
          <a:chOff x="0" y="0"/>
          <a:chExt cx="0" cy="0"/>
        </a:xfrm>
      </p:grpSpPr>
      <p:sp>
        <p:nvSpPr>
          <p:cNvPr id="8" name="灯片编号占位符 5">
            <a:extLst>
              <a:ext uri="{FF2B5EF4-FFF2-40B4-BE49-F238E27FC236}">
                <a16:creationId xmlns:a16="http://schemas.microsoft.com/office/drawing/2014/main" id="{E736796C-BA22-4945-87E3-0BA4DC12397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455E531F-2611-47A6-9F44-BB771518CDE6}" type="slidenum">
              <a:rPr lang="zh-CN" altLang="en-US" smtClean="0"/>
              <a:pPr/>
              <a:t>‹#›</a:t>
            </a:fld>
            <a:endParaRPr lang="zh-CN" altLang="en-US" dirty="0"/>
          </a:p>
        </p:txBody>
      </p:sp>
      <p:grpSp>
        <p:nvGrpSpPr>
          <p:cNvPr id="9" name="组合 8">
            <a:extLst>
              <a:ext uri="{FF2B5EF4-FFF2-40B4-BE49-F238E27FC236}">
                <a16:creationId xmlns:a16="http://schemas.microsoft.com/office/drawing/2014/main" id="{28FCABF7-10BC-4997-BDCD-BBF972970F7F}"/>
              </a:ext>
            </a:extLst>
          </p:cNvPr>
          <p:cNvGrpSpPr/>
          <p:nvPr userDrawn="1"/>
        </p:nvGrpSpPr>
        <p:grpSpPr>
          <a:xfrm>
            <a:off x="-16042" y="0"/>
            <a:ext cx="12208042" cy="6858000"/>
            <a:chOff x="-16042" y="0"/>
            <a:chExt cx="12208042" cy="6858000"/>
          </a:xfrm>
        </p:grpSpPr>
        <p:pic>
          <p:nvPicPr>
            <p:cNvPr id="10" name="图片 9">
              <a:extLst>
                <a:ext uri="{FF2B5EF4-FFF2-40B4-BE49-F238E27FC236}">
                  <a16:creationId xmlns:a16="http://schemas.microsoft.com/office/drawing/2014/main" id="{65F7FB51-B043-47E7-92C5-216C3751C4A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b="-243"/>
            <a:stretch/>
          </p:blipFill>
          <p:spPr>
            <a:xfrm>
              <a:off x="-16042" y="0"/>
              <a:ext cx="12192000" cy="6858000"/>
            </a:xfrm>
            <a:prstGeom prst="rect">
              <a:avLst/>
            </a:prstGeom>
          </p:spPr>
        </p:pic>
        <p:sp>
          <p:nvSpPr>
            <p:cNvPr id="11" name="矩形 10">
              <a:extLst>
                <a:ext uri="{FF2B5EF4-FFF2-40B4-BE49-F238E27FC236}">
                  <a16:creationId xmlns:a16="http://schemas.microsoft.com/office/drawing/2014/main" id="{D1CEB978-9188-4FDB-8877-30F4E53F2A49}"/>
                </a:ext>
              </a:extLst>
            </p:cNvPr>
            <p:cNvSpPr/>
            <p:nvPr/>
          </p:nvSpPr>
          <p:spPr>
            <a:xfrm>
              <a:off x="-16042" y="0"/>
              <a:ext cx="12208042" cy="6858000"/>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zh-CN" altLang="en-US" dirty="0">
                <a:solidFill>
                  <a:prstClr val="white"/>
                </a:solidFill>
                <a:latin typeface="微软雅黑" panose="020B0503020204020204" pitchFamily="34" charset="-122"/>
                <a:ea typeface="微软雅黑" panose="020B0503020204020204" pitchFamily="34" charset="-122"/>
              </a:endParaRPr>
            </a:p>
          </p:txBody>
        </p:sp>
      </p:grpSp>
      <p:sp>
        <p:nvSpPr>
          <p:cNvPr id="12" name="椭圆 11">
            <a:extLst>
              <a:ext uri="{FF2B5EF4-FFF2-40B4-BE49-F238E27FC236}">
                <a16:creationId xmlns:a16="http://schemas.microsoft.com/office/drawing/2014/main" id="{6F0F8E76-2931-4C09-A1DC-1A81CC1DCD50}"/>
              </a:ext>
            </a:extLst>
          </p:cNvPr>
          <p:cNvSpPr/>
          <p:nvPr userDrawn="1"/>
        </p:nvSpPr>
        <p:spPr>
          <a:xfrm rot="16200000">
            <a:off x="67680" y="96309"/>
            <a:ext cx="373150" cy="45562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id="{E4D14EAC-FE82-413D-BE50-F4A8D44055B1}"/>
              </a:ext>
            </a:extLst>
          </p:cNvPr>
          <p:cNvSpPr/>
          <p:nvPr userDrawn="1"/>
        </p:nvSpPr>
        <p:spPr>
          <a:xfrm rot="16200000">
            <a:off x="-76097" y="198260"/>
            <a:ext cx="373293" cy="25157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id="{C09076ED-4E82-4634-9F54-4B7B931347A5}"/>
              </a:ext>
            </a:extLst>
          </p:cNvPr>
          <p:cNvSpPr/>
          <p:nvPr userDrawn="1"/>
        </p:nvSpPr>
        <p:spPr>
          <a:xfrm flipV="1">
            <a:off x="2133603" y="562679"/>
            <a:ext cx="10100080"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nvGrpSpPr>
          <p:cNvPr id="15" name="组合 14">
            <a:extLst>
              <a:ext uri="{FF2B5EF4-FFF2-40B4-BE49-F238E27FC236}">
                <a16:creationId xmlns:a16="http://schemas.microsoft.com/office/drawing/2014/main" id="{34456B20-81AC-4038-B18E-1B6829091FEE}"/>
              </a:ext>
            </a:extLst>
          </p:cNvPr>
          <p:cNvGrpSpPr/>
          <p:nvPr userDrawn="1"/>
        </p:nvGrpSpPr>
        <p:grpSpPr>
          <a:xfrm rot="5400000" flipH="1">
            <a:off x="6989977" y="-4718972"/>
            <a:ext cx="373438" cy="10086184"/>
            <a:chOff x="4941757" y="-40272173"/>
            <a:chExt cx="2308494" cy="42790879"/>
          </a:xfrm>
          <a:solidFill>
            <a:schemeClr val="accent1"/>
          </a:solidFill>
        </p:grpSpPr>
        <p:sp>
          <p:nvSpPr>
            <p:cNvPr id="16" name="椭圆 15">
              <a:extLst>
                <a:ext uri="{FF2B5EF4-FFF2-40B4-BE49-F238E27FC236}">
                  <a16:creationId xmlns:a16="http://schemas.microsoft.com/office/drawing/2014/main" id="{A0B9F64E-7AA7-4C80-A98F-4A74B4C65E39}"/>
                </a:ext>
              </a:extLst>
            </p:cNvPr>
            <p:cNvSpPr/>
            <p:nvPr/>
          </p:nvSpPr>
          <p:spPr>
            <a:xfrm>
              <a:off x="4941757" y="408882"/>
              <a:ext cx="2307598" cy="21098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7" name="矩形 16">
              <a:extLst>
                <a:ext uri="{FF2B5EF4-FFF2-40B4-BE49-F238E27FC236}">
                  <a16:creationId xmlns:a16="http://schemas.microsoft.com/office/drawing/2014/main" id="{BE88FB2F-F659-49E3-9F87-EEAAA6CD7E58}"/>
                </a:ext>
              </a:extLst>
            </p:cNvPr>
            <p:cNvSpPr/>
            <p:nvPr/>
          </p:nvSpPr>
          <p:spPr>
            <a:xfrm>
              <a:off x="4942650" y="-40272173"/>
              <a:ext cx="2307601" cy="415463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pic>
        <p:nvPicPr>
          <p:cNvPr id="18" name="图片 17">
            <a:extLst>
              <a:ext uri="{FF2B5EF4-FFF2-40B4-BE49-F238E27FC236}">
                <a16:creationId xmlns:a16="http://schemas.microsoft.com/office/drawing/2014/main" id="{003FEB31-FE76-40FA-B553-A500770C91FA}"/>
              </a:ext>
            </a:extLst>
          </p:cNvPr>
          <p:cNvPicPr>
            <a:picLocks noChangeAspect="1"/>
          </p:cNvPicPr>
          <p:nvPr userDrawn="1"/>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10863068" y="-28730"/>
            <a:ext cx="1301142" cy="731892"/>
          </a:xfrm>
          <a:prstGeom prst="rect">
            <a:avLst/>
          </a:prstGeom>
        </p:spPr>
      </p:pic>
      <p:sp>
        <p:nvSpPr>
          <p:cNvPr id="19" name="矩形 18">
            <a:extLst>
              <a:ext uri="{FF2B5EF4-FFF2-40B4-BE49-F238E27FC236}">
                <a16:creationId xmlns:a16="http://schemas.microsoft.com/office/drawing/2014/main" id="{170D9D1A-4F50-4E4E-995D-F45FA57062F5}"/>
              </a:ext>
            </a:extLst>
          </p:cNvPr>
          <p:cNvSpPr/>
          <p:nvPr userDrawn="1"/>
        </p:nvSpPr>
        <p:spPr>
          <a:xfrm>
            <a:off x="-19050" y="6525171"/>
            <a:ext cx="12204000" cy="33729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zh-CN" altLang="en-US" sz="1800" b="0" i="0" u="none" strike="noStrike" kern="1200" cap="none" spc="0" normalizeH="0" baseline="0" noProof="0">
              <a:ln>
                <a:noFill/>
              </a:ln>
              <a:solidFill>
                <a:srgbClr val="F2F2F2"/>
              </a:solidFill>
              <a:effectLst/>
              <a:uLnTx/>
              <a:uFillTx/>
              <a:latin typeface="+mj-ea"/>
              <a:ea typeface="+mj-ea"/>
              <a:cs typeface="+mn-cs"/>
            </a:endParaRPr>
          </a:p>
        </p:txBody>
      </p:sp>
      <p:cxnSp>
        <p:nvCxnSpPr>
          <p:cNvPr id="20" name="直接连接符 19">
            <a:extLst>
              <a:ext uri="{FF2B5EF4-FFF2-40B4-BE49-F238E27FC236}">
                <a16:creationId xmlns:a16="http://schemas.microsoft.com/office/drawing/2014/main" id="{869BE3EC-183F-47ED-80DE-4DEDE6E5164B}"/>
              </a:ext>
            </a:extLst>
          </p:cNvPr>
          <p:cNvCxnSpPr>
            <a:cxnSpLocks/>
          </p:cNvCxnSpPr>
          <p:nvPr userDrawn="1"/>
        </p:nvCxnSpPr>
        <p:spPr>
          <a:xfrm>
            <a:off x="0" y="6617618"/>
            <a:ext cx="12192000" cy="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文本占位符 32">
            <a:extLst>
              <a:ext uri="{FF2B5EF4-FFF2-40B4-BE49-F238E27FC236}">
                <a16:creationId xmlns:a16="http://schemas.microsoft.com/office/drawing/2014/main" id="{6CAAB435-D616-4727-99AA-56CADE341FED}"/>
              </a:ext>
            </a:extLst>
          </p:cNvPr>
          <p:cNvSpPr>
            <a:spLocks noGrp="1"/>
          </p:cNvSpPr>
          <p:nvPr>
            <p:ph type="body" sz="quarter" idx="11" hasCustomPrompt="1"/>
          </p:nvPr>
        </p:nvSpPr>
        <p:spPr>
          <a:xfrm>
            <a:off x="456200" y="148240"/>
            <a:ext cx="1727403" cy="337294"/>
          </a:xfrm>
          <a:prstGeom prst="rect">
            <a:avLst/>
          </a:prstGeom>
        </p:spPr>
        <p:txBody>
          <a:bodyPr/>
          <a:lstStyle>
            <a:lvl1pPr marL="0" indent="0">
              <a:buNone/>
              <a:defRPr sz="2400" b="1">
                <a:solidFill>
                  <a:schemeClr val="accent1"/>
                </a:solidFill>
              </a:defRPr>
            </a:lvl1pPr>
          </a:lstStyle>
          <a:p>
            <a:pPr lvl="0"/>
            <a:r>
              <a:rPr lang="zh-CN" altLang="en-US" dirty="0"/>
              <a:t>三段图文页</a:t>
            </a:r>
          </a:p>
        </p:txBody>
      </p:sp>
      <p:sp>
        <p:nvSpPr>
          <p:cNvPr id="22" name="文本占位符 34">
            <a:extLst>
              <a:ext uri="{FF2B5EF4-FFF2-40B4-BE49-F238E27FC236}">
                <a16:creationId xmlns:a16="http://schemas.microsoft.com/office/drawing/2014/main" id="{7EFB81CF-14EC-4CD8-984E-25DFD03884BB}"/>
              </a:ext>
            </a:extLst>
          </p:cNvPr>
          <p:cNvSpPr>
            <a:spLocks noGrp="1"/>
          </p:cNvSpPr>
          <p:nvPr>
            <p:ph type="body" sz="quarter" idx="12" hasCustomPrompt="1"/>
          </p:nvPr>
        </p:nvSpPr>
        <p:spPr>
          <a:xfrm>
            <a:off x="45280" y="168568"/>
            <a:ext cx="244139" cy="337295"/>
          </a:xfrm>
          <a:prstGeom prst="rect">
            <a:avLst/>
          </a:prstGeom>
        </p:spPr>
        <p:txBody>
          <a:bodyPr/>
          <a:lstStyle>
            <a:lvl1pPr marL="0" indent="0">
              <a:buNone/>
              <a:defRPr sz="2000" b="1">
                <a:solidFill>
                  <a:schemeClr val="bg1"/>
                </a:solidFill>
              </a:defRPr>
            </a:lvl1pPr>
          </a:lstStyle>
          <a:p>
            <a:pPr lvl="0"/>
            <a:r>
              <a:rPr lang="en-US" altLang="zh-CN" dirty="0"/>
              <a:t>1</a:t>
            </a:r>
            <a:endParaRPr lang="zh-CN" altLang="en-US" dirty="0"/>
          </a:p>
        </p:txBody>
      </p:sp>
      <p:sp>
        <p:nvSpPr>
          <p:cNvPr id="23" name="文本占位符 38">
            <a:extLst>
              <a:ext uri="{FF2B5EF4-FFF2-40B4-BE49-F238E27FC236}">
                <a16:creationId xmlns:a16="http://schemas.microsoft.com/office/drawing/2014/main" id="{E6C0D890-B337-4C3F-8D5F-64A0DF6BA9DB}"/>
              </a:ext>
            </a:extLst>
          </p:cNvPr>
          <p:cNvSpPr>
            <a:spLocks noGrp="1"/>
          </p:cNvSpPr>
          <p:nvPr>
            <p:ph type="body" sz="quarter" idx="13"/>
          </p:nvPr>
        </p:nvSpPr>
        <p:spPr>
          <a:xfrm>
            <a:off x="2287359" y="181655"/>
            <a:ext cx="5065508" cy="337294"/>
          </a:xfrm>
          <a:prstGeom prst="rect">
            <a:avLst/>
          </a:prstGeom>
        </p:spPr>
        <p:txBody>
          <a:bodyPr/>
          <a:lstStyle>
            <a:lvl1pPr marL="0" indent="0">
              <a:buNone/>
              <a:defRPr sz="1800">
                <a:solidFill>
                  <a:schemeClr val="bg1"/>
                </a:solidFill>
              </a:defRPr>
            </a:lvl1pPr>
          </a:lstStyle>
          <a:p>
            <a:pPr lvl="0"/>
            <a:endParaRPr lang="zh-CN" altLang="en-US" dirty="0"/>
          </a:p>
        </p:txBody>
      </p:sp>
      <p:pic>
        <p:nvPicPr>
          <p:cNvPr id="35" name="图片 34">
            <a:extLst>
              <a:ext uri="{FF2B5EF4-FFF2-40B4-BE49-F238E27FC236}">
                <a16:creationId xmlns:a16="http://schemas.microsoft.com/office/drawing/2014/main" id="{44CF33AE-F17B-4349-9510-3E0880210839}"/>
              </a:ext>
            </a:extLst>
          </p:cNvPr>
          <p:cNvPicPr>
            <a:picLocks noChangeAspect="1"/>
          </p:cNvPicPr>
          <p:nvPr userDrawn="1"/>
        </p:nvPicPr>
        <p:blipFill>
          <a:blip r:embed="rId5" cstate="screen">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a:ext>
            </a:extLst>
          </a:blip>
          <a:stretch>
            <a:fillRect/>
          </a:stretch>
        </p:blipFill>
        <p:spPr>
          <a:xfrm>
            <a:off x="10373415" y="5459103"/>
            <a:ext cx="1965830" cy="1122787"/>
          </a:xfrm>
          <a:prstGeom prst="rect">
            <a:avLst/>
          </a:prstGeom>
        </p:spPr>
      </p:pic>
      <p:sp>
        <p:nvSpPr>
          <p:cNvPr id="43" name="图片占位符 42">
            <a:extLst>
              <a:ext uri="{FF2B5EF4-FFF2-40B4-BE49-F238E27FC236}">
                <a16:creationId xmlns:a16="http://schemas.microsoft.com/office/drawing/2014/main" id="{D0E2DA1A-4CC5-4C42-AC53-4E9BCAF69351}"/>
              </a:ext>
            </a:extLst>
          </p:cNvPr>
          <p:cNvSpPr>
            <a:spLocks noGrp="1"/>
          </p:cNvSpPr>
          <p:nvPr>
            <p:ph type="pic" sz="quarter" idx="14"/>
          </p:nvPr>
        </p:nvSpPr>
        <p:spPr>
          <a:xfrm>
            <a:off x="1084089" y="1894317"/>
            <a:ext cx="2635200" cy="2635200"/>
          </a:xfrm>
          <a:custGeom>
            <a:avLst/>
            <a:gdLst>
              <a:gd name="connsiteX0" fmla="*/ 1317600 w 2635200"/>
              <a:gd name="connsiteY0" fmla="*/ 0 h 2635200"/>
              <a:gd name="connsiteX1" fmla="*/ 2635200 w 2635200"/>
              <a:gd name="connsiteY1" fmla="*/ 1317600 h 2635200"/>
              <a:gd name="connsiteX2" fmla="*/ 1317600 w 2635200"/>
              <a:gd name="connsiteY2" fmla="*/ 2635200 h 2635200"/>
              <a:gd name="connsiteX3" fmla="*/ 0 w 2635200"/>
              <a:gd name="connsiteY3" fmla="*/ 1317600 h 2635200"/>
              <a:gd name="connsiteX4" fmla="*/ 1317600 w 2635200"/>
              <a:gd name="connsiteY4" fmla="*/ 0 h 2635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5200" h="2635200">
                <a:moveTo>
                  <a:pt x="1317600" y="0"/>
                </a:moveTo>
                <a:cubicBezTo>
                  <a:pt x="2045290" y="0"/>
                  <a:pt x="2635200" y="589910"/>
                  <a:pt x="2635200" y="1317600"/>
                </a:cubicBezTo>
                <a:cubicBezTo>
                  <a:pt x="2635200" y="2045290"/>
                  <a:pt x="2045290" y="2635200"/>
                  <a:pt x="1317600" y="2635200"/>
                </a:cubicBezTo>
                <a:cubicBezTo>
                  <a:pt x="589910" y="2635200"/>
                  <a:pt x="0" y="2045290"/>
                  <a:pt x="0" y="1317600"/>
                </a:cubicBezTo>
                <a:cubicBezTo>
                  <a:pt x="0" y="589910"/>
                  <a:pt x="589910" y="0"/>
                  <a:pt x="1317600" y="0"/>
                </a:cubicBezTo>
                <a:close/>
              </a:path>
            </a:pathLst>
          </a:custGeom>
          <a:ln>
            <a:noFill/>
          </a:ln>
        </p:spPr>
        <p:txBody>
          <a:bodyPr wrap="square">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en-US" altLang="zh-CN" dirty="0"/>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en-US" altLang="zh-CN" dirty="0"/>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zh-CN" altLang="en-US" dirty="0"/>
              <a:t>单击中间图标添加图片</a:t>
            </a:r>
          </a:p>
          <a:p>
            <a:endParaRPr lang="zh-CN" altLang="en-US" dirty="0"/>
          </a:p>
        </p:txBody>
      </p:sp>
      <p:sp>
        <p:nvSpPr>
          <p:cNvPr id="44" name="图片占位符 43">
            <a:extLst>
              <a:ext uri="{FF2B5EF4-FFF2-40B4-BE49-F238E27FC236}">
                <a16:creationId xmlns:a16="http://schemas.microsoft.com/office/drawing/2014/main" id="{1417A822-55E3-46D2-9ECC-B86C71C6AED1}"/>
              </a:ext>
            </a:extLst>
          </p:cNvPr>
          <p:cNvSpPr>
            <a:spLocks noGrp="1"/>
          </p:cNvSpPr>
          <p:nvPr>
            <p:ph type="pic" sz="quarter" idx="15"/>
          </p:nvPr>
        </p:nvSpPr>
        <p:spPr>
          <a:xfrm>
            <a:off x="4778400" y="1894317"/>
            <a:ext cx="2635200" cy="2635200"/>
          </a:xfrm>
          <a:custGeom>
            <a:avLst/>
            <a:gdLst>
              <a:gd name="connsiteX0" fmla="*/ 1317600 w 2635200"/>
              <a:gd name="connsiteY0" fmla="*/ 0 h 2635200"/>
              <a:gd name="connsiteX1" fmla="*/ 2635200 w 2635200"/>
              <a:gd name="connsiteY1" fmla="*/ 1317600 h 2635200"/>
              <a:gd name="connsiteX2" fmla="*/ 1317600 w 2635200"/>
              <a:gd name="connsiteY2" fmla="*/ 2635200 h 2635200"/>
              <a:gd name="connsiteX3" fmla="*/ 0 w 2635200"/>
              <a:gd name="connsiteY3" fmla="*/ 1317600 h 2635200"/>
              <a:gd name="connsiteX4" fmla="*/ 1317600 w 2635200"/>
              <a:gd name="connsiteY4" fmla="*/ 0 h 2635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5200" h="2635200">
                <a:moveTo>
                  <a:pt x="1317600" y="0"/>
                </a:moveTo>
                <a:cubicBezTo>
                  <a:pt x="2045290" y="0"/>
                  <a:pt x="2635200" y="589910"/>
                  <a:pt x="2635200" y="1317600"/>
                </a:cubicBezTo>
                <a:cubicBezTo>
                  <a:pt x="2635200" y="2045290"/>
                  <a:pt x="2045290" y="2635200"/>
                  <a:pt x="1317600" y="2635200"/>
                </a:cubicBezTo>
                <a:cubicBezTo>
                  <a:pt x="589910" y="2635200"/>
                  <a:pt x="0" y="2045290"/>
                  <a:pt x="0" y="1317600"/>
                </a:cubicBezTo>
                <a:cubicBezTo>
                  <a:pt x="0" y="589910"/>
                  <a:pt x="589910" y="0"/>
                  <a:pt x="1317600" y="0"/>
                </a:cubicBezTo>
                <a:close/>
              </a:path>
            </a:pathLst>
          </a:custGeom>
          <a:ln>
            <a:noFill/>
          </a:ln>
        </p:spPr>
        <p:txBody>
          <a:bodyPr wrap="square">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en-US" altLang="zh-CN" dirty="0"/>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en-US" altLang="zh-CN" dirty="0"/>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zh-CN" altLang="en-US" dirty="0"/>
              <a:t>单击中间图标添加图片</a:t>
            </a:r>
          </a:p>
          <a:p>
            <a:endParaRPr lang="zh-CN" altLang="en-US" dirty="0"/>
          </a:p>
        </p:txBody>
      </p:sp>
      <p:sp>
        <p:nvSpPr>
          <p:cNvPr id="45" name="图片占位符 44">
            <a:extLst>
              <a:ext uri="{FF2B5EF4-FFF2-40B4-BE49-F238E27FC236}">
                <a16:creationId xmlns:a16="http://schemas.microsoft.com/office/drawing/2014/main" id="{E2400F87-B945-48AB-8BFE-64CDD98193F6}"/>
              </a:ext>
            </a:extLst>
          </p:cNvPr>
          <p:cNvSpPr>
            <a:spLocks noGrp="1"/>
          </p:cNvSpPr>
          <p:nvPr>
            <p:ph type="pic" sz="quarter" idx="16"/>
          </p:nvPr>
        </p:nvSpPr>
        <p:spPr>
          <a:xfrm>
            <a:off x="8480990" y="1894317"/>
            <a:ext cx="2635200" cy="2635200"/>
          </a:xfrm>
          <a:custGeom>
            <a:avLst/>
            <a:gdLst>
              <a:gd name="connsiteX0" fmla="*/ 1317600 w 2635200"/>
              <a:gd name="connsiteY0" fmla="*/ 0 h 2635200"/>
              <a:gd name="connsiteX1" fmla="*/ 2635200 w 2635200"/>
              <a:gd name="connsiteY1" fmla="*/ 1317600 h 2635200"/>
              <a:gd name="connsiteX2" fmla="*/ 1317600 w 2635200"/>
              <a:gd name="connsiteY2" fmla="*/ 2635200 h 2635200"/>
              <a:gd name="connsiteX3" fmla="*/ 0 w 2635200"/>
              <a:gd name="connsiteY3" fmla="*/ 1317600 h 2635200"/>
              <a:gd name="connsiteX4" fmla="*/ 1317600 w 2635200"/>
              <a:gd name="connsiteY4" fmla="*/ 0 h 2635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5200" h="2635200">
                <a:moveTo>
                  <a:pt x="1317600" y="0"/>
                </a:moveTo>
                <a:cubicBezTo>
                  <a:pt x="2045290" y="0"/>
                  <a:pt x="2635200" y="589910"/>
                  <a:pt x="2635200" y="1317600"/>
                </a:cubicBezTo>
                <a:cubicBezTo>
                  <a:pt x="2635200" y="2045290"/>
                  <a:pt x="2045290" y="2635200"/>
                  <a:pt x="1317600" y="2635200"/>
                </a:cubicBezTo>
                <a:cubicBezTo>
                  <a:pt x="589910" y="2635200"/>
                  <a:pt x="0" y="2045290"/>
                  <a:pt x="0" y="1317600"/>
                </a:cubicBezTo>
                <a:cubicBezTo>
                  <a:pt x="0" y="589910"/>
                  <a:pt x="589910" y="0"/>
                  <a:pt x="1317600" y="0"/>
                </a:cubicBezTo>
                <a:close/>
              </a:path>
            </a:pathLst>
          </a:custGeom>
          <a:ln>
            <a:noFill/>
          </a:ln>
        </p:spPr>
        <p:txBody>
          <a:bodyPr wrap="square">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en-US" altLang="zh-CN" dirty="0"/>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en-US" altLang="zh-CN" dirty="0"/>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zh-CN" altLang="en-US" dirty="0"/>
              <a:t>单击中间图标添加图片</a:t>
            </a:r>
          </a:p>
          <a:p>
            <a:endParaRPr lang="zh-CN" altLang="en-US" dirty="0"/>
          </a:p>
        </p:txBody>
      </p:sp>
    </p:spTree>
    <p:extLst>
      <p:ext uri="{BB962C8B-B14F-4D97-AF65-F5344CB8AC3E}">
        <p14:creationId xmlns:p14="http://schemas.microsoft.com/office/powerpoint/2010/main" val="59153912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四段图文页">
    <p:spTree>
      <p:nvGrpSpPr>
        <p:cNvPr id="1" name=""/>
        <p:cNvGrpSpPr/>
        <p:nvPr/>
      </p:nvGrpSpPr>
      <p:grpSpPr>
        <a:xfrm>
          <a:off x="0" y="0"/>
          <a:ext cx="0" cy="0"/>
          <a:chOff x="0" y="0"/>
          <a:chExt cx="0" cy="0"/>
        </a:xfrm>
      </p:grpSpPr>
      <p:sp>
        <p:nvSpPr>
          <p:cNvPr id="8" name="灯片编号占位符 5">
            <a:extLst>
              <a:ext uri="{FF2B5EF4-FFF2-40B4-BE49-F238E27FC236}">
                <a16:creationId xmlns:a16="http://schemas.microsoft.com/office/drawing/2014/main" id="{E736796C-BA22-4945-87E3-0BA4DC12397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455E531F-2611-47A6-9F44-BB771518CDE6}" type="slidenum">
              <a:rPr lang="zh-CN" altLang="en-US" smtClean="0"/>
              <a:pPr/>
              <a:t>‹#›</a:t>
            </a:fld>
            <a:endParaRPr lang="zh-CN" altLang="en-US" dirty="0"/>
          </a:p>
        </p:txBody>
      </p:sp>
      <p:grpSp>
        <p:nvGrpSpPr>
          <p:cNvPr id="9" name="组合 8">
            <a:extLst>
              <a:ext uri="{FF2B5EF4-FFF2-40B4-BE49-F238E27FC236}">
                <a16:creationId xmlns:a16="http://schemas.microsoft.com/office/drawing/2014/main" id="{28FCABF7-10BC-4997-BDCD-BBF972970F7F}"/>
              </a:ext>
            </a:extLst>
          </p:cNvPr>
          <p:cNvGrpSpPr/>
          <p:nvPr userDrawn="1"/>
        </p:nvGrpSpPr>
        <p:grpSpPr>
          <a:xfrm>
            <a:off x="-16042" y="0"/>
            <a:ext cx="12208042" cy="6858000"/>
            <a:chOff x="-16042" y="0"/>
            <a:chExt cx="12208042" cy="6858000"/>
          </a:xfrm>
        </p:grpSpPr>
        <p:pic>
          <p:nvPicPr>
            <p:cNvPr id="10" name="图片 9">
              <a:extLst>
                <a:ext uri="{FF2B5EF4-FFF2-40B4-BE49-F238E27FC236}">
                  <a16:creationId xmlns:a16="http://schemas.microsoft.com/office/drawing/2014/main" id="{65F7FB51-B043-47E7-92C5-216C3751C4A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b="-243"/>
            <a:stretch/>
          </p:blipFill>
          <p:spPr>
            <a:xfrm>
              <a:off x="-16042" y="0"/>
              <a:ext cx="12192000" cy="6858000"/>
            </a:xfrm>
            <a:prstGeom prst="rect">
              <a:avLst/>
            </a:prstGeom>
          </p:spPr>
        </p:pic>
        <p:sp>
          <p:nvSpPr>
            <p:cNvPr id="11" name="矩形 10">
              <a:extLst>
                <a:ext uri="{FF2B5EF4-FFF2-40B4-BE49-F238E27FC236}">
                  <a16:creationId xmlns:a16="http://schemas.microsoft.com/office/drawing/2014/main" id="{D1CEB978-9188-4FDB-8877-30F4E53F2A49}"/>
                </a:ext>
              </a:extLst>
            </p:cNvPr>
            <p:cNvSpPr/>
            <p:nvPr/>
          </p:nvSpPr>
          <p:spPr>
            <a:xfrm>
              <a:off x="-16042" y="0"/>
              <a:ext cx="12208042" cy="6858000"/>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zh-CN" altLang="en-US" dirty="0">
                <a:solidFill>
                  <a:prstClr val="white"/>
                </a:solidFill>
                <a:latin typeface="微软雅黑" panose="020B0503020204020204" pitchFamily="34" charset="-122"/>
                <a:ea typeface="微软雅黑" panose="020B0503020204020204" pitchFamily="34" charset="-122"/>
              </a:endParaRPr>
            </a:p>
          </p:txBody>
        </p:sp>
      </p:grpSp>
      <p:sp>
        <p:nvSpPr>
          <p:cNvPr id="12" name="椭圆 11">
            <a:extLst>
              <a:ext uri="{FF2B5EF4-FFF2-40B4-BE49-F238E27FC236}">
                <a16:creationId xmlns:a16="http://schemas.microsoft.com/office/drawing/2014/main" id="{6F0F8E76-2931-4C09-A1DC-1A81CC1DCD50}"/>
              </a:ext>
            </a:extLst>
          </p:cNvPr>
          <p:cNvSpPr/>
          <p:nvPr userDrawn="1"/>
        </p:nvSpPr>
        <p:spPr>
          <a:xfrm rot="16200000">
            <a:off x="67680" y="96309"/>
            <a:ext cx="373150" cy="45562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id="{E4D14EAC-FE82-413D-BE50-F4A8D44055B1}"/>
              </a:ext>
            </a:extLst>
          </p:cNvPr>
          <p:cNvSpPr/>
          <p:nvPr userDrawn="1"/>
        </p:nvSpPr>
        <p:spPr>
          <a:xfrm rot="16200000">
            <a:off x="-76097" y="198260"/>
            <a:ext cx="373293" cy="25157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id="{C09076ED-4E82-4634-9F54-4B7B931347A5}"/>
              </a:ext>
            </a:extLst>
          </p:cNvPr>
          <p:cNvSpPr/>
          <p:nvPr userDrawn="1"/>
        </p:nvSpPr>
        <p:spPr>
          <a:xfrm flipV="1">
            <a:off x="2133603" y="562679"/>
            <a:ext cx="10100080"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nvGrpSpPr>
          <p:cNvPr id="15" name="组合 14">
            <a:extLst>
              <a:ext uri="{FF2B5EF4-FFF2-40B4-BE49-F238E27FC236}">
                <a16:creationId xmlns:a16="http://schemas.microsoft.com/office/drawing/2014/main" id="{34456B20-81AC-4038-B18E-1B6829091FEE}"/>
              </a:ext>
            </a:extLst>
          </p:cNvPr>
          <p:cNvGrpSpPr/>
          <p:nvPr userDrawn="1"/>
        </p:nvGrpSpPr>
        <p:grpSpPr>
          <a:xfrm rot="5400000" flipH="1">
            <a:off x="6989977" y="-4718972"/>
            <a:ext cx="373438" cy="10086184"/>
            <a:chOff x="4941757" y="-40272173"/>
            <a:chExt cx="2308494" cy="42790879"/>
          </a:xfrm>
          <a:solidFill>
            <a:schemeClr val="accent1"/>
          </a:solidFill>
        </p:grpSpPr>
        <p:sp>
          <p:nvSpPr>
            <p:cNvPr id="16" name="椭圆 15">
              <a:extLst>
                <a:ext uri="{FF2B5EF4-FFF2-40B4-BE49-F238E27FC236}">
                  <a16:creationId xmlns:a16="http://schemas.microsoft.com/office/drawing/2014/main" id="{A0B9F64E-7AA7-4C80-A98F-4A74B4C65E39}"/>
                </a:ext>
              </a:extLst>
            </p:cNvPr>
            <p:cNvSpPr/>
            <p:nvPr/>
          </p:nvSpPr>
          <p:spPr>
            <a:xfrm>
              <a:off x="4941757" y="408882"/>
              <a:ext cx="2307598" cy="21098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7" name="矩形 16">
              <a:extLst>
                <a:ext uri="{FF2B5EF4-FFF2-40B4-BE49-F238E27FC236}">
                  <a16:creationId xmlns:a16="http://schemas.microsoft.com/office/drawing/2014/main" id="{BE88FB2F-F659-49E3-9F87-EEAAA6CD7E58}"/>
                </a:ext>
              </a:extLst>
            </p:cNvPr>
            <p:cNvSpPr/>
            <p:nvPr/>
          </p:nvSpPr>
          <p:spPr>
            <a:xfrm>
              <a:off x="4942650" y="-40272173"/>
              <a:ext cx="2307601" cy="415463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pic>
        <p:nvPicPr>
          <p:cNvPr id="18" name="图片 17">
            <a:extLst>
              <a:ext uri="{FF2B5EF4-FFF2-40B4-BE49-F238E27FC236}">
                <a16:creationId xmlns:a16="http://schemas.microsoft.com/office/drawing/2014/main" id="{003FEB31-FE76-40FA-B553-A500770C91FA}"/>
              </a:ext>
            </a:extLst>
          </p:cNvPr>
          <p:cNvPicPr>
            <a:picLocks noChangeAspect="1"/>
          </p:cNvPicPr>
          <p:nvPr userDrawn="1"/>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10863068" y="-28730"/>
            <a:ext cx="1301142" cy="731892"/>
          </a:xfrm>
          <a:prstGeom prst="rect">
            <a:avLst/>
          </a:prstGeom>
        </p:spPr>
      </p:pic>
      <p:sp>
        <p:nvSpPr>
          <p:cNvPr id="19" name="矩形 18">
            <a:extLst>
              <a:ext uri="{FF2B5EF4-FFF2-40B4-BE49-F238E27FC236}">
                <a16:creationId xmlns:a16="http://schemas.microsoft.com/office/drawing/2014/main" id="{170D9D1A-4F50-4E4E-995D-F45FA57062F5}"/>
              </a:ext>
            </a:extLst>
          </p:cNvPr>
          <p:cNvSpPr/>
          <p:nvPr userDrawn="1"/>
        </p:nvSpPr>
        <p:spPr>
          <a:xfrm>
            <a:off x="-19050" y="6525171"/>
            <a:ext cx="12204000" cy="33729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zh-CN" altLang="en-US" sz="1800" b="0" i="0" u="none" strike="noStrike" kern="1200" cap="none" spc="0" normalizeH="0" baseline="0" noProof="0">
              <a:ln>
                <a:noFill/>
              </a:ln>
              <a:solidFill>
                <a:srgbClr val="F2F2F2"/>
              </a:solidFill>
              <a:effectLst/>
              <a:uLnTx/>
              <a:uFillTx/>
              <a:latin typeface="+mj-ea"/>
              <a:ea typeface="+mj-ea"/>
              <a:cs typeface="+mn-cs"/>
            </a:endParaRPr>
          </a:p>
        </p:txBody>
      </p:sp>
      <p:cxnSp>
        <p:nvCxnSpPr>
          <p:cNvPr id="20" name="直接连接符 19">
            <a:extLst>
              <a:ext uri="{FF2B5EF4-FFF2-40B4-BE49-F238E27FC236}">
                <a16:creationId xmlns:a16="http://schemas.microsoft.com/office/drawing/2014/main" id="{869BE3EC-183F-47ED-80DE-4DEDE6E5164B}"/>
              </a:ext>
            </a:extLst>
          </p:cNvPr>
          <p:cNvCxnSpPr>
            <a:cxnSpLocks/>
          </p:cNvCxnSpPr>
          <p:nvPr userDrawn="1"/>
        </p:nvCxnSpPr>
        <p:spPr>
          <a:xfrm>
            <a:off x="0" y="6617618"/>
            <a:ext cx="12192000" cy="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文本占位符 32">
            <a:extLst>
              <a:ext uri="{FF2B5EF4-FFF2-40B4-BE49-F238E27FC236}">
                <a16:creationId xmlns:a16="http://schemas.microsoft.com/office/drawing/2014/main" id="{6CAAB435-D616-4727-99AA-56CADE341FED}"/>
              </a:ext>
            </a:extLst>
          </p:cNvPr>
          <p:cNvSpPr>
            <a:spLocks noGrp="1"/>
          </p:cNvSpPr>
          <p:nvPr>
            <p:ph type="body" sz="quarter" idx="11" hasCustomPrompt="1"/>
          </p:nvPr>
        </p:nvSpPr>
        <p:spPr>
          <a:xfrm>
            <a:off x="456200" y="148240"/>
            <a:ext cx="1727403" cy="337294"/>
          </a:xfrm>
          <a:prstGeom prst="rect">
            <a:avLst/>
          </a:prstGeom>
        </p:spPr>
        <p:txBody>
          <a:bodyPr/>
          <a:lstStyle>
            <a:lvl1pPr marL="0" indent="0">
              <a:buNone/>
              <a:defRPr sz="2400" b="1">
                <a:solidFill>
                  <a:schemeClr val="accent1"/>
                </a:solidFill>
              </a:defRPr>
            </a:lvl1pPr>
          </a:lstStyle>
          <a:p>
            <a:pPr lvl="0"/>
            <a:r>
              <a:rPr lang="zh-CN" altLang="en-US" dirty="0"/>
              <a:t>四段图文页</a:t>
            </a:r>
          </a:p>
        </p:txBody>
      </p:sp>
      <p:sp>
        <p:nvSpPr>
          <p:cNvPr id="22" name="文本占位符 34">
            <a:extLst>
              <a:ext uri="{FF2B5EF4-FFF2-40B4-BE49-F238E27FC236}">
                <a16:creationId xmlns:a16="http://schemas.microsoft.com/office/drawing/2014/main" id="{7EFB81CF-14EC-4CD8-984E-25DFD03884BB}"/>
              </a:ext>
            </a:extLst>
          </p:cNvPr>
          <p:cNvSpPr>
            <a:spLocks noGrp="1"/>
          </p:cNvSpPr>
          <p:nvPr>
            <p:ph type="body" sz="quarter" idx="12" hasCustomPrompt="1"/>
          </p:nvPr>
        </p:nvSpPr>
        <p:spPr>
          <a:xfrm>
            <a:off x="45280" y="168568"/>
            <a:ext cx="244139" cy="337295"/>
          </a:xfrm>
          <a:prstGeom prst="rect">
            <a:avLst/>
          </a:prstGeom>
        </p:spPr>
        <p:txBody>
          <a:bodyPr/>
          <a:lstStyle>
            <a:lvl1pPr marL="0" indent="0">
              <a:buNone/>
              <a:defRPr sz="2000" b="1">
                <a:solidFill>
                  <a:schemeClr val="bg1"/>
                </a:solidFill>
              </a:defRPr>
            </a:lvl1pPr>
          </a:lstStyle>
          <a:p>
            <a:pPr lvl="0"/>
            <a:r>
              <a:rPr lang="en-US" altLang="zh-CN" dirty="0"/>
              <a:t>1</a:t>
            </a:r>
            <a:endParaRPr lang="zh-CN" altLang="en-US" dirty="0"/>
          </a:p>
        </p:txBody>
      </p:sp>
      <p:sp>
        <p:nvSpPr>
          <p:cNvPr id="23" name="文本占位符 38">
            <a:extLst>
              <a:ext uri="{FF2B5EF4-FFF2-40B4-BE49-F238E27FC236}">
                <a16:creationId xmlns:a16="http://schemas.microsoft.com/office/drawing/2014/main" id="{E6C0D890-B337-4C3F-8D5F-64A0DF6BA9DB}"/>
              </a:ext>
            </a:extLst>
          </p:cNvPr>
          <p:cNvSpPr>
            <a:spLocks noGrp="1"/>
          </p:cNvSpPr>
          <p:nvPr>
            <p:ph type="body" sz="quarter" idx="13"/>
          </p:nvPr>
        </p:nvSpPr>
        <p:spPr>
          <a:xfrm>
            <a:off x="2287359" y="181655"/>
            <a:ext cx="5065508" cy="337294"/>
          </a:xfrm>
          <a:prstGeom prst="rect">
            <a:avLst/>
          </a:prstGeom>
        </p:spPr>
        <p:txBody>
          <a:bodyPr/>
          <a:lstStyle>
            <a:lvl1pPr marL="0" indent="0">
              <a:buNone/>
              <a:defRPr sz="1800">
                <a:solidFill>
                  <a:schemeClr val="bg1"/>
                </a:solidFill>
              </a:defRPr>
            </a:lvl1pPr>
          </a:lstStyle>
          <a:p>
            <a:pPr lvl="0"/>
            <a:endParaRPr lang="zh-CN" altLang="en-US" dirty="0"/>
          </a:p>
        </p:txBody>
      </p:sp>
      <p:sp>
        <p:nvSpPr>
          <p:cNvPr id="3" name="图片占位符 2">
            <a:extLst>
              <a:ext uri="{FF2B5EF4-FFF2-40B4-BE49-F238E27FC236}">
                <a16:creationId xmlns:a16="http://schemas.microsoft.com/office/drawing/2014/main" id="{4761D233-B9AD-41FF-A59F-AC50B7A4BEFA}"/>
              </a:ext>
            </a:extLst>
          </p:cNvPr>
          <p:cNvSpPr>
            <a:spLocks noGrp="1"/>
          </p:cNvSpPr>
          <p:nvPr>
            <p:ph type="pic" sz="quarter" idx="14" hasCustomPrompt="1"/>
          </p:nvPr>
        </p:nvSpPr>
        <p:spPr>
          <a:xfrm>
            <a:off x="762329" y="995386"/>
            <a:ext cx="2412000" cy="2106000"/>
          </a:xfrm>
          <a:prstGeom prst="rect">
            <a:avLst/>
          </a:prstGeom>
          <a:ln>
            <a:noFill/>
          </a:ln>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zh-CN" altLang="en-US" dirty="0"/>
              <a:t>单击中间图标添加图片</a:t>
            </a:r>
          </a:p>
          <a:p>
            <a:endParaRPr lang="zh-CN" altLang="en-US" dirty="0"/>
          </a:p>
        </p:txBody>
      </p:sp>
      <p:sp>
        <p:nvSpPr>
          <p:cNvPr id="63" name="图片占位符 2">
            <a:extLst>
              <a:ext uri="{FF2B5EF4-FFF2-40B4-BE49-F238E27FC236}">
                <a16:creationId xmlns:a16="http://schemas.microsoft.com/office/drawing/2014/main" id="{F5C74210-DA19-4450-A0DF-A2C6E9F8EF92}"/>
              </a:ext>
            </a:extLst>
          </p:cNvPr>
          <p:cNvSpPr>
            <a:spLocks noGrp="1"/>
          </p:cNvSpPr>
          <p:nvPr>
            <p:ph type="pic" sz="quarter" idx="15" hasCustomPrompt="1"/>
          </p:nvPr>
        </p:nvSpPr>
        <p:spPr>
          <a:xfrm>
            <a:off x="6673040" y="995386"/>
            <a:ext cx="2412000" cy="2106000"/>
          </a:xfrm>
          <a:prstGeom prst="rect">
            <a:avLst/>
          </a:prstGeom>
          <a:ln>
            <a:noFill/>
          </a:ln>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zh-CN" altLang="en-US" dirty="0"/>
              <a:t>单击中间图标添加图片</a:t>
            </a:r>
          </a:p>
          <a:p>
            <a:endParaRPr lang="zh-CN" altLang="en-US" dirty="0"/>
          </a:p>
        </p:txBody>
      </p:sp>
      <p:sp>
        <p:nvSpPr>
          <p:cNvPr id="64" name="图片占位符 2">
            <a:extLst>
              <a:ext uri="{FF2B5EF4-FFF2-40B4-BE49-F238E27FC236}">
                <a16:creationId xmlns:a16="http://schemas.microsoft.com/office/drawing/2014/main" id="{25B8CD4F-2DF1-4DE1-A1B4-4E8E0C20A48A}"/>
              </a:ext>
            </a:extLst>
          </p:cNvPr>
          <p:cNvSpPr>
            <a:spLocks noGrp="1"/>
          </p:cNvSpPr>
          <p:nvPr>
            <p:ph type="pic" sz="quarter" idx="16" hasCustomPrompt="1"/>
          </p:nvPr>
        </p:nvSpPr>
        <p:spPr>
          <a:xfrm>
            <a:off x="6673040" y="3819819"/>
            <a:ext cx="2412000" cy="2106000"/>
          </a:xfrm>
          <a:prstGeom prst="rect">
            <a:avLst/>
          </a:prstGeom>
          <a:ln>
            <a:noFill/>
          </a:ln>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zh-CN" altLang="en-US" dirty="0"/>
              <a:t>单击中间图标添加图片</a:t>
            </a:r>
          </a:p>
          <a:p>
            <a:endParaRPr lang="zh-CN" altLang="en-US" dirty="0"/>
          </a:p>
        </p:txBody>
      </p:sp>
      <p:sp>
        <p:nvSpPr>
          <p:cNvPr id="65" name="图片占位符 2">
            <a:extLst>
              <a:ext uri="{FF2B5EF4-FFF2-40B4-BE49-F238E27FC236}">
                <a16:creationId xmlns:a16="http://schemas.microsoft.com/office/drawing/2014/main" id="{5DFE31D2-EFD8-4D7C-8C49-F0D14CB16DE1}"/>
              </a:ext>
            </a:extLst>
          </p:cNvPr>
          <p:cNvSpPr>
            <a:spLocks noGrp="1"/>
          </p:cNvSpPr>
          <p:nvPr>
            <p:ph type="pic" sz="quarter" idx="17" hasCustomPrompt="1"/>
          </p:nvPr>
        </p:nvSpPr>
        <p:spPr>
          <a:xfrm>
            <a:off x="762329" y="3819819"/>
            <a:ext cx="2412000" cy="2106000"/>
          </a:xfrm>
          <a:prstGeom prst="rect">
            <a:avLst/>
          </a:prstGeom>
          <a:ln>
            <a:noFill/>
          </a:ln>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zh-CN" altLang="en-US" dirty="0"/>
              <a:t>单击中间图标添加图片</a:t>
            </a:r>
          </a:p>
          <a:p>
            <a:endParaRPr lang="zh-CN" altLang="en-US" dirty="0"/>
          </a:p>
        </p:txBody>
      </p:sp>
    </p:spTree>
    <p:extLst>
      <p:ext uri="{BB962C8B-B14F-4D97-AF65-F5344CB8AC3E}">
        <p14:creationId xmlns:p14="http://schemas.microsoft.com/office/powerpoint/2010/main" val="76816860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六段内容页">
    <p:spTree>
      <p:nvGrpSpPr>
        <p:cNvPr id="1" name=""/>
        <p:cNvGrpSpPr/>
        <p:nvPr/>
      </p:nvGrpSpPr>
      <p:grpSpPr>
        <a:xfrm>
          <a:off x="0" y="0"/>
          <a:ext cx="0" cy="0"/>
          <a:chOff x="0" y="0"/>
          <a:chExt cx="0" cy="0"/>
        </a:xfrm>
      </p:grpSpPr>
      <p:sp>
        <p:nvSpPr>
          <p:cNvPr id="8" name="灯片编号占位符 5">
            <a:extLst>
              <a:ext uri="{FF2B5EF4-FFF2-40B4-BE49-F238E27FC236}">
                <a16:creationId xmlns:a16="http://schemas.microsoft.com/office/drawing/2014/main" id="{E736796C-BA22-4945-87E3-0BA4DC12397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455E531F-2611-47A6-9F44-BB771518CDE6}" type="slidenum">
              <a:rPr lang="zh-CN" altLang="en-US" smtClean="0"/>
              <a:pPr/>
              <a:t>‹#›</a:t>
            </a:fld>
            <a:endParaRPr lang="zh-CN" altLang="en-US" dirty="0"/>
          </a:p>
        </p:txBody>
      </p:sp>
      <p:grpSp>
        <p:nvGrpSpPr>
          <p:cNvPr id="9" name="组合 8">
            <a:extLst>
              <a:ext uri="{FF2B5EF4-FFF2-40B4-BE49-F238E27FC236}">
                <a16:creationId xmlns:a16="http://schemas.microsoft.com/office/drawing/2014/main" id="{28FCABF7-10BC-4997-BDCD-BBF972970F7F}"/>
              </a:ext>
            </a:extLst>
          </p:cNvPr>
          <p:cNvGrpSpPr/>
          <p:nvPr userDrawn="1"/>
        </p:nvGrpSpPr>
        <p:grpSpPr>
          <a:xfrm>
            <a:off x="-16042" y="0"/>
            <a:ext cx="12208042" cy="6858000"/>
            <a:chOff x="-16042" y="0"/>
            <a:chExt cx="12208042" cy="6858000"/>
          </a:xfrm>
        </p:grpSpPr>
        <p:pic>
          <p:nvPicPr>
            <p:cNvPr id="10" name="图片 9">
              <a:extLst>
                <a:ext uri="{FF2B5EF4-FFF2-40B4-BE49-F238E27FC236}">
                  <a16:creationId xmlns:a16="http://schemas.microsoft.com/office/drawing/2014/main" id="{65F7FB51-B043-47E7-92C5-216C3751C4A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b="-243"/>
            <a:stretch/>
          </p:blipFill>
          <p:spPr>
            <a:xfrm>
              <a:off x="-16042" y="0"/>
              <a:ext cx="12192000" cy="6858000"/>
            </a:xfrm>
            <a:prstGeom prst="rect">
              <a:avLst/>
            </a:prstGeom>
          </p:spPr>
        </p:pic>
        <p:sp>
          <p:nvSpPr>
            <p:cNvPr id="11" name="矩形 10">
              <a:extLst>
                <a:ext uri="{FF2B5EF4-FFF2-40B4-BE49-F238E27FC236}">
                  <a16:creationId xmlns:a16="http://schemas.microsoft.com/office/drawing/2014/main" id="{D1CEB978-9188-4FDB-8877-30F4E53F2A49}"/>
                </a:ext>
              </a:extLst>
            </p:cNvPr>
            <p:cNvSpPr/>
            <p:nvPr/>
          </p:nvSpPr>
          <p:spPr>
            <a:xfrm>
              <a:off x="-16042" y="0"/>
              <a:ext cx="12208042" cy="6858000"/>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zh-CN" altLang="en-US" dirty="0">
                <a:solidFill>
                  <a:prstClr val="white"/>
                </a:solidFill>
                <a:latin typeface="微软雅黑" panose="020B0503020204020204" pitchFamily="34" charset="-122"/>
                <a:ea typeface="微软雅黑" panose="020B0503020204020204" pitchFamily="34" charset="-122"/>
              </a:endParaRPr>
            </a:p>
          </p:txBody>
        </p:sp>
      </p:grpSp>
      <p:sp>
        <p:nvSpPr>
          <p:cNvPr id="12" name="椭圆 11">
            <a:extLst>
              <a:ext uri="{FF2B5EF4-FFF2-40B4-BE49-F238E27FC236}">
                <a16:creationId xmlns:a16="http://schemas.microsoft.com/office/drawing/2014/main" id="{6F0F8E76-2931-4C09-A1DC-1A81CC1DCD50}"/>
              </a:ext>
            </a:extLst>
          </p:cNvPr>
          <p:cNvSpPr/>
          <p:nvPr userDrawn="1"/>
        </p:nvSpPr>
        <p:spPr>
          <a:xfrm rot="16200000">
            <a:off x="67680" y="96309"/>
            <a:ext cx="373150" cy="45562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id="{E4D14EAC-FE82-413D-BE50-F4A8D44055B1}"/>
              </a:ext>
            </a:extLst>
          </p:cNvPr>
          <p:cNvSpPr/>
          <p:nvPr userDrawn="1"/>
        </p:nvSpPr>
        <p:spPr>
          <a:xfrm rot="16200000">
            <a:off x="-76097" y="198260"/>
            <a:ext cx="373293" cy="25157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id="{C09076ED-4E82-4634-9F54-4B7B931347A5}"/>
              </a:ext>
            </a:extLst>
          </p:cNvPr>
          <p:cNvSpPr/>
          <p:nvPr userDrawn="1"/>
        </p:nvSpPr>
        <p:spPr>
          <a:xfrm flipV="1">
            <a:off x="2133603" y="562679"/>
            <a:ext cx="10100080"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nvGrpSpPr>
          <p:cNvPr id="15" name="组合 14">
            <a:extLst>
              <a:ext uri="{FF2B5EF4-FFF2-40B4-BE49-F238E27FC236}">
                <a16:creationId xmlns:a16="http://schemas.microsoft.com/office/drawing/2014/main" id="{34456B20-81AC-4038-B18E-1B6829091FEE}"/>
              </a:ext>
            </a:extLst>
          </p:cNvPr>
          <p:cNvGrpSpPr/>
          <p:nvPr userDrawn="1"/>
        </p:nvGrpSpPr>
        <p:grpSpPr>
          <a:xfrm rot="5400000" flipH="1">
            <a:off x="6989977" y="-4718972"/>
            <a:ext cx="373438" cy="10086184"/>
            <a:chOff x="4941757" y="-40272173"/>
            <a:chExt cx="2308494" cy="42790879"/>
          </a:xfrm>
          <a:solidFill>
            <a:schemeClr val="accent1"/>
          </a:solidFill>
        </p:grpSpPr>
        <p:sp>
          <p:nvSpPr>
            <p:cNvPr id="16" name="椭圆 15">
              <a:extLst>
                <a:ext uri="{FF2B5EF4-FFF2-40B4-BE49-F238E27FC236}">
                  <a16:creationId xmlns:a16="http://schemas.microsoft.com/office/drawing/2014/main" id="{A0B9F64E-7AA7-4C80-A98F-4A74B4C65E39}"/>
                </a:ext>
              </a:extLst>
            </p:cNvPr>
            <p:cNvSpPr/>
            <p:nvPr/>
          </p:nvSpPr>
          <p:spPr>
            <a:xfrm>
              <a:off x="4941757" y="408882"/>
              <a:ext cx="2307598" cy="21098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7" name="矩形 16">
              <a:extLst>
                <a:ext uri="{FF2B5EF4-FFF2-40B4-BE49-F238E27FC236}">
                  <a16:creationId xmlns:a16="http://schemas.microsoft.com/office/drawing/2014/main" id="{BE88FB2F-F659-49E3-9F87-EEAAA6CD7E58}"/>
                </a:ext>
              </a:extLst>
            </p:cNvPr>
            <p:cNvSpPr/>
            <p:nvPr/>
          </p:nvSpPr>
          <p:spPr>
            <a:xfrm>
              <a:off x="4942650" y="-40272173"/>
              <a:ext cx="2307601" cy="415463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pic>
        <p:nvPicPr>
          <p:cNvPr id="18" name="图片 17">
            <a:extLst>
              <a:ext uri="{FF2B5EF4-FFF2-40B4-BE49-F238E27FC236}">
                <a16:creationId xmlns:a16="http://schemas.microsoft.com/office/drawing/2014/main" id="{003FEB31-FE76-40FA-B553-A500770C91FA}"/>
              </a:ext>
            </a:extLst>
          </p:cNvPr>
          <p:cNvPicPr>
            <a:picLocks noChangeAspect="1"/>
          </p:cNvPicPr>
          <p:nvPr userDrawn="1"/>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10863068" y="-28730"/>
            <a:ext cx="1301142" cy="731892"/>
          </a:xfrm>
          <a:prstGeom prst="rect">
            <a:avLst/>
          </a:prstGeom>
        </p:spPr>
      </p:pic>
      <p:sp>
        <p:nvSpPr>
          <p:cNvPr id="19" name="矩形 18">
            <a:extLst>
              <a:ext uri="{FF2B5EF4-FFF2-40B4-BE49-F238E27FC236}">
                <a16:creationId xmlns:a16="http://schemas.microsoft.com/office/drawing/2014/main" id="{170D9D1A-4F50-4E4E-995D-F45FA57062F5}"/>
              </a:ext>
            </a:extLst>
          </p:cNvPr>
          <p:cNvSpPr/>
          <p:nvPr userDrawn="1"/>
        </p:nvSpPr>
        <p:spPr>
          <a:xfrm>
            <a:off x="-19050" y="6525171"/>
            <a:ext cx="12204000" cy="33729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zh-CN" altLang="en-US" sz="1800" b="0" i="0" u="none" strike="noStrike" kern="1200" cap="none" spc="0" normalizeH="0" baseline="0" noProof="0">
              <a:ln>
                <a:noFill/>
              </a:ln>
              <a:solidFill>
                <a:srgbClr val="F2F2F2"/>
              </a:solidFill>
              <a:effectLst/>
              <a:uLnTx/>
              <a:uFillTx/>
              <a:latin typeface="+mj-ea"/>
              <a:ea typeface="+mj-ea"/>
              <a:cs typeface="+mn-cs"/>
            </a:endParaRPr>
          </a:p>
        </p:txBody>
      </p:sp>
      <p:cxnSp>
        <p:nvCxnSpPr>
          <p:cNvPr id="20" name="直接连接符 19">
            <a:extLst>
              <a:ext uri="{FF2B5EF4-FFF2-40B4-BE49-F238E27FC236}">
                <a16:creationId xmlns:a16="http://schemas.microsoft.com/office/drawing/2014/main" id="{869BE3EC-183F-47ED-80DE-4DEDE6E5164B}"/>
              </a:ext>
            </a:extLst>
          </p:cNvPr>
          <p:cNvCxnSpPr>
            <a:cxnSpLocks/>
          </p:cNvCxnSpPr>
          <p:nvPr userDrawn="1"/>
        </p:nvCxnSpPr>
        <p:spPr>
          <a:xfrm>
            <a:off x="0" y="6617618"/>
            <a:ext cx="12192000" cy="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文本占位符 32">
            <a:extLst>
              <a:ext uri="{FF2B5EF4-FFF2-40B4-BE49-F238E27FC236}">
                <a16:creationId xmlns:a16="http://schemas.microsoft.com/office/drawing/2014/main" id="{6CAAB435-D616-4727-99AA-56CADE341FED}"/>
              </a:ext>
            </a:extLst>
          </p:cNvPr>
          <p:cNvSpPr>
            <a:spLocks noGrp="1"/>
          </p:cNvSpPr>
          <p:nvPr>
            <p:ph type="body" sz="quarter" idx="11" hasCustomPrompt="1"/>
          </p:nvPr>
        </p:nvSpPr>
        <p:spPr>
          <a:xfrm>
            <a:off x="456200" y="148240"/>
            <a:ext cx="1727403" cy="337294"/>
          </a:xfrm>
          <a:prstGeom prst="rect">
            <a:avLst/>
          </a:prstGeom>
        </p:spPr>
        <p:txBody>
          <a:bodyPr/>
          <a:lstStyle>
            <a:lvl1pPr marL="0" indent="0">
              <a:buNone/>
              <a:defRPr sz="2400" b="1">
                <a:solidFill>
                  <a:schemeClr val="accent1"/>
                </a:solidFill>
              </a:defRPr>
            </a:lvl1pPr>
          </a:lstStyle>
          <a:p>
            <a:pPr lvl="0"/>
            <a:r>
              <a:rPr lang="zh-CN" altLang="en-US" dirty="0"/>
              <a:t>六段内容页</a:t>
            </a:r>
          </a:p>
        </p:txBody>
      </p:sp>
      <p:sp>
        <p:nvSpPr>
          <p:cNvPr id="22" name="文本占位符 34">
            <a:extLst>
              <a:ext uri="{FF2B5EF4-FFF2-40B4-BE49-F238E27FC236}">
                <a16:creationId xmlns:a16="http://schemas.microsoft.com/office/drawing/2014/main" id="{7EFB81CF-14EC-4CD8-984E-25DFD03884BB}"/>
              </a:ext>
            </a:extLst>
          </p:cNvPr>
          <p:cNvSpPr>
            <a:spLocks noGrp="1"/>
          </p:cNvSpPr>
          <p:nvPr>
            <p:ph type="body" sz="quarter" idx="12" hasCustomPrompt="1"/>
          </p:nvPr>
        </p:nvSpPr>
        <p:spPr>
          <a:xfrm>
            <a:off x="45280" y="168568"/>
            <a:ext cx="244139" cy="337295"/>
          </a:xfrm>
          <a:prstGeom prst="rect">
            <a:avLst/>
          </a:prstGeom>
        </p:spPr>
        <p:txBody>
          <a:bodyPr/>
          <a:lstStyle>
            <a:lvl1pPr marL="0" indent="0">
              <a:buNone/>
              <a:defRPr sz="2000" b="1">
                <a:solidFill>
                  <a:schemeClr val="bg1"/>
                </a:solidFill>
              </a:defRPr>
            </a:lvl1pPr>
          </a:lstStyle>
          <a:p>
            <a:pPr lvl="0"/>
            <a:r>
              <a:rPr lang="en-US" altLang="zh-CN" dirty="0"/>
              <a:t>1</a:t>
            </a:r>
            <a:endParaRPr lang="zh-CN" altLang="en-US" dirty="0"/>
          </a:p>
        </p:txBody>
      </p:sp>
      <p:sp>
        <p:nvSpPr>
          <p:cNvPr id="23" name="文本占位符 38">
            <a:extLst>
              <a:ext uri="{FF2B5EF4-FFF2-40B4-BE49-F238E27FC236}">
                <a16:creationId xmlns:a16="http://schemas.microsoft.com/office/drawing/2014/main" id="{E6C0D890-B337-4C3F-8D5F-64A0DF6BA9DB}"/>
              </a:ext>
            </a:extLst>
          </p:cNvPr>
          <p:cNvSpPr>
            <a:spLocks noGrp="1"/>
          </p:cNvSpPr>
          <p:nvPr>
            <p:ph type="body" sz="quarter" idx="13"/>
          </p:nvPr>
        </p:nvSpPr>
        <p:spPr>
          <a:xfrm>
            <a:off x="2287359" y="181655"/>
            <a:ext cx="5065508" cy="337294"/>
          </a:xfrm>
          <a:prstGeom prst="rect">
            <a:avLst/>
          </a:prstGeom>
        </p:spPr>
        <p:txBody>
          <a:bodyPr/>
          <a:lstStyle>
            <a:lvl1pPr marL="0" indent="0">
              <a:buNone/>
              <a:defRPr sz="1800">
                <a:solidFill>
                  <a:schemeClr val="bg1"/>
                </a:solidFill>
              </a:defRPr>
            </a:lvl1pPr>
          </a:lstStyle>
          <a:p>
            <a:pPr lvl="0"/>
            <a:endParaRPr lang="zh-CN" altLang="en-US" dirty="0"/>
          </a:p>
        </p:txBody>
      </p:sp>
      <p:sp>
        <p:nvSpPr>
          <p:cNvPr id="25" name="图片占位符 24">
            <a:extLst>
              <a:ext uri="{FF2B5EF4-FFF2-40B4-BE49-F238E27FC236}">
                <a16:creationId xmlns:a16="http://schemas.microsoft.com/office/drawing/2014/main" id="{62B03729-4611-469E-B712-F5F29BF1D3A8}"/>
              </a:ext>
            </a:extLst>
          </p:cNvPr>
          <p:cNvSpPr>
            <a:spLocks noGrp="1"/>
          </p:cNvSpPr>
          <p:nvPr>
            <p:ph type="pic" sz="quarter" idx="14"/>
          </p:nvPr>
        </p:nvSpPr>
        <p:spPr>
          <a:xfrm>
            <a:off x="4829058" y="2516751"/>
            <a:ext cx="2538000" cy="2538000"/>
          </a:xfrm>
          <a:custGeom>
            <a:avLst/>
            <a:gdLst>
              <a:gd name="connsiteX0" fmla="*/ 1269000 w 2538000"/>
              <a:gd name="connsiteY0" fmla="*/ 0 h 2538000"/>
              <a:gd name="connsiteX1" fmla="*/ 2538000 w 2538000"/>
              <a:gd name="connsiteY1" fmla="*/ 1269000 h 2538000"/>
              <a:gd name="connsiteX2" fmla="*/ 1269000 w 2538000"/>
              <a:gd name="connsiteY2" fmla="*/ 2538000 h 2538000"/>
              <a:gd name="connsiteX3" fmla="*/ 0 w 2538000"/>
              <a:gd name="connsiteY3" fmla="*/ 1269000 h 2538000"/>
              <a:gd name="connsiteX4" fmla="*/ 1269000 w 2538000"/>
              <a:gd name="connsiteY4" fmla="*/ 0 h 253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8000" h="2538000">
                <a:moveTo>
                  <a:pt x="1269000" y="0"/>
                </a:moveTo>
                <a:cubicBezTo>
                  <a:pt x="1969849" y="0"/>
                  <a:pt x="2538000" y="568151"/>
                  <a:pt x="2538000" y="1269000"/>
                </a:cubicBezTo>
                <a:cubicBezTo>
                  <a:pt x="2538000" y="1969849"/>
                  <a:pt x="1969849" y="2538000"/>
                  <a:pt x="1269000" y="2538000"/>
                </a:cubicBezTo>
                <a:cubicBezTo>
                  <a:pt x="568151" y="2538000"/>
                  <a:pt x="0" y="1969849"/>
                  <a:pt x="0" y="1269000"/>
                </a:cubicBezTo>
                <a:cubicBezTo>
                  <a:pt x="0" y="568151"/>
                  <a:pt x="568151" y="0"/>
                  <a:pt x="1269000" y="0"/>
                </a:cubicBezTo>
                <a:close/>
              </a:path>
            </a:pathLst>
          </a:custGeom>
          <a:ln>
            <a:noFill/>
          </a:ln>
        </p:spPr>
        <p:txBody>
          <a:bodyPr wrap="square">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en-US" altLang="zh-CN" dirty="0"/>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zh-CN" altLang="en-US" dirty="0"/>
              <a:t>单击中间图标添加图片</a:t>
            </a:r>
          </a:p>
          <a:p>
            <a:endParaRPr lang="zh-CN" altLang="en-US" dirty="0"/>
          </a:p>
        </p:txBody>
      </p:sp>
    </p:spTree>
    <p:extLst>
      <p:ext uri="{BB962C8B-B14F-4D97-AF65-F5344CB8AC3E}">
        <p14:creationId xmlns:p14="http://schemas.microsoft.com/office/powerpoint/2010/main" val="25035606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六段图文页">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28FCABF7-10BC-4997-BDCD-BBF972970F7F}"/>
              </a:ext>
            </a:extLst>
          </p:cNvPr>
          <p:cNvGrpSpPr/>
          <p:nvPr userDrawn="1"/>
        </p:nvGrpSpPr>
        <p:grpSpPr>
          <a:xfrm>
            <a:off x="-16042" y="0"/>
            <a:ext cx="12208042" cy="6858000"/>
            <a:chOff x="-16042" y="0"/>
            <a:chExt cx="12208042" cy="6858000"/>
          </a:xfrm>
        </p:grpSpPr>
        <p:pic>
          <p:nvPicPr>
            <p:cNvPr id="10" name="图片 9">
              <a:extLst>
                <a:ext uri="{FF2B5EF4-FFF2-40B4-BE49-F238E27FC236}">
                  <a16:creationId xmlns:a16="http://schemas.microsoft.com/office/drawing/2014/main" id="{65F7FB51-B043-47E7-92C5-216C3751C4A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b="-243"/>
            <a:stretch/>
          </p:blipFill>
          <p:spPr>
            <a:xfrm>
              <a:off x="-16042" y="0"/>
              <a:ext cx="12192000" cy="6858000"/>
            </a:xfrm>
            <a:prstGeom prst="rect">
              <a:avLst/>
            </a:prstGeom>
          </p:spPr>
        </p:pic>
        <p:sp>
          <p:nvSpPr>
            <p:cNvPr id="11" name="矩形 10">
              <a:extLst>
                <a:ext uri="{FF2B5EF4-FFF2-40B4-BE49-F238E27FC236}">
                  <a16:creationId xmlns:a16="http://schemas.microsoft.com/office/drawing/2014/main" id="{D1CEB978-9188-4FDB-8877-30F4E53F2A49}"/>
                </a:ext>
              </a:extLst>
            </p:cNvPr>
            <p:cNvSpPr/>
            <p:nvPr/>
          </p:nvSpPr>
          <p:spPr>
            <a:xfrm>
              <a:off x="-16042" y="0"/>
              <a:ext cx="12208042" cy="6858000"/>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zh-CN" altLang="en-US" dirty="0">
                <a:solidFill>
                  <a:prstClr val="white"/>
                </a:solidFill>
                <a:latin typeface="微软雅黑" panose="020B0503020204020204" pitchFamily="34" charset="-122"/>
                <a:ea typeface="微软雅黑" panose="020B0503020204020204" pitchFamily="34" charset="-122"/>
              </a:endParaRPr>
            </a:p>
          </p:txBody>
        </p:sp>
      </p:grpSp>
      <p:sp>
        <p:nvSpPr>
          <p:cNvPr id="12" name="椭圆 11">
            <a:extLst>
              <a:ext uri="{FF2B5EF4-FFF2-40B4-BE49-F238E27FC236}">
                <a16:creationId xmlns:a16="http://schemas.microsoft.com/office/drawing/2014/main" id="{6F0F8E76-2931-4C09-A1DC-1A81CC1DCD50}"/>
              </a:ext>
            </a:extLst>
          </p:cNvPr>
          <p:cNvSpPr/>
          <p:nvPr userDrawn="1"/>
        </p:nvSpPr>
        <p:spPr>
          <a:xfrm rot="16200000">
            <a:off x="67680" y="96309"/>
            <a:ext cx="373150" cy="45562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id="{E4D14EAC-FE82-413D-BE50-F4A8D44055B1}"/>
              </a:ext>
            </a:extLst>
          </p:cNvPr>
          <p:cNvSpPr/>
          <p:nvPr userDrawn="1"/>
        </p:nvSpPr>
        <p:spPr>
          <a:xfrm rot="16200000">
            <a:off x="-76097" y="198260"/>
            <a:ext cx="373293" cy="25157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id="{C09076ED-4E82-4634-9F54-4B7B931347A5}"/>
              </a:ext>
            </a:extLst>
          </p:cNvPr>
          <p:cNvSpPr/>
          <p:nvPr userDrawn="1"/>
        </p:nvSpPr>
        <p:spPr>
          <a:xfrm flipV="1">
            <a:off x="2133603" y="562679"/>
            <a:ext cx="10100080"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nvGrpSpPr>
          <p:cNvPr id="15" name="组合 14">
            <a:extLst>
              <a:ext uri="{FF2B5EF4-FFF2-40B4-BE49-F238E27FC236}">
                <a16:creationId xmlns:a16="http://schemas.microsoft.com/office/drawing/2014/main" id="{34456B20-81AC-4038-B18E-1B6829091FEE}"/>
              </a:ext>
            </a:extLst>
          </p:cNvPr>
          <p:cNvGrpSpPr/>
          <p:nvPr userDrawn="1"/>
        </p:nvGrpSpPr>
        <p:grpSpPr>
          <a:xfrm rot="5400000" flipH="1">
            <a:off x="6989977" y="-4718972"/>
            <a:ext cx="373438" cy="10086184"/>
            <a:chOff x="4941757" y="-40272173"/>
            <a:chExt cx="2308494" cy="42790879"/>
          </a:xfrm>
          <a:solidFill>
            <a:schemeClr val="accent1"/>
          </a:solidFill>
        </p:grpSpPr>
        <p:sp>
          <p:nvSpPr>
            <p:cNvPr id="16" name="椭圆 15">
              <a:extLst>
                <a:ext uri="{FF2B5EF4-FFF2-40B4-BE49-F238E27FC236}">
                  <a16:creationId xmlns:a16="http://schemas.microsoft.com/office/drawing/2014/main" id="{A0B9F64E-7AA7-4C80-A98F-4A74B4C65E39}"/>
                </a:ext>
              </a:extLst>
            </p:cNvPr>
            <p:cNvSpPr/>
            <p:nvPr/>
          </p:nvSpPr>
          <p:spPr>
            <a:xfrm>
              <a:off x="4941757" y="408882"/>
              <a:ext cx="2307598" cy="21098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7" name="矩形 16">
              <a:extLst>
                <a:ext uri="{FF2B5EF4-FFF2-40B4-BE49-F238E27FC236}">
                  <a16:creationId xmlns:a16="http://schemas.microsoft.com/office/drawing/2014/main" id="{BE88FB2F-F659-49E3-9F87-EEAAA6CD7E58}"/>
                </a:ext>
              </a:extLst>
            </p:cNvPr>
            <p:cNvSpPr/>
            <p:nvPr/>
          </p:nvSpPr>
          <p:spPr>
            <a:xfrm>
              <a:off x="4942650" y="-40272173"/>
              <a:ext cx="2307601" cy="415463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pic>
        <p:nvPicPr>
          <p:cNvPr id="18" name="图片 17">
            <a:extLst>
              <a:ext uri="{FF2B5EF4-FFF2-40B4-BE49-F238E27FC236}">
                <a16:creationId xmlns:a16="http://schemas.microsoft.com/office/drawing/2014/main" id="{003FEB31-FE76-40FA-B553-A500770C91FA}"/>
              </a:ext>
            </a:extLst>
          </p:cNvPr>
          <p:cNvPicPr>
            <a:picLocks noChangeAspect="1"/>
          </p:cNvPicPr>
          <p:nvPr userDrawn="1"/>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10863068" y="-28730"/>
            <a:ext cx="1301142" cy="731892"/>
          </a:xfrm>
          <a:prstGeom prst="rect">
            <a:avLst/>
          </a:prstGeom>
        </p:spPr>
      </p:pic>
      <p:sp>
        <p:nvSpPr>
          <p:cNvPr id="19" name="矩形 18">
            <a:extLst>
              <a:ext uri="{FF2B5EF4-FFF2-40B4-BE49-F238E27FC236}">
                <a16:creationId xmlns:a16="http://schemas.microsoft.com/office/drawing/2014/main" id="{170D9D1A-4F50-4E4E-995D-F45FA57062F5}"/>
              </a:ext>
            </a:extLst>
          </p:cNvPr>
          <p:cNvSpPr/>
          <p:nvPr userDrawn="1"/>
        </p:nvSpPr>
        <p:spPr>
          <a:xfrm>
            <a:off x="-19050" y="6525171"/>
            <a:ext cx="12204000" cy="33729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zh-CN" altLang="en-US" sz="1800" b="0" i="0" u="none" strike="noStrike" kern="1200" cap="none" spc="0" normalizeH="0" baseline="0" noProof="0">
              <a:ln>
                <a:noFill/>
              </a:ln>
              <a:solidFill>
                <a:srgbClr val="F2F2F2"/>
              </a:solidFill>
              <a:effectLst/>
              <a:uLnTx/>
              <a:uFillTx/>
              <a:latin typeface="+mj-ea"/>
              <a:ea typeface="+mj-ea"/>
              <a:cs typeface="+mn-cs"/>
            </a:endParaRPr>
          </a:p>
        </p:txBody>
      </p:sp>
      <p:sp>
        <p:nvSpPr>
          <p:cNvPr id="21" name="文本占位符 32">
            <a:extLst>
              <a:ext uri="{FF2B5EF4-FFF2-40B4-BE49-F238E27FC236}">
                <a16:creationId xmlns:a16="http://schemas.microsoft.com/office/drawing/2014/main" id="{6CAAB435-D616-4727-99AA-56CADE341FED}"/>
              </a:ext>
            </a:extLst>
          </p:cNvPr>
          <p:cNvSpPr>
            <a:spLocks noGrp="1"/>
          </p:cNvSpPr>
          <p:nvPr>
            <p:ph type="body" sz="quarter" idx="11" hasCustomPrompt="1"/>
          </p:nvPr>
        </p:nvSpPr>
        <p:spPr>
          <a:xfrm>
            <a:off x="456200" y="148240"/>
            <a:ext cx="1727403" cy="337294"/>
          </a:xfrm>
          <a:prstGeom prst="rect">
            <a:avLst/>
          </a:prstGeom>
        </p:spPr>
        <p:txBody>
          <a:bodyPr/>
          <a:lstStyle>
            <a:lvl1pPr marL="0" indent="0">
              <a:buNone/>
              <a:defRPr sz="2400" b="1">
                <a:solidFill>
                  <a:schemeClr val="accent1"/>
                </a:solidFill>
              </a:defRPr>
            </a:lvl1pPr>
          </a:lstStyle>
          <a:p>
            <a:pPr lvl="0"/>
            <a:r>
              <a:rPr lang="zh-CN" altLang="en-US" dirty="0"/>
              <a:t>六段图文页</a:t>
            </a:r>
          </a:p>
        </p:txBody>
      </p:sp>
      <p:sp>
        <p:nvSpPr>
          <p:cNvPr id="22" name="文本占位符 34">
            <a:extLst>
              <a:ext uri="{FF2B5EF4-FFF2-40B4-BE49-F238E27FC236}">
                <a16:creationId xmlns:a16="http://schemas.microsoft.com/office/drawing/2014/main" id="{7EFB81CF-14EC-4CD8-984E-25DFD03884BB}"/>
              </a:ext>
            </a:extLst>
          </p:cNvPr>
          <p:cNvSpPr>
            <a:spLocks noGrp="1"/>
          </p:cNvSpPr>
          <p:nvPr>
            <p:ph type="body" sz="quarter" idx="12" hasCustomPrompt="1"/>
          </p:nvPr>
        </p:nvSpPr>
        <p:spPr>
          <a:xfrm>
            <a:off x="45280" y="168568"/>
            <a:ext cx="244139" cy="337295"/>
          </a:xfrm>
          <a:prstGeom prst="rect">
            <a:avLst/>
          </a:prstGeom>
        </p:spPr>
        <p:txBody>
          <a:bodyPr/>
          <a:lstStyle>
            <a:lvl1pPr marL="0" indent="0">
              <a:buNone/>
              <a:defRPr sz="2000" b="1">
                <a:solidFill>
                  <a:schemeClr val="bg1"/>
                </a:solidFill>
              </a:defRPr>
            </a:lvl1pPr>
          </a:lstStyle>
          <a:p>
            <a:pPr lvl="0"/>
            <a:r>
              <a:rPr lang="en-US" altLang="zh-CN" dirty="0"/>
              <a:t>1</a:t>
            </a:r>
            <a:endParaRPr lang="zh-CN" altLang="en-US" dirty="0"/>
          </a:p>
        </p:txBody>
      </p:sp>
      <p:sp>
        <p:nvSpPr>
          <p:cNvPr id="23" name="文本占位符 38">
            <a:extLst>
              <a:ext uri="{FF2B5EF4-FFF2-40B4-BE49-F238E27FC236}">
                <a16:creationId xmlns:a16="http://schemas.microsoft.com/office/drawing/2014/main" id="{E6C0D890-B337-4C3F-8D5F-64A0DF6BA9DB}"/>
              </a:ext>
            </a:extLst>
          </p:cNvPr>
          <p:cNvSpPr>
            <a:spLocks noGrp="1"/>
          </p:cNvSpPr>
          <p:nvPr>
            <p:ph type="body" sz="quarter" idx="13"/>
          </p:nvPr>
        </p:nvSpPr>
        <p:spPr>
          <a:xfrm>
            <a:off x="2287359" y="181655"/>
            <a:ext cx="5065508" cy="337294"/>
          </a:xfrm>
          <a:prstGeom prst="rect">
            <a:avLst/>
          </a:prstGeom>
        </p:spPr>
        <p:txBody>
          <a:bodyPr/>
          <a:lstStyle>
            <a:lvl1pPr marL="0" indent="0">
              <a:buNone/>
              <a:defRPr sz="1800">
                <a:solidFill>
                  <a:schemeClr val="bg1"/>
                </a:solidFill>
              </a:defRPr>
            </a:lvl1pPr>
          </a:lstStyle>
          <a:p>
            <a:pPr lvl="0"/>
            <a:endParaRPr lang="zh-CN" altLang="en-US" dirty="0"/>
          </a:p>
        </p:txBody>
      </p:sp>
      <p:sp>
        <p:nvSpPr>
          <p:cNvPr id="77" name="图片占位符 76">
            <a:extLst>
              <a:ext uri="{FF2B5EF4-FFF2-40B4-BE49-F238E27FC236}">
                <a16:creationId xmlns:a16="http://schemas.microsoft.com/office/drawing/2014/main" id="{E832D4D8-A827-4B37-9EB1-026617334E8F}"/>
              </a:ext>
            </a:extLst>
          </p:cNvPr>
          <p:cNvSpPr>
            <a:spLocks noGrp="1"/>
          </p:cNvSpPr>
          <p:nvPr>
            <p:ph type="pic" sz="quarter" idx="14"/>
          </p:nvPr>
        </p:nvSpPr>
        <p:spPr>
          <a:xfrm>
            <a:off x="4086748" y="1159300"/>
            <a:ext cx="2041558" cy="1852712"/>
          </a:xfrm>
          <a:custGeom>
            <a:avLst/>
            <a:gdLst>
              <a:gd name="connsiteX0" fmla="*/ 1450027 w 2041558"/>
              <a:gd name="connsiteY0" fmla="*/ 0 h 1852712"/>
              <a:gd name="connsiteX1" fmla="*/ 1982376 w 2041558"/>
              <a:gd name="connsiteY1" fmla="*/ 325284 h 1852712"/>
              <a:gd name="connsiteX2" fmla="*/ 2041558 w 2041558"/>
              <a:gd name="connsiteY2" fmla="*/ 946333 h 1852712"/>
              <a:gd name="connsiteX3" fmla="*/ 591531 w 2041558"/>
              <a:gd name="connsiteY3" fmla="*/ 1852712 h 1852712"/>
              <a:gd name="connsiteX4" fmla="*/ 59182 w 2041558"/>
              <a:gd name="connsiteY4" fmla="*/ 1527428 h 1852712"/>
              <a:gd name="connsiteX5" fmla="*/ 0 w 2041558"/>
              <a:gd name="connsiteY5" fmla="*/ 906379 h 1852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1558" h="1852712">
                <a:moveTo>
                  <a:pt x="1450027" y="0"/>
                </a:moveTo>
                <a:lnTo>
                  <a:pt x="1982376" y="325284"/>
                </a:lnTo>
                <a:lnTo>
                  <a:pt x="2041558" y="946333"/>
                </a:lnTo>
                <a:lnTo>
                  <a:pt x="591531" y="1852712"/>
                </a:lnTo>
                <a:lnTo>
                  <a:pt x="59182" y="1527428"/>
                </a:lnTo>
                <a:lnTo>
                  <a:pt x="0" y="906379"/>
                </a:lnTo>
                <a:close/>
              </a:path>
            </a:pathLst>
          </a:custGeom>
          <a:ln>
            <a:noFill/>
          </a:ln>
        </p:spPr>
        <p:txBody>
          <a:bodyPr wrap="square">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en-US" altLang="zh-CN" dirty="0"/>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zh-CN" altLang="en-US" dirty="0"/>
              <a:t>单击中间图标添加图片</a:t>
            </a:r>
          </a:p>
          <a:p>
            <a:endParaRPr lang="zh-CN" altLang="en-US" dirty="0"/>
          </a:p>
        </p:txBody>
      </p:sp>
      <p:sp>
        <p:nvSpPr>
          <p:cNvPr id="78" name="图片占位符 77">
            <a:extLst>
              <a:ext uri="{FF2B5EF4-FFF2-40B4-BE49-F238E27FC236}">
                <a16:creationId xmlns:a16="http://schemas.microsoft.com/office/drawing/2014/main" id="{C68DD9BF-E02D-4249-945D-A7F8D0784804}"/>
              </a:ext>
            </a:extLst>
          </p:cNvPr>
          <p:cNvSpPr>
            <a:spLocks noGrp="1"/>
          </p:cNvSpPr>
          <p:nvPr>
            <p:ph type="pic" sz="quarter" idx="15"/>
          </p:nvPr>
        </p:nvSpPr>
        <p:spPr>
          <a:xfrm>
            <a:off x="6673134" y="1159300"/>
            <a:ext cx="2041558" cy="1852712"/>
          </a:xfrm>
          <a:custGeom>
            <a:avLst/>
            <a:gdLst>
              <a:gd name="connsiteX0" fmla="*/ 1450027 w 2041558"/>
              <a:gd name="connsiteY0" fmla="*/ 0 h 1852712"/>
              <a:gd name="connsiteX1" fmla="*/ 1982376 w 2041558"/>
              <a:gd name="connsiteY1" fmla="*/ 325284 h 1852712"/>
              <a:gd name="connsiteX2" fmla="*/ 2041558 w 2041558"/>
              <a:gd name="connsiteY2" fmla="*/ 946333 h 1852712"/>
              <a:gd name="connsiteX3" fmla="*/ 591531 w 2041558"/>
              <a:gd name="connsiteY3" fmla="*/ 1852712 h 1852712"/>
              <a:gd name="connsiteX4" fmla="*/ 59182 w 2041558"/>
              <a:gd name="connsiteY4" fmla="*/ 1527428 h 1852712"/>
              <a:gd name="connsiteX5" fmla="*/ 0 w 2041558"/>
              <a:gd name="connsiteY5" fmla="*/ 906379 h 1852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1558" h="1852712">
                <a:moveTo>
                  <a:pt x="1450027" y="0"/>
                </a:moveTo>
                <a:lnTo>
                  <a:pt x="1982376" y="325284"/>
                </a:lnTo>
                <a:lnTo>
                  <a:pt x="2041558" y="946333"/>
                </a:lnTo>
                <a:lnTo>
                  <a:pt x="591531" y="1852712"/>
                </a:lnTo>
                <a:lnTo>
                  <a:pt x="59182" y="1527428"/>
                </a:lnTo>
                <a:lnTo>
                  <a:pt x="0" y="906379"/>
                </a:lnTo>
                <a:close/>
              </a:path>
            </a:pathLst>
          </a:custGeom>
          <a:ln>
            <a:noFill/>
          </a:ln>
        </p:spPr>
        <p:txBody>
          <a:bodyPr wrap="square">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en-US" altLang="zh-CN" dirty="0"/>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zh-CN" altLang="en-US" dirty="0"/>
              <a:t>单击中间图标添加图片</a:t>
            </a:r>
          </a:p>
          <a:p>
            <a:endParaRPr lang="zh-CN" altLang="en-US" dirty="0"/>
          </a:p>
        </p:txBody>
      </p:sp>
      <p:sp>
        <p:nvSpPr>
          <p:cNvPr id="79" name="图片占位符 78">
            <a:extLst>
              <a:ext uri="{FF2B5EF4-FFF2-40B4-BE49-F238E27FC236}">
                <a16:creationId xmlns:a16="http://schemas.microsoft.com/office/drawing/2014/main" id="{7B723AE0-BE14-4AF1-91D8-56B687150097}"/>
              </a:ext>
            </a:extLst>
          </p:cNvPr>
          <p:cNvSpPr>
            <a:spLocks noGrp="1"/>
          </p:cNvSpPr>
          <p:nvPr>
            <p:ph type="pic" sz="quarter" idx="16"/>
          </p:nvPr>
        </p:nvSpPr>
        <p:spPr>
          <a:xfrm>
            <a:off x="9259520" y="1159300"/>
            <a:ext cx="2041558" cy="1852712"/>
          </a:xfrm>
          <a:custGeom>
            <a:avLst/>
            <a:gdLst>
              <a:gd name="connsiteX0" fmla="*/ 1450027 w 2041558"/>
              <a:gd name="connsiteY0" fmla="*/ 0 h 1852712"/>
              <a:gd name="connsiteX1" fmla="*/ 1982376 w 2041558"/>
              <a:gd name="connsiteY1" fmla="*/ 325284 h 1852712"/>
              <a:gd name="connsiteX2" fmla="*/ 2041558 w 2041558"/>
              <a:gd name="connsiteY2" fmla="*/ 946333 h 1852712"/>
              <a:gd name="connsiteX3" fmla="*/ 591531 w 2041558"/>
              <a:gd name="connsiteY3" fmla="*/ 1852712 h 1852712"/>
              <a:gd name="connsiteX4" fmla="*/ 59182 w 2041558"/>
              <a:gd name="connsiteY4" fmla="*/ 1527428 h 1852712"/>
              <a:gd name="connsiteX5" fmla="*/ 0 w 2041558"/>
              <a:gd name="connsiteY5" fmla="*/ 906379 h 1852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1558" h="1852712">
                <a:moveTo>
                  <a:pt x="1450027" y="0"/>
                </a:moveTo>
                <a:lnTo>
                  <a:pt x="1982376" y="325284"/>
                </a:lnTo>
                <a:lnTo>
                  <a:pt x="2041558" y="946333"/>
                </a:lnTo>
                <a:lnTo>
                  <a:pt x="591531" y="1852712"/>
                </a:lnTo>
                <a:lnTo>
                  <a:pt x="59182" y="1527428"/>
                </a:lnTo>
                <a:lnTo>
                  <a:pt x="0" y="906379"/>
                </a:lnTo>
                <a:close/>
              </a:path>
            </a:pathLst>
          </a:custGeom>
          <a:ln>
            <a:noFill/>
          </a:ln>
        </p:spPr>
        <p:txBody>
          <a:bodyPr wrap="square">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en-US" altLang="zh-CN" dirty="0"/>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zh-CN" altLang="en-US" dirty="0"/>
              <a:t>单击中间图标添加图片</a:t>
            </a:r>
          </a:p>
          <a:p>
            <a:endParaRPr lang="zh-CN" altLang="en-US" dirty="0"/>
          </a:p>
        </p:txBody>
      </p:sp>
      <p:sp>
        <p:nvSpPr>
          <p:cNvPr id="80" name="图片占位符 79">
            <a:extLst>
              <a:ext uri="{FF2B5EF4-FFF2-40B4-BE49-F238E27FC236}">
                <a16:creationId xmlns:a16="http://schemas.microsoft.com/office/drawing/2014/main" id="{EEDD2F5D-CAA8-46A7-984D-BDF95E9FB800}"/>
              </a:ext>
            </a:extLst>
          </p:cNvPr>
          <p:cNvSpPr>
            <a:spLocks noGrp="1"/>
          </p:cNvSpPr>
          <p:nvPr>
            <p:ph type="pic" sz="quarter" idx="17"/>
          </p:nvPr>
        </p:nvSpPr>
        <p:spPr>
          <a:xfrm>
            <a:off x="9259520" y="3956464"/>
            <a:ext cx="2041558" cy="1852712"/>
          </a:xfrm>
          <a:custGeom>
            <a:avLst/>
            <a:gdLst>
              <a:gd name="connsiteX0" fmla="*/ 1450027 w 2041558"/>
              <a:gd name="connsiteY0" fmla="*/ 0 h 1852712"/>
              <a:gd name="connsiteX1" fmla="*/ 1982376 w 2041558"/>
              <a:gd name="connsiteY1" fmla="*/ 325284 h 1852712"/>
              <a:gd name="connsiteX2" fmla="*/ 2041558 w 2041558"/>
              <a:gd name="connsiteY2" fmla="*/ 946333 h 1852712"/>
              <a:gd name="connsiteX3" fmla="*/ 591531 w 2041558"/>
              <a:gd name="connsiteY3" fmla="*/ 1852712 h 1852712"/>
              <a:gd name="connsiteX4" fmla="*/ 59182 w 2041558"/>
              <a:gd name="connsiteY4" fmla="*/ 1527428 h 1852712"/>
              <a:gd name="connsiteX5" fmla="*/ 0 w 2041558"/>
              <a:gd name="connsiteY5" fmla="*/ 906379 h 1852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1558" h="1852712">
                <a:moveTo>
                  <a:pt x="1450027" y="0"/>
                </a:moveTo>
                <a:lnTo>
                  <a:pt x="1982376" y="325284"/>
                </a:lnTo>
                <a:lnTo>
                  <a:pt x="2041558" y="946333"/>
                </a:lnTo>
                <a:lnTo>
                  <a:pt x="591531" y="1852712"/>
                </a:lnTo>
                <a:lnTo>
                  <a:pt x="59182" y="1527428"/>
                </a:lnTo>
                <a:lnTo>
                  <a:pt x="0" y="906379"/>
                </a:lnTo>
                <a:close/>
              </a:path>
            </a:pathLst>
          </a:custGeom>
          <a:ln>
            <a:noFill/>
          </a:ln>
        </p:spPr>
        <p:txBody>
          <a:bodyPr wrap="square">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en-US" altLang="zh-CN" dirty="0"/>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zh-CN" altLang="en-US" dirty="0"/>
              <a:t>单击中间图标添加图片</a:t>
            </a:r>
          </a:p>
          <a:p>
            <a:endParaRPr lang="zh-CN" altLang="en-US" dirty="0"/>
          </a:p>
        </p:txBody>
      </p:sp>
      <p:sp>
        <p:nvSpPr>
          <p:cNvPr id="81" name="图片占位符 80">
            <a:extLst>
              <a:ext uri="{FF2B5EF4-FFF2-40B4-BE49-F238E27FC236}">
                <a16:creationId xmlns:a16="http://schemas.microsoft.com/office/drawing/2014/main" id="{4655219A-4FC0-48D8-892C-6D945133C7DD}"/>
              </a:ext>
            </a:extLst>
          </p:cNvPr>
          <p:cNvSpPr>
            <a:spLocks noGrp="1"/>
          </p:cNvSpPr>
          <p:nvPr>
            <p:ph type="pic" sz="quarter" idx="18"/>
          </p:nvPr>
        </p:nvSpPr>
        <p:spPr>
          <a:xfrm>
            <a:off x="6673061" y="3956464"/>
            <a:ext cx="2041558" cy="1852712"/>
          </a:xfrm>
          <a:custGeom>
            <a:avLst/>
            <a:gdLst>
              <a:gd name="connsiteX0" fmla="*/ 1450027 w 2041558"/>
              <a:gd name="connsiteY0" fmla="*/ 0 h 1852712"/>
              <a:gd name="connsiteX1" fmla="*/ 1982376 w 2041558"/>
              <a:gd name="connsiteY1" fmla="*/ 325284 h 1852712"/>
              <a:gd name="connsiteX2" fmla="*/ 2041558 w 2041558"/>
              <a:gd name="connsiteY2" fmla="*/ 946333 h 1852712"/>
              <a:gd name="connsiteX3" fmla="*/ 591531 w 2041558"/>
              <a:gd name="connsiteY3" fmla="*/ 1852712 h 1852712"/>
              <a:gd name="connsiteX4" fmla="*/ 59182 w 2041558"/>
              <a:gd name="connsiteY4" fmla="*/ 1527428 h 1852712"/>
              <a:gd name="connsiteX5" fmla="*/ 0 w 2041558"/>
              <a:gd name="connsiteY5" fmla="*/ 906379 h 1852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1558" h="1852712">
                <a:moveTo>
                  <a:pt x="1450027" y="0"/>
                </a:moveTo>
                <a:lnTo>
                  <a:pt x="1982376" y="325284"/>
                </a:lnTo>
                <a:lnTo>
                  <a:pt x="2041558" y="946333"/>
                </a:lnTo>
                <a:lnTo>
                  <a:pt x="591531" y="1852712"/>
                </a:lnTo>
                <a:lnTo>
                  <a:pt x="59182" y="1527428"/>
                </a:lnTo>
                <a:lnTo>
                  <a:pt x="0" y="906379"/>
                </a:lnTo>
                <a:close/>
              </a:path>
            </a:pathLst>
          </a:custGeom>
          <a:ln>
            <a:noFill/>
          </a:ln>
        </p:spPr>
        <p:txBody>
          <a:bodyPr wrap="square">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en-US" altLang="zh-CN" dirty="0"/>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zh-CN" altLang="en-US" dirty="0"/>
              <a:t>单击中间图标添加图片</a:t>
            </a:r>
          </a:p>
          <a:p>
            <a:endParaRPr lang="zh-CN" altLang="en-US" dirty="0"/>
          </a:p>
        </p:txBody>
      </p:sp>
      <p:sp>
        <p:nvSpPr>
          <p:cNvPr id="82" name="图片占位符 81">
            <a:extLst>
              <a:ext uri="{FF2B5EF4-FFF2-40B4-BE49-F238E27FC236}">
                <a16:creationId xmlns:a16="http://schemas.microsoft.com/office/drawing/2014/main" id="{069BDD28-F964-4259-BFB3-3958589B99D1}"/>
              </a:ext>
            </a:extLst>
          </p:cNvPr>
          <p:cNvSpPr>
            <a:spLocks noGrp="1"/>
          </p:cNvSpPr>
          <p:nvPr>
            <p:ph type="pic" sz="quarter" idx="19"/>
          </p:nvPr>
        </p:nvSpPr>
        <p:spPr>
          <a:xfrm>
            <a:off x="4086748" y="3956464"/>
            <a:ext cx="2041558" cy="1852712"/>
          </a:xfrm>
          <a:custGeom>
            <a:avLst/>
            <a:gdLst>
              <a:gd name="connsiteX0" fmla="*/ 1450027 w 2041558"/>
              <a:gd name="connsiteY0" fmla="*/ 0 h 1852712"/>
              <a:gd name="connsiteX1" fmla="*/ 1982376 w 2041558"/>
              <a:gd name="connsiteY1" fmla="*/ 325284 h 1852712"/>
              <a:gd name="connsiteX2" fmla="*/ 2041558 w 2041558"/>
              <a:gd name="connsiteY2" fmla="*/ 946333 h 1852712"/>
              <a:gd name="connsiteX3" fmla="*/ 591531 w 2041558"/>
              <a:gd name="connsiteY3" fmla="*/ 1852712 h 1852712"/>
              <a:gd name="connsiteX4" fmla="*/ 59182 w 2041558"/>
              <a:gd name="connsiteY4" fmla="*/ 1527428 h 1852712"/>
              <a:gd name="connsiteX5" fmla="*/ 0 w 2041558"/>
              <a:gd name="connsiteY5" fmla="*/ 906379 h 1852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1558" h="1852712">
                <a:moveTo>
                  <a:pt x="1450027" y="0"/>
                </a:moveTo>
                <a:lnTo>
                  <a:pt x="1982376" y="325284"/>
                </a:lnTo>
                <a:lnTo>
                  <a:pt x="2041558" y="946333"/>
                </a:lnTo>
                <a:lnTo>
                  <a:pt x="591531" y="1852712"/>
                </a:lnTo>
                <a:lnTo>
                  <a:pt x="59182" y="1527428"/>
                </a:lnTo>
                <a:lnTo>
                  <a:pt x="0" y="906379"/>
                </a:lnTo>
                <a:close/>
              </a:path>
            </a:pathLst>
          </a:custGeom>
          <a:ln>
            <a:noFill/>
          </a:ln>
        </p:spPr>
        <p:txBody>
          <a:bodyPr wrap="square">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en-US" altLang="zh-CN" dirty="0"/>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zh-CN" altLang="en-US" dirty="0"/>
              <a:t>单击中间图标添加图片</a:t>
            </a:r>
          </a:p>
          <a:p>
            <a:endParaRPr lang="zh-CN" altLang="en-US" dirty="0"/>
          </a:p>
        </p:txBody>
      </p:sp>
    </p:spTree>
    <p:extLst>
      <p:ext uri="{BB962C8B-B14F-4D97-AF65-F5344CB8AC3E}">
        <p14:creationId xmlns:p14="http://schemas.microsoft.com/office/powerpoint/2010/main" val="389826688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17692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F18EE87-E84D-4794-AAE5-5EBFA06D5749}" type="datetimeFigureOut">
              <a:rPr lang="zh-CN" altLang="en-US" smtClean="0"/>
              <a:t>2024-09-15</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56FD9163-3264-45B9-8805-38B3DB57BD34}" type="slidenum">
              <a:rPr lang="zh-CN" altLang="en-US" smtClean="0"/>
              <a:t>‹#›</a:t>
            </a:fld>
            <a:endParaRPr lang="zh-CN" altLang="en-US"/>
          </a:p>
        </p:txBody>
      </p:sp>
    </p:spTree>
    <p:extLst>
      <p:ext uri="{BB962C8B-B14F-4D97-AF65-F5344CB8AC3E}">
        <p14:creationId xmlns:p14="http://schemas.microsoft.com/office/powerpoint/2010/main" val="41701521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首尾页版式3">
    <p:spTree>
      <p:nvGrpSpPr>
        <p:cNvPr id="1" name=""/>
        <p:cNvGrpSpPr/>
        <p:nvPr/>
      </p:nvGrpSpPr>
      <p:grpSpPr>
        <a:xfrm>
          <a:off x="0" y="0"/>
          <a:ext cx="0" cy="0"/>
          <a:chOff x="0" y="0"/>
          <a:chExt cx="0" cy="0"/>
        </a:xfrm>
      </p:grpSpPr>
      <p:sp>
        <p:nvSpPr>
          <p:cNvPr id="10" name="图片占位符 9">
            <a:extLst>
              <a:ext uri="{FF2B5EF4-FFF2-40B4-BE49-F238E27FC236}">
                <a16:creationId xmlns:a16="http://schemas.microsoft.com/office/drawing/2014/main" id="{889820A8-7668-41D7-A00B-1AAF21454E8F}"/>
              </a:ext>
            </a:extLst>
          </p:cNvPr>
          <p:cNvSpPr>
            <a:spLocks noGrp="1"/>
          </p:cNvSpPr>
          <p:nvPr>
            <p:ph type="pic" sz="quarter" idx="10" hasCustomPrompt="1"/>
          </p:nvPr>
        </p:nvSpPr>
        <p:spPr>
          <a:xfrm>
            <a:off x="5295900" y="0"/>
            <a:ext cx="6896100" cy="6865938"/>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zh-CN" altLang="en-US" dirty="0"/>
              <a:t>单击中间图标添加图片</a:t>
            </a:r>
          </a:p>
          <a:p>
            <a:endParaRPr lang="zh-CN" altLang="en-US" dirty="0"/>
          </a:p>
        </p:txBody>
      </p:sp>
      <p:sp>
        <p:nvSpPr>
          <p:cNvPr id="15" name="文本占位符 14">
            <a:extLst>
              <a:ext uri="{FF2B5EF4-FFF2-40B4-BE49-F238E27FC236}">
                <a16:creationId xmlns:a16="http://schemas.microsoft.com/office/drawing/2014/main" id="{70FA3D91-611D-4E7E-AD37-3B5BF7C4E8AB}"/>
              </a:ext>
            </a:extLst>
          </p:cNvPr>
          <p:cNvSpPr>
            <a:spLocks noGrp="1"/>
          </p:cNvSpPr>
          <p:nvPr>
            <p:ph type="body" sz="quarter" idx="11" hasCustomPrompt="1"/>
          </p:nvPr>
        </p:nvSpPr>
        <p:spPr>
          <a:xfrm>
            <a:off x="950913" y="1503646"/>
            <a:ext cx="5075237" cy="766787"/>
          </a:xfrm>
          <a:prstGeom prst="rect">
            <a:avLst/>
          </a:prstGeom>
        </p:spPr>
        <p:txBody>
          <a:bodyPr/>
          <a:lstStyle>
            <a:lvl1pPr marL="0" indent="0">
              <a:buNone/>
              <a:defRPr sz="4800" b="1">
                <a:solidFill>
                  <a:schemeClr val="accent1"/>
                </a:solidFill>
              </a:defRPr>
            </a:lvl1pPr>
          </a:lstStyle>
          <a:p>
            <a:pPr lvl="0"/>
            <a:r>
              <a:rPr lang="zh-CN" altLang="en-US" dirty="0"/>
              <a:t>在此输入学校</a:t>
            </a:r>
          </a:p>
        </p:txBody>
      </p:sp>
      <p:sp>
        <p:nvSpPr>
          <p:cNvPr id="16" name="文本占位符 14">
            <a:extLst>
              <a:ext uri="{FF2B5EF4-FFF2-40B4-BE49-F238E27FC236}">
                <a16:creationId xmlns:a16="http://schemas.microsoft.com/office/drawing/2014/main" id="{4F825BA9-9685-4C0B-9D4D-E787FD62D151}"/>
              </a:ext>
            </a:extLst>
          </p:cNvPr>
          <p:cNvSpPr>
            <a:spLocks noGrp="1"/>
          </p:cNvSpPr>
          <p:nvPr>
            <p:ph type="body" sz="quarter" idx="12" hasCustomPrompt="1"/>
          </p:nvPr>
        </p:nvSpPr>
        <p:spPr>
          <a:xfrm>
            <a:off x="950913" y="2211773"/>
            <a:ext cx="6858000" cy="766787"/>
          </a:xfrm>
          <a:prstGeom prst="rect">
            <a:avLst/>
          </a:prstGeom>
        </p:spPr>
        <p:txBody>
          <a:bodyPr/>
          <a:lstStyle>
            <a:lvl1pPr marL="0" indent="0">
              <a:buNone/>
              <a:defRPr sz="4800" b="1">
                <a:solidFill>
                  <a:schemeClr val="tx1">
                    <a:lumMod val="65000"/>
                    <a:lumOff val="35000"/>
                  </a:schemeClr>
                </a:solidFill>
              </a:defRPr>
            </a:lvl1pPr>
          </a:lstStyle>
          <a:p>
            <a:pPr lvl="0"/>
            <a:r>
              <a:rPr lang="zh-CN" altLang="en-US" dirty="0"/>
              <a:t>题目保证两行</a:t>
            </a:r>
          </a:p>
        </p:txBody>
      </p:sp>
    </p:spTree>
    <p:extLst>
      <p:ext uri="{BB962C8B-B14F-4D97-AF65-F5344CB8AC3E}">
        <p14:creationId xmlns:p14="http://schemas.microsoft.com/office/powerpoint/2010/main" val="32162656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页版式3">
    <p:spTree>
      <p:nvGrpSpPr>
        <p:cNvPr id="1" name=""/>
        <p:cNvGrpSpPr/>
        <p:nvPr/>
      </p:nvGrpSpPr>
      <p:grpSpPr>
        <a:xfrm>
          <a:off x="0" y="0"/>
          <a:ext cx="0" cy="0"/>
          <a:chOff x="0" y="0"/>
          <a:chExt cx="0" cy="0"/>
        </a:xfrm>
      </p:grpSpPr>
      <p:sp>
        <p:nvSpPr>
          <p:cNvPr id="10" name="图片占位符 9">
            <a:extLst>
              <a:ext uri="{FF2B5EF4-FFF2-40B4-BE49-F238E27FC236}">
                <a16:creationId xmlns:a16="http://schemas.microsoft.com/office/drawing/2014/main" id="{889820A8-7668-41D7-A00B-1AAF21454E8F}"/>
              </a:ext>
            </a:extLst>
          </p:cNvPr>
          <p:cNvSpPr>
            <a:spLocks noGrp="1"/>
          </p:cNvSpPr>
          <p:nvPr>
            <p:ph type="pic" sz="quarter" idx="10" hasCustomPrompt="1"/>
          </p:nvPr>
        </p:nvSpPr>
        <p:spPr>
          <a:xfrm>
            <a:off x="5295900" y="0"/>
            <a:ext cx="6896100" cy="6865938"/>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zh-CN" altLang="en-US" dirty="0"/>
              <a:t>单击中间图标添加图片</a:t>
            </a:r>
          </a:p>
          <a:p>
            <a:endParaRPr lang="zh-CN" altLang="en-US" dirty="0"/>
          </a:p>
        </p:txBody>
      </p:sp>
      <p:sp>
        <p:nvSpPr>
          <p:cNvPr id="3" name="文本占位符 2">
            <a:extLst>
              <a:ext uri="{FF2B5EF4-FFF2-40B4-BE49-F238E27FC236}">
                <a16:creationId xmlns:a16="http://schemas.microsoft.com/office/drawing/2014/main" id="{A681BF9A-93D1-4CC3-BF32-C74C35F3EA85}"/>
              </a:ext>
            </a:extLst>
          </p:cNvPr>
          <p:cNvSpPr>
            <a:spLocks noGrp="1"/>
          </p:cNvSpPr>
          <p:nvPr>
            <p:ph type="body" sz="quarter" idx="11" hasCustomPrompt="1"/>
          </p:nvPr>
        </p:nvSpPr>
        <p:spPr>
          <a:xfrm>
            <a:off x="1460294" y="2242265"/>
            <a:ext cx="2403475" cy="485775"/>
          </a:xfrm>
          <a:prstGeom prst="rect">
            <a:avLst/>
          </a:prstGeom>
        </p:spPr>
        <p:txBody>
          <a:bodyPr/>
          <a:lstStyle>
            <a:lvl1pPr marL="0" indent="0">
              <a:buNone/>
              <a:defRPr sz="2400">
                <a:solidFill>
                  <a:schemeClr val="accent1"/>
                </a:solidFill>
              </a:defRPr>
            </a:lvl1pPr>
          </a:lstStyle>
          <a:p>
            <a:pPr lvl="0"/>
            <a:r>
              <a:rPr lang="zh-CN" altLang="en-US" dirty="0"/>
              <a:t>请输入您的标题</a:t>
            </a:r>
          </a:p>
        </p:txBody>
      </p:sp>
      <p:sp>
        <p:nvSpPr>
          <p:cNvPr id="12" name="文本占位符 2">
            <a:extLst>
              <a:ext uri="{FF2B5EF4-FFF2-40B4-BE49-F238E27FC236}">
                <a16:creationId xmlns:a16="http://schemas.microsoft.com/office/drawing/2014/main" id="{561169E5-4297-46BD-802B-1DED5FC60C17}"/>
              </a:ext>
            </a:extLst>
          </p:cNvPr>
          <p:cNvSpPr>
            <a:spLocks noGrp="1"/>
          </p:cNvSpPr>
          <p:nvPr>
            <p:ph type="body" sz="quarter" idx="12" hasCustomPrompt="1"/>
          </p:nvPr>
        </p:nvSpPr>
        <p:spPr>
          <a:xfrm>
            <a:off x="1460294" y="5388032"/>
            <a:ext cx="2403475" cy="485775"/>
          </a:xfrm>
          <a:prstGeom prst="rect">
            <a:avLst/>
          </a:prstGeom>
        </p:spPr>
        <p:txBody>
          <a:bodyPr/>
          <a:lstStyle>
            <a:lvl1pPr marL="0" indent="0">
              <a:buNone/>
              <a:defRPr sz="2400">
                <a:solidFill>
                  <a:schemeClr val="accent1"/>
                </a:solidFill>
              </a:defRPr>
            </a:lvl1pPr>
          </a:lstStyle>
          <a:p>
            <a:pPr lvl="0"/>
            <a:r>
              <a:rPr lang="zh-CN" altLang="en-US" dirty="0"/>
              <a:t>请输入您的标题</a:t>
            </a:r>
          </a:p>
        </p:txBody>
      </p:sp>
      <p:sp>
        <p:nvSpPr>
          <p:cNvPr id="13" name="文本占位符 2">
            <a:extLst>
              <a:ext uri="{FF2B5EF4-FFF2-40B4-BE49-F238E27FC236}">
                <a16:creationId xmlns:a16="http://schemas.microsoft.com/office/drawing/2014/main" id="{7DF1BB4D-C83B-4E24-AF2F-254AF539358A}"/>
              </a:ext>
            </a:extLst>
          </p:cNvPr>
          <p:cNvSpPr>
            <a:spLocks noGrp="1"/>
          </p:cNvSpPr>
          <p:nvPr>
            <p:ph type="body" sz="quarter" idx="13" hasCustomPrompt="1"/>
          </p:nvPr>
        </p:nvSpPr>
        <p:spPr>
          <a:xfrm>
            <a:off x="1460294" y="4601591"/>
            <a:ext cx="2403475" cy="485775"/>
          </a:xfrm>
          <a:prstGeom prst="rect">
            <a:avLst/>
          </a:prstGeom>
        </p:spPr>
        <p:txBody>
          <a:bodyPr/>
          <a:lstStyle>
            <a:lvl1pPr marL="0" indent="0">
              <a:buNone/>
              <a:defRPr sz="2400">
                <a:solidFill>
                  <a:schemeClr val="accent1"/>
                </a:solidFill>
              </a:defRPr>
            </a:lvl1pPr>
          </a:lstStyle>
          <a:p>
            <a:pPr lvl="0"/>
            <a:r>
              <a:rPr lang="zh-CN" altLang="en-US" dirty="0"/>
              <a:t>请输入您的标题</a:t>
            </a:r>
          </a:p>
        </p:txBody>
      </p:sp>
      <p:sp>
        <p:nvSpPr>
          <p:cNvPr id="14" name="文本占位符 2">
            <a:extLst>
              <a:ext uri="{FF2B5EF4-FFF2-40B4-BE49-F238E27FC236}">
                <a16:creationId xmlns:a16="http://schemas.microsoft.com/office/drawing/2014/main" id="{345E996C-0AF1-4228-88F4-986C8074621B}"/>
              </a:ext>
            </a:extLst>
          </p:cNvPr>
          <p:cNvSpPr>
            <a:spLocks noGrp="1"/>
          </p:cNvSpPr>
          <p:nvPr>
            <p:ph type="body" sz="quarter" idx="14" hasCustomPrompt="1"/>
          </p:nvPr>
        </p:nvSpPr>
        <p:spPr>
          <a:xfrm>
            <a:off x="1460294" y="3815149"/>
            <a:ext cx="2403475" cy="485775"/>
          </a:xfrm>
          <a:prstGeom prst="rect">
            <a:avLst/>
          </a:prstGeom>
        </p:spPr>
        <p:txBody>
          <a:bodyPr/>
          <a:lstStyle>
            <a:lvl1pPr marL="0" indent="0">
              <a:buNone/>
              <a:defRPr sz="2400">
                <a:solidFill>
                  <a:schemeClr val="accent1"/>
                </a:solidFill>
              </a:defRPr>
            </a:lvl1pPr>
          </a:lstStyle>
          <a:p>
            <a:pPr lvl="0"/>
            <a:r>
              <a:rPr lang="zh-CN" altLang="en-US" dirty="0"/>
              <a:t>请输入您的标题</a:t>
            </a:r>
          </a:p>
        </p:txBody>
      </p:sp>
      <p:sp>
        <p:nvSpPr>
          <p:cNvPr id="17" name="文本占位符 2">
            <a:extLst>
              <a:ext uri="{FF2B5EF4-FFF2-40B4-BE49-F238E27FC236}">
                <a16:creationId xmlns:a16="http://schemas.microsoft.com/office/drawing/2014/main" id="{D5CBBA10-17FC-416B-9481-C0D902CB3C85}"/>
              </a:ext>
            </a:extLst>
          </p:cNvPr>
          <p:cNvSpPr>
            <a:spLocks noGrp="1"/>
          </p:cNvSpPr>
          <p:nvPr>
            <p:ph type="body" sz="quarter" idx="15" hasCustomPrompt="1"/>
          </p:nvPr>
        </p:nvSpPr>
        <p:spPr>
          <a:xfrm>
            <a:off x="1460294" y="3028707"/>
            <a:ext cx="2403475" cy="485775"/>
          </a:xfrm>
          <a:prstGeom prst="rect">
            <a:avLst/>
          </a:prstGeom>
        </p:spPr>
        <p:txBody>
          <a:bodyPr/>
          <a:lstStyle>
            <a:lvl1pPr marL="0" indent="0">
              <a:buNone/>
              <a:defRPr sz="2400">
                <a:solidFill>
                  <a:schemeClr val="accent1"/>
                </a:solidFill>
              </a:defRPr>
            </a:lvl1pPr>
          </a:lstStyle>
          <a:p>
            <a:pPr lvl="0"/>
            <a:r>
              <a:rPr lang="zh-CN" altLang="en-US" dirty="0"/>
              <a:t>请输入您的标题</a:t>
            </a:r>
          </a:p>
        </p:txBody>
      </p:sp>
    </p:spTree>
    <p:extLst>
      <p:ext uri="{BB962C8B-B14F-4D97-AF65-F5344CB8AC3E}">
        <p14:creationId xmlns:p14="http://schemas.microsoft.com/office/powerpoint/2010/main" val="14739329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首尾页版式4">
    <p:spTree>
      <p:nvGrpSpPr>
        <p:cNvPr id="1" name=""/>
        <p:cNvGrpSpPr/>
        <p:nvPr/>
      </p:nvGrpSpPr>
      <p:grpSpPr>
        <a:xfrm>
          <a:off x="0" y="0"/>
          <a:ext cx="0" cy="0"/>
          <a:chOff x="0" y="0"/>
          <a:chExt cx="0" cy="0"/>
        </a:xfrm>
      </p:grpSpPr>
      <p:graphicFrame>
        <p:nvGraphicFramePr>
          <p:cNvPr id="5" name="表格 3">
            <a:extLst>
              <a:ext uri="{FF2B5EF4-FFF2-40B4-BE49-F238E27FC236}">
                <a16:creationId xmlns:a16="http://schemas.microsoft.com/office/drawing/2014/main" id="{AF44DA20-AF58-4A20-A931-0B9D3A729FE6}"/>
              </a:ext>
            </a:extLst>
          </p:cNvPr>
          <p:cNvGraphicFramePr>
            <a:graphicFrameLocks noGrp="1"/>
          </p:cNvGraphicFramePr>
          <p:nvPr userDrawn="1">
            <p:extLst>
              <p:ext uri="{D42A27DB-BD31-4B8C-83A1-F6EECF244321}">
                <p14:modId xmlns:p14="http://schemas.microsoft.com/office/powerpoint/2010/main" val="4079713703"/>
              </p:ext>
            </p:extLst>
          </p:nvPr>
        </p:nvGraphicFramePr>
        <p:xfrm>
          <a:off x="0" y="0"/>
          <a:ext cx="12202728" cy="3429000"/>
        </p:xfrm>
        <a:graphic>
          <a:graphicData uri="http://schemas.openxmlformats.org/drawingml/2006/table">
            <a:tbl>
              <a:tblPr firstRow="1" bandRow="1">
                <a:tableStyleId>{5C22544A-7EE6-4342-B048-85BDC9FD1C3A}</a:tableStyleId>
              </a:tblPr>
              <a:tblGrid>
                <a:gridCol w="1525341">
                  <a:extLst>
                    <a:ext uri="{9D8B030D-6E8A-4147-A177-3AD203B41FA5}">
                      <a16:colId xmlns:a16="http://schemas.microsoft.com/office/drawing/2014/main" val="1019574351"/>
                    </a:ext>
                  </a:extLst>
                </a:gridCol>
                <a:gridCol w="1525341">
                  <a:extLst>
                    <a:ext uri="{9D8B030D-6E8A-4147-A177-3AD203B41FA5}">
                      <a16:colId xmlns:a16="http://schemas.microsoft.com/office/drawing/2014/main" val="1241306648"/>
                    </a:ext>
                  </a:extLst>
                </a:gridCol>
                <a:gridCol w="1525341">
                  <a:extLst>
                    <a:ext uri="{9D8B030D-6E8A-4147-A177-3AD203B41FA5}">
                      <a16:colId xmlns:a16="http://schemas.microsoft.com/office/drawing/2014/main" val="2554042012"/>
                    </a:ext>
                  </a:extLst>
                </a:gridCol>
                <a:gridCol w="1525341">
                  <a:extLst>
                    <a:ext uri="{9D8B030D-6E8A-4147-A177-3AD203B41FA5}">
                      <a16:colId xmlns:a16="http://schemas.microsoft.com/office/drawing/2014/main" val="2373079592"/>
                    </a:ext>
                  </a:extLst>
                </a:gridCol>
                <a:gridCol w="1525341">
                  <a:extLst>
                    <a:ext uri="{9D8B030D-6E8A-4147-A177-3AD203B41FA5}">
                      <a16:colId xmlns:a16="http://schemas.microsoft.com/office/drawing/2014/main" val="2332915736"/>
                    </a:ext>
                  </a:extLst>
                </a:gridCol>
                <a:gridCol w="1525341">
                  <a:extLst>
                    <a:ext uri="{9D8B030D-6E8A-4147-A177-3AD203B41FA5}">
                      <a16:colId xmlns:a16="http://schemas.microsoft.com/office/drawing/2014/main" val="1530205254"/>
                    </a:ext>
                  </a:extLst>
                </a:gridCol>
                <a:gridCol w="1649304">
                  <a:extLst>
                    <a:ext uri="{9D8B030D-6E8A-4147-A177-3AD203B41FA5}">
                      <a16:colId xmlns:a16="http://schemas.microsoft.com/office/drawing/2014/main" val="1839088719"/>
                    </a:ext>
                  </a:extLst>
                </a:gridCol>
                <a:gridCol w="1401378">
                  <a:extLst>
                    <a:ext uri="{9D8B030D-6E8A-4147-A177-3AD203B41FA5}">
                      <a16:colId xmlns:a16="http://schemas.microsoft.com/office/drawing/2014/main" val="991548565"/>
                    </a:ext>
                  </a:extLst>
                </a:gridCol>
              </a:tblGrid>
              <a:tr h="1143000">
                <a:tc>
                  <a:txBody>
                    <a:bodyPr/>
                    <a:lstStyle/>
                    <a:p>
                      <a:endParaRPr lang="zh-CN" altLang="en-US" dirty="0">
                        <a:latin typeface="+mn-lt"/>
                        <a:ea typeface="+mn-ea"/>
                        <a:cs typeface="+mn-ea"/>
                        <a:sym typeface="+mn-lt"/>
                      </a:endParaRPr>
                    </a:p>
                  </a:txBody>
                  <a:tcPr>
                    <a:blipFill dpi="0" rotWithShape="1">
                      <a:blip r:embed="rId2"/>
                      <a:srcRect/>
                      <a:tile tx="0" ty="0" sx="100000" sy="100000" flip="none" algn="tl"/>
                    </a:blipFill>
                  </a:tcPr>
                </a:tc>
                <a:tc>
                  <a:txBody>
                    <a:bodyPr/>
                    <a:lstStyle/>
                    <a:p>
                      <a:endParaRPr lang="zh-CN" altLang="en-US" dirty="0">
                        <a:latin typeface="+mn-lt"/>
                        <a:ea typeface="+mn-ea"/>
                        <a:cs typeface="+mn-ea"/>
                        <a:sym typeface="+mn-lt"/>
                      </a:endParaRPr>
                    </a:p>
                  </a:txBody>
                  <a:tcPr>
                    <a:blipFill dpi="0" rotWithShape="1">
                      <a:blip r:embed="rId2"/>
                      <a:srcRect/>
                      <a:tile tx="0" ty="0" sx="100000" sy="100000" flip="none" algn="tl"/>
                    </a:blipFill>
                  </a:tcPr>
                </a:tc>
                <a:tc>
                  <a:txBody>
                    <a:bodyPr/>
                    <a:lstStyle/>
                    <a:p>
                      <a:endParaRPr lang="zh-CN" altLang="en-US" dirty="0">
                        <a:latin typeface="+mn-lt"/>
                        <a:ea typeface="+mn-ea"/>
                        <a:cs typeface="+mn-ea"/>
                        <a:sym typeface="+mn-lt"/>
                      </a:endParaRPr>
                    </a:p>
                  </a:txBody>
                  <a:tcPr>
                    <a:blipFill dpi="0" rotWithShape="1">
                      <a:blip r:embed="rId2"/>
                      <a:srcRect/>
                      <a:tile tx="0" ty="0" sx="100000" sy="100000" flip="none" algn="tl"/>
                    </a:blipFill>
                  </a:tcPr>
                </a:tc>
                <a:tc>
                  <a:txBody>
                    <a:bodyPr/>
                    <a:lstStyle/>
                    <a:p>
                      <a:endParaRPr lang="zh-CN" altLang="en-US" dirty="0">
                        <a:latin typeface="+mn-lt"/>
                        <a:ea typeface="+mn-ea"/>
                        <a:cs typeface="+mn-ea"/>
                        <a:sym typeface="+mn-lt"/>
                      </a:endParaRPr>
                    </a:p>
                  </a:txBody>
                  <a:tcPr>
                    <a:blipFill dpi="0" rotWithShape="1">
                      <a:blip r:embed="rId2"/>
                      <a:srcRect/>
                      <a:tile tx="0" ty="0" sx="100000" sy="100000" flip="none" algn="tl"/>
                    </a:blipFill>
                  </a:tcPr>
                </a:tc>
                <a:tc>
                  <a:txBody>
                    <a:bodyPr/>
                    <a:lstStyle/>
                    <a:p>
                      <a:endParaRPr lang="zh-CN" altLang="en-US" dirty="0">
                        <a:latin typeface="+mn-lt"/>
                        <a:ea typeface="+mn-ea"/>
                        <a:cs typeface="+mn-ea"/>
                        <a:sym typeface="+mn-lt"/>
                      </a:endParaRPr>
                    </a:p>
                  </a:txBody>
                  <a:tcPr>
                    <a:blipFill dpi="0" rotWithShape="1">
                      <a:blip r:embed="rId2"/>
                      <a:srcRect/>
                      <a:tile tx="0" ty="0" sx="100000" sy="100000" flip="none" algn="tl"/>
                    </a:blipFill>
                  </a:tcPr>
                </a:tc>
                <a:tc>
                  <a:txBody>
                    <a:bodyPr/>
                    <a:lstStyle/>
                    <a:p>
                      <a:endParaRPr lang="zh-CN" altLang="en-US" dirty="0">
                        <a:latin typeface="+mn-lt"/>
                        <a:ea typeface="+mn-ea"/>
                        <a:cs typeface="+mn-ea"/>
                        <a:sym typeface="+mn-lt"/>
                      </a:endParaRPr>
                    </a:p>
                  </a:txBody>
                  <a:tcPr>
                    <a:blipFill dpi="0" rotWithShape="1">
                      <a:blip r:embed="rId2"/>
                      <a:srcRect/>
                      <a:tile tx="0" ty="0" sx="100000" sy="100000" flip="none" algn="tl"/>
                    </a:blipFill>
                  </a:tcPr>
                </a:tc>
                <a:tc>
                  <a:txBody>
                    <a:bodyPr/>
                    <a:lstStyle/>
                    <a:p>
                      <a:endParaRPr lang="zh-CN" altLang="en-US" dirty="0">
                        <a:latin typeface="+mn-lt"/>
                        <a:ea typeface="+mn-ea"/>
                        <a:cs typeface="+mn-ea"/>
                        <a:sym typeface="+mn-lt"/>
                      </a:endParaRPr>
                    </a:p>
                  </a:txBody>
                  <a:tcPr>
                    <a:blipFill dpi="0" rotWithShape="1">
                      <a:blip r:embed="rId2"/>
                      <a:srcRect/>
                      <a:tile tx="0" ty="0" sx="100000" sy="100000" flip="none" algn="tl"/>
                    </a:blipFill>
                  </a:tcPr>
                </a:tc>
                <a:tc>
                  <a:txBody>
                    <a:bodyPr/>
                    <a:lstStyle/>
                    <a:p>
                      <a:endParaRPr lang="zh-CN" altLang="en-US" dirty="0">
                        <a:latin typeface="+mn-lt"/>
                        <a:ea typeface="+mn-ea"/>
                        <a:cs typeface="+mn-ea"/>
                        <a:sym typeface="+mn-lt"/>
                      </a:endParaRPr>
                    </a:p>
                  </a:txBody>
                  <a:tcPr>
                    <a:blipFill dpi="0" rotWithShape="1">
                      <a:blip r:embed="rId2"/>
                      <a:srcRect/>
                      <a:tile tx="0" ty="0" sx="100000" sy="100000" flip="none" algn="tl"/>
                    </a:blipFill>
                  </a:tcPr>
                </a:tc>
                <a:extLst>
                  <a:ext uri="{0D108BD9-81ED-4DB2-BD59-A6C34878D82A}">
                    <a16:rowId xmlns:a16="http://schemas.microsoft.com/office/drawing/2014/main" val="1185763062"/>
                  </a:ext>
                </a:extLst>
              </a:tr>
              <a:tr h="1143000">
                <a:tc>
                  <a:txBody>
                    <a:bodyPr/>
                    <a:lstStyle/>
                    <a:p>
                      <a:endParaRPr lang="zh-CN" altLang="en-US" dirty="0">
                        <a:latin typeface="+mn-lt"/>
                        <a:ea typeface="+mn-ea"/>
                        <a:cs typeface="+mn-ea"/>
                        <a:sym typeface="+mn-lt"/>
                      </a:endParaRPr>
                    </a:p>
                  </a:txBody>
                  <a:tcPr>
                    <a:blipFill dpi="0" rotWithShape="1">
                      <a:blip r:embed="rId2"/>
                      <a:srcRect/>
                      <a:tile tx="0" ty="0" sx="100000" sy="100000" flip="none" algn="tl"/>
                    </a:blipFill>
                  </a:tcPr>
                </a:tc>
                <a:tc>
                  <a:txBody>
                    <a:bodyPr/>
                    <a:lstStyle/>
                    <a:p>
                      <a:endParaRPr lang="zh-CN" altLang="en-US" dirty="0">
                        <a:latin typeface="+mn-lt"/>
                        <a:ea typeface="+mn-ea"/>
                        <a:cs typeface="+mn-ea"/>
                        <a:sym typeface="+mn-lt"/>
                      </a:endParaRPr>
                    </a:p>
                  </a:txBody>
                  <a:tcPr>
                    <a:blipFill dpi="0" rotWithShape="1">
                      <a:blip r:embed="rId2"/>
                      <a:srcRect/>
                      <a:tile tx="0" ty="0" sx="100000" sy="100000" flip="none" algn="tl"/>
                    </a:blipFill>
                  </a:tcPr>
                </a:tc>
                <a:tc>
                  <a:txBody>
                    <a:bodyPr/>
                    <a:lstStyle/>
                    <a:p>
                      <a:endParaRPr lang="zh-CN" altLang="en-US" dirty="0">
                        <a:latin typeface="+mn-lt"/>
                        <a:ea typeface="+mn-ea"/>
                        <a:cs typeface="+mn-ea"/>
                        <a:sym typeface="+mn-lt"/>
                      </a:endParaRPr>
                    </a:p>
                  </a:txBody>
                  <a:tcPr>
                    <a:blipFill dpi="0" rotWithShape="1">
                      <a:blip r:embed="rId2"/>
                      <a:srcRect/>
                      <a:tile tx="0" ty="0" sx="100000" sy="100000" flip="none" algn="tl"/>
                    </a:blipFill>
                  </a:tcPr>
                </a:tc>
                <a:tc>
                  <a:txBody>
                    <a:bodyPr/>
                    <a:lstStyle/>
                    <a:p>
                      <a:endParaRPr lang="zh-CN" altLang="en-US" dirty="0">
                        <a:latin typeface="+mn-lt"/>
                        <a:ea typeface="+mn-ea"/>
                        <a:cs typeface="+mn-ea"/>
                        <a:sym typeface="+mn-lt"/>
                      </a:endParaRPr>
                    </a:p>
                  </a:txBody>
                  <a:tcPr>
                    <a:blipFill dpi="0" rotWithShape="1">
                      <a:blip r:embed="rId2"/>
                      <a:srcRect/>
                      <a:tile tx="0" ty="0" sx="100000" sy="100000" flip="none" algn="tl"/>
                    </a:blipFill>
                  </a:tcPr>
                </a:tc>
                <a:tc>
                  <a:txBody>
                    <a:bodyPr/>
                    <a:lstStyle/>
                    <a:p>
                      <a:endParaRPr lang="zh-CN" altLang="en-US" dirty="0">
                        <a:latin typeface="+mn-lt"/>
                        <a:ea typeface="+mn-ea"/>
                        <a:cs typeface="+mn-ea"/>
                        <a:sym typeface="+mn-lt"/>
                      </a:endParaRPr>
                    </a:p>
                  </a:txBody>
                  <a:tcPr>
                    <a:blipFill dpi="0" rotWithShape="1">
                      <a:blip r:embed="rId2"/>
                      <a:srcRect/>
                      <a:tile tx="0" ty="0" sx="100000" sy="100000" flip="none" algn="tl"/>
                    </a:blipFill>
                  </a:tcPr>
                </a:tc>
                <a:tc>
                  <a:txBody>
                    <a:bodyPr/>
                    <a:lstStyle/>
                    <a:p>
                      <a:endParaRPr lang="zh-CN" altLang="en-US" dirty="0">
                        <a:latin typeface="+mn-lt"/>
                        <a:ea typeface="+mn-ea"/>
                        <a:cs typeface="+mn-ea"/>
                        <a:sym typeface="+mn-lt"/>
                      </a:endParaRPr>
                    </a:p>
                  </a:txBody>
                  <a:tcPr>
                    <a:blipFill dpi="0" rotWithShape="1">
                      <a:blip r:embed="rId2"/>
                      <a:srcRect/>
                      <a:tile tx="0" ty="0" sx="100000" sy="100000" flip="none" algn="tl"/>
                    </a:blipFill>
                  </a:tcPr>
                </a:tc>
                <a:tc>
                  <a:txBody>
                    <a:bodyPr/>
                    <a:lstStyle/>
                    <a:p>
                      <a:endParaRPr lang="zh-CN" altLang="en-US" dirty="0">
                        <a:latin typeface="+mn-lt"/>
                        <a:ea typeface="+mn-ea"/>
                        <a:cs typeface="+mn-ea"/>
                        <a:sym typeface="+mn-lt"/>
                      </a:endParaRPr>
                    </a:p>
                  </a:txBody>
                  <a:tcPr>
                    <a:blipFill dpi="0" rotWithShape="1">
                      <a:blip r:embed="rId2"/>
                      <a:srcRect/>
                      <a:tile tx="0" ty="0" sx="100000" sy="100000" flip="none" algn="tl"/>
                    </a:blipFill>
                  </a:tcPr>
                </a:tc>
                <a:tc>
                  <a:txBody>
                    <a:bodyPr/>
                    <a:lstStyle/>
                    <a:p>
                      <a:endParaRPr lang="zh-CN" altLang="en-US" dirty="0">
                        <a:latin typeface="+mn-lt"/>
                        <a:ea typeface="+mn-ea"/>
                        <a:cs typeface="+mn-ea"/>
                        <a:sym typeface="+mn-lt"/>
                      </a:endParaRPr>
                    </a:p>
                  </a:txBody>
                  <a:tcPr>
                    <a:blipFill dpi="0" rotWithShape="1">
                      <a:blip r:embed="rId2"/>
                      <a:srcRect/>
                      <a:tile tx="0" ty="0" sx="100000" sy="100000" flip="none" algn="tl"/>
                    </a:blipFill>
                  </a:tcPr>
                </a:tc>
                <a:extLst>
                  <a:ext uri="{0D108BD9-81ED-4DB2-BD59-A6C34878D82A}">
                    <a16:rowId xmlns:a16="http://schemas.microsoft.com/office/drawing/2014/main" val="1160036116"/>
                  </a:ext>
                </a:extLst>
              </a:tr>
              <a:tr h="1143000">
                <a:tc>
                  <a:txBody>
                    <a:bodyPr/>
                    <a:lstStyle/>
                    <a:p>
                      <a:endParaRPr lang="zh-CN" altLang="en-US" dirty="0">
                        <a:latin typeface="+mn-lt"/>
                        <a:ea typeface="+mn-ea"/>
                        <a:cs typeface="+mn-ea"/>
                        <a:sym typeface="+mn-lt"/>
                      </a:endParaRPr>
                    </a:p>
                  </a:txBody>
                  <a:tcPr>
                    <a:solidFill>
                      <a:schemeClr val="bg1"/>
                    </a:solidFill>
                  </a:tcPr>
                </a:tc>
                <a:tc>
                  <a:txBody>
                    <a:bodyPr/>
                    <a:lstStyle/>
                    <a:p>
                      <a:endParaRPr lang="zh-CN" altLang="en-US" dirty="0">
                        <a:latin typeface="+mn-lt"/>
                        <a:ea typeface="+mn-ea"/>
                        <a:cs typeface="+mn-ea"/>
                        <a:sym typeface="+mn-lt"/>
                      </a:endParaRPr>
                    </a:p>
                  </a:txBody>
                  <a:tcPr>
                    <a:solidFill>
                      <a:schemeClr val="bg1"/>
                    </a:solidFill>
                  </a:tcPr>
                </a:tc>
                <a:tc>
                  <a:txBody>
                    <a:bodyPr/>
                    <a:lstStyle/>
                    <a:p>
                      <a:endParaRPr lang="zh-CN" altLang="en-US" dirty="0">
                        <a:latin typeface="+mn-lt"/>
                        <a:ea typeface="+mn-ea"/>
                        <a:cs typeface="+mn-ea"/>
                        <a:sym typeface="+mn-lt"/>
                      </a:endParaRPr>
                    </a:p>
                  </a:txBody>
                  <a:tcPr>
                    <a:blipFill dpi="0" rotWithShape="1">
                      <a:blip r:embed="rId2"/>
                      <a:srcRect/>
                      <a:tile tx="0" ty="0" sx="100000" sy="100000" flip="none" algn="tl"/>
                    </a:blipFill>
                  </a:tcPr>
                </a:tc>
                <a:tc>
                  <a:txBody>
                    <a:bodyPr/>
                    <a:lstStyle/>
                    <a:p>
                      <a:endParaRPr lang="zh-CN" altLang="en-US" dirty="0">
                        <a:latin typeface="+mn-lt"/>
                        <a:ea typeface="+mn-ea"/>
                        <a:cs typeface="+mn-ea"/>
                        <a:sym typeface="+mn-lt"/>
                      </a:endParaRPr>
                    </a:p>
                  </a:txBody>
                  <a:tcPr>
                    <a:blipFill dpi="0" rotWithShape="1">
                      <a:blip r:embed="rId2"/>
                      <a:srcRect/>
                      <a:tile tx="0" ty="0" sx="100000" sy="100000" flip="none" algn="tl"/>
                    </a:blipFill>
                  </a:tcPr>
                </a:tc>
                <a:tc>
                  <a:txBody>
                    <a:bodyPr/>
                    <a:lstStyle/>
                    <a:p>
                      <a:endParaRPr lang="zh-CN" altLang="en-US" dirty="0">
                        <a:latin typeface="+mn-lt"/>
                        <a:ea typeface="+mn-ea"/>
                        <a:cs typeface="+mn-ea"/>
                        <a:sym typeface="+mn-lt"/>
                      </a:endParaRPr>
                    </a:p>
                  </a:txBody>
                  <a:tcPr>
                    <a:blipFill dpi="0" rotWithShape="1">
                      <a:blip r:embed="rId2"/>
                      <a:srcRect/>
                      <a:tile tx="0" ty="0" sx="100000" sy="100000" flip="none" algn="tl"/>
                    </a:blipFill>
                  </a:tcPr>
                </a:tc>
                <a:tc>
                  <a:txBody>
                    <a:bodyPr/>
                    <a:lstStyle/>
                    <a:p>
                      <a:endParaRPr lang="zh-CN" altLang="en-US" dirty="0">
                        <a:latin typeface="+mn-lt"/>
                        <a:ea typeface="+mn-ea"/>
                        <a:cs typeface="+mn-ea"/>
                        <a:sym typeface="+mn-lt"/>
                      </a:endParaRPr>
                    </a:p>
                  </a:txBody>
                  <a:tcPr>
                    <a:blipFill dpi="0" rotWithShape="1">
                      <a:blip r:embed="rId2"/>
                      <a:srcRect/>
                      <a:tile tx="0" ty="0" sx="100000" sy="100000" flip="none" algn="tl"/>
                    </a:blipFill>
                  </a:tcPr>
                </a:tc>
                <a:tc>
                  <a:txBody>
                    <a:bodyPr/>
                    <a:lstStyle/>
                    <a:p>
                      <a:endParaRPr lang="zh-CN" altLang="en-US" dirty="0">
                        <a:latin typeface="+mn-lt"/>
                        <a:ea typeface="+mn-ea"/>
                        <a:cs typeface="+mn-ea"/>
                        <a:sym typeface="+mn-lt"/>
                      </a:endParaRPr>
                    </a:p>
                  </a:txBody>
                  <a:tcPr>
                    <a:solidFill>
                      <a:schemeClr val="bg1"/>
                    </a:solidFill>
                  </a:tcPr>
                </a:tc>
                <a:tc>
                  <a:txBody>
                    <a:bodyPr/>
                    <a:lstStyle/>
                    <a:p>
                      <a:endParaRPr lang="zh-CN" altLang="en-US" dirty="0">
                        <a:latin typeface="+mn-lt"/>
                        <a:ea typeface="+mn-ea"/>
                        <a:cs typeface="+mn-ea"/>
                        <a:sym typeface="+mn-lt"/>
                      </a:endParaRPr>
                    </a:p>
                  </a:txBody>
                  <a:tcPr>
                    <a:solidFill>
                      <a:schemeClr val="bg1"/>
                    </a:solidFill>
                  </a:tcPr>
                </a:tc>
                <a:extLst>
                  <a:ext uri="{0D108BD9-81ED-4DB2-BD59-A6C34878D82A}">
                    <a16:rowId xmlns:a16="http://schemas.microsoft.com/office/drawing/2014/main" val="3434828293"/>
                  </a:ext>
                </a:extLst>
              </a:tr>
            </a:tbl>
          </a:graphicData>
        </a:graphic>
      </p:graphicFrame>
      <p:pic>
        <p:nvPicPr>
          <p:cNvPr id="6" name="图片 5">
            <a:extLst>
              <a:ext uri="{FF2B5EF4-FFF2-40B4-BE49-F238E27FC236}">
                <a16:creationId xmlns:a16="http://schemas.microsoft.com/office/drawing/2014/main" id="{456B768C-CFAB-461D-BBDC-37A6AC0B500D}"/>
              </a:ext>
            </a:extLst>
          </p:cNvPr>
          <p:cNvPicPr>
            <a:picLocks noChangeAspect="1"/>
          </p:cNvPicPr>
          <p:nvPr userDrawn="1"/>
        </p:nvPicPr>
        <p:blipFill rotWithShape="1">
          <a:blip r:embed="rId3" cstate="screen">
            <a:clrChange>
              <a:clrFrom>
                <a:srgbClr val="FCFEFC"/>
              </a:clrFrom>
              <a:clrTo>
                <a:srgbClr val="FCFEFC">
                  <a:alpha val="0"/>
                </a:srgbClr>
              </a:clrTo>
            </a:clrChange>
            <a:extLst>
              <a:ext uri="{28A0092B-C50C-407E-A947-70E740481C1C}">
                <a14:useLocalDpi xmlns:a14="http://schemas.microsoft.com/office/drawing/2010/main"/>
              </a:ext>
            </a:extLst>
          </a:blip>
          <a:srcRect l="50000"/>
          <a:stretch/>
        </p:blipFill>
        <p:spPr>
          <a:xfrm>
            <a:off x="9159491" y="2276912"/>
            <a:ext cx="2967037" cy="1134588"/>
          </a:xfrm>
          <a:prstGeom prst="rect">
            <a:avLst/>
          </a:prstGeom>
        </p:spPr>
      </p:pic>
      <p:pic>
        <p:nvPicPr>
          <p:cNvPr id="7" name="图片 6">
            <a:extLst>
              <a:ext uri="{FF2B5EF4-FFF2-40B4-BE49-F238E27FC236}">
                <a16:creationId xmlns:a16="http://schemas.microsoft.com/office/drawing/2014/main" id="{5A380E0A-EE34-4DA4-84CD-287F1C0218F7}"/>
              </a:ext>
            </a:extLst>
          </p:cNvPr>
          <p:cNvPicPr>
            <a:picLocks noChangeAspect="1"/>
          </p:cNvPicPr>
          <p:nvPr userDrawn="1"/>
        </p:nvPicPr>
        <p:blipFill rotWithShape="1">
          <a:blip r:embed="rId3" cstate="screen">
            <a:clrChange>
              <a:clrFrom>
                <a:srgbClr val="FCFEFC"/>
              </a:clrFrom>
              <a:clrTo>
                <a:srgbClr val="FCFEFC">
                  <a:alpha val="0"/>
                </a:srgbClr>
              </a:clrTo>
            </a:clrChange>
            <a:extLst>
              <a:ext uri="{28A0092B-C50C-407E-A947-70E740481C1C}">
                <a14:useLocalDpi xmlns:a14="http://schemas.microsoft.com/office/drawing/2010/main"/>
              </a:ext>
            </a:extLst>
          </a:blip>
          <a:srcRect r="50000"/>
          <a:stretch/>
        </p:blipFill>
        <p:spPr>
          <a:xfrm>
            <a:off x="161926" y="2276912"/>
            <a:ext cx="2967037" cy="1134588"/>
          </a:xfrm>
          <a:prstGeom prst="rect">
            <a:avLst/>
          </a:prstGeom>
        </p:spPr>
      </p:pic>
      <p:sp>
        <p:nvSpPr>
          <p:cNvPr id="22" name="矩形 21">
            <a:extLst>
              <a:ext uri="{FF2B5EF4-FFF2-40B4-BE49-F238E27FC236}">
                <a16:creationId xmlns:a16="http://schemas.microsoft.com/office/drawing/2014/main" id="{4C6002D3-A5E1-4EE9-8E72-CD94A9382854}"/>
              </a:ext>
            </a:extLst>
          </p:cNvPr>
          <p:cNvSpPr/>
          <p:nvPr userDrawn="1"/>
        </p:nvSpPr>
        <p:spPr>
          <a:xfrm>
            <a:off x="0" y="3408156"/>
            <a:ext cx="12192000"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zh-CN" altLang="en-US">
              <a:solidFill>
                <a:prstClr val="white"/>
              </a:solidFill>
              <a:cs typeface="+mn-ea"/>
              <a:sym typeface="+mn-lt"/>
            </a:endParaRPr>
          </a:p>
        </p:txBody>
      </p:sp>
      <p:sp>
        <p:nvSpPr>
          <p:cNvPr id="15" name="文本占位符 14">
            <a:extLst>
              <a:ext uri="{FF2B5EF4-FFF2-40B4-BE49-F238E27FC236}">
                <a16:creationId xmlns:a16="http://schemas.microsoft.com/office/drawing/2014/main" id="{70FA3D91-611D-4E7E-AD37-3B5BF7C4E8AB}"/>
              </a:ext>
            </a:extLst>
          </p:cNvPr>
          <p:cNvSpPr>
            <a:spLocks noGrp="1"/>
          </p:cNvSpPr>
          <p:nvPr>
            <p:ph type="body" sz="quarter" idx="11" hasCustomPrompt="1"/>
          </p:nvPr>
        </p:nvSpPr>
        <p:spPr>
          <a:xfrm>
            <a:off x="1716867" y="4028266"/>
            <a:ext cx="8694098" cy="766787"/>
          </a:xfrm>
          <a:prstGeom prst="rect">
            <a:avLst/>
          </a:prstGeom>
        </p:spPr>
        <p:txBody>
          <a:bodyPr/>
          <a:lstStyle>
            <a:lvl1pPr marL="0" indent="0" algn="ctr">
              <a:buNone/>
              <a:defRPr sz="4800" b="1">
                <a:solidFill>
                  <a:schemeClr val="accent1"/>
                </a:solidFill>
              </a:defRPr>
            </a:lvl1pPr>
          </a:lstStyle>
          <a:p>
            <a:pPr lvl="0"/>
            <a:r>
              <a:rPr lang="zh-CN" altLang="en-US" dirty="0"/>
              <a:t>在此输入标题</a:t>
            </a:r>
          </a:p>
        </p:txBody>
      </p:sp>
      <p:sp>
        <p:nvSpPr>
          <p:cNvPr id="23" name="文本占位符 14">
            <a:extLst>
              <a:ext uri="{FF2B5EF4-FFF2-40B4-BE49-F238E27FC236}">
                <a16:creationId xmlns:a16="http://schemas.microsoft.com/office/drawing/2014/main" id="{ED1AF89E-17A3-4BA6-B697-25C89AF19376}"/>
              </a:ext>
            </a:extLst>
          </p:cNvPr>
          <p:cNvSpPr>
            <a:spLocks noGrp="1"/>
          </p:cNvSpPr>
          <p:nvPr>
            <p:ph type="body" sz="quarter" idx="12" hasCustomPrompt="1"/>
          </p:nvPr>
        </p:nvSpPr>
        <p:spPr>
          <a:xfrm>
            <a:off x="1764993" y="4849537"/>
            <a:ext cx="8635138" cy="333450"/>
          </a:xfrm>
          <a:prstGeom prst="rect">
            <a:avLst/>
          </a:prstGeom>
        </p:spPr>
        <p:txBody>
          <a:bodyPr/>
          <a:lstStyle>
            <a:lvl1pPr marL="0" indent="0" algn="ctr">
              <a:buNone/>
              <a:defRPr sz="1800" b="0">
                <a:solidFill>
                  <a:schemeClr val="accent1"/>
                </a:solidFill>
                <a:latin typeface="Arial" panose="020B0604020202020204" pitchFamily="34" charset="0"/>
                <a:cs typeface="Arial" panose="020B0604020202020204" pitchFamily="34" charset="0"/>
              </a:defRPr>
            </a:lvl1pPr>
          </a:lstStyle>
          <a:p>
            <a:pPr algn="dist"/>
            <a:r>
              <a:rPr lang="zh-CN" altLang="en-US" dirty="0">
                <a:solidFill>
                  <a:schemeClr val="accent1"/>
                </a:solidFill>
                <a:cs typeface="+mn-ea"/>
                <a:sym typeface="+mn-lt"/>
              </a:rPr>
              <a:t>General template for Tianjin Normal University report and defense</a:t>
            </a:r>
          </a:p>
        </p:txBody>
      </p:sp>
    </p:spTree>
    <p:extLst>
      <p:ext uri="{BB962C8B-B14F-4D97-AF65-F5344CB8AC3E}">
        <p14:creationId xmlns:p14="http://schemas.microsoft.com/office/powerpoint/2010/main" val="11534758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目录页版式4">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F41091C0-2A93-41D7-AA9B-D4AFFB37D142}"/>
              </a:ext>
            </a:extLst>
          </p:cNvPr>
          <p:cNvGrpSpPr/>
          <p:nvPr userDrawn="1"/>
        </p:nvGrpSpPr>
        <p:grpSpPr>
          <a:xfrm>
            <a:off x="119063" y="115888"/>
            <a:ext cx="11953875" cy="6626225"/>
            <a:chOff x="119063" y="115888"/>
            <a:chExt cx="11953875" cy="6626225"/>
          </a:xfrm>
        </p:grpSpPr>
        <p:pic>
          <p:nvPicPr>
            <p:cNvPr id="5" name="图片 4">
              <a:extLst>
                <a:ext uri="{FF2B5EF4-FFF2-40B4-BE49-F238E27FC236}">
                  <a16:creationId xmlns:a16="http://schemas.microsoft.com/office/drawing/2014/main" id="{D2AEA250-8953-4DA7-88DE-517C3FA1BAEF}"/>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0772557" y="4516440"/>
              <a:ext cx="1300379" cy="2225673"/>
            </a:xfrm>
            <a:custGeom>
              <a:avLst/>
              <a:gdLst>
                <a:gd name="connsiteX0" fmla="*/ 0 w 1300379"/>
                <a:gd name="connsiteY0" fmla="*/ 0 h 2225673"/>
                <a:gd name="connsiteX1" fmla="*/ 1300379 w 1300379"/>
                <a:gd name="connsiteY1" fmla="*/ 0 h 2225673"/>
                <a:gd name="connsiteX2" fmla="*/ 1300379 w 1300379"/>
                <a:gd name="connsiteY2" fmla="*/ 2225673 h 2225673"/>
                <a:gd name="connsiteX3" fmla="*/ 0 w 1300379"/>
                <a:gd name="connsiteY3" fmla="*/ 2225673 h 2225673"/>
              </a:gdLst>
              <a:ahLst/>
              <a:cxnLst>
                <a:cxn ang="0">
                  <a:pos x="connsiteX0" y="connsiteY0"/>
                </a:cxn>
                <a:cxn ang="0">
                  <a:pos x="connsiteX1" y="connsiteY1"/>
                </a:cxn>
                <a:cxn ang="0">
                  <a:pos x="connsiteX2" y="connsiteY2"/>
                </a:cxn>
                <a:cxn ang="0">
                  <a:pos x="connsiteX3" y="connsiteY3"/>
                </a:cxn>
              </a:cxnLst>
              <a:rect l="l" t="t" r="r" b="b"/>
              <a:pathLst>
                <a:path w="1300379" h="2225673">
                  <a:moveTo>
                    <a:pt x="0" y="0"/>
                  </a:moveTo>
                  <a:lnTo>
                    <a:pt x="1300379" y="0"/>
                  </a:lnTo>
                  <a:lnTo>
                    <a:pt x="1300379" y="2225673"/>
                  </a:lnTo>
                  <a:lnTo>
                    <a:pt x="0" y="2225673"/>
                  </a:lnTo>
                  <a:close/>
                </a:path>
              </a:pathLst>
            </a:custGeom>
          </p:spPr>
        </p:pic>
        <p:pic>
          <p:nvPicPr>
            <p:cNvPr id="6" name="图片 5">
              <a:extLst>
                <a:ext uri="{FF2B5EF4-FFF2-40B4-BE49-F238E27FC236}">
                  <a16:creationId xmlns:a16="http://schemas.microsoft.com/office/drawing/2014/main" id="{B63F4205-3B2B-4D55-B962-4DDF8C0AF73A}"/>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3243948" y="115889"/>
              <a:ext cx="1580197" cy="1827212"/>
            </a:xfrm>
            <a:custGeom>
              <a:avLst/>
              <a:gdLst>
                <a:gd name="connsiteX0" fmla="*/ 0 w 1580197"/>
                <a:gd name="connsiteY0" fmla="*/ 0 h 1827212"/>
                <a:gd name="connsiteX1" fmla="*/ 1580197 w 1580197"/>
                <a:gd name="connsiteY1" fmla="*/ 0 h 1827212"/>
                <a:gd name="connsiteX2" fmla="*/ 1580197 w 1580197"/>
                <a:gd name="connsiteY2" fmla="*/ 1827212 h 1827212"/>
                <a:gd name="connsiteX3" fmla="*/ 0 w 1580197"/>
                <a:gd name="connsiteY3" fmla="*/ 1827212 h 1827212"/>
              </a:gdLst>
              <a:ahLst/>
              <a:cxnLst>
                <a:cxn ang="0">
                  <a:pos x="connsiteX0" y="connsiteY0"/>
                </a:cxn>
                <a:cxn ang="0">
                  <a:pos x="connsiteX1" y="connsiteY1"/>
                </a:cxn>
                <a:cxn ang="0">
                  <a:pos x="connsiteX2" y="connsiteY2"/>
                </a:cxn>
                <a:cxn ang="0">
                  <a:pos x="connsiteX3" y="connsiteY3"/>
                </a:cxn>
              </a:cxnLst>
              <a:rect l="l" t="t" r="r" b="b"/>
              <a:pathLst>
                <a:path w="1580197" h="1827212">
                  <a:moveTo>
                    <a:pt x="0" y="0"/>
                  </a:moveTo>
                  <a:lnTo>
                    <a:pt x="1580197" y="0"/>
                  </a:lnTo>
                  <a:lnTo>
                    <a:pt x="1580197" y="1827212"/>
                  </a:lnTo>
                  <a:lnTo>
                    <a:pt x="0" y="1827212"/>
                  </a:lnTo>
                  <a:close/>
                </a:path>
              </a:pathLst>
            </a:custGeom>
          </p:spPr>
        </p:pic>
        <p:pic>
          <p:nvPicPr>
            <p:cNvPr id="7" name="图片 6">
              <a:extLst>
                <a:ext uri="{FF2B5EF4-FFF2-40B4-BE49-F238E27FC236}">
                  <a16:creationId xmlns:a16="http://schemas.microsoft.com/office/drawing/2014/main" id="{2408B932-FF33-4DDB-B68F-434DF748D262}"/>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19063" y="2116138"/>
              <a:ext cx="2929579" cy="4625974"/>
            </a:xfrm>
            <a:custGeom>
              <a:avLst/>
              <a:gdLst>
                <a:gd name="connsiteX0" fmla="*/ 0 w 2929579"/>
                <a:gd name="connsiteY0" fmla="*/ 0 h 4625974"/>
                <a:gd name="connsiteX1" fmla="*/ 2929579 w 2929579"/>
                <a:gd name="connsiteY1" fmla="*/ 0 h 4625974"/>
                <a:gd name="connsiteX2" fmla="*/ 2929579 w 2929579"/>
                <a:gd name="connsiteY2" fmla="*/ 4625974 h 4625974"/>
                <a:gd name="connsiteX3" fmla="*/ 0 w 2929579"/>
                <a:gd name="connsiteY3" fmla="*/ 4625974 h 4625974"/>
              </a:gdLst>
              <a:ahLst/>
              <a:cxnLst>
                <a:cxn ang="0">
                  <a:pos x="connsiteX0" y="connsiteY0"/>
                </a:cxn>
                <a:cxn ang="0">
                  <a:pos x="connsiteX1" y="connsiteY1"/>
                </a:cxn>
                <a:cxn ang="0">
                  <a:pos x="connsiteX2" y="connsiteY2"/>
                </a:cxn>
                <a:cxn ang="0">
                  <a:pos x="connsiteX3" y="connsiteY3"/>
                </a:cxn>
              </a:cxnLst>
              <a:rect l="l" t="t" r="r" b="b"/>
              <a:pathLst>
                <a:path w="2929579" h="4625974">
                  <a:moveTo>
                    <a:pt x="0" y="0"/>
                  </a:moveTo>
                  <a:lnTo>
                    <a:pt x="2929579" y="0"/>
                  </a:lnTo>
                  <a:lnTo>
                    <a:pt x="2929579" y="4625974"/>
                  </a:lnTo>
                  <a:lnTo>
                    <a:pt x="0" y="4625974"/>
                  </a:lnTo>
                  <a:close/>
                </a:path>
              </a:pathLst>
            </a:custGeom>
          </p:spPr>
        </p:pic>
        <p:pic>
          <p:nvPicPr>
            <p:cNvPr id="8" name="图片 7">
              <a:extLst>
                <a:ext uri="{FF2B5EF4-FFF2-40B4-BE49-F238E27FC236}">
                  <a16:creationId xmlns:a16="http://schemas.microsoft.com/office/drawing/2014/main" id="{20A0E89D-E8CA-4BEF-9425-43EC2CB049D7}"/>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3243949" y="2116139"/>
              <a:ext cx="1580197" cy="4527548"/>
            </a:xfrm>
            <a:custGeom>
              <a:avLst/>
              <a:gdLst>
                <a:gd name="connsiteX0" fmla="*/ 0 w 1580197"/>
                <a:gd name="connsiteY0" fmla="*/ 0 h 4527548"/>
                <a:gd name="connsiteX1" fmla="*/ 1580197 w 1580197"/>
                <a:gd name="connsiteY1" fmla="*/ 0 h 4527548"/>
                <a:gd name="connsiteX2" fmla="*/ 1580197 w 1580197"/>
                <a:gd name="connsiteY2" fmla="*/ 4527548 h 4527548"/>
                <a:gd name="connsiteX3" fmla="*/ 0 w 1580197"/>
                <a:gd name="connsiteY3" fmla="*/ 4527548 h 4527548"/>
              </a:gdLst>
              <a:ahLst/>
              <a:cxnLst>
                <a:cxn ang="0">
                  <a:pos x="connsiteX0" y="connsiteY0"/>
                </a:cxn>
                <a:cxn ang="0">
                  <a:pos x="connsiteX1" y="connsiteY1"/>
                </a:cxn>
                <a:cxn ang="0">
                  <a:pos x="connsiteX2" y="connsiteY2"/>
                </a:cxn>
                <a:cxn ang="0">
                  <a:pos x="connsiteX3" y="connsiteY3"/>
                </a:cxn>
              </a:cxnLst>
              <a:rect l="l" t="t" r="r" b="b"/>
              <a:pathLst>
                <a:path w="1580197" h="4527548">
                  <a:moveTo>
                    <a:pt x="0" y="0"/>
                  </a:moveTo>
                  <a:lnTo>
                    <a:pt x="1580197" y="0"/>
                  </a:lnTo>
                  <a:lnTo>
                    <a:pt x="1580197" y="4527548"/>
                  </a:lnTo>
                  <a:lnTo>
                    <a:pt x="0" y="4527548"/>
                  </a:lnTo>
                  <a:close/>
                </a:path>
              </a:pathLst>
            </a:custGeom>
          </p:spPr>
        </p:pic>
        <p:pic>
          <p:nvPicPr>
            <p:cNvPr id="9" name="图片 8">
              <a:extLst>
                <a:ext uri="{FF2B5EF4-FFF2-40B4-BE49-F238E27FC236}">
                  <a16:creationId xmlns:a16="http://schemas.microsoft.com/office/drawing/2014/main" id="{F9AC6B87-C480-4777-A96C-5614813912C7}"/>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0772560" y="2592388"/>
              <a:ext cx="1300378" cy="1808162"/>
            </a:xfrm>
            <a:custGeom>
              <a:avLst/>
              <a:gdLst>
                <a:gd name="connsiteX0" fmla="*/ 0 w 1300378"/>
                <a:gd name="connsiteY0" fmla="*/ 0 h 1808162"/>
                <a:gd name="connsiteX1" fmla="*/ 1300378 w 1300378"/>
                <a:gd name="connsiteY1" fmla="*/ 0 h 1808162"/>
                <a:gd name="connsiteX2" fmla="*/ 1300378 w 1300378"/>
                <a:gd name="connsiteY2" fmla="*/ 1808162 h 1808162"/>
                <a:gd name="connsiteX3" fmla="*/ 0 w 1300378"/>
                <a:gd name="connsiteY3" fmla="*/ 1808162 h 1808162"/>
              </a:gdLst>
              <a:ahLst/>
              <a:cxnLst>
                <a:cxn ang="0">
                  <a:pos x="connsiteX0" y="connsiteY0"/>
                </a:cxn>
                <a:cxn ang="0">
                  <a:pos x="connsiteX1" y="connsiteY1"/>
                </a:cxn>
                <a:cxn ang="0">
                  <a:pos x="connsiteX2" y="connsiteY2"/>
                </a:cxn>
                <a:cxn ang="0">
                  <a:pos x="connsiteX3" y="connsiteY3"/>
                </a:cxn>
              </a:cxnLst>
              <a:rect l="l" t="t" r="r" b="b"/>
              <a:pathLst>
                <a:path w="1300378" h="1808162">
                  <a:moveTo>
                    <a:pt x="0" y="0"/>
                  </a:moveTo>
                  <a:lnTo>
                    <a:pt x="1300378" y="0"/>
                  </a:lnTo>
                  <a:lnTo>
                    <a:pt x="1300378" y="1808162"/>
                  </a:lnTo>
                  <a:lnTo>
                    <a:pt x="0" y="1808162"/>
                  </a:lnTo>
                  <a:close/>
                </a:path>
              </a:pathLst>
            </a:custGeom>
          </p:spPr>
        </p:pic>
        <p:pic>
          <p:nvPicPr>
            <p:cNvPr id="10" name="图片 9">
              <a:extLst>
                <a:ext uri="{FF2B5EF4-FFF2-40B4-BE49-F238E27FC236}">
                  <a16:creationId xmlns:a16="http://schemas.microsoft.com/office/drawing/2014/main" id="{3687BE0D-0552-49CA-B6DF-2759E9935612}"/>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0029610" y="115888"/>
              <a:ext cx="2043326" cy="2341562"/>
            </a:xfrm>
            <a:custGeom>
              <a:avLst/>
              <a:gdLst>
                <a:gd name="connsiteX0" fmla="*/ 0 w 2043326"/>
                <a:gd name="connsiteY0" fmla="*/ 0 h 2341562"/>
                <a:gd name="connsiteX1" fmla="*/ 2043326 w 2043326"/>
                <a:gd name="connsiteY1" fmla="*/ 0 h 2341562"/>
                <a:gd name="connsiteX2" fmla="*/ 2043326 w 2043326"/>
                <a:gd name="connsiteY2" fmla="*/ 2341562 h 2341562"/>
                <a:gd name="connsiteX3" fmla="*/ 0 w 2043326"/>
                <a:gd name="connsiteY3" fmla="*/ 2341562 h 2341562"/>
              </a:gdLst>
              <a:ahLst/>
              <a:cxnLst>
                <a:cxn ang="0">
                  <a:pos x="connsiteX0" y="connsiteY0"/>
                </a:cxn>
                <a:cxn ang="0">
                  <a:pos x="connsiteX1" y="connsiteY1"/>
                </a:cxn>
                <a:cxn ang="0">
                  <a:pos x="connsiteX2" y="connsiteY2"/>
                </a:cxn>
                <a:cxn ang="0">
                  <a:pos x="connsiteX3" y="connsiteY3"/>
                </a:cxn>
              </a:cxnLst>
              <a:rect l="l" t="t" r="r" b="b"/>
              <a:pathLst>
                <a:path w="2043326" h="2341562">
                  <a:moveTo>
                    <a:pt x="0" y="0"/>
                  </a:moveTo>
                  <a:lnTo>
                    <a:pt x="2043326" y="0"/>
                  </a:lnTo>
                  <a:lnTo>
                    <a:pt x="2043326" y="2341562"/>
                  </a:lnTo>
                  <a:lnTo>
                    <a:pt x="0" y="2341562"/>
                  </a:lnTo>
                  <a:close/>
                </a:path>
              </a:pathLst>
            </a:custGeom>
          </p:spPr>
        </p:pic>
        <p:pic>
          <p:nvPicPr>
            <p:cNvPr id="11" name="图片 10">
              <a:extLst>
                <a:ext uri="{FF2B5EF4-FFF2-40B4-BE49-F238E27FC236}">
                  <a16:creationId xmlns:a16="http://schemas.microsoft.com/office/drawing/2014/main" id="{53A8885B-1FD3-4B11-A4C7-4F9E7695DE20}"/>
                </a:ext>
              </a:extLst>
            </p:cNvPr>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7896004" y="115888"/>
              <a:ext cx="1895698" cy="2341562"/>
            </a:xfrm>
            <a:custGeom>
              <a:avLst/>
              <a:gdLst>
                <a:gd name="connsiteX0" fmla="*/ 0 w 1895698"/>
                <a:gd name="connsiteY0" fmla="*/ 0 h 2341562"/>
                <a:gd name="connsiteX1" fmla="*/ 1895698 w 1895698"/>
                <a:gd name="connsiteY1" fmla="*/ 0 h 2341562"/>
                <a:gd name="connsiteX2" fmla="*/ 1895698 w 1895698"/>
                <a:gd name="connsiteY2" fmla="*/ 2341562 h 2341562"/>
                <a:gd name="connsiteX3" fmla="*/ 0 w 1895698"/>
                <a:gd name="connsiteY3" fmla="*/ 2341562 h 2341562"/>
              </a:gdLst>
              <a:ahLst/>
              <a:cxnLst>
                <a:cxn ang="0">
                  <a:pos x="connsiteX0" y="connsiteY0"/>
                </a:cxn>
                <a:cxn ang="0">
                  <a:pos x="connsiteX1" y="connsiteY1"/>
                </a:cxn>
                <a:cxn ang="0">
                  <a:pos x="connsiteX2" y="connsiteY2"/>
                </a:cxn>
                <a:cxn ang="0">
                  <a:pos x="connsiteX3" y="connsiteY3"/>
                </a:cxn>
              </a:cxnLst>
              <a:rect l="l" t="t" r="r" b="b"/>
              <a:pathLst>
                <a:path w="1895698" h="2341562">
                  <a:moveTo>
                    <a:pt x="0" y="0"/>
                  </a:moveTo>
                  <a:lnTo>
                    <a:pt x="1895698" y="0"/>
                  </a:lnTo>
                  <a:lnTo>
                    <a:pt x="1895698" y="2341562"/>
                  </a:lnTo>
                  <a:lnTo>
                    <a:pt x="0" y="2341562"/>
                  </a:lnTo>
                  <a:close/>
                </a:path>
              </a:pathLst>
            </a:custGeom>
          </p:spPr>
        </p:pic>
        <p:pic>
          <p:nvPicPr>
            <p:cNvPr id="12" name="图片 11">
              <a:extLst>
                <a:ext uri="{FF2B5EF4-FFF2-40B4-BE49-F238E27FC236}">
                  <a16:creationId xmlns:a16="http://schemas.microsoft.com/office/drawing/2014/main" id="{373CF36B-97F5-4454-8C92-2E5148A9015D}"/>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5019451" y="5486400"/>
              <a:ext cx="2638646" cy="1255712"/>
            </a:xfrm>
            <a:custGeom>
              <a:avLst/>
              <a:gdLst>
                <a:gd name="connsiteX0" fmla="*/ 0 w 2638646"/>
                <a:gd name="connsiteY0" fmla="*/ 0 h 1255712"/>
                <a:gd name="connsiteX1" fmla="*/ 2638646 w 2638646"/>
                <a:gd name="connsiteY1" fmla="*/ 0 h 1255712"/>
                <a:gd name="connsiteX2" fmla="*/ 2638646 w 2638646"/>
                <a:gd name="connsiteY2" fmla="*/ 1255712 h 1255712"/>
                <a:gd name="connsiteX3" fmla="*/ 0 w 2638646"/>
                <a:gd name="connsiteY3" fmla="*/ 1255712 h 1255712"/>
              </a:gdLst>
              <a:ahLst/>
              <a:cxnLst>
                <a:cxn ang="0">
                  <a:pos x="connsiteX0" y="connsiteY0"/>
                </a:cxn>
                <a:cxn ang="0">
                  <a:pos x="connsiteX1" y="connsiteY1"/>
                </a:cxn>
                <a:cxn ang="0">
                  <a:pos x="connsiteX2" y="connsiteY2"/>
                </a:cxn>
                <a:cxn ang="0">
                  <a:pos x="connsiteX3" y="connsiteY3"/>
                </a:cxn>
              </a:cxnLst>
              <a:rect l="l" t="t" r="r" b="b"/>
              <a:pathLst>
                <a:path w="2638646" h="1255712">
                  <a:moveTo>
                    <a:pt x="0" y="0"/>
                  </a:moveTo>
                  <a:lnTo>
                    <a:pt x="2638646" y="0"/>
                  </a:lnTo>
                  <a:lnTo>
                    <a:pt x="2638646" y="1255712"/>
                  </a:lnTo>
                  <a:lnTo>
                    <a:pt x="0" y="1255712"/>
                  </a:lnTo>
                  <a:close/>
                </a:path>
              </a:pathLst>
            </a:custGeom>
          </p:spPr>
        </p:pic>
        <p:pic>
          <p:nvPicPr>
            <p:cNvPr id="13" name="图片 12">
              <a:extLst>
                <a:ext uri="{FF2B5EF4-FFF2-40B4-BE49-F238E27FC236}">
                  <a16:creationId xmlns:a16="http://schemas.microsoft.com/office/drawing/2014/main" id="{2A1AE39F-BFCD-4EBE-81C3-50867CF53F39}"/>
                </a:ext>
              </a:extLst>
            </p:cNvPr>
            <p:cNvPicPr>
              <a:picLocks noChangeAspect="1"/>
            </p:cNvPicPr>
            <p:nvPr/>
          </p:nvPicPr>
          <p:blipFill>
            <a:blip r:embed="rId10" cstate="screen">
              <a:extLst>
                <a:ext uri="{28A0092B-C50C-407E-A947-70E740481C1C}">
                  <a14:useLocalDpi xmlns:a14="http://schemas.microsoft.com/office/drawing/2010/main"/>
                </a:ext>
              </a:extLst>
            </a:blip>
            <a:srcRect/>
            <a:stretch>
              <a:fillRect/>
            </a:stretch>
          </p:blipFill>
          <p:spPr>
            <a:xfrm>
              <a:off x="119063" y="115888"/>
              <a:ext cx="2929579" cy="1827212"/>
            </a:xfrm>
            <a:custGeom>
              <a:avLst/>
              <a:gdLst>
                <a:gd name="connsiteX0" fmla="*/ 0 w 2929579"/>
                <a:gd name="connsiteY0" fmla="*/ 0 h 1827212"/>
                <a:gd name="connsiteX1" fmla="*/ 2929579 w 2929579"/>
                <a:gd name="connsiteY1" fmla="*/ 0 h 1827212"/>
                <a:gd name="connsiteX2" fmla="*/ 2929579 w 2929579"/>
                <a:gd name="connsiteY2" fmla="*/ 1827212 h 1827212"/>
                <a:gd name="connsiteX3" fmla="*/ 0 w 2929579"/>
                <a:gd name="connsiteY3" fmla="*/ 1827212 h 1827212"/>
              </a:gdLst>
              <a:ahLst/>
              <a:cxnLst>
                <a:cxn ang="0">
                  <a:pos x="connsiteX0" y="connsiteY0"/>
                </a:cxn>
                <a:cxn ang="0">
                  <a:pos x="connsiteX1" y="connsiteY1"/>
                </a:cxn>
                <a:cxn ang="0">
                  <a:pos x="connsiteX2" y="connsiteY2"/>
                </a:cxn>
                <a:cxn ang="0">
                  <a:pos x="connsiteX3" y="connsiteY3"/>
                </a:cxn>
              </a:cxnLst>
              <a:rect l="l" t="t" r="r" b="b"/>
              <a:pathLst>
                <a:path w="2929579" h="1827212">
                  <a:moveTo>
                    <a:pt x="0" y="0"/>
                  </a:moveTo>
                  <a:lnTo>
                    <a:pt x="2929579" y="0"/>
                  </a:lnTo>
                  <a:lnTo>
                    <a:pt x="2929579" y="1827212"/>
                  </a:lnTo>
                  <a:lnTo>
                    <a:pt x="0" y="1827212"/>
                  </a:lnTo>
                  <a:close/>
                </a:path>
              </a:pathLst>
            </a:custGeom>
          </p:spPr>
        </p:pic>
        <p:pic>
          <p:nvPicPr>
            <p:cNvPr id="14" name="图片 13">
              <a:extLst>
                <a:ext uri="{FF2B5EF4-FFF2-40B4-BE49-F238E27FC236}">
                  <a16:creationId xmlns:a16="http://schemas.microsoft.com/office/drawing/2014/main" id="{EBF2CA56-381C-4623-A1DC-6BB0D7805885}"/>
                </a:ext>
              </a:extLst>
            </p:cNvPr>
            <p:cNvPicPr>
              <a:picLocks noChangeAspect="1"/>
            </p:cNvPicPr>
            <p:nvPr/>
          </p:nvPicPr>
          <p:blipFill>
            <a:blip r:embed="rId11" cstate="screen">
              <a:extLst>
                <a:ext uri="{28A0092B-C50C-407E-A947-70E740481C1C}">
                  <a14:useLocalDpi xmlns:a14="http://schemas.microsoft.com/office/drawing/2010/main"/>
                </a:ext>
              </a:extLst>
            </a:blip>
            <a:srcRect/>
            <a:stretch>
              <a:fillRect/>
            </a:stretch>
          </p:blipFill>
          <p:spPr>
            <a:xfrm>
              <a:off x="7896005" y="2592388"/>
              <a:ext cx="2638647" cy="4149724"/>
            </a:xfrm>
            <a:custGeom>
              <a:avLst/>
              <a:gdLst>
                <a:gd name="connsiteX0" fmla="*/ 0 w 2638647"/>
                <a:gd name="connsiteY0" fmla="*/ 0 h 4149724"/>
                <a:gd name="connsiteX1" fmla="*/ 2638647 w 2638647"/>
                <a:gd name="connsiteY1" fmla="*/ 0 h 4149724"/>
                <a:gd name="connsiteX2" fmla="*/ 2638647 w 2638647"/>
                <a:gd name="connsiteY2" fmla="*/ 4149724 h 4149724"/>
                <a:gd name="connsiteX3" fmla="*/ 0 w 2638647"/>
                <a:gd name="connsiteY3" fmla="*/ 4149724 h 4149724"/>
              </a:gdLst>
              <a:ahLst/>
              <a:cxnLst>
                <a:cxn ang="0">
                  <a:pos x="connsiteX0" y="connsiteY0"/>
                </a:cxn>
                <a:cxn ang="0">
                  <a:pos x="connsiteX1" y="connsiteY1"/>
                </a:cxn>
                <a:cxn ang="0">
                  <a:pos x="connsiteX2" y="connsiteY2"/>
                </a:cxn>
                <a:cxn ang="0">
                  <a:pos x="connsiteX3" y="connsiteY3"/>
                </a:cxn>
              </a:cxnLst>
              <a:rect l="l" t="t" r="r" b="b"/>
              <a:pathLst>
                <a:path w="2638647" h="4149724">
                  <a:moveTo>
                    <a:pt x="0" y="0"/>
                  </a:moveTo>
                  <a:lnTo>
                    <a:pt x="2638647" y="0"/>
                  </a:lnTo>
                  <a:lnTo>
                    <a:pt x="2638647" y="4149724"/>
                  </a:lnTo>
                  <a:lnTo>
                    <a:pt x="0" y="4149724"/>
                  </a:lnTo>
                  <a:close/>
                </a:path>
              </a:pathLst>
            </a:custGeom>
          </p:spPr>
        </p:pic>
        <p:pic>
          <p:nvPicPr>
            <p:cNvPr id="15" name="图片 14">
              <a:extLst>
                <a:ext uri="{FF2B5EF4-FFF2-40B4-BE49-F238E27FC236}">
                  <a16:creationId xmlns:a16="http://schemas.microsoft.com/office/drawing/2014/main" id="{CEAB3994-FBF0-444E-9AB9-B4E33CECCFDE}"/>
                </a:ext>
              </a:extLst>
            </p:cNvPr>
            <p:cNvPicPr>
              <a:picLocks noChangeAspect="1"/>
            </p:cNvPicPr>
            <p:nvPr/>
          </p:nvPicPr>
          <p:blipFill>
            <a:blip r:embed="rId12" cstate="screen">
              <a:extLst>
                <a:ext uri="{28A0092B-C50C-407E-A947-70E740481C1C}">
                  <a14:useLocalDpi xmlns:a14="http://schemas.microsoft.com/office/drawing/2010/main"/>
                </a:ext>
              </a:extLst>
            </a:blip>
            <a:srcRect/>
            <a:stretch>
              <a:fillRect/>
            </a:stretch>
          </p:blipFill>
          <p:spPr>
            <a:xfrm>
              <a:off x="5019452" y="115888"/>
              <a:ext cx="2638647" cy="5237162"/>
            </a:xfrm>
            <a:custGeom>
              <a:avLst/>
              <a:gdLst>
                <a:gd name="connsiteX0" fmla="*/ 0 w 2638647"/>
                <a:gd name="connsiteY0" fmla="*/ 0 h 5237162"/>
                <a:gd name="connsiteX1" fmla="*/ 2638647 w 2638647"/>
                <a:gd name="connsiteY1" fmla="*/ 0 h 5237162"/>
                <a:gd name="connsiteX2" fmla="*/ 2638647 w 2638647"/>
                <a:gd name="connsiteY2" fmla="*/ 5237162 h 5237162"/>
                <a:gd name="connsiteX3" fmla="*/ 0 w 2638647"/>
                <a:gd name="connsiteY3" fmla="*/ 5237162 h 5237162"/>
              </a:gdLst>
              <a:ahLst/>
              <a:cxnLst>
                <a:cxn ang="0">
                  <a:pos x="connsiteX0" y="connsiteY0"/>
                </a:cxn>
                <a:cxn ang="0">
                  <a:pos x="connsiteX1" y="connsiteY1"/>
                </a:cxn>
                <a:cxn ang="0">
                  <a:pos x="connsiteX2" y="connsiteY2"/>
                </a:cxn>
                <a:cxn ang="0">
                  <a:pos x="connsiteX3" y="connsiteY3"/>
                </a:cxn>
              </a:cxnLst>
              <a:rect l="l" t="t" r="r" b="b"/>
              <a:pathLst>
                <a:path w="2638647" h="5237162">
                  <a:moveTo>
                    <a:pt x="0" y="0"/>
                  </a:moveTo>
                  <a:lnTo>
                    <a:pt x="2638647" y="0"/>
                  </a:lnTo>
                  <a:lnTo>
                    <a:pt x="2638647" y="5237162"/>
                  </a:lnTo>
                  <a:lnTo>
                    <a:pt x="0" y="5237162"/>
                  </a:lnTo>
                  <a:close/>
                </a:path>
              </a:pathLst>
            </a:custGeom>
          </p:spPr>
        </p:pic>
      </p:grpSp>
      <p:sp>
        <p:nvSpPr>
          <p:cNvPr id="16" name="矩形 15">
            <a:extLst>
              <a:ext uri="{FF2B5EF4-FFF2-40B4-BE49-F238E27FC236}">
                <a16:creationId xmlns:a16="http://schemas.microsoft.com/office/drawing/2014/main" id="{0D2CD171-41BB-4229-9AE7-B9EB27F213C9}"/>
              </a:ext>
            </a:extLst>
          </p:cNvPr>
          <p:cNvSpPr/>
          <p:nvPr userDrawn="1"/>
        </p:nvSpPr>
        <p:spPr>
          <a:xfrm>
            <a:off x="0" y="0"/>
            <a:ext cx="12192000" cy="6858000"/>
          </a:xfrm>
          <a:prstGeom prst="rect">
            <a:avLst/>
          </a:prstGeom>
          <a:solidFill>
            <a:schemeClr val="bg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 name="矩形 16">
            <a:extLst>
              <a:ext uri="{FF2B5EF4-FFF2-40B4-BE49-F238E27FC236}">
                <a16:creationId xmlns:a16="http://schemas.microsoft.com/office/drawing/2014/main" id="{7C86AC27-4DE8-41AA-83C0-A4518EAE74B3}"/>
              </a:ext>
            </a:extLst>
          </p:cNvPr>
          <p:cNvSpPr/>
          <p:nvPr userDrawn="1"/>
        </p:nvSpPr>
        <p:spPr>
          <a:xfrm>
            <a:off x="0" y="0"/>
            <a:ext cx="89535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8" name="文本框 17">
            <a:extLst>
              <a:ext uri="{FF2B5EF4-FFF2-40B4-BE49-F238E27FC236}">
                <a16:creationId xmlns:a16="http://schemas.microsoft.com/office/drawing/2014/main" id="{9E248DBE-3450-4AEF-A9A5-E8D794A13D89}"/>
              </a:ext>
            </a:extLst>
          </p:cNvPr>
          <p:cNvSpPr txBox="1"/>
          <p:nvPr userDrawn="1"/>
        </p:nvSpPr>
        <p:spPr>
          <a:xfrm>
            <a:off x="2369392" y="98189"/>
            <a:ext cx="781050" cy="1415772"/>
          </a:xfrm>
          <a:prstGeom prst="rect">
            <a:avLst/>
          </a:prstGeom>
          <a:noFill/>
        </p:spPr>
        <p:txBody>
          <a:bodyPr wrap="square" rtlCol="0">
            <a:spAutoFit/>
          </a:bodyPr>
          <a:lstStyle/>
          <a:p>
            <a:r>
              <a:rPr lang="zh-CN" altLang="en-US" sz="3600" b="1" dirty="0">
                <a:solidFill>
                  <a:schemeClr val="tx1">
                    <a:lumMod val="75000"/>
                    <a:lumOff val="25000"/>
                  </a:schemeClr>
                </a:solidFill>
                <a:cs typeface="+mn-ea"/>
                <a:sym typeface="+mn-lt"/>
              </a:rPr>
              <a:t>目</a:t>
            </a:r>
            <a:endParaRPr lang="en-US" altLang="zh-CN" sz="3600" b="1" dirty="0">
              <a:solidFill>
                <a:schemeClr val="tx1">
                  <a:lumMod val="75000"/>
                  <a:lumOff val="25000"/>
                </a:schemeClr>
              </a:solidFill>
              <a:cs typeface="+mn-ea"/>
              <a:sym typeface="+mn-lt"/>
            </a:endParaRPr>
          </a:p>
          <a:p>
            <a:endParaRPr lang="en-US" altLang="zh-CN" sz="1400" b="1" dirty="0">
              <a:solidFill>
                <a:schemeClr val="tx1">
                  <a:lumMod val="75000"/>
                  <a:lumOff val="25000"/>
                </a:schemeClr>
              </a:solidFill>
              <a:cs typeface="+mn-ea"/>
              <a:sym typeface="+mn-lt"/>
            </a:endParaRPr>
          </a:p>
          <a:p>
            <a:r>
              <a:rPr lang="zh-CN" altLang="en-US" sz="3600" b="1" dirty="0">
                <a:solidFill>
                  <a:schemeClr val="tx1">
                    <a:lumMod val="75000"/>
                    <a:lumOff val="25000"/>
                  </a:schemeClr>
                </a:solidFill>
                <a:cs typeface="+mn-ea"/>
                <a:sym typeface="+mn-lt"/>
              </a:rPr>
              <a:t>录</a:t>
            </a:r>
          </a:p>
        </p:txBody>
      </p:sp>
      <p:cxnSp>
        <p:nvCxnSpPr>
          <p:cNvPr id="19" name="直接连接符 18">
            <a:extLst>
              <a:ext uri="{FF2B5EF4-FFF2-40B4-BE49-F238E27FC236}">
                <a16:creationId xmlns:a16="http://schemas.microsoft.com/office/drawing/2014/main" id="{7C5352C9-713B-470E-B322-8D7582B885E8}"/>
              </a:ext>
            </a:extLst>
          </p:cNvPr>
          <p:cNvCxnSpPr>
            <a:cxnSpLocks/>
          </p:cNvCxnSpPr>
          <p:nvPr userDrawn="1"/>
        </p:nvCxnSpPr>
        <p:spPr>
          <a:xfrm>
            <a:off x="2683717" y="1513961"/>
            <a:ext cx="0" cy="5108295"/>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pic>
        <p:nvPicPr>
          <p:cNvPr id="20" name="图片 19">
            <a:extLst>
              <a:ext uri="{FF2B5EF4-FFF2-40B4-BE49-F238E27FC236}">
                <a16:creationId xmlns:a16="http://schemas.microsoft.com/office/drawing/2014/main" id="{FB09D515-442A-46D1-ACEA-D9754CAA4939}"/>
              </a:ext>
            </a:extLst>
          </p:cNvPr>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rot="5400000">
            <a:off x="2068553" y="5340585"/>
            <a:ext cx="1816610" cy="1021843"/>
          </a:xfrm>
          <a:prstGeom prst="rect">
            <a:avLst/>
          </a:prstGeom>
        </p:spPr>
      </p:pic>
      <p:sp>
        <p:nvSpPr>
          <p:cNvPr id="22" name="椭圆 21">
            <a:extLst>
              <a:ext uri="{FF2B5EF4-FFF2-40B4-BE49-F238E27FC236}">
                <a16:creationId xmlns:a16="http://schemas.microsoft.com/office/drawing/2014/main" id="{80AF89D1-D5CE-4290-AD34-0AADE70E2667}"/>
              </a:ext>
            </a:extLst>
          </p:cNvPr>
          <p:cNvSpPr/>
          <p:nvPr/>
        </p:nvSpPr>
        <p:spPr>
          <a:xfrm>
            <a:off x="4608226" y="1260317"/>
            <a:ext cx="288000" cy="28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4" name="文本框 23">
            <a:extLst>
              <a:ext uri="{FF2B5EF4-FFF2-40B4-BE49-F238E27FC236}">
                <a16:creationId xmlns:a16="http://schemas.microsoft.com/office/drawing/2014/main" id="{F7A60EF9-FEDC-4B03-8425-B499646DD0E2}"/>
              </a:ext>
            </a:extLst>
          </p:cNvPr>
          <p:cNvSpPr txBox="1"/>
          <p:nvPr/>
        </p:nvSpPr>
        <p:spPr>
          <a:xfrm>
            <a:off x="5191212" y="1116335"/>
            <a:ext cx="2162921" cy="584775"/>
          </a:xfrm>
          <a:prstGeom prst="rect">
            <a:avLst/>
          </a:prstGeom>
          <a:noFill/>
        </p:spPr>
        <p:txBody>
          <a:bodyPr wrap="square" rtlCol="0">
            <a:spAutoFit/>
          </a:bodyPr>
          <a:lstStyle/>
          <a:p>
            <a:pPr defTabSz="914377">
              <a:defRPr/>
            </a:pPr>
            <a:r>
              <a:rPr lang="zh-CN" altLang="en-US" sz="3200" b="1" dirty="0">
                <a:solidFill>
                  <a:schemeClr val="accent1"/>
                </a:solidFill>
                <a:cs typeface="+mn-ea"/>
                <a:sym typeface="+mn-lt"/>
              </a:rPr>
              <a:t>第一部分</a:t>
            </a:r>
          </a:p>
        </p:txBody>
      </p:sp>
      <p:sp>
        <p:nvSpPr>
          <p:cNvPr id="26" name="椭圆 25">
            <a:extLst>
              <a:ext uri="{FF2B5EF4-FFF2-40B4-BE49-F238E27FC236}">
                <a16:creationId xmlns:a16="http://schemas.microsoft.com/office/drawing/2014/main" id="{01DAAB3C-8C20-4A65-B402-BDD8D028049C}"/>
              </a:ext>
            </a:extLst>
          </p:cNvPr>
          <p:cNvSpPr/>
          <p:nvPr/>
        </p:nvSpPr>
        <p:spPr>
          <a:xfrm>
            <a:off x="4608226" y="2586739"/>
            <a:ext cx="288000" cy="28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 name="文本框 27">
            <a:extLst>
              <a:ext uri="{FF2B5EF4-FFF2-40B4-BE49-F238E27FC236}">
                <a16:creationId xmlns:a16="http://schemas.microsoft.com/office/drawing/2014/main" id="{AFED265E-5149-410F-9A13-5DADB32936F5}"/>
              </a:ext>
            </a:extLst>
          </p:cNvPr>
          <p:cNvSpPr txBox="1"/>
          <p:nvPr/>
        </p:nvSpPr>
        <p:spPr>
          <a:xfrm>
            <a:off x="5191212" y="2442757"/>
            <a:ext cx="2162921" cy="584775"/>
          </a:xfrm>
          <a:prstGeom prst="rect">
            <a:avLst/>
          </a:prstGeom>
          <a:noFill/>
        </p:spPr>
        <p:txBody>
          <a:bodyPr wrap="square" rtlCol="0">
            <a:spAutoFit/>
          </a:bodyPr>
          <a:lstStyle/>
          <a:p>
            <a:pPr defTabSz="914377">
              <a:defRPr/>
            </a:pPr>
            <a:r>
              <a:rPr lang="zh-CN" altLang="en-US" sz="3200" b="1" dirty="0">
                <a:solidFill>
                  <a:schemeClr val="accent1"/>
                </a:solidFill>
                <a:cs typeface="+mn-ea"/>
                <a:sym typeface="+mn-lt"/>
              </a:rPr>
              <a:t>第二部分</a:t>
            </a:r>
          </a:p>
        </p:txBody>
      </p:sp>
      <p:sp>
        <p:nvSpPr>
          <p:cNvPr id="30" name="椭圆 29">
            <a:extLst>
              <a:ext uri="{FF2B5EF4-FFF2-40B4-BE49-F238E27FC236}">
                <a16:creationId xmlns:a16="http://schemas.microsoft.com/office/drawing/2014/main" id="{9F9893D1-BF57-40B0-B992-23F40CBE6C3A}"/>
              </a:ext>
            </a:extLst>
          </p:cNvPr>
          <p:cNvSpPr/>
          <p:nvPr/>
        </p:nvSpPr>
        <p:spPr>
          <a:xfrm>
            <a:off x="4608226" y="3913161"/>
            <a:ext cx="288000" cy="28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文本框 31">
            <a:extLst>
              <a:ext uri="{FF2B5EF4-FFF2-40B4-BE49-F238E27FC236}">
                <a16:creationId xmlns:a16="http://schemas.microsoft.com/office/drawing/2014/main" id="{FBBAD5F9-C834-4849-8238-687F74EF56ED}"/>
              </a:ext>
            </a:extLst>
          </p:cNvPr>
          <p:cNvSpPr txBox="1"/>
          <p:nvPr/>
        </p:nvSpPr>
        <p:spPr>
          <a:xfrm>
            <a:off x="5191212" y="3769179"/>
            <a:ext cx="2162921" cy="584775"/>
          </a:xfrm>
          <a:prstGeom prst="rect">
            <a:avLst/>
          </a:prstGeom>
          <a:noFill/>
        </p:spPr>
        <p:txBody>
          <a:bodyPr wrap="square" rtlCol="0">
            <a:spAutoFit/>
          </a:bodyPr>
          <a:lstStyle/>
          <a:p>
            <a:pPr defTabSz="914377">
              <a:defRPr/>
            </a:pPr>
            <a:r>
              <a:rPr lang="zh-CN" altLang="en-US" sz="3200" b="1" dirty="0">
                <a:solidFill>
                  <a:schemeClr val="accent1"/>
                </a:solidFill>
                <a:cs typeface="+mn-ea"/>
                <a:sym typeface="+mn-lt"/>
              </a:rPr>
              <a:t>第三部分</a:t>
            </a:r>
          </a:p>
        </p:txBody>
      </p:sp>
      <p:sp>
        <p:nvSpPr>
          <p:cNvPr id="34" name="椭圆 33">
            <a:extLst>
              <a:ext uri="{FF2B5EF4-FFF2-40B4-BE49-F238E27FC236}">
                <a16:creationId xmlns:a16="http://schemas.microsoft.com/office/drawing/2014/main" id="{27535050-BAD3-4644-926B-73906E857674}"/>
              </a:ext>
            </a:extLst>
          </p:cNvPr>
          <p:cNvSpPr/>
          <p:nvPr/>
        </p:nvSpPr>
        <p:spPr>
          <a:xfrm>
            <a:off x="4608226" y="5239583"/>
            <a:ext cx="288000" cy="28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6" name="文本框 35">
            <a:extLst>
              <a:ext uri="{FF2B5EF4-FFF2-40B4-BE49-F238E27FC236}">
                <a16:creationId xmlns:a16="http://schemas.microsoft.com/office/drawing/2014/main" id="{121B32E9-8CD4-4B53-86EC-1CDACC0000C8}"/>
              </a:ext>
            </a:extLst>
          </p:cNvPr>
          <p:cNvSpPr txBox="1"/>
          <p:nvPr/>
        </p:nvSpPr>
        <p:spPr>
          <a:xfrm>
            <a:off x="5191212" y="5095601"/>
            <a:ext cx="2162921" cy="584775"/>
          </a:xfrm>
          <a:prstGeom prst="rect">
            <a:avLst/>
          </a:prstGeom>
          <a:noFill/>
        </p:spPr>
        <p:txBody>
          <a:bodyPr wrap="square" rtlCol="0">
            <a:spAutoFit/>
          </a:bodyPr>
          <a:lstStyle/>
          <a:p>
            <a:pPr defTabSz="914377">
              <a:defRPr/>
            </a:pPr>
            <a:r>
              <a:rPr lang="zh-CN" altLang="en-US" sz="3200" b="1" dirty="0">
                <a:solidFill>
                  <a:schemeClr val="accent1"/>
                </a:solidFill>
                <a:cs typeface="+mn-ea"/>
                <a:sym typeface="+mn-lt"/>
              </a:rPr>
              <a:t>第四部分</a:t>
            </a:r>
          </a:p>
        </p:txBody>
      </p:sp>
      <p:pic>
        <p:nvPicPr>
          <p:cNvPr id="37" name="图片 36">
            <a:extLst>
              <a:ext uri="{FF2B5EF4-FFF2-40B4-BE49-F238E27FC236}">
                <a16:creationId xmlns:a16="http://schemas.microsoft.com/office/drawing/2014/main" id="{B15973A9-9290-4137-8613-21C767E430AA}"/>
              </a:ext>
            </a:extLst>
          </p:cNvPr>
          <p:cNvPicPr>
            <a:picLocks noChangeAspect="1"/>
          </p:cNvPicPr>
          <p:nvPr userDrawn="1"/>
        </p:nvPicPr>
        <p:blipFill>
          <a:blip r:embed="rId14"/>
          <a:stretch>
            <a:fillRect/>
          </a:stretch>
        </p:blipFill>
        <p:spPr>
          <a:xfrm>
            <a:off x="128725" y="237467"/>
            <a:ext cx="2213040" cy="6383065"/>
          </a:xfrm>
          <a:prstGeom prst="rect">
            <a:avLst/>
          </a:prstGeom>
        </p:spPr>
      </p:pic>
      <p:sp>
        <p:nvSpPr>
          <p:cNvPr id="39" name="文本占位符 38">
            <a:extLst>
              <a:ext uri="{FF2B5EF4-FFF2-40B4-BE49-F238E27FC236}">
                <a16:creationId xmlns:a16="http://schemas.microsoft.com/office/drawing/2014/main" id="{75212D63-3572-406F-BC14-8F168319217A}"/>
              </a:ext>
            </a:extLst>
          </p:cNvPr>
          <p:cNvSpPr>
            <a:spLocks noGrp="1"/>
          </p:cNvSpPr>
          <p:nvPr>
            <p:ph type="body" sz="quarter" idx="10" hasCustomPrompt="1"/>
          </p:nvPr>
        </p:nvSpPr>
        <p:spPr>
          <a:xfrm>
            <a:off x="7190876" y="1213109"/>
            <a:ext cx="3341687" cy="522288"/>
          </a:xfrm>
          <a:prstGeom prst="rect">
            <a:avLst/>
          </a:prstGeom>
        </p:spPr>
        <p:txBody>
          <a:bodyPr/>
          <a:lstStyle>
            <a:lvl1pPr marL="0" indent="0">
              <a:buNone/>
              <a:defRPr>
                <a:solidFill>
                  <a:schemeClr val="tx1">
                    <a:lumMod val="65000"/>
                    <a:lumOff val="35000"/>
                  </a:schemeClr>
                </a:solidFill>
              </a:defRPr>
            </a:lvl1pPr>
          </a:lstStyle>
          <a:p>
            <a:pPr lvl="0"/>
            <a:r>
              <a:rPr lang="zh-CN" altLang="en-US" dirty="0"/>
              <a:t>请输入您的标题</a:t>
            </a:r>
          </a:p>
        </p:txBody>
      </p:sp>
      <p:sp>
        <p:nvSpPr>
          <p:cNvPr id="40" name="文本占位符 38">
            <a:extLst>
              <a:ext uri="{FF2B5EF4-FFF2-40B4-BE49-F238E27FC236}">
                <a16:creationId xmlns:a16="http://schemas.microsoft.com/office/drawing/2014/main" id="{A5C59668-E93F-4E8A-91B5-0F8F95CA8165}"/>
              </a:ext>
            </a:extLst>
          </p:cNvPr>
          <p:cNvSpPr>
            <a:spLocks noGrp="1"/>
          </p:cNvSpPr>
          <p:nvPr>
            <p:ph type="body" sz="quarter" idx="11" hasCustomPrompt="1"/>
          </p:nvPr>
        </p:nvSpPr>
        <p:spPr>
          <a:xfrm>
            <a:off x="7190876" y="5190465"/>
            <a:ext cx="3341687" cy="522288"/>
          </a:xfrm>
          <a:prstGeom prst="rect">
            <a:avLst/>
          </a:prstGeom>
        </p:spPr>
        <p:txBody>
          <a:bodyPr/>
          <a:lstStyle>
            <a:lvl1pPr marL="0" indent="0">
              <a:buNone/>
              <a:defRPr>
                <a:solidFill>
                  <a:schemeClr val="tx1">
                    <a:lumMod val="65000"/>
                    <a:lumOff val="35000"/>
                  </a:schemeClr>
                </a:solidFill>
              </a:defRPr>
            </a:lvl1pPr>
          </a:lstStyle>
          <a:p>
            <a:pPr lvl="0"/>
            <a:r>
              <a:rPr lang="zh-CN" altLang="en-US" dirty="0"/>
              <a:t>请输入您的标题</a:t>
            </a:r>
          </a:p>
        </p:txBody>
      </p:sp>
      <p:sp>
        <p:nvSpPr>
          <p:cNvPr id="41" name="文本占位符 38">
            <a:extLst>
              <a:ext uri="{FF2B5EF4-FFF2-40B4-BE49-F238E27FC236}">
                <a16:creationId xmlns:a16="http://schemas.microsoft.com/office/drawing/2014/main" id="{70B03B65-9570-4CB9-BF41-4BBC38B45705}"/>
              </a:ext>
            </a:extLst>
          </p:cNvPr>
          <p:cNvSpPr>
            <a:spLocks noGrp="1"/>
          </p:cNvSpPr>
          <p:nvPr>
            <p:ph type="body" sz="quarter" idx="12" hasCustomPrompt="1"/>
          </p:nvPr>
        </p:nvSpPr>
        <p:spPr>
          <a:xfrm>
            <a:off x="7190876" y="3858879"/>
            <a:ext cx="3341687" cy="522288"/>
          </a:xfrm>
          <a:prstGeom prst="rect">
            <a:avLst/>
          </a:prstGeom>
        </p:spPr>
        <p:txBody>
          <a:bodyPr/>
          <a:lstStyle>
            <a:lvl1pPr marL="0" indent="0">
              <a:buNone/>
              <a:defRPr>
                <a:solidFill>
                  <a:schemeClr val="tx1">
                    <a:lumMod val="65000"/>
                    <a:lumOff val="35000"/>
                  </a:schemeClr>
                </a:solidFill>
              </a:defRPr>
            </a:lvl1pPr>
          </a:lstStyle>
          <a:p>
            <a:pPr lvl="0"/>
            <a:r>
              <a:rPr lang="zh-CN" altLang="en-US" dirty="0"/>
              <a:t>请输入您的标题</a:t>
            </a:r>
          </a:p>
        </p:txBody>
      </p:sp>
      <p:sp>
        <p:nvSpPr>
          <p:cNvPr id="42" name="文本占位符 38">
            <a:extLst>
              <a:ext uri="{FF2B5EF4-FFF2-40B4-BE49-F238E27FC236}">
                <a16:creationId xmlns:a16="http://schemas.microsoft.com/office/drawing/2014/main" id="{C1C19CC9-26C0-450A-9BE2-44D9E75561E2}"/>
              </a:ext>
            </a:extLst>
          </p:cNvPr>
          <p:cNvSpPr>
            <a:spLocks noGrp="1"/>
          </p:cNvSpPr>
          <p:nvPr>
            <p:ph type="body" sz="quarter" idx="13" hasCustomPrompt="1"/>
          </p:nvPr>
        </p:nvSpPr>
        <p:spPr>
          <a:xfrm>
            <a:off x="7190876" y="2529431"/>
            <a:ext cx="3341687" cy="522288"/>
          </a:xfrm>
          <a:prstGeom prst="rect">
            <a:avLst/>
          </a:prstGeom>
        </p:spPr>
        <p:txBody>
          <a:bodyPr/>
          <a:lstStyle>
            <a:lvl1pPr marL="0" indent="0">
              <a:buNone/>
              <a:defRPr>
                <a:solidFill>
                  <a:schemeClr val="tx1">
                    <a:lumMod val="65000"/>
                    <a:lumOff val="35000"/>
                  </a:schemeClr>
                </a:solidFill>
              </a:defRPr>
            </a:lvl1pPr>
          </a:lstStyle>
          <a:p>
            <a:pPr lvl="0"/>
            <a:r>
              <a:rPr lang="zh-CN" altLang="en-US" dirty="0"/>
              <a:t>请输入您的标题</a:t>
            </a:r>
          </a:p>
        </p:txBody>
      </p:sp>
    </p:spTree>
    <p:extLst>
      <p:ext uri="{BB962C8B-B14F-4D97-AF65-F5344CB8AC3E}">
        <p14:creationId xmlns:p14="http://schemas.microsoft.com/office/powerpoint/2010/main" val="37298051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过渡页版式4">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987539E8-642F-4601-B788-3A4ACC363B58}"/>
              </a:ext>
            </a:extLst>
          </p:cNvPr>
          <p:cNvGrpSpPr/>
          <p:nvPr userDrawn="1"/>
        </p:nvGrpSpPr>
        <p:grpSpPr>
          <a:xfrm>
            <a:off x="119063" y="115888"/>
            <a:ext cx="11953875" cy="6626225"/>
            <a:chOff x="119063" y="115888"/>
            <a:chExt cx="11953875" cy="6626225"/>
          </a:xfrm>
        </p:grpSpPr>
        <p:pic>
          <p:nvPicPr>
            <p:cNvPr id="3" name="图片 2">
              <a:extLst>
                <a:ext uri="{FF2B5EF4-FFF2-40B4-BE49-F238E27FC236}">
                  <a16:creationId xmlns:a16="http://schemas.microsoft.com/office/drawing/2014/main" id="{89E8DE19-05C0-40A5-A4A6-CED4B28B0C2F}"/>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0772557" y="4516440"/>
              <a:ext cx="1300379" cy="2225673"/>
            </a:xfrm>
            <a:custGeom>
              <a:avLst/>
              <a:gdLst>
                <a:gd name="connsiteX0" fmla="*/ 0 w 1300379"/>
                <a:gd name="connsiteY0" fmla="*/ 0 h 2225673"/>
                <a:gd name="connsiteX1" fmla="*/ 1300379 w 1300379"/>
                <a:gd name="connsiteY1" fmla="*/ 0 h 2225673"/>
                <a:gd name="connsiteX2" fmla="*/ 1300379 w 1300379"/>
                <a:gd name="connsiteY2" fmla="*/ 2225673 h 2225673"/>
                <a:gd name="connsiteX3" fmla="*/ 0 w 1300379"/>
                <a:gd name="connsiteY3" fmla="*/ 2225673 h 2225673"/>
              </a:gdLst>
              <a:ahLst/>
              <a:cxnLst>
                <a:cxn ang="0">
                  <a:pos x="connsiteX0" y="connsiteY0"/>
                </a:cxn>
                <a:cxn ang="0">
                  <a:pos x="connsiteX1" y="connsiteY1"/>
                </a:cxn>
                <a:cxn ang="0">
                  <a:pos x="connsiteX2" y="connsiteY2"/>
                </a:cxn>
                <a:cxn ang="0">
                  <a:pos x="connsiteX3" y="connsiteY3"/>
                </a:cxn>
              </a:cxnLst>
              <a:rect l="l" t="t" r="r" b="b"/>
              <a:pathLst>
                <a:path w="1300379" h="2225673">
                  <a:moveTo>
                    <a:pt x="0" y="0"/>
                  </a:moveTo>
                  <a:lnTo>
                    <a:pt x="1300379" y="0"/>
                  </a:lnTo>
                  <a:lnTo>
                    <a:pt x="1300379" y="2225673"/>
                  </a:lnTo>
                  <a:lnTo>
                    <a:pt x="0" y="2225673"/>
                  </a:lnTo>
                  <a:close/>
                </a:path>
              </a:pathLst>
            </a:custGeom>
          </p:spPr>
        </p:pic>
        <p:pic>
          <p:nvPicPr>
            <p:cNvPr id="4" name="图片 3">
              <a:extLst>
                <a:ext uri="{FF2B5EF4-FFF2-40B4-BE49-F238E27FC236}">
                  <a16:creationId xmlns:a16="http://schemas.microsoft.com/office/drawing/2014/main" id="{C88A208C-95CF-4C28-99A3-99A189E95F3B}"/>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3243948" y="115889"/>
              <a:ext cx="1580197" cy="1827212"/>
            </a:xfrm>
            <a:custGeom>
              <a:avLst/>
              <a:gdLst>
                <a:gd name="connsiteX0" fmla="*/ 0 w 1580197"/>
                <a:gd name="connsiteY0" fmla="*/ 0 h 1827212"/>
                <a:gd name="connsiteX1" fmla="*/ 1580197 w 1580197"/>
                <a:gd name="connsiteY1" fmla="*/ 0 h 1827212"/>
                <a:gd name="connsiteX2" fmla="*/ 1580197 w 1580197"/>
                <a:gd name="connsiteY2" fmla="*/ 1827212 h 1827212"/>
                <a:gd name="connsiteX3" fmla="*/ 0 w 1580197"/>
                <a:gd name="connsiteY3" fmla="*/ 1827212 h 1827212"/>
              </a:gdLst>
              <a:ahLst/>
              <a:cxnLst>
                <a:cxn ang="0">
                  <a:pos x="connsiteX0" y="connsiteY0"/>
                </a:cxn>
                <a:cxn ang="0">
                  <a:pos x="connsiteX1" y="connsiteY1"/>
                </a:cxn>
                <a:cxn ang="0">
                  <a:pos x="connsiteX2" y="connsiteY2"/>
                </a:cxn>
                <a:cxn ang="0">
                  <a:pos x="connsiteX3" y="connsiteY3"/>
                </a:cxn>
              </a:cxnLst>
              <a:rect l="l" t="t" r="r" b="b"/>
              <a:pathLst>
                <a:path w="1580197" h="1827212">
                  <a:moveTo>
                    <a:pt x="0" y="0"/>
                  </a:moveTo>
                  <a:lnTo>
                    <a:pt x="1580197" y="0"/>
                  </a:lnTo>
                  <a:lnTo>
                    <a:pt x="1580197" y="1827212"/>
                  </a:lnTo>
                  <a:lnTo>
                    <a:pt x="0" y="1827212"/>
                  </a:lnTo>
                  <a:close/>
                </a:path>
              </a:pathLst>
            </a:custGeom>
          </p:spPr>
        </p:pic>
        <p:pic>
          <p:nvPicPr>
            <p:cNvPr id="5" name="图片 4">
              <a:extLst>
                <a:ext uri="{FF2B5EF4-FFF2-40B4-BE49-F238E27FC236}">
                  <a16:creationId xmlns:a16="http://schemas.microsoft.com/office/drawing/2014/main" id="{27FB562F-F617-4872-8ABB-BAC9C7624288}"/>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19063" y="2116138"/>
              <a:ext cx="2929579" cy="4625974"/>
            </a:xfrm>
            <a:custGeom>
              <a:avLst/>
              <a:gdLst>
                <a:gd name="connsiteX0" fmla="*/ 0 w 2929579"/>
                <a:gd name="connsiteY0" fmla="*/ 0 h 4625974"/>
                <a:gd name="connsiteX1" fmla="*/ 2929579 w 2929579"/>
                <a:gd name="connsiteY1" fmla="*/ 0 h 4625974"/>
                <a:gd name="connsiteX2" fmla="*/ 2929579 w 2929579"/>
                <a:gd name="connsiteY2" fmla="*/ 4625974 h 4625974"/>
                <a:gd name="connsiteX3" fmla="*/ 0 w 2929579"/>
                <a:gd name="connsiteY3" fmla="*/ 4625974 h 4625974"/>
              </a:gdLst>
              <a:ahLst/>
              <a:cxnLst>
                <a:cxn ang="0">
                  <a:pos x="connsiteX0" y="connsiteY0"/>
                </a:cxn>
                <a:cxn ang="0">
                  <a:pos x="connsiteX1" y="connsiteY1"/>
                </a:cxn>
                <a:cxn ang="0">
                  <a:pos x="connsiteX2" y="connsiteY2"/>
                </a:cxn>
                <a:cxn ang="0">
                  <a:pos x="connsiteX3" y="connsiteY3"/>
                </a:cxn>
              </a:cxnLst>
              <a:rect l="l" t="t" r="r" b="b"/>
              <a:pathLst>
                <a:path w="2929579" h="4625974">
                  <a:moveTo>
                    <a:pt x="0" y="0"/>
                  </a:moveTo>
                  <a:lnTo>
                    <a:pt x="2929579" y="0"/>
                  </a:lnTo>
                  <a:lnTo>
                    <a:pt x="2929579" y="4625974"/>
                  </a:lnTo>
                  <a:lnTo>
                    <a:pt x="0" y="4625974"/>
                  </a:lnTo>
                  <a:close/>
                </a:path>
              </a:pathLst>
            </a:custGeom>
          </p:spPr>
        </p:pic>
        <p:pic>
          <p:nvPicPr>
            <p:cNvPr id="6" name="图片 5">
              <a:extLst>
                <a:ext uri="{FF2B5EF4-FFF2-40B4-BE49-F238E27FC236}">
                  <a16:creationId xmlns:a16="http://schemas.microsoft.com/office/drawing/2014/main" id="{756C17AF-EEA7-45E0-B2EA-994B7DB48818}"/>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3243949" y="2116139"/>
              <a:ext cx="1580197" cy="4527548"/>
            </a:xfrm>
            <a:custGeom>
              <a:avLst/>
              <a:gdLst>
                <a:gd name="connsiteX0" fmla="*/ 0 w 1580197"/>
                <a:gd name="connsiteY0" fmla="*/ 0 h 4527548"/>
                <a:gd name="connsiteX1" fmla="*/ 1580197 w 1580197"/>
                <a:gd name="connsiteY1" fmla="*/ 0 h 4527548"/>
                <a:gd name="connsiteX2" fmla="*/ 1580197 w 1580197"/>
                <a:gd name="connsiteY2" fmla="*/ 4527548 h 4527548"/>
                <a:gd name="connsiteX3" fmla="*/ 0 w 1580197"/>
                <a:gd name="connsiteY3" fmla="*/ 4527548 h 4527548"/>
              </a:gdLst>
              <a:ahLst/>
              <a:cxnLst>
                <a:cxn ang="0">
                  <a:pos x="connsiteX0" y="connsiteY0"/>
                </a:cxn>
                <a:cxn ang="0">
                  <a:pos x="connsiteX1" y="connsiteY1"/>
                </a:cxn>
                <a:cxn ang="0">
                  <a:pos x="connsiteX2" y="connsiteY2"/>
                </a:cxn>
                <a:cxn ang="0">
                  <a:pos x="connsiteX3" y="connsiteY3"/>
                </a:cxn>
              </a:cxnLst>
              <a:rect l="l" t="t" r="r" b="b"/>
              <a:pathLst>
                <a:path w="1580197" h="4527548">
                  <a:moveTo>
                    <a:pt x="0" y="0"/>
                  </a:moveTo>
                  <a:lnTo>
                    <a:pt x="1580197" y="0"/>
                  </a:lnTo>
                  <a:lnTo>
                    <a:pt x="1580197" y="4527548"/>
                  </a:lnTo>
                  <a:lnTo>
                    <a:pt x="0" y="4527548"/>
                  </a:lnTo>
                  <a:close/>
                </a:path>
              </a:pathLst>
            </a:custGeom>
          </p:spPr>
        </p:pic>
        <p:pic>
          <p:nvPicPr>
            <p:cNvPr id="7" name="图片 6">
              <a:extLst>
                <a:ext uri="{FF2B5EF4-FFF2-40B4-BE49-F238E27FC236}">
                  <a16:creationId xmlns:a16="http://schemas.microsoft.com/office/drawing/2014/main" id="{276445F8-AD07-4893-A2E1-F409E53EE026}"/>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0772560" y="2592388"/>
              <a:ext cx="1300378" cy="1808162"/>
            </a:xfrm>
            <a:custGeom>
              <a:avLst/>
              <a:gdLst>
                <a:gd name="connsiteX0" fmla="*/ 0 w 1300378"/>
                <a:gd name="connsiteY0" fmla="*/ 0 h 1808162"/>
                <a:gd name="connsiteX1" fmla="*/ 1300378 w 1300378"/>
                <a:gd name="connsiteY1" fmla="*/ 0 h 1808162"/>
                <a:gd name="connsiteX2" fmla="*/ 1300378 w 1300378"/>
                <a:gd name="connsiteY2" fmla="*/ 1808162 h 1808162"/>
                <a:gd name="connsiteX3" fmla="*/ 0 w 1300378"/>
                <a:gd name="connsiteY3" fmla="*/ 1808162 h 1808162"/>
              </a:gdLst>
              <a:ahLst/>
              <a:cxnLst>
                <a:cxn ang="0">
                  <a:pos x="connsiteX0" y="connsiteY0"/>
                </a:cxn>
                <a:cxn ang="0">
                  <a:pos x="connsiteX1" y="connsiteY1"/>
                </a:cxn>
                <a:cxn ang="0">
                  <a:pos x="connsiteX2" y="connsiteY2"/>
                </a:cxn>
                <a:cxn ang="0">
                  <a:pos x="connsiteX3" y="connsiteY3"/>
                </a:cxn>
              </a:cxnLst>
              <a:rect l="l" t="t" r="r" b="b"/>
              <a:pathLst>
                <a:path w="1300378" h="1808162">
                  <a:moveTo>
                    <a:pt x="0" y="0"/>
                  </a:moveTo>
                  <a:lnTo>
                    <a:pt x="1300378" y="0"/>
                  </a:lnTo>
                  <a:lnTo>
                    <a:pt x="1300378" y="1808162"/>
                  </a:lnTo>
                  <a:lnTo>
                    <a:pt x="0" y="1808162"/>
                  </a:lnTo>
                  <a:close/>
                </a:path>
              </a:pathLst>
            </a:custGeom>
          </p:spPr>
        </p:pic>
        <p:pic>
          <p:nvPicPr>
            <p:cNvPr id="8" name="图片 7">
              <a:extLst>
                <a:ext uri="{FF2B5EF4-FFF2-40B4-BE49-F238E27FC236}">
                  <a16:creationId xmlns:a16="http://schemas.microsoft.com/office/drawing/2014/main" id="{20C46A44-04F1-48EE-AA91-3E620D78A76C}"/>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0029610" y="115888"/>
              <a:ext cx="2043326" cy="2341562"/>
            </a:xfrm>
            <a:custGeom>
              <a:avLst/>
              <a:gdLst>
                <a:gd name="connsiteX0" fmla="*/ 0 w 2043326"/>
                <a:gd name="connsiteY0" fmla="*/ 0 h 2341562"/>
                <a:gd name="connsiteX1" fmla="*/ 2043326 w 2043326"/>
                <a:gd name="connsiteY1" fmla="*/ 0 h 2341562"/>
                <a:gd name="connsiteX2" fmla="*/ 2043326 w 2043326"/>
                <a:gd name="connsiteY2" fmla="*/ 2341562 h 2341562"/>
                <a:gd name="connsiteX3" fmla="*/ 0 w 2043326"/>
                <a:gd name="connsiteY3" fmla="*/ 2341562 h 2341562"/>
              </a:gdLst>
              <a:ahLst/>
              <a:cxnLst>
                <a:cxn ang="0">
                  <a:pos x="connsiteX0" y="connsiteY0"/>
                </a:cxn>
                <a:cxn ang="0">
                  <a:pos x="connsiteX1" y="connsiteY1"/>
                </a:cxn>
                <a:cxn ang="0">
                  <a:pos x="connsiteX2" y="connsiteY2"/>
                </a:cxn>
                <a:cxn ang="0">
                  <a:pos x="connsiteX3" y="connsiteY3"/>
                </a:cxn>
              </a:cxnLst>
              <a:rect l="l" t="t" r="r" b="b"/>
              <a:pathLst>
                <a:path w="2043326" h="2341562">
                  <a:moveTo>
                    <a:pt x="0" y="0"/>
                  </a:moveTo>
                  <a:lnTo>
                    <a:pt x="2043326" y="0"/>
                  </a:lnTo>
                  <a:lnTo>
                    <a:pt x="2043326" y="2341562"/>
                  </a:lnTo>
                  <a:lnTo>
                    <a:pt x="0" y="2341562"/>
                  </a:lnTo>
                  <a:close/>
                </a:path>
              </a:pathLst>
            </a:custGeom>
          </p:spPr>
        </p:pic>
        <p:pic>
          <p:nvPicPr>
            <p:cNvPr id="9" name="图片 8">
              <a:extLst>
                <a:ext uri="{FF2B5EF4-FFF2-40B4-BE49-F238E27FC236}">
                  <a16:creationId xmlns:a16="http://schemas.microsoft.com/office/drawing/2014/main" id="{86108B94-FBA7-4DF4-A1F4-0607B9EFAB1C}"/>
                </a:ext>
              </a:extLst>
            </p:cNvPr>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7896004" y="115888"/>
              <a:ext cx="1895698" cy="2341562"/>
            </a:xfrm>
            <a:custGeom>
              <a:avLst/>
              <a:gdLst>
                <a:gd name="connsiteX0" fmla="*/ 0 w 1895698"/>
                <a:gd name="connsiteY0" fmla="*/ 0 h 2341562"/>
                <a:gd name="connsiteX1" fmla="*/ 1895698 w 1895698"/>
                <a:gd name="connsiteY1" fmla="*/ 0 h 2341562"/>
                <a:gd name="connsiteX2" fmla="*/ 1895698 w 1895698"/>
                <a:gd name="connsiteY2" fmla="*/ 2341562 h 2341562"/>
                <a:gd name="connsiteX3" fmla="*/ 0 w 1895698"/>
                <a:gd name="connsiteY3" fmla="*/ 2341562 h 2341562"/>
              </a:gdLst>
              <a:ahLst/>
              <a:cxnLst>
                <a:cxn ang="0">
                  <a:pos x="connsiteX0" y="connsiteY0"/>
                </a:cxn>
                <a:cxn ang="0">
                  <a:pos x="connsiteX1" y="connsiteY1"/>
                </a:cxn>
                <a:cxn ang="0">
                  <a:pos x="connsiteX2" y="connsiteY2"/>
                </a:cxn>
                <a:cxn ang="0">
                  <a:pos x="connsiteX3" y="connsiteY3"/>
                </a:cxn>
              </a:cxnLst>
              <a:rect l="l" t="t" r="r" b="b"/>
              <a:pathLst>
                <a:path w="1895698" h="2341562">
                  <a:moveTo>
                    <a:pt x="0" y="0"/>
                  </a:moveTo>
                  <a:lnTo>
                    <a:pt x="1895698" y="0"/>
                  </a:lnTo>
                  <a:lnTo>
                    <a:pt x="1895698" y="2341562"/>
                  </a:lnTo>
                  <a:lnTo>
                    <a:pt x="0" y="2341562"/>
                  </a:lnTo>
                  <a:close/>
                </a:path>
              </a:pathLst>
            </a:custGeom>
          </p:spPr>
        </p:pic>
        <p:pic>
          <p:nvPicPr>
            <p:cNvPr id="10" name="图片 9">
              <a:extLst>
                <a:ext uri="{FF2B5EF4-FFF2-40B4-BE49-F238E27FC236}">
                  <a16:creationId xmlns:a16="http://schemas.microsoft.com/office/drawing/2014/main" id="{CAE0D0B9-CF2F-4C41-86AD-B7F8D50F1E25}"/>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5019451" y="5486400"/>
              <a:ext cx="2638646" cy="1255712"/>
            </a:xfrm>
            <a:custGeom>
              <a:avLst/>
              <a:gdLst>
                <a:gd name="connsiteX0" fmla="*/ 0 w 2638646"/>
                <a:gd name="connsiteY0" fmla="*/ 0 h 1255712"/>
                <a:gd name="connsiteX1" fmla="*/ 2638646 w 2638646"/>
                <a:gd name="connsiteY1" fmla="*/ 0 h 1255712"/>
                <a:gd name="connsiteX2" fmla="*/ 2638646 w 2638646"/>
                <a:gd name="connsiteY2" fmla="*/ 1255712 h 1255712"/>
                <a:gd name="connsiteX3" fmla="*/ 0 w 2638646"/>
                <a:gd name="connsiteY3" fmla="*/ 1255712 h 1255712"/>
              </a:gdLst>
              <a:ahLst/>
              <a:cxnLst>
                <a:cxn ang="0">
                  <a:pos x="connsiteX0" y="connsiteY0"/>
                </a:cxn>
                <a:cxn ang="0">
                  <a:pos x="connsiteX1" y="connsiteY1"/>
                </a:cxn>
                <a:cxn ang="0">
                  <a:pos x="connsiteX2" y="connsiteY2"/>
                </a:cxn>
                <a:cxn ang="0">
                  <a:pos x="connsiteX3" y="connsiteY3"/>
                </a:cxn>
              </a:cxnLst>
              <a:rect l="l" t="t" r="r" b="b"/>
              <a:pathLst>
                <a:path w="2638646" h="1255712">
                  <a:moveTo>
                    <a:pt x="0" y="0"/>
                  </a:moveTo>
                  <a:lnTo>
                    <a:pt x="2638646" y="0"/>
                  </a:lnTo>
                  <a:lnTo>
                    <a:pt x="2638646" y="1255712"/>
                  </a:lnTo>
                  <a:lnTo>
                    <a:pt x="0" y="1255712"/>
                  </a:lnTo>
                  <a:close/>
                </a:path>
              </a:pathLst>
            </a:custGeom>
          </p:spPr>
        </p:pic>
        <p:pic>
          <p:nvPicPr>
            <p:cNvPr id="11" name="图片 10">
              <a:extLst>
                <a:ext uri="{FF2B5EF4-FFF2-40B4-BE49-F238E27FC236}">
                  <a16:creationId xmlns:a16="http://schemas.microsoft.com/office/drawing/2014/main" id="{96364C16-5509-4250-8C40-E452B871B738}"/>
                </a:ext>
              </a:extLst>
            </p:cNvPr>
            <p:cNvPicPr>
              <a:picLocks noChangeAspect="1"/>
            </p:cNvPicPr>
            <p:nvPr/>
          </p:nvPicPr>
          <p:blipFill>
            <a:blip r:embed="rId10" cstate="screen">
              <a:extLst>
                <a:ext uri="{28A0092B-C50C-407E-A947-70E740481C1C}">
                  <a14:useLocalDpi xmlns:a14="http://schemas.microsoft.com/office/drawing/2010/main"/>
                </a:ext>
              </a:extLst>
            </a:blip>
            <a:srcRect/>
            <a:stretch>
              <a:fillRect/>
            </a:stretch>
          </p:blipFill>
          <p:spPr>
            <a:xfrm>
              <a:off x="119063" y="115888"/>
              <a:ext cx="2929579" cy="1827212"/>
            </a:xfrm>
            <a:custGeom>
              <a:avLst/>
              <a:gdLst>
                <a:gd name="connsiteX0" fmla="*/ 0 w 2929579"/>
                <a:gd name="connsiteY0" fmla="*/ 0 h 1827212"/>
                <a:gd name="connsiteX1" fmla="*/ 2929579 w 2929579"/>
                <a:gd name="connsiteY1" fmla="*/ 0 h 1827212"/>
                <a:gd name="connsiteX2" fmla="*/ 2929579 w 2929579"/>
                <a:gd name="connsiteY2" fmla="*/ 1827212 h 1827212"/>
                <a:gd name="connsiteX3" fmla="*/ 0 w 2929579"/>
                <a:gd name="connsiteY3" fmla="*/ 1827212 h 1827212"/>
              </a:gdLst>
              <a:ahLst/>
              <a:cxnLst>
                <a:cxn ang="0">
                  <a:pos x="connsiteX0" y="connsiteY0"/>
                </a:cxn>
                <a:cxn ang="0">
                  <a:pos x="connsiteX1" y="connsiteY1"/>
                </a:cxn>
                <a:cxn ang="0">
                  <a:pos x="connsiteX2" y="connsiteY2"/>
                </a:cxn>
                <a:cxn ang="0">
                  <a:pos x="connsiteX3" y="connsiteY3"/>
                </a:cxn>
              </a:cxnLst>
              <a:rect l="l" t="t" r="r" b="b"/>
              <a:pathLst>
                <a:path w="2929579" h="1827212">
                  <a:moveTo>
                    <a:pt x="0" y="0"/>
                  </a:moveTo>
                  <a:lnTo>
                    <a:pt x="2929579" y="0"/>
                  </a:lnTo>
                  <a:lnTo>
                    <a:pt x="2929579" y="1827212"/>
                  </a:lnTo>
                  <a:lnTo>
                    <a:pt x="0" y="1827212"/>
                  </a:lnTo>
                  <a:close/>
                </a:path>
              </a:pathLst>
            </a:custGeom>
          </p:spPr>
        </p:pic>
        <p:pic>
          <p:nvPicPr>
            <p:cNvPr id="12" name="图片 11">
              <a:extLst>
                <a:ext uri="{FF2B5EF4-FFF2-40B4-BE49-F238E27FC236}">
                  <a16:creationId xmlns:a16="http://schemas.microsoft.com/office/drawing/2014/main" id="{9004012C-D43B-4EEA-A08F-FC74FB8296FF}"/>
                </a:ext>
              </a:extLst>
            </p:cNvPr>
            <p:cNvPicPr>
              <a:picLocks noChangeAspect="1"/>
            </p:cNvPicPr>
            <p:nvPr/>
          </p:nvPicPr>
          <p:blipFill>
            <a:blip r:embed="rId11" cstate="screen">
              <a:extLst>
                <a:ext uri="{28A0092B-C50C-407E-A947-70E740481C1C}">
                  <a14:useLocalDpi xmlns:a14="http://schemas.microsoft.com/office/drawing/2010/main"/>
                </a:ext>
              </a:extLst>
            </a:blip>
            <a:srcRect/>
            <a:stretch>
              <a:fillRect/>
            </a:stretch>
          </p:blipFill>
          <p:spPr>
            <a:xfrm>
              <a:off x="7896005" y="2592388"/>
              <a:ext cx="2638647" cy="4149724"/>
            </a:xfrm>
            <a:custGeom>
              <a:avLst/>
              <a:gdLst>
                <a:gd name="connsiteX0" fmla="*/ 0 w 2638647"/>
                <a:gd name="connsiteY0" fmla="*/ 0 h 4149724"/>
                <a:gd name="connsiteX1" fmla="*/ 2638647 w 2638647"/>
                <a:gd name="connsiteY1" fmla="*/ 0 h 4149724"/>
                <a:gd name="connsiteX2" fmla="*/ 2638647 w 2638647"/>
                <a:gd name="connsiteY2" fmla="*/ 4149724 h 4149724"/>
                <a:gd name="connsiteX3" fmla="*/ 0 w 2638647"/>
                <a:gd name="connsiteY3" fmla="*/ 4149724 h 4149724"/>
              </a:gdLst>
              <a:ahLst/>
              <a:cxnLst>
                <a:cxn ang="0">
                  <a:pos x="connsiteX0" y="connsiteY0"/>
                </a:cxn>
                <a:cxn ang="0">
                  <a:pos x="connsiteX1" y="connsiteY1"/>
                </a:cxn>
                <a:cxn ang="0">
                  <a:pos x="connsiteX2" y="connsiteY2"/>
                </a:cxn>
                <a:cxn ang="0">
                  <a:pos x="connsiteX3" y="connsiteY3"/>
                </a:cxn>
              </a:cxnLst>
              <a:rect l="l" t="t" r="r" b="b"/>
              <a:pathLst>
                <a:path w="2638647" h="4149724">
                  <a:moveTo>
                    <a:pt x="0" y="0"/>
                  </a:moveTo>
                  <a:lnTo>
                    <a:pt x="2638647" y="0"/>
                  </a:lnTo>
                  <a:lnTo>
                    <a:pt x="2638647" y="4149724"/>
                  </a:lnTo>
                  <a:lnTo>
                    <a:pt x="0" y="4149724"/>
                  </a:lnTo>
                  <a:close/>
                </a:path>
              </a:pathLst>
            </a:custGeom>
          </p:spPr>
        </p:pic>
        <p:pic>
          <p:nvPicPr>
            <p:cNvPr id="13" name="图片 12">
              <a:extLst>
                <a:ext uri="{FF2B5EF4-FFF2-40B4-BE49-F238E27FC236}">
                  <a16:creationId xmlns:a16="http://schemas.microsoft.com/office/drawing/2014/main" id="{C75CA035-3F3C-446C-BF93-027832C739FD}"/>
                </a:ext>
              </a:extLst>
            </p:cNvPr>
            <p:cNvPicPr>
              <a:picLocks noChangeAspect="1"/>
            </p:cNvPicPr>
            <p:nvPr/>
          </p:nvPicPr>
          <p:blipFill>
            <a:blip r:embed="rId12" cstate="screen">
              <a:extLst>
                <a:ext uri="{28A0092B-C50C-407E-A947-70E740481C1C}">
                  <a14:useLocalDpi xmlns:a14="http://schemas.microsoft.com/office/drawing/2010/main"/>
                </a:ext>
              </a:extLst>
            </a:blip>
            <a:srcRect/>
            <a:stretch>
              <a:fillRect/>
            </a:stretch>
          </p:blipFill>
          <p:spPr>
            <a:xfrm>
              <a:off x="5019452" y="115888"/>
              <a:ext cx="2638647" cy="5237162"/>
            </a:xfrm>
            <a:custGeom>
              <a:avLst/>
              <a:gdLst>
                <a:gd name="connsiteX0" fmla="*/ 0 w 2638647"/>
                <a:gd name="connsiteY0" fmla="*/ 0 h 5237162"/>
                <a:gd name="connsiteX1" fmla="*/ 2638647 w 2638647"/>
                <a:gd name="connsiteY1" fmla="*/ 0 h 5237162"/>
                <a:gd name="connsiteX2" fmla="*/ 2638647 w 2638647"/>
                <a:gd name="connsiteY2" fmla="*/ 5237162 h 5237162"/>
                <a:gd name="connsiteX3" fmla="*/ 0 w 2638647"/>
                <a:gd name="connsiteY3" fmla="*/ 5237162 h 5237162"/>
              </a:gdLst>
              <a:ahLst/>
              <a:cxnLst>
                <a:cxn ang="0">
                  <a:pos x="connsiteX0" y="connsiteY0"/>
                </a:cxn>
                <a:cxn ang="0">
                  <a:pos x="connsiteX1" y="connsiteY1"/>
                </a:cxn>
                <a:cxn ang="0">
                  <a:pos x="connsiteX2" y="connsiteY2"/>
                </a:cxn>
                <a:cxn ang="0">
                  <a:pos x="connsiteX3" y="connsiteY3"/>
                </a:cxn>
              </a:cxnLst>
              <a:rect l="l" t="t" r="r" b="b"/>
              <a:pathLst>
                <a:path w="2638647" h="5237162">
                  <a:moveTo>
                    <a:pt x="0" y="0"/>
                  </a:moveTo>
                  <a:lnTo>
                    <a:pt x="2638647" y="0"/>
                  </a:lnTo>
                  <a:lnTo>
                    <a:pt x="2638647" y="5237162"/>
                  </a:lnTo>
                  <a:lnTo>
                    <a:pt x="0" y="5237162"/>
                  </a:lnTo>
                  <a:close/>
                </a:path>
              </a:pathLst>
            </a:custGeom>
          </p:spPr>
        </p:pic>
      </p:grpSp>
      <p:sp>
        <p:nvSpPr>
          <p:cNvPr id="14" name="矩形 13">
            <a:extLst>
              <a:ext uri="{FF2B5EF4-FFF2-40B4-BE49-F238E27FC236}">
                <a16:creationId xmlns:a16="http://schemas.microsoft.com/office/drawing/2014/main" id="{09274282-C0E9-42B8-83EE-34AC861215AF}"/>
              </a:ext>
            </a:extLst>
          </p:cNvPr>
          <p:cNvSpPr/>
          <p:nvPr userDrawn="1"/>
        </p:nvSpPr>
        <p:spPr>
          <a:xfrm>
            <a:off x="0" y="0"/>
            <a:ext cx="12192000" cy="6858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5" name="组合 14">
            <a:extLst>
              <a:ext uri="{FF2B5EF4-FFF2-40B4-BE49-F238E27FC236}">
                <a16:creationId xmlns:a16="http://schemas.microsoft.com/office/drawing/2014/main" id="{F2BBEFD7-481F-457B-9CFA-CC11A3089CDB}"/>
              </a:ext>
            </a:extLst>
          </p:cNvPr>
          <p:cNvGrpSpPr/>
          <p:nvPr userDrawn="1"/>
        </p:nvGrpSpPr>
        <p:grpSpPr>
          <a:xfrm>
            <a:off x="2541959" y="2777283"/>
            <a:ext cx="7108082" cy="1303434"/>
            <a:chOff x="2392379" y="2818155"/>
            <a:chExt cx="7407245" cy="1303434"/>
          </a:xfrm>
        </p:grpSpPr>
        <p:sp>
          <p:nvSpPr>
            <p:cNvPr id="16" name="矩形 15">
              <a:extLst>
                <a:ext uri="{FF2B5EF4-FFF2-40B4-BE49-F238E27FC236}">
                  <a16:creationId xmlns:a16="http://schemas.microsoft.com/office/drawing/2014/main" id="{79E1E375-8628-47CC-9866-92D90C8DB507}"/>
                </a:ext>
              </a:extLst>
            </p:cNvPr>
            <p:cNvSpPr/>
            <p:nvPr/>
          </p:nvSpPr>
          <p:spPr>
            <a:xfrm>
              <a:off x="2758561" y="3044942"/>
              <a:ext cx="7041063" cy="1076647"/>
            </a:xfrm>
            <a:prstGeom prst="rect">
              <a:avLst/>
            </a:prstGeom>
            <a:noFill/>
            <a:ln w="254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zh-CN" altLang="en-US">
                <a:solidFill>
                  <a:prstClr val="white"/>
                </a:solidFill>
                <a:cs typeface="+mn-ea"/>
                <a:sym typeface="+mn-lt"/>
              </a:endParaRPr>
            </a:p>
          </p:txBody>
        </p:sp>
        <p:sp>
          <p:nvSpPr>
            <p:cNvPr id="17" name="矩形 16">
              <a:extLst>
                <a:ext uri="{FF2B5EF4-FFF2-40B4-BE49-F238E27FC236}">
                  <a16:creationId xmlns:a16="http://schemas.microsoft.com/office/drawing/2014/main" id="{368BB029-C7DF-4E0E-9D9D-F16B9269A5C3}"/>
                </a:ext>
              </a:extLst>
            </p:cNvPr>
            <p:cNvSpPr/>
            <p:nvPr/>
          </p:nvSpPr>
          <p:spPr>
            <a:xfrm>
              <a:off x="2392379" y="2818155"/>
              <a:ext cx="7316832" cy="12216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zh-CN" altLang="en-US">
                <a:solidFill>
                  <a:prstClr val="white"/>
                </a:solidFill>
                <a:cs typeface="+mn-ea"/>
                <a:sym typeface="+mn-lt"/>
              </a:endParaRPr>
            </a:p>
          </p:txBody>
        </p:sp>
      </p:grpSp>
      <p:sp>
        <p:nvSpPr>
          <p:cNvPr id="27" name="文本占位符 26">
            <a:extLst>
              <a:ext uri="{FF2B5EF4-FFF2-40B4-BE49-F238E27FC236}">
                <a16:creationId xmlns:a16="http://schemas.microsoft.com/office/drawing/2014/main" id="{356E4735-8FE5-40ED-8FBC-06FFD6DC2DA4}"/>
              </a:ext>
            </a:extLst>
          </p:cNvPr>
          <p:cNvSpPr>
            <a:spLocks noGrp="1"/>
          </p:cNvSpPr>
          <p:nvPr>
            <p:ph type="body" sz="quarter" idx="10" hasCustomPrompt="1"/>
          </p:nvPr>
        </p:nvSpPr>
        <p:spPr>
          <a:xfrm>
            <a:off x="2827621" y="2988879"/>
            <a:ext cx="7250115" cy="840139"/>
          </a:xfrm>
          <a:prstGeom prst="rect">
            <a:avLst/>
          </a:prstGeom>
        </p:spPr>
        <p:txBody>
          <a:bodyPr/>
          <a:lstStyle>
            <a:lvl1pPr marL="0" indent="0">
              <a:buNone/>
              <a:defRPr sz="6000" b="1">
                <a:solidFill>
                  <a:schemeClr val="bg1"/>
                </a:solidFill>
              </a:defRPr>
            </a:lvl1pPr>
          </a:lstStyle>
          <a:p>
            <a:pPr lvl="0"/>
            <a:r>
              <a:rPr lang="zh-CN" altLang="en-US" sz="6000" dirty="0"/>
              <a:t>二、请输入大标题</a:t>
            </a:r>
            <a:endParaRPr lang="zh-CN" altLang="en-US" dirty="0"/>
          </a:p>
        </p:txBody>
      </p:sp>
    </p:spTree>
    <p:extLst>
      <p:ext uri="{BB962C8B-B14F-4D97-AF65-F5344CB8AC3E}">
        <p14:creationId xmlns:p14="http://schemas.microsoft.com/office/powerpoint/2010/main" val="14834878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页2">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57BAB569-3F5B-457F-B90D-CD826EF519A0}"/>
              </a:ext>
            </a:extLst>
          </p:cNvPr>
          <p:cNvGrpSpPr/>
          <p:nvPr userDrawn="1"/>
        </p:nvGrpSpPr>
        <p:grpSpPr>
          <a:xfrm>
            <a:off x="-3" y="0"/>
            <a:ext cx="12192003" cy="6858000"/>
            <a:chOff x="-3" y="0"/>
            <a:chExt cx="12192003" cy="6858000"/>
          </a:xfrm>
        </p:grpSpPr>
        <p:pic>
          <p:nvPicPr>
            <p:cNvPr id="4" name="图片 3">
              <a:extLst>
                <a:ext uri="{FF2B5EF4-FFF2-40B4-BE49-F238E27FC236}">
                  <a16:creationId xmlns:a16="http://schemas.microsoft.com/office/drawing/2014/main" id="{AE5C6FF3-C7FF-467F-AF0D-2F391D366D3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360" y="765"/>
              <a:ext cx="12190640" cy="6857235"/>
            </a:xfrm>
            <a:prstGeom prst="rect">
              <a:avLst/>
            </a:prstGeom>
          </p:spPr>
        </p:pic>
        <p:sp>
          <p:nvSpPr>
            <p:cNvPr id="5" name="矩形 4">
              <a:extLst>
                <a:ext uri="{FF2B5EF4-FFF2-40B4-BE49-F238E27FC236}">
                  <a16:creationId xmlns:a16="http://schemas.microsoft.com/office/drawing/2014/main" id="{74A69021-5631-4AB9-B46C-EE98990BA80A}"/>
                </a:ext>
              </a:extLst>
            </p:cNvPr>
            <p:cNvSpPr/>
            <p:nvPr/>
          </p:nvSpPr>
          <p:spPr>
            <a:xfrm>
              <a:off x="-3" y="0"/>
              <a:ext cx="12192003" cy="6858000"/>
            </a:xfrm>
            <a:prstGeom prst="rect">
              <a:avLst/>
            </a:prstGeom>
            <a:gradFill flip="none" rotWithShape="1">
              <a:gsLst>
                <a:gs pos="9000">
                  <a:schemeClr val="bg1"/>
                </a:gs>
                <a:gs pos="63000">
                  <a:srgbClr val="FFFFFF">
                    <a:alpha val="90000"/>
                  </a:srgbClr>
                </a:gs>
                <a:gs pos="36000">
                  <a:srgbClr val="FFFFFF">
                    <a:alpha val="90000"/>
                  </a:srgbClr>
                </a:gs>
                <a:gs pos="89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cs typeface="+mn-ea"/>
                <a:sym typeface="+mn-lt"/>
              </a:endParaRPr>
            </a:p>
          </p:txBody>
        </p:sp>
      </p:grpSp>
      <p:cxnSp>
        <p:nvCxnSpPr>
          <p:cNvPr id="7" name="直接连接符 6">
            <a:extLst>
              <a:ext uri="{FF2B5EF4-FFF2-40B4-BE49-F238E27FC236}">
                <a16:creationId xmlns:a16="http://schemas.microsoft.com/office/drawing/2014/main" id="{92FFDE2D-A759-4A68-9FC1-90D092DEDA12}"/>
              </a:ext>
            </a:extLst>
          </p:cNvPr>
          <p:cNvCxnSpPr>
            <a:cxnSpLocks/>
          </p:cNvCxnSpPr>
          <p:nvPr userDrawn="1"/>
        </p:nvCxnSpPr>
        <p:spPr>
          <a:xfrm>
            <a:off x="442914" y="841908"/>
            <a:ext cx="11306175"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任意多边形: 形状 41">
            <a:extLst>
              <a:ext uri="{FF2B5EF4-FFF2-40B4-BE49-F238E27FC236}">
                <a16:creationId xmlns:a16="http://schemas.microsoft.com/office/drawing/2014/main" id="{784E20BC-A149-4BFA-AB11-1A39CE0426F6}"/>
              </a:ext>
            </a:extLst>
          </p:cNvPr>
          <p:cNvSpPr/>
          <p:nvPr userDrawn="1"/>
        </p:nvSpPr>
        <p:spPr>
          <a:xfrm rot="10800000">
            <a:off x="-3" y="2"/>
            <a:ext cx="2241552" cy="283911"/>
          </a:xfrm>
          <a:custGeom>
            <a:avLst/>
            <a:gdLst>
              <a:gd name="connsiteX0" fmla="*/ 3341537 w 3341537"/>
              <a:gd name="connsiteY0" fmla="*/ 1324353 h 1324353"/>
              <a:gd name="connsiteX1" fmla="*/ 0 w 3341537"/>
              <a:gd name="connsiteY1" fmla="*/ 1324353 h 1324353"/>
              <a:gd name="connsiteX2" fmla="*/ 225324 w 3341537"/>
              <a:gd name="connsiteY2" fmla="*/ 1283247 h 1324353"/>
              <a:gd name="connsiteX3" fmla="*/ 2956990 w 3341537"/>
              <a:gd name="connsiteY3" fmla="*/ 253254 h 1324353"/>
              <a:gd name="connsiteX4" fmla="*/ 3341537 w 3341537"/>
              <a:gd name="connsiteY4" fmla="*/ 0 h 13243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1537" h="1324353">
                <a:moveTo>
                  <a:pt x="3341537" y="1324353"/>
                </a:moveTo>
                <a:lnTo>
                  <a:pt x="0" y="1324353"/>
                </a:lnTo>
                <a:lnTo>
                  <a:pt x="225324" y="1283247"/>
                </a:lnTo>
                <a:cubicBezTo>
                  <a:pt x="1401969" y="1052749"/>
                  <a:pt x="2210900" y="716124"/>
                  <a:pt x="2956990" y="253254"/>
                </a:cubicBezTo>
                <a:lnTo>
                  <a:pt x="3341537" y="0"/>
                </a:lnTo>
                <a:close/>
              </a:path>
            </a:pathLst>
          </a:cu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zh-CN" altLang="en-US" dirty="0">
              <a:solidFill>
                <a:prstClr val="white"/>
              </a:solidFill>
              <a:cs typeface="+mn-ea"/>
              <a:sym typeface="+mn-lt"/>
            </a:endParaRPr>
          </a:p>
        </p:txBody>
      </p:sp>
      <p:pic>
        <p:nvPicPr>
          <p:cNvPr id="13" name="图片 12">
            <a:extLst>
              <a:ext uri="{FF2B5EF4-FFF2-40B4-BE49-F238E27FC236}">
                <a16:creationId xmlns:a16="http://schemas.microsoft.com/office/drawing/2014/main" id="{D704EAE5-D041-4229-8438-89FED31FAF3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774947" y="-48126"/>
            <a:ext cx="2086734" cy="1173788"/>
          </a:xfrm>
          <a:prstGeom prst="rect">
            <a:avLst/>
          </a:prstGeom>
        </p:spPr>
      </p:pic>
      <p:pic>
        <p:nvPicPr>
          <p:cNvPr id="17" name="图片 16">
            <a:extLst>
              <a:ext uri="{FF2B5EF4-FFF2-40B4-BE49-F238E27FC236}">
                <a16:creationId xmlns:a16="http://schemas.microsoft.com/office/drawing/2014/main" id="{1597205B-1ED4-4128-AB5C-767284357762}"/>
              </a:ext>
            </a:extLst>
          </p:cNvPr>
          <p:cNvPicPr>
            <a:picLocks noChangeAspect="1"/>
          </p:cNvPicPr>
          <p:nvPr userDrawn="1"/>
        </p:nvPicPr>
        <p:blipFill rotWithShape="1">
          <a:blip r:embed="rId4" cstate="screen">
            <a:extLst>
              <a:ext uri="{BEBA8EAE-BF5A-486C-A8C5-ECC9F3942E4B}">
                <a14:imgProps xmlns:a14="http://schemas.microsoft.com/office/drawing/2010/main">
                  <a14:imgLayer r:embed="rId5">
                    <a14:imgEffect>
                      <a14:brightnessContrast bright="40000"/>
                    </a14:imgEffect>
                  </a14:imgLayer>
                </a14:imgProps>
              </a:ext>
              <a:ext uri="{28A0092B-C50C-407E-A947-70E740481C1C}">
                <a14:useLocalDpi xmlns:a14="http://schemas.microsoft.com/office/drawing/2010/main"/>
              </a:ext>
            </a:extLst>
          </a:blip>
          <a:srcRect/>
          <a:stretch>
            <a:fillRect/>
          </a:stretch>
        </p:blipFill>
        <p:spPr>
          <a:xfrm>
            <a:off x="-117264" y="6165096"/>
            <a:ext cx="12512464" cy="826639"/>
          </a:xfrm>
          <a:prstGeom prst="rect">
            <a:avLst/>
          </a:prstGeom>
          <a:ln>
            <a:noFill/>
          </a:ln>
          <a:effectLst>
            <a:softEdge rad="112500"/>
          </a:effectLst>
        </p:spPr>
      </p:pic>
      <p:pic>
        <p:nvPicPr>
          <p:cNvPr id="18" name="Picture 13" descr="红2">
            <a:extLst>
              <a:ext uri="{FF2B5EF4-FFF2-40B4-BE49-F238E27FC236}">
                <a16:creationId xmlns:a16="http://schemas.microsoft.com/office/drawing/2014/main" id="{33C66CB6-CE2C-486D-896B-D200BC090A20}"/>
              </a:ext>
            </a:extLst>
          </p:cNvPr>
          <p:cNvPicPr>
            <a:picLocks noChangeAspect="1" noChangeArrowheads="1"/>
          </p:cNvPicPr>
          <p:nvPr userDrawn="1"/>
        </p:nvPicPr>
        <p:blipFill>
          <a:blip r:embed="rId6">
            <a:extLst>
              <a:ext uri="{28A0092B-C50C-407E-A947-70E740481C1C}">
                <a14:useLocalDpi xmlns:a14="http://schemas.microsoft.com/office/drawing/2010/main"/>
              </a:ext>
            </a:extLst>
          </a:blip>
          <a:srcRect/>
          <a:stretch>
            <a:fillRect/>
          </a:stretch>
        </p:blipFill>
        <p:spPr bwMode="auto">
          <a:xfrm>
            <a:off x="9093800" y="4164830"/>
            <a:ext cx="4522788" cy="261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图片 18">
            <a:extLst>
              <a:ext uri="{FF2B5EF4-FFF2-40B4-BE49-F238E27FC236}">
                <a16:creationId xmlns:a16="http://schemas.microsoft.com/office/drawing/2014/main" id="{72183C47-11F1-46A8-8FBE-CACD8BDD4859}"/>
              </a:ext>
            </a:extLst>
          </p:cNvPr>
          <p:cNvPicPr>
            <a:picLocks noChangeAspect="1"/>
          </p:cNvPicPr>
          <p:nvPr userDrawn="1"/>
        </p:nvPicPr>
        <p:blipFill rotWithShape="1">
          <a:blip r:embed="rId7" cstate="screen">
            <a:extLst>
              <a:ext uri="{28A0092B-C50C-407E-A947-70E740481C1C}">
                <a14:useLocalDpi xmlns:a14="http://schemas.microsoft.com/office/drawing/2010/main"/>
              </a:ext>
            </a:extLst>
          </a:blip>
          <a:srcRect r="21620" b="15307"/>
          <a:stretch>
            <a:fillRect/>
          </a:stretch>
        </p:blipFill>
        <p:spPr>
          <a:xfrm>
            <a:off x="10518389" y="4298565"/>
            <a:ext cx="1673611" cy="2559435"/>
          </a:xfrm>
          <a:prstGeom prst="rect">
            <a:avLst/>
          </a:prstGeom>
        </p:spPr>
      </p:pic>
    </p:spTree>
    <p:extLst>
      <p:ext uri="{BB962C8B-B14F-4D97-AF65-F5344CB8AC3E}">
        <p14:creationId xmlns:p14="http://schemas.microsoft.com/office/powerpoint/2010/main" val="33424632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容页1">
    <p:spTree>
      <p:nvGrpSpPr>
        <p:cNvPr id="1" name=""/>
        <p:cNvGrpSpPr/>
        <p:nvPr/>
      </p:nvGrpSpPr>
      <p:grpSpPr>
        <a:xfrm>
          <a:off x="0" y="0"/>
          <a:ext cx="0" cy="0"/>
          <a:chOff x="0" y="0"/>
          <a:chExt cx="0" cy="0"/>
        </a:xfrm>
      </p:grpSpPr>
      <p:sp>
        <p:nvSpPr>
          <p:cNvPr id="11" name="灯片编号占位符 5">
            <a:extLst>
              <a:ext uri="{FF2B5EF4-FFF2-40B4-BE49-F238E27FC236}">
                <a16:creationId xmlns:a16="http://schemas.microsoft.com/office/drawing/2014/main" id="{AC046F92-66BA-4376-9AE1-7497A525A54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455E531F-2611-47A6-9F44-BB771518CDE6}" type="slidenum">
              <a:rPr lang="zh-CN" altLang="en-US" smtClean="0"/>
              <a:pPr/>
              <a:t>‹#›</a:t>
            </a:fld>
            <a:endParaRPr lang="zh-CN" altLang="en-US" dirty="0"/>
          </a:p>
        </p:txBody>
      </p:sp>
      <p:grpSp>
        <p:nvGrpSpPr>
          <p:cNvPr id="12" name="组合 11">
            <a:extLst>
              <a:ext uri="{FF2B5EF4-FFF2-40B4-BE49-F238E27FC236}">
                <a16:creationId xmlns:a16="http://schemas.microsoft.com/office/drawing/2014/main" id="{7516B28E-CD75-47F7-9678-D6B468C848B0}"/>
              </a:ext>
            </a:extLst>
          </p:cNvPr>
          <p:cNvGrpSpPr/>
          <p:nvPr userDrawn="1"/>
        </p:nvGrpSpPr>
        <p:grpSpPr>
          <a:xfrm>
            <a:off x="-16042" y="0"/>
            <a:ext cx="12208042" cy="6858000"/>
            <a:chOff x="-16042" y="0"/>
            <a:chExt cx="12208042" cy="6858000"/>
          </a:xfrm>
        </p:grpSpPr>
        <p:pic>
          <p:nvPicPr>
            <p:cNvPr id="13" name="图片 12">
              <a:extLst>
                <a:ext uri="{FF2B5EF4-FFF2-40B4-BE49-F238E27FC236}">
                  <a16:creationId xmlns:a16="http://schemas.microsoft.com/office/drawing/2014/main" id="{1189A697-6CC7-4750-820B-A509B8961CA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b="-243"/>
            <a:stretch/>
          </p:blipFill>
          <p:spPr>
            <a:xfrm>
              <a:off x="-16042" y="0"/>
              <a:ext cx="12192000" cy="6858000"/>
            </a:xfrm>
            <a:prstGeom prst="rect">
              <a:avLst/>
            </a:prstGeom>
          </p:spPr>
        </p:pic>
        <p:sp>
          <p:nvSpPr>
            <p:cNvPr id="14" name="矩形 13">
              <a:extLst>
                <a:ext uri="{FF2B5EF4-FFF2-40B4-BE49-F238E27FC236}">
                  <a16:creationId xmlns:a16="http://schemas.microsoft.com/office/drawing/2014/main" id="{269994F9-15BC-4C90-99BD-A3E31777D7F8}"/>
                </a:ext>
              </a:extLst>
            </p:cNvPr>
            <p:cNvSpPr/>
            <p:nvPr/>
          </p:nvSpPr>
          <p:spPr>
            <a:xfrm>
              <a:off x="-16042" y="0"/>
              <a:ext cx="12208042" cy="6858000"/>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zh-CN" altLang="en-US" dirty="0">
                <a:solidFill>
                  <a:prstClr val="white"/>
                </a:solidFill>
                <a:latin typeface="微软雅黑" panose="020B0503020204020204" pitchFamily="34" charset="-122"/>
                <a:ea typeface="微软雅黑" panose="020B0503020204020204" pitchFamily="34" charset="-122"/>
              </a:endParaRPr>
            </a:p>
          </p:txBody>
        </p:sp>
      </p:grpSp>
      <p:sp>
        <p:nvSpPr>
          <p:cNvPr id="16" name="椭圆 15">
            <a:extLst>
              <a:ext uri="{FF2B5EF4-FFF2-40B4-BE49-F238E27FC236}">
                <a16:creationId xmlns:a16="http://schemas.microsoft.com/office/drawing/2014/main" id="{91DA17FE-1390-4165-9789-15205F88D05E}"/>
              </a:ext>
            </a:extLst>
          </p:cNvPr>
          <p:cNvSpPr/>
          <p:nvPr/>
        </p:nvSpPr>
        <p:spPr>
          <a:xfrm rot="16200000">
            <a:off x="67680" y="96309"/>
            <a:ext cx="373150" cy="45562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7" name="矩形 16">
            <a:extLst>
              <a:ext uri="{FF2B5EF4-FFF2-40B4-BE49-F238E27FC236}">
                <a16:creationId xmlns:a16="http://schemas.microsoft.com/office/drawing/2014/main" id="{A4D30892-6B91-4250-950D-D3F35A44BD96}"/>
              </a:ext>
            </a:extLst>
          </p:cNvPr>
          <p:cNvSpPr/>
          <p:nvPr/>
        </p:nvSpPr>
        <p:spPr>
          <a:xfrm rot="16200000">
            <a:off x="-76097" y="198260"/>
            <a:ext cx="373293" cy="25157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8" name="矩形 17">
            <a:extLst>
              <a:ext uri="{FF2B5EF4-FFF2-40B4-BE49-F238E27FC236}">
                <a16:creationId xmlns:a16="http://schemas.microsoft.com/office/drawing/2014/main" id="{6615BCA4-2CA8-4122-A483-C046BFE08A97}"/>
              </a:ext>
            </a:extLst>
          </p:cNvPr>
          <p:cNvSpPr/>
          <p:nvPr userDrawn="1"/>
        </p:nvSpPr>
        <p:spPr>
          <a:xfrm flipV="1">
            <a:off x="2133603" y="562679"/>
            <a:ext cx="10100080"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nvGrpSpPr>
          <p:cNvPr id="19" name="组合 18">
            <a:extLst>
              <a:ext uri="{FF2B5EF4-FFF2-40B4-BE49-F238E27FC236}">
                <a16:creationId xmlns:a16="http://schemas.microsoft.com/office/drawing/2014/main" id="{95636239-8B0C-4DB3-B74D-7AD26B5FDB47}"/>
              </a:ext>
            </a:extLst>
          </p:cNvPr>
          <p:cNvGrpSpPr/>
          <p:nvPr userDrawn="1"/>
        </p:nvGrpSpPr>
        <p:grpSpPr>
          <a:xfrm rot="5400000" flipH="1">
            <a:off x="6989977" y="-4718972"/>
            <a:ext cx="373438" cy="10086184"/>
            <a:chOff x="4941757" y="-40272173"/>
            <a:chExt cx="2308494" cy="42790879"/>
          </a:xfrm>
          <a:solidFill>
            <a:schemeClr val="accent1"/>
          </a:solidFill>
        </p:grpSpPr>
        <p:sp>
          <p:nvSpPr>
            <p:cNvPr id="20" name="椭圆 19">
              <a:extLst>
                <a:ext uri="{FF2B5EF4-FFF2-40B4-BE49-F238E27FC236}">
                  <a16:creationId xmlns:a16="http://schemas.microsoft.com/office/drawing/2014/main" id="{A6CA14F2-0C3F-4741-B7F7-7D27A4F4D50A}"/>
                </a:ext>
              </a:extLst>
            </p:cNvPr>
            <p:cNvSpPr/>
            <p:nvPr/>
          </p:nvSpPr>
          <p:spPr>
            <a:xfrm>
              <a:off x="4941757" y="408882"/>
              <a:ext cx="2307598" cy="21098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1" name="矩形 20">
              <a:extLst>
                <a:ext uri="{FF2B5EF4-FFF2-40B4-BE49-F238E27FC236}">
                  <a16:creationId xmlns:a16="http://schemas.microsoft.com/office/drawing/2014/main" id="{1DA56E5A-4D8F-46A8-BA48-B612233D1966}"/>
                </a:ext>
              </a:extLst>
            </p:cNvPr>
            <p:cNvSpPr/>
            <p:nvPr/>
          </p:nvSpPr>
          <p:spPr>
            <a:xfrm>
              <a:off x="4942650" y="-40272173"/>
              <a:ext cx="2307601" cy="415463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pic>
        <p:nvPicPr>
          <p:cNvPr id="22" name="图片 21">
            <a:extLst>
              <a:ext uri="{FF2B5EF4-FFF2-40B4-BE49-F238E27FC236}">
                <a16:creationId xmlns:a16="http://schemas.microsoft.com/office/drawing/2014/main" id="{1EAEA05F-DEF0-45BB-809E-C638F179BDF4}"/>
              </a:ext>
            </a:extLst>
          </p:cNvPr>
          <p:cNvPicPr>
            <a:picLocks noChangeAspect="1"/>
          </p:cNvPicPr>
          <p:nvPr userDrawn="1"/>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10863068" y="-28730"/>
            <a:ext cx="1301142" cy="731892"/>
          </a:xfrm>
          <a:prstGeom prst="rect">
            <a:avLst/>
          </a:prstGeom>
        </p:spPr>
      </p:pic>
      <p:sp>
        <p:nvSpPr>
          <p:cNvPr id="23" name="矩形 22">
            <a:extLst>
              <a:ext uri="{FF2B5EF4-FFF2-40B4-BE49-F238E27FC236}">
                <a16:creationId xmlns:a16="http://schemas.microsoft.com/office/drawing/2014/main" id="{7EF53849-4565-4E23-A9F0-98575A6A7325}"/>
              </a:ext>
            </a:extLst>
          </p:cNvPr>
          <p:cNvSpPr/>
          <p:nvPr userDrawn="1"/>
        </p:nvSpPr>
        <p:spPr>
          <a:xfrm>
            <a:off x="-19050" y="6525171"/>
            <a:ext cx="12204000" cy="33729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zh-CN" altLang="en-US" sz="1800" b="0" i="0" u="none" strike="noStrike" kern="1200" cap="none" spc="0" normalizeH="0" baseline="0" noProof="0">
              <a:ln>
                <a:noFill/>
              </a:ln>
              <a:solidFill>
                <a:srgbClr val="F2F2F2"/>
              </a:solidFill>
              <a:effectLst/>
              <a:uLnTx/>
              <a:uFillTx/>
              <a:latin typeface="+mj-ea"/>
              <a:ea typeface="+mj-ea"/>
              <a:cs typeface="+mn-cs"/>
            </a:endParaRPr>
          </a:p>
        </p:txBody>
      </p:sp>
      <p:cxnSp>
        <p:nvCxnSpPr>
          <p:cNvPr id="25" name="直接连接符 24">
            <a:extLst>
              <a:ext uri="{FF2B5EF4-FFF2-40B4-BE49-F238E27FC236}">
                <a16:creationId xmlns:a16="http://schemas.microsoft.com/office/drawing/2014/main" id="{110B7A56-B979-4E2B-A298-E166CB2CE7DC}"/>
              </a:ext>
            </a:extLst>
          </p:cNvPr>
          <p:cNvCxnSpPr>
            <a:cxnSpLocks/>
          </p:cNvCxnSpPr>
          <p:nvPr userDrawn="1"/>
        </p:nvCxnSpPr>
        <p:spPr>
          <a:xfrm>
            <a:off x="0" y="6617618"/>
            <a:ext cx="12192000" cy="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sp>
        <p:nvSpPr>
          <p:cNvPr id="33" name="文本占位符 32">
            <a:extLst>
              <a:ext uri="{FF2B5EF4-FFF2-40B4-BE49-F238E27FC236}">
                <a16:creationId xmlns:a16="http://schemas.microsoft.com/office/drawing/2014/main" id="{B0AC93DA-2249-4B43-A8E3-0E903B560518}"/>
              </a:ext>
            </a:extLst>
          </p:cNvPr>
          <p:cNvSpPr>
            <a:spLocks noGrp="1"/>
          </p:cNvSpPr>
          <p:nvPr>
            <p:ph type="body" sz="quarter" idx="11" hasCustomPrompt="1"/>
          </p:nvPr>
        </p:nvSpPr>
        <p:spPr>
          <a:xfrm>
            <a:off x="456200" y="148240"/>
            <a:ext cx="1727403" cy="337294"/>
          </a:xfrm>
          <a:prstGeom prst="rect">
            <a:avLst/>
          </a:prstGeom>
        </p:spPr>
        <p:txBody>
          <a:bodyPr/>
          <a:lstStyle>
            <a:lvl1pPr marL="0" indent="0">
              <a:buNone/>
              <a:defRPr sz="2400" b="1">
                <a:solidFill>
                  <a:schemeClr val="accent1"/>
                </a:solidFill>
              </a:defRPr>
            </a:lvl1pPr>
          </a:lstStyle>
          <a:p>
            <a:pPr lvl="0"/>
            <a:r>
              <a:rPr lang="zh-CN" altLang="en-US" dirty="0"/>
              <a:t>在此输文字</a:t>
            </a:r>
          </a:p>
        </p:txBody>
      </p:sp>
      <p:sp>
        <p:nvSpPr>
          <p:cNvPr id="35" name="文本占位符 34">
            <a:extLst>
              <a:ext uri="{FF2B5EF4-FFF2-40B4-BE49-F238E27FC236}">
                <a16:creationId xmlns:a16="http://schemas.microsoft.com/office/drawing/2014/main" id="{E94EC407-653D-46A1-9757-2D6FFD00868F}"/>
              </a:ext>
            </a:extLst>
          </p:cNvPr>
          <p:cNvSpPr>
            <a:spLocks noGrp="1"/>
          </p:cNvSpPr>
          <p:nvPr>
            <p:ph type="body" sz="quarter" idx="12" hasCustomPrompt="1"/>
          </p:nvPr>
        </p:nvSpPr>
        <p:spPr>
          <a:xfrm>
            <a:off x="45280" y="168568"/>
            <a:ext cx="244139" cy="337295"/>
          </a:xfrm>
          <a:prstGeom prst="rect">
            <a:avLst/>
          </a:prstGeom>
        </p:spPr>
        <p:txBody>
          <a:bodyPr/>
          <a:lstStyle>
            <a:lvl1pPr marL="0" indent="0">
              <a:buNone/>
              <a:defRPr sz="2000" b="1">
                <a:solidFill>
                  <a:schemeClr val="bg1"/>
                </a:solidFill>
              </a:defRPr>
            </a:lvl1pPr>
          </a:lstStyle>
          <a:p>
            <a:pPr lvl="0"/>
            <a:r>
              <a:rPr lang="en-US" altLang="zh-CN" dirty="0"/>
              <a:t>1</a:t>
            </a:r>
            <a:endParaRPr lang="zh-CN" altLang="en-US" dirty="0"/>
          </a:p>
        </p:txBody>
      </p:sp>
      <p:sp>
        <p:nvSpPr>
          <p:cNvPr id="39" name="文本占位符 38">
            <a:extLst>
              <a:ext uri="{FF2B5EF4-FFF2-40B4-BE49-F238E27FC236}">
                <a16:creationId xmlns:a16="http://schemas.microsoft.com/office/drawing/2014/main" id="{429EC660-815A-4F60-BBB3-836A8AC433AB}"/>
              </a:ext>
            </a:extLst>
          </p:cNvPr>
          <p:cNvSpPr>
            <a:spLocks noGrp="1"/>
          </p:cNvSpPr>
          <p:nvPr>
            <p:ph type="body" sz="quarter" idx="13" hasCustomPrompt="1"/>
          </p:nvPr>
        </p:nvSpPr>
        <p:spPr>
          <a:xfrm>
            <a:off x="2287359" y="181655"/>
            <a:ext cx="5065508" cy="337294"/>
          </a:xfrm>
          <a:prstGeom prst="rect">
            <a:avLst/>
          </a:prstGeom>
        </p:spPr>
        <p:txBody>
          <a:bodyPr/>
          <a:lstStyle>
            <a:lvl1pPr marL="0" indent="0">
              <a:buNone/>
              <a:defRPr sz="1800" b="1">
                <a:solidFill>
                  <a:schemeClr val="bg1"/>
                </a:solidFill>
              </a:defRPr>
            </a:lvl1pPr>
          </a:lstStyle>
          <a:p>
            <a:pPr lvl="0"/>
            <a:r>
              <a:rPr lang="en-US" altLang="zh-CN" dirty="0"/>
              <a:t>ENTER</a:t>
            </a:r>
            <a:r>
              <a:rPr lang="zh-CN" altLang="en-US" dirty="0"/>
              <a:t> </a:t>
            </a:r>
            <a:r>
              <a:rPr lang="en-US" altLang="zh-CN" dirty="0"/>
              <a:t>ENGLISH</a:t>
            </a:r>
            <a:r>
              <a:rPr lang="zh-CN" altLang="en-US" dirty="0"/>
              <a:t>　</a:t>
            </a:r>
          </a:p>
        </p:txBody>
      </p:sp>
    </p:spTree>
    <p:extLst>
      <p:ext uri="{BB962C8B-B14F-4D97-AF65-F5344CB8AC3E}">
        <p14:creationId xmlns:p14="http://schemas.microsoft.com/office/powerpoint/2010/main" val="405223528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2420215"/>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13" r:id="rId3"/>
    <p:sldLayoutId id="2147483714" r:id="rId4"/>
    <p:sldLayoutId id="2147483720" r:id="rId5"/>
    <p:sldLayoutId id="2147483721" r:id="rId6"/>
    <p:sldLayoutId id="2147483722" r:id="rId7"/>
    <p:sldLayoutId id="2147483723" r:id="rId8"/>
    <p:sldLayoutId id="2147483679" r:id="rId9"/>
    <p:sldLayoutId id="2147483680" r:id="rId10"/>
    <p:sldLayoutId id="2147483681" r:id="rId11"/>
    <p:sldLayoutId id="2147483682" r:id="rId12"/>
    <p:sldLayoutId id="2147483683" r:id="rId13"/>
    <p:sldLayoutId id="2147483703" r:id="rId14"/>
    <p:sldLayoutId id="2147483685" r:id="rId15"/>
    <p:sldLayoutId id="2147483686" r:id="rId16"/>
    <p:sldLayoutId id="2147483705" r:id="rId17"/>
    <p:sldLayoutId id="2147483706" r:id="rId18"/>
    <p:sldLayoutId id="2147483707" r:id="rId19"/>
    <p:sldLayoutId id="2147483709" r:id="rId20"/>
    <p:sldLayoutId id="2147483711" r:id="rId21"/>
    <p:sldLayoutId id="2147483712" r:id="rId22"/>
    <p:sldLayoutId id="2147483710" r:id="rId23"/>
    <p:sldLayoutId id="2147483690" r:id="rId24"/>
    <p:sldLayoutId id="2147483724" r:id="rId2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microsoft.com/office/2007/relationships/hdphoto" Target="../media/hdphoto5.wdp"/></Relationships>
</file>

<file path=ppt/slides/_rels/slide1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0.xml"/><Relationship Id="rId1" Type="http://schemas.openxmlformats.org/officeDocument/2006/relationships/slideLayout" Target="../slideLayouts/slideLayout24.xml"/><Relationship Id="rId4" Type="http://schemas.microsoft.com/office/2007/relationships/hdphoto" Target="../media/hdphoto7.wdp"/></Relationships>
</file>

<file path=ppt/slides/_rels/slide1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1.xml"/><Relationship Id="rId1" Type="http://schemas.openxmlformats.org/officeDocument/2006/relationships/slideLayout" Target="../slideLayouts/slideLayout24.xml"/><Relationship Id="rId6" Type="http://schemas.microsoft.com/office/2007/relationships/hdphoto" Target="../media/hdphoto7.wdp"/><Relationship Id="rId5" Type="http://schemas.openxmlformats.org/officeDocument/2006/relationships/image" Target="../media/image37.png"/><Relationship Id="rId4" Type="http://schemas.microsoft.com/office/2007/relationships/hdphoto" Target="../media/hdphoto6.wdp"/></Relationships>
</file>

<file path=ppt/slides/_rels/slide1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2.xml"/><Relationship Id="rId1" Type="http://schemas.openxmlformats.org/officeDocument/2006/relationships/slideLayout" Target="../slideLayouts/slideLayout10.xml"/><Relationship Id="rId4" Type="http://schemas.openxmlformats.org/officeDocument/2006/relationships/image" Target="../media/image35.png"/></Relationships>
</file>

<file path=ppt/slides/_rels/slide1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3.xml"/><Relationship Id="rId1" Type="http://schemas.openxmlformats.org/officeDocument/2006/relationships/slideLayout" Target="../slideLayouts/slideLayout11.xml"/><Relationship Id="rId4" Type="http://schemas.openxmlformats.org/officeDocument/2006/relationships/image" Target="../media/image35.png"/></Relationships>
</file>

<file path=ppt/slides/_rels/slide1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42.png"/><Relationship Id="rId7" Type="http://schemas.openxmlformats.org/officeDocument/2006/relationships/image" Target="../media/image31.png"/><Relationship Id="rId2" Type="http://schemas.openxmlformats.org/officeDocument/2006/relationships/notesSlide" Target="../notesSlides/notesSlide18.xml"/><Relationship Id="rId1" Type="http://schemas.openxmlformats.org/officeDocument/2006/relationships/slideLayout" Target="../slideLayouts/slideLayout14.xml"/><Relationship Id="rId6" Type="http://schemas.openxmlformats.org/officeDocument/2006/relationships/image" Target="../media/image43.png"/><Relationship Id="rId5" Type="http://schemas.microsoft.com/office/2007/relationships/hdphoto" Target="../media/hdphoto4.wdp"/><Relationship Id="rId4" Type="http://schemas.openxmlformats.org/officeDocument/2006/relationships/image" Target="../media/image32.png"/></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9.xml"/><Relationship Id="rId1" Type="http://schemas.openxmlformats.org/officeDocument/2006/relationships/slideLayout" Target="../slideLayouts/slideLayout16.xml"/><Relationship Id="rId5" Type="http://schemas.openxmlformats.org/officeDocument/2006/relationships/image" Target="../media/image45.jpg"/><Relationship Id="rId4" Type="http://schemas.openxmlformats.org/officeDocument/2006/relationships/image" Target="../media/image44.jpg"/></Relationships>
</file>

<file path=ppt/slides/_rels/slide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microsoft.com/office/2007/relationships/hdphoto" Target="../media/hdphoto5.wdp"/></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17.xml"/><Relationship Id="rId6" Type="http://schemas.openxmlformats.org/officeDocument/2006/relationships/image" Target="../media/image47.jpeg"/><Relationship Id="rId5" Type="http://schemas.openxmlformats.org/officeDocument/2006/relationships/image" Target="../media/image46.jpeg"/><Relationship Id="rId4" Type="http://schemas.microsoft.com/office/2007/relationships/hdphoto" Target="../media/hdphoto4.wdp"/></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1.xml"/><Relationship Id="rId1" Type="http://schemas.openxmlformats.org/officeDocument/2006/relationships/slideLayout" Target="../slideLayouts/slideLayout18.xml"/><Relationship Id="rId4" Type="http://schemas.openxmlformats.org/officeDocument/2006/relationships/image" Target="../media/image48.jpeg"/></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2.xml"/><Relationship Id="rId1" Type="http://schemas.openxmlformats.org/officeDocument/2006/relationships/slideLayout" Target="../slideLayouts/slideLayout19.xml"/><Relationship Id="rId6" Type="http://schemas.openxmlformats.org/officeDocument/2006/relationships/image" Target="../media/image51.jpeg"/><Relationship Id="rId5" Type="http://schemas.openxmlformats.org/officeDocument/2006/relationships/image" Target="../media/image50.jpeg"/><Relationship Id="rId4" Type="http://schemas.openxmlformats.org/officeDocument/2006/relationships/image" Target="../media/image49.jpeg"/></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3.xml"/><Relationship Id="rId1" Type="http://schemas.openxmlformats.org/officeDocument/2006/relationships/slideLayout" Target="../slideLayouts/slideLayout20.xml"/><Relationship Id="rId6" Type="http://schemas.openxmlformats.org/officeDocument/2006/relationships/image" Target="../media/image54.jpeg"/><Relationship Id="rId5" Type="http://schemas.openxmlformats.org/officeDocument/2006/relationships/image" Target="../media/image53.jpg"/><Relationship Id="rId4" Type="http://schemas.openxmlformats.org/officeDocument/2006/relationships/image" Target="../media/image52.jpg"/></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25.xml"/><Relationship Id="rId1" Type="http://schemas.openxmlformats.org/officeDocument/2006/relationships/slideLayout" Target="../slideLayouts/slideLayout9.xml"/><Relationship Id="rId4" Type="http://schemas.openxmlformats.org/officeDocument/2006/relationships/image" Target="../media/image35.png"/></Relationships>
</file>

<file path=ppt/slides/_rels/slide26.xml.rels><?xml version="1.0" encoding="UTF-8" standalone="yes"?>
<Relationships xmlns="http://schemas.openxmlformats.org/package/2006/relationships"><Relationship Id="rId3" Type="http://schemas.openxmlformats.org/officeDocument/2006/relationships/image" Target="../media/image56.jpeg"/><Relationship Id="rId7" Type="http://schemas.openxmlformats.org/officeDocument/2006/relationships/image" Target="../media/image35.png"/><Relationship Id="rId2" Type="http://schemas.openxmlformats.org/officeDocument/2006/relationships/notesSlide" Target="../notesSlides/notesSlide26.xml"/><Relationship Id="rId1" Type="http://schemas.openxmlformats.org/officeDocument/2006/relationships/slideLayout" Target="../slideLayouts/slideLayout21.xml"/><Relationship Id="rId6" Type="http://schemas.openxmlformats.org/officeDocument/2006/relationships/image" Target="../media/image59.jpeg"/><Relationship Id="rId5" Type="http://schemas.openxmlformats.org/officeDocument/2006/relationships/image" Target="../media/image58.jpeg"/><Relationship Id="rId4" Type="http://schemas.openxmlformats.org/officeDocument/2006/relationships/image" Target="../media/image57.jpeg"/></Relationships>
</file>

<file path=ppt/slides/_rels/slide2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8.xml"/><Relationship Id="rId1" Type="http://schemas.openxmlformats.org/officeDocument/2006/relationships/slideLayout" Target="../slideLayouts/slideLayout22.xml"/><Relationship Id="rId4" Type="http://schemas.openxmlformats.org/officeDocument/2006/relationships/image" Target="../media/image60.png"/></Relationships>
</file>

<file path=ppt/slides/_rels/slide29.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35.png"/><Relationship Id="rId7" Type="http://schemas.openxmlformats.org/officeDocument/2006/relationships/diagramColors" Target="../diagrams/colors1.xml"/><Relationship Id="rId2" Type="http://schemas.openxmlformats.org/officeDocument/2006/relationships/notesSlide" Target="../notesSlides/notesSlide29.xml"/><Relationship Id="rId1" Type="http://schemas.openxmlformats.org/officeDocument/2006/relationships/slideLayout" Target="../slideLayouts/slideLayout9.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microsoft.com/office/2007/relationships/hdphoto" Target="../media/hdphoto5.wdp"/></Relationships>
</file>

<file path=ppt/slides/_rels/slide30.xml.rels><?xml version="1.0" encoding="UTF-8" standalone="yes"?>
<Relationships xmlns="http://schemas.openxmlformats.org/package/2006/relationships"><Relationship Id="rId8" Type="http://schemas.openxmlformats.org/officeDocument/2006/relationships/image" Target="../media/image71.jpeg"/><Relationship Id="rId3" Type="http://schemas.openxmlformats.org/officeDocument/2006/relationships/image" Target="../media/image35.png"/><Relationship Id="rId7" Type="http://schemas.openxmlformats.org/officeDocument/2006/relationships/image" Target="../media/image70.jpg"/><Relationship Id="rId2" Type="http://schemas.openxmlformats.org/officeDocument/2006/relationships/notesSlide" Target="../notesSlides/notesSlide30.xml"/><Relationship Id="rId1" Type="http://schemas.openxmlformats.org/officeDocument/2006/relationships/slideLayout" Target="../slideLayouts/slideLayout23.xml"/><Relationship Id="rId6" Type="http://schemas.openxmlformats.org/officeDocument/2006/relationships/image" Target="../media/image69.jpeg"/><Relationship Id="rId5" Type="http://schemas.openxmlformats.org/officeDocument/2006/relationships/image" Target="../media/image68.jpeg"/><Relationship Id="rId4" Type="http://schemas.openxmlformats.org/officeDocument/2006/relationships/image" Target="../media/image67.jpg"/><Relationship Id="rId9" Type="http://schemas.openxmlformats.org/officeDocument/2006/relationships/image" Target="../media/image72.jpeg"/></Relationships>
</file>

<file path=ppt/slides/_rels/slide3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1.xml"/><Relationship Id="rId1" Type="http://schemas.openxmlformats.org/officeDocument/2006/relationships/slideLayout" Target="../slideLayouts/slideLayout9.xml"/><Relationship Id="rId4" Type="http://schemas.openxmlformats.org/officeDocument/2006/relationships/chart" Target="../charts/chart1.xml"/></Relationships>
</file>

<file path=ppt/slides/_rels/slide3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2.xml"/><Relationship Id="rId1" Type="http://schemas.openxmlformats.org/officeDocument/2006/relationships/slideLayout" Target="../slideLayouts/slideLayout9.xml"/><Relationship Id="rId4" Type="http://schemas.openxmlformats.org/officeDocument/2006/relationships/chart" Target="../charts/chart2.xml"/></Relationships>
</file>

<file path=ppt/slides/_rels/slide3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3.xml"/><Relationship Id="rId1" Type="http://schemas.openxmlformats.org/officeDocument/2006/relationships/slideLayout" Target="../slideLayouts/slideLayout9.xml"/><Relationship Id="rId4" Type="http://schemas.openxmlformats.org/officeDocument/2006/relationships/chart" Target="../charts/chart3.xml"/></Relationships>
</file>

<file path=ppt/slides/_rels/slide3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4.xml"/><Relationship Id="rId1" Type="http://schemas.openxmlformats.org/officeDocument/2006/relationships/slideLayout" Target="../slideLayouts/slideLayout9.xml"/><Relationship Id="rId4" Type="http://schemas.openxmlformats.org/officeDocument/2006/relationships/chart" Target="../charts/chart4.xml"/></Relationships>
</file>

<file path=ppt/slides/_rels/slide3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5.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6.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7.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6.xml"/><Relationship Id="rId1" Type="http://schemas.openxmlformats.org/officeDocument/2006/relationships/slideLayout" Target="../slideLayouts/slideLayout9.xml"/><Relationship Id="rId5" Type="http://schemas.openxmlformats.org/officeDocument/2006/relationships/image" Target="../media/image35.png"/><Relationship Id="rId4" Type="http://schemas.microsoft.com/office/2007/relationships/hdphoto" Target="../media/hdphoto3.wdp"/></Relationships>
</file>

<file path=ppt/slides/_rels/slide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8.xml"/><Relationship Id="rId1" Type="http://schemas.openxmlformats.org/officeDocument/2006/relationships/slideLayout" Target="../slideLayouts/slideLayout24.xml"/><Relationship Id="rId6" Type="http://schemas.microsoft.com/office/2007/relationships/hdphoto" Target="../media/hdphoto7.wdp"/><Relationship Id="rId5" Type="http://schemas.openxmlformats.org/officeDocument/2006/relationships/image" Target="../media/image37.png"/><Relationship Id="rId4" Type="http://schemas.microsoft.com/office/2007/relationships/hdphoto" Target="../media/hdphoto6.wdp"/></Relationships>
</file>

<file path=ppt/slides/_rels/slide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9.xml"/><Relationship Id="rId1" Type="http://schemas.openxmlformats.org/officeDocument/2006/relationships/slideLayout" Target="../slideLayouts/slideLayout24.xml"/><Relationship Id="rId4" Type="http://schemas.microsoft.com/office/2007/relationships/hdphoto" Target="../media/hdphoto7.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7" name="直接连接符 46">
            <a:extLst>
              <a:ext uri="{FF2B5EF4-FFF2-40B4-BE49-F238E27FC236}">
                <a16:creationId xmlns:a16="http://schemas.microsoft.com/office/drawing/2014/main" id="{4C1A56A8-5029-419E-A005-67E831F7A65A}"/>
              </a:ext>
            </a:extLst>
          </p:cNvPr>
          <p:cNvCxnSpPr>
            <a:cxnSpLocks/>
          </p:cNvCxnSpPr>
          <p:nvPr/>
        </p:nvCxnSpPr>
        <p:spPr>
          <a:xfrm>
            <a:off x="3871696" y="3845380"/>
            <a:ext cx="5436000" cy="0"/>
          </a:xfrm>
          <a:prstGeom prst="line">
            <a:avLst/>
          </a:prstGeom>
          <a:ln w="38100">
            <a:gradFill flip="none" rotWithShape="1">
              <a:gsLst>
                <a:gs pos="0">
                  <a:schemeClr val="bg1">
                    <a:alpha val="0"/>
                  </a:schemeClr>
                </a:gs>
                <a:gs pos="87000">
                  <a:schemeClr val="accent1">
                    <a:alpha val="96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51" name="矩形: 圆角 50">
            <a:extLst>
              <a:ext uri="{FF2B5EF4-FFF2-40B4-BE49-F238E27FC236}">
                <a16:creationId xmlns:a16="http://schemas.microsoft.com/office/drawing/2014/main" id="{56FCFFF4-AA2C-45C3-9848-27C3C7D2F19A}"/>
              </a:ext>
            </a:extLst>
          </p:cNvPr>
          <p:cNvSpPr/>
          <p:nvPr/>
        </p:nvSpPr>
        <p:spPr>
          <a:xfrm>
            <a:off x="3887738" y="4283513"/>
            <a:ext cx="1945279" cy="391758"/>
          </a:xfrm>
          <a:prstGeom prst="roundRect">
            <a:avLst>
              <a:gd name="adj" fmla="val 50000"/>
            </a:avLst>
          </a:prstGeom>
          <a:solidFill>
            <a:schemeClr val="accent1">
              <a:alpha val="96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200">
              <a:solidFill>
                <a:prstClr val="white"/>
              </a:solidFill>
              <a:cs typeface="+mn-ea"/>
              <a:sym typeface="+mn-lt"/>
            </a:endParaRPr>
          </a:p>
        </p:txBody>
      </p:sp>
      <p:sp>
        <p:nvSpPr>
          <p:cNvPr id="52" name="文本框 51">
            <a:extLst>
              <a:ext uri="{FF2B5EF4-FFF2-40B4-BE49-F238E27FC236}">
                <a16:creationId xmlns:a16="http://schemas.microsoft.com/office/drawing/2014/main" id="{AE210E07-57D3-40B2-8493-73A8C2CEFC34}"/>
              </a:ext>
            </a:extLst>
          </p:cNvPr>
          <p:cNvSpPr txBox="1"/>
          <p:nvPr/>
        </p:nvSpPr>
        <p:spPr>
          <a:xfrm>
            <a:off x="3928517" y="4305939"/>
            <a:ext cx="1873504" cy="369332"/>
          </a:xfrm>
          <a:prstGeom prst="rect">
            <a:avLst/>
          </a:prstGeom>
          <a:noFill/>
        </p:spPr>
        <p:txBody>
          <a:bodyPr wrap="square" rtlCol="0">
            <a:spAutoFit/>
          </a:bodyPr>
          <a:lstStyle/>
          <a:p>
            <a:pPr algn="ctr" defTabSz="685800">
              <a:defRPr/>
            </a:pPr>
            <a:r>
              <a:rPr lang="zh-CN" altLang="en-US" b="1" dirty="0">
                <a:solidFill>
                  <a:schemeClr val="bg1"/>
                </a:solidFill>
                <a:cs typeface="+mn-ea"/>
                <a:sym typeface="+mn-lt"/>
              </a:rPr>
              <a:t>答辩人：于文清</a:t>
            </a:r>
            <a:endParaRPr lang="zh-CN" altLang="en-US" dirty="0">
              <a:solidFill>
                <a:schemeClr val="bg1"/>
              </a:solidFill>
              <a:cs typeface="+mn-ea"/>
              <a:sym typeface="+mn-lt"/>
            </a:endParaRPr>
          </a:p>
        </p:txBody>
      </p:sp>
      <p:sp>
        <p:nvSpPr>
          <p:cNvPr id="53" name="矩形: 圆角 52">
            <a:extLst>
              <a:ext uri="{FF2B5EF4-FFF2-40B4-BE49-F238E27FC236}">
                <a16:creationId xmlns:a16="http://schemas.microsoft.com/office/drawing/2014/main" id="{A01EA925-4DC0-48DC-9FC5-45B2A015A334}"/>
              </a:ext>
            </a:extLst>
          </p:cNvPr>
          <p:cNvSpPr/>
          <p:nvPr/>
        </p:nvSpPr>
        <p:spPr>
          <a:xfrm>
            <a:off x="6476827" y="4295319"/>
            <a:ext cx="2124000" cy="391758"/>
          </a:xfrm>
          <a:prstGeom prst="roundRect">
            <a:avLst>
              <a:gd name="adj" fmla="val 50000"/>
            </a:avLst>
          </a:prstGeom>
          <a:solidFill>
            <a:schemeClr val="accent1">
              <a:alpha val="96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200">
              <a:solidFill>
                <a:prstClr val="white"/>
              </a:solidFill>
              <a:cs typeface="+mn-ea"/>
              <a:sym typeface="+mn-lt"/>
            </a:endParaRPr>
          </a:p>
        </p:txBody>
      </p:sp>
      <p:sp>
        <p:nvSpPr>
          <p:cNvPr id="54" name="文本框 53">
            <a:extLst>
              <a:ext uri="{FF2B5EF4-FFF2-40B4-BE49-F238E27FC236}">
                <a16:creationId xmlns:a16="http://schemas.microsoft.com/office/drawing/2014/main" id="{12AD02CF-5D9C-4160-A2CE-E924D6D6EC78}"/>
              </a:ext>
            </a:extLst>
          </p:cNvPr>
          <p:cNvSpPr txBox="1"/>
          <p:nvPr/>
        </p:nvSpPr>
        <p:spPr>
          <a:xfrm>
            <a:off x="6520102" y="4305939"/>
            <a:ext cx="2069845" cy="369332"/>
          </a:xfrm>
          <a:prstGeom prst="rect">
            <a:avLst/>
          </a:prstGeom>
          <a:noFill/>
        </p:spPr>
        <p:txBody>
          <a:bodyPr wrap="square" rtlCol="0">
            <a:spAutoFit/>
          </a:bodyPr>
          <a:lstStyle/>
          <a:p>
            <a:pPr algn="ctr" defTabSz="685800">
              <a:defRPr/>
            </a:pPr>
            <a:r>
              <a:rPr lang="zh-CN" altLang="en-US" b="1" dirty="0">
                <a:solidFill>
                  <a:schemeClr val="bg1"/>
                </a:solidFill>
                <a:cs typeface="+mn-ea"/>
                <a:sym typeface="+mn-lt"/>
              </a:rPr>
              <a:t>指导教师：师小薇</a:t>
            </a:r>
          </a:p>
        </p:txBody>
      </p:sp>
      <p:sp>
        <p:nvSpPr>
          <p:cNvPr id="4" name="文本占位符 3">
            <a:extLst>
              <a:ext uri="{FF2B5EF4-FFF2-40B4-BE49-F238E27FC236}">
                <a16:creationId xmlns:a16="http://schemas.microsoft.com/office/drawing/2014/main" id="{FE2C5A8E-1BBC-42FE-A6F6-C5ECD1F627AB}"/>
              </a:ext>
            </a:extLst>
          </p:cNvPr>
          <p:cNvSpPr>
            <a:spLocks noGrp="1"/>
          </p:cNvSpPr>
          <p:nvPr>
            <p:ph type="body" sz="quarter" idx="11"/>
          </p:nvPr>
        </p:nvSpPr>
        <p:spPr/>
        <p:txBody>
          <a:bodyPr/>
          <a:lstStyle/>
          <a:p>
            <a:r>
              <a:rPr lang="zh-CN" altLang="en-US" dirty="0">
                <a:latin typeface="+mn-lt"/>
                <a:ea typeface="+mn-ea"/>
                <a:cs typeface="+mn-ea"/>
                <a:sym typeface="+mn-lt"/>
              </a:rPr>
              <a:t>天津师范大学</a:t>
            </a:r>
          </a:p>
        </p:txBody>
      </p:sp>
      <p:sp>
        <p:nvSpPr>
          <p:cNvPr id="7" name="文本占位符 6">
            <a:extLst>
              <a:ext uri="{FF2B5EF4-FFF2-40B4-BE49-F238E27FC236}">
                <a16:creationId xmlns:a16="http://schemas.microsoft.com/office/drawing/2014/main" id="{D4B9BE12-CD83-48D1-8DA8-3F0914CDAC62}"/>
              </a:ext>
            </a:extLst>
          </p:cNvPr>
          <p:cNvSpPr>
            <a:spLocks noGrp="1"/>
          </p:cNvSpPr>
          <p:nvPr>
            <p:ph type="body" sz="quarter" idx="12"/>
          </p:nvPr>
        </p:nvSpPr>
        <p:spPr/>
        <p:txBody>
          <a:bodyPr/>
          <a:lstStyle/>
          <a:p>
            <a:r>
              <a:rPr lang="zh-CN" altLang="en-US" dirty="0">
                <a:latin typeface="+mn-lt"/>
                <a:ea typeface="+mn-ea"/>
                <a:cs typeface="+mn-ea"/>
                <a:sym typeface="+mn-lt"/>
              </a:rPr>
              <a:t>汇报答辩通用模板</a:t>
            </a:r>
          </a:p>
        </p:txBody>
      </p:sp>
      <p:sp>
        <p:nvSpPr>
          <p:cNvPr id="2" name="矩形 1">
            <a:extLst>
              <a:ext uri="{FF2B5EF4-FFF2-40B4-BE49-F238E27FC236}">
                <a16:creationId xmlns:a16="http://schemas.microsoft.com/office/drawing/2014/main" id="{55470385-E06E-481E-812A-A73B56DAC2DE}"/>
              </a:ext>
            </a:extLst>
          </p:cNvPr>
          <p:cNvSpPr/>
          <p:nvPr/>
        </p:nvSpPr>
        <p:spPr>
          <a:xfrm>
            <a:off x="1992791" y="2284909"/>
            <a:ext cx="905392" cy="509283"/>
          </a:xfrm>
          <a:prstGeom prst="rect">
            <a:avLst/>
          </a:prstGeom>
          <a:blipFill dpi="0" rotWithShape="1">
            <a:blip r:embed="rId3" cstate="screen">
              <a:alphaModFix amt="33000"/>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21336089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7" name="组合 116">
            <a:extLst>
              <a:ext uri="{FF2B5EF4-FFF2-40B4-BE49-F238E27FC236}">
                <a16:creationId xmlns:a16="http://schemas.microsoft.com/office/drawing/2014/main" id="{BAABEF51-C31D-4CF7-859F-1BA79888BF35}"/>
              </a:ext>
            </a:extLst>
          </p:cNvPr>
          <p:cNvGrpSpPr/>
          <p:nvPr/>
        </p:nvGrpSpPr>
        <p:grpSpPr>
          <a:xfrm>
            <a:off x="0" y="0"/>
            <a:ext cx="12192000" cy="6858000"/>
            <a:chOff x="0" y="0"/>
            <a:chExt cx="12192000" cy="6858000"/>
          </a:xfrm>
        </p:grpSpPr>
        <p:grpSp>
          <p:nvGrpSpPr>
            <p:cNvPr id="114" name="组合 113">
              <a:extLst>
                <a:ext uri="{FF2B5EF4-FFF2-40B4-BE49-F238E27FC236}">
                  <a16:creationId xmlns:a16="http://schemas.microsoft.com/office/drawing/2014/main" id="{8B21B63B-FD24-402C-905B-CC841CDB52EB}"/>
                </a:ext>
              </a:extLst>
            </p:cNvPr>
            <p:cNvGrpSpPr/>
            <p:nvPr/>
          </p:nvGrpSpPr>
          <p:grpSpPr>
            <a:xfrm>
              <a:off x="0" y="0"/>
              <a:ext cx="12192000" cy="6858000"/>
              <a:chOff x="0" y="0"/>
              <a:chExt cx="12192000" cy="6858000"/>
            </a:xfrm>
          </p:grpSpPr>
          <p:sp>
            <p:nvSpPr>
              <p:cNvPr id="10" name="矩形 9">
                <a:extLst>
                  <a:ext uri="{FF2B5EF4-FFF2-40B4-BE49-F238E27FC236}">
                    <a16:creationId xmlns:a16="http://schemas.microsoft.com/office/drawing/2014/main" id="{FFA20FD3-23EC-4E91-8048-DC15E52677F5}"/>
                  </a:ext>
                </a:extLst>
              </p:cNvPr>
              <p:cNvSpPr/>
              <p:nvPr/>
            </p:nvSpPr>
            <p:spPr>
              <a:xfrm>
                <a:off x="0" y="0"/>
                <a:ext cx="12192000" cy="6858000"/>
              </a:xfrm>
              <a:prstGeom prst="rect">
                <a:avLst/>
              </a:prstGeom>
              <a:solidFill>
                <a:schemeClr val="accent1">
                  <a:alpha val="96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 name="文本框 10">
                <a:extLst>
                  <a:ext uri="{FF2B5EF4-FFF2-40B4-BE49-F238E27FC236}">
                    <a16:creationId xmlns:a16="http://schemas.microsoft.com/office/drawing/2014/main" id="{52B3A396-1CAB-498F-A9DD-DBD7F95C4093}"/>
                  </a:ext>
                </a:extLst>
              </p:cNvPr>
              <p:cNvSpPr txBox="1"/>
              <p:nvPr/>
            </p:nvSpPr>
            <p:spPr>
              <a:xfrm>
                <a:off x="2328864" y="1985232"/>
                <a:ext cx="1047750" cy="2123658"/>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12" name="文本框 11">
                <a:extLst>
                  <a:ext uri="{FF2B5EF4-FFF2-40B4-BE49-F238E27FC236}">
                    <a16:creationId xmlns:a16="http://schemas.microsoft.com/office/drawing/2014/main" id="{D49E5E00-0D25-4943-A11D-69FCAC014C91}"/>
                  </a:ext>
                </a:extLst>
              </p:cNvPr>
              <p:cNvSpPr txBox="1"/>
              <p:nvPr/>
            </p:nvSpPr>
            <p:spPr>
              <a:xfrm>
                <a:off x="9648829" y="487756"/>
                <a:ext cx="1876426" cy="1107996"/>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13" name="文本框 12">
                <a:extLst>
                  <a:ext uri="{FF2B5EF4-FFF2-40B4-BE49-F238E27FC236}">
                    <a16:creationId xmlns:a16="http://schemas.microsoft.com/office/drawing/2014/main" id="{2921F132-C63E-4FFE-B46A-4C888E22E600}"/>
                  </a:ext>
                </a:extLst>
              </p:cNvPr>
              <p:cNvSpPr txBox="1"/>
              <p:nvPr/>
            </p:nvSpPr>
            <p:spPr>
              <a:xfrm>
                <a:off x="3732604" y="3749953"/>
                <a:ext cx="1933574" cy="1107996"/>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14" name="文本框 13">
                <a:extLst>
                  <a:ext uri="{FF2B5EF4-FFF2-40B4-BE49-F238E27FC236}">
                    <a16:creationId xmlns:a16="http://schemas.microsoft.com/office/drawing/2014/main" id="{4585C88C-6591-4AA4-8D9F-4F10A809A5C2}"/>
                  </a:ext>
                </a:extLst>
              </p:cNvPr>
              <p:cNvSpPr txBox="1"/>
              <p:nvPr/>
            </p:nvSpPr>
            <p:spPr>
              <a:xfrm>
                <a:off x="6804415" y="2886096"/>
                <a:ext cx="1933575" cy="1107996"/>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15" name="文本框 14">
                <a:extLst>
                  <a:ext uri="{FF2B5EF4-FFF2-40B4-BE49-F238E27FC236}">
                    <a16:creationId xmlns:a16="http://schemas.microsoft.com/office/drawing/2014/main" id="{C1FD499B-A2A8-4C3F-AA4A-558E42B042DC}"/>
                  </a:ext>
                </a:extLst>
              </p:cNvPr>
              <p:cNvSpPr txBox="1"/>
              <p:nvPr/>
            </p:nvSpPr>
            <p:spPr>
              <a:xfrm>
                <a:off x="7277100" y="441325"/>
                <a:ext cx="1047750" cy="2123658"/>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16" name="文本框 15">
                <a:extLst>
                  <a:ext uri="{FF2B5EF4-FFF2-40B4-BE49-F238E27FC236}">
                    <a16:creationId xmlns:a16="http://schemas.microsoft.com/office/drawing/2014/main" id="{7EABEAF4-2352-42C8-9E95-DA411B4F7D4B}"/>
                  </a:ext>
                </a:extLst>
              </p:cNvPr>
              <p:cNvSpPr txBox="1"/>
              <p:nvPr/>
            </p:nvSpPr>
            <p:spPr>
              <a:xfrm>
                <a:off x="6753225" y="4387227"/>
                <a:ext cx="1047750" cy="2123658"/>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17" name="文本框 16">
                <a:extLst>
                  <a:ext uri="{FF2B5EF4-FFF2-40B4-BE49-F238E27FC236}">
                    <a16:creationId xmlns:a16="http://schemas.microsoft.com/office/drawing/2014/main" id="{83BD76DC-D18F-474E-BD22-3FE3FFBA2A44}"/>
                  </a:ext>
                </a:extLst>
              </p:cNvPr>
              <p:cNvSpPr txBox="1"/>
              <p:nvPr/>
            </p:nvSpPr>
            <p:spPr>
              <a:xfrm>
                <a:off x="547689" y="1844676"/>
                <a:ext cx="1933574" cy="1107996"/>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19" name="文本框 18">
                <a:extLst>
                  <a:ext uri="{FF2B5EF4-FFF2-40B4-BE49-F238E27FC236}">
                    <a16:creationId xmlns:a16="http://schemas.microsoft.com/office/drawing/2014/main" id="{EE1FC261-1CB5-426E-8C99-1284560EF1C8}"/>
                  </a:ext>
                </a:extLst>
              </p:cNvPr>
              <p:cNvSpPr txBox="1"/>
              <p:nvPr/>
            </p:nvSpPr>
            <p:spPr>
              <a:xfrm>
                <a:off x="704850" y="3305514"/>
                <a:ext cx="1047750" cy="2123658"/>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20" name="文本框 19">
                <a:extLst>
                  <a:ext uri="{FF2B5EF4-FFF2-40B4-BE49-F238E27FC236}">
                    <a16:creationId xmlns:a16="http://schemas.microsoft.com/office/drawing/2014/main" id="{C797DE50-1B8C-4D3B-8269-4FD5EAFCA8B6}"/>
                  </a:ext>
                </a:extLst>
              </p:cNvPr>
              <p:cNvSpPr txBox="1"/>
              <p:nvPr/>
            </p:nvSpPr>
            <p:spPr>
              <a:xfrm>
                <a:off x="609599" y="5397162"/>
                <a:ext cx="1895476" cy="1107996"/>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21" name="文本框 20">
                <a:extLst>
                  <a:ext uri="{FF2B5EF4-FFF2-40B4-BE49-F238E27FC236}">
                    <a16:creationId xmlns:a16="http://schemas.microsoft.com/office/drawing/2014/main" id="{1102961B-F4BD-4149-9858-02AB9255285F}"/>
                  </a:ext>
                </a:extLst>
              </p:cNvPr>
              <p:cNvSpPr txBox="1"/>
              <p:nvPr/>
            </p:nvSpPr>
            <p:spPr>
              <a:xfrm>
                <a:off x="9381531" y="2897669"/>
                <a:ext cx="1933574" cy="1107996"/>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22" name="文本框 21">
                <a:extLst>
                  <a:ext uri="{FF2B5EF4-FFF2-40B4-BE49-F238E27FC236}">
                    <a16:creationId xmlns:a16="http://schemas.microsoft.com/office/drawing/2014/main" id="{4FE2386D-2449-41F1-8464-440C8D34AE38}"/>
                  </a:ext>
                </a:extLst>
              </p:cNvPr>
              <p:cNvSpPr txBox="1"/>
              <p:nvPr/>
            </p:nvSpPr>
            <p:spPr>
              <a:xfrm>
                <a:off x="10307832" y="4101577"/>
                <a:ext cx="1047750" cy="2123658"/>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23" name="文本框 22">
                <a:extLst>
                  <a:ext uri="{FF2B5EF4-FFF2-40B4-BE49-F238E27FC236}">
                    <a16:creationId xmlns:a16="http://schemas.microsoft.com/office/drawing/2014/main" id="{EB0E7149-EA75-4412-9915-963E4C9969D7}"/>
                  </a:ext>
                </a:extLst>
              </p:cNvPr>
              <p:cNvSpPr txBox="1"/>
              <p:nvPr/>
            </p:nvSpPr>
            <p:spPr>
              <a:xfrm>
                <a:off x="5043487" y="384175"/>
                <a:ext cx="1519237" cy="2123658"/>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24" name="文本框 23">
                <a:extLst>
                  <a:ext uri="{FF2B5EF4-FFF2-40B4-BE49-F238E27FC236}">
                    <a16:creationId xmlns:a16="http://schemas.microsoft.com/office/drawing/2014/main" id="{FD411F26-65CA-465D-B279-99E04794569C}"/>
                  </a:ext>
                </a:extLst>
              </p:cNvPr>
              <p:cNvSpPr txBox="1"/>
              <p:nvPr/>
            </p:nvSpPr>
            <p:spPr>
              <a:xfrm>
                <a:off x="4362451" y="1767584"/>
                <a:ext cx="1047750" cy="1754326"/>
              </a:xfrm>
              <a:prstGeom prst="rect">
                <a:avLst/>
              </a:prstGeom>
              <a:noFill/>
            </p:spPr>
            <p:txBody>
              <a:bodyPr wrap="square" rtlCol="0">
                <a:spAutoFit/>
              </a:bodyPr>
              <a:lstStyle/>
              <a:p>
                <a:r>
                  <a:rPr lang="zh-CN" altLang="en-US" sz="5400" b="1" dirty="0">
                    <a:solidFill>
                      <a:schemeClr val="bg1">
                        <a:alpha val="6000"/>
                      </a:schemeClr>
                    </a:solidFill>
                    <a:cs typeface="+mn-ea"/>
                    <a:sym typeface="+mn-lt"/>
                  </a:rPr>
                  <a:t>师范</a:t>
                </a:r>
              </a:p>
            </p:txBody>
          </p:sp>
          <p:sp>
            <p:nvSpPr>
              <p:cNvPr id="25" name="文本框 24">
                <a:extLst>
                  <a:ext uri="{FF2B5EF4-FFF2-40B4-BE49-F238E27FC236}">
                    <a16:creationId xmlns:a16="http://schemas.microsoft.com/office/drawing/2014/main" id="{4065A6FC-75F6-4DA5-9431-033346866952}"/>
                  </a:ext>
                </a:extLst>
              </p:cNvPr>
              <p:cNvSpPr txBox="1"/>
              <p:nvPr/>
            </p:nvSpPr>
            <p:spPr>
              <a:xfrm>
                <a:off x="1932383" y="4203922"/>
                <a:ext cx="2050256" cy="1107996"/>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26" name="文本框 25">
                <a:extLst>
                  <a:ext uri="{FF2B5EF4-FFF2-40B4-BE49-F238E27FC236}">
                    <a16:creationId xmlns:a16="http://schemas.microsoft.com/office/drawing/2014/main" id="{F0F448AE-72C3-4E56-AAF4-5617FD893FD3}"/>
                  </a:ext>
                </a:extLst>
              </p:cNvPr>
              <p:cNvSpPr txBox="1"/>
              <p:nvPr/>
            </p:nvSpPr>
            <p:spPr>
              <a:xfrm>
                <a:off x="3183732" y="300723"/>
                <a:ext cx="1047750" cy="2123658"/>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27" name="文本框 26">
                <a:extLst>
                  <a:ext uri="{FF2B5EF4-FFF2-40B4-BE49-F238E27FC236}">
                    <a16:creationId xmlns:a16="http://schemas.microsoft.com/office/drawing/2014/main" id="{48984246-F924-4399-9DAB-0B6A13844133}"/>
                  </a:ext>
                </a:extLst>
              </p:cNvPr>
              <p:cNvSpPr txBox="1"/>
              <p:nvPr/>
            </p:nvSpPr>
            <p:spPr>
              <a:xfrm>
                <a:off x="8477251" y="304008"/>
                <a:ext cx="1047750" cy="2123658"/>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28" name="文本框 27">
                <a:extLst>
                  <a:ext uri="{FF2B5EF4-FFF2-40B4-BE49-F238E27FC236}">
                    <a16:creationId xmlns:a16="http://schemas.microsoft.com/office/drawing/2014/main" id="{40F576A7-1FA5-46DC-950B-E2F42D660BB0}"/>
                  </a:ext>
                </a:extLst>
              </p:cNvPr>
              <p:cNvSpPr txBox="1"/>
              <p:nvPr/>
            </p:nvSpPr>
            <p:spPr>
              <a:xfrm>
                <a:off x="10696575" y="1284760"/>
                <a:ext cx="1047750" cy="1754326"/>
              </a:xfrm>
              <a:prstGeom prst="rect">
                <a:avLst/>
              </a:prstGeom>
              <a:noFill/>
            </p:spPr>
            <p:txBody>
              <a:bodyPr wrap="square" rtlCol="0">
                <a:spAutoFit/>
              </a:bodyPr>
              <a:lstStyle/>
              <a:p>
                <a:r>
                  <a:rPr lang="zh-CN" altLang="en-US" sz="5400" b="1" dirty="0">
                    <a:solidFill>
                      <a:schemeClr val="bg1">
                        <a:alpha val="6000"/>
                      </a:schemeClr>
                    </a:solidFill>
                    <a:cs typeface="+mn-ea"/>
                    <a:sym typeface="+mn-lt"/>
                  </a:rPr>
                  <a:t>师范</a:t>
                </a:r>
              </a:p>
            </p:txBody>
          </p:sp>
          <p:sp>
            <p:nvSpPr>
              <p:cNvPr id="29" name="文本框 28">
                <a:extLst>
                  <a:ext uri="{FF2B5EF4-FFF2-40B4-BE49-F238E27FC236}">
                    <a16:creationId xmlns:a16="http://schemas.microsoft.com/office/drawing/2014/main" id="{B4FCBABE-DC0E-45F5-898E-3112AA34407D}"/>
                  </a:ext>
                </a:extLst>
              </p:cNvPr>
              <p:cNvSpPr txBox="1"/>
              <p:nvPr/>
            </p:nvSpPr>
            <p:spPr>
              <a:xfrm>
                <a:off x="2894408" y="5233838"/>
                <a:ext cx="2453880" cy="1323439"/>
              </a:xfrm>
              <a:prstGeom prst="rect">
                <a:avLst/>
              </a:prstGeom>
              <a:noFill/>
            </p:spPr>
            <p:txBody>
              <a:bodyPr wrap="square" rtlCol="0">
                <a:spAutoFit/>
              </a:bodyPr>
              <a:lstStyle/>
              <a:p>
                <a:r>
                  <a:rPr lang="zh-CN" altLang="en-US" sz="8000" b="1" dirty="0">
                    <a:solidFill>
                      <a:schemeClr val="bg1">
                        <a:alpha val="6000"/>
                      </a:schemeClr>
                    </a:solidFill>
                    <a:cs typeface="+mn-ea"/>
                    <a:sym typeface="+mn-lt"/>
                  </a:rPr>
                  <a:t>师范</a:t>
                </a:r>
              </a:p>
            </p:txBody>
          </p:sp>
          <p:sp>
            <p:nvSpPr>
              <p:cNvPr id="30" name="文本框 29">
                <a:extLst>
                  <a:ext uri="{FF2B5EF4-FFF2-40B4-BE49-F238E27FC236}">
                    <a16:creationId xmlns:a16="http://schemas.microsoft.com/office/drawing/2014/main" id="{833B6EA9-931E-4AEA-BD86-ED792AEF64BC}"/>
                  </a:ext>
                </a:extLst>
              </p:cNvPr>
              <p:cNvSpPr txBox="1"/>
              <p:nvPr/>
            </p:nvSpPr>
            <p:spPr>
              <a:xfrm>
                <a:off x="8129587" y="5392698"/>
                <a:ext cx="1866900" cy="1107996"/>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31" name="文本框 30">
                <a:extLst>
                  <a:ext uri="{FF2B5EF4-FFF2-40B4-BE49-F238E27FC236}">
                    <a16:creationId xmlns:a16="http://schemas.microsoft.com/office/drawing/2014/main" id="{5FE46080-6C42-4E0D-B8D2-EB66070C93E1}"/>
                  </a:ext>
                </a:extLst>
              </p:cNvPr>
              <p:cNvSpPr txBox="1"/>
              <p:nvPr/>
            </p:nvSpPr>
            <p:spPr>
              <a:xfrm>
                <a:off x="5348288" y="1882007"/>
                <a:ext cx="1047750" cy="2123658"/>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32" name="文本框 31">
                <a:extLst>
                  <a:ext uri="{FF2B5EF4-FFF2-40B4-BE49-F238E27FC236}">
                    <a16:creationId xmlns:a16="http://schemas.microsoft.com/office/drawing/2014/main" id="{C36C8AF1-539F-45B9-8E36-770DC4D006E0}"/>
                  </a:ext>
                </a:extLst>
              </p:cNvPr>
              <p:cNvSpPr txBox="1"/>
              <p:nvPr/>
            </p:nvSpPr>
            <p:spPr>
              <a:xfrm>
                <a:off x="8071235" y="4203922"/>
                <a:ext cx="1928816" cy="1107996"/>
              </a:xfrm>
              <a:prstGeom prst="rect">
                <a:avLst/>
              </a:prstGeom>
              <a:noFill/>
            </p:spPr>
            <p:txBody>
              <a:bodyPr wrap="square" rtlCol="0">
                <a:spAutoFit/>
              </a:bodyPr>
              <a:lstStyle/>
              <a:p>
                <a:r>
                  <a:rPr lang="zh-CN" altLang="en-US" sz="6600" dirty="0">
                    <a:solidFill>
                      <a:schemeClr val="bg1">
                        <a:alpha val="6000"/>
                      </a:schemeClr>
                    </a:solidFill>
                    <a:cs typeface="+mn-ea"/>
                    <a:sym typeface="+mn-lt"/>
                  </a:rPr>
                  <a:t>师范</a:t>
                </a:r>
              </a:p>
            </p:txBody>
          </p:sp>
          <p:sp>
            <p:nvSpPr>
              <p:cNvPr id="33" name="文本框 32">
                <a:extLst>
                  <a:ext uri="{FF2B5EF4-FFF2-40B4-BE49-F238E27FC236}">
                    <a16:creationId xmlns:a16="http://schemas.microsoft.com/office/drawing/2014/main" id="{7EFCA9DB-F4CD-4687-990F-F6EE8C74D1E0}"/>
                  </a:ext>
                </a:extLst>
              </p:cNvPr>
              <p:cNvSpPr txBox="1"/>
              <p:nvPr/>
            </p:nvSpPr>
            <p:spPr>
              <a:xfrm>
                <a:off x="5514975" y="4613861"/>
                <a:ext cx="1047750" cy="1754326"/>
              </a:xfrm>
              <a:prstGeom prst="rect">
                <a:avLst/>
              </a:prstGeom>
              <a:noFill/>
            </p:spPr>
            <p:txBody>
              <a:bodyPr wrap="square" rtlCol="0">
                <a:spAutoFit/>
              </a:bodyPr>
              <a:lstStyle/>
              <a:p>
                <a:r>
                  <a:rPr lang="zh-CN" altLang="en-US" sz="5400" b="1" dirty="0">
                    <a:solidFill>
                      <a:schemeClr val="bg1">
                        <a:alpha val="6000"/>
                      </a:schemeClr>
                    </a:solidFill>
                    <a:cs typeface="+mn-ea"/>
                    <a:sym typeface="+mn-lt"/>
                  </a:rPr>
                  <a:t>师范</a:t>
                </a:r>
              </a:p>
            </p:txBody>
          </p:sp>
        </p:grpSp>
        <p:sp>
          <p:nvSpPr>
            <p:cNvPr id="116" name="文本框 115">
              <a:extLst>
                <a:ext uri="{FF2B5EF4-FFF2-40B4-BE49-F238E27FC236}">
                  <a16:creationId xmlns:a16="http://schemas.microsoft.com/office/drawing/2014/main" id="{74CF09AD-FBB2-45FD-A5BC-067A8056FD80}"/>
                </a:ext>
              </a:extLst>
            </p:cNvPr>
            <p:cNvSpPr txBox="1"/>
            <p:nvPr/>
          </p:nvSpPr>
          <p:spPr>
            <a:xfrm>
              <a:off x="9188441" y="2041337"/>
              <a:ext cx="1933574" cy="923330"/>
            </a:xfrm>
            <a:prstGeom prst="rect">
              <a:avLst/>
            </a:prstGeom>
            <a:noFill/>
          </p:spPr>
          <p:txBody>
            <a:bodyPr wrap="square" rtlCol="0">
              <a:spAutoFit/>
            </a:bodyPr>
            <a:lstStyle/>
            <a:p>
              <a:r>
                <a:rPr lang="zh-CN" altLang="en-US" sz="5400" b="1" dirty="0">
                  <a:solidFill>
                    <a:schemeClr val="bg1">
                      <a:alpha val="6000"/>
                    </a:schemeClr>
                  </a:solidFill>
                  <a:cs typeface="+mn-ea"/>
                  <a:sym typeface="+mn-lt"/>
                </a:rPr>
                <a:t>师范</a:t>
              </a:r>
            </a:p>
          </p:txBody>
        </p:sp>
      </p:grpSp>
      <p:sp>
        <p:nvSpPr>
          <p:cNvPr id="39" name="矩形 38">
            <a:extLst>
              <a:ext uri="{FF2B5EF4-FFF2-40B4-BE49-F238E27FC236}">
                <a16:creationId xmlns:a16="http://schemas.microsoft.com/office/drawing/2014/main" id="{9636E70A-88A2-4446-A6A7-834BD8476264}"/>
              </a:ext>
            </a:extLst>
          </p:cNvPr>
          <p:cNvSpPr/>
          <p:nvPr/>
        </p:nvSpPr>
        <p:spPr>
          <a:xfrm>
            <a:off x="519545" y="581892"/>
            <a:ext cx="11170227" cy="5777345"/>
          </a:xfrm>
          <a:prstGeom prst="rect">
            <a:avLst/>
          </a:prstGeom>
          <a:ln w="101600">
            <a:gradFill>
              <a:gsLst>
                <a:gs pos="50000">
                  <a:srgbClr val="F6D9A7"/>
                </a:gs>
                <a:gs pos="100000">
                  <a:srgbClr val="D6AA74"/>
                </a:gs>
                <a:gs pos="0">
                  <a:srgbClr val="D6AA74"/>
                </a:gs>
              </a:gsLst>
              <a:lin ang="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sz="1351" dirty="0">
              <a:cs typeface="+mn-ea"/>
              <a:sym typeface="+mn-lt"/>
            </a:endParaRPr>
          </a:p>
        </p:txBody>
      </p:sp>
      <p:pic>
        <p:nvPicPr>
          <p:cNvPr id="102" name="图片 101">
            <a:extLst>
              <a:ext uri="{FF2B5EF4-FFF2-40B4-BE49-F238E27FC236}">
                <a16:creationId xmlns:a16="http://schemas.microsoft.com/office/drawing/2014/main" id="{7DC9CDDE-6608-4F61-8397-7A42B6D5C218}"/>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641738" y="463669"/>
            <a:ext cx="1687126" cy="949008"/>
          </a:xfrm>
          <a:prstGeom prst="rect">
            <a:avLst/>
          </a:prstGeom>
        </p:spPr>
      </p:pic>
      <p:cxnSp>
        <p:nvCxnSpPr>
          <p:cNvPr id="46" name="直线连接符 7">
            <a:extLst>
              <a:ext uri="{FF2B5EF4-FFF2-40B4-BE49-F238E27FC236}">
                <a16:creationId xmlns:a16="http://schemas.microsoft.com/office/drawing/2014/main" id="{FE4DC3B6-78BC-4458-80F4-07C09CDC6BEC}"/>
              </a:ext>
            </a:extLst>
          </p:cNvPr>
          <p:cNvCxnSpPr>
            <a:cxnSpLocks/>
          </p:cNvCxnSpPr>
          <p:nvPr/>
        </p:nvCxnSpPr>
        <p:spPr>
          <a:xfrm>
            <a:off x="4265568" y="3902569"/>
            <a:ext cx="327592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直线连接符 71">
            <a:extLst>
              <a:ext uri="{FF2B5EF4-FFF2-40B4-BE49-F238E27FC236}">
                <a16:creationId xmlns:a16="http://schemas.microsoft.com/office/drawing/2014/main" id="{FC33D4BC-CA49-41DB-B367-4CF8D8BCCD72}"/>
              </a:ext>
            </a:extLst>
          </p:cNvPr>
          <p:cNvCxnSpPr>
            <a:cxnSpLocks/>
          </p:cNvCxnSpPr>
          <p:nvPr/>
        </p:nvCxnSpPr>
        <p:spPr>
          <a:xfrm>
            <a:off x="4265568" y="4332875"/>
            <a:ext cx="327592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48" name="文本框 47">
            <a:extLst>
              <a:ext uri="{FF2B5EF4-FFF2-40B4-BE49-F238E27FC236}">
                <a16:creationId xmlns:a16="http://schemas.microsoft.com/office/drawing/2014/main" id="{5952721E-2E97-40E0-806E-E8A8545D64EC}"/>
              </a:ext>
            </a:extLst>
          </p:cNvPr>
          <p:cNvSpPr txBox="1"/>
          <p:nvPr/>
        </p:nvSpPr>
        <p:spPr>
          <a:xfrm>
            <a:off x="4272168" y="2346127"/>
            <a:ext cx="3647665" cy="923330"/>
          </a:xfrm>
          <a:prstGeom prst="rect">
            <a:avLst/>
          </a:prstGeom>
          <a:noFill/>
        </p:spPr>
        <p:txBody>
          <a:bodyPr wrap="none" rtlCol="0">
            <a:spAutoFit/>
          </a:bodyPr>
          <a:lstStyle/>
          <a:p>
            <a:r>
              <a:rPr kumimoji="1" lang="en-US" altLang="zh-CN" sz="5400" dirty="0">
                <a:gradFill>
                  <a:gsLst>
                    <a:gs pos="100000">
                      <a:schemeClr val="bg1">
                        <a:alpha val="0"/>
                      </a:schemeClr>
                    </a:gs>
                    <a:gs pos="0">
                      <a:schemeClr val="accent3">
                        <a:lumMod val="40000"/>
                        <a:lumOff val="60000"/>
                      </a:schemeClr>
                    </a:gs>
                  </a:gsLst>
                  <a:lin ang="5400000" scaled="0"/>
                </a:gradFill>
                <a:cs typeface="+mn-ea"/>
                <a:sym typeface="+mn-lt"/>
              </a:rPr>
              <a:t>PART ONE</a:t>
            </a:r>
            <a:endParaRPr kumimoji="1" lang="zh-CN" altLang="en-US" sz="5400" dirty="0">
              <a:gradFill>
                <a:gsLst>
                  <a:gs pos="100000">
                    <a:schemeClr val="bg1">
                      <a:alpha val="0"/>
                    </a:schemeClr>
                  </a:gs>
                  <a:gs pos="0">
                    <a:schemeClr val="accent3">
                      <a:lumMod val="40000"/>
                      <a:lumOff val="60000"/>
                    </a:schemeClr>
                  </a:gs>
                </a:gsLst>
                <a:lin ang="5400000" scaled="0"/>
              </a:gradFill>
              <a:cs typeface="+mn-ea"/>
              <a:sym typeface="+mn-lt"/>
            </a:endParaRPr>
          </a:p>
        </p:txBody>
      </p:sp>
      <p:sp>
        <p:nvSpPr>
          <p:cNvPr id="49" name="文本框 48">
            <a:extLst>
              <a:ext uri="{FF2B5EF4-FFF2-40B4-BE49-F238E27FC236}">
                <a16:creationId xmlns:a16="http://schemas.microsoft.com/office/drawing/2014/main" id="{6172281B-C161-4528-AA5C-3FABCB3C6510}"/>
              </a:ext>
            </a:extLst>
          </p:cNvPr>
          <p:cNvSpPr txBox="1"/>
          <p:nvPr/>
        </p:nvSpPr>
        <p:spPr>
          <a:xfrm>
            <a:off x="4310896" y="2824872"/>
            <a:ext cx="3570208" cy="1107996"/>
          </a:xfrm>
          <a:prstGeom prst="rect">
            <a:avLst/>
          </a:prstGeom>
          <a:noFill/>
        </p:spPr>
        <p:txBody>
          <a:bodyPr wrap="none" rtlCol="0">
            <a:spAutoFit/>
          </a:bodyPr>
          <a:lstStyle/>
          <a:p>
            <a:r>
              <a:rPr kumimoji="1" lang="zh-CN" altLang="en-US" sz="6600" b="1" dirty="0">
                <a:solidFill>
                  <a:schemeClr val="accent3">
                    <a:lumMod val="40000"/>
                    <a:lumOff val="60000"/>
                  </a:schemeClr>
                </a:solidFill>
                <a:cs typeface="+mn-ea"/>
                <a:sym typeface="+mn-lt"/>
              </a:rPr>
              <a:t>第一部分</a:t>
            </a:r>
          </a:p>
        </p:txBody>
      </p:sp>
      <p:sp>
        <p:nvSpPr>
          <p:cNvPr id="2" name="矩形 1">
            <a:extLst>
              <a:ext uri="{FF2B5EF4-FFF2-40B4-BE49-F238E27FC236}">
                <a16:creationId xmlns:a16="http://schemas.microsoft.com/office/drawing/2014/main" id="{3D2F1E14-E52C-4223-BE9E-9215574F3880}"/>
              </a:ext>
            </a:extLst>
          </p:cNvPr>
          <p:cNvSpPr/>
          <p:nvPr/>
        </p:nvSpPr>
        <p:spPr>
          <a:xfrm>
            <a:off x="4260058" y="3967617"/>
            <a:ext cx="3275920" cy="300210"/>
          </a:xfrm>
          <a:prstGeom prst="rect">
            <a:avLst/>
          </a:prstGeom>
        </p:spPr>
        <p:txBody>
          <a:bodyPr wrap="square">
            <a:spAutoFit/>
          </a:bodyPr>
          <a:lstStyle/>
          <a:p>
            <a:pPr algn="dist"/>
            <a:r>
              <a:rPr lang="en-US" altLang="zh-CN" sz="1351" dirty="0">
                <a:solidFill>
                  <a:schemeClr val="bg1"/>
                </a:solidFill>
                <a:cs typeface="+mn-ea"/>
                <a:sym typeface="+mn-lt"/>
              </a:rPr>
              <a:t>Click here to add your title</a:t>
            </a:r>
          </a:p>
        </p:txBody>
      </p:sp>
    </p:spTree>
    <p:extLst>
      <p:ext uri="{BB962C8B-B14F-4D97-AF65-F5344CB8AC3E}">
        <p14:creationId xmlns:p14="http://schemas.microsoft.com/office/powerpoint/2010/main" val="16283398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7" name="组合 116">
            <a:extLst>
              <a:ext uri="{FF2B5EF4-FFF2-40B4-BE49-F238E27FC236}">
                <a16:creationId xmlns:a16="http://schemas.microsoft.com/office/drawing/2014/main" id="{BAABEF51-C31D-4CF7-859F-1BA79888BF35}"/>
              </a:ext>
            </a:extLst>
          </p:cNvPr>
          <p:cNvGrpSpPr/>
          <p:nvPr/>
        </p:nvGrpSpPr>
        <p:grpSpPr>
          <a:xfrm>
            <a:off x="0" y="0"/>
            <a:ext cx="12192000" cy="6858000"/>
            <a:chOff x="0" y="0"/>
            <a:chExt cx="12192000" cy="6858000"/>
          </a:xfrm>
        </p:grpSpPr>
        <p:grpSp>
          <p:nvGrpSpPr>
            <p:cNvPr id="114" name="组合 113">
              <a:extLst>
                <a:ext uri="{FF2B5EF4-FFF2-40B4-BE49-F238E27FC236}">
                  <a16:creationId xmlns:a16="http://schemas.microsoft.com/office/drawing/2014/main" id="{8B21B63B-FD24-402C-905B-CC841CDB52EB}"/>
                </a:ext>
              </a:extLst>
            </p:cNvPr>
            <p:cNvGrpSpPr/>
            <p:nvPr/>
          </p:nvGrpSpPr>
          <p:grpSpPr>
            <a:xfrm>
              <a:off x="0" y="0"/>
              <a:ext cx="12192000" cy="6858000"/>
              <a:chOff x="0" y="0"/>
              <a:chExt cx="12192000" cy="6858000"/>
            </a:xfrm>
          </p:grpSpPr>
          <p:sp>
            <p:nvSpPr>
              <p:cNvPr id="10" name="矩形 9">
                <a:extLst>
                  <a:ext uri="{FF2B5EF4-FFF2-40B4-BE49-F238E27FC236}">
                    <a16:creationId xmlns:a16="http://schemas.microsoft.com/office/drawing/2014/main" id="{FFA20FD3-23EC-4E91-8048-DC15E52677F5}"/>
                  </a:ext>
                </a:extLst>
              </p:cNvPr>
              <p:cNvSpPr/>
              <p:nvPr/>
            </p:nvSpPr>
            <p:spPr>
              <a:xfrm>
                <a:off x="0" y="0"/>
                <a:ext cx="12192000" cy="6858000"/>
              </a:xfrm>
              <a:prstGeom prst="rect">
                <a:avLst/>
              </a:prstGeom>
              <a:solidFill>
                <a:schemeClr val="accent1">
                  <a:alpha val="96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flip="none" rotWithShape="1">
                    <a:gsLst>
                      <a:gs pos="50000">
                        <a:schemeClr val="accent1"/>
                      </a:gs>
                      <a:gs pos="100000">
                        <a:schemeClr val="accent2">
                          <a:alpha val="96000"/>
                        </a:schemeClr>
                      </a:gs>
                      <a:gs pos="0">
                        <a:schemeClr val="accent1">
                          <a:alpha val="96000"/>
                        </a:schemeClr>
                      </a:gs>
                    </a:gsLst>
                    <a:path path="circle">
                      <a:fillToRect l="50000" t="50000" r="50000" b="50000"/>
                    </a:path>
                    <a:tileRect/>
                  </a:gradFill>
                  <a:cs typeface="+mn-ea"/>
                  <a:sym typeface="+mn-lt"/>
                </a:endParaRPr>
              </a:p>
            </p:txBody>
          </p:sp>
          <p:sp>
            <p:nvSpPr>
              <p:cNvPr id="11" name="文本框 10">
                <a:extLst>
                  <a:ext uri="{FF2B5EF4-FFF2-40B4-BE49-F238E27FC236}">
                    <a16:creationId xmlns:a16="http://schemas.microsoft.com/office/drawing/2014/main" id="{52B3A396-1CAB-498F-A9DD-DBD7F95C4093}"/>
                  </a:ext>
                </a:extLst>
              </p:cNvPr>
              <p:cNvSpPr txBox="1"/>
              <p:nvPr/>
            </p:nvSpPr>
            <p:spPr>
              <a:xfrm>
                <a:off x="2328864" y="1985232"/>
                <a:ext cx="1047750" cy="2123658"/>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12" name="文本框 11">
                <a:extLst>
                  <a:ext uri="{FF2B5EF4-FFF2-40B4-BE49-F238E27FC236}">
                    <a16:creationId xmlns:a16="http://schemas.microsoft.com/office/drawing/2014/main" id="{D49E5E00-0D25-4943-A11D-69FCAC014C91}"/>
                  </a:ext>
                </a:extLst>
              </p:cNvPr>
              <p:cNvSpPr txBox="1"/>
              <p:nvPr/>
            </p:nvSpPr>
            <p:spPr>
              <a:xfrm>
                <a:off x="9648829" y="487756"/>
                <a:ext cx="1876426" cy="1107996"/>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13" name="文本框 12">
                <a:extLst>
                  <a:ext uri="{FF2B5EF4-FFF2-40B4-BE49-F238E27FC236}">
                    <a16:creationId xmlns:a16="http://schemas.microsoft.com/office/drawing/2014/main" id="{2921F132-C63E-4FFE-B46A-4C888E22E600}"/>
                  </a:ext>
                </a:extLst>
              </p:cNvPr>
              <p:cNvSpPr txBox="1"/>
              <p:nvPr/>
            </p:nvSpPr>
            <p:spPr>
              <a:xfrm>
                <a:off x="3732604" y="3749953"/>
                <a:ext cx="1933574" cy="1107996"/>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14" name="文本框 13">
                <a:extLst>
                  <a:ext uri="{FF2B5EF4-FFF2-40B4-BE49-F238E27FC236}">
                    <a16:creationId xmlns:a16="http://schemas.microsoft.com/office/drawing/2014/main" id="{4585C88C-6591-4AA4-8D9F-4F10A809A5C2}"/>
                  </a:ext>
                </a:extLst>
              </p:cNvPr>
              <p:cNvSpPr txBox="1"/>
              <p:nvPr/>
            </p:nvSpPr>
            <p:spPr>
              <a:xfrm>
                <a:off x="6804415" y="2886096"/>
                <a:ext cx="1933575" cy="1107996"/>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15" name="文本框 14">
                <a:extLst>
                  <a:ext uri="{FF2B5EF4-FFF2-40B4-BE49-F238E27FC236}">
                    <a16:creationId xmlns:a16="http://schemas.microsoft.com/office/drawing/2014/main" id="{C1FD499B-A2A8-4C3F-AA4A-558E42B042DC}"/>
                  </a:ext>
                </a:extLst>
              </p:cNvPr>
              <p:cNvSpPr txBox="1"/>
              <p:nvPr/>
            </p:nvSpPr>
            <p:spPr>
              <a:xfrm>
                <a:off x="7277100" y="441325"/>
                <a:ext cx="1047750" cy="2123658"/>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16" name="文本框 15">
                <a:extLst>
                  <a:ext uri="{FF2B5EF4-FFF2-40B4-BE49-F238E27FC236}">
                    <a16:creationId xmlns:a16="http://schemas.microsoft.com/office/drawing/2014/main" id="{7EABEAF4-2352-42C8-9E95-DA411B4F7D4B}"/>
                  </a:ext>
                </a:extLst>
              </p:cNvPr>
              <p:cNvSpPr txBox="1"/>
              <p:nvPr/>
            </p:nvSpPr>
            <p:spPr>
              <a:xfrm>
                <a:off x="6753225" y="4387227"/>
                <a:ext cx="1047750" cy="2123658"/>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17" name="文本框 16">
                <a:extLst>
                  <a:ext uri="{FF2B5EF4-FFF2-40B4-BE49-F238E27FC236}">
                    <a16:creationId xmlns:a16="http://schemas.microsoft.com/office/drawing/2014/main" id="{83BD76DC-D18F-474E-BD22-3FE3FFBA2A44}"/>
                  </a:ext>
                </a:extLst>
              </p:cNvPr>
              <p:cNvSpPr txBox="1"/>
              <p:nvPr/>
            </p:nvSpPr>
            <p:spPr>
              <a:xfrm>
                <a:off x="547689" y="1844676"/>
                <a:ext cx="1933574" cy="1107996"/>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18" name="文本框 17">
                <a:extLst>
                  <a:ext uri="{FF2B5EF4-FFF2-40B4-BE49-F238E27FC236}">
                    <a16:creationId xmlns:a16="http://schemas.microsoft.com/office/drawing/2014/main" id="{97370653-B935-47DB-827E-09C32D2EAA31}"/>
                  </a:ext>
                </a:extLst>
              </p:cNvPr>
              <p:cNvSpPr txBox="1"/>
              <p:nvPr/>
            </p:nvSpPr>
            <p:spPr>
              <a:xfrm>
                <a:off x="647699" y="395158"/>
                <a:ext cx="1924050" cy="1107996"/>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19" name="文本框 18">
                <a:extLst>
                  <a:ext uri="{FF2B5EF4-FFF2-40B4-BE49-F238E27FC236}">
                    <a16:creationId xmlns:a16="http://schemas.microsoft.com/office/drawing/2014/main" id="{EE1FC261-1CB5-426E-8C99-1284560EF1C8}"/>
                  </a:ext>
                </a:extLst>
              </p:cNvPr>
              <p:cNvSpPr txBox="1"/>
              <p:nvPr/>
            </p:nvSpPr>
            <p:spPr>
              <a:xfrm>
                <a:off x="704850" y="3305514"/>
                <a:ext cx="1047750" cy="2123658"/>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20" name="文本框 19">
                <a:extLst>
                  <a:ext uri="{FF2B5EF4-FFF2-40B4-BE49-F238E27FC236}">
                    <a16:creationId xmlns:a16="http://schemas.microsoft.com/office/drawing/2014/main" id="{C797DE50-1B8C-4D3B-8269-4FD5EAFCA8B6}"/>
                  </a:ext>
                </a:extLst>
              </p:cNvPr>
              <p:cNvSpPr txBox="1"/>
              <p:nvPr/>
            </p:nvSpPr>
            <p:spPr>
              <a:xfrm>
                <a:off x="609599" y="5397162"/>
                <a:ext cx="1895476" cy="1107996"/>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21" name="文本框 20">
                <a:extLst>
                  <a:ext uri="{FF2B5EF4-FFF2-40B4-BE49-F238E27FC236}">
                    <a16:creationId xmlns:a16="http://schemas.microsoft.com/office/drawing/2014/main" id="{1102961B-F4BD-4149-9858-02AB9255285F}"/>
                  </a:ext>
                </a:extLst>
              </p:cNvPr>
              <p:cNvSpPr txBox="1"/>
              <p:nvPr/>
            </p:nvSpPr>
            <p:spPr>
              <a:xfrm>
                <a:off x="9381531" y="2897669"/>
                <a:ext cx="1933574" cy="1107996"/>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22" name="文本框 21">
                <a:extLst>
                  <a:ext uri="{FF2B5EF4-FFF2-40B4-BE49-F238E27FC236}">
                    <a16:creationId xmlns:a16="http://schemas.microsoft.com/office/drawing/2014/main" id="{4FE2386D-2449-41F1-8464-440C8D34AE38}"/>
                  </a:ext>
                </a:extLst>
              </p:cNvPr>
              <p:cNvSpPr txBox="1"/>
              <p:nvPr/>
            </p:nvSpPr>
            <p:spPr>
              <a:xfrm>
                <a:off x="10307832" y="4101577"/>
                <a:ext cx="1047750" cy="2123658"/>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23" name="文本框 22">
                <a:extLst>
                  <a:ext uri="{FF2B5EF4-FFF2-40B4-BE49-F238E27FC236}">
                    <a16:creationId xmlns:a16="http://schemas.microsoft.com/office/drawing/2014/main" id="{EB0E7149-EA75-4412-9915-963E4C9969D7}"/>
                  </a:ext>
                </a:extLst>
              </p:cNvPr>
              <p:cNvSpPr txBox="1"/>
              <p:nvPr/>
            </p:nvSpPr>
            <p:spPr>
              <a:xfrm>
                <a:off x="5043487" y="384175"/>
                <a:ext cx="1519237" cy="2123658"/>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24" name="文本框 23">
                <a:extLst>
                  <a:ext uri="{FF2B5EF4-FFF2-40B4-BE49-F238E27FC236}">
                    <a16:creationId xmlns:a16="http://schemas.microsoft.com/office/drawing/2014/main" id="{FD411F26-65CA-465D-B279-99E04794569C}"/>
                  </a:ext>
                </a:extLst>
              </p:cNvPr>
              <p:cNvSpPr txBox="1"/>
              <p:nvPr/>
            </p:nvSpPr>
            <p:spPr>
              <a:xfrm>
                <a:off x="4362451" y="1767584"/>
                <a:ext cx="1047750" cy="1754326"/>
              </a:xfrm>
              <a:prstGeom prst="rect">
                <a:avLst/>
              </a:prstGeom>
              <a:noFill/>
            </p:spPr>
            <p:txBody>
              <a:bodyPr wrap="square" rtlCol="0">
                <a:spAutoFit/>
              </a:bodyPr>
              <a:lstStyle/>
              <a:p>
                <a:r>
                  <a:rPr lang="zh-CN" altLang="en-US" sz="5400" b="1" dirty="0">
                    <a:solidFill>
                      <a:schemeClr val="bg1">
                        <a:alpha val="6000"/>
                      </a:schemeClr>
                    </a:solidFill>
                    <a:cs typeface="+mn-ea"/>
                    <a:sym typeface="+mn-lt"/>
                  </a:rPr>
                  <a:t>师范</a:t>
                </a:r>
              </a:p>
            </p:txBody>
          </p:sp>
          <p:sp>
            <p:nvSpPr>
              <p:cNvPr id="25" name="文本框 24">
                <a:extLst>
                  <a:ext uri="{FF2B5EF4-FFF2-40B4-BE49-F238E27FC236}">
                    <a16:creationId xmlns:a16="http://schemas.microsoft.com/office/drawing/2014/main" id="{4065A6FC-75F6-4DA5-9431-033346866952}"/>
                  </a:ext>
                </a:extLst>
              </p:cNvPr>
              <p:cNvSpPr txBox="1"/>
              <p:nvPr/>
            </p:nvSpPr>
            <p:spPr>
              <a:xfrm>
                <a:off x="1932383" y="4203922"/>
                <a:ext cx="2050256" cy="1107996"/>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26" name="文本框 25">
                <a:extLst>
                  <a:ext uri="{FF2B5EF4-FFF2-40B4-BE49-F238E27FC236}">
                    <a16:creationId xmlns:a16="http://schemas.microsoft.com/office/drawing/2014/main" id="{F0F448AE-72C3-4E56-AAF4-5617FD893FD3}"/>
                  </a:ext>
                </a:extLst>
              </p:cNvPr>
              <p:cNvSpPr txBox="1"/>
              <p:nvPr/>
            </p:nvSpPr>
            <p:spPr>
              <a:xfrm>
                <a:off x="3183732" y="300723"/>
                <a:ext cx="1047750" cy="2123658"/>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27" name="文本框 26">
                <a:extLst>
                  <a:ext uri="{FF2B5EF4-FFF2-40B4-BE49-F238E27FC236}">
                    <a16:creationId xmlns:a16="http://schemas.microsoft.com/office/drawing/2014/main" id="{48984246-F924-4399-9DAB-0B6A13844133}"/>
                  </a:ext>
                </a:extLst>
              </p:cNvPr>
              <p:cNvSpPr txBox="1"/>
              <p:nvPr/>
            </p:nvSpPr>
            <p:spPr>
              <a:xfrm>
                <a:off x="8477251" y="304008"/>
                <a:ext cx="1047750" cy="2123658"/>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28" name="文本框 27">
                <a:extLst>
                  <a:ext uri="{FF2B5EF4-FFF2-40B4-BE49-F238E27FC236}">
                    <a16:creationId xmlns:a16="http://schemas.microsoft.com/office/drawing/2014/main" id="{40F576A7-1FA5-46DC-950B-E2F42D660BB0}"/>
                  </a:ext>
                </a:extLst>
              </p:cNvPr>
              <p:cNvSpPr txBox="1"/>
              <p:nvPr/>
            </p:nvSpPr>
            <p:spPr>
              <a:xfrm>
                <a:off x="10696575" y="1284760"/>
                <a:ext cx="1047750" cy="1754326"/>
              </a:xfrm>
              <a:prstGeom prst="rect">
                <a:avLst/>
              </a:prstGeom>
              <a:noFill/>
            </p:spPr>
            <p:txBody>
              <a:bodyPr wrap="square" rtlCol="0">
                <a:spAutoFit/>
              </a:bodyPr>
              <a:lstStyle/>
              <a:p>
                <a:r>
                  <a:rPr lang="zh-CN" altLang="en-US" sz="5400" b="1" dirty="0">
                    <a:solidFill>
                      <a:schemeClr val="bg1">
                        <a:alpha val="6000"/>
                      </a:schemeClr>
                    </a:solidFill>
                    <a:cs typeface="+mn-ea"/>
                    <a:sym typeface="+mn-lt"/>
                  </a:rPr>
                  <a:t>师范</a:t>
                </a:r>
              </a:p>
            </p:txBody>
          </p:sp>
          <p:sp>
            <p:nvSpPr>
              <p:cNvPr id="29" name="文本框 28">
                <a:extLst>
                  <a:ext uri="{FF2B5EF4-FFF2-40B4-BE49-F238E27FC236}">
                    <a16:creationId xmlns:a16="http://schemas.microsoft.com/office/drawing/2014/main" id="{B4FCBABE-DC0E-45F5-898E-3112AA34407D}"/>
                  </a:ext>
                </a:extLst>
              </p:cNvPr>
              <p:cNvSpPr txBox="1"/>
              <p:nvPr/>
            </p:nvSpPr>
            <p:spPr>
              <a:xfrm>
                <a:off x="2894408" y="5233838"/>
                <a:ext cx="2453880" cy="1323439"/>
              </a:xfrm>
              <a:prstGeom prst="rect">
                <a:avLst/>
              </a:prstGeom>
              <a:noFill/>
            </p:spPr>
            <p:txBody>
              <a:bodyPr wrap="square" rtlCol="0">
                <a:spAutoFit/>
              </a:bodyPr>
              <a:lstStyle/>
              <a:p>
                <a:r>
                  <a:rPr lang="zh-CN" altLang="en-US" sz="8000" b="1" dirty="0">
                    <a:solidFill>
                      <a:schemeClr val="bg1">
                        <a:alpha val="6000"/>
                      </a:schemeClr>
                    </a:solidFill>
                    <a:cs typeface="+mn-ea"/>
                    <a:sym typeface="+mn-lt"/>
                  </a:rPr>
                  <a:t>师范</a:t>
                </a:r>
              </a:p>
            </p:txBody>
          </p:sp>
          <p:sp>
            <p:nvSpPr>
              <p:cNvPr id="30" name="文本框 29">
                <a:extLst>
                  <a:ext uri="{FF2B5EF4-FFF2-40B4-BE49-F238E27FC236}">
                    <a16:creationId xmlns:a16="http://schemas.microsoft.com/office/drawing/2014/main" id="{833B6EA9-931E-4AEA-BD86-ED792AEF64BC}"/>
                  </a:ext>
                </a:extLst>
              </p:cNvPr>
              <p:cNvSpPr txBox="1"/>
              <p:nvPr/>
            </p:nvSpPr>
            <p:spPr>
              <a:xfrm>
                <a:off x="8129587" y="5392698"/>
                <a:ext cx="1866900" cy="1107996"/>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31" name="文本框 30">
                <a:extLst>
                  <a:ext uri="{FF2B5EF4-FFF2-40B4-BE49-F238E27FC236}">
                    <a16:creationId xmlns:a16="http://schemas.microsoft.com/office/drawing/2014/main" id="{5FE46080-6C42-4E0D-B8D2-EB66070C93E1}"/>
                  </a:ext>
                </a:extLst>
              </p:cNvPr>
              <p:cNvSpPr txBox="1"/>
              <p:nvPr/>
            </p:nvSpPr>
            <p:spPr>
              <a:xfrm>
                <a:off x="5348288" y="1882007"/>
                <a:ext cx="1047750" cy="2123658"/>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32" name="文本框 31">
                <a:extLst>
                  <a:ext uri="{FF2B5EF4-FFF2-40B4-BE49-F238E27FC236}">
                    <a16:creationId xmlns:a16="http://schemas.microsoft.com/office/drawing/2014/main" id="{C36C8AF1-539F-45B9-8E36-770DC4D006E0}"/>
                  </a:ext>
                </a:extLst>
              </p:cNvPr>
              <p:cNvSpPr txBox="1"/>
              <p:nvPr/>
            </p:nvSpPr>
            <p:spPr>
              <a:xfrm>
                <a:off x="8071235" y="4203922"/>
                <a:ext cx="1928816" cy="1107996"/>
              </a:xfrm>
              <a:prstGeom prst="rect">
                <a:avLst/>
              </a:prstGeom>
              <a:noFill/>
            </p:spPr>
            <p:txBody>
              <a:bodyPr wrap="square" rtlCol="0">
                <a:spAutoFit/>
              </a:bodyPr>
              <a:lstStyle/>
              <a:p>
                <a:r>
                  <a:rPr lang="zh-CN" altLang="en-US" sz="6600" dirty="0">
                    <a:solidFill>
                      <a:schemeClr val="bg1">
                        <a:alpha val="6000"/>
                      </a:schemeClr>
                    </a:solidFill>
                    <a:cs typeface="+mn-ea"/>
                    <a:sym typeface="+mn-lt"/>
                  </a:rPr>
                  <a:t>师范</a:t>
                </a:r>
              </a:p>
            </p:txBody>
          </p:sp>
          <p:sp>
            <p:nvSpPr>
              <p:cNvPr id="33" name="文本框 32">
                <a:extLst>
                  <a:ext uri="{FF2B5EF4-FFF2-40B4-BE49-F238E27FC236}">
                    <a16:creationId xmlns:a16="http://schemas.microsoft.com/office/drawing/2014/main" id="{7EFCA9DB-F4CD-4687-990F-F6EE8C74D1E0}"/>
                  </a:ext>
                </a:extLst>
              </p:cNvPr>
              <p:cNvSpPr txBox="1"/>
              <p:nvPr/>
            </p:nvSpPr>
            <p:spPr>
              <a:xfrm>
                <a:off x="5514975" y="4613861"/>
                <a:ext cx="1047750" cy="1754326"/>
              </a:xfrm>
              <a:prstGeom prst="rect">
                <a:avLst/>
              </a:prstGeom>
              <a:noFill/>
            </p:spPr>
            <p:txBody>
              <a:bodyPr wrap="square" rtlCol="0">
                <a:spAutoFit/>
              </a:bodyPr>
              <a:lstStyle/>
              <a:p>
                <a:r>
                  <a:rPr lang="zh-CN" altLang="en-US" sz="5400" b="1" dirty="0">
                    <a:solidFill>
                      <a:schemeClr val="bg1">
                        <a:alpha val="6000"/>
                      </a:schemeClr>
                    </a:solidFill>
                    <a:cs typeface="+mn-ea"/>
                    <a:sym typeface="+mn-lt"/>
                  </a:rPr>
                  <a:t>师范</a:t>
                </a:r>
              </a:p>
            </p:txBody>
          </p:sp>
        </p:grpSp>
        <p:sp>
          <p:nvSpPr>
            <p:cNvPr id="116" name="文本框 115">
              <a:extLst>
                <a:ext uri="{FF2B5EF4-FFF2-40B4-BE49-F238E27FC236}">
                  <a16:creationId xmlns:a16="http://schemas.microsoft.com/office/drawing/2014/main" id="{74CF09AD-FBB2-45FD-A5BC-067A8056FD80}"/>
                </a:ext>
              </a:extLst>
            </p:cNvPr>
            <p:cNvSpPr txBox="1"/>
            <p:nvPr/>
          </p:nvSpPr>
          <p:spPr>
            <a:xfrm>
              <a:off x="9188441" y="2041337"/>
              <a:ext cx="1933574" cy="923330"/>
            </a:xfrm>
            <a:prstGeom prst="rect">
              <a:avLst/>
            </a:prstGeom>
            <a:noFill/>
          </p:spPr>
          <p:txBody>
            <a:bodyPr wrap="square" rtlCol="0">
              <a:spAutoFit/>
            </a:bodyPr>
            <a:lstStyle/>
            <a:p>
              <a:r>
                <a:rPr lang="zh-CN" altLang="en-US" sz="5400" b="1" dirty="0">
                  <a:solidFill>
                    <a:schemeClr val="bg1">
                      <a:alpha val="6000"/>
                    </a:schemeClr>
                  </a:solidFill>
                  <a:cs typeface="+mn-ea"/>
                  <a:sym typeface="+mn-lt"/>
                </a:rPr>
                <a:t>师范</a:t>
              </a:r>
            </a:p>
          </p:txBody>
        </p:sp>
      </p:grpSp>
      <p:sp>
        <p:nvSpPr>
          <p:cNvPr id="35" name="矩形 34">
            <a:extLst>
              <a:ext uri="{FF2B5EF4-FFF2-40B4-BE49-F238E27FC236}">
                <a16:creationId xmlns:a16="http://schemas.microsoft.com/office/drawing/2014/main" id="{74966BBB-6E90-4840-B7CA-FF6D30525A31}"/>
              </a:ext>
            </a:extLst>
          </p:cNvPr>
          <p:cNvSpPr/>
          <p:nvPr/>
        </p:nvSpPr>
        <p:spPr>
          <a:xfrm>
            <a:off x="519545" y="581892"/>
            <a:ext cx="11170227" cy="5777345"/>
          </a:xfrm>
          <a:prstGeom prst="rect">
            <a:avLst/>
          </a:prstGeom>
          <a:ln w="101600">
            <a:gradFill>
              <a:gsLst>
                <a:gs pos="50000">
                  <a:schemeClr val="accent3">
                    <a:lumMod val="40000"/>
                    <a:lumOff val="60000"/>
                  </a:schemeClr>
                </a:gs>
                <a:gs pos="100000">
                  <a:schemeClr val="accent3">
                    <a:lumMod val="60000"/>
                    <a:lumOff val="40000"/>
                  </a:schemeClr>
                </a:gs>
                <a:gs pos="0">
                  <a:schemeClr val="accent3">
                    <a:lumMod val="60000"/>
                    <a:lumOff val="40000"/>
                  </a:schemeClr>
                </a:gs>
              </a:gsLst>
              <a:lin ang="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sz="1351" dirty="0">
              <a:cs typeface="+mn-ea"/>
              <a:sym typeface="+mn-lt"/>
            </a:endParaRPr>
          </a:p>
        </p:txBody>
      </p:sp>
      <p:sp>
        <p:nvSpPr>
          <p:cNvPr id="57" name="文本框 56">
            <a:extLst>
              <a:ext uri="{FF2B5EF4-FFF2-40B4-BE49-F238E27FC236}">
                <a16:creationId xmlns:a16="http://schemas.microsoft.com/office/drawing/2014/main" id="{62E4E535-472E-4CC4-AD7C-E7973C6F5BBD}"/>
              </a:ext>
            </a:extLst>
          </p:cNvPr>
          <p:cNvSpPr txBox="1"/>
          <p:nvPr/>
        </p:nvSpPr>
        <p:spPr>
          <a:xfrm>
            <a:off x="4477685" y="2244997"/>
            <a:ext cx="5109091" cy="1790042"/>
          </a:xfrm>
          <a:prstGeom prst="rect">
            <a:avLst/>
          </a:prstGeom>
          <a:noFill/>
        </p:spPr>
        <p:txBody>
          <a:bodyPr wrap="none" rtlCol="0">
            <a:spAutoFit/>
          </a:bodyPr>
          <a:lstStyle/>
          <a:p>
            <a:pPr>
              <a:lnSpc>
                <a:spcPct val="120000"/>
              </a:lnSpc>
            </a:pPr>
            <a:r>
              <a:rPr kumimoji="1" lang="zh-CN" altLang="en-US" sz="4800" b="1" dirty="0">
                <a:solidFill>
                  <a:schemeClr val="accent3">
                    <a:lumMod val="60000"/>
                    <a:lumOff val="40000"/>
                  </a:schemeClr>
                </a:solidFill>
                <a:cs typeface="+mn-ea"/>
                <a:sym typeface="+mn-lt"/>
              </a:rPr>
              <a:t>感谢观看</a:t>
            </a:r>
            <a:endParaRPr kumimoji="1" lang="en-US" altLang="zh-CN" sz="4800" b="1" dirty="0">
              <a:solidFill>
                <a:schemeClr val="accent3">
                  <a:lumMod val="60000"/>
                  <a:lumOff val="40000"/>
                </a:schemeClr>
              </a:solidFill>
              <a:cs typeface="+mn-ea"/>
              <a:sym typeface="+mn-lt"/>
            </a:endParaRPr>
          </a:p>
          <a:p>
            <a:pPr>
              <a:lnSpc>
                <a:spcPct val="120000"/>
              </a:lnSpc>
            </a:pPr>
            <a:r>
              <a:rPr kumimoji="1" lang="zh-CN" altLang="en-US" sz="4800" b="1" dirty="0">
                <a:solidFill>
                  <a:schemeClr val="accent3">
                    <a:lumMod val="60000"/>
                    <a:lumOff val="40000"/>
                  </a:schemeClr>
                </a:solidFill>
                <a:cs typeface="+mn-ea"/>
                <a:sym typeface="+mn-lt"/>
              </a:rPr>
              <a:t>恳请各位批评指正</a:t>
            </a:r>
            <a:endParaRPr kumimoji="1" lang="en-US" altLang="zh-CN" sz="4800" b="1" dirty="0">
              <a:solidFill>
                <a:schemeClr val="accent3">
                  <a:lumMod val="60000"/>
                  <a:lumOff val="40000"/>
                </a:schemeClr>
              </a:solidFill>
              <a:cs typeface="+mn-ea"/>
              <a:sym typeface="+mn-lt"/>
            </a:endParaRPr>
          </a:p>
        </p:txBody>
      </p:sp>
      <p:sp>
        <p:nvSpPr>
          <p:cNvPr id="104" name="文本框 103">
            <a:extLst>
              <a:ext uri="{FF2B5EF4-FFF2-40B4-BE49-F238E27FC236}">
                <a16:creationId xmlns:a16="http://schemas.microsoft.com/office/drawing/2014/main" id="{5C73918D-12DD-4BA5-9F54-DC8A9B1A4B8C}"/>
              </a:ext>
            </a:extLst>
          </p:cNvPr>
          <p:cNvSpPr txBox="1"/>
          <p:nvPr/>
        </p:nvSpPr>
        <p:spPr>
          <a:xfrm>
            <a:off x="6208641" y="4196761"/>
            <a:ext cx="1797287" cy="418191"/>
          </a:xfrm>
          <a:prstGeom prst="rect">
            <a:avLst/>
          </a:prstGeom>
          <a:noFill/>
        </p:spPr>
        <p:txBody>
          <a:bodyPr wrap="none" rtlCol="0">
            <a:spAutoFit/>
          </a:bodyPr>
          <a:lstStyle/>
          <a:p>
            <a:pPr>
              <a:lnSpc>
                <a:spcPct val="150000"/>
              </a:lnSpc>
            </a:pPr>
            <a:r>
              <a:rPr kumimoji="1" lang="zh-CN" altLang="en-US" sz="1600" dirty="0">
                <a:solidFill>
                  <a:schemeClr val="bg1"/>
                </a:solidFill>
                <a:cs typeface="+mn-ea"/>
                <a:sym typeface="+mn-lt"/>
              </a:rPr>
              <a:t>指导老师</a:t>
            </a:r>
            <a:r>
              <a:rPr kumimoji="1" lang="en-US" altLang="zh-CN" sz="1600" dirty="0">
                <a:solidFill>
                  <a:schemeClr val="bg1"/>
                </a:solidFill>
                <a:cs typeface="+mn-ea"/>
                <a:sym typeface="+mn-lt"/>
              </a:rPr>
              <a:t> | </a:t>
            </a:r>
            <a:r>
              <a:rPr kumimoji="1" lang="zh-CN" altLang="en-US" sz="1600" dirty="0">
                <a:solidFill>
                  <a:schemeClr val="bg1"/>
                </a:solidFill>
                <a:cs typeface="+mn-ea"/>
                <a:sym typeface="+mn-lt"/>
              </a:rPr>
              <a:t>师小薇</a:t>
            </a:r>
            <a:endParaRPr kumimoji="1" lang="en-US" altLang="zh-CN" sz="1600" dirty="0">
              <a:solidFill>
                <a:schemeClr val="bg1"/>
              </a:solidFill>
              <a:cs typeface="+mn-ea"/>
              <a:sym typeface="+mn-lt"/>
            </a:endParaRPr>
          </a:p>
        </p:txBody>
      </p:sp>
      <p:sp>
        <p:nvSpPr>
          <p:cNvPr id="105" name="文本框 104">
            <a:extLst>
              <a:ext uri="{FF2B5EF4-FFF2-40B4-BE49-F238E27FC236}">
                <a16:creationId xmlns:a16="http://schemas.microsoft.com/office/drawing/2014/main" id="{20037262-1CE1-46BD-B033-7FA4EE0999C5}"/>
              </a:ext>
            </a:extLst>
          </p:cNvPr>
          <p:cNvSpPr txBox="1"/>
          <p:nvPr/>
        </p:nvSpPr>
        <p:spPr>
          <a:xfrm>
            <a:off x="8196074" y="4196761"/>
            <a:ext cx="1592103" cy="418191"/>
          </a:xfrm>
          <a:prstGeom prst="rect">
            <a:avLst/>
          </a:prstGeom>
          <a:noFill/>
        </p:spPr>
        <p:txBody>
          <a:bodyPr wrap="none" rtlCol="0">
            <a:spAutoFit/>
          </a:bodyPr>
          <a:lstStyle/>
          <a:p>
            <a:pPr>
              <a:lnSpc>
                <a:spcPct val="150000"/>
              </a:lnSpc>
            </a:pPr>
            <a:r>
              <a:rPr kumimoji="1" lang="zh-CN" altLang="en-US" sz="1600" dirty="0">
                <a:solidFill>
                  <a:schemeClr val="bg1"/>
                </a:solidFill>
                <a:cs typeface="+mn-ea"/>
                <a:sym typeface="+mn-lt"/>
              </a:rPr>
              <a:t>学院</a:t>
            </a:r>
            <a:r>
              <a:rPr kumimoji="1" lang="en-US" altLang="zh-CN" sz="1600" dirty="0">
                <a:solidFill>
                  <a:schemeClr val="bg1"/>
                </a:solidFill>
                <a:cs typeface="+mn-ea"/>
                <a:sym typeface="+mn-lt"/>
              </a:rPr>
              <a:t> | </a:t>
            </a:r>
            <a:r>
              <a:rPr kumimoji="1" lang="zh-CN" altLang="en-US" sz="1600" dirty="0">
                <a:solidFill>
                  <a:schemeClr val="bg1"/>
                </a:solidFill>
                <a:cs typeface="+mn-ea"/>
                <a:sym typeface="+mn-lt"/>
              </a:rPr>
              <a:t>计信学院</a:t>
            </a:r>
          </a:p>
        </p:txBody>
      </p:sp>
      <p:sp>
        <p:nvSpPr>
          <p:cNvPr id="106" name="文本框 105">
            <a:extLst>
              <a:ext uri="{FF2B5EF4-FFF2-40B4-BE49-F238E27FC236}">
                <a16:creationId xmlns:a16="http://schemas.microsoft.com/office/drawing/2014/main" id="{942929A4-652F-47B7-8EB6-4BA9C914B7EF}"/>
              </a:ext>
            </a:extLst>
          </p:cNvPr>
          <p:cNvSpPr txBox="1"/>
          <p:nvPr/>
        </p:nvSpPr>
        <p:spPr>
          <a:xfrm>
            <a:off x="4571160" y="4196761"/>
            <a:ext cx="1476686" cy="418191"/>
          </a:xfrm>
          <a:prstGeom prst="rect">
            <a:avLst/>
          </a:prstGeom>
          <a:noFill/>
        </p:spPr>
        <p:txBody>
          <a:bodyPr wrap="none" rtlCol="0">
            <a:spAutoFit/>
          </a:bodyPr>
          <a:lstStyle/>
          <a:p>
            <a:pPr>
              <a:lnSpc>
                <a:spcPct val="150000"/>
              </a:lnSpc>
            </a:pPr>
            <a:r>
              <a:rPr kumimoji="1" lang="zh-CN" altLang="en-US" sz="1600" dirty="0">
                <a:solidFill>
                  <a:schemeClr val="bg1"/>
                </a:solidFill>
                <a:cs typeface="+mn-ea"/>
                <a:sym typeface="+mn-lt"/>
              </a:rPr>
              <a:t>汇报人</a:t>
            </a:r>
            <a:r>
              <a:rPr kumimoji="1" lang="en-US" altLang="zh-CN" sz="1600" dirty="0">
                <a:solidFill>
                  <a:schemeClr val="bg1"/>
                </a:solidFill>
                <a:cs typeface="+mn-ea"/>
                <a:sym typeface="+mn-lt"/>
              </a:rPr>
              <a:t> </a:t>
            </a:r>
            <a:r>
              <a:rPr kumimoji="1" lang="zh-CN" altLang="en-US" sz="1600" dirty="0">
                <a:solidFill>
                  <a:schemeClr val="bg1"/>
                </a:solidFill>
                <a:cs typeface="+mn-ea"/>
                <a:sym typeface="+mn-lt"/>
              </a:rPr>
              <a:t>于文清</a:t>
            </a:r>
            <a:endParaRPr kumimoji="1" lang="en-US" altLang="zh-CN" sz="1600" dirty="0">
              <a:solidFill>
                <a:schemeClr val="bg1"/>
              </a:solidFill>
              <a:cs typeface="+mn-ea"/>
              <a:sym typeface="+mn-lt"/>
            </a:endParaRPr>
          </a:p>
        </p:txBody>
      </p:sp>
      <p:cxnSp>
        <p:nvCxnSpPr>
          <p:cNvPr id="107" name="直线连接符 4">
            <a:extLst>
              <a:ext uri="{FF2B5EF4-FFF2-40B4-BE49-F238E27FC236}">
                <a16:creationId xmlns:a16="http://schemas.microsoft.com/office/drawing/2014/main" id="{F62E1D69-C786-4B56-81EF-823E85767162}"/>
              </a:ext>
            </a:extLst>
          </p:cNvPr>
          <p:cNvCxnSpPr>
            <a:cxnSpLocks/>
          </p:cNvCxnSpPr>
          <p:nvPr/>
        </p:nvCxnSpPr>
        <p:spPr>
          <a:xfrm>
            <a:off x="4571160" y="4189051"/>
            <a:ext cx="5148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8" name="直线连接符 207">
            <a:extLst>
              <a:ext uri="{FF2B5EF4-FFF2-40B4-BE49-F238E27FC236}">
                <a16:creationId xmlns:a16="http://schemas.microsoft.com/office/drawing/2014/main" id="{47079A6F-F159-400E-A732-E90DB639BE23}"/>
              </a:ext>
            </a:extLst>
          </p:cNvPr>
          <p:cNvCxnSpPr>
            <a:cxnSpLocks/>
          </p:cNvCxnSpPr>
          <p:nvPr/>
        </p:nvCxnSpPr>
        <p:spPr>
          <a:xfrm>
            <a:off x="4571160" y="4664180"/>
            <a:ext cx="5148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9" name="直线连接符 12">
            <a:extLst>
              <a:ext uri="{FF2B5EF4-FFF2-40B4-BE49-F238E27FC236}">
                <a16:creationId xmlns:a16="http://schemas.microsoft.com/office/drawing/2014/main" id="{DA4E736C-1C98-4232-B23B-8B820EECF514}"/>
              </a:ext>
            </a:extLst>
          </p:cNvPr>
          <p:cNvCxnSpPr>
            <a:cxnSpLocks/>
          </p:cNvCxnSpPr>
          <p:nvPr/>
        </p:nvCxnSpPr>
        <p:spPr>
          <a:xfrm>
            <a:off x="3985111" y="2420939"/>
            <a:ext cx="0" cy="2270149"/>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11" name="图片 110">
            <a:extLst>
              <a:ext uri="{FF2B5EF4-FFF2-40B4-BE49-F238E27FC236}">
                <a16:creationId xmlns:a16="http://schemas.microsoft.com/office/drawing/2014/main" id="{0F3D62A2-A21A-4497-BD46-7F1552CE6D23}"/>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248776" y="2437470"/>
            <a:ext cx="4032000" cy="2268000"/>
          </a:xfrm>
          <a:prstGeom prst="rect">
            <a:avLst/>
          </a:prstGeom>
        </p:spPr>
      </p:pic>
      <p:pic>
        <p:nvPicPr>
          <p:cNvPr id="113" name="图片 112">
            <a:extLst>
              <a:ext uri="{FF2B5EF4-FFF2-40B4-BE49-F238E27FC236}">
                <a16:creationId xmlns:a16="http://schemas.microsoft.com/office/drawing/2014/main" id="{BBF85A94-9076-4DF1-AD0C-BA9C25160262}"/>
              </a:ext>
            </a:extLst>
          </p:cNvPr>
          <p:cNvPicPr>
            <a:picLocks noChangeAspect="1"/>
          </p:cNvPicPr>
          <p:nvPr/>
        </p:nvPicPr>
        <p:blipFill>
          <a:blip r:embed="rId5" cstate="screen">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a:ext>
            </a:extLst>
          </a:blip>
          <a:stretch>
            <a:fillRect/>
          </a:stretch>
        </p:blipFill>
        <p:spPr>
          <a:xfrm>
            <a:off x="641738" y="463669"/>
            <a:ext cx="1687126" cy="949008"/>
          </a:xfrm>
          <a:prstGeom prst="rect">
            <a:avLst/>
          </a:prstGeom>
        </p:spPr>
      </p:pic>
    </p:spTree>
    <p:extLst>
      <p:ext uri="{BB962C8B-B14F-4D97-AF65-F5344CB8AC3E}">
        <p14:creationId xmlns:p14="http://schemas.microsoft.com/office/powerpoint/2010/main" val="38030986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39574686-EE97-4930-AEEB-7518F5CD0B54}"/>
              </a:ext>
            </a:extLst>
          </p:cNvPr>
          <p:cNvSpPr/>
          <p:nvPr/>
        </p:nvSpPr>
        <p:spPr>
          <a:xfrm>
            <a:off x="3568626" y="2269107"/>
            <a:ext cx="2416504" cy="3543300"/>
          </a:xfrm>
          <a:prstGeom prst="rect">
            <a:avLst/>
          </a:prstGeom>
          <a:solidFill>
            <a:schemeClr val="bg1"/>
          </a:solidFill>
          <a:ln>
            <a:noFill/>
          </a:ln>
          <a:effectLst>
            <a:outerShdw blurRad="228600" dist="38100" dir="2700000" algn="tl" rotWithShape="0">
              <a:schemeClr val="tx1">
                <a:lumMod val="85000"/>
                <a:lumOff val="1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 name="矩形 2">
            <a:extLst>
              <a:ext uri="{FF2B5EF4-FFF2-40B4-BE49-F238E27FC236}">
                <a16:creationId xmlns:a16="http://schemas.microsoft.com/office/drawing/2014/main" id="{70DF51F7-2B77-4F17-BD32-144D4D7032B2}"/>
              </a:ext>
            </a:extLst>
          </p:cNvPr>
          <p:cNvSpPr/>
          <p:nvPr/>
        </p:nvSpPr>
        <p:spPr>
          <a:xfrm>
            <a:off x="8844810" y="2271421"/>
            <a:ext cx="2416504" cy="3543300"/>
          </a:xfrm>
          <a:prstGeom prst="rect">
            <a:avLst/>
          </a:prstGeom>
          <a:solidFill>
            <a:schemeClr val="bg1"/>
          </a:solidFill>
          <a:ln>
            <a:noFill/>
          </a:ln>
          <a:effectLst>
            <a:outerShdw blurRad="228600" dist="38100" dir="2700000" algn="tl" rotWithShape="0">
              <a:schemeClr val="tx1">
                <a:lumMod val="85000"/>
                <a:lumOff val="1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 name="矩形 3">
            <a:extLst>
              <a:ext uri="{FF2B5EF4-FFF2-40B4-BE49-F238E27FC236}">
                <a16:creationId xmlns:a16="http://schemas.microsoft.com/office/drawing/2014/main" id="{26B02C14-E23B-4086-A940-1BCA835DF97E}"/>
              </a:ext>
            </a:extLst>
          </p:cNvPr>
          <p:cNvSpPr/>
          <p:nvPr/>
        </p:nvSpPr>
        <p:spPr>
          <a:xfrm>
            <a:off x="930384" y="2269107"/>
            <a:ext cx="2416504" cy="3543300"/>
          </a:xfrm>
          <a:prstGeom prst="rect">
            <a:avLst/>
          </a:prstGeom>
          <a:solidFill>
            <a:schemeClr val="bg1"/>
          </a:solidFill>
          <a:ln>
            <a:noFill/>
          </a:ln>
          <a:effectLst>
            <a:outerShdw blurRad="228600" dist="38100" dir="2700000" algn="tl" rotWithShape="0">
              <a:schemeClr val="tx1">
                <a:lumMod val="85000"/>
                <a:lumOff val="1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5" name="矩形 4">
            <a:extLst>
              <a:ext uri="{FF2B5EF4-FFF2-40B4-BE49-F238E27FC236}">
                <a16:creationId xmlns:a16="http://schemas.microsoft.com/office/drawing/2014/main" id="{4EAEFCDE-CBA9-4624-AAE0-737EBA63A1F0}"/>
              </a:ext>
            </a:extLst>
          </p:cNvPr>
          <p:cNvSpPr/>
          <p:nvPr/>
        </p:nvSpPr>
        <p:spPr>
          <a:xfrm>
            <a:off x="6206869" y="2269107"/>
            <a:ext cx="2416504" cy="3543300"/>
          </a:xfrm>
          <a:prstGeom prst="rect">
            <a:avLst/>
          </a:prstGeom>
          <a:solidFill>
            <a:schemeClr val="bg1"/>
          </a:solidFill>
          <a:ln>
            <a:noFill/>
          </a:ln>
          <a:effectLst>
            <a:outerShdw blurRad="228600" dist="38100" dir="2700000" algn="tl" rotWithShape="0">
              <a:schemeClr val="tx1">
                <a:lumMod val="85000"/>
                <a:lumOff val="1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9" name="矩形 28">
            <a:extLst>
              <a:ext uri="{FF2B5EF4-FFF2-40B4-BE49-F238E27FC236}">
                <a16:creationId xmlns:a16="http://schemas.microsoft.com/office/drawing/2014/main" id="{13887956-6246-4562-9AF5-3DAF9493B697}"/>
              </a:ext>
            </a:extLst>
          </p:cNvPr>
          <p:cNvSpPr/>
          <p:nvPr/>
        </p:nvSpPr>
        <p:spPr>
          <a:xfrm>
            <a:off x="1937183" y="1556714"/>
            <a:ext cx="8229600" cy="2762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椭圆 31">
            <a:extLst>
              <a:ext uri="{FF2B5EF4-FFF2-40B4-BE49-F238E27FC236}">
                <a16:creationId xmlns:a16="http://schemas.microsoft.com/office/drawing/2014/main" id="{420FF654-3880-42EA-BB07-531586067093}"/>
              </a:ext>
            </a:extLst>
          </p:cNvPr>
          <p:cNvSpPr/>
          <p:nvPr/>
        </p:nvSpPr>
        <p:spPr>
          <a:xfrm>
            <a:off x="1226036" y="2539357"/>
            <a:ext cx="1825200" cy="1825200"/>
          </a:xfrm>
          <a:prstGeom prst="ellipse">
            <a:avLst/>
          </a:prstGeom>
          <a:solidFill>
            <a:schemeClr val="bg1"/>
          </a:solidFill>
          <a:ln w="69850">
            <a:solidFill>
              <a:schemeClr val="accent5">
                <a:lumMod val="20000"/>
                <a:lumOff val="80000"/>
              </a:schemeClr>
            </a:solidFill>
          </a:ln>
          <a:effectLst>
            <a:outerShdw blurRad="419100" sx="107000" sy="107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34" name="椭圆 33">
            <a:extLst>
              <a:ext uri="{FF2B5EF4-FFF2-40B4-BE49-F238E27FC236}">
                <a16:creationId xmlns:a16="http://schemas.microsoft.com/office/drawing/2014/main" id="{ECC711AB-2372-452D-864C-FD9A0CC3E21E}"/>
              </a:ext>
            </a:extLst>
          </p:cNvPr>
          <p:cNvSpPr/>
          <p:nvPr/>
        </p:nvSpPr>
        <p:spPr>
          <a:xfrm>
            <a:off x="9140462" y="2539357"/>
            <a:ext cx="1825200" cy="1825200"/>
          </a:xfrm>
          <a:prstGeom prst="ellipse">
            <a:avLst/>
          </a:prstGeom>
          <a:solidFill>
            <a:schemeClr val="bg1"/>
          </a:solidFill>
          <a:ln w="69850">
            <a:solidFill>
              <a:schemeClr val="accent5">
                <a:lumMod val="20000"/>
                <a:lumOff val="80000"/>
              </a:schemeClr>
            </a:solidFill>
          </a:ln>
          <a:effectLst>
            <a:outerShdw blurRad="419100" sx="107000" sy="107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35" name="椭圆 34">
            <a:extLst>
              <a:ext uri="{FF2B5EF4-FFF2-40B4-BE49-F238E27FC236}">
                <a16:creationId xmlns:a16="http://schemas.microsoft.com/office/drawing/2014/main" id="{0FC7EAA7-E33F-4CC2-8BB3-65C03559F2D3}"/>
              </a:ext>
            </a:extLst>
          </p:cNvPr>
          <p:cNvSpPr/>
          <p:nvPr/>
        </p:nvSpPr>
        <p:spPr>
          <a:xfrm>
            <a:off x="6502320" y="2539357"/>
            <a:ext cx="1825200" cy="1825200"/>
          </a:xfrm>
          <a:prstGeom prst="ellipse">
            <a:avLst/>
          </a:prstGeom>
          <a:solidFill>
            <a:schemeClr val="bg1"/>
          </a:solidFill>
          <a:ln w="69850">
            <a:solidFill>
              <a:schemeClr val="accent5">
                <a:lumMod val="20000"/>
                <a:lumOff val="80000"/>
              </a:schemeClr>
            </a:solidFill>
          </a:ln>
          <a:effectLst>
            <a:outerShdw blurRad="419100" sx="107000" sy="107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36" name="椭圆 35">
            <a:extLst>
              <a:ext uri="{FF2B5EF4-FFF2-40B4-BE49-F238E27FC236}">
                <a16:creationId xmlns:a16="http://schemas.microsoft.com/office/drawing/2014/main" id="{919774CD-D526-4409-924F-0F913E7E8434}"/>
              </a:ext>
            </a:extLst>
          </p:cNvPr>
          <p:cNvSpPr/>
          <p:nvPr/>
        </p:nvSpPr>
        <p:spPr>
          <a:xfrm>
            <a:off x="3864178" y="2539357"/>
            <a:ext cx="1825200" cy="1825200"/>
          </a:xfrm>
          <a:prstGeom prst="ellipse">
            <a:avLst/>
          </a:prstGeom>
          <a:solidFill>
            <a:schemeClr val="bg1"/>
          </a:solidFill>
          <a:ln w="69850">
            <a:solidFill>
              <a:schemeClr val="accent5">
                <a:lumMod val="20000"/>
                <a:lumOff val="80000"/>
              </a:schemeClr>
            </a:solidFill>
          </a:ln>
          <a:effectLst>
            <a:outerShdw blurRad="419100" sx="107000" sy="107000" algn="ctr" rotWithShape="0">
              <a:schemeClr val="tx1">
                <a:lumMod val="75000"/>
                <a:lumOff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0" name="文本占位符 9">
            <a:extLst>
              <a:ext uri="{FF2B5EF4-FFF2-40B4-BE49-F238E27FC236}">
                <a16:creationId xmlns:a16="http://schemas.microsoft.com/office/drawing/2014/main" id="{9A1E498D-7DA6-4FEC-97E2-585D62603712}"/>
              </a:ext>
            </a:extLst>
          </p:cNvPr>
          <p:cNvSpPr>
            <a:spLocks noGrp="1"/>
          </p:cNvSpPr>
          <p:nvPr>
            <p:ph type="body" sz="quarter" idx="11"/>
          </p:nvPr>
        </p:nvSpPr>
        <p:spPr/>
        <p:txBody>
          <a:bodyPr/>
          <a:lstStyle/>
          <a:p>
            <a:r>
              <a:rPr lang="zh-CN" altLang="en-US" dirty="0">
                <a:latin typeface="+mn-lt"/>
                <a:ea typeface="+mn-ea"/>
                <a:cs typeface="+mn-ea"/>
                <a:sym typeface="+mn-lt"/>
              </a:rPr>
              <a:t>人物介绍页</a:t>
            </a:r>
          </a:p>
        </p:txBody>
      </p:sp>
      <p:sp>
        <p:nvSpPr>
          <p:cNvPr id="18" name="文本占位符 17">
            <a:extLst>
              <a:ext uri="{FF2B5EF4-FFF2-40B4-BE49-F238E27FC236}">
                <a16:creationId xmlns:a16="http://schemas.microsoft.com/office/drawing/2014/main" id="{78AA7194-9D7D-4B02-AA2B-0E195E912E91}"/>
              </a:ext>
            </a:extLst>
          </p:cNvPr>
          <p:cNvSpPr>
            <a:spLocks noGrp="1"/>
          </p:cNvSpPr>
          <p:nvPr>
            <p:ph type="body" sz="quarter" idx="12"/>
          </p:nvPr>
        </p:nvSpPr>
        <p:spPr/>
        <p:txBody>
          <a:bodyPr/>
          <a:lstStyle/>
          <a:p>
            <a:r>
              <a:rPr lang="en-US" altLang="zh-CN" dirty="0">
                <a:latin typeface="+mn-lt"/>
                <a:ea typeface="+mn-ea"/>
                <a:cs typeface="+mn-ea"/>
                <a:sym typeface="+mn-lt"/>
              </a:rPr>
              <a:t>1</a:t>
            </a:r>
            <a:endParaRPr lang="zh-CN" altLang="en-US" dirty="0">
              <a:latin typeface="+mn-lt"/>
              <a:ea typeface="+mn-ea"/>
              <a:cs typeface="+mn-ea"/>
              <a:sym typeface="+mn-lt"/>
            </a:endParaRPr>
          </a:p>
        </p:txBody>
      </p:sp>
      <p:sp>
        <p:nvSpPr>
          <p:cNvPr id="54" name="文本占位符 53">
            <a:extLst>
              <a:ext uri="{FF2B5EF4-FFF2-40B4-BE49-F238E27FC236}">
                <a16:creationId xmlns:a16="http://schemas.microsoft.com/office/drawing/2014/main" id="{33ECBC1B-ACAE-4B13-B4D6-AADA45394869}"/>
              </a:ext>
            </a:extLst>
          </p:cNvPr>
          <p:cNvSpPr>
            <a:spLocks noGrp="1"/>
          </p:cNvSpPr>
          <p:nvPr>
            <p:ph type="body" sz="quarter" idx="13"/>
          </p:nvPr>
        </p:nvSpPr>
        <p:spPr/>
        <p:txBody>
          <a:bodyPr/>
          <a:lstStyle/>
          <a:p>
            <a:r>
              <a:rPr lang="en-US" altLang="zh-CN" b="1" dirty="0">
                <a:latin typeface="+mn-lt"/>
                <a:ea typeface="+mn-ea"/>
                <a:cs typeface="+mn-ea"/>
                <a:sym typeface="+mn-lt"/>
              </a:rPr>
              <a:t>CHARACTER INTRODUCTION PAGE</a:t>
            </a:r>
            <a:endParaRPr lang="zh-CN" altLang="en-US" b="1" dirty="0">
              <a:latin typeface="+mn-lt"/>
              <a:ea typeface="+mn-ea"/>
              <a:cs typeface="+mn-ea"/>
              <a:sym typeface="+mn-lt"/>
            </a:endParaRPr>
          </a:p>
        </p:txBody>
      </p:sp>
      <p:pic>
        <p:nvPicPr>
          <p:cNvPr id="60" name="图片占位符 59">
            <a:extLst>
              <a:ext uri="{FF2B5EF4-FFF2-40B4-BE49-F238E27FC236}">
                <a16:creationId xmlns:a16="http://schemas.microsoft.com/office/drawing/2014/main" id="{1E918E88-62D9-41A8-9B9C-597322C19541}"/>
              </a:ext>
            </a:extLst>
          </p:cNvPr>
          <p:cNvPicPr>
            <a:picLocks noGrp="1" noChangeAspect="1"/>
          </p:cNvPicPr>
          <p:nvPr>
            <p:ph type="pic" sz="quarter" idx="14"/>
          </p:nvPr>
        </p:nvPicPr>
        <p:blipFill>
          <a:blip r:embed="rId3">
            <a:extLst>
              <a:ext uri="{28A0092B-C50C-407E-A947-70E740481C1C}">
                <a14:useLocalDpi xmlns:a14="http://schemas.microsoft.com/office/drawing/2010/main"/>
              </a:ext>
            </a:extLst>
          </a:blip>
          <a:srcRect/>
          <a:stretch>
            <a:fillRect/>
          </a:stretch>
        </p:blipFill>
        <p:spPr>
          <a:xfrm>
            <a:off x="1281172" y="2626694"/>
            <a:ext cx="1710000" cy="1710000"/>
          </a:xfrm>
        </p:spPr>
      </p:pic>
      <p:pic>
        <p:nvPicPr>
          <p:cNvPr id="64" name="图片占位符 63">
            <a:extLst>
              <a:ext uri="{FF2B5EF4-FFF2-40B4-BE49-F238E27FC236}">
                <a16:creationId xmlns:a16="http://schemas.microsoft.com/office/drawing/2014/main" id="{3BDAE62A-2ABC-4C38-9DCC-EB1B14B2E552}"/>
              </a:ext>
            </a:extLst>
          </p:cNvPr>
          <p:cNvPicPr>
            <a:picLocks noGrp="1" noChangeAspect="1"/>
          </p:cNvPicPr>
          <p:nvPr>
            <p:ph type="pic" sz="quarter" idx="15"/>
          </p:nvPr>
        </p:nvPicPr>
        <p:blipFill>
          <a:blip r:embed="rId3">
            <a:extLst>
              <a:ext uri="{28A0092B-C50C-407E-A947-70E740481C1C}">
                <a14:useLocalDpi xmlns:a14="http://schemas.microsoft.com/office/drawing/2010/main"/>
              </a:ext>
            </a:extLst>
          </a:blip>
          <a:srcRect/>
          <a:stretch>
            <a:fillRect/>
          </a:stretch>
        </p:blipFill>
        <p:spPr>
          <a:xfrm>
            <a:off x="6559856" y="2626694"/>
            <a:ext cx="1710000" cy="1710000"/>
          </a:xfrm>
        </p:spPr>
      </p:pic>
      <p:pic>
        <p:nvPicPr>
          <p:cNvPr id="66" name="图片占位符 65">
            <a:extLst>
              <a:ext uri="{FF2B5EF4-FFF2-40B4-BE49-F238E27FC236}">
                <a16:creationId xmlns:a16="http://schemas.microsoft.com/office/drawing/2014/main" id="{EF391E46-55D6-406A-B758-DC635D96423E}"/>
              </a:ext>
            </a:extLst>
          </p:cNvPr>
          <p:cNvPicPr>
            <a:picLocks noGrp="1" noChangeAspect="1"/>
          </p:cNvPicPr>
          <p:nvPr>
            <p:ph type="pic" sz="quarter" idx="16"/>
          </p:nvPr>
        </p:nvPicPr>
        <p:blipFill>
          <a:blip r:embed="rId3">
            <a:extLst>
              <a:ext uri="{28A0092B-C50C-407E-A947-70E740481C1C}">
                <a14:useLocalDpi xmlns:a14="http://schemas.microsoft.com/office/drawing/2010/main"/>
              </a:ext>
            </a:extLst>
          </a:blip>
          <a:srcRect/>
          <a:stretch>
            <a:fillRect/>
          </a:stretch>
        </p:blipFill>
        <p:spPr>
          <a:xfrm>
            <a:off x="9199198" y="2626694"/>
            <a:ext cx="1710000" cy="1710000"/>
          </a:xfrm>
        </p:spPr>
      </p:pic>
      <p:pic>
        <p:nvPicPr>
          <p:cNvPr id="62" name="图片占位符 61">
            <a:extLst>
              <a:ext uri="{FF2B5EF4-FFF2-40B4-BE49-F238E27FC236}">
                <a16:creationId xmlns:a16="http://schemas.microsoft.com/office/drawing/2014/main" id="{CA286D14-57B8-4874-BD46-E354478D3757}"/>
              </a:ext>
            </a:extLst>
          </p:cNvPr>
          <p:cNvPicPr>
            <a:picLocks noGrp="1" noChangeAspect="1"/>
          </p:cNvPicPr>
          <p:nvPr>
            <p:ph type="pic" sz="quarter" idx="17"/>
          </p:nvPr>
        </p:nvPicPr>
        <p:blipFill>
          <a:blip r:embed="rId3">
            <a:extLst>
              <a:ext uri="{28A0092B-C50C-407E-A947-70E740481C1C}">
                <a14:useLocalDpi xmlns:a14="http://schemas.microsoft.com/office/drawing/2010/main"/>
              </a:ext>
            </a:extLst>
          </a:blip>
          <a:srcRect/>
          <a:stretch>
            <a:fillRect/>
          </a:stretch>
        </p:blipFill>
        <p:spPr>
          <a:xfrm>
            <a:off x="3920514" y="2626694"/>
            <a:ext cx="1710000" cy="1710000"/>
          </a:xfrm>
        </p:spPr>
      </p:pic>
      <p:grpSp>
        <p:nvGrpSpPr>
          <p:cNvPr id="9" name="组合 8">
            <a:extLst>
              <a:ext uri="{FF2B5EF4-FFF2-40B4-BE49-F238E27FC236}">
                <a16:creationId xmlns:a16="http://schemas.microsoft.com/office/drawing/2014/main" id="{1AAEEB1E-D337-4A1A-A3D0-4265714728F0}"/>
              </a:ext>
            </a:extLst>
          </p:cNvPr>
          <p:cNvGrpSpPr/>
          <p:nvPr/>
        </p:nvGrpSpPr>
        <p:grpSpPr>
          <a:xfrm>
            <a:off x="1527522" y="4496322"/>
            <a:ext cx="1521116" cy="1130976"/>
            <a:chOff x="1527521" y="4556282"/>
            <a:chExt cx="1805353" cy="1130976"/>
          </a:xfrm>
        </p:grpSpPr>
        <p:sp>
          <p:nvSpPr>
            <p:cNvPr id="40" name="文本框 39">
              <a:extLst>
                <a:ext uri="{FF2B5EF4-FFF2-40B4-BE49-F238E27FC236}">
                  <a16:creationId xmlns:a16="http://schemas.microsoft.com/office/drawing/2014/main" id="{FF210BB4-58C7-4DBE-B0C8-4EA860A4B32E}"/>
                </a:ext>
              </a:extLst>
            </p:cNvPr>
            <p:cNvSpPr txBox="1"/>
            <p:nvPr/>
          </p:nvSpPr>
          <p:spPr>
            <a:xfrm>
              <a:off x="1527521" y="4556282"/>
              <a:ext cx="165976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b="1" dirty="0">
                  <a:solidFill>
                    <a:schemeClr val="accent1"/>
                  </a:solidFill>
                  <a:cs typeface="+mn-ea"/>
                  <a:sym typeface="+mn-lt"/>
                </a:rPr>
                <a:t>姓名</a:t>
              </a:r>
              <a:r>
                <a:rPr kumimoji="0" lang="zh-CN" altLang="en-US" sz="2400" b="1" i="0" u="none" strike="noStrike" kern="1200" cap="none" spc="0" normalizeH="0" baseline="0" noProof="0" dirty="0">
                  <a:ln>
                    <a:noFill/>
                  </a:ln>
                  <a:solidFill>
                    <a:schemeClr val="accent1"/>
                  </a:solidFill>
                  <a:effectLst/>
                  <a:uLnTx/>
                  <a:uFillTx/>
                  <a:cs typeface="+mn-ea"/>
                  <a:sym typeface="+mn-lt"/>
                </a:rPr>
                <a:t> </a:t>
              </a:r>
              <a:r>
                <a:rPr kumimoji="0" lang="en-US" altLang="zh-CN" sz="1600" b="0" i="0" u="none" strike="noStrike" kern="1200" cap="none" spc="0" normalizeH="0" baseline="0" noProof="0" dirty="0">
                  <a:ln>
                    <a:noFill/>
                  </a:ln>
                  <a:solidFill>
                    <a:schemeClr val="accent1"/>
                  </a:solidFill>
                  <a:effectLst/>
                  <a:uLnTx/>
                  <a:uFillTx/>
                  <a:cs typeface="+mn-ea"/>
                  <a:sym typeface="+mn-lt"/>
                </a:rPr>
                <a:t>  </a:t>
              </a:r>
              <a:r>
                <a:rPr kumimoji="0" lang="zh-CN" altLang="en-US" sz="1600" b="0" i="0" u="none" strike="noStrike" kern="1200" cap="none" spc="0" normalizeH="0" baseline="0" noProof="0" dirty="0">
                  <a:ln>
                    <a:noFill/>
                  </a:ln>
                  <a:solidFill>
                    <a:schemeClr val="accent1"/>
                  </a:solidFill>
                  <a:effectLst/>
                  <a:uLnTx/>
                  <a:uFillTx/>
                  <a:cs typeface="+mn-ea"/>
                  <a:sym typeface="+mn-lt"/>
                </a:rPr>
                <a:t>职务</a:t>
              </a:r>
            </a:p>
          </p:txBody>
        </p:sp>
        <p:sp>
          <p:nvSpPr>
            <p:cNvPr id="41" name="文本框 40">
              <a:extLst>
                <a:ext uri="{FF2B5EF4-FFF2-40B4-BE49-F238E27FC236}">
                  <a16:creationId xmlns:a16="http://schemas.microsoft.com/office/drawing/2014/main" id="{E8347466-BD80-47DE-B919-A0CA13F740BC}"/>
                </a:ext>
              </a:extLst>
            </p:cNvPr>
            <p:cNvSpPr txBox="1"/>
            <p:nvPr/>
          </p:nvSpPr>
          <p:spPr>
            <a:xfrm>
              <a:off x="1527521" y="5026413"/>
              <a:ext cx="1805353"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tx1">
                      <a:lumMod val="65000"/>
                      <a:lumOff val="35000"/>
                    </a:schemeClr>
                  </a:solidFill>
                  <a:effectLst/>
                  <a:uLnTx/>
                  <a:uFillTx/>
                  <a:cs typeface="+mn-ea"/>
                  <a:sym typeface="+mn-lt"/>
                </a:rPr>
                <a:t>请输入文字</a:t>
              </a:r>
            </a:p>
          </p:txBody>
        </p:sp>
        <p:sp>
          <p:nvSpPr>
            <p:cNvPr id="42" name="文本框 41">
              <a:extLst>
                <a:ext uri="{FF2B5EF4-FFF2-40B4-BE49-F238E27FC236}">
                  <a16:creationId xmlns:a16="http://schemas.microsoft.com/office/drawing/2014/main" id="{2F56FB76-6565-4B8F-90F3-82F4A13A1EB4}"/>
                </a:ext>
              </a:extLst>
            </p:cNvPr>
            <p:cNvSpPr txBox="1"/>
            <p:nvPr/>
          </p:nvSpPr>
          <p:spPr>
            <a:xfrm>
              <a:off x="1527521" y="5348704"/>
              <a:ext cx="1467830"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tx1">
                      <a:lumMod val="65000"/>
                      <a:lumOff val="35000"/>
                    </a:schemeClr>
                  </a:solidFill>
                  <a:effectLst/>
                  <a:uLnTx/>
                  <a:uFillTx/>
                  <a:cs typeface="+mn-ea"/>
                  <a:sym typeface="+mn-lt"/>
                </a:rPr>
                <a:t>请输入文字</a:t>
              </a:r>
            </a:p>
          </p:txBody>
        </p:sp>
      </p:grpSp>
      <p:sp>
        <p:nvSpPr>
          <p:cNvPr id="43" name="文本框 42">
            <a:extLst>
              <a:ext uri="{FF2B5EF4-FFF2-40B4-BE49-F238E27FC236}">
                <a16:creationId xmlns:a16="http://schemas.microsoft.com/office/drawing/2014/main" id="{6EE660CB-BC80-47BF-AADF-4BE3C2CACBC4}"/>
              </a:ext>
            </a:extLst>
          </p:cNvPr>
          <p:cNvSpPr txBox="1"/>
          <p:nvPr/>
        </p:nvSpPr>
        <p:spPr>
          <a:xfrm>
            <a:off x="9422190" y="4496322"/>
            <a:ext cx="165976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b="1" dirty="0">
                <a:solidFill>
                  <a:schemeClr val="accent1"/>
                </a:solidFill>
                <a:cs typeface="+mn-ea"/>
                <a:sym typeface="+mn-lt"/>
              </a:rPr>
              <a:t>姓名</a:t>
            </a:r>
            <a:r>
              <a:rPr kumimoji="0" lang="zh-CN" altLang="en-US" sz="2400" b="1" i="0" u="none" strike="noStrike" kern="1200" cap="none" spc="0" normalizeH="0" baseline="0" noProof="0" dirty="0">
                <a:ln>
                  <a:noFill/>
                </a:ln>
                <a:solidFill>
                  <a:schemeClr val="accent1"/>
                </a:solidFill>
                <a:effectLst/>
                <a:uLnTx/>
                <a:uFillTx/>
                <a:cs typeface="+mn-ea"/>
                <a:sym typeface="+mn-lt"/>
              </a:rPr>
              <a:t> </a:t>
            </a:r>
            <a:r>
              <a:rPr kumimoji="0" lang="en-US" altLang="zh-CN" sz="1600" b="0" i="0" u="none" strike="noStrike" kern="1200" cap="none" spc="0" normalizeH="0" baseline="0" noProof="0" dirty="0">
                <a:ln>
                  <a:noFill/>
                </a:ln>
                <a:solidFill>
                  <a:schemeClr val="accent1"/>
                </a:solidFill>
                <a:effectLst/>
                <a:uLnTx/>
                <a:uFillTx/>
                <a:cs typeface="+mn-ea"/>
                <a:sym typeface="+mn-lt"/>
              </a:rPr>
              <a:t>  </a:t>
            </a:r>
            <a:r>
              <a:rPr kumimoji="0" lang="zh-CN" altLang="en-US" sz="1600" b="0" i="0" u="none" strike="noStrike" kern="1200" cap="none" spc="0" normalizeH="0" baseline="0" noProof="0" dirty="0">
                <a:ln>
                  <a:noFill/>
                </a:ln>
                <a:solidFill>
                  <a:schemeClr val="accent1"/>
                </a:solidFill>
                <a:effectLst/>
                <a:uLnTx/>
                <a:uFillTx/>
                <a:cs typeface="+mn-ea"/>
                <a:sym typeface="+mn-lt"/>
              </a:rPr>
              <a:t>职务</a:t>
            </a:r>
          </a:p>
        </p:txBody>
      </p:sp>
      <p:sp>
        <p:nvSpPr>
          <p:cNvPr id="44" name="文本框 43">
            <a:extLst>
              <a:ext uri="{FF2B5EF4-FFF2-40B4-BE49-F238E27FC236}">
                <a16:creationId xmlns:a16="http://schemas.microsoft.com/office/drawing/2014/main" id="{ED791AF0-145A-4EB6-B0B9-0C42B8950778}"/>
              </a:ext>
            </a:extLst>
          </p:cNvPr>
          <p:cNvSpPr txBox="1"/>
          <p:nvPr/>
        </p:nvSpPr>
        <p:spPr>
          <a:xfrm>
            <a:off x="9422190" y="4966453"/>
            <a:ext cx="1805353"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tx1">
                    <a:lumMod val="65000"/>
                    <a:lumOff val="35000"/>
                  </a:schemeClr>
                </a:solidFill>
                <a:effectLst/>
                <a:uLnTx/>
                <a:uFillTx/>
                <a:cs typeface="+mn-ea"/>
                <a:sym typeface="+mn-lt"/>
              </a:rPr>
              <a:t>请输入文字</a:t>
            </a:r>
          </a:p>
        </p:txBody>
      </p:sp>
      <p:sp>
        <p:nvSpPr>
          <p:cNvPr id="45" name="文本框 44">
            <a:extLst>
              <a:ext uri="{FF2B5EF4-FFF2-40B4-BE49-F238E27FC236}">
                <a16:creationId xmlns:a16="http://schemas.microsoft.com/office/drawing/2014/main" id="{65AD83F2-A6D7-47FF-916C-B280AA176C01}"/>
              </a:ext>
            </a:extLst>
          </p:cNvPr>
          <p:cNvSpPr txBox="1"/>
          <p:nvPr/>
        </p:nvSpPr>
        <p:spPr>
          <a:xfrm>
            <a:off x="9422190" y="5288744"/>
            <a:ext cx="1467830"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tx1">
                    <a:lumMod val="65000"/>
                    <a:lumOff val="35000"/>
                  </a:schemeClr>
                </a:solidFill>
                <a:effectLst/>
                <a:uLnTx/>
                <a:uFillTx/>
                <a:cs typeface="+mn-ea"/>
                <a:sym typeface="+mn-lt"/>
              </a:rPr>
              <a:t>请输入文字</a:t>
            </a:r>
          </a:p>
        </p:txBody>
      </p:sp>
      <p:sp>
        <p:nvSpPr>
          <p:cNvPr id="46" name="文本框 45">
            <a:extLst>
              <a:ext uri="{FF2B5EF4-FFF2-40B4-BE49-F238E27FC236}">
                <a16:creationId xmlns:a16="http://schemas.microsoft.com/office/drawing/2014/main" id="{CE71AF69-C598-4DA9-8632-0941405AC4BE}"/>
              </a:ext>
            </a:extLst>
          </p:cNvPr>
          <p:cNvSpPr txBox="1"/>
          <p:nvPr/>
        </p:nvSpPr>
        <p:spPr>
          <a:xfrm>
            <a:off x="6740106" y="4496322"/>
            <a:ext cx="165976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b="1" dirty="0">
                <a:solidFill>
                  <a:schemeClr val="accent1"/>
                </a:solidFill>
                <a:cs typeface="+mn-ea"/>
                <a:sym typeface="+mn-lt"/>
              </a:rPr>
              <a:t>姓名</a:t>
            </a:r>
            <a:r>
              <a:rPr kumimoji="0" lang="zh-CN" altLang="en-US" sz="2400" b="1" i="0" u="none" strike="noStrike" kern="1200" cap="none" spc="0" normalizeH="0" baseline="0" noProof="0" dirty="0">
                <a:ln>
                  <a:noFill/>
                </a:ln>
                <a:solidFill>
                  <a:schemeClr val="accent1"/>
                </a:solidFill>
                <a:effectLst/>
                <a:uLnTx/>
                <a:uFillTx/>
                <a:cs typeface="+mn-ea"/>
                <a:sym typeface="+mn-lt"/>
              </a:rPr>
              <a:t> </a:t>
            </a:r>
            <a:r>
              <a:rPr kumimoji="0" lang="en-US" altLang="zh-CN" sz="1600" b="0" i="0" u="none" strike="noStrike" kern="1200" cap="none" spc="0" normalizeH="0" baseline="0" noProof="0" dirty="0">
                <a:ln>
                  <a:noFill/>
                </a:ln>
                <a:solidFill>
                  <a:schemeClr val="accent1"/>
                </a:solidFill>
                <a:effectLst/>
                <a:uLnTx/>
                <a:uFillTx/>
                <a:cs typeface="+mn-ea"/>
                <a:sym typeface="+mn-lt"/>
              </a:rPr>
              <a:t>  </a:t>
            </a:r>
            <a:r>
              <a:rPr kumimoji="0" lang="zh-CN" altLang="en-US" sz="1600" b="0" i="0" u="none" strike="noStrike" kern="1200" cap="none" spc="0" normalizeH="0" baseline="0" noProof="0" dirty="0">
                <a:ln>
                  <a:noFill/>
                </a:ln>
                <a:solidFill>
                  <a:schemeClr val="accent1"/>
                </a:solidFill>
                <a:effectLst/>
                <a:uLnTx/>
                <a:uFillTx/>
                <a:cs typeface="+mn-ea"/>
                <a:sym typeface="+mn-lt"/>
              </a:rPr>
              <a:t>职务</a:t>
            </a:r>
          </a:p>
        </p:txBody>
      </p:sp>
      <p:sp>
        <p:nvSpPr>
          <p:cNvPr id="47" name="文本框 46">
            <a:extLst>
              <a:ext uri="{FF2B5EF4-FFF2-40B4-BE49-F238E27FC236}">
                <a16:creationId xmlns:a16="http://schemas.microsoft.com/office/drawing/2014/main" id="{9A52291B-51C2-4E42-99AF-F616609BD24D}"/>
              </a:ext>
            </a:extLst>
          </p:cNvPr>
          <p:cNvSpPr txBox="1"/>
          <p:nvPr/>
        </p:nvSpPr>
        <p:spPr>
          <a:xfrm>
            <a:off x="6740106" y="4966453"/>
            <a:ext cx="1805353"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tx1">
                    <a:lumMod val="65000"/>
                    <a:lumOff val="35000"/>
                  </a:schemeClr>
                </a:solidFill>
                <a:effectLst/>
                <a:uLnTx/>
                <a:uFillTx/>
                <a:cs typeface="+mn-ea"/>
                <a:sym typeface="+mn-lt"/>
              </a:rPr>
              <a:t>请输入文字</a:t>
            </a:r>
          </a:p>
        </p:txBody>
      </p:sp>
      <p:sp>
        <p:nvSpPr>
          <p:cNvPr id="48" name="文本框 47">
            <a:extLst>
              <a:ext uri="{FF2B5EF4-FFF2-40B4-BE49-F238E27FC236}">
                <a16:creationId xmlns:a16="http://schemas.microsoft.com/office/drawing/2014/main" id="{F3F36FC0-2BFD-4E31-9FDB-B54472D9AD31}"/>
              </a:ext>
            </a:extLst>
          </p:cNvPr>
          <p:cNvSpPr txBox="1"/>
          <p:nvPr/>
        </p:nvSpPr>
        <p:spPr>
          <a:xfrm>
            <a:off x="6740106" y="5288744"/>
            <a:ext cx="1467830"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tx1">
                    <a:lumMod val="65000"/>
                    <a:lumOff val="35000"/>
                  </a:schemeClr>
                </a:solidFill>
                <a:effectLst/>
                <a:uLnTx/>
                <a:uFillTx/>
                <a:cs typeface="+mn-ea"/>
                <a:sym typeface="+mn-lt"/>
              </a:rPr>
              <a:t>请输入文字</a:t>
            </a:r>
          </a:p>
        </p:txBody>
      </p:sp>
      <p:sp>
        <p:nvSpPr>
          <p:cNvPr id="49" name="文本框 48">
            <a:extLst>
              <a:ext uri="{FF2B5EF4-FFF2-40B4-BE49-F238E27FC236}">
                <a16:creationId xmlns:a16="http://schemas.microsoft.com/office/drawing/2014/main" id="{1780B162-80E9-4FFC-AC78-5398A0A8EFA7}"/>
              </a:ext>
            </a:extLst>
          </p:cNvPr>
          <p:cNvSpPr txBox="1"/>
          <p:nvPr/>
        </p:nvSpPr>
        <p:spPr>
          <a:xfrm>
            <a:off x="4087251" y="4496322"/>
            <a:ext cx="165976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b="1" dirty="0">
                <a:solidFill>
                  <a:schemeClr val="accent1"/>
                </a:solidFill>
                <a:cs typeface="+mn-ea"/>
                <a:sym typeface="+mn-lt"/>
              </a:rPr>
              <a:t>姓名</a:t>
            </a:r>
            <a:r>
              <a:rPr kumimoji="0" lang="zh-CN" altLang="en-US" sz="2400" b="1" i="0" u="none" strike="noStrike" kern="1200" cap="none" spc="0" normalizeH="0" baseline="0" noProof="0" dirty="0">
                <a:ln>
                  <a:noFill/>
                </a:ln>
                <a:solidFill>
                  <a:schemeClr val="accent1"/>
                </a:solidFill>
                <a:effectLst/>
                <a:uLnTx/>
                <a:uFillTx/>
                <a:cs typeface="+mn-ea"/>
                <a:sym typeface="+mn-lt"/>
              </a:rPr>
              <a:t> </a:t>
            </a:r>
            <a:r>
              <a:rPr kumimoji="0" lang="en-US" altLang="zh-CN" sz="1600" b="0" i="0" u="none" strike="noStrike" kern="1200" cap="none" spc="0" normalizeH="0" baseline="0" noProof="0" dirty="0">
                <a:ln>
                  <a:noFill/>
                </a:ln>
                <a:solidFill>
                  <a:schemeClr val="accent1"/>
                </a:solidFill>
                <a:effectLst/>
                <a:uLnTx/>
                <a:uFillTx/>
                <a:cs typeface="+mn-ea"/>
                <a:sym typeface="+mn-lt"/>
              </a:rPr>
              <a:t>  </a:t>
            </a:r>
            <a:r>
              <a:rPr kumimoji="0" lang="zh-CN" altLang="en-US" sz="1600" b="0" i="0" u="none" strike="noStrike" kern="1200" cap="none" spc="0" normalizeH="0" baseline="0" noProof="0" dirty="0">
                <a:ln>
                  <a:noFill/>
                </a:ln>
                <a:solidFill>
                  <a:schemeClr val="accent1"/>
                </a:solidFill>
                <a:effectLst/>
                <a:uLnTx/>
                <a:uFillTx/>
                <a:cs typeface="+mn-ea"/>
                <a:sym typeface="+mn-lt"/>
              </a:rPr>
              <a:t>职务</a:t>
            </a:r>
          </a:p>
        </p:txBody>
      </p:sp>
      <p:sp>
        <p:nvSpPr>
          <p:cNvPr id="50" name="文本框 49">
            <a:extLst>
              <a:ext uri="{FF2B5EF4-FFF2-40B4-BE49-F238E27FC236}">
                <a16:creationId xmlns:a16="http://schemas.microsoft.com/office/drawing/2014/main" id="{35736E27-F23D-4A47-99A8-526EA90D0598}"/>
              </a:ext>
            </a:extLst>
          </p:cNvPr>
          <p:cNvSpPr txBox="1"/>
          <p:nvPr/>
        </p:nvSpPr>
        <p:spPr>
          <a:xfrm>
            <a:off x="4087251" y="4966453"/>
            <a:ext cx="1805353"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tx1">
                    <a:lumMod val="65000"/>
                    <a:lumOff val="35000"/>
                  </a:schemeClr>
                </a:solidFill>
                <a:effectLst/>
                <a:uLnTx/>
                <a:uFillTx/>
                <a:cs typeface="+mn-ea"/>
                <a:sym typeface="+mn-lt"/>
              </a:rPr>
              <a:t>请输入文字</a:t>
            </a:r>
          </a:p>
        </p:txBody>
      </p:sp>
      <p:sp>
        <p:nvSpPr>
          <p:cNvPr id="51" name="文本框 50">
            <a:extLst>
              <a:ext uri="{FF2B5EF4-FFF2-40B4-BE49-F238E27FC236}">
                <a16:creationId xmlns:a16="http://schemas.microsoft.com/office/drawing/2014/main" id="{18A2CA60-E1C6-4A0A-A22C-3F9D4D90B750}"/>
              </a:ext>
            </a:extLst>
          </p:cNvPr>
          <p:cNvSpPr txBox="1"/>
          <p:nvPr/>
        </p:nvSpPr>
        <p:spPr>
          <a:xfrm>
            <a:off x="4087251" y="5288744"/>
            <a:ext cx="1467830"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tx1">
                    <a:lumMod val="65000"/>
                    <a:lumOff val="35000"/>
                  </a:schemeClr>
                </a:solidFill>
                <a:effectLst/>
                <a:uLnTx/>
                <a:uFillTx/>
                <a:cs typeface="+mn-ea"/>
                <a:sym typeface="+mn-lt"/>
              </a:rPr>
              <a:t>请输入文字</a:t>
            </a:r>
          </a:p>
        </p:txBody>
      </p:sp>
      <p:sp>
        <p:nvSpPr>
          <p:cNvPr id="52" name="文本框 51">
            <a:extLst>
              <a:ext uri="{FF2B5EF4-FFF2-40B4-BE49-F238E27FC236}">
                <a16:creationId xmlns:a16="http://schemas.microsoft.com/office/drawing/2014/main" id="{014AEFB3-073C-49CF-8294-3323086F038F}"/>
              </a:ext>
            </a:extLst>
          </p:cNvPr>
          <p:cNvSpPr txBox="1"/>
          <p:nvPr/>
        </p:nvSpPr>
        <p:spPr>
          <a:xfrm>
            <a:off x="4573606" y="870652"/>
            <a:ext cx="3044789" cy="523220"/>
          </a:xfrm>
          <a:prstGeom prst="rect">
            <a:avLst/>
          </a:prstGeom>
          <a:noFill/>
        </p:spPr>
        <p:txBody>
          <a:bodyPr wrap="square" rtlCol="0">
            <a:spAutoFit/>
          </a:bodyPr>
          <a:lstStyle/>
          <a:p>
            <a:pPr defTabSz="914377">
              <a:defRPr/>
            </a:pPr>
            <a:r>
              <a:rPr lang="zh-CN" altLang="en-US" sz="2800" b="1" dirty="0">
                <a:solidFill>
                  <a:schemeClr val="accent1"/>
                </a:solidFill>
                <a:cs typeface="+mn-ea"/>
                <a:sym typeface="+mn-lt"/>
              </a:rPr>
              <a:t>在此输入您的标题</a:t>
            </a:r>
          </a:p>
        </p:txBody>
      </p:sp>
      <p:sp>
        <p:nvSpPr>
          <p:cNvPr id="53" name="矩形 52">
            <a:extLst>
              <a:ext uri="{FF2B5EF4-FFF2-40B4-BE49-F238E27FC236}">
                <a16:creationId xmlns:a16="http://schemas.microsoft.com/office/drawing/2014/main" id="{BDBF935E-5D79-46AF-9C53-8622B3961788}"/>
              </a:ext>
            </a:extLst>
          </p:cNvPr>
          <p:cNvSpPr/>
          <p:nvPr/>
        </p:nvSpPr>
        <p:spPr>
          <a:xfrm>
            <a:off x="2524902" y="1433072"/>
            <a:ext cx="6965174"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dirty="0">
                <a:solidFill>
                  <a:schemeClr val="accent1"/>
                </a:solidFill>
                <a:cs typeface="+mn-ea"/>
                <a:sym typeface="+mn-lt"/>
              </a:rPr>
              <a:t>团队共有</a:t>
            </a:r>
            <a:r>
              <a:rPr lang="en-US" altLang="zh-CN" sz="2800" dirty="0">
                <a:solidFill>
                  <a:schemeClr val="accent1"/>
                </a:solidFill>
                <a:cs typeface="+mn-ea"/>
                <a:sym typeface="+mn-lt"/>
              </a:rPr>
              <a:t>XX</a:t>
            </a:r>
            <a:r>
              <a:rPr lang="zh-CN" altLang="en-US" sz="2800" dirty="0">
                <a:solidFill>
                  <a:schemeClr val="accent1"/>
                </a:solidFill>
                <a:cs typeface="+mn-ea"/>
                <a:sym typeface="+mn-lt"/>
              </a:rPr>
              <a:t>人，</a:t>
            </a:r>
            <a:r>
              <a:rPr kumimoji="0" lang="zh-CN" altLang="en-US" sz="2800" i="0" u="none" strike="noStrike" kern="1200" cap="none" spc="0" normalizeH="0" baseline="0" noProof="0" dirty="0">
                <a:ln>
                  <a:noFill/>
                </a:ln>
                <a:solidFill>
                  <a:schemeClr val="accent1"/>
                </a:solidFill>
                <a:effectLst/>
                <a:uLnTx/>
                <a:uFillTx/>
                <a:cs typeface="+mn-ea"/>
                <a:sym typeface="+mn-lt"/>
              </a:rPr>
              <a:t>负责</a:t>
            </a:r>
            <a:r>
              <a:rPr kumimoji="0" lang="en-US" altLang="zh-CN" sz="2800" i="0" u="none" strike="noStrike" kern="1200" cap="none" spc="0" normalizeH="0" baseline="0" noProof="0" dirty="0">
                <a:ln>
                  <a:noFill/>
                </a:ln>
                <a:solidFill>
                  <a:schemeClr val="accent1"/>
                </a:solidFill>
                <a:effectLst/>
                <a:uLnTx/>
                <a:uFillTx/>
                <a:cs typeface="+mn-ea"/>
                <a:sym typeface="+mn-lt"/>
              </a:rPr>
              <a:t>XX</a:t>
            </a:r>
            <a:r>
              <a:rPr kumimoji="0" lang="zh-CN" altLang="en-US" sz="2800" i="0" u="none" strike="noStrike" kern="1200" cap="none" spc="0" normalizeH="0" baseline="0" noProof="0" dirty="0">
                <a:ln>
                  <a:noFill/>
                </a:ln>
                <a:solidFill>
                  <a:schemeClr val="accent1"/>
                </a:solidFill>
                <a:effectLst/>
                <a:uLnTx/>
                <a:uFillTx/>
                <a:cs typeface="+mn-ea"/>
                <a:sym typeface="+mn-lt"/>
              </a:rPr>
              <a:t>等方面工作</a:t>
            </a:r>
          </a:p>
        </p:txBody>
      </p:sp>
      <p:pic>
        <p:nvPicPr>
          <p:cNvPr id="67" name="图片 66">
            <a:extLst>
              <a:ext uri="{FF2B5EF4-FFF2-40B4-BE49-F238E27FC236}">
                <a16:creationId xmlns:a16="http://schemas.microsoft.com/office/drawing/2014/main" id="{C9CCCD83-D919-474F-91AD-CCF1A0DD7DF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373415" y="5459103"/>
            <a:ext cx="1965830" cy="1122787"/>
          </a:xfrm>
          <a:prstGeom prst="rect">
            <a:avLst/>
          </a:prstGeom>
        </p:spPr>
      </p:pic>
    </p:spTree>
    <p:extLst>
      <p:ext uri="{BB962C8B-B14F-4D97-AF65-F5344CB8AC3E}">
        <p14:creationId xmlns:p14="http://schemas.microsoft.com/office/powerpoint/2010/main" val="32201377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a:extLst>
              <a:ext uri="{FF2B5EF4-FFF2-40B4-BE49-F238E27FC236}">
                <a16:creationId xmlns:a16="http://schemas.microsoft.com/office/drawing/2014/main" id="{3FDA2A60-A242-40D3-8813-FA551BD338FA}"/>
              </a:ext>
            </a:extLst>
          </p:cNvPr>
          <p:cNvCxnSpPr>
            <a:cxnSpLocks/>
          </p:cNvCxnSpPr>
          <p:nvPr/>
        </p:nvCxnSpPr>
        <p:spPr>
          <a:xfrm>
            <a:off x="8690477" y="2143125"/>
            <a:ext cx="715925" cy="3055777"/>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42" name="组合 41">
            <a:extLst>
              <a:ext uri="{FF2B5EF4-FFF2-40B4-BE49-F238E27FC236}">
                <a16:creationId xmlns:a16="http://schemas.microsoft.com/office/drawing/2014/main" id="{72574A65-B8F3-42FA-B476-5487CCBC0B90}"/>
              </a:ext>
            </a:extLst>
          </p:cNvPr>
          <p:cNvGrpSpPr/>
          <p:nvPr/>
        </p:nvGrpSpPr>
        <p:grpSpPr>
          <a:xfrm>
            <a:off x="666614" y="2143125"/>
            <a:ext cx="2593124" cy="3057994"/>
            <a:chOff x="1032780" y="1066800"/>
            <a:chExt cx="2593124" cy="3057994"/>
          </a:xfrm>
        </p:grpSpPr>
        <p:sp>
          <p:nvSpPr>
            <p:cNvPr id="41" name="平行四边形 40">
              <a:extLst>
                <a:ext uri="{FF2B5EF4-FFF2-40B4-BE49-F238E27FC236}">
                  <a16:creationId xmlns:a16="http://schemas.microsoft.com/office/drawing/2014/main" id="{2FCA9D71-3DD3-4042-9AD1-E947FE871204}"/>
                </a:ext>
              </a:extLst>
            </p:cNvPr>
            <p:cNvSpPr/>
            <p:nvPr/>
          </p:nvSpPr>
          <p:spPr>
            <a:xfrm flipH="1">
              <a:off x="1110230" y="1129260"/>
              <a:ext cx="2515674" cy="2995534"/>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 name="平行四边形 1">
              <a:extLst>
                <a:ext uri="{FF2B5EF4-FFF2-40B4-BE49-F238E27FC236}">
                  <a16:creationId xmlns:a16="http://schemas.microsoft.com/office/drawing/2014/main" id="{60E6E3EE-A37D-4C2D-A655-4CE1FDA6E210}"/>
                </a:ext>
              </a:extLst>
            </p:cNvPr>
            <p:cNvSpPr/>
            <p:nvPr/>
          </p:nvSpPr>
          <p:spPr>
            <a:xfrm flipV="1">
              <a:off x="1032780" y="1066800"/>
              <a:ext cx="2515674" cy="2995534"/>
            </a:xfrm>
            <a:prstGeom prst="parallelogram">
              <a:avLst/>
            </a:prstGeom>
            <a:solidFill>
              <a:schemeClr val="bg1"/>
            </a:solidFill>
            <a:ln>
              <a:noFill/>
            </a:ln>
            <a:effectLst>
              <a:outerShdw blurRad="139700" dist="38100" dir="13500000" algn="b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67" name="文本占位符 66">
            <a:extLst>
              <a:ext uri="{FF2B5EF4-FFF2-40B4-BE49-F238E27FC236}">
                <a16:creationId xmlns:a16="http://schemas.microsoft.com/office/drawing/2014/main" id="{F91397C0-29F5-4D3B-88A9-94F65CE51517}"/>
              </a:ext>
            </a:extLst>
          </p:cNvPr>
          <p:cNvSpPr>
            <a:spLocks noGrp="1"/>
          </p:cNvSpPr>
          <p:nvPr>
            <p:ph type="body" sz="quarter" idx="11"/>
          </p:nvPr>
        </p:nvSpPr>
        <p:spPr/>
        <p:txBody>
          <a:bodyPr/>
          <a:lstStyle/>
          <a:p>
            <a:r>
              <a:rPr lang="zh-CN" altLang="en-US" dirty="0">
                <a:latin typeface="+mn-lt"/>
                <a:ea typeface="+mn-ea"/>
                <a:cs typeface="+mn-ea"/>
                <a:sym typeface="+mn-lt"/>
              </a:rPr>
              <a:t>人物介绍页</a:t>
            </a:r>
          </a:p>
        </p:txBody>
      </p:sp>
      <p:sp>
        <p:nvSpPr>
          <p:cNvPr id="68" name="文本占位符 67">
            <a:extLst>
              <a:ext uri="{FF2B5EF4-FFF2-40B4-BE49-F238E27FC236}">
                <a16:creationId xmlns:a16="http://schemas.microsoft.com/office/drawing/2014/main" id="{D1034032-6F51-40FB-8485-615398066C12}"/>
              </a:ext>
            </a:extLst>
          </p:cNvPr>
          <p:cNvSpPr>
            <a:spLocks noGrp="1"/>
          </p:cNvSpPr>
          <p:nvPr>
            <p:ph type="body" sz="quarter" idx="12"/>
          </p:nvPr>
        </p:nvSpPr>
        <p:spPr/>
        <p:txBody>
          <a:bodyPr/>
          <a:lstStyle/>
          <a:p>
            <a:r>
              <a:rPr lang="en-US" altLang="zh-CN" dirty="0">
                <a:latin typeface="+mn-lt"/>
                <a:ea typeface="+mn-ea"/>
                <a:cs typeface="+mn-ea"/>
                <a:sym typeface="+mn-lt"/>
              </a:rPr>
              <a:t>1</a:t>
            </a:r>
            <a:endParaRPr lang="zh-CN" altLang="en-US" dirty="0">
              <a:latin typeface="+mn-lt"/>
              <a:ea typeface="+mn-ea"/>
              <a:cs typeface="+mn-ea"/>
              <a:sym typeface="+mn-lt"/>
            </a:endParaRPr>
          </a:p>
        </p:txBody>
      </p:sp>
      <p:sp>
        <p:nvSpPr>
          <p:cNvPr id="69" name="文本占位符 68">
            <a:extLst>
              <a:ext uri="{FF2B5EF4-FFF2-40B4-BE49-F238E27FC236}">
                <a16:creationId xmlns:a16="http://schemas.microsoft.com/office/drawing/2014/main" id="{E04326A0-0857-4355-88A4-AC7E9839D465}"/>
              </a:ext>
            </a:extLst>
          </p:cNvPr>
          <p:cNvSpPr>
            <a:spLocks noGrp="1"/>
          </p:cNvSpPr>
          <p:nvPr>
            <p:ph type="body" sz="quarter" idx="13"/>
          </p:nvPr>
        </p:nvSpPr>
        <p:spPr/>
        <p:txBody>
          <a:bodyPr/>
          <a:lstStyle/>
          <a:p>
            <a:r>
              <a:rPr lang="en-US" altLang="zh-CN" b="1" dirty="0">
                <a:latin typeface="+mn-lt"/>
                <a:ea typeface="+mn-ea"/>
                <a:cs typeface="+mn-ea"/>
                <a:sym typeface="+mn-lt"/>
              </a:rPr>
              <a:t>CHARACTER INTRODUCTION PAGE</a:t>
            </a:r>
            <a:endParaRPr lang="zh-CN" altLang="en-US" b="1" dirty="0">
              <a:latin typeface="+mn-lt"/>
              <a:ea typeface="+mn-ea"/>
              <a:cs typeface="+mn-ea"/>
              <a:sym typeface="+mn-lt"/>
            </a:endParaRPr>
          </a:p>
        </p:txBody>
      </p:sp>
      <p:pic>
        <p:nvPicPr>
          <p:cNvPr id="77" name="图片占位符 76">
            <a:extLst>
              <a:ext uri="{FF2B5EF4-FFF2-40B4-BE49-F238E27FC236}">
                <a16:creationId xmlns:a16="http://schemas.microsoft.com/office/drawing/2014/main" id="{947CD51A-779B-4475-9AEA-5CEDF4B96DC6}"/>
              </a:ext>
            </a:extLst>
          </p:cNvPr>
          <p:cNvPicPr>
            <a:picLocks noGrp="1" noChangeAspect="1"/>
          </p:cNvPicPr>
          <p:nvPr>
            <p:ph type="pic" sz="quarter" idx="18"/>
          </p:nvPr>
        </p:nvPicPr>
        <p:blipFill>
          <a:blip r:embed="rId3" cstate="screen">
            <a:extLst>
              <a:ext uri="{28A0092B-C50C-407E-A947-70E740481C1C}">
                <a14:useLocalDpi xmlns:a14="http://schemas.microsoft.com/office/drawing/2010/main"/>
              </a:ext>
            </a:extLst>
          </a:blip>
          <a:srcRect t="200" b="200"/>
          <a:stretch>
            <a:fillRect/>
          </a:stretch>
        </p:blipFill>
        <p:spPr/>
      </p:pic>
      <p:grpSp>
        <p:nvGrpSpPr>
          <p:cNvPr id="43" name="组合 42">
            <a:extLst>
              <a:ext uri="{FF2B5EF4-FFF2-40B4-BE49-F238E27FC236}">
                <a16:creationId xmlns:a16="http://schemas.microsoft.com/office/drawing/2014/main" id="{E9D2ECC1-D439-45FA-B215-8058E2CE2A3C}"/>
              </a:ext>
            </a:extLst>
          </p:cNvPr>
          <p:cNvGrpSpPr/>
          <p:nvPr/>
        </p:nvGrpSpPr>
        <p:grpSpPr>
          <a:xfrm>
            <a:off x="3397148" y="2143125"/>
            <a:ext cx="2593124" cy="3057994"/>
            <a:chOff x="1032780" y="1066800"/>
            <a:chExt cx="2593124" cy="3057994"/>
          </a:xfrm>
        </p:grpSpPr>
        <p:sp>
          <p:nvSpPr>
            <p:cNvPr id="44" name="平行四边形 43">
              <a:extLst>
                <a:ext uri="{FF2B5EF4-FFF2-40B4-BE49-F238E27FC236}">
                  <a16:creationId xmlns:a16="http://schemas.microsoft.com/office/drawing/2014/main" id="{F1BE8BFF-6D24-4F2C-905B-51E50C8C0793}"/>
                </a:ext>
              </a:extLst>
            </p:cNvPr>
            <p:cNvSpPr/>
            <p:nvPr/>
          </p:nvSpPr>
          <p:spPr>
            <a:xfrm flipH="1">
              <a:off x="1110230" y="1129260"/>
              <a:ext cx="2515674" cy="2995534"/>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5" name="平行四边形 44">
              <a:extLst>
                <a:ext uri="{FF2B5EF4-FFF2-40B4-BE49-F238E27FC236}">
                  <a16:creationId xmlns:a16="http://schemas.microsoft.com/office/drawing/2014/main" id="{19E44806-0174-4A5E-B9EA-85228663BEEE}"/>
                </a:ext>
              </a:extLst>
            </p:cNvPr>
            <p:cNvSpPr/>
            <p:nvPr/>
          </p:nvSpPr>
          <p:spPr>
            <a:xfrm flipV="1">
              <a:off x="1032780" y="1066800"/>
              <a:ext cx="2515674" cy="2995534"/>
            </a:xfrm>
            <a:prstGeom prst="parallelogram">
              <a:avLst/>
            </a:prstGeom>
            <a:solidFill>
              <a:schemeClr val="bg1"/>
            </a:solidFill>
            <a:ln>
              <a:noFill/>
            </a:ln>
            <a:effectLst>
              <a:outerShdw blurRad="139700" dist="38100" dir="13500000" algn="b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47" name="组合 46">
            <a:extLst>
              <a:ext uri="{FF2B5EF4-FFF2-40B4-BE49-F238E27FC236}">
                <a16:creationId xmlns:a16="http://schemas.microsoft.com/office/drawing/2014/main" id="{D73185F5-C44B-4662-A574-5FCCE79EF62D}"/>
              </a:ext>
            </a:extLst>
          </p:cNvPr>
          <p:cNvGrpSpPr/>
          <p:nvPr/>
        </p:nvGrpSpPr>
        <p:grpSpPr>
          <a:xfrm>
            <a:off x="6127682" y="2143125"/>
            <a:ext cx="2593124" cy="3057994"/>
            <a:chOff x="1032780" y="1066800"/>
            <a:chExt cx="2593124" cy="3057994"/>
          </a:xfrm>
        </p:grpSpPr>
        <p:sp>
          <p:nvSpPr>
            <p:cNvPr id="48" name="平行四边形 47">
              <a:extLst>
                <a:ext uri="{FF2B5EF4-FFF2-40B4-BE49-F238E27FC236}">
                  <a16:creationId xmlns:a16="http://schemas.microsoft.com/office/drawing/2014/main" id="{0895F018-D1C6-4E03-ACF2-1F00E4F367A5}"/>
                </a:ext>
              </a:extLst>
            </p:cNvPr>
            <p:cNvSpPr/>
            <p:nvPr/>
          </p:nvSpPr>
          <p:spPr>
            <a:xfrm flipH="1">
              <a:off x="1110230" y="1129260"/>
              <a:ext cx="2515674" cy="2995534"/>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9" name="平行四边形 48">
              <a:extLst>
                <a:ext uri="{FF2B5EF4-FFF2-40B4-BE49-F238E27FC236}">
                  <a16:creationId xmlns:a16="http://schemas.microsoft.com/office/drawing/2014/main" id="{DB946EFA-4E7B-4B75-962F-4F215715D02B}"/>
                </a:ext>
              </a:extLst>
            </p:cNvPr>
            <p:cNvSpPr/>
            <p:nvPr/>
          </p:nvSpPr>
          <p:spPr>
            <a:xfrm flipV="1">
              <a:off x="1032780" y="1066800"/>
              <a:ext cx="2515674" cy="2995534"/>
            </a:xfrm>
            <a:prstGeom prst="parallelogram">
              <a:avLst/>
            </a:prstGeom>
            <a:solidFill>
              <a:schemeClr val="bg1"/>
            </a:solidFill>
            <a:ln>
              <a:noFill/>
            </a:ln>
            <a:effectLst>
              <a:outerShdw blurRad="139700" dist="38100" dir="13500000" algn="b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grpSp>
        <p:nvGrpSpPr>
          <p:cNvPr id="51" name="组合 50">
            <a:extLst>
              <a:ext uri="{FF2B5EF4-FFF2-40B4-BE49-F238E27FC236}">
                <a16:creationId xmlns:a16="http://schemas.microsoft.com/office/drawing/2014/main" id="{BA1029AF-31C2-4064-A31E-AA8D0E74BAEE}"/>
              </a:ext>
            </a:extLst>
          </p:cNvPr>
          <p:cNvGrpSpPr/>
          <p:nvPr/>
        </p:nvGrpSpPr>
        <p:grpSpPr>
          <a:xfrm>
            <a:off x="8858215" y="2143125"/>
            <a:ext cx="2593124" cy="3057994"/>
            <a:chOff x="1032780" y="1066800"/>
            <a:chExt cx="2593124" cy="3057994"/>
          </a:xfrm>
        </p:grpSpPr>
        <p:sp>
          <p:nvSpPr>
            <p:cNvPr id="52" name="平行四边形 51">
              <a:extLst>
                <a:ext uri="{FF2B5EF4-FFF2-40B4-BE49-F238E27FC236}">
                  <a16:creationId xmlns:a16="http://schemas.microsoft.com/office/drawing/2014/main" id="{54B8F856-2495-47E7-A0EF-CBD21E1082D3}"/>
                </a:ext>
              </a:extLst>
            </p:cNvPr>
            <p:cNvSpPr/>
            <p:nvPr/>
          </p:nvSpPr>
          <p:spPr>
            <a:xfrm flipH="1">
              <a:off x="1110230" y="1129260"/>
              <a:ext cx="2515674" cy="2995534"/>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53" name="平行四边形 52">
              <a:extLst>
                <a:ext uri="{FF2B5EF4-FFF2-40B4-BE49-F238E27FC236}">
                  <a16:creationId xmlns:a16="http://schemas.microsoft.com/office/drawing/2014/main" id="{5E41576D-48FE-4E53-A55A-656578F46CE8}"/>
                </a:ext>
              </a:extLst>
            </p:cNvPr>
            <p:cNvSpPr/>
            <p:nvPr/>
          </p:nvSpPr>
          <p:spPr>
            <a:xfrm flipV="1">
              <a:off x="1032780" y="1066800"/>
              <a:ext cx="2515674" cy="2995534"/>
            </a:xfrm>
            <a:prstGeom prst="parallelogram">
              <a:avLst/>
            </a:prstGeom>
            <a:solidFill>
              <a:schemeClr val="bg1"/>
            </a:solidFill>
            <a:ln>
              <a:noFill/>
            </a:ln>
            <a:effectLst>
              <a:outerShdw blurRad="139700" dist="38100" dir="13500000" algn="b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cxnSp>
        <p:nvCxnSpPr>
          <p:cNvPr id="56" name="直接连接符 55">
            <a:extLst>
              <a:ext uri="{FF2B5EF4-FFF2-40B4-BE49-F238E27FC236}">
                <a16:creationId xmlns:a16="http://schemas.microsoft.com/office/drawing/2014/main" id="{7F65772C-EDB6-4756-A042-BF97F272709B}"/>
              </a:ext>
            </a:extLst>
          </p:cNvPr>
          <p:cNvCxnSpPr>
            <a:cxnSpLocks/>
          </p:cNvCxnSpPr>
          <p:nvPr/>
        </p:nvCxnSpPr>
        <p:spPr>
          <a:xfrm>
            <a:off x="3224296" y="2143125"/>
            <a:ext cx="715925" cy="3055777"/>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2DA1CE18-CA74-40E2-99DD-3212DAE98F55}"/>
              </a:ext>
            </a:extLst>
          </p:cNvPr>
          <p:cNvCxnSpPr>
            <a:cxnSpLocks/>
          </p:cNvCxnSpPr>
          <p:nvPr/>
        </p:nvCxnSpPr>
        <p:spPr>
          <a:xfrm>
            <a:off x="5906667" y="2176038"/>
            <a:ext cx="715925" cy="3055777"/>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61" name="文本框 60">
            <a:extLst>
              <a:ext uri="{FF2B5EF4-FFF2-40B4-BE49-F238E27FC236}">
                <a16:creationId xmlns:a16="http://schemas.microsoft.com/office/drawing/2014/main" id="{CA64F971-4CBB-456D-BCA9-7BBA129018C3}"/>
              </a:ext>
            </a:extLst>
          </p:cNvPr>
          <p:cNvSpPr txBox="1"/>
          <p:nvPr/>
        </p:nvSpPr>
        <p:spPr>
          <a:xfrm>
            <a:off x="1384682" y="5263579"/>
            <a:ext cx="1805353" cy="830997"/>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zh-CN" altLang="en-US" sz="2200" b="1" dirty="0">
                <a:solidFill>
                  <a:schemeClr val="accent1"/>
                </a:solidFill>
                <a:cs typeface="+mn-ea"/>
                <a:sym typeface="+mn-lt"/>
              </a:rPr>
              <a:t>姓名</a:t>
            </a:r>
            <a:endParaRPr kumimoji="0" lang="en-US" altLang="zh-CN" sz="2200" b="1" i="0" u="none" strike="noStrike" kern="1200" cap="none" spc="0" normalizeH="0" baseline="0" noProof="0" dirty="0">
              <a:ln>
                <a:noFill/>
              </a:ln>
              <a:solidFill>
                <a:schemeClr val="accent1"/>
              </a:solidFill>
              <a:effectLst/>
              <a:uLnTx/>
              <a:uFillTx/>
              <a:cs typeface="+mn-ea"/>
              <a:sym typeface="+mn-lt"/>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accent1"/>
                </a:solidFill>
                <a:effectLst/>
                <a:uLnTx/>
                <a:uFillTx/>
                <a:cs typeface="+mn-ea"/>
                <a:sym typeface="+mn-lt"/>
              </a:rPr>
              <a:t>工作内容</a:t>
            </a:r>
          </a:p>
        </p:txBody>
      </p:sp>
      <p:sp>
        <p:nvSpPr>
          <p:cNvPr id="62" name="文本框 61">
            <a:extLst>
              <a:ext uri="{FF2B5EF4-FFF2-40B4-BE49-F238E27FC236}">
                <a16:creationId xmlns:a16="http://schemas.microsoft.com/office/drawing/2014/main" id="{2A6F3FD5-5576-473E-868B-191139D97B55}"/>
              </a:ext>
            </a:extLst>
          </p:cNvPr>
          <p:cNvSpPr txBox="1"/>
          <p:nvPr/>
        </p:nvSpPr>
        <p:spPr>
          <a:xfrm>
            <a:off x="9619885" y="5263579"/>
            <a:ext cx="1805353" cy="830997"/>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zh-CN" altLang="en-US" sz="2200" b="1" dirty="0">
                <a:solidFill>
                  <a:schemeClr val="accent1"/>
                </a:solidFill>
                <a:cs typeface="+mn-ea"/>
                <a:sym typeface="+mn-lt"/>
              </a:rPr>
              <a:t>姓名</a:t>
            </a:r>
            <a:endParaRPr kumimoji="0" lang="en-US" altLang="zh-CN" sz="2200" b="1" i="0" u="none" strike="noStrike" kern="1200" cap="none" spc="0" normalizeH="0" baseline="0" noProof="0" dirty="0">
              <a:ln>
                <a:noFill/>
              </a:ln>
              <a:solidFill>
                <a:schemeClr val="accent1"/>
              </a:solidFill>
              <a:effectLst/>
              <a:uLnTx/>
              <a:uFillTx/>
              <a:cs typeface="+mn-ea"/>
              <a:sym typeface="+mn-lt"/>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accent1"/>
                </a:solidFill>
                <a:effectLst/>
                <a:uLnTx/>
                <a:uFillTx/>
                <a:cs typeface="+mn-ea"/>
                <a:sym typeface="+mn-lt"/>
              </a:rPr>
              <a:t>工作内容</a:t>
            </a:r>
          </a:p>
        </p:txBody>
      </p:sp>
      <p:sp>
        <p:nvSpPr>
          <p:cNvPr id="63" name="文本框 62">
            <a:extLst>
              <a:ext uri="{FF2B5EF4-FFF2-40B4-BE49-F238E27FC236}">
                <a16:creationId xmlns:a16="http://schemas.microsoft.com/office/drawing/2014/main" id="{19DB71B5-08C4-4AF0-A1AC-036D0CC8B3B8}"/>
              </a:ext>
            </a:extLst>
          </p:cNvPr>
          <p:cNvSpPr txBox="1"/>
          <p:nvPr/>
        </p:nvSpPr>
        <p:spPr>
          <a:xfrm>
            <a:off x="6874818" y="5263579"/>
            <a:ext cx="1805353" cy="830997"/>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zh-CN" altLang="en-US" sz="2200" b="1" dirty="0">
                <a:solidFill>
                  <a:schemeClr val="accent1"/>
                </a:solidFill>
                <a:cs typeface="+mn-ea"/>
                <a:sym typeface="+mn-lt"/>
              </a:rPr>
              <a:t>姓名</a:t>
            </a:r>
            <a:endParaRPr kumimoji="0" lang="en-US" altLang="zh-CN" sz="2200" b="1" i="0" u="none" strike="noStrike" kern="1200" cap="none" spc="0" normalizeH="0" baseline="0" noProof="0" dirty="0">
              <a:ln>
                <a:noFill/>
              </a:ln>
              <a:solidFill>
                <a:schemeClr val="accent1"/>
              </a:solidFill>
              <a:effectLst/>
              <a:uLnTx/>
              <a:uFillTx/>
              <a:cs typeface="+mn-ea"/>
              <a:sym typeface="+mn-lt"/>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accent1"/>
                </a:solidFill>
                <a:effectLst/>
                <a:uLnTx/>
                <a:uFillTx/>
                <a:cs typeface="+mn-ea"/>
                <a:sym typeface="+mn-lt"/>
              </a:rPr>
              <a:t>工作内容</a:t>
            </a:r>
          </a:p>
        </p:txBody>
      </p:sp>
      <p:sp>
        <p:nvSpPr>
          <p:cNvPr id="64" name="文本框 63">
            <a:extLst>
              <a:ext uri="{FF2B5EF4-FFF2-40B4-BE49-F238E27FC236}">
                <a16:creationId xmlns:a16="http://schemas.microsoft.com/office/drawing/2014/main" id="{EDDC2C9F-F318-4A2E-9EDD-B245A1E24010}"/>
              </a:ext>
            </a:extLst>
          </p:cNvPr>
          <p:cNvSpPr txBox="1"/>
          <p:nvPr/>
        </p:nvSpPr>
        <p:spPr>
          <a:xfrm>
            <a:off x="4129750" y="5263579"/>
            <a:ext cx="1805353" cy="830997"/>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zh-CN" altLang="en-US" sz="2200" b="1" dirty="0">
                <a:solidFill>
                  <a:schemeClr val="accent1"/>
                </a:solidFill>
                <a:cs typeface="+mn-ea"/>
                <a:sym typeface="+mn-lt"/>
              </a:rPr>
              <a:t>姓名</a:t>
            </a:r>
            <a:endParaRPr kumimoji="0" lang="en-US" altLang="zh-CN" sz="2200" b="1" i="0" u="none" strike="noStrike" kern="1200" cap="none" spc="0" normalizeH="0" baseline="0" noProof="0" dirty="0">
              <a:ln>
                <a:noFill/>
              </a:ln>
              <a:solidFill>
                <a:schemeClr val="accent1"/>
              </a:solidFill>
              <a:effectLst/>
              <a:uLnTx/>
              <a:uFillTx/>
              <a:cs typeface="+mn-ea"/>
              <a:sym typeface="+mn-lt"/>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accent1"/>
                </a:solidFill>
                <a:effectLst/>
                <a:uLnTx/>
                <a:uFillTx/>
                <a:cs typeface="+mn-ea"/>
                <a:sym typeface="+mn-lt"/>
              </a:rPr>
              <a:t>工作内容</a:t>
            </a:r>
          </a:p>
        </p:txBody>
      </p:sp>
      <p:sp>
        <p:nvSpPr>
          <p:cNvPr id="65" name="文本框 64">
            <a:extLst>
              <a:ext uri="{FF2B5EF4-FFF2-40B4-BE49-F238E27FC236}">
                <a16:creationId xmlns:a16="http://schemas.microsoft.com/office/drawing/2014/main" id="{0D5DBDCD-0F5A-4D65-A7F7-03948D5E38BB}"/>
              </a:ext>
            </a:extLst>
          </p:cNvPr>
          <p:cNvSpPr txBox="1"/>
          <p:nvPr/>
        </p:nvSpPr>
        <p:spPr>
          <a:xfrm>
            <a:off x="4573606" y="870652"/>
            <a:ext cx="3044789" cy="523220"/>
          </a:xfrm>
          <a:prstGeom prst="rect">
            <a:avLst/>
          </a:prstGeom>
          <a:noFill/>
        </p:spPr>
        <p:txBody>
          <a:bodyPr wrap="square" rtlCol="0">
            <a:spAutoFit/>
          </a:bodyPr>
          <a:lstStyle/>
          <a:p>
            <a:pPr defTabSz="914377">
              <a:defRPr/>
            </a:pPr>
            <a:r>
              <a:rPr lang="zh-CN" altLang="en-US" sz="2800" b="1" dirty="0">
                <a:solidFill>
                  <a:schemeClr val="accent1"/>
                </a:solidFill>
                <a:cs typeface="+mn-ea"/>
                <a:sym typeface="+mn-lt"/>
              </a:rPr>
              <a:t>在此输入您的标题</a:t>
            </a:r>
          </a:p>
        </p:txBody>
      </p:sp>
      <p:sp>
        <p:nvSpPr>
          <p:cNvPr id="66" name="矩形 65">
            <a:extLst>
              <a:ext uri="{FF2B5EF4-FFF2-40B4-BE49-F238E27FC236}">
                <a16:creationId xmlns:a16="http://schemas.microsoft.com/office/drawing/2014/main" id="{C888749D-35CC-4456-831C-2BAC6F2355E2}"/>
              </a:ext>
            </a:extLst>
          </p:cNvPr>
          <p:cNvSpPr/>
          <p:nvPr/>
        </p:nvSpPr>
        <p:spPr>
          <a:xfrm>
            <a:off x="2524902" y="1433072"/>
            <a:ext cx="6965174"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dirty="0">
                <a:solidFill>
                  <a:schemeClr val="accent1"/>
                </a:solidFill>
                <a:cs typeface="+mn-ea"/>
                <a:sym typeface="+mn-lt"/>
              </a:rPr>
              <a:t>团队共有</a:t>
            </a:r>
            <a:r>
              <a:rPr lang="en-US" altLang="zh-CN" sz="2800" dirty="0">
                <a:solidFill>
                  <a:schemeClr val="accent1"/>
                </a:solidFill>
                <a:cs typeface="+mn-ea"/>
                <a:sym typeface="+mn-lt"/>
              </a:rPr>
              <a:t>XX</a:t>
            </a:r>
            <a:r>
              <a:rPr lang="zh-CN" altLang="en-US" sz="2800" dirty="0">
                <a:solidFill>
                  <a:schemeClr val="accent1"/>
                </a:solidFill>
                <a:cs typeface="+mn-ea"/>
                <a:sym typeface="+mn-lt"/>
              </a:rPr>
              <a:t>人，</a:t>
            </a:r>
            <a:r>
              <a:rPr kumimoji="0" lang="zh-CN" altLang="en-US" sz="2800" i="0" u="none" strike="noStrike" kern="1200" cap="none" spc="0" normalizeH="0" baseline="0" noProof="0" dirty="0">
                <a:ln>
                  <a:noFill/>
                </a:ln>
                <a:solidFill>
                  <a:schemeClr val="accent1"/>
                </a:solidFill>
                <a:effectLst/>
                <a:uLnTx/>
                <a:uFillTx/>
                <a:cs typeface="+mn-ea"/>
                <a:sym typeface="+mn-lt"/>
              </a:rPr>
              <a:t>负责</a:t>
            </a:r>
            <a:r>
              <a:rPr kumimoji="0" lang="en-US" altLang="zh-CN" sz="2800" i="0" u="none" strike="noStrike" kern="1200" cap="none" spc="0" normalizeH="0" baseline="0" noProof="0" dirty="0">
                <a:ln>
                  <a:noFill/>
                </a:ln>
                <a:solidFill>
                  <a:schemeClr val="accent1"/>
                </a:solidFill>
                <a:effectLst/>
                <a:uLnTx/>
                <a:uFillTx/>
                <a:cs typeface="+mn-ea"/>
                <a:sym typeface="+mn-lt"/>
              </a:rPr>
              <a:t>XX</a:t>
            </a:r>
            <a:r>
              <a:rPr kumimoji="0" lang="zh-CN" altLang="en-US" sz="2800" i="0" u="none" strike="noStrike" kern="1200" cap="none" spc="0" normalizeH="0" baseline="0" noProof="0" dirty="0">
                <a:ln>
                  <a:noFill/>
                </a:ln>
                <a:solidFill>
                  <a:schemeClr val="accent1"/>
                </a:solidFill>
                <a:effectLst/>
                <a:uLnTx/>
                <a:uFillTx/>
                <a:cs typeface="+mn-ea"/>
                <a:sym typeface="+mn-lt"/>
              </a:rPr>
              <a:t>等方面工作</a:t>
            </a:r>
          </a:p>
        </p:txBody>
      </p:sp>
      <p:pic>
        <p:nvPicPr>
          <p:cNvPr id="79" name="图片占位符 78">
            <a:extLst>
              <a:ext uri="{FF2B5EF4-FFF2-40B4-BE49-F238E27FC236}">
                <a16:creationId xmlns:a16="http://schemas.microsoft.com/office/drawing/2014/main" id="{6ACD38E6-5BBC-4A40-853D-55F5B9D24747}"/>
              </a:ext>
            </a:extLst>
          </p:cNvPr>
          <p:cNvPicPr>
            <a:picLocks noGrp="1" noChangeAspect="1"/>
          </p:cNvPicPr>
          <p:nvPr>
            <p:ph type="pic" sz="quarter" idx="17"/>
          </p:nvPr>
        </p:nvPicPr>
        <p:blipFill>
          <a:blip r:embed="rId3" cstate="screen">
            <a:extLst>
              <a:ext uri="{28A0092B-C50C-407E-A947-70E740481C1C}">
                <a14:useLocalDpi xmlns:a14="http://schemas.microsoft.com/office/drawing/2010/main"/>
              </a:ext>
            </a:extLst>
          </a:blip>
          <a:srcRect t="200" b="200"/>
          <a:stretch>
            <a:fillRect/>
          </a:stretch>
        </p:blipFill>
        <p:spPr/>
      </p:pic>
      <p:pic>
        <p:nvPicPr>
          <p:cNvPr id="83" name="图片占位符 82">
            <a:extLst>
              <a:ext uri="{FF2B5EF4-FFF2-40B4-BE49-F238E27FC236}">
                <a16:creationId xmlns:a16="http://schemas.microsoft.com/office/drawing/2014/main" id="{0D3F3E31-89B3-4F15-84E7-C08624BFEAF3}"/>
              </a:ext>
            </a:extLst>
          </p:cNvPr>
          <p:cNvPicPr>
            <a:picLocks noGrp="1" noChangeAspect="1"/>
          </p:cNvPicPr>
          <p:nvPr>
            <p:ph type="pic" sz="quarter" idx="19"/>
          </p:nvPr>
        </p:nvPicPr>
        <p:blipFill>
          <a:blip r:embed="rId3" cstate="screen">
            <a:extLst>
              <a:ext uri="{28A0092B-C50C-407E-A947-70E740481C1C}">
                <a14:useLocalDpi xmlns:a14="http://schemas.microsoft.com/office/drawing/2010/main"/>
              </a:ext>
            </a:extLst>
          </a:blip>
          <a:srcRect t="241" b="241"/>
          <a:stretch>
            <a:fillRect/>
          </a:stretch>
        </p:blipFill>
        <p:spPr/>
      </p:pic>
      <p:pic>
        <p:nvPicPr>
          <p:cNvPr id="81" name="图片占位符 80">
            <a:extLst>
              <a:ext uri="{FF2B5EF4-FFF2-40B4-BE49-F238E27FC236}">
                <a16:creationId xmlns:a16="http://schemas.microsoft.com/office/drawing/2014/main" id="{A2FB0BD9-9FC6-4916-BB28-BD83DC22DBD3}"/>
              </a:ext>
            </a:extLst>
          </p:cNvPr>
          <p:cNvPicPr>
            <a:picLocks noGrp="1" noChangeAspect="1"/>
          </p:cNvPicPr>
          <p:nvPr>
            <p:ph type="pic" sz="quarter" idx="20"/>
          </p:nvPr>
        </p:nvPicPr>
        <p:blipFill>
          <a:blip r:embed="rId3" cstate="screen">
            <a:extLst>
              <a:ext uri="{28A0092B-C50C-407E-A947-70E740481C1C}">
                <a14:useLocalDpi xmlns:a14="http://schemas.microsoft.com/office/drawing/2010/main"/>
              </a:ext>
            </a:extLst>
          </a:blip>
          <a:srcRect t="200" b="200"/>
          <a:stretch>
            <a:fillRect/>
          </a:stretch>
        </p:blipFill>
        <p:spPr/>
      </p:pic>
      <p:pic>
        <p:nvPicPr>
          <p:cNvPr id="84" name="图片 83">
            <a:extLst>
              <a:ext uri="{FF2B5EF4-FFF2-40B4-BE49-F238E27FC236}">
                <a16:creationId xmlns:a16="http://schemas.microsoft.com/office/drawing/2014/main" id="{D78E62B4-D836-4172-BA47-5B09F52C471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373415" y="5459103"/>
            <a:ext cx="1965830" cy="1122787"/>
          </a:xfrm>
          <a:prstGeom prst="rect">
            <a:avLst/>
          </a:prstGeom>
        </p:spPr>
      </p:pic>
    </p:spTree>
    <p:extLst>
      <p:ext uri="{BB962C8B-B14F-4D97-AF65-F5344CB8AC3E}">
        <p14:creationId xmlns:p14="http://schemas.microsoft.com/office/powerpoint/2010/main" val="26947844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B3250D65-4B04-46D9-A44E-BAEB23A5C17E}"/>
              </a:ext>
            </a:extLst>
          </p:cNvPr>
          <p:cNvSpPr/>
          <p:nvPr/>
        </p:nvSpPr>
        <p:spPr>
          <a:xfrm>
            <a:off x="-16043" y="3272588"/>
            <a:ext cx="12204000" cy="1241212"/>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矩形 2">
            <a:extLst>
              <a:ext uri="{FF2B5EF4-FFF2-40B4-BE49-F238E27FC236}">
                <a16:creationId xmlns:a16="http://schemas.microsoft.com/office/drawing/2014/main" id="{FF013FA4-53D6-4CF7-B2F6-FE9351E84DBF}"/>
              </a:ext>
            </a:extLst>
          </p:cNvPr>
          <p:cNvSpPr/>
          <p:nvPr/>
        </p:nvSpPr>
        <p:spPr>
          <a:xfrm>
            <a:off x="0" y="3429000"/>
            <a:ext cx="12192000" cy="3152890"/>
          </a:xfrm>
          <a:custGeom>
            <a:avLst/>
            <a:gdLst>
              <a:gd name="connsiteX0" fmla="*/ 0 w 12192000"/>
              <a:gd name="connsiteY0" fmla="*/ 0 h 3152890"/>
              <a:gd name="connsiteX1" fmla="*/ 12192000 w 12192000"/>
              <a:gd name="connsiteY1" fmla="*/ 0 h 3152890"/>
              <a:gd name="connsiteX2" fmla="*/ 12192000 w 12192000"/>
              <a:gd name="connsiteY2" fmla="*/ 3152890 h 3152890"/>
              <a:gd name="connsiteX3" fmla="*/ 0 w 12192000"/>
              <a:gd name="connsiteY3" fmla="*/ 3152890 h 3152890"/>
              <a:gd name="connsiteX4" fmla="*/ 0 w 12192000"/>
              <a:gd name="connsiteY4" fmla="*/ 0 h 3152890"/>
              <a:gd name="connsiteX0" fmla="*/ 0 w 12192000"/>
              <a:gd name="connsiteY0" fmla="*/ 0 h 3152890"/>
              <a:gd name="connsiteX1" fmla="*/ 12192000 w 12192000"/>
              <a:gd name="connsiteY1" fmla="*/ 0 h 3152890"/>
              <a:gd name="connsiteX2" fmla="*/ 12192000 w 12192000"/>
              <a:gd name="connsiteY2" fmla="*/ 3152890 h 3152890"/>
              <a:gd name="connsiteX3" fmla="*/ 0 w 12192000"/>
              <a:gd name="connsiteY3" fmla="*/ 3152890 h 3152890"/>
              <a:gd name="connsiteX4" fmla="*/ 0 w 12192000"/>
              <a:gd name="connsiteY4" fmla="*/ 0 h 3152890"/>
              <a:gd name="connsiteX0" fmla="*/ 0 w 12192000"/>
              <a:gd name="connsiteY0" fmla="*/ 0 h 3152890"/>
              <a:gd name="connsiteX1" fmla="*/ 12192000 w 12192000"/>
              <a:gd name="connsiteY1" fmla="*/ 0 h 3152890"/>
              <a:gd name="connsiteX2" fmla="*/ 12192000 w 12192000"/>
              <a:gd name="connsiteY2" fmla="*/ 3152890 h 3152890"/>
              <a:gd name="connsiteX3" fmla="*/ 0 w 12192000"/>
              <a:gd name="connsiteY3" fmla="*/ 3152890 h 3152890"/>
              <a:gd name="connsiteX4" fmla="*/ 0 w 12192000"/>
              <a:gd name="connsiteY4" fmla="*/ 0 h 3152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3152890">
                <a:moveTo>
                  <a:pt x="0" y="0"/>
                </a:moveTo>
                <a:lnTo>
                  <a:pt x="12192000" y="0"/>
                </a:lnTo>
                <a:lnTo>
                  <a:pt x="12192000" y="3152890"/>
                </a:lnTo>
                <a:cubicBezTo>
                  <a:pt x="9475537" y="2174322"/>
                  <a:pt x="2299368" y="2174322"/>
                  <a:pt x="0" y="3152890"/>
                </a:cubicBez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20">
            <a:extLst>
              <a:ext uri="{FF2B5EF4-FFF2-40B4-BE49-F238E27FC236}">
                <a16:creationId xmlns:a16="http://schemas.microsoft.com/office/drawing/2014/main" id="{41A0DF56-13D3-4D7E-BD22-4EE457A63D36}"/>
              </a:ext>
            </a:extLst>
          </p:cNvPr>
          <p:cNvSpPr/>
          <p:nvPr/>
        </p:nvSpPr>
        <p:spPr>
          <a:xfrm>
            <a:off x="1484284" y="5371568"/>
            <a:ext cx="2260296" cy="364395"/>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solidFill>
                <a:effectLst/>
                <a:uLnTx/>
                <a:uFillTx/>
                <a:cs typeface="+mn-ea"/>
                <a:sym typeface="+mn-lt"/>
              </a:rPr>
              <a:t>获奖名称</a:t>
            </a:r>
          </a:p>
        </p:txBody>
      </p:sp>
      <p:sp>
        <p:nvSpPr>
          <p:cNvPr id="23" name="矩形 22">
            <a:extLst>
              <a:ext uri="{FF2B5EF4-FFF2-40B4-BE49-F238E27FC236}">
                <a16:creationId xmlns:a16="http://schemas.microsoft.com/office/drawing/2014/main" id="{1170C7EF-F8E1-485F-93FB-AD234BB24B40}"/>
              </a:ext>
            </a:extLst>
          </p:cNvPr>
          <p:cNvSpPr/>
          <p:nvPr/>
        </p:nvSpPr>
        <p:spPr>
          <a:xfrm>
            <a:off x="2524902" y="1433072"/>
            <a:ext cx="6965174"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i="0" u="none" strike="noStrike" kern="1200" cap="none" spc="0" normalizeH="0" baseline="0" noProof="0" dirty="0">
                <a:ln>
                  <a:noFill/>
                </a:ln>
                <a:solidFill>
                  <a:schemeClr val="accent1"/>
                </a:solidFill>
                <a:effectLst/>
                <a:uLnTx/>
                <a:uFillTx/>
                <a:cs typeface="+mn-ea"/>
                <a:sym typeface="+mn-lt"/>
              </a:rPr>
              <a:t>国家级荣誉</a:t>
            </a:r>
            <a:r>
              <a:rPr kumimoji="0" lang="en-US" altLang="zh-CN" sz="2800" i="0" u="none" strike="noStrike" kern="1200" cap="none" spc="0" normalizeH="0" baseline="0" noProof="0" dirty="0">
                <a:ln>
                  <a:noFill/>
                </a:ln>
                <a:solidFill>
                  <a:schemeClr val="accent1"/>
                </a:solidFill>
                <a:effectLst/>
                <a:uLnTx/>
                <a:uFillTx/>
                <a:cs typeface="+mn-ea"/>
                <a:sym typeface="+mn-lt"/>
              </a:rPr>
              <a:t>XX</a:t>
            </a:r>
            <a:r>
              <a:rPr kumimoji="0" lang="zh-CN" altLang="en-US" sz="2800" i="0" u="none" strike="noStrike" kern="1200" cap="none" spc="0" normalizeH="0" baseline="0" noProof="0" dirty="0">
                <a:ln>
                  <a:noFill/>
                </a:ln>
                <a:solidFill>
                  <a:schemeClr val="accent1"/>
                </a:solidFill>
                <a:effectLst/>
                <a:uLnTx/>
                <a:uFillTx/>
                <a:cs typeface="+mn-ea"/>
                <a:sym typeface="+mn-lt"/>
              </a:rPr>
              <a:t>余项  省部级奖项</a:t>
            </a:r>
            <a:r>
              <a:rPr lang="en-US" altLang="zh-CN" sz="2800" dirty="0">
                <a:solidFill>
                  <a:schemeClr val="accent1"/>
                </a:solidFill>
                <a:cs typeface="+mn-ea"/>
                <a:sym typeface="+mn-lt"/>
              </a:rPr>
              <a:t>XX</a:t>
            </a:r>
            <a:r>
              <a:rPr kumimoji="0" lang="zh-CN" altLang="en-US" sz="2800" i="0" u="none" strike="noStrike" kern="1200" cap="none" spc="0" normalizeH="0" baseline="0" noProof="0" dirty="0">
                <a:ln>
                  <a:noFill/>
                </a:ln>
                <a:solidFill>
                  <a:schemeClr val="accent1"/>
                </a:solidFill>
                <a:effectLst/>
                <a:uLnTx/>
                <a:uFillTx/>
                <a:cs typeface="+mn-ea"/>
                <a:sym typeface="+mn-lt"/>
              </a:rPr>
              <a:t>余个</a:t>
            </a:r>
          </a:p>
        </p:txBody>
      </p:sp>
      <p:sp>
        <p:nvSpPr>
          <p:cNvPr id="29" name="矩形 28">
            <a:extLst>
              <a:ext uri="{FF2B5EF4-FFF2-40B4-BE49-F238E27FC236}">
                <a16:creationId xmlns:a16="http://schemas.microsoft.com/office/drawing/2014/main" id="{51919DA2-80EF-4CEA-BC5F-779096077DEA}"/>
              </a:ext>
            </a:extLst>
          </p:cNvPr>
          <p:cNvSpPr/>
          <p:nvPr/>
        </p:nvSpPr>
        <p:spPr>
          <a:xfrm>
            <a:off x="8675947" y="5371568"/>
            <a:ext cx="2260296" cy="364395"/>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solidFill>
                <a:effectLst/>
                <a:uLnTx/>
                <a:uFillTx/>
                <a:cs typeface="+mn-ea"/>
                <a:sym typeface="+mn-lt"/>
              </a:rPr>
              <a:t>获奖名称</a:t>
            </a:r>
          </a:p>
        </p:txBody>
      </p:sp>
      <p:sp>
        <p:nvSpPr>
          <p:cNvPr id="30" name="矩形 29">
            <a:extLst>
              <a:ext uri="{FF2B5EF4-FFF2-40B4-BE49-F238E27FC236}">
                <a16:creationId xmlns:a16="http://schemas.microsoft.com/office/drawing/2014/main" id="{2C78A1E8-6E1B-4D30-9C50-766A61D762A7}"/>
              </a:ext>
            </a:extLst>
          </p:cNvPr>
          <p:cNvSpPr/>
          <p:nvPr/>
        </p:nvSpPr>
        <p:spPr>
          <a:xfrm>
            <a:off x="6278726" y="5371568"/>
            <a:ext cx="2260296" cy="364395"/>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solidFill>
                <a:effectLst/>
                <a:uLnTx/>
                <a:uFillTx/>
                <a:cs typeface="+mn-ea"/>
                <a:sym typeface="+mn-lt"/>
              </a:rPr>
              <a:t>获奖名称</a:t>
            </a:r>
          </a:p>
        </p:txBody>
      </p:sp>
      <p:sp>
        <p:nvSpPr>
          <p:cNvPr id="36" name="矩形 35">
            <a:extLst>
              <a:ext uri="{FF2B5EF4-FFF2-40B4-BE49-F238E27FC236}">
                <a16:creationId xmlns:a16="http://schemas.microsoft.com/office/drawing/2014/main" id="{599735F5-42DC-44F3-A5DC-45AB30ACBA71}"/>
              </a:ext>
            </a:extLst>
          </p:cNvPr>
          <p:cNvSpPr/>
          <p:nvPr/>
        </p:nvSpPr>
        <p:spPr>
          <a:xfrm>
            <a:off x="3881505" y="5371568"/>
            <a:ext cx="2260296" cy="364395"/>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solidFill>
                <a:effectLst/>
                <a:uLnTx/>
                <a:uFillTx/>
                <a:cs typeface="+mn-ea"/>
                <a:sym typeface="+mn-lt"/>
              </a:rPr>
              <a:t>获奖名称</a:t>
            </a:r>
          </a:p>
        </p:txBody>
      </p:sp>
      <p:sp>
        <p:nvSpPr>
          <p:cNvPr id="37" name="文本框 36">
            <a:extLst>
              <a:ext uri="{FF2B5EF4-FFF2-40B4-BE49-F238E27FC236}">
                <a16:creationId xmlns:a16="http://schemas.microsoft.com/office/drawing/2014/main" id="{04C10B9C-0D23-45F8-8B36-71131D510B77}"/>
              </a:ext>
            </a:extLst>
          </p:cNvPr>
          <p:cNvSpPr txBox="1"/>
          <p:nvPr/>
        </p:nvSpPr>
        <p:spPr>
          <a:xfrm>
            <a:off x="5282658" y="870652"/>
            <a:ext cx="1626685" cy="523220"/>
          </a:xfrm>
          <a:prstGeom prst="rect">
            <a:avLst/>
          </a:prstGeom>
          <a:noFill/>
        </p:spPr>
        <p:txBody>
          <a:bodyPr wrap="square" rtlCol="0">
            <a:spAutoFit/>
          </a:bodyPr>
          <a:lstStyle/>
          <a:p>
            <a:pPr defTabSz="914377">
              <a:defRPr/>
            </a:pPr>
            <a:r>
              <a:rPr lang="zh-CN" altLang="en-US" sz="2800" b="1" dirty="0">
                <a:solidFill>
                  <a:schemeClr val="accent1"/>
                </a:solidFill>
                <a:cs typeface="+mn-ea"/>
                <a:sym typeface="+mn-lt"/>
              </a:rPr>
              <a:t>所获荣誉</a:t>
            </a:r>
          </a:p>
        </p:txBody>
      </p:sp>
      <p:sp>
        <p:nvSpPr>
          <p:cNvPr id="7" name="文本占位符 6">
            <a:extLst>
              <a:ext uri="{FF2B5EF4-FFF2-40B4-BE49-F238E27FC236}">
                <a16:creationId xmlns:a16="http://schemas.microsoft.com/office/drawing/2014/main" id="{96361E16-0881-4A31-9CEF-19121B45E20E}"/>
              </a:ext>
            </a:extLst>
          </p:cNvPr>
          <p:cNvSpPr>
            <a:spLocks noGrp="1"/>
          </p:cNvSpPr>
          <p:nvPr>
            <p:ph type="body" sz="quarter" idx="11"/>
          </p:nvPr>
        </p:nvSpPr>
        <p:spPr/>
        <p:txBody>
          <a:bodyPr/>
          <a:lstStyle/>
          <a:p>
            <a:r>
              <a:rPr lang="zh-CN" altLang="en-US" dirty="0">
                <a:latin typeface="+mn-lt"/>
                <a:ea typeface="+mn-ea"/>
                <a:cs typeface="+mn-ea"/>
                <a:sym typeface="+mn-lt"/>
              </a:rPr>
              <a:t>荣誉证书页</a:t>
            </a:r>
          </a:p>
        </p:txBody>
      </p:sp>
      <p:sp>
        <p:nvSpPr>
          <p:cNvPr id="9" name="文本占位符 8">
            <a:extLst>
              <a:ext uri="{FF2B5EF4-FFF2-40B4-BE49-F238E27FC236}">
                <a16:creationId xmlns:a16="http://schemas.microsoft.com/office/drawing/2014/main" id="{EB5FC955-DBAC-4326-A348-64B3A696A4D9}"/>
              </a:ext>
            </a:extLst>
          </p:cNvPr>
          <p:cNvSpPr>
            <a:spLocks noGrp="1"/>
          </p:cNvSpPr>
          <p:nvPr>
            <p:ph type="body" sz="quarter" idx="12"/>
          </p:nvPr>
        </p:nvSpPr>
        <p:spPr/>
        <p:txBody>
          <a:bodyPr/>
          <a:lstStyle/>
          <a:p>
            <a:r>
              <a:rPr lang="en-US" altLang="zh-CN" dirty="0">
                <a:latin typeface="+mn-lt"/>
                <a:ea typeface="+mn-ea"/>
                <a:cs typeface="+mn-ea"/>
                <a:sym typeface="+mn-lt"/>
              </a:rPr>
              <a:t>1</a:t>
            </a:r>
            <a:endParaRPr lang="zh-CN" altLang="en-US" dirty="0">
              <a:latin typeface="+mn-lt"/>
              <a:ea typeface="+mn-ea"/>
              <a:cs typeface="+mn-ea"/>
              <a:sym typeface="+mn-lt"/>
            </a:endParaRPr>
          </a:p>
        </p:txBody>
      </p:sp>
      <p:sp>
        <p:nvSpPr>
          <p:cNvPr id="10" name="文本占位符 9">
            <a:extLst>
              <a:ext uri="{FF2B5EF4-FFF2-40B4-BE49-F238E27FC236}">
                <a16:creationId xmlns:a16="http://schemas.microsoft.com/office/drawing/2014/main" id="{FB05C007-6402-4A37-891A-D0F4FA13F1E6}"/>
              </a:ext>
            </a:extLst>
          </p:cNvPr>
          <p:cNvSpPr>
            <a:spLocks noGrp="1"/>
          </p:cNvSpPr>
          <p:nvPr>
            <p:ph type="body" sz="quarter" idx="13"/>
          </p:nvPr>
        </p:nvSpPr>
        <p:spPr/>
        <p:txBody>
          <a:bodyPr/>
          <a:lstStyle/>
          <a:p>
            <a:r>
              <a:rPr lang="en-US" altLang="zh-CN" b="1" dirty="0">
                <a:latin typeface="+mn-lt"/>
                <a:ea typeface="+mn-ea"/>
                <a:cs typeface="+mn-ea"/>
                <a:sym typeface="+mn-lt"/>
              </a:rPr>
              <a:t>HONOR CERTIFICATE PAGE</a:t>
            </a:r>
            <a:endParaRPr lang="zh-CN" altLang="en-US" b="1" dirty="0">
              <a:latin typeface="+mn-lt"/>
              <a:ea typeface="+mn-ea"/>
              <a:cs typeface="+mn-ea"/>
              <a:sym typeface="+mn-lt"/>
            </a:endParaRPr>
          </a:p>
        </p:txBody>
      </p:sp>
      <p:pic>
        <p:nvPicPr>
          <p:cNvPr id="27" name="图片占位符 26">
            <a:extLst>
              <a:ext uri="{FF2B5EF4-FFF2-40B4-BE49-F238E27FC236}">
                <a16:creationId xmlns:a16="http://schemas.microsoft.com/office/drawing/2014/main" id="{E71FDE33-74F7-4350-B4EC-D15E1C59EF88}"/>
              </a:ext>
            </a:extLst>
          </p:cNvPr>
          <p:cNvPicPr>
            <a:picLocks noGrp="1" noChangeAspect="1"/>
          </p:cNvPicPr>
          <p:nvPr>
            <p:ph type="pic" sz="quarter" idx="14"/>
          </p:nvPr>
        </p:nvPicPr>
        <p:blipFill>
          <a:blip r:embed="rId3" cstate="screen">
            <a:extLst>
              <a:ext uri="{28A0092B-C50C-407E-A947-70E740481C1C}">
                <a14:useLocalDpi xmlns:a14="http://schemas.microsoft.com/office/drawing/2010/main"/>
              </a:ext>
            </a:extLst>
          </a:blip>
          <a:srcRect/>
          <a:stretch>
            <a:fillRect/>
          </a:stretch>
        </p:blipFill>
        <p:spPr/>
      </p:pic>
      <p:pic>
        <p:nvPicPr>
          <p:cNvPr id="40" name="图片占位符 39">
            <a:extLst>
              <a:ext uri="{FF2B5EF4-FFF2-40B4-BE49-F238E27FC236}">
                <a16:creationId xmlns:a16="http://schemas.microsoft.com/office/drawing/2014/main" id="{CB58586D-A863-486C-9A12-04BFB880E862}"/>
              </a:ext>
            </a:extLst>
          </p:cNvPr>
          <p:cNvPicPr>
            <a:picLocks noGrp="1" noChangeAspect="1"/>
          </p:cNvPicPr>
          <p:nvPr>
            <p:ph type="pic" sz="quarter" idx="15"/>
          </p:nvPr>
        </p:nvPicPr>
        <p:blipFill>
          <a:blip r:embed="rId3" cstate="screen">
            <a:extLst>
              <a:ext uri="{28A0092B-C50C-407E-A947-70E740481C1C}">
                <a14:useLocalDpi xmlns:a14="http://schemas.microsoft.com/office/drawing/2010/main"/>
              </a:ext>
            </a:extLst>
          </a:blip>
          <a:srcRect/>
          <a:stretch>
            <a:fillRect/>
          </a:stretch>
        </p:blipFill>
        <p:spPr/>
      </p:pic>
      <p:pic>
        <p:nvPicPr>
          <p:cNvPr id="42" name="图片占位符 41">
            <a:extLst>
              <a:ext uri="{FF2B5EF4-FFF2-40B4-BE49-F238E27FC236}">
                <a16:creationId xmlns:a16="http://schemas.microsoft.com/office/drawing/2014/main" id="{DB92D272-790B-4D01-AAA0-F267196A6F8E}"/>
              </a:ext>
            </a:extLst>
          </p:cNvPr>
          <p:cNvPicPr>
            <a:picLocks noGrp="1" noChangeAspect="1"/>
          </p:cNvPicPr>
          <p:nvPr>
            <p:ph type="pic" sz="quarter" idx="16"/>
          </p:nvPr>
        </p:nvPicPr>
        <p:blipFill>
          <a:blip r:embed="rId3" cstate="screen">
            <a:extLst>
              <a:ext uri="{28A0092B-C50C-407E-A947-70E740481C1C}">
                <a14:useLocalDpi xmlns:a14="http://schemas.microsoft.com/office/drawing/2010/main"/>
              </a:ext>
            </a:extLst>
          </a:blip>
          <a:srcRect/>
          <a:stretch>
            <a:fillRect/>
          </a:stretch>
        </p:blipFill>
        <p:spPr/>
      </p:pic>
      <p:pic>
        <p:nvPicPr>
          <p:cNvPr id="44" name="图片占位符 43">
            <a:extLst>
              <a:ext uri="{FF2B5EF4-FFF2-40B4-BE49-F238E27FC236}">
                <a16:creationId xmlns:a16="http://schemas.microsoft.com/office/drawing/2014/main" id="{ED8DB7AB-C665-4555-95DD-4C5656E6876D}"/>
              </a:ext>
            </a:extLst>
          </p:cNvPr>
          <p:cNvPicPr>
            <a:picLocks noGrp="1" noChangeAspect="1"/>
          </p:cNvPicPr>
          <p:nvPr>
            <p:ph type="pic" sz="quarter" idx="17"/>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5313609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B902B707-A042-41AC-B4C2-44BB9A983FB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373415" y="5459103"/>
            <a:ext cx="1965830" cy="1122787"/>
          </a:xfrm>
          <a:prstGeom prst="rect">
            <a:avLst/>
          </a:prstGeom>
        </p:spPr>
      </p:pic>
      <p:cxnSp>
        <p:nvCxnSpPr>
          <p:cNvPr id="8" name="直接连接符 7">
            <a:extLst>
              <a:ext uri="{FF2B5EF4-FFF2-40B4-BE49-F238E27FC236}">
                <a16:creationId xmlns:a16="http://schemas.microsoft.com/office/drawing/2014/main" id="{88F2FA50-E064-4633-A22F-5D928FC09254}"/>
              </a:ext>
            </a:extLst>
          </p:cNvPr>
          <p:cNvCxnSpPr>
            <a:cxnSpLocks/>
          </p:cNvCxnSpPr>
          <p:nvPr/>
        </p:nvCxnSpPr>
        <p:spPr>
          <a:xfrm>
            <a:off x="0" y="6617618"/>
            <a:ext cx="12192000" cy="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id="{03C470D9-BBED-436A-BEC2-11C040B1D2F5}"/>
              </a:ext>
            </a:extLst>
          </p:cNvPr>
          <p:cNvSpPr txBox="1"/>
          <p:nvPr/>
        </p:nvSpPr>
        <p:spPr>
          <a:xfrm>
            <a:off x="2120672" y="1953051"/>
            <a:ext cx="7908758" cy="2951898"/>
          </a:xfrm>
          <a:prstGeom prst="rect">
            <a:avLst/>
          </a:prstGeom>
          <a:noFill/>
        </p:spPr>
        <p:txBody>
          <a:bodyPr wrap="square" rtlCol="0">
            <a:spAutoFit/>
          </a:bodyPr>
          <a:lstStyle/>
          <a:p>
            <a:pPr indent="457200">
              <a:lnSpc>
                <a:spcPct val="150000"/>
              </a:lnSpc>
            </a:pPr>
            <a:r>
              <a:rPr lang="zh-CN" altLang="en-US" dirty="0">
                <a:solidFill>
                  <a:schemeClr val="accent1"/>
                </a:solidFill>
                <a:cs typeface="+mn-ea"/>
                <a:sym typeface="+mn-lt"/>
              </a:rPr>
              <a:t>天津师范大学是天津市属重点院校，始建于</a:t>
            </a:r>
            <a:r>
              <a:rPr lang="en-US" altLang="zh-CN" dirty="0">
                <a:solidFill>
                  <a:schemeClr val="accent1"/>
                </a:solidFill>
                <a:cs typeface="+mn-ea"/>
                <a:sym typeface="+mn-lt"/>
              </a:rPr>
              <a:t>1958</a:t>
            </a:r>
            <a:r>
              <a:rPr lang="zh-CN" altLang="en-US" dirty="0">
                <a:solidFill>
                  <a:schemeClr val="accent1"/>
                </a:solidFill>
                <a:cs typeface="+mn-ea"/>
                <a:sym typeface="+mn-lt"/>
              </a:rPr>
              <a:t>年，原名天津师范学院，</a:t>
            </a:r>
            <a:r>
              <a:rPr lang="en-US" altLang="zh-CN" dirty="0">
                <a:solidFill>
                  <a:schemeClr val="accent1"/>
                </a:solidFill>
                <a:cs typeface="+mn-ea"/>
                <a:sym typeface="+mn-lt"/>
              </a:rPr>
              <a:t>1982</a:t>
            </a:r>
            <a:r>
              <a:rPr lang="zh-CN" altLang="en-US" dirty="0">
                <a:solidFill>
                  <a:schemeClr val="accent1"/>
                </a:solidFill>
                <a:cs typeface="+mn-ea"/>
                <a:sym typeface="+mn-lt"/>
              </a:rPr>
              <a:t>年更名为天津师范大学。</a:t>
            </a:r>
            <a:r>
              <a:rPr lang="en-US" altLang="zh-CN" dirty="0">
                <a:solidFill>
                  <a:schemeClr val="accent1"/>
                </a:solidFill>
                <a:cs typeface="+mn-ea"/>
                <a:sym typeface="+mn-lt"/>
              </a:rPr>
              <a:t>1999</a:t>
            </a:r>
            <a:r>
              <a:rPr lang="zh-CN" altLang="en-US" dirty="0">
                <a:solidFill>
                  <a:schemeClr val="accent1"/>
                </a:solidFill>
                <a:cs typeface="+mn-ea"/>
                <a:sym typeface="+mn-lt"/>
              </a:rPr>
              <a:t>年，原天津师范大学、天津师范高等专科学校、天津教育学院合并组建新天津师范大学。</a:t>
            </a:r>
            <a:endParaRPr lang="en-US" altLang="zh-CN" dirty="0">
              <a:solidFill>
                <a:schemeClr val="accent1"/>
              </a:solidFill>
              <a:cs typeface="+mn-ea"/>
              <a:sym typeface="+mn-lt"/>
            </a:endParaRPr>
          </a:p>
          <a:p>
            <a:pPr indent="457200">
              <a:lnSpc>
                <a:spcPct val="150000"/>
              </a:lnSpc>
            </a:pPr>
            <a:r>
              <a:rPr lang="zh-CN" altLang="en-US" dirty="0">
                <a:solidFill>
                  <a:schemeClr val="accent1"/>
                </a:solidFill>
                <a:cs typeface="+mn-ea"/>
                <a:sym typeface="+mn-lt"/>
              </a:rPr>
              <a:t>学校现有</a:t>
            </a:r>
            <a:r>
              <a:rPr lang="en-US" altLang="zh-CN" dirty="0">
                <a:solidFill>
                  <a:schemeClr val="accent1"/>
                </a:solidFill>
                <a:cs typeface="+mn-ea"/>
                <a:sym typeface="+mn-lt"/>
              </a:rPr>
              <a:t>27</a:t>
            </a:r>
            <a:r>
              <a:rPr lang="zh-CN" altLang="en-US" dirty="0">
                <a:solidFill>
                  <a:schemeClr val="accent1"/>
                </a:solidFill>
                <a:cs typeface="+mn-ea"/>
                <a:sym typeface="+mn-lt"/>
              </a:rPr>
              <a:t>个党政职能部门，</a:t>
            </a:r>
            <a:r>
              <a:rPr lang="en-US" altLang="zh-CN" dirty="0">
                <a:solidFill>
                  <a:schemeClr val="accent1"/>
                </a:solidFill>
                <a:cs typeface="+mn-ea"/>
                <a:sym typeface="+mn-lt"/>
              </a:rPr>
              <a:t>2</a:t>
            </a:r>
            <a:r>
              <a:rPr lang="zh-CN" altLang="en-US" dirty="0">
                <a:solidFill>
                  <a:schemeClr val="accent1"/>
                </a:solidFill>
                <a:cs typeface="+mn-ea"/>
                <a:sym typeface="+mn-lt"/>
              </a:rPr>
              <a:t>个学部，</a:t>
            </a:r>
            <a:r>
              <a:rPr lang="en-US" altLang="zh-CN" dirty="0">
                <a:solidFill>
                  <a:schemeClr val="accent1"/>
                </a:solidFill>
                <a:cs typeface="+mn-ea"/>
                <a:sym typeface="+mn-lt"/>
              </a:rPr>
              <a:t>20</a:t>
            </a:r>
            <a:r>
              <a:rPr lang="zh-CN" altLang="en-US" dirty="0">
                <a:solidFill>
                  <a:schemeClr val="accent1"/>
                </a:solidFill>
                <a:cs typeface="+mn-ea"/>
                <a:sym typeface="+mn-lt"/>
              </a:rPr>
              <a:t>个学院，</a:t>
            </a:r>
            <a:r>
              <a:rPr lang="en-US" altLang="zh-CN" dirty="0">
                <a:solidFill>
                  <a:schemeClr val="accent1"/>
                </a:solidFill>
                <a:cs typeface="+mn-ea"/>
                <a:sym typeface="+mn-lt"/>
              </a:rPr>
              <a:t>17</a:t>
            </a:r>
            <a:r>
              <a:rPr lang="zh-CN" altLang="en-US" dirty="0">
                <a:solidFill>
                  <a:schemeClr val="accent1"/>
                </a:solidFill>
                <a:cs typeface="+mn-ea"/>
                <a:sym typeface="+mn-lt"/>
              </a:rPr>
              <a:t>个直属单位。现有</a:t>
            </a:r>
            <a:r>
              <a:rPr lang="en-US" altLang="zh-CN" dirty="0">
                <a:solidFill>
                  <a:schemeClr val="accent1"/>
                </a:solidFill>
                <a:cs typeface="+mn-ea"/>
                <a:sym typeface="+mn-lt"/>
              </a:rPr>
              <a:t>72</a:t>
            </a:r>
            <a:r>
              <a:rPr lang="zh-CN" altLang="en-US" dirty="0">
                <a:solidFill>
                  <a:schemeClr val="accent1"/>
                </a:solidFill>
                <a:cs typeface="+mn-ea"/>
                <a:sym typeface="+mn-lt"/>
              </a:rPr>
              <a:t>个本科专业，</a:t>
            </a:r>
            <a:r>
              <a:rPr lang="en-US" altLang="zh-CN" dirty="0">
                <a:solidFill>
                  <a:schemeClr val="accent1"/>
                </a:solidFill>
                <a:cs typeface="+mn-ea"/>
                <a:sym typeface="+mn-lt"/>
              </a:rPr>
              <a:t>8</a:t>
            </a:r>
            <a:r>
              <a:rPr lang="zh-CN" altLang="en-US" dirty="0">
                <a:solidFill>
                  <a:schemeClr val="accent1"/>
                </a:solidFill>
                <a:cs typeface="+mn-ea"/>
                <a:sym typeface="+mn-lt"/>
              </a:rPr>
              <a:t>个博士学位授权一级学科，</a:t>
            </a:r>
            <a:r>
              <a:rPr lang="en-US" altLang="zh-CN" dirty="0">
                <a:solidFill>
                  <a:schemeClr val="accent1"/>
                </a:solidFill>
                <a:cs typeface="+mn-ea"/>
                <a:sym typeface="+mn-lt"/>
              </a:rPr>
              <a:t>1</a:t>
            </a:r>
            <a:r>
              <a:rPr lang="zh-CN" altLang="en-US" dirty="0">
                <a:solidFill>
                  <a:schemeClr val="accent1"/>
                </a:solidFill>
                <a:cs typeface="+mn-ea"/>
                <a:sym typeface="+mn-lt"/>
              </a:rPr>
              <a:t>个教育专业博士学位授权点，</a:t>
            </a:r>
            <a:r>
              <a:rPr lang="en-US" altLang="zh-CN" dirty="0">
                <a:solidFill>
                  <a:schemeClr val="accent1"/>
                </a:solidFill>
                <a:cs typeface="+mn-ea"/>
                <a:sym typeface="+mn-lt"/>
              </a:rPr>
              <a:t>33</a:t>
            </a:r>
            <a:r>
              <a:rPr lang="zh-CN" altLang="en-US" dirty="0">
                <a:solidFill>
                  <a:schemeClr val="accent1"/>
                </a:solidFill>
                <a:cs typeface="+mn-ea"/>
                <a:sym typeface="+mn-lt"/>
              </a:rPr>
              <a:t>个硕士学位授权一级学科，</a:t>
            </a:r>
            <a:r>
              <a:rPr lang="en-US" altLang="zh-CN" dirty="0">
                <a:solidFill>
                  <a:schemeClr val="accent1"/>
                </a:solidFill>
                <a:cs typeface="+mn-ea"/>
                <a:sym typeface="+mn-lt"/>
              </a:rPr>
              <a:t>16</a:t>
            </a:r>
            <a:r>
              <a:rPr lang="zh-CN" altLang="en-US" dirty="0">
                <a:solidFill>
                  <a:schemeClr val="accent1"/>
                </a:solidFill>
                <a:cs typeface="+mn-ea"/>
                <a:sym typeface="+mn-lt"/>
              </a:rPr>
              <a:t>个硕士专业学位类别，涉及经济学、法学、教育学、文学、历史学、理学、工学、管理学、艺术学等</a:t>
            </a:r>
            <a:r>
              <a:rPr lang="en-US" altLang="zh-CN" dirty="0">
                <a:solidFill>
                  <a:schemeClr val="accent1"/>
                </a:solidFill>
                <a:cs typeface="+mn-ea"/>
                <a:sym typeface="+mn-lt"/>
              </a:rPr>
              <a:t>10</a:t>
            </a:r>
            <a:r>
              <a:rPr lang="zh-CN" altLang="en-US" dirty="0">
                <a:solidFill>
                  <a:schemeClr val="accent1"/>
                </a:solidFill>
                <a:cs typeface="+mn-ea"/>
                <a:sym typeface="+mn-lt"/>
              </a:rPr>
              <a:t>个学科门类。</a:t>
            </a:r>
          </a:p>
        </p:txBody>
      </p:sp>
      <p:sp>
        <p:nvSpPr>
          <p:cNvPr id="21" name="文本框 20">
            <a:extLst>
              <a:ext uri="{FF2B5EF4-FFF2-40B4-BE49-F238E27FC236}">
                <a16:creationId xmlns:a16="http://schemas.microsoft.com/office/drawing/2014/main" id="{FE7AC554-1901-477A-9DFB-6E965CFFB05C}"/>
              </a:ext>
            </a:extLst>
          </p:cNvPr>
          <p:cNvSpPr txBox="1"/>
          <p:nvPr/>
        </p:nvSpPr>
        <p:spPr>
          <a:xfrm>
            <a:off x="4573606" y="870652"/>
            <a:ext cx="3044789" cy="523220"/>
          </a:xfrm>
          <a:prstGeom prst="rect">
            <a:avLst/>
          </a:prstGeom>
          <a:noFill/>
        </p:spPr>
        <p:txBody>
          <a:bodyPr wrap="square" rtlCol="0">
            <a:spAutoFit/>
          </a:bodyPr>
          <a:lstStyle/>
          <a:p>
            <a:pPr defTabSz="914377">
              <a:defRPr/>
            </a:pPr>
            <a:r>
              <a:rPr lang="zh-CN" altLang="en-US" sz="2800" b="1" dirty="0">
                <a:solidFill>
                  <a:schemeClr val="accent1"/>
                </a:solidFill>
                <a:cs typeface="+mn-ea"/>
                <a:sym typeface="+mn-lt"/>
              </a:rPr>
              <a:t>在此输入您的标题</a:t>
            </a:r>
          </a:p>
        </p:txBody>
      </p:sp>
      <p:grpSp>
        <p:nvGrpSpPr>
          <p:cNvPr id="19" name="组合 18">
            <a:extLst>
              <a:ext uri="{FF2B5EF4-FFF2-40B4-BE49-F238E27FC236}">
                <a16:creationId xmlns:a16="http://schemas.microsoft.com/office/drawing/2014/main" id="{9A6CF01B-48BC-4795-A769-065407468141}"/>
              </a:ext>
            </a:extLst>
          </p:cNvPr>
          <p:cNvGrpSpPr/>
          <p:nvPr/>
        </p:nvGrpSpPr>
        <p:grpSpPr>
          <a:xfrm>
            <a:off x="1333441" y="1337527"/>
            <a:ext cx="9525119" cy="4182947"/>
            <a:chOff x="1580562" y="1765906"/>
            <a:chExt cx="9027652" cy="3964485"/>
          </a:xfrm>
        </p:grpSpPr>
        <p:grpSp>
          <p:nvGrpSpPr>
            <p:cNvPr id="20" name="组合 19">
              <a:extLst>
                <a:ext uri="{FF2B5EF4-FFF2-40B4-BE49-F238E27FC236}">
                  <a16:creationId xmlns:a16="http://schemas.microsoft.com/office/drawing/2014/main" id="{6B1EA27A-3595-4362-B36A-E8883B210E70}"/>
                </a:ext>
              </a:extLst>
            </p:cNvPr>
            <p:cNvGrpSpPr/>
            <p:nvPr/>
          </p:nvGrpSpPr>
          <p:grpSpPr>
            <a:xfrm flipH="1" flipV="1">
              <a:off x="10230168" y="1840847"/>
              <a:ext cx="303107" cy="303107"/>
              <a:chOff x="962675" y="5112327"/>
              <a:chExt cx="672161" cy="672161"/>
            </a:xfrm>
          </p:grpSpPr>
          <p:cxnSp>
            <p:nvCxnSpPr>
              <p:cNvPr id="50" name="直接连接符 49">
                <a:extLst>
                  <a:ext uri="{FF2B5EF4-FFF2-40B4-BE49-F238E27FC236}">
                    <a16:creationId xmlns:a16="http://schemas.microsoft.com/office/drawing/2014/main" id="{8186BA73-7BDD-46DB-AFF3-B2C5EC3172ED}"/>
                  </a:ext>
                </a:extLst>
              </p:cNvPr>
              <p:cNvCxnSpPr/>
              <p:nvPr/>
            </p:nvCxnSpPr>
            <p:spPr>
              <a:xfrm flipH="1">
                <a:off x="962675" y="5784488"/>
                <a:ext cx="672161" cy="0"/>
              </a:xfrm>
              <a:prstGeom prst="line">
                <a:avLst/>
              </a:prstGeom>
              <a:noFill/>
              <a:ln>
                <a:solidFill>
                  <a:schemeClr val="accent1">
                    <a:lumMod val="60000"/>
                    <a:lumOff val="40000"/>
                    <a:alpha val="6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51" name="直接连接符 50">
                <a:extLst>
                  <a:ext uri="{FF2B5EF4-FFF2-40B4-BE49-F238E27FC236}">
                    <a16:creationId xmlns:a16="http://schemas.microsoft.com/office/drawing/2014/main" id="{CDCEAA2B-B1B2-4A93-8E01-7CC68B1D4078}"/>
                  </a:ext>
                </a:extLst>
              </p:cNvPr>
              <p:cNvCxnSpPr/>
              <p:nvPr/>
            </p:nvCxnSpPr>
            <p:spPr>
              <a:xfrm flipV="1">
                <a:off x="962675" y="5112327"/>
                <a:ext cx="0" cy="672161"/>
              </a:xfrm>
              <a:prstGeom prst="line">
                <a:avLst/>
              </a:prstGeom>
              <a:noFill/>
              <a:ln>
                <a:solidFill>
                  <a:schemeClr val="accent1">
                    <a:lumMod val="60000"/>
                    <a:lumOff val="40000"/>
                    <a:alpha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3" name="组合 22">
              <a:extLst>
                <a:ext uri="{FF2B5EF4-FFF2-40B4-BE49-F238E27FC236}">
                  <a16:creationId xmlns:a16="http://schemas.microsoft.com/office/drawing/2014/main" id="{F36E1189-6997-4718-A9D0-1526E0CBB4D9}"/>
                </a:ext>
              </a:extLst>
            </p:cNvPr>
            <p:cNvGrpSpPr/>
            <p:nvPr/>
          </p:nvGrpSpPr>
          <p:grpSpPr>
            <a:xfrm flipH="1">
              <a:off x="10230168" y="5352344"/>
              <a:ext cx="303107" cy="303107"/>
              <a:chOff x="962675" y="5112327"/>
              <a:chExt cx="672161" cy="672161"/>
            </a:xfrm>
          </p:grpSpPr>
          <p:cxnSp>
            <p:nvCxnSpPr>
              <p:cNvPr id="48" name="直接连接符 47">
                <a:extLst>
                  <a:ext uri="{FF2B5EF4-FFF2-40B4-BE49-F238E27FC236}">
                    <a16:creationId xmlns:a16="http://schemas.microsoft.com/office/drawing/2014/main" id="{720606EC-D2E5-4267-B668-51F451607A4E}"/>
                  </a:ext>
                </a:extLst>
              </p:cNvPr>
              <p:cNvCxnSpPr/>
              <p:nvPr/>
            </p:nvCxnSpPr>
            <p:spPr>
              <a:xfrm flipH="1">
                <a:off x="962675" y="5784488"/>
                <a:ext cx="672161" cy="0"/>
              </a:xfrm>
              <a:prstGeom prst="line">
                <a:avLst/>
              </a:prstGeom>
              <a:noFill/>
              <a:ln>
                <a:solidFill>
                  <a:schemeClr val="accent1">
                    <a:lumMod val="60000"/>
                    <a:lumOff val="40000"/>
                    <a:alpha val="6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49" name="直接连接符 48">
                <a:extLst>
                  <a:ext uri="{FF2B5EF4-FFF2-40B4-BE49-F238E27FC236}">
                    <a16:creationId xmlns:a16="http://schemas.microsoft.com/office/drawing/2014/main" id="{894DBF24-DE9A-479C-AC9B-B94431557F93}"/>
                  </a:ext>
                </a:extLst>
              </p:cNvPr>
              <p:cNvCxnSpPr/>
              <p:nvPr/>
            </p:nvCxnSpPr>
            <p:spPr>
              <a:xfrm flipV="1">
                <a:off x="962675" y="5112327"/>
                <a:ext cx="0" cy="672161"/>
              </a:xfrm>
              <a:prstGeom prst="line">
                <a:avLst/>
              </a:prstGeom>
              <a:noFill/>
              <a:ln>
                <a:solidFill>
                  <a:schemeClr val="accent1">
                    <a:lumMod val="60000"/>
                    <a:lumOff val="40000"/>
                    <a:alpha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4" name="组合 23">
              <a:extLst>
                <a:ext uri="{FF2B5EF4-FFF2-40B4-BE49-F238E27FC236}">
                  <a16:creationId xmlns:a16="http://schemas.microsoft.com/office/drawing/2014/main" id="{6866F99E-8B5C-4262-B78C-88730B9997E2}"/>
                </a:ext>
              </a:extLst>
            </p:cNvPr>
            <p:cNvGrpSpPr/>
            <p:nvPr/>
          </p:nvGrpSpPr>
          <p:grpSpPr>
            <a:xfrm flipV="1">
              <a:off x="1655526" y="1840847"/>
              <a:ext cx="303107" cy="303107"/>
              <a:chOff x="962675" y="5112327"/>
              <a:chExt cx="672161" cy="672161"/>
            </a:xfrm>
          </p:grpSpPr>
          <p:cxnSp>
            <p:nvCxnSpPr>
              <p:cNvPr id="46" name="直接连接符 45">
                <a:extLst>
                  <a:ext uri="{FF2B5EF4-FFF2-40B4-BE49-F238E27FC236}">
                    <a16:creationId xmlns:a16="http://schemas.microsoft.com/office/drawing/2014/main" id="{1C95E86E-1E2D-4AFB-A10F-B1CF43B84D09}"/>
                  </a:ext>
                </a:extLst>
              </p:cNvPr>
              <p:cNvCxnSpPr/>
              <p:nvPr/>
            </p:nvCxnSpPr>
            <p:spPr>
              <a:xfrm flipH="1">
                <a:off x="962675" y="5784488"/>
                <a:ext cx="672161" cy="0"/>
              </a:xfrm>
              <a:prstGeom prst="line">
                <a:avLst/>
              </a:prstGeom>
              <a:noFill/>
              <a:ln>
                <a:solidFill>
                  <a:schemeClr val="accent1">
                    <a:lumMod val="60000"/>
                    <a:lumOff val="40000"/>
                    <a:alpha val="6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47" name="直接连接符 46">
                <a:extLst>
                  <a:ext uri="{FF2B5EF4-FFF2-40B4-BE49-F238E27FC236}">
                    <a16:creationId xmlns:a16="http://schemas.microsoft.com/office/drawing/2014/main" id="{F9A6E170-68EC-4E9E-BC78-939B9B01D1A6}"/>
                  </a:ext>
                </a:extLst>
              </p:cNvPr>
              <p:cNvCxnSpPr/>
              <p:nvPr/>
            </p:nvCxnSpPr>
            <p:spPr>
              <a:xfrm flipV="1">
                <a:off x="962675" y="5112327"/>
                <a:ext cx="0" cy="672161"/>
              </a:xfrm>
              <a:prstGeom prst="line">
                <a:avLst/>
              </a:prstGeom>
              <a:noFill/>
              <a:ln>
                <a:solidFill>
                  <a:schemeClr val="accent1">
                    <a:lumMod val="60000"/>
                    <a:lumOff val="40000"/>
                    <a:alpha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6" name="组合 25">
              <a:extLst>
                <a:ext uri="{FF2B5EF4-FFF2-40B4-BE49-F238E27FC236}">
                  <a16:creationId xmlns:a16="http://schemas.microsoft.com/office/drawing/2014/main" id="{64C2832D-1739-42EF-A789-A79AAB810BF6}"/>
                </a:ext>
              </a:extLst>
            </p:cNvPr>
            <p:cNvGrpSpPr/>
            <p:nvPr/>
          </p:nvGrpSpPr>
          <p:grpSpPr>
            <a:xfrm>
              <a:off x="1655526" y="5352344"/>
              <a:ext cx="303107" cy="303107"/>
              <a:chOff x="962675" y="5112327"/>
              <a:chExt cx="672161" cy="672161"/>
            </a:xfrm>
          </p:grpSpPr>
          <p:cxnSp>
            <p:nvCxnSpPr>
              <p:cNvPr id="44" name="直接连接符 43">
                <a:extLst>
                  <a:ext uri="{FF2B5EF4-FFF2-40B4-BE49-F238E27FC236}">
                    <a16:creationId xmlns:a16="http://schemas.microsoft.com/office/drawing/2014/main" id="{F7C4D5A4-E9FA-4801-9BA9-BCBEFABF33AB}"/>
                  </a:ext>
                </a:extLst>
              </p:cNvPr>
              <p:cNvCxnSpPr/>
              <p:nvPr/>
            </p:nvCxnSpPr>
            <p:spPr>
              <a:xfrm flipH="1">
                <a:off x="962675" y="5784488"/>
                <a:ext cx="672161" cy="0"/>
              </a:xfrm>
              <a:prstGeom prst="line">
                <a:avLst/>
              </a:prstGeom>
              <a:noFill/>
              <a:ln>
                <a:solidFill>
                  <a:schemeClr val="accent1">
                    <a:lumMod val="60000"/>
                    <a:lumOff val="40000"/>
                    <a:alpha val="6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45" name="直接连接符 44">
                <a:extLst>
                  <a:ext uri="{FF2B5EF4-FFF2-40B4-BE49-F238E27FC236}">
                    <a16:creationId xmlns:a16="http://schemas.microsoft.com/office/drawing/2014/main" id="{09081118-9920-49CA-B35A-D8D28CDE3231}"/>
                  </a:ext>
                </a:extLst>
              </p:cNvPr>
              <p:cNvCxnSpPr/>
              <p:nvPr/>
            </p:nvCxnSpPr>
            <p:spPr>
              <a:xfrm flipV="1">
                <a:off x="962675" y="5112327"/>
                <a:ext cx="0" cy="672161"/>
              </a:xfrm>
              <a:prstGeom prst="line">
                <a:avLst/>
              </a:prstGeom>
              <a:noFill/>
              <a:ln>
                <a:solidFill>
                  <a:schemeClr val="accent1">
                    <a:lumMod val="60000"/>
                    <a:lumOff val="40000"/>
                    <a:alpha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7" name="组合 26">
              <a:extLst>
                <a:ext uri="{FF2B5EF4-FFF2-40B4-BE49-F238E27FC236}">
                  <a16:creationId xmlns:a16="http://schemas.microsoft.com/office/drawing/2014/main" id="{EB7674F7-6121-4DED-BA24-71039F416DD9}"/>
                </a:ext>
              </a:extLst>
            </p:cNvPr>
            <p:cNvGrpSpPr/>
            <p:nvPr/>
          </p:nvGrpSpPr>
          <p:grpSpPr>
            <a:xfrm flipH="1" flipV="1">
              <a:off x="10458335" y="1765906"/>
              <a:ext cx="149879" cy="149879"/>
              <a:chOff x="962675" y="5112327"/>
              <a:chExt cx="672161" cy="672161"/>
            </a:xfrm>
          </p:grpSpPr>
          <p:cxnSp>
            <p:nvCxnSpPr>
              <p:cNvPr id="42" name="直接连接符 41">
                <a:extLst>
                  <a:ext uri="{FF2B5EF4-FFF2-40B4-BE49-F238E27FC236}">
                    <a16:creationId xmlns:a16="http://schemas.microsoft.com/office/drawing/2014/main" id="{86131F76-8A49-4AF5-9C24-DFAB3745BC5D}"/>
                  </a:ext>
                </a:extLst>
              </p:cNvPr>
              <p:cNvCxnSpPr/>
              <p:nvPr/>
            </p:nvCxnSpPr>
            <p:spPr>
              <a:xfrm flipH="1">
                <a:off x="962675" y="5784488"/>
                <a:ext cx="672161" cy="0"/>
              </a:xfrm>
              <a:prstGeom prst="line">
                <a:avLst/>
              </a:prstGeom>
              <a:noFill/>
              <a:ln>
                <a:solidFill>
                  <a:schemeClr val="accent1">
                    <a:lumMod val="60000"/>
                    <a:lumOff val="40000"/>
                    <a:alpha val="6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43" name="直接连接符 42">
                <a:extLst>
                  <a:ext uri="{FF2B5EF4-FFF2-40B4-BE49-F238E27FC236}">
                    <a16:creationId xmlns:a16="http://schemas.microsoft.com/office/drawing/2014/main" id="{E38F5286-6BD2-4365-BE9F-D62EF1EFFAF0}"/>
                  </a:ext>
                </a:extLst>
              </p:cNvPr>
              <p:cNvCxnSpPr/>
              <p:nvPr/>
            </p:nvCxnSpPr>
            <p:spPr>
              <a:xfrm flipV="1">
                <a:off x="962675" y="5112327"/>
                <a:ext cx="0" cy="672161"/>
              </a:xfrm>
              <a:prstGeom prst="line">
                <a:avLst/>
              </a:prstGeom>
              <a:noFill/>
              <a:ln>
                <a:solidFill>
                  <a:schemeClr val="accent1">
                    <a:lumMod val="60000"/>
                    <a:lumOff val="40000"/>
                    <a:alpha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8" name="组合 27">
              <a:extLst>
                <a:ext uri="{FF2B5EF4-FFF2-40B4-BE49-F238E27FC236}">
                  <a16:creationId xmlns:a16="http://schemas.microsoft.com/office/drawing/2014/main" id="{9AB11BCA-7702-4100-8E36-15A9335B98BC}"/>
                </a:ext>
              </a:extLst>
            </p:cNvPr>
            <p:cNvGrpSpPr/>
            <p:nvPr/>
          </p:nvGrpSpPr>
          <p:grpSpPr>
            <a:xfrm flipH="1">
              <a:off x="10458335" y="5580512"/>
              <a:ext cx="149879" cy="149879"/>
              <a:chOff x="962675" y="5112327"/>
              <a:chExt cx="672161" cy="672161"/>
            </a:xfrm>
          </p:grpSpPr>
          <p:cxnSp>
            <p:nvCxnSpPr>
              <p:cNvPr id="40" name="直接连接符 39">
                <a:extLst>
                  <a:ext uri="{FF2B5EF4-FFF2-40B4-BE49-F238E27FC236}">
                    <a16:creationId xmlns:a16="http://schemas.microsoft.com/office/drawing/2014/main" id="{451BA9FE-8031-49D5-AC43-41E2C7F0E8D3}"/>
                  </a:ext>
                </a:extLst>
              </p:cNvPr>
              <p:cNvCxnSpPr/>
              <p:nvPr/>
            </p:nvCxnSpPr>
            <p:spPr>
              <a:xfrm flipH="1">
                <a:off x="962675" y="5784488"/>
                <a:ext cx="672161" cy="0"/>
              </a:xfrm>
              <a:prstGeom prst="line">
                <a:avLst/>
              </a:prstGeom>
              <a:noFill/>
              <a:ln>
                <a:solidFill>
                  <a:schemeClr val="accent1">
                    <a:lumMod val="60000"/>
                    <a:lumOff val="40000"/>
                    <a:alpha val="6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41" name="直接连接符 40">
                <a:extLst>
                  <a:ext uri="{FF2B5EF4-FFF2-40B4-BE49-F238E27FC236}">
                    <a16:creationId xmlns:a16="http://schemas.microsoft.com/office/drawing/2014/main" id="{19973DED-54CA-411A-90F2-0D71ADD65698}"/>
                  </a:ext>
                </a:extLst>
              </p:cNvPr>
              <p:cNvCxnSpPr/>
              <p:nvPr/>
            </p:nvCxnSpPr>
            <p:spPr>
              <a:xfrm flipV="1">
                <a:off x="962675" y="5112327"/>
                <a:ext cx="0" cy="672161"/>
              </a:xfrm>
              <a:prstGeom prst="line">
                <a:avLst/>
              </a:prstGeom>
              <a:noFill/>
              <a:ln>
                <a:solidFill>
                  <a:schemeClr val="accent1">
                    <a:lumMod val="60000"/>
                    <a:lumOff val="40000"/>
                    <a:alpha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9" name="组合 28">
              <a:extLst>
                <a:ext uri="{FF2B5EF4-FFF2-40B4-BE49-F238E27FC236}">
                  <a16:creationId xmlns:a16="http://schemas.microsoft.com/office/drawing/2014/main" id="{07DF8DAD-F61B-434B-A4C3-53C257235261}"/>
                </a:ext>
              </a:extLst>
            </p:cNvPr>
            <p:cNvGrpSpPr/>
            <p:nvPr/>
          </p:nvGrpSpPr>
          <p:grpSpPr>
            <a:xfrm flipV="1">
              <a:off x="1580562" y="1765906"/>
              <a:ext cx="149879" cy="149879"/>
              <a:chOff x="962675" y="5112327"/>
              <a:chExt cx="672161" cy="672161"/>
            </a:xfrm>
          </p:grpSpPr>
          <p:cxnSp>
            <p:nvCxnSpPr>
              <p:cNvPr id="38" name="直接连接符 37">
                <a:extLst>
                  <a:ext uri="{FF2B5EF4-FFF2-40B4-BE49-F238E27FC236}">
                    <a16:creationId xmlns:a16="http://schemas.microsoft.com/office/drawing/2014/main" id="{D0E3EB59-F10D-4CB5-8816-AAAC5391046E}"/>
                  </a:ext>
                </a:extLst>
              </p:cNvPr>
              <p:cNvCxnSpPr/>
              <p:nvPr/>
            </p:nvCxnSpPr>
            <p:spPr>
              <a:xfrm flipH="1">
                <a:off x="962675" y="5784488"/>
                <a:ext cx="672161" cy="0"/>
              </a:xfrm>
              <a:prstGeom prst="line">
                <a:avLst/>
              </a:prstGeom>
              <a:noFill/>
              <a:ln>
                <a:solidFill>
                  <a:schemeClr val="accent1">
                    <a:lumMod val="60000"/>
                    <a:lumOff val="40000"/>
                    <a:alpha val="6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9" name="直接连接符 38">
                <a:extLst>
                  <a:ext uri="{FF2B5EF4-FFF2-40B4-BE49-F238E27FC236}">
                    <a16:creationId xmlns:a16="http://schemas.microsoft.com/office/drawing/2014/main" id="{889F0846-566D-457C-8922-200DB28BF3B5}"/>
                  </a:ext>
                </a:extLst>
              </p:cNvPr>
              <p:cNvCxnSpPr/>
              <p:nvPr/>
            </p:nvCxnSpPr>
            <p:spPr>
              <a:xfrm flipV="1">
                <a:off x="962675" y="5112327"/>
                <a:ext cx="0" cy="672161"/>
              </a:xfrm>
              <a:prstGeom prst="line">
                <a:avLst/>
              </a:prstGeom>
              <a:noFill/>
              <a:ln>
                <a:solidFill>
                  <a:schemeClr val="accent1">
                    <a:lumMod val="60000"/>
                    <a:lumOff val="40000"/>
                    <a:alpha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0" name="组合 29">
              <a:extLst>
                <a:ext uri="{FF2B5EF4-FFF2-40B4-BE49-F238E27FC236}">
                  <a16:creationId xmlns:a16="http://schemas.microsoft.com/office/drawing/2014/main" id="{E8439F12-A479-4897-8C00-CE43273FABE4}"/>
                </a:ext>
              </a:extLst>
            </p:cNvPr>
            <p:cNvGrpSpPr/>
            <p:nvPr/>
          </p:nvGrpSpPr>
          <p:grpSpPr>
            <a:xfrm>
              <a:off x="1580562" y="5580512"/>
              <a:ext cx="149879" cy="149879"/>
              <a:chOff x="962675" y="5112327"/>
              <a:chExt cx="672161" cy="672161"/>
            </a:xfrm>
          </p:grpSpPr>
          <p:cxnSp>
            <p:nvCxnSpPr>
              <p:cNvPr id="36" name="直接连接符 35">
                <a:extLst>
                  <a:ext uri="{FF2B5EF4-FFF2-40B4-BE49-F238E27FC236}">
                    <a16:creationId xmlns:a16="http://schemas.microsoft.com/office/drawing/2014/main" id="{0A9B2A3B-40E7-4239-AA36-6A4F949F5D8B}"/>
                  </a:ext>
                </a:extLst>
              </p:cNvPr>
              <p:cNvCxnSpPr/>
              <p:nvPr/>
            </p:nvCxnSpPr>
            <p:spPr>
              <a:xfrm flipH="1">
                <a:off x="962675" y="5784488"/>
                <a:ext cx="672161" cy="0"/>
              </a:xfrm>
              <a:prstGeom prst="line">
                <a:avLst/>
              </a:prstGeom>
              <a:noFill/>
              <a:ln>
                <a:solidFill>
                  <a:schemeClr val="accent1">
                    <a:lumMod val="60000"/>
                    <a:lumOff val="40000"/>
                    <a:alpha val="6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7" name="直接连接符 36">
                <a:extLst>
                  <a:ext uri="{FF2B5EF4-FFF2-40B4-BE49-F238E27FC236}">
                    <a16:creationId xmlns:a16="http://schemas.microsoft.com/office/drawing/2014/main" id="{DDE1BA14-DE62-4B90-B14B-921A791EBCD7}"/>
                  </a:ext>
                </a:extLst>
              </p:cNvPr>
              <p:cNvCxnSpPr/>
              <p:nvPr/>
            </p:nvCxnSpPr>
            <p:spPr>
              <a:xfrm flipV="1">
                <a:off x="962675" y="5112327"/>
                <a:ext cx="0" cy="672161"/>
              </a:xfrm>
              <a:prstGeom prst="line">
                <a:avLst/>
              </a:prstGeom>
              <a:noFill/>
              <a:ln>
                <a:solidFill>
                  <a:schemeClr val="accent1">
                    <a:lumMod val="60000"/>
                    <a:lumOff val="40000"/>
                    <a:alpha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sp>
        <p:nvSpPr>
          <p:cNvPr id="52" name="文本框 51">
            <a:extLst>
              <a:ext uri="{FF2B5EF4-FFF2-40B4-BE49-F238E27FC236}">
                <a16:creationId xmlns:a16="http://schemas.microsoft.com/office/drawing/2014/main" id="{2FFB1A46-8574-48F0-A27B-5514615DA76C}"/>
              </a:ext>
            </a:extLst>
          </p:cNvPr>
          <p:cNvSpPr txBox="1"/>
          <p:nvPr/>
        </p:nvSpPr>
        <p:spPr>
          <a:xfrm>
            <a:off x="1730249" y="1523211"/>
            <a:ext cx="461037" cy="426393"/>
          </a:xfrm>
          <a:custGeom>
            <a:avLst/>
            <a:gdLst/>
            <a:ahLst/>
            <a:cxnLst/>
            <a:rect l="l" t="t" r="r" b="b"/>
            <a:pathLst>
              <a:path w="461037" h="426393">
                <a:moveTo>
                  <a:pt x="421951" y="0"/>
                </a:moveTo>
                <a:lnTo>
                  <a:pt x="461037" y="62182"/>
                </a:lnTo>
                <a:cubicBezTo>
                  <a:pt x="428465" y="75803"/>
                  <a:pt x="404480" y="96086"/>
                  <a:pt x="389083" y="123032"/>
                </a:cubicBezTo>
                <a:cubicBezTo>
                  <a:pt x="373685" y="149978"/>
                  <a:pt x="365098" y="189212"/>
                  <a:pt x="363322" y="240734"/>
                </a:cubicBezTo>
                <a:lnTo>
                  <a:pt x="446823" y="240734"/>
                </a:lnTo>
                <a:lnTo>
                  <a:pt x="446823" y="426393"/>
                </a:lnTo>
                <a:lnTo>
                  <a:pt x="275378" y="426393"/>
                </a:lnTo>
                <a:lnTo>
                  <a:pt x="275378" y="279820"/>
                </a:lnTo>
                <a:cubicBezTo>
                  <a:pt x="275378" y="200464"/>
                  <a:pt x="284854" y="143019"/>
                  <a:pt x="303804" y="107487"/>
                </a:cubicBezTo>
                <a:cubicBezTo>
                  <a:pt x="328677" y="60110"/>
                  <a:pt x="368059" y="24281"/>
                  <a:pt x="421951" y="0"/>
                </a:cubicBezTo>
                <a:close/>
                <a:moveTo>
                  <a:pt x="146572" y="0"/>
                </a:moveTo>
                <a:lnTo>
                  <a:pt x="185658" y="62182"/>
                </a:lnTo>
                <a:cubicBezTo>
                  <a:pt x="153086" y="75803"/>
                  <a:pt x="129102" y="96086"/>
                  <a:pt x="113704" y="123032"/>
                </a:cubicBezTo>
                <a:cubicBezTo>
                  <a:pt x="98307" y="149978"/>
                  <a:pt x="89720" y="189212"/>
                  <a:pt x="87943" y="240734"/>
                </a:cubicBezTo>
                <a:lnTo>
                  <a:pt x="171445" y="240734"/>
                </a:lnTo>
                <a:lnTo>
                  <a:pt x="171445" y="426393"/>
                </a:lnTo>
                <a:lnTo>
                  <a:pt x="0" y="426393"/>
                </a:lnTo>
                <a:lnTo>
                  <a:pt x="0" y="279820"/>
                </a:lnTo>
                <a:cubicBezTo>
                  <a:pt x="0" y="200464"/>
                  <a:pt x="9475" y="143019"/>
                  <a:pt x="28426" y="107487"/>
                </a:cubicBezTo>
                <a:cubicBezTo>
                  <a:pt x="53299" y="60110"/>
                  <a:pt x="92681" y="24281"/>
                  <a:pt x="146572" y="0"/>
                </a:cubicBezTo>
                <a:close/>
              </a:path>
            </a:pathLst>
          </a:custGeom>
          <a:solidFill>
            <a:schemeClr val="accent1">
              <a:lumMod val="60000"/>
              <a:lumOff val="4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buSzPct val="25000"/>
            </a:pPr>
            <a:endParaRPr lang="en-US" sz="14300" dirty="0">
              <a:solidFill>
                <a:schemeClr val="accent1">
                  <a:lumMod val="60000"/>
                  <a:lumOff val="40000"/>
                </a:schemeClr>
              </a:solidFill>
              <a:cs typeface="+mn-ea"/>
              <a:sym typeface="+mn-lt"/>
            </a:endParaRPr>
          </a:p>
        </p:txBody>
      </p:sp>
      <p:sp>
        <p:nvSpPr>
          <p:cNvPr id="53" name="文本框 52">
            <a:extLst>
              <a:ext uri="{FF2B5EF4-FFF2-40B4-BE49-F238E27FC236}">
                <a16:creationId xmlns:a16="http://schemas.microsoft.com/office/drawing/2014/main" id="{30CB15F5-85BB-4D04-94E7-3D8ABA0C87CB}"/>
              </a:ext>
            </a:extLst>
          </p:cNvPr>
          <p:cNvSpPr txBox="1"/>
          <p:nvPr/>
        </p:nvSpPr>
        <p:spPr>
          <a:xfrm>
            <a:off x="9798911" y="4726987"/>
            <a:ext cx="461037" cy="426393"/>
          </a:xfrm>
          <a:custGeom>
            <a:avLst/>
            <a:gdLst/>
            <a:ahLst/>
            <a:cxnLst/>
            <a:rect l="l" t="t" r="r" b="b"/>
            <a:pathLst>
              <a:path w="461037" h="426393">
                <a:moveTo>
                  <a:pt x="289591" y="0"/>
                </a:moveTo>
                <a:lnTo>
                  <a:pt x="461037" y="0"/>
                </a:lnTo>
                <a:lnTo>
                  <a:pt x="461037" y="146573"/>
                </a:lnTo>
                <a:cubicBezTo>
                  <a:pt x="461037" y="225929"/>
                  <a:pt x="451857" y="283078"/>
                  <a:pt x="433499" y="318018"/>
                </a:cubicBezTo>
                <a:cubicBezTo>
                  <a:pt x="408034" y="365987"/>
                  <a:pt x="368356" y="402112"/>
                  <a:pt x="314464" y="426393"/>
                </a:cubicBezTo>
                <a:lnTo>
                  <a:pt x="275378" y="363322"/>
                </a:lnTo>
                <a:cubicBezTo>
                  <a:pt x="307358" y="350294"/>
                  <a:pt x="331194" y="329714"/>
                  <a:pt x="346888" y="301584"/>
                </a:cubicBezTo>
                <a:cubicBezTo>
                  <a:pt x="362582" y="273454"/>
                  <a:pt x="371317" y="234812"/>
                  <a:pt x="373093" y="185659"/>
                </a:cubicBezTo>
                <a:lnTo>
                  <a:pt x="289591" y="185659"/>
                </a:lnTo>
                <a:close/>
                <a:moveTo>
                  <a:pt x="14213" y="0"/>
                </a:moveTo>
                <a:lnTo>
                  <a:pt x="185658" y="0"/>
                </a:lnTo>
                <a:lnTo>
                  <a:pt x="185658" y="146573"/>
                </a:lnTo>
                <a:cubicBezTo>
                  <a:pt x="185658" y="225929"/>
                  <a:pt x="176479" y="283078"/>
                  <a:pt x="158120" y="318018"/>
                </a:cubicBezTo>
                <a:cubicBezTo>
                  <a:pt x="132655" y="365987"/>
                  <a:pt x="92977" y="402112"/>
                  <a:pt x="39086" y="426393"/>
                </a:cubicBezTo>
                <a:lnTo>
                  <a:pt x="0" y="363322"/>
                </a:lnTo>
                <a:cubicBezTo>
                  <a:pt x="31979" y="350294"/>
                  <a:pt x="55816" y="329714"/>
                  <a:pt x="71509" y="301584"/>
                </a:cubicBezTo>
                <a:cubicBezTo>
                  <a:pt x="87203" y="273454"/>
                  <a:pt x="95938" y="234812"/>
                  <a:pt x="97715" y="185659"/>
                </a:cubicBezTo>
                <a:lnTo>
                  <a:pt x="14213" y="185659"/>
                </a:lnTo>
                <a:close/>
              </a:path>
            </a:pathLst>
          </a:custGeom>
          <a:solidFill>
            <a:schemeClr val="accent1">
              <a:lumMod val="60000"/>
              <a:lumOff val="4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buSzPct val="25000"/>
            </a:pPr>
            <a:endParaRPr lang="en-US" sz="14300" dirty="0">
              <a:solidFill>
                <a:schemeClr val="accent1">
                  <a:lumMod val="60000"/>
                  <a:lumOff val="40000"/>
                </a:schemeClr>
              </a:solidFill>
              <a:cs typeface="+mn-ea"/>
              <a:sym typeface="+mn-lt"/>
            </a:endParaRPr>
          </a:p>
        </p:txBody>
      </p:sp>
      <p:sp>
        <p:nvSpPr>
          <p:cNvPr id="2" name="文本占位符 1">
            <a:extLst>
              <a:ext uri="{FF2B5EF4-FFF2-40B4-BE49-F238E27FC236}">
                <a16:creationId xmlns:a16="http://schemas.microsoft.com/office/drawing/2014/main" id="{FDB4F788-6874-460F-9ABE-96DCD9C09AC4}"/>
              </a:ext>
            </a:extLst>
          </p:cNvPr>
          <p:cNvSpPr>
            <a:spLocks noGrp="1"/>
          </p:cNvSpPr>
          <p:nvPr>
            <p:ph type="body" sz="quarter" idx="11"/>
          </p:nvPr>
        </p:nvSpPr>
        <p:spPr/>
        <p:txBody>
          <a:bodyPr/>
          <a:lstStyle/>
          <a:p>
            <a:r>
              <a:rPr lang="zh-CN" altLang="en-US" dirty="0">
                <a:latin typeface="+mn-lt"/>
                <a:ea typeface="+mn-ea"/>
                <a:cs typeface="+mn-ea"/>
                <a:sym typeface="+mn-lt"/>
              </a:rPr>
              <a:t>一段内容页</a:t>
            </a:r>
          </a:p>
        </p:txBody>
      </p:sp>
      <p:sp>
        <p:nvSpPr>
          <p:cNvPr id="7" name="文本占位符 6">
            <a:extLst>
              <a:ext uri="{FF2B5EF4-FFF2-40B4-BE49-F238E27FC236}">
                <a16:creationId xmlns:a16="http://schemas.microsoft.com/office/drawing/2014/main" id="{6CFBA4F4-3D7F-4C0F-9030-6564B4EF39B7}"/>
              </a:ext>
            </a:extLst>
          </p:cNvPr>
          <p:cNvSpPr>
            <a:spLocks noGrp="1"/>
          </p:cNvSpPr>
          <p:nvPr>
            <p:ph type="body" sz="quarter" idx="12"/>
          </p:nvPr>
        </p:nvSpPr>
        <p:spPr/>
        <p:txBody>
          <a:bodyPr/>
          <a:lstStyle/>
          <a:p>
            <a:r>
              <a:rPr lang="en-US" altLang="zh-CN" dirty="0">
                <a:latin typeface="+mn-lt"/>
                <a:ea typeface="+mn-ea"/>
                <a:cs typeface="+mn-ea"/>
                <a:sym typeface="+mn-lt"/>
              </a:rPr>
              <a:t>1</a:t>
            </a:r>
            <a:endParaRPr lang="zh-CN" altLang="en-US" dirty="0">
              <a:latin typeface="+mn-lt"/>
              <a:ea typeface="+mn-ea"/>
              <a:cs typeface="+mn-ea"/>
              <a:sym typeface="+mn-lt"/>
            </a:endParaRPr>
          </a:p>
        </p:txBody>
      </p:sp>
      <p:sp>
        <p:nvSpPr>
          <p:cNvPr id="9" name="文本占位符 8">
            <a:extLst>
              <a:ext uri="{FF2B5EF4-FFF2-40B4-BE49-F238E27FC236}">
                <a16:creationId xmlns:a16="http://schemas.microsoft.com/office/drawing/2014/main" id="{5231FD5C-8376-4EDD-9E5F-C6E9D245FB67}"/>
              </a:ext>
            </a:extLst>
          </p:cNvPr>
          <p:cNvSpPr>
            <a:spLocks noGrp="1"/>
          </p:cNvSpPr>
          <p:nvPr>
            <p:ph type="body" sz="quarter" idx="13"/>
          </p:nvPr>
        </p:nvSpPr>
        <p:spPr/>
        <p:txBody>
          <a:bodyPr/>
          <a:lstStyle/>
          <a:p>
            <a:r>
              <a:rPr lang="en-US" altLang="zh-CN" dirty="0">
                <a:latin typeface="+mn-lt"/>
                <a:ea typeface="+mn-ea"/>
                <a:cs typeface="+mn-ea"/>
                <a:sym typeface="+mn-lt"/>
              </a:rPr>
              <a:t>A CONTENT PAGE</a:t>
            </a:r>
            <a:endParaRPr lang="zh-CN" altLang="en-US" dirty="0">
              <a:latin typeface="+mn-lt"/>
              <a:ea typeface="+mn-ea"/>
              <a:cs typeface="+mn-ea"/>
              <a:sym typeface="+mn-lt"/>
            </a:endParaRPr>
          </a:p>
        </p:txBody>
      </p:sp>
    </p:spTree>
    <p:extLst>
      <p:ext uri="{BB962C8B-B14F-4D97-AF65-F5344CB8AC3E}">
        <p14:creationId xmlns:p14="http://schemas.microsoft.com/office/powerpoint/2010/main" val="18048270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a:extLst>
              <a:ext uri="{FF2B5EF4-FFF2-40B4-BE49-F238E27FC236}">
                <a16:creationId xmlns:a16="http://schemas.microsoft.com/office/drawing/2014/main" id="{F7E731CF-1520-421A-8B97-18F899696B66}"/>
              </a:ext>
            </a:extLst>
          </p:cNvPr>
          <p:cNvGrpSpPr/>
          <p:nvPr/>
        </p:nvGrpSpPr>
        <p:grpSpPr>
          <a:xfrm>
            <a:off x="1325600" y="1484439"/>
            <a:ext cx="9540801" cy="4625376"/>
            <a:chOff x="1627186" y="1919531"/>
            <a:chExt cx="8531302" cy="4038210"/>
          </a:xfrm>
        </p:grpSpPr>
        <p:sp>
          <p:nvSpPr>
            <p:cNvPr id="21" name="矩形 20">
              <a:extLst>
                <a:ext uri="{FF2B5EF4-FFF2-40B4-BE49-F238E27FC236}">
                  <a16:creationId xmlns:a16="http://schemas.microsoft.com/office/drawing/2014/main" id="{B79ECC03-661C-43F5-B434-8BD67A60549D}"/>
                </a:ext>
              </a:extLst>
            </p:cNvPr>
            <p:cNvSpPr/>
            <p:nvPr/>
          </p:nvSpPr>
          <p:spPr>
            <a:xfrm>
              <a:off x="1833759" y="2093832"/>
              <a:ext cx="8324729" cy="3863909"/>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25BE25"/>
                </a:solidFill>
                <a:effectLst/>
                <a:uLnTx/>
                <a:uFillTx/>
                <a:cs typeface="+mn-ea"/>
                <a:sym typeface="+mn-lt"/>
              </a:endParaRPr>
            </a:p>
          </p:txBody>
        </p:sp>
        <p:sp>
          <p:nvSpPr>
            <p:cNvPr id="22" name="矩形: 剪去单角 21">
              <a:extLst>
                <a:ext uri="{FF2B5EF4-FFF2-40B4-BE49-F238E27FC236}">
                  <a16:creationId xmlns:a16="http://schemas.microsoft.com/office/drawing/2014/main" id="{9F61F422-2A1A-4A95-B238-37B5B84AE6E9}"/>
                </a:ext>
              </a:extLst>
            </p:cNvPr>
            <p:cNvSpPr/>
            <p:nvPr/>
          </p:nvSpPr>
          <p:spPr>
            <a:xfrm flipH="1">
              <a:off x="1627187" y="1919531"/>
              <a:ext cx="8432800" cy="3945726"/>
            </a:xfrm>
            <a:prstGeom prst="snip1Rect">
              <a:avLst>
                <a:gd name="adj" fmla="val 6367"/>
              </a:avLst>
            </a:prstGeom>
            <a:solidFill>
              <a:schemeClr val="accent1">
                <a:lumMod val="20000"/>
                <a:lumOff val="8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23" name="直角三角形 22">
              <a:extLst>
                <a:ext uri="{FF2B5EF4-FFF2-40B4-BE49-F238E27FC236}">
                  <a16:creationId xmlns:a16="http://schemas.microsoft.com/office/drawing/2014/main" id="{95F0529B-DEF9-4879-9D3E-3FC2F11F329C}"/>
                </a:ext>
              </a:extLst>
            </p:cNvPr>
            <p:cNvSpPr/>
            <p:nvPr/>
          </p:nvSpPr>
          <p:spPr>
            <a:xfrm flipH="1">
              <a:off x="1627186" y="1919531"/>
              <a:ext cx="276987" cy="261144"/>
            </a:xfrm>
            <a:prstGeom prst="r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sp>
        <p:nvSpPr>
          <p:cNvPr id="24" name="文本框 23">
            <a:extLst>
              <a:ext uri="{FF2B5EF4-FFF2-40B4-BE49-F238E27FC236}">
                <a16:creationId xmlns:a16="http://schemas.microsoft.com/office/drawing/2014/main" id="{EAB23745-0C41-4EF1-A655-589D54A336E7}"/>
              </a:ext>
            </a:extLst>
          </p:cNvPr>
          <p:cNvSpPr txBox="1"/>
          <p:nvPr/>
        </p:nvSpPr>
        <p:spPr>
          <a:xfrm>
            <a:off x="1935156" y="1942420"/>
            <a:ext cx="8321689" cy="3731278"/>
          </a:xfrm>
          <a:prstGeom prst="rect">
            <a:avLst/>
          </a:prstGeom>
          <a:noFill/>
        </p:spPr>
        <p:txBody>
          <a:bodyPr wrap="square" rtlCol="0">
            <a:spAutoFit/>
          </a:bodyPr>
          <a:lstStyle/>
          <a:p>
            <a:pPr indent="457200">
              <a:lnSpc>
                <a:spcPct val="150000"/>
              </a:lnSpc>
            </a:pPr>
            <a:r>
              <a:rPr lang="zh-CN" altLang="en-US" sz="2000" dirty="0">
                <a:solidFill>
                  <a:schemeClr val="tx1">
                    <a:lumMod val="65000"/>
                    <a:lumOff val="35000"/>
                  </a:schemeClr>
                </a:solidFill>
                <a:cs typeface="+mn-ea"/>
                <a:sym typeface="+mn-lt"/>
              </a:rPr>
              <a:t>天津师范大学是天津市属重点院校，始建于</a:t>
            </a:r>
            <a:r>
              <a:rPr lang="en-US" altLang="zh-CN" sz="2000" dirty="0">
                <a:solidFill>
                  <a:schemeClr val="tx1">
                    <a:lumMod val="65000"/>
                    <a:lumOff val="35000"/>
                  </a:schemeClr>
                </a:solidFill>
                <a:cs typeface="+mn-ea"/>
                <a:sym typeface="+mn-lt"/>
              </a:rPr>
              <a:t>1958</a:t>
            </a:r>
            <a:r>
              <a:rPr lang="zh-CN" altLang="en-US" sz="2000" dirty="0">
                <a:solidFill>
                  <a:schemeClr val="tx1">
                    <a:lumMod val="65000"/>
                    <a:lumOff val="35000"/>
                  </a:schemeClr>
                </a:solidFill>
                <a:cs typeface="+mn-ea"/>
                <a:sym typeface="+mn-lt"/>
              </a:rPr>
              <a:t>年，原名天津师范学院，</a:t>
            </a:r>
            <a:r>
              <a:rPr lang="en-US" altLang="zh-CN" sz="2000" dirty="0">
                <a:solidFill>
                  <a:schemeClr val="tx1">
                    <a:lumMod val="65000"/>
                    <a:lumOff val="35000"/>
                  </a:schemeClr>
                </a:solidFill>
                <a:cs typeface="+mn-ea"/>
                <a:sym typeface="+mn-lt"/>
              </a:rPr>
              <a:t>1982</a:t>
            </a:r>
            <a:r>
              <a:rPr lang="zh-CN" altLang="en-US" sz="2000" dirty="0">
                <a:solidFill>
                  <a:schemeClr val="tx1">
                    <a:lumMod val="65000"/>
                    <a:lumOff val="35000"/>
                  </a:schemeClr>
                </a:solidFill>
                <a:cs typeface="+mn-ea"/>
                <a:sym typeface="+mn-lt"/>
              </a:rPr>
              <a:t>年更名为天津师范大学。</a:t>
            </a:r>
            <a:r>
              <a:rPr lang="en-US" altLang="zh-CN" sz="2000" dirty="0">
                <a:solidFill>
                  <a:schemeClr val="tx1">
                    <a:lumMod val="65000"/>
                    <a:lumOff val="35000"/>
                  </a:schemeClr>
                </a:solidFill>
                <a:cs typeface="+mn-ea"/>
                <a:sym typeface="+mn-lt"/>
              </a:rPr>
              <a:t>1999</a:t>
            </a:r>
            <a:r>
              <a:rPr lang="zh-CN" altLang="en-US" sz="2000" dirty="0">
                <a:solidFill>
                  <a:schemeClr val="tx1">
                    <a:lumMod val="65000"/>
                    <a:lumOff val="35000"/>
                  </a:schemeClr>
                </a:solidFill>
                <a:cs typeface="+mn-ea"/>
                <a:sym typeface="+mn-lt"/>
              </a:rPr>
              <a:t>年，原天津师范大学、天津师范高等专科学校、天津教育学院合并组建新天津师范大学。</a:t>
            </a:r>
            <a:endParaRPr lang="en-US" altLang="zh-CN" sz="2000" dirty="0">
              <a:solidFill>
                <a:schemeClr val="tx1">
                  <a:lumMod val="65000"/>
                  <a:lumOff val="35000"/>
                </a:schemeClr>
              </a:solidFill>
              <a:cs typeface="+mn-ea"/>
              <a:sym typeface="+mn-lt"/>
            </a:endParaRPr>
          </a:p>
          <a:p>
            <a:pPr indent="457200">
              <a:lnSpc>
                <a:spcPct val="150000"/>
              </a:lnSpc>
            </a:pPr>
            <a:r>
              <a:rPr lang="zh-CN" altLang="en-US" sz="2000" dirty="0">
                <a:solidFill>
                  <a:schemeClr val="tx1">
                    <a:lumMod val="65000"/>
                    <a:lumOff val="35000"/>
                  </a:schemeClr>
                </a:solidFill>
                <a:cs typeface="+mn-ea"/>
                <a:sym typeface="+mn-lt"/>
              </a:rPr>
              <a:t>学校现有</a:t>
            </a:r>
            <a:r>
              <a:rPr lang="en-US" altLang="zh-CN" sz="2000" dirty="0">
                <a:solidFill>
                  <a:schemeClr val="tx1">
                    <a:lumMod val="65000"/>
                    <a:lumOff val="35000"/>
                  </a:schemeClr>
                </a:solidFill>
                <a:cs typeface="+mn-ea"/>
                <a:sym typeface="+mn-lt"/>
              </a:rPr>
              <a:t>27</a:t>
            </a:r>
            <a:r>
              <a:rPr lang="zh-CN" altLang="en-US" sz="2000" dirty="0">
                <a:solidFill>
                  <a:schemeClr val="tx1">
                    <a:lumMod val="65000"/>
                    <a:lumOff val="35000"/>
                  </a:schemeClr>
                </a:solidFill>
                <a:cs typeface="+mn-ea"/>
                <a:sym typeface="+mn-lt"/>
              </a:rPr>
              <a:t>个党政职能部门，</a:t>
            </a:r>
            <a:r>
              <a:rPr lang="en-US" altLang="zh-CN" sz="2000" dirty="0">
                <a:solidFill>
                  <a:schemeClr val="tx1">
                    <a:lumMod val="65000"/>
                    <a:lumOff val="35000"/>
                  </a:schemeClr>
                </a:solidFill>
                <a:cs typeface="+mn-ea"/>
                <a:sym typeface="+mn-lt"/>
              </a:rPr>
              <a:t>2</a:t>
            </a:r>
            <a:r>
              <a:rPr lang="zh-CN" altLang="en-US" sz="2000" dirty="0">
                <a:solidFill>
                  <a:schemeClr val="tx1">
                    <a:lumMod val="65000"/>
                    <a:lumOff val="35000"/>
                  </a:schemeClr>
                </a:solidFill>
                <a:cs typeface="+mn-ea"/>
                <a:sym typeface="+mn-lt"/>
              </a:rPr>
              <a:t>个学部，</a:t>
            </a:r>
            <a:r>
              <a:rPr lang="en-US" altLang="zh-CN" sz="2000" dirty="0">
                <a:solidFill>
                  <a:schemeClr val="tx1">
                    <a:lumMod val="65000"/>
                    <a:lumOff val="35000"/>
                  </a:schemeClr>
                </a:solidFill>
                <a:cs typeface="+mn-ea"/>
                <a:sym typeface="+mn-lt"/>
              </a:rPr>
              <a:t>20</a:t>
            </a:r>
            <a:r>
              <a:rPr lang="zh-CN" altLang="en-US" sz="2000" dirty="0">
                <a:solidFill>
                  <a:schemeClr val="tx1">
                    <a:lumMod val="65000"/>
                    <a:lumOff val="35000"/>
                  </a:schemeClr>
                </a:solidFill>
                <a:cs typeface="+mn-ea"/>
                <a:sym typeface="+mn-lt"/>
              </a:rPr>
              <a:t>个学院，</a:t>
            </a:r>
            <a:r>
              <a:rPr lang="en-US" altLang="zh-CN" sz="2000" dirty="0">
                <a:solidFill>
                  <a:schemeClr val="tx1">
                    <a:lumMod val="65000"/>
                    <a:lumOff val="35000"/>
                  </a:schemeClr>
                </a:solidFill>
                <a:cs typeface="+mn-ea"/>
                <a:sym typeface="+mn-lt"/>
              </a:rPr>
              <a:t>17</a:t>
            </a:r>
            <a:r>
              <a:rPr lang="zh-CN" altLang="en-US" sz="2000" dirty="0">
                <a:solidFill>
                  <a:schemeClr val="tx1">
                    <a:lumMod val="65000"/>
                    <a:lumOff val="35000"/>
                  </a:schemeClr>
                </a:solidFill>
                <a:cs typeface="+mn-ea"/>
                <a:sym typeface="+mn-lt"/>
              </a:rPr>
              <a:t>个直属单位。现有</a:t>
            </a:r>
            <a:r>
              <a:rPr lang="en-US" altLang="zh-CN" sz="2000" dirty="0">
                <a:solidFill>
                  <a:schemeClr val="tx1">
                    <a:lumMod val="65000"/>
                    <a:lumOff val="35000"/>
                  </a:schemeClr>
                </a:solidFill>
                <a:cs typeface="+mn-ea"/>
                <a:sym typeface="+mn-lt"/>
              </a:rPr>
              <a:t>72</a:t>
            </a:r>
            <a:r>
              <a:rPr lang="zh-CN" altLang="en-US" sz="2000" dirty="0">
                <a:solidFill>
                  <a:schemeClr val="tx1">
                    <a:lumMod val="65000"/>
                    <a:lumOff val="35000"/>
                  </a:schemeClr>
                </a:solidFill>
                <a:cs typeface="+mn-ea"/>
                <a:sym typeface="+mn-lt"/>
              </a:rPr>
              <a:t>个本科专业，</a:t>
            </a:r>
            <a:r>
              <a:rPr lang="en-US" altLang="zh-CN" sz="2000" dirty="0">
                <a:solidFill>
                  <a:schemeClr val="tx1">
                    <a:lumMod val="65000"/>
                    <a:lumOff val="35000"/>
                  </a:schemeClr>
                </a:solidFill>
                <a:cs typeface="+mn-ea"/>
                <a:sym typeface="+mn-lt"/>
              </a:rPr>
              <a:t>8</a:t>
            </a:r>
            <a:r>
              <a:rPr lang="zh-CN" altLang="en-US" sz="2000" dirty="0">
                <a:solidFill>
                  <a:schemeClr val="tx1">
                    <a:lumMod val="65000"/>
                    <a:lumOff val="35000"/>
                  </a:schemeClr>
                </a:solidFill>
                <a:cs typeface="+mn-ea"/>
                <a:sym typeface="+mn-lt"/>
              </a:rPr>
              <a:t>个博士学位授权一级学科，</a:t>
            </a:r>
            <a:r>
              <a:rPr lang="en-US" altLang="zh-CN" sz="2000" dirty="0">
                <a:solidFill>
                  <a:schemeClr val="tx1">
                    <a:lumMod val="65000"/>
                    <a:lumOff val="35000"/>
                  </a:schemeClr>
                </a:solidFill>
                <a:cs typeface="+mn-ea"/>
                <a:sym typeface="+mn-lt"/>
              </a:rPr>
              <a:t>1</a:t>
            </a:r>
            <a:r>
              <a:rPr lang="zh-CN" altLang="en-US" sz="2000" dirty="0">
                <a:solidFill>
                  <a:schemeClr val="tx1">
                    <a:lumMod val="65000"/>
                    <a:lumOff val="35000"/>
                  </a:schemeClr>
                </a:solidFill>
                <a:cs typeface="+mn-ea"/>
                <a:sym typeface="+mn-lt"/>
              </a:rPr>
              <a:t>个教育专业博士学位授权点，</a:t>
            </a:r>
            <a:r>
              <a:rPr lang="en-US" altLang="zh-CN" sz="2000" dirty="0">
                <a:solidFill>
                  <a:schemeClr val="tx1">
                    <a:lumMod val="65000"/>
                    <a:lumOff val="35000"/>
                  </a:schemeClr>
                </a:solidFill>
                <a:cs typeface="+mn-ea"/>
                <a:sym typeface="+mn-lt"/>
              </a:rPr>
              <a:t>33</a:t>
            </a:r>
            <a:r>
              <a:rPr lang="zh-CN" altLang="en-US" sz="2000" dirty="0">
                <a:solidFill>
                  <a:schemeClr val="tx1">
                    <a:lumMod val="65000"/>
                    <a:lumOff val="35000"/>
                  </a:schemeClr>
                </a:solidFill>
                <a:cs typeface="+mn-ea"/>
                <a:sym typeface="+mn-lt"/>
              </a:rPr>
              <a:t>个硕士学位授权一级学科，</a:t>
            </a:r>
            <a:r>
              <a:rPr lang="en-US" altLang="zh-CN" sz="2000" dirty="0">
                <a:solidFill>
                  <a:schemeClr val="tx1">
                    <a:lumMod val="65000"/>
                    <a:lumOff val="35000"/>
                  </a:schemeClr>
                </a:solidFill>
                <a:cs typeface="+mn-ea"/>
                <a:sym typeface="+mn-lt"/>
              </a:rPr>
              <a:t>16</a:t>
            </a:r>
            <a:r>
              <a:rPr lang="zh-CN" altLang="en-US" sz="2000" dirty="0">
                <a:solidFill>
                  <a:schemeClr val="tx1">
                    <a:lumMod val="65000"/>
                    <a:lumOff val="35000"/>
                  </a:schemeClr>
                </a:solidFill>
                <a:cs typeface="+mn-ea"/>
                <a:sym typeface="+mn-lt"/>
              </a:rPr>
              <a:t>个硕士专业学位类别，涉及经济学、法学、教育学、文学、历史学、理学、工学、管理学、艺术学等</a:t>
            </a:r>
            <a:r>
              <a:rPr lang="en-US" altLang="zh-CN" sz="2000" dirty="0">
                <a:solidFill>
                  <a:schemeClr val="tx1">
                    <a:lumMod val="65000"/>
                    <a:lumOff val="35000"/>
                  </a:schemeClr>
                </a:solidFill>
                <a:cs typeface="+mn-ea"/>
                <a:sym typeface="+mn-lt"/>
              </a:rPr>
              <a:t>10</a:t>
            </a:r>
            <a:r>
              <a:rPr lang="zh-CN" altLang="en-US" sz="2000" dirty="0">
                <a:solidFill>
                  <a:schemeClr val="tx1">
                    <a:lumMod val="65000"/>
                    <a:lumOff val="35000"/>
                  </a:schemeClr>
                </a:solidFill>
                <a:cs typeface="+mn-ea"/>
                <a:sym typeface="+mn-lt"/>
              </a:rPr>
              <a:t>个学科门类。</a:t>
            </a:r>
          </a:p>
        </p:txBody>
      </p:sp>
      <p:sp>
        <p:nvSpPr>
          <p:cNvPr id="26" name="文本框 25">
            <a:extLst>
              <a:ext uri="{FF2B5EF4-FFF2-40B4-BE49-F238E27FC236}">
                <a16:creationId xmlns:a16="http://schemas.microsoft.com/office/drawing/2014/main" id="{7571CC41-FFEC-49A5-990E-E68104B70095}"/>
              </a:ext>
            </a:extLst>
          </p:cNvPr>
          <p:cNvSpPr txBox="1"/>
          <p:nvPr/>
        </p:nvSpPr>
        <p:spPr>
          <a:xfrm>
            <a:off x="4573606" y="870652"/>
            <a:ext cx="3044789" cy="523220"/>
          </a:xfrm>
          <a:prstGeom prst="rect">
            <a:avLst/>
          </a:prstGeom>
          <a:noFill/>
        </p:spPr>
        <p:txBody>
          <a:bodyPr wrap="square" rtlCol="0">
            <a:spAutoFit/>
          </a:bodyPr>
          <a:lstStyle/>
          <a:p>
            <a:pPr defTabSz="914377">
              <a:defRPr/>
            </a:pPr>
            <a:r>
              <a:rPr lang="zh-CN" altLang="en-US" sz="2800" b="1" dirty="0">
                <a:solidFill>
                  <a:schemeClr val="accent1"/>
                </a:solidFill>
                <a:cs typeface="+mn-ea"/>
                <a:sym typeface="+mn-lt"/>
              </a:rPr>
              <a:t>在此输入您的标题</a:t>
            </a:r>
          </a:p>
        </p:txBody>
      </p:sp>
      <p:sp>
        <p:nvSpPr>
          <p:cNvPr id="2" name="文本占位符 1">
            <a:extLst>
              <a:ext uri="{FF2B5EF4-FFF2-40B4-BE49-F238E27FC236}">
                <a16:creationId xmlns:a16="http://schemas.microsoft.com/office/drawing/2014/main" id="{80087997-7CBF-4C02-87F8-D4DA16283A5E}"/>
              </a:ext>
            </a:extLst>
          </p:cNvPr>
          <p:cNvSpPr>
            <a:spLocks noGrp="1"/>
          </p:cNvSpPr>
          <p:nvPr>
            <p:ph type="body" sz="quarter" idx="11"/>
          </p:nvPr>
        </p:nvSpPr>
        <p:spPr/>
        <p:txBody>
          <a:bodyPr/>
          <a:lstStyle/>
          <a:p>
            <a:r>
              <a:rPr lang="zh-CN" altLang="en-US" dirty="0">
                <a:latin typeface="+mn-lt"/>
                <a:ea typeface="+mn-ea"/>
                <a:cs typeface="+mn-ea"/>
                <a:sym typeface="+mn-lt"/>
              </a:rPr>
              <a:t>一段内容页</a:t>
            </a:r>
          </a:p>
        </p:txBody>
      </p:sp>
      <p:sp>
        <p:nvSpPr>
          <p:cNvPr id="7" name="文本占位符 6">
            <a:extLst>
              <a:ext uri="{FF2B5EF4-FFF2-40B4-BE49-F238E27FC236}">
                <a16:creationId xmlns:a16="http://schemas.microsoft.com/office/drawing/2014/main" id="{8A65975E-F7D0-41F0-A472-A56A232E1F78}"/>
              </a:ext>
            </a:extLst>
          </p:cNvPr>
          <p:cNvSpPr>
            <a:spLocks noGrp="1"/>
          </p:cNvSpPr>
          <p:nvPr>
            <p:ph type="body" sz="quarter" idx="12"/>
          </p:nvPr>
        </p:nvSpPr>
        <p:spPr/>
        <p:txBody>
          <a:bodyPr/>
          <a:lstStyle/>
          <a:p>
            <a:r>
              <a:rPr lang="en-US" altLang="zh-CN" dirty="0">
                <a:latin typeface="+mn-lt"/>
                <a:ea typeface="+mn-ea"/>
                <a:cs typeface="+mn-ea"/>
                <a:sym typeface="+mn-lt"/>
              </a:rPr>
              <a:t>1</a:t>
            </a:r>
            <a:endParaRPr lang="zh-CN" altLang="en-US" dirty="0">
              <a:latin typeface="+mn-lt"/>
              <a:ea typeface="+mn-ea"/>
              <a:cs typeface="+mn-ea"/>
              <a:sym typeface="+mn-lt"/>
            </a:endParaRPr>
          </a:p>
        </p:txBody>
      </p:sp>
      <p:sp>
        <p:nvSpPr>
          <p:cNvPr id="9" name="文本占位符 8">
            <a:extLst>
              <a:ext uri="{FF2B5EF4-FFF2-40B4-BE49-F238E27FC236}">
                <a16:creationId xmlns:a16="http://schemas.microsoft.com/office/drawing/2014/main" id="{98B78954-2692-4222-94DF-4CE7B71ECF69}"/>
              </a:ext>
            </a:extLst>
          </p:cNvPr>
          <p:cNvSpPr>
            <a:spLocks noGrp="1"/>
          </p:cNvSpPr>
          <p:nvPr>
            <p:ph type="body" sz="quarter" idx="13"/>
          </p:nvPr>
        </p:nvSpPr>
        <p:spPr/>
        <p:txBody>
          <a:bodyPr/>
          <a:lstStyle/>
          <a:p>
            <a:r>
              <a:rPr lang="en-US" altLang="zh-CN" dirty="0">
                <a:latin typeface="+mn-lt"/>
                <a:ea typeface="+mn-ea"/>
                <a:cs typeface="+mn-ea"/>
                <a:sym typeface="+mn-lt"/>
              </a:rPr>
              <a:t>A CONTENT PAGE</a:t>
            </a:r>
            <a:endParaRPr lang="zh-CN" altLang="en-US" dirty="0">
              <a:latin typeface="+mn-lt"/>
              <a:ea typeface="+mn-ea"/>
              <a:cs typeface="+mn-ea"/>
              <a:sym typeface="+mn-lt"/>
            </a:endParaRPr>
          </a:p>
        </p:txBody>
      </p:sp>
      <p:pic>
        <p:nvPicPr>
          <p:cNvPr id="14" name="图片 13">
            <a:extLst>
              <a:ext uri="{FF2B5EF4-FFF2-40B4-BE49-F238E27FC236}">
                <a16:creationId xmlns:a16="http://schemas.microsoft.com/office/drawing/2014/main" id="{B902B707-A042-41AC-B4C2-44BB9A983FB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373415" y="5459103"/>
            <a:ext cx="1965830" cy="1122787"/>
          </a:xfrm>
          <a:prstGeom prst="rect">
            <a:avLst/>
          </a:prstGeom>
        </p:spPr>
      </p:pic>
    </p:spTree>
    <p:extLst>
      <p:ext uri="{BB962C8B-B14F-4D97-AF65-F5344CB8AC3E}">
        <p14:creationId xmlns:p14="http://schemas.microsoft.com/office/powerpoint/2010/main" val="6597300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占位符 21">
            <a:extLst>
              <a:ext uri="{FF2B5EF4-FFF2-40B4-BE49-F238E27FC236}">
                <a16:creationId xmlns:a16="http://schemas.microsoft.com/office/drawing/2014/main" id="{3833DDEC-B89A-495F-AFF8-51DE38814B2F}"/>
              </a:ext>
            </a:extLst>
          </p:cNvPr>
          <p:cNvPicPr>
            <a:picLocks noGrp="1" noChangeAspect="1"/>
          </p:cNvPicPr>
          <p:nvPr>
            <p:ph type="pic" sz="quarter" idx="14"/>
          </p:nvPr>
        </p:nvPicPr>
        <p:blipFill>
          <a:blip r:embed="rId3" cstate="screen">
            <a:extLst>
              <a:ext uri="{28A0092B-C50C-407E-A947-70E740481C1C}">
                <a14:useLocalDpi xmlns:a14="http://schemas.microsoft.com/office/drawing/2010/main"/>
              </a:ext>
            </a:extLst>
          </a:blip>
          <a:srcRect/>
          <a:stretch>
            <a:fillRect/>
          </a:stretch>
        </p:blipFill>
        <p:spPr>
          <a:effectLst>
            <a:outerShdw blurRad="101600" sx="101000" sy="101000" algn="ctr" rotWithShape="0">
              <a:schemeClr val="accent1">
                <a:alpha val="20000"/>
              </a:schemeClr>
            </a:outerShdw>
          </a:effectLst>
        </p:spPr>
      </p:pic>
      <p:sp>
        <p:nvSpPr>
          <p:cNvPr id="28" name="椭圆 27">
            <a:extLst>
              <a:ext uri="{FF2B5EF4-FFF2-40B4-BE49-F238E27FC236}">
                <a16:creationId xmlns:a16="http://schemas.microsoft.com/office/drawing/2014/main" id="{F5BA243A-EE1E-4121-845C-2DD175FF4608}"/>
              </a:ext>
            </a:extLst>
          </p:cNvPr>
          <p:cNvSpPr/>
          <p:nvPr/>
        </p:nvSpPr>
        <p:spPr>
          <a:xfrm>
            <a:off x="504758" y="2115318"/>
            <a:ext cx="4356000" cy="4356000"/>
          </a:xfrm>
          <a:prstGeom prst="ellipse">
            <a:avLst/>
          </a:prstGeom>
          <a:solidFill>
            <a:schemeClr val="accent1"/>
          </a:solidFill>
          <a:ln>
            <a:noFill/>
          </a:ln>
          <a:effectLst>
            <a:outerShdw blurRad="63500" sx="101000" sy="101000" algn="c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cxnSp>
        <p:nvCxnSpPr>
          <p:cNvPr id="30" name="直接连接符 29">
            <a:extLst>
              <a:ext uri="{FF2B5EF4-FFF2-40B4-BE49-F238E27FC236}">
                <a16:creationId xmlns:a16="http://schemas.microsoft.com/office/drawing/2014/main" id="{0DE35FA6-590E-4556-A24C-30953D2FD76C}"/>
              </a:ext>
            </a:extLst>
          </p:cNvPr>
          <p:cNvCxnSpPr/>
          <p:nvPr/>
        </p:nvCxnSpPr>
        <p:spPr>
          <a:xfrm>
            <a:off x="914400" y="4293318"/>
            <a:ext cx="3633535" cy="0"/>
          </a:xfrm>
          <a:prstGeom prst="line">
            <a:avLst/>
          </a:prstGeom>
          <a:ln w="28575">
            <a:solidFill>
              <a:schemeClr val="bg1"/>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6" name="椭圆 35">
            <a:extLst>
              <a:ext uri="{FF2B5EF4-FFF2-40B4-BE49-F238E27FC236}">
                <a16:creationId xmlns:a16="http://schemas.microsoft.com/office/drawing/2014/main" id="{59D877E0-95ED-4CEA-B9D6-0D4AA8CCEFCC}"/>
              </a:ext>
            </a:extLst>
          </p:cNvPr>
          <p:cNvSpPr/>
          <p:nvPr/>
        </p:nvSpPr>
        <p:spPr>
          <a:xfrm>
            <a:off x="4468748" y="3928644"/>
            <a:ext cx="729348" cy="729348"/>
          </a:xfrm>
          <a:prstGeom prst="ellipse">
            <a:avLst/>
          </a:prstGeom>
          <a:solidFill>
            <a:schemeClr val="bg1"/>
          </a:solidFill>
          <a:ln>
            <a:noFill/>
          </a:ln>
          <a:effectLst>
            <a:outerShdw blurRad="635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37" name="组合 36">
            <a:extLst>
              <a:ext uri="{FF2B5EF4-FFF2-40B4-BE49-F238E27FC236}">
                <a16:creationId xmlns:a16="http://schemas.microsoft.com/office/drawing/2014/main" id="{71935686-9736-4CAA-B428-486DB490418C}"/>
              </a:ext>
            </a:extLst>
          </p:cNvPr>
          <p:cNvGrpSpPr/>
          <p:nvPr/>
        </p:nvGrpSpPr>
        <p:grpSpPr>
          <a:xfrm>
            <a:off x="4818515" y="4097823"/>
            <a:ext cx="210685" cy="381065"/>
            <a:chOff x="4818515" y="4231173"/>
            <a:chExt cx="210685" cy="381065"/>
          </a:xfrm>
          <a:effectLst>
            <a:outerShdw blurRad="63500" sx="101000" sy="101000" algn="ctr" rotWithShape="0">
              <a:prstClr val="black">
                <a:alpha val="40000"/>
              </a:prstClr>
            </a:outerShdw>
          </a:effectLst>
        </p:grpSpPr>
        <p:cxnSp>
          <p:nvCxnSpPr>
            <p:cNvPr id="38" name="直接连接符 37">
              <a:extLst>
                <a:ext uri="{FF2B5EF4-FFF2-40B4-BE49-F238E27FC236}">
                  <a16:creationId xmlns:a16="http://schemas.microsoft.com/office/drawing/2014/main" id="{1079632F-76E4-4DF9-BD44-33373B6C6858}"/>
                </a:ext>
              </a:extLst>
            </p:cNvPr>
            <p:cNvCxnSpPr>
              <a:cxnSpLocks/>
            </p:cNvCxnSpPr>
            <p:nvPr/>
          </p:nvCxnSpPr>
          <p:spPr>
            <a:xfrm>
              <a:off x="4833422" y="4231173"/>
              <a:ext cx="195778" cy="195495"/>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id="{5F247527-5011-42B2-A5E0-654419E28865}"/>
                </a:ext>
              </a:extLst>
            </p:cNvPr>
            <p:cNvCxnSpPr>
              <a:cxnSpLocks/>
            </p:cNvCxnSpPr>
            <p:nvPr/>
          </p:nvCxnSpPr>
          <p:spPr>
            <a:xfrm flipH="1">
              <a:off x="4818515" y="4416743"/>
              <a:ext cx="195778" cy="195495"/>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6" name="multiple-users-silhouette_33308">
            <a:extLst>
              <a:ext uri="{FF2B5EF4-FFF2-40B4-BE49-F238E27FC236}">
                <a16:creationId xmlns:a16="http://schemas.microsoft.com/office/drawing/2014/main" id="{5D514289-A125-4CCD-899C-65294548BA28}"/>
              </a:ext>
            </a:extLst>
          </p:cNvPr>
          <p:cNvSpPr>
            <a:spLocks noChangeAspect="1"/>
          </p:cNvSpPr>
          <p:nvPr/>
        </p:nvSpPr>
        <p:spPr bwMode="auto">
          <a:xfrm>
            <a:off x="2147379" y="2428279"/>
            <a:ext cx="1070757" cy="997764"/>
          </a:xfrm>
          <a:custGeom>
            <a:avLst/>
            <a:gdLst>
              <a:gd name="connsiteX0" fmla="*/ 384859 w 607639"/>
              <a:gd name="connsiteY0" fmla="*/ 525779 h 566217"/>
              <a:gd name="connsiteX1" fmla="*/ 384859 w 607639"/>
              <a:gd name="connsiteY1" fmla="*/ 546043 h 566217"/>
              <a:gd name="connsiteX2" fmla="*/ 587346 w 607639"/>
              <a:gd name="connsiteY2" fmla="*/ 546043 h 566217"/>
              <a:gd name="connsiteX3" fmla="*/ 587346 w 607639"/>
              <a:gd name="connsiteY3" fmla="*/ 525779 h 566217"/>
              <a:gd name="connsiteX4" fmla="*/ 556995 w 607639"/>
              <a:gd name="connsiteY4" fmla="*/ 525779 h 566217"/>
              <a:gd name="connsiteX5" fmla="*/ 20293 w 607639"/>
              <a:gd name="connsiteY5" fmla="*/ 525779 h 566217"/>
              <a:gd name="connsiteX6" fmla="*/ 20293 w 607639"/>
              <a:gd name="connsiteY6" fmla="*/ 546043 h 566217"/>
              <a:gd name="connsiteX7" fmla="*/ 222780 w 607639"/>
              <a:gd name="connsiteY7" fmla="*/ 546043 h 566217"/>
              <a:gd name="connsiteX8" fmla="*/ 222780 w 607639"/>
              <a:gd name="connsiteY8" fmla="*/ 525779 h 566217"/>
              <a:gd name="connsiteX9" fmla="*/ 50644 w 607639"/>
              <a:gd name="connsiteY9" fmla="*/ 525779 h 566217"/>
              <a:gd name="connsiteX10" fmla="*/ 303740 w 607639"/>
              <a:gd name="connsiteY10" fmla="*/ 414501 h 566217"/>
              <a:gd name="connsiteX11" fmla="*/ 324037 w 607639"/>
              <a:gd name="connsiteY11" fmla="*/ 434765 h 566217"/>
              <a:gd name="connsiteX12" fmla="*/ 324037 w 607639"/>
              <a:gd name="connsiteY12" fmla="*/ 566217 h 566217"/>
              <a:gd name="connsiteX13" fmla="*/ 283532 w 607639"/>
              <a:gd name="connsiteY13" fmla="*/ 566217 h 566217"/>
              <a:gd name="connsiteX14" fmla="*/ 283532 w 607639"/>
              <a:gd name="connsiteY14" fmla="*/ 434765 h 566217"/>
              <a:gd name="connsiteX15" fmla="*/ 303740 w 607639"/>
              <a:gd name="connsiteY15" fmla="*/ 414501 h 566217"/>
              <a:gd name="connsiteX16" fmla="*/ 455712 w 607639"/>
              <a:gd name="connsiteY16" fmla="*/ 404481 h 566217"/>
              <a:gd name="connsiteX17" fmla="*/ 475964 w 607639"/>
              <a:gd name="connsiteY17" fmla="*/ 404481 h 566217"/>
              <a:gd name="connsiteX18" fmla="*/ 475964 w 607639"/>
              <a:gd name="connsiteY18" fmla="*/ 455006 h 566217"/>
              <a:gd name="connsiteX19" fmla="*/ 455712 w 607639"/>
              <a:gd name="connsiteY19" fmla="*/ 455006 h 566217"/>
              <a:gd name="connsiteX20" fmla="*/ 131605 w 607639"/>
              <a:gd name="connsiteY20" fmla="*/ 404481 h 566217"/>
              <a:gd name="connsiteX21" fmla="*/ 151928 w 607639"/>
              <a:gd name="connsiteY21" fmla="*/ 404481 h 566217"/>
              <a:gd name="connsiteX22" fmla="*/ 151928 w 607639"/>
              <a:gd name="connsiteY22" fmla="*/ 455006 h 566217"/>
              <a:gd name="connsiteX23" fmla="*/ 131605 w 607639"/>
              <a:gd name="connsiteY23" fmla="*/ 455006 h 566217"/>
              <a:gd name="connsiteX24" fmla="*/ 445560 w 607639"/>
              <a:gd name="connsiteY24" fmla="*/ 384203 h 566217"/>
              <a:gd name="connsiteX25" fmla="*/ 435414 w 607639"/>
              <a:gd name="connsiteY25" fmla="*/ 394334 h 566217"/>
              <a:gd name="connsiteX26" fmla="*/ 435414 w 607639"/>
              <a:gd name="connsiteY26" fmla="*/ 455035 h 566217"/>
              <a:gd name="connsiteX27" fmla="*/ 425356 w 607639"/>
              <a:gd name="connsiteY27" fmla="*/ 455035 h 566217"/>
              <a:gd name="connsiteX28" fmla="*/ 415210 w 607639"/>
              <a:gd name="connsiteY28" fmla="*/ 465078 h 566217"/>
              <a:gd name="connsiteX29" fmla="*/ 425356 w 607639"/>
              <a:gd name="connsiteY29" fmla="*/ 475210 h 566217"/>
              <a:gd name="connsiteX30" fmla="*/ 445560 w 607639"/>
              <a:gd name="connsiteY30" fmla="*/ 475210 h 566217"/>
              <a:gd name="connsiteX31" fmla="*/ 486058 w 607639"/>
              <a:gd name="connsiteY31" fmla="*/ 475210 h 566217"/>
              <a:gd name="connsiteX32" fmla="*/ 506351 w 607639"/>
              <a:gd name="connsiteY32" fmla="*/ 475210 h 566217"/>
              <a:gd name="connsiteX33" fmla="*/ 516498 w 607639"/>
              <a:gd name="connsiteY33" fmla="*/ 465078 h 566217"/>
              <a:gd name="connsiteX34" fmla="*/ 506351 w 607639"/>
              <a:gd name="connsiteY34" fmla="*/ 455035 h 566217"/>
              <a:gd name="connsiteX35" fmla="*/ 496204 w 607639"/>
              <a:gd name="connsiteY35" fmla="*/ 455035 h 566217"/>
              <a:gd name="connsiteX36" fmla="*/ 496204 w 607639"/>
              <a:gd name="connsiteY36" fmla="*/ 394334 h 566217"/>
              <a:gd name="connsiteX37" fmla="*/ 486058 w 607639"/>
              <a:gd name="connsiteY37" fmla="*/ 384203 h 566217"/>
              <a:gd name="connsiteX38" fmla="*/ 121492 w 607639"/>
              <a:gd name="connsiteY38" fmla="*/ 384203 h 566217"/>
              <a:gd name="connsiteX39" fmla="*/ 111435 w 607639"/>
              <a:gd name="connsiteY39" fmla="*/ 394334 h 566217"/>
              <a:gd name="connsiteX40" fmla="*/ 111435 w 607639"/>
              <a:gd name="connsiteY40" fmla="*/ 455035 h 566217"/>
              <a:gd name="connsiteX41" fmla="*/ 101288 w 607639"/>
              <a:gd name="connsiteY41" fmla="*/ 455035 h 566217"/>
              <a:gd name="connsiteX42" fmla="*/ 91141 w 607639"/>
              <a:gd name="connsiteY42" fmla="*/ 465078 h 566217"/>
              <a:gd name="connsiteX43" fmla="*/ 101288 w 607639"/>
              <a:gd name="connsiteY43" fmla="*/ 475210 h 566217"/>
              <a:gd name="connsiteX44" fmla="*/ 121492 w 607639"/>
              <a:gd name="connsiteY44" fmla="*/ 475210 h 566217"/>
              <a:gd name="connsiteX45" fmla="*/ 161990 w 607639"/>
              <a:gd name="connsiteY45" fmla="*/ 475210 h 566217"/>
              <a:gd name="connsiteX46" fmla="*/ 182283 w 607639"/>
              <a:gd name="connsiteY46" fmla="*/ 475210 h 566217"/>
              <a:gd name="connsiteX47" fmla="*/ 192429 w 607639"/>
              <a:gd name="connsiteY47" fmla="*/ 465078 h 566217"/>
              <a:gd name="connsiteX48" fmla="*/ 182283 w 607639"/>
              <a:gd name="connsiteY48" fmla="*/ 455035 h 566217"/>
              <a:gd name="connsiteX49" fmla="*/ 172136 w 607639"/>
              <a:gd name="connsiteY49" fmla="*/ 455035 h 566217"/>
              <a:gd name="connsiteX50" fmla="*/ 172136 w 607639"/>
              <a:gd name="connsiteY50" fmla="*/ 394334 h 566217"/>
              <a:gd name="connsiteX51" fmla="*/ 161990 w 607639"/>
              <a:gd name="connsiteY51" fmla="*/ 384203 h 566217"/>
              <a:gd name="connsiteX52" fmla="*/ 455712 w 607639"/>
              <a:gd name="connsiteY52" fmla="*/ 283038 h 566217"/>
              <a:gd name="connsiteX53" fmla="*/ 475964 w 607639"/>
              <a:gd name="connsiteY53" fmla="*/ 283038 h 566217"/>
              <a:gd name="connsiteX54" fmla="*/ 475964 w 607639"/>
              <a:gd name="connsiteY54" fmla="*/ 333633 h 566217"/>
              <a:gd name="connsiteX55" fmla="*/ 455712 w 607639"/>
              <a:gd name="connsiteY55" fmla="*/ 333633 h 566217"/>
              <a:gd name="connsiteX56" fmla="*/ 293693 w 607639"/>
              <a:gd name="connsiteY56" fmla="*/ 283038 h 566217"/>
              <a:gd name="connsiteX57" fmla="*/ 313945 w 607639"/>
              <a:gd name="connsiteY57" fmla="*/ 283038 h 566217"/>
              <a:gd name="connsiteX58" fmla="*/ 313945 w 607639"/>
              <a:gd name="connsiteY58" fmla="*/ 333633 h 566217"/>
              <a:gd name="connsiteX59" fmla="*/ 293693 w 607639"/>
              <a:gd name="connsiteY59" fmla="*/ 333633 h 566217"/>
              <a:gd name="connsiteX60" fmla="*/ 131605 w 607639"/>
              <a:gd name="connsiteY60" fmla="*/ 283038 h 566217"/>
              <a:gd name="connsiteX61" fmla="*/ 151928 w 607639"/>
              <a:gd name="connsiteY61" fmla="*/ 283038 h 566217"/>
              <a:gd name="connsiteX62" fmla="*/ 151928 w 607639"/>
              <a:gd name="connsiteY62" fmla="*/ 333633 h 566217"/>
              <a:gd name="connsiteX63" fmla="*/ 131605 w 607639"/>
              <a:gd name="connsiteY63" fmla="*/ 333633 h 566217"/>
              <a:gd name="connsiteX64" fmla="*/ 445560 w 607639"/>
              <a:gd name="connsiteY64" fmla="*/ 262890 h 566217"/>
              <a:gd name="connsiteX65" fmla="*/ 435414 w 607639"/>
              <a:gd name="connsiteY65" fmla="*/ 273021 h 566217"/>
              <a:gd name="connsiteX66" fmla="*/ 435414 w 607639"/>
              <a:gd name="connsiteY66" fmla="*/ 333633 h 566217"/>
              <a:gd name="connsiteX67" fmla="*/ 425356 w 607639"/>
              <a:gd name="connsiteY67" fmla="*/ 333633 h 566217"/>
              <a:gd name="connsiteX68" fmla="*/ 415210 w 607639"/>
              <a:gd name="connsiteY68" fmla="*/ 343765 h 566217"/>
              <a:gd name="connsiteX69" fmla="*/ 425356 w 607639"/>
              <a:gd name="connsiteY69" fmla="*/ 353897 h 566217"/>
              <a:gd name="connsiteX70" fmla="*/ 445560 w 607639"/>
              <a:gd name="connsiteY70" fmla="*/ 353897 h 566217"/>
              <a:gd name="connsiteX71" fmla="*/ 486058 w 607639"/>
              <a:gd name="connsiteY71" fmla="*/ 353897 h 566217"/>
              <a:gd name="connsiteX72" fmla="*/ 506351 w 607639"/>
              <a:gd name="connsiteY72" fmla="*/ 353897 h 566217"/>
              <a:gd name="connsiteX73" fmla="*/ 516498 w 607639"/>
              <a:gd name="connsiteY73" fmla="*/ 343765 h 566217"/>
              <a:gd name="connsiteX74" fmla="*/ 506351 w 607639"/>
              <a:gd name="connsiteY74" fmla="*/ 333633 h 566217"/>
              <a:gd name="connsiteX75" fmla="*/ 496204 w 607639"/>
              <a:gd name="connsiteY75" fmla="*/ 333633 h 566217"/>
              <a:gd name="connsiteX76" fmla="*/ 496204 w 607639"/>
              <a:gd name="connsiteY76" fmla="*/ 273021 h 566217"/>
              <a:gd name="connsiteX77" fmla="*/ 486058 w 607639"/>
              <a:gd name="connsiteY77" fmla="*/ 262890 h 566217"/>
              <a:gd name="connsiteX78" fmla="*/ 283571 w 607639"/>
              <a:gd name="connsiteY78" fmla="*/ 262890 h 566217"/>
              <a:gd name="connsiteX79" fmla="*/ 273424 w 607639"/>
              <a:gd name="connsiteY79" fmla="*/ 273021 h 566217"/>
              <a:gd name="connsiteX80" fmla="*/ 273424 w 607639"/>
              <a:gd name="connsiteY80" fmla="*/ 333633 h 566217"/>
              <a:gd name="connsiteX81" fmla="*/ 263278 w 607639"/>
              <a:gd name="connsiteY81" fmla="*/ 333633 h 566217"/>
              <a:gd name="connsiteX82" fmla="*/ 253131 w 607639"/>
              <a:gd name="connsiteY82" fmla="*/ 343765 h 566217"/>
              <a:gd name="connsiteX83" fmla="*/ 263278 w 607639"/>
              <a:gd name="connsiteY83" fmla="*/ 353897 h 566217"/>
              <a:gd name="connsiteX84" fmla="*/ 283571 w 607639"/>
              <a:gd name="connsiteY84" fmla="*/ 353897 h 566217"/>
              <a:gd name="connsiteX85" fmla="*/ 324068 w 607639"/>
              <a:gd name="connsiteY85" fmla="*/ 353897 h 566217"/>
              <a:gd name="connsiteX86" fmla="*/ 344272 w 607639"/>
              <a:gd name="connsiteY86" fmla="*/ 353897 h 566217"/>
              <a:gd name="connsiteX87" fmla="*/ 354419 w 607639"/>
              <a:gd name="connsiteY87" fmla="*/ 343765 h 566217"/>
              <a:gd name="connsiteX88" fmla="*/ 344272 w 607639"/>
              <a:gd name="connsiteY88" fmla="*/ 333633 h 566217"/>
              <a:gd name="connsiteX89" fmla="*/ 334215 w 607639"/>
              <a:gd name="connsiteY89" fmla="*/ 333633 h 566217"/>
              <a:gd name="connsiteX90" fmla="*/ 334215 w 607639"/>
              <a:gd name="connsiteY90" fmla="*/ 273021 h 566217"/>
              <a:gd name="connsiteX91" fmla="*/ 324068 w 607639"/>
              <a:gd name="connsiteY91" fmla="*/ 262890 h 566217"/>
              <a:gd name="connsiteX92" fmla="*/ 121492 w 607639"/>
              <a:gd name="connsiteY92" fmla="*/ 262890 h 566217"/>
              <a:gd name="connsiteX93" fmla="*/ 111435 w 607639"/>
              <a:gd name="connsiteY93" fmla="*/ 273021 h 566217"/>
              <a:gd name="connsiteX94" fmla="*/ 111435 w 607639"/>
              <a:gd name="connsiteY94" fmla="*/ 333633 h 566217"/>
              <a:gd name="connsiteX95" fmla="*/ 101288 w 607639"/>
              <a:gd name="connsiteY95" fmla="*/ 333633 h 566217"/>
              <a:gd name="connsiteX96" fmla="*/ 91141 w 607639"/>
              <a:gd name="connsiteY96" fmla="*/ 343765 h 566217"/>
              <a:gd name="connsiteX97" fmla="*/ 101288 w 607639"/>
              <a:gd name="connsiteY97" fmla="*/ 353897 h 566217"/>
              <a:gd name="connsiteX98" fmla="*/ 121492 w 607639"/>
              <a:gd name="connsiteY98" fmla="*/ 353897 h 566217"/>
              <a:gd name="connsiteX99" fmla="*/ 161990 w 607639"/>
              <a:gd name="connsiteY99" fmla="*/ 353897 h 566217"/>
              <a:gd name="connsiteX100" fmla="*/ 182283 w 607639"/>
              <a:gd name="connsiteY100" fmla="*/ 353897 h 566217"/>
              <a:gd name="connsiteX101" fmla="*/ 192429 w 607639"/>
              <a:gd name="connsiteY101" fmla="*/ 343765 h 566217"/>
              <a:gd name="connsiteX102" fmla="*/ 182283 w 607639"/>
              <a:gd name="connsiteY102" fmla="*/ 333633 h 566217"/>
              <a:gd name="connsiteX103" fmla="*/ 172136 w 607639"/>
              <a:gd name="connsiteY103" fmla="*/ 333633 h 566217"/>
              <a:gd name="connsiteX104" fmla="*/ 172136 w 607639"/>
              <a:gd name="connsiteY104" fmla="*/ 273021 h 566217"/>
              <a:gd name="connsiteX105" fmla="*/ 161990 w 607639"/>
              <a:gd name="connsiteY105" fmla="*/ 262890 h 566217"/>
              <a:gd name="connsiteX106" fmla="*/ 425356 w 607639"/>
              <a:gd name="connsiteY106" fmla="*/ 192057 h 566217"/>
              <a:gd name="connsiteX107" fmla="*/ 425356 w 607639"/>
              <a:gd name="connsiteY107" fmla="*/ 212320 h 566217"/>
              <a:gd name="connsiteX108" fmla="*/ 526555 w 607639"/>
              <a:gd name="connsiteY108" fmla="*/ 212320 h 566217"/>
              <a:gd name="connsiteX109" fmla="*/ 526555 w 607639"/>
              <a:gd name="connsiteY109" fmla="*/ 192057 h 566217"/>
              <a:gd name="connsiteX110" fmla="*/ 80995 w 607639"/>
              <a:gd name="connsiteY110" fmla="*/ 192057 h 566217"/>
              <a:gd name="connsiteX111" fmla="*/ 80995 w 607639"/>
              <a:gd name="connsiteY111" fmla="*/ 212320 h 566217"/>
              <a:gd name="connsiteX112" fmla="*/ 182283 w 607639"/>
              <a:gd name="connsiteY112" fmla="*/ 212320 h 566217"/>
              <a:gd name="connsiteX113" fmla="*/ 182283 w 607639"/>
              <a:gd name="connsiteY113" fmla="*/ 192057 h 566217"/>
              <a:gd name="connsiteX114" fmla="*/ 303775 w 607639"/>
              <a:gd name="connsiteY114" fmla="*/ 0 h 566217"/>
              <a:gd name="connsiteX115" fmla="*/ 384859 w 607639"/>
              <a:gd name="connsiteY115" fmla="*/ 0 h 566217"/>
              <a:gd name="connsiteX116" fmla="*/ 394916 w 607639"/>
              <a:gd name="connsiteY116" fmla="*/ 10043 h 566217"/>
              <a:gd name="connsiteX117" fmla="*/ 394916 w 607639"/>
              <a:gd name="connsiteY117" fmla="*/ 70744 h 566217"/>
              <a:gd name="connsiteX118" fmla="*/ 384859 w 607639"/>
              <a:gd name="connsiteY118" fmla="*/ 80875 h 566217"/>
              <a:gd name="connsiteX119" fmla="*/ 313922 w 607639"/>
              <a:gd name="connsiteY119" fmla="*/ 80875 h 566217"/>
              <a:gd name="connsiteX120" fmla="*/ 313922 w 607639"/>
              <a:gd name="connsiteY120" fmla="*/ 117225 h 566217"/>
              <a:gd name="connsiteX121" fmla="*/ 381744 w 607639"/>
              <a:gd name="connsiteY121" fmla="*/ 173927 h 566217"/>
              <a:gd name="connsiteX122" fmla="*/ 384859 w 607639"/>
              <a:gd name="connsiteY122" fmla="*/ 182014 h 566217"/>
              <a:gd name="connsiteX123" fmla="*/ 384859 w 607639"/>
              <a:gd name="connsiteY123" fmla="*/ 212320 h 566217"/>
              <a:gd name="connsiteX124" fmla="*/ 405063 w 607639"/>
              <a:gd name="connsiteY124" fmla="*/ 212320 h 566217"/>
              <a:gd name="connsiteX125" fmla="*/ 405063 w 607639"/>
              <a:gd name="connsiteY125" fmla="*/ 182014 h 566217"/>
              <a:gd name="connsiteX126" fmla="*/ 415210 w 607639"/>
              <a:gd name="connsiteY126" fmla="*/ 171883 h 566217"/>
              <a:gd name="connsiteX127" fmla="*/ 536702 w 607639"/>
              <a:gd name="connsiteY127" fmla="*/ 171883 h 566217"/>
              <a:gd name="connsiteX128" fmla="*/ 546848 w 607639"/>
              <a:gd name="connsiteY128" fmla="*/ 182014 h 566217"/>
              <a:gd name="connsiteX129" fmla="*/ 546848 w 607639"/>
              <a:gd name="connsiteY129" fmla="*/ 212320 h 566217"/>
              <a:gd name="connsiteX130" fmla="*/ 556995 w 607639"/>
              <a:gd name="connsiteY130" fmla="*/ 212320 h 566217"/>
              <a:gd name="connsiteX131" fmla="*/ 567142 w 607639"/>
              <a:gd name="connsiteY131" fmla="*/ 222452 h 566217"/>
              <a:gd name="connsiteX132" fmla="*/ 567142 w 607639"/>
              <a:gd name="connsiteY132" fmla="*/ 505516 h 566217"/>
              <a:gd name="connsiteX133" fmla="*/ 597492 w 607639"/>
              <a:gd name="connsiteY133" fmla="*/ 505516 h 566217"/>
              <a:gd name="connsiteX134" fmla="*/ 607639 w 607639"/>
              <a:gd name="connsiteY134" fmla="*/ 515648 h 566217"/>
              <a:gd name="connsiteX135" fmla="*/ 607639 w 607639"/>
              <a:gd name="connsiteY135" fmla="*/ 556085 h 566217"/>
              <a:gd name="connsiteX136" fmla="*/ 597492 w 607639"/>
              <a:gd name="connsiteY136" fmla="*/ 566217 h 566217"/>
              <a:gd name="connsiteX137" fmla="*/ 374712 w 607639"/>
              <a:gd name="connsiteY137" fmla="*/ 566217 h 566217"/>
              <a:gd name="connsiteX138" fmla="*/ 344272 w 607639"/>
              <a:gd name="connsiteY138" fmla="*/ 566217 h 566217"/>
              <a:gd name="connsiteX139" fmla="*/ 344272 w 607639"/>
              <a:gd name="connsiteY139" fmla="*/ 434772 h 566217"/>
              <a:gd name="connsiteX140" fmla="*/ 303775 w 607639"/>
              <a:gd name="connsiteY140" fmla="*/ 394334 h 566217"/>
              <a:gd name="connsiteX141" fmla="*/ 263278 w 607639"/>
              <a:gd name="connsiteY141" fmla="*/ 434772 h 566217"/>
              <a:gd name="connsiteX142" fmla="*/ 263278 w 607639"/>
              <a:gd name="connsiteY142" fmla="*/ 566217 h 566217"/>
              <a:gd name="connsiteX143" fmla="*/ 232927 w 607639"/>
              <a:gd name="connsiteY143" fmla="*/ 566217 h 566217"/>
              <a:gd name="connsiteX144" fmla="*/ 10147 w 607639"/>
              <a:gd name="connsiteY144" fmla="*/ 566217 h 566217"/>
              <a:gd name="connsiteX145" fmla="*/ 0 w 607639"/>
              <a:gd name="connsiteY145" fmla="*/ 556085 h 566217"/>
              <a:gd name="connsiteX146" fmla="*/ 0 w 607639"/>
              <a:gd name="connsiteY146" fmla="*/ 515648 h 566217"/>
              <a:gd name="connsiteX147" fmla="*/ 10147 w 607639"/>
              <a:gd name="connsiteY147" fmla="*/ 505516 h 566217"/>
              <a:gd name="connsiteX148" fmla="*/ 40497 w 607639"/>
              <a:gd name="connsiteY148" fmla="*/ 505516 h 566217"/>
              <a:gd name="connsiteX149" fmla="*/ 40497 w 607639"/>
              <a:gd name="connsiteY149" fmla="*/ 222452 h 566217"/>
              <a:gd name="connsiteX150" fmla="*/ 50644 w 607639"/>
              <a:gd name="connsiteY150" fmla="*/ 212320 h 566217"/>
              <a:gd name="connsiteX151" fmla="*/ 60791 w 607639"/>
              <a:gd name="connsiteY151" fmla="*/ 212320 h 566217"/>
              <a:gd name="connsiteX152" fmla="*/ 60791 w 607639"/>
              <a:gd name="connsiteY152" fmla="*/ 182014 h 566217"/>
              <a:gd name="connsiteX153" fmla="*/ 70848 w 607639"/>
              <a:gd name="connsiteY153" fmla="*/ 171883 h 566217"/>
              <a:gd name="connsiteX154" fmla="*/ 192429 w 607639"/>
              <a:gd name="connsiteY154" fmla="*/ 171883 h 566217"/>
              <a:gd name="connsiteX155" fmla="*/ 202576 w 607639"/>
              <a:gd name="connsiteY155" fmla="*/ 182014 h 566217"/>
              <a:gd name="connsiteX156" fmla="*/ 202576 w 607639"/>
              <a:gd name="connsiteY156" fmla="*/ 212320 h 566217"/>
              <a:gd name="connsiteX157" fmla="*/ 222780 w 607639"/>
              <a:gd name="connsiteY157" fmla="*/ 212320 h 566217"/>
              <a:gd name="connsiteX158" fmla="*/ 222780 w 607639"/>
              <a:gd name="connsiteY158" fmla="*/ 182014 h 566217"/>
              <a:gd name="connsiteX159" fmla="*/ 225806 w 607639"/>
              <a:gd name="connsiteY159" fmla="*/ 173927 h 566217"/>
              <a:gd name="connsiteX160" fmla="*/ 293717 w 607639"/>
              <a:gd name="connsiteY160" fmla="*/ 116247 h 566217"/>
              <a:gd name="connsiteX161" fmla="*/ 293717 w 607639"/>
              <a:gd name="connsiteY161" fmla="*/ 70744 h 566217"/>
              <a:gd name="connsiteX162" fmla="*/ 293717 w 607639"/>
              <a:gd name="connsiteY162" fmla="*/ 10043 h 566217"/>
              <a:gd name="connsiteX163" fmla="*/ 303775 w 607639"/>
              <a:gd name="connsiteY163" fmla="*/ 0 h 566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Lst>
            <a:rect l="l" t="t" r="r" b="b"/>
            <a:pathLst>
              <a:path w="607639" h="566217">
                <a:moveTo>
                  <a:pt x="384859" y="525779"/>
                </a:moveTo>
                <a:lnTo>
                  <a:pt x="384859" y="546043"/>
                </a:lnTo>
                <a:lnTo>
                  <a:pt x="587346" y="546043"/>
                </a:lnTo>
                <a:lnTo>
                  <a:pt x="587346" y="525779"/>
                </a:lnTo>
                <a:lnTo>
                  <a:pt x="556995" y="525779"/>
                </a:lnTo>
                <a:close/>
                <a:moveTo>
                  <a:pt x="20293" y="525779"/>
                </a:moveTo>
                <a:lnTo>
                  <a:pt x="20293" y="546043"/>
                </a:lnTo>
                <a:lnTo>
                  <a:pt x="222780" y="546043"/>
                </a:lnTo>
                <a:lnTo>
                  <a:pt x="222780" y="525779"/>
                </a:lnTo>
                <a:lnTo>
                  <a:pt x="50644" y="525779"/>
                </a:lnTo>
                <a:close/>
                <a:moveTo>
                  <a:pt x="303740" y="414501"/>
                </a:moveTo>
                <a:cubicBezTo>
                  <a:pt x="314868" y="414501"/>
                  <a:pt x="324037" y="423656"/>
                  <a:pt x="324037" y="434765"/>
                </a:cubicBezTo>
                <a:lnTo>
                  <a:pt x="324037" y="566217"/>
                </a:lnTo>
                <a:lnTo>
                  <a:pt x="283532" y="566217"/>
                </a:lnTo>
                <a:lnTo>
                  <a:pt x="283532" y="434765"/>
                </a:lnTo>
                <a:cubicBezTo>
                  <a:pt x="283532" y="423656"/>
                  <a:pt x="292612" y="414501"/>
                  <a:pt x="303740" y="414501"/>
                </a:cubicBezTo>
                <a:close/>
                <a:moveTo>
                  <a:pt x="455712" y="404481"/>
                </a:moveTo>
                <a:lnTo>
                  <a:pt x="475964" y="404481"/>
                </a:lnTo>
                <a:lnTo>
                  <a:pt x="475964" y="455006"/>
                </a:lnTo>
                <a:lnTo>
                  <a:pt x="455712" y="455006"/>
                </a:lnTo>
                <a:close/>
                <a:moveTo>
                  <a:pt x="131605" y="404481"/>
                </a:moveTo>
                <a:lnTo>
                  <a:pt x="151928" y="404481"/>
                </a:lnTo>
                <a:lnTo>
                  <a:pt x="151928" y="455006"/>
                </a:lnTo>
                <a:lnTo>
                  <a:pt x="131605" y="455006"/>
                </a:lnTo>
                <a:close/>
                <a:moveTo>
                  <a:pt x="445560" y="384203"/>
                </a:moveTo>
                <a:cubicBezTo>
                  <a:pt x="439508" y="384203"/>
                  <a:pt x="435414" y="388291"/>
                  <a:pt x="435414" y="394334"/>
                </a:cubicBezTo>
                <a:lnTo>
                  <a:pt x="435414" y="455035"/>
                </a:lnTo>
                <a:lnTo>
                  <a:pt x="425356" y="455035"/>
                </a:lnTo>
                <a:cubicBezTo>
                  <a:pt x="419215" y="455035"/>
                  <a:pt x="415210" y="459035"/>
                  <a:pt x="415210" y="465078"/>
                </a:cubicBezTo>
                <a:cubicBezTo>
                  <a:pt x="415210" y="471211"/>
                  <a:pt x="419215" y="475210"/>
                  <a:pt x="425356" y="475210"/>
                </a:cubicBezTo>
                <a:lnTo>
                  <a:pt x="445560" y="475210"/>
                </a:lnTo>
                <a:lnTo>
                  <a:pt x="486058" y="475210"/>
                </a:lnTo>
                <a:lnTo>
                  <a:pt x="506351" y="475210"/>
                </a:lnTo>
                <a:cubicBezTo>
                  <a:pt x="512403" y="475210"/>
                  <a:pt x="516498" y="471211"/>
                  <a:pt x="516498" y="465078"/>
                </a:cubicBezTo>
                <a:cubicBezTo>
                  <a:pt x="516498" y="459035"/>
                  <a:pt x="512403" y="455035"/>
                  <a:pt x="506351" y="455035"/>
                </a:cubicBezTo>
                <a:lnTo>
                  <a:pt x="496204" y="455035"/>
                </a:lnTo>
                <a:lnTo>
                  <a:pt x="496204" y="394334"/>
                </a:lnTo>
                <a:cubicBezTo>
                  <a:pt x="496204" y="388291"/>
                  <a:pt x="492199" y="384203"/>
                  <a:pt x="486058" y="384203"/>
                </a:cubicBezTo>
                <a:close/>
                <a:moveTo>
                  <a:pt x="121492" y="384203"/>
                </a:moveTo>
                <a:cubicBezTo>
                  <a:pt x="115440" y="384203"/>
                  <a:pt x="111435" y="388291"/>
                  <a:pt x="111435" y="394334"/>
                </a:cubicBezTo>
                <a:lnTo>
                  <a:pt x="111435" y="455035"/>
                </a:lnTo>
                <a:lnTo>
                  <a:pt x="101288" y="455035"/>
                </a:lnTo>
                <a:cubicBezTo>
                  <a:pt x="95236" y="455035"/>
                  <a:pt x="91141" y="459035"/>
                  <a:pt x="91141" y="465078"/>
                </a:cubicBezTo>
                <a:cubicBezTo>
                  <a:pt x="91141" y="471211"/>
                  <a:pt x="95236" y="475210"/>
                  <a:pt x="101288" y="475210"/>
                </a:cubicBezTo>
                <a:lnTo>
                  <a:pt x="121492" y="475210"/>
                </a:lnTo>
                <a:lnTo>
                  <a:pt x="161990" y="475210"/>
                </a:lnTo>
                <a:lnTo>
                  <a:pt x="182283" y="475210"/>
                </a:lnTo>
                <a:cubicBezTo>
                  <a:pt x="188335" y="475210"/>
                  <a:pt x="192429" y="471211"/>
                  <a:pt x="192429" y="465078"/>
                </a:cubicBezTo>
                <a:cubicBezTo>
                  <a:pt x="192429" y="459035"/>
                  <a:pt x="188335" y="455035"/>
                  <a:pt x="182283" y="455035"/>
                </a:cubicBezTo>
                <a:lnTo>
                  <a:pt x="172136" y="455035"/>
                </a:lnTo>
                <a:lnTo>
                  <a:pt x="172136" y="394334"/>
                </a:lnTo>
                <a:cubicBezTo>
                  <a:pt x="172136" y="388291"/>
                  <a:pt x="168131" y="384203"/>
                  <a:pt x="161990" y="384203"/>
                </a:cubicBezTo>
                <a:close/>
                <a:moveTo>
                  <a:pt x="455712" y="283038"/>
                </a:moveTo>
                <a:lnTo>
                  <a:pt x="475964" y="283038"/>
                </a:lnTo>
                <a:lnTo>
                  <a:pt x="475964" y="333633"/>
                </a:lnTo>
                <a:lnTo>
                  <a:pt x="455712" y="333633"/>
                </a:lnTo>
                <a:close/>
                <a:moveTo>
                  <a:pt x="293693" y="283038"/>
                </a:moveTo>
                <a:lnTo>
                  <a:pt x="313945" y="283038"/>
                </a:lnTo>
                <a:lnTo>
                  <a:pt x="313945" y="333633"/>
                </a:lnTo>
                <a:lnTo>
                  <a:pt x="293693" y="333633"/>
                </a:lnTo>
                <a:close/>
                <a:moveTo>
                  <a:pt x="131605" y="283038"/>
                </a:moveTo>
                <a:lnTo>
                  <a:pt x="151928" y="283038"/>
                </a:lnTo>
                <a:lnTo>
                  <a:pt x="151928" y="333633"/>
                </a:lnTo>
                <a:lnTo>
                  <a:pt x="131605" y="333633"/>
                </a:lnTo>
                <a:close/>
                <a:moveTo>
                  <a:pt x="445560" y="262890"/>
                </a:moveTo>
                <a:cubicBezTo>
                  <a:pt x="439508" y="262890"/>
                  <a:pt x="435414" y="266889"/>
                  <a:pt x="435414" y="273021"/>
                </a:cubicBezTo>
                <a:lnTo>
                  <a:pt x="435414" y="333633"/>
                </a:lnTo>
                <a:lnTo>
                  <a:pt x="425356" y="333633"/>
                </a:lnTo>
                <a:cubicBezTo>
                  <a:pt x="419215" y="333633"/>
                  <a:pt x="415210" y="337722"/>
                  <a:pt x="415210" y="343765"/>
                </a:cubicBezTo>
                <a:cubicBezTo>
                  <a:pt x="415210" y="349809"/>
                  <a:pt x="419215" y="353897"/>
                  <a:pt x="425356" y="353897"/>
                </a:cubicBezTo>
                <a:lnTo>
                  <a:pt x="445560" y="353897"/>
                </a:lnTo>
                <a:lnTo>
                  <a:pt x="486058" y="353897"/>
                </a:lnTo>
                <a:lnTo>
                  <a:pt x="506351" y="353897"/>
                </a:lnTo>
                <a:cubicBezTo>
                  <a:pt x="512403" y="353897"/>
                  <a:pt x="516498" y="349809"/>
                  <a:pt x="516498" y="343765"/>
                </a:cubicBezTo>
                <a:cubicBezTo>
                  <a:pt x="516498" y="337722"/>
                  <a:pt x="512403" y="333633"/>
                  <a:pt x="506351" y="333633"/>
                </a:cubicBezTo>
                <a:lnTo>
                  <a:pt x="496204" y="333633"/>
                </a:lnTo>
                <a:lnTo>
                  <a:pt x="496204" y="273021"/>
                </a:lnTo>
                <a:cubicBezTo>
                  <a:pt x="496204" y="266889"/>
                  <a:pt x="492199" y="262890"/>
                  <a:pt x="486058" y="262890"/>
                </a:cubicBezTo>
                <a:close/>
                <a:moveTo>
                  <a:pt x="283571" y="262890"/>
                </a:moveTo>
                <a:cubicBezTo>
                  <a:pt x="277429" y="262890"/>
                  <a:pt x="273424" y="266889"/>
                  <a:pt x="273424" y="273021"/>
                </a:cubicBezTo>
                <a:lnTo>
                  <a:pt x="273424" y="333633"/>
                </a:lnTo>
                <a:lnTo>
                  <a:pt x="263278" y="333633"/>
                </a:lnTo>
                <a:cubicBezTo>
                  <a:pt x="257225" y="333633"/>
                  <a:pt x="253131" y="337722"/>
                  <a:pt x="253131" y="343765"/>
                </a:cubicBezTo>
                <a:cubicBezTo>
                  <a:pt x="253131" y="349809"/>
                  <a:pt x="257225" y="353897"/>
                  <a:pt x="263278" y="353897"/>
                </a:cubicBezTo>
                <a:lnTo>
                  <a:pt x="283571" y="353897"/>
                </a:lnTo>
                <a:lnTo>
                  <a:pt x="324068" y="353897"/>
                </a:lnTo>
                <a:lnTo>
                  <a:pt x="344272" y="353897"/>
                </a:lnTo>
                <a:cubicBezTo>
                  <a:pt x="350414" y="353897"/>
                  <a:pt x="354419" y="349809"/>
                  <a:pt x="354419" y="343765"/>
                </a:cubicBezTo>
                <a:cubicBezTo>
                  <a:pt x="354419" y="337722"/>
                  <a:pt x="350414" y="333633"/>
                  <a:pt x="344272" y="333633"/>
                </a:cubicBezTo>
                <a:lnTo>
                  <a:pt x="334215" y="333633"/>
                </a:lnTo>
                <a:lnTo>
                  <a:pt x="334215" y="273021"/>
                </a:lnTo>
                <a:cubicBezTo>
                  <a:pt x="334215" y="266889"/>
                  <a:pt x="330121" y="262890"/>
                  <a:pt x="324068" y="262890"/>
                </a:cubicBezTo>
                <a:close/>
                <a:moveTo>
                  <a:pt x="121492" y="262890"/>
                </a:moveTo>
                <a:cubicBezTo>
                  <a:pt x="115440" y="262890"/>
                  <a:pt x="111435" y="266889"/>
                  <a:pt x="111435" y="273021"/>
                </a:cubicBezTo>
                <a:lnTo>
                  <a:pt x="111435" y="333633"/>
                </a:lnTo>
                <a:lnTo>
                  <a:pt x="101288" y="333633"/>
                </a:lnTo>
                <a:cubicBezTo>
                  <a:pt x="95236" y="333633"/>
                  <a:pt x="91141" y="337722"/>
                  <a:pt x="91141" y="343765"/>
                </a:cubicBezTo>
                <a:cubicBezTo>
                  <a:pt x="91141" y="349809"/>
                  <a:pt x="95236" y="353897"/>
                  <a:pt x="101288" y="353897"/>
                </a:cubicBezTo>
                <a:lnTo>
                  <a:pt x="121492" y="353897"/>
                </a:lnTo>
                <a:lnTo>
                  <a:pt x="161990" y="353897"/>
                </a:lnTo>
                <a:lnTo>
                  <a:pt x="182283" y="353897"/>
                </a:lnTo>
                <a:cubicBezTo>
                  <a:pt x="188335" y="353897"/>
                  <a:pt x="192429" y="349809"/>
                  <a:pt x="192429" y="343765"/>
                </a:cubicBezTo>
                <a:cubicBezTo>
                  <a:pt x="192429" y="338699"/>
                  <a:pt x="188335" y="333633"/>
                  <a:pt x="182283" y="333633"/>
                </a:cubicBezTo>
                <a:lnTo>
                  <a:pt x="172136" y="333633"/>
                </a:lnTo>
                <a:lnTo>
                  <a:pt x="172136" y="273021"/>
                </a:lnTo>
                <a:cubicBezTo>
                  <a:pt x="172136" y="266889"/>
                  <a:pt x="168131" y="262890"/>
                  <a:pt x="161990" y="262890"/>
                </a:cubicBezTo>
                <a:close/>
                <a:moveTo>
                  <a:pt x="425356" y="192057"/>
                </a:moveTo>
                <a:lnTo>
                  <a:pt x="425356" y="212320"/>
                </a:lnTo>
                <a:lnTo>
                  <a:pt x="526555" y="212320"/>
                </a:lnTo>
                <a:lnTo>
                  <a:pt x="526555" y="192057"/>
                </a:lnTo>
                <a:close/>
                <a:moveTo>
                  <a:pt x="80995" y="192057"/>
                </a:moveTo>
                <a:lnTo>
                  <a:pt x="80995" y="212320"/>
                </a:lnTo>
                <a:lnTo>
                  <a:pt x="182283" y="212320"/>
                </a:lnTo>
                <a:lnTo>
                  <a:pt x="182283" y="192057"/>
                </a:lnTo>
                <a:close/>
                <a:moveTo>
                  <a:pt x="303775" y="0"/>
                </a:moveTo>
                <a:lnTo>
                  <a:pt x="384859" y="0"/>
                </a:lnTo>
                <a:cubicBezTo>
                  <a:pt x="390911" y="0"/>
                  <a:pt x="394916" y="3999"/>
                  <a:pt x="394916" y="10043"/>
                </a:cubicBezTo>
                <a:lnTo>
                  <a:pt x="394916" y="70744"/>
                </a:lnTo>
                <a:cubicBezTo>
                  <a:pt x="394916" y="76787"/>
                  <a:pt x="390911" y="80875"/>
                  <a:pt x="384859" y="80875"/>
                </a:cubicBezTo>
                <a:lnTo>
                  <a:pt x="313922" y="80875"/>
                </a:lnTo>
                <a:lnTo>
                  <a:pt x="313922" y="117225"/>
                </a:lnTo>
                <a:lnTo>
                  <a:pt x="381744" y="173927"/>
                </a:lnTo>
                <a:cubicBezTo>
                  <a:pt x="383791" y="175882"/>
                  <a:pt x="384859" y="178904"/>
                  <a:pt x="384859" y="182014"/>
                </a:cubicBezTo>
                <a:lnTo>
                  <a:pt x="384859" y="212320"/>
                </a:lnTo>
                <a:lnTo>
                  <a:pt x="405063" y="212320"/>
                </a:lnTo>
                <a:lnTo>
                  <a:pt x="405063" y="182014"/>
                </a:lnTo>
                <a:cubicBezTo>
                  <a:pt x="405063" y="175882"/>
                  <a:pt x="409157" y="171883"/>
                  <a:pt x="415210" y="171883"/>
                </a:cubicBezTo>
                <a:lnTo>
                  <a:pt x="536702" y="171883"/>
                </a:lnTo>
                <a:cubicBezTo>
                  <a:pt x="542754" y="171883"/>
                  <a:pt x="546848" y="175882"/>
                  <a:pt x="546848" y="182014"/>
                </a:cubicBezTo>
                <a:lnTo>
                  <a:pt x="546848" y="212320"/>
                </a:lnTo>
                <a:lnTo>
                  <a:pt x="556995" y="212320"/>
                </a:lnTo>
                <a:cubicBezTo>
                  <a:pt x="563047" y="212320"/>
                  <a:pt x="567142" y="216320"/>
                  <a:pt x="567142" y="222452"/>
                </a:cubicBezTo>
                <a:lnTo>
                  <a:pt x="567142" y="505516"/>
                </a:lnTo>
                <a:lnTo>
                  <a:pt x="597492" y="505516"/>
                </a:lnTo>
                <a:cubicBezTo>
                  <a:pt x="603545" y="505516"/>
                  <a:pt x="607639" y="510582"/>
                  <a:pt x="607639" y="515648"/>
                </a:cubicBezTo>
                <a:lnTo>
                  <a:pt x="607639" y="556085"/>
                </a:lnTo>
                <a:cubicBezTo>
                  <a:pt x="607639" y="562218"/>
                  <a:pt x="603545" y="566217"/>
                  <a:pt x="597492" y="566217"/>
                </a:cubicBezTo>
                <a:lnTo>
                  <a:pt x="374712" y="566217"/>
                </a:lnTo>
                <a:lnTo>
                  <a:pt x="344272" y="566217"/>
                </a:lnTo>
                <a:lnTo>
                  <a:pt x="344272" y="434772"/>
                </a:lnTo>
                <a:cubicBezTo>
                  <a:pt x="344272" y="412554"/>
                  <a:pt x="326115" y="394334"/>
                  <a:pt x="303775" y="394334"/>
                </a:cubicBezTo>
                <a:cubicBezTo>
                  <a:pt x="281524" y="394334"/>
                  <a:pt x="263278" y="412554"/>
                  <a:pt x="263278" y="434772"/>
                </a:cubicBezTo>
                <a:lnTo>
                  <a:pt x="263278" y="566217"/>
                </a:lnTo>
                <a:lnTo>
                  <a:pt x="232927" y="566217"/>
                </a:lnTo>
                <a:lnTo>
                  <a:pt x="10147" y="566217"/>
                </a:lnTo>
                <a:cubicBezTo>
                  <a:pt x="4094" y="566217"/>
                  <a:pt x="0" y="562218"/>
                  <a:pt x="0" y="556085"/>
                </a:cubicBezTo>
                <a:lnTo>
                  <a:pt x="0" y="515648"/>
                </a:lnTo>
                <a:cubicBezTo>
                  <a:pt x="0" y="509604"/>
                  <a:pt x="4094" y="505516"/>
                  <a:pt x="10147" y="505516"/>
                </a:cubicBezTo>
                <a:lnTo>
                  <a:pt x="40497" y="505516"/>
                </a:lnTo>
                <a:lnTo>
                  <a:pt x="40497" y="222452"/>
                </a:lnTo>
                <a:cubicBezTo>
                  <a:pt x="40497" y="216320"/>
                  <a:pt x="44592" y="212320"/>
                  <a:pt x="50644" y="212320"/>
                </a:cubicBezTo>
                <a:lnTo>
                  <a:pt x="60791" y="212320"/>
                </a:lnTo>
                <a:lnTo>
                  <a:pt x="60791" y="182014"/>
                </a:lnTo>
                <a:cubicBezTo>
                  <a:pt x="60791" y="175882"/>
                  <a:pt x="64796" y="171883"/>
                  <a:pt x="70848" y="171883"/>
                </a:cubicBezTo>
                <a:lnTo>
                  <a:pt x="192429" y="171883"/>
                </a:lnTo>
                <a:cubicBezTo>
                  <a:pt x="198482" y="171883"/>
                  <a:pt x="202576" y="175882"/>
                  <a:pt x="202576" y="182014"/>
                </a:cubicBezTo>
                <a:lnTo>
                  <a:pt x="202576" y="212320"/>
                </a:lnTo>
                <a:lnTo>
                  <a:pt x="222780" y="212320"/>
                </a:lnTo>
                <a:lnTo>
                  <a:pt x="222780" y="182014"/>
                </a:lnTo>
                <a:cubicBezTo>
                  <a:pt x="222780" y="178904"/>
                  <a:pt x="223759" y="175882"/>
                  <a:pt x="225806" y="173927"/>
                </a:cubicBezTo>
                <a:lnTo>
                  <a:pt x="293717" y="116247"/>
                </a:lnTo>
                <a:lnTo>
                  <a:pt x="293717" y="70744"/>
                </a:lnTo>
                <a:lnTo>
                  <a:pt x="293717" y="10043"/>
                </a:lnTo>
                <a:cubicBezTo>
                  <a:pt x="293717" y="3999"/>
                  <a:pt x="297723" y="0"/>
                  <a:pt x="303775" y="0"/>
                </a:cubicBezTo>
                <a:close/>
              </a:path>
            </a:pathLst>
          </a:custGeom>
          <a:solidFill>
            <a:schemeClr val="bg1"/>
          </a:solidFill>
          <a:ln>
            <a:noFill/>
          </a:ln>
        </p:spPr>
        <p:txBody>
          <a:bodyPr/>
          <a:lstStyle/>
          <a:p>
            <a:endParaRPr lang="zh-CN" altLang="en-US">
              <a:cs typeface="+mn-ea"/>
              <a:sym typeface="+mn-lt"/>
            </a:endParaRPr>
          </a:p>
        </p:txBody>
      </p:sp>
      <p:pic>
        <p:nvPicPr>
          <p:cNvPr id="14" name="图片 13">
            <a:extLst>
              <a:ext uri="{FF2B5EF4-FFF2-40B4-BE49-F238E27FC236}">
                <a16:creationId xmlns:a16="http://schemas.microsoft.com/office/drawing/2014/main" id="{B902B707-A042-41AC-B4C2-44BB9A983FB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373415" y="5459103"/>
            <a:ext cx="1965830" cy="1122787"/>
          </a:xfrm>
          <a:prstGeom prst="rect">
            <a:avLst/>
          </a:prstGeom>
        </p:spPr>
      </p:pic>
      <p:sp>
        <p:nvSpPr>
          <p:cNvPr id="43" name="文本框 42">
            <a:extLst>
              <a:ext uri="{FF2B5EF4-FFF2-40B4-BE49-F238E27FC236}">
                <a16:creationId xmlns:a16="http://schemas.microsoft.com/office/drawing/2014/main" id="{0C91D8E3-9FAE-43C2-9EBC-9B0392E0E2C4}"/>
              </a:ext>
            </a:extLst>
          </p:cNvPr>
          <p:cNvSpPr txBox="1"/>
          <p:nvPr/>
        </p:nvSpPr>
        <p:spPr>
          <a:xfrm>
            <a:off x="975143" y="3635846"/>
            <a:ext cx="3517933" cy="584775"/>
          </a:xfrm>
          <a:prstGeom prst="rect">
            <a:avLst/>
          </a:prstGeom>
          <a:noFill/>
        </p:spPr>
        <p:txBody>
          <a:bodyPr wrap="square" rtlCol="0">
            <a:spAutoFit/>
          </a:bodyPr>
          <a:lstStyle/>
          <a:p>
            <a:pPr defTabSz="914377">
              <a:defRPr/>
            </a:pPr>
            <a:r>
              <a:rPr lang="zh-CN" altLang="en-US" sz="3200" b="1" dirty="0">
                <a:solidFill>
                  <a:schemeClr val="bg1"/>
                </a:solidFill>
                <a:cs typeface="+mn-ea"/>
                <a:sym typeface="+mn-lt"/>
              </a:rPr>
              <a:t>在此输入您的标题</a:t>
            </a:r>
          </a:p>
        </p:txBody>
      </p:sp>
      <p:sp>
        <p:nvSpPr>
          <p:cNvPr id="44" name="矩形 43">
            <a:extLst>
              <a:ext uri="{FF2B5EF4-FFF2-40B4-BE49-F238E27FC236}">
                <a16:creationId xmlns:a16="http://schemas.microsoft.com/office/drawing/2014/main" id="{92034D9E-9DC0-49FA-8A8B-7BF7AECD13CC}"/>
              </a:ext>
            </a:extLst>
          </p:cNvPr>
          <p:cNvSpPr/>
          <p:nvPr/>
        </p:nvSpPr>
        <p:spPr>
          <a:xfrm>
            <a:off x="1070538" y="4462577"/>
            <a:ext cx="3214408" cy="1341521"/>
          </a:xfrm>
          <a:prstGeom prst="rect">
            <a:avLst/>
          </a:prstGeom>
        </p:spPr>
        <p:txBody>
          <a:bodyPr wrap="square">
            <a:spAutoFit/>
          </a:bodyPr>
          <a:lstStyle/>
          <a:p>
            <a:pPr algn="ctr" hangingPunct="0">
              <a:lnSpc>
                <a:spcPct val="130000"/>
              </a:lnSpc>
            </a:pPr>
            <a:r>
              <a:rPr lang="zh-CN" altLang="en-US" sz="1600" dirty="0">
                <a:solidFill>
                  <a:schemeClr val="bg1"/>
                </a:solidFill>
                <a:cs typeface="+mn-ea"/>
                <a:sym typeface="+mn-lt"/>
              </a:rPr>
              <a:t>天津师范大学是天津市属重点院校，始建于</a:t>
            </a:r>
            <a:r>
              <a:rPr lang="en-US" altLang="zh-CN" sz="1600" dirty="0">
                <a:solidFill>
                  <a:schemeClr val="bg1"/>
                </a:solidFill>
                <a:cs typeface="+mn-ea"/>
                <a:sym typeface="+mn-lt"/>
              </a:rPr>
              <a:t>1958</a:t>
            </a:r>
            <a:r>
              <a:rPr lang="zh-CN" altLang="en-US" sz="1600" dirty="0">
                <a:solidFill>
                  <a:schemeClr val="bg1"/>
                </a:solidFill>
                <a:cs typeface="+mn-ea"/>
                <a:sym typeface="+mn-lt"/>
              </a:rPr>
              <a:t>年，原名天津师范学院，</a:t>
            </a:r>
            <a:r>
              <a:rPr lang="en-US" altLang="zh-CN" sz="1600" dirty="0">
                <a:solidFill>
                  <a:schemeClr val="bg1"/>
                </a:solidFill>
                <a:cs typeface="+mn-ea"/>
                <a:sym typeface="+mn-lt"/>
              </a:rPr>
              <a:t>1982</a:t>
            </a:r>
            <a:r>
              <a:rPr lang="zh-CN" altLang="en-US" sz="1600" dirty="0">
                <a:solidFill>
                  <a:schemeClr val="bg1"/>
                </a:solidFill>
                <a:cs typeface="+mn-ea"/>
                <a:sym typeface="+mn-lt"/>
              </a:rPr>
              <a:t>年更名为天津师范大学。</a:t>
            </a:r>
            <a:endParaRPr lang="en-US" altLang="zh-CN" sz="1600" dirty="0">
              <a:solidFill>
                <a:schemeClr val="bg1"/>
              </a:solidFill>
              <a:cs typeface="+mn-ea"/>
              <a:sym typeface="+mn-lt"/>
            </a:endParaRPr>
          </a:p>
        </p:txBody>
      </p:sp>
      <p:sp>
        <p:nvSpPr>
          <p:cNvPr id="12" name="文本占位符 11">
            <a:extLst>
              <a:ext uri="{FF2B5EF4-FFF2-40B4-BE49-F238E27FC236}">
                <a16:creationId xmlns:a16="http://schemas.microsoft.com/office/drawing/2014/main" id="{4F7EFA1F-1715-4B42-AF8D-772898D2B301}"/>
              </a:ext>
            </a:extLst>
          </p:cNvPr>
          <p:cNvSpPr>
            <a:spLocks noGrp="1"/>
          </p:cNvSpPr>
          <p:nvPr>
            <p:ph type="body" sz="quarter" idx="11"/>
          </p:nvPr>
        </p:nvSpPr>
        <p:spPr/>
        <p:txBody>
          <a:bodyPr/>
          <a:lstStyle/>
          <a:p>
            <a:r>
              <a:rPr lang="zh-CN" altLang="en-US" dirty="0">
                <a:latin typeface="+mn-lt"/>
                <a:ea typeface="+mn-ea"/>
                <a:cs typeface="+mn-ea"/>
                <a:sym typeface="+mn-lt"/>
              </a:rPr>
              <a:t>一段图文页</a:t>
            </a:r>
          </a:p>
        </p:txBody>
      </p:sp>
      <p:sp>
        <p:nvSpPr>
          <p:cNvPr id="13" name="文本占位符 12">
            <a:extLst>
              <a:ext uri="{FF2B5EF4-FFF2-40B4-BE49-F238E27FC236}">
                <a16:creationId xmlns:a16="http://schemas.microsoft.com/office/drawing/2014/main" id="{751C4C97-48DD-4743-9C27-6A961D50451C}"/>
              </a:ext>
            </a:extLst>
          </p:cNvPr>
          <p:cNvSpPr>
            <a:spLocks noGrp="1"/>
          </p:cNvSpPr>
          <p:nvPr>
            <p:ph type="body" sz="quarter" idx="12"/>
          </p:nvPr>
        </p:nvSpPr>
        <p:spPr/>
        <p:txBody>
          <a:bodyPr/>
          <a:lstStyle/>
          <a:p>
            <a:r>
              <a:rPr lang="en-US" altLang="zh-CN" dirty="0">
                <a:latin typeface="+mn-lt"/>
                <a:ea typeface="+mn-ea"/>
                <a:cs typeface="+mn-ea"/>
                <a:sym typeface="+mn-lt"/>
              </a:rPr>
              <a:t>1</a:t>
            </a:r>
            <a:endParaRPr lang="zh-CN" altLang="en-US" dirty="0">
              <a:latin typeface="+mn-lt"/>
              <a:ea typeface="+mn-ea"/>
              <a:cs typeface="+mn-ea"/>
              <a:sym typeface="+mn-lt"/>
            </a:endParaRPr>
          </a:p>
        </p:txBody>
      </p:sp>
      <p:sp>
        <p:nvSpPr>
          <p:cNvPr id="15" name="文本占位符 14">
            <a:extLst>
              <a:ext uri="{FF2B5EF4-FFF2-40B4-BE49-F238E27FC236}">
                <a16:creationId xmlns:a16="http://schemas.microsoft.com/office/drawing/2014/main" id="{1E33B206-6067-4A72-A664-CDF4024BFEF1}"/>
              </a:ext>
            </a:extLst>
          </p:cNvPr>
          <p:cNvSpPr>
            <a:spLocks noGrp="1"/>
          </p:cNvSpPr>
          <p:nvPr>
            <p:ph type="body" sz="quarter" idx="13"/>
          </p:nvPr>
        </p:nvSpPr>
        <p:spPr/>
        <p:txBody>
          <a:bodyPr/>
          <a:lstStyle/>
          <a:p>
            <a:r>
              <a:rPr lang="en-US" altLang="zh-CN" b="1" dirty="0">
                <a:latin typeface="+mn-lt"/>
                <a:ea typeface="+mn-ea"/>
                <a:cs typeface="+mn-ea"/>
                <a:sym typeface="+mn-lt"/>
              </a:rPr>
              <a:t>A GRAPHIC PAGE</a:t>
            </a:r>
            <a:endParaRPr lang="zh-CN" altLang="en-US" b="1" dirty="0">
              <a:latin typeface="+mn-lt"/>
              <a:ea typeface="+mn-ea"/>
              <a:cs typeface="+mn-ea"/>
              <a:sym typeface="+mn-lt"/>
            </a:endParaRPr>
          </a:p>
        </p:txBody>
      </p:sp>
    </p:spTree>
    <p:extLst>
      <p:ext uri="{BB962C8B-B14F-4D97-AF65-F5344CB8AC3E}">
        <p14:creationId xmlns:p14="http://schemas.microsoft.com/office/powerpoint/2010/main" val="23439668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 name="图片占位符 92">
            <a:extLst>
              <a:ext uri="{FF2B5EF4-FFF2-40B4-BE49-F238E27FC236}">
                <a16:creationId xmlns:a16="http://schemas.microsoft.com/office/drawing/2014/main" id="{A2B9ABB4-E05E-4A00-8991-8E141028F7FB}"/>
              </a:ext>
            </a:extLst>
          </p:cNvPr>
          <p:cNvPicPr>
            <a:picLocks noGrp="1" noChangeAspect="1"/>
          </p:cNvPicPr>
          <p:nvPr>
            <p:ph type="pic" sz="quarter" idx="14"/>
          </p:nvPr>
        </p:nvPicPr>
        <p:blipFill>
          <a:blip r:embed="rId3" cstate="screen">
            <a:extLst>
              <a:ext uri="{28A0092B-C50C-407E-A947-70E740481C1C}">
                <a14:useLocalDpi xmlns:a14="http://schemas.microsoft.com/office/drawing/2010/main"/>
              </a:ext>
            </a:extLst>
          </a:blip>
          <a:srcRect l="623" r="623"/>
          <a:stretch>
            <a:fillRect/>
          </a:stretch>
        </p:blipFill>
        <p:spPr>
          <a:xfrm>
            <a:off x="-12000" y="0"/>
            <a:ext cx="12204000" cy="6858000"/>
          </a:xfrm>
        </p:spPr>
      </p:pic>
      <p:grpSp>
        <p:nvGrpSpPr>
          <p:cNvPr id="7" name="背景框">
            <a:extLst>
              <a:ext uri="{FF2B5EF4-FFF2-40B4-BE49-F238E27FC236}">
                <a16:creationId xmlns:a16="http://schemas.microsoft.com/office/drawing/2014/main" id="{A3291855-49EE-48F7-A9F3-CB37E475B865}"/>
              </a:ext>
            </a:extLst>
          </p:cNvPr>
          <p:cNvGrpSpPr/>
          <p:nvPr/>
        </p:nvGrpSpPr>
        <p:grpSpPr>
          <a:xfrm>
            <a:off x="5232284" y="1250796"/>
            <a:ext cx="5837160" cy="4613309"/>
            <a:chOff x="5232284" y="1250796"/>
            <a:chExt cx="5837160" cy="4957133"/>
          </a:xfrm>
        </p:grpSpPr>
        <p:sp>
          <p:nvSpPr>
            <p:cNvPr id="20" name="矩形: 圆角 19">
              <a:extLst>
                <a:ext uri="{FF2B5EF4-FFF2-40B4-BE49-F238E27FC236}">
                  <a16:creationId xmlns:a16="http://schemas.microsoft.com/office/drawing/2014/main" id="{352FFDE3-1BFA-4D66-BFF0-7ED2599AF99F}"/>
                </a:ext>
              </a:extLst>
            </p:cNvPr>
            <p:cNvSpPr/>
            <p:nvPr/>
          </p:nvSpPr>
          <p:spPr>
            <a:xfrm>
              <a:off x="5232284" y="1250796"/>
              <a:ext cx="5837160" cy="4957133"/>
            </a:xfrm>
            <a:prstGeom prst="roundRect">
              <a:avLst>
                <a:gd name="adj" fmla="val 5105"/>
              </a:avLst>
            </a:prstGeom>
            <a:gradFill flip="none" rotWithShape="1">
              <a:gsLst>
                <a:gs pos="100000">
                  <a:schemeClr val="accent1">
                    <a:lumMod val="60000"/>
                    <a:lumOff val="40000"/>
                    <a:alpha val="78000"/>
                  </a:schemeClr>
                </a:gs>
                <a:gs pos="0">
                  <a:schemeClr val="accent1"/>
                </a:gs>
              </a:gsLst>
              <a:lin ang="13500000" scaled="1"/>
              <a:tileRect/>
            </a:gradFill>
            <a:ln>
              <a:noFill/>
            </a:ln>
            <a:effectLst>
              <a:outerShdw blurRad="749300" dist="266700" dir="2280000" sx="96000" sy="96000" algn="tl" rotWithShape="0">
                <a:schemeClr val="tx1">
                  <a:lumMod val="65000"/>
                  <a:lumOff val="35000"/>
                  <a:alpha val="7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21" name="矩形: 圆角 20">
              <a:extLst>
                <a:ext uri="{FF2B5EF4-FFF2-40B4-BE49-F238E27FC236}">
                  <a16:creationId xmlns:a16="http://schemas.microsoft.com/office/drawing/2014/main" id="{B9A41DE8-8872-470D-A6F6-5429927430D2}"/>
                </a:ext>
              </a:extLst>
            </p:cNvPr>
            <p:cNvSpPr/>
            <p:nvPr/>
          </p:nvSpPr>
          <p:spPr>
            <a:xfrm>
              <a:off x="5326140" y="1342753"/>
              <a:ext cx="5641933" cy="4791339"/>
            </a:xfrm>
            <a:prstGeom prst="roundRect">
              <a:avLst>
                <a:gd name="adj" fmla="val 5105"/>
              </a:avLst>
            </a:prstGeom>
            <a:solidFill>
              <a:schemeClr val="bg1"/>
            </a:solidFill>
            <a:ln>
              <a:noFill/>
            </a:ln>
            <a:effectLst>
              <a:outerShdw blurRad="749300" dist="266700" dir="2280000" sx="96000" sy="96000" algn="tl" rotWithShape="0">
                <a:schemeClr val="tx1">
                  <a:lumMod val="75000"/>
                  <a:lumOff val="25000"/>
                  <a:alpha val="7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sp>
        <p:nvSpPr>
          <p:cNvPr id="22" name="文本框 21">
            <a:extLst>
              <a:ext uri="{FF2B5EF4-FFF2-40B4-BE49-F238E27FC236}">
                <a16:creationId xmlns:a16="http://schemas.microsoft.com/office/drawing/2014/main" id="{3A6ECCCF-EDEA-4307-8250-BD470FDE8DDE}"/>
              </a:ext>
            </a:extLst>
          </p:cNvPr>
          <p:cNvSpPr txBox="1"/>
          <p:nvPr/>
        </p:nvSpPr>
        <p:spPr>
          <a:xfrm>
            <a:off x="5383580" y="1595364"/>
            <a:ext cx="5479488" cy="3879845"/>
          </a:xfrm>
          <a:prstGeom prst="rect">
            <a:avLst/>
          </a:prstGeom>
          <a:noFill/>
        </p:spPr>
        <p:txBody>
          <a:bodyPr wrap="square" rtlCol="0">
            <a:spAutoFit/>
          </a:bodyPr>
          <a:lstStyle/>
          <a:p>
            <a:pPr indent="457200" algn="just" hangingPunct="0">
              <a:lnSpc>
                <a:spcPct val="150000"/>
              </a:lnSpc>
            </a:pPr>
            <a:r>
              <a:rPr lang="zh-CN" altLang="en-US" dirty="0">
                <a:solidFill>
                  <a:schemeClr val="tx1">
                    <a:lumMod val="65000"/>
                    <a:lumOff val="35000"/>
                  </a:schemeClr>
                </a:solidFill>
                <a:cs typeface="+mn-ea"/>
                <a:sym typeface="+mn-lt"/>
              </a:rPr>
              <a:t>天津师范大学是天津市属重点院校，始建于</a:t>
            </a:r>
            <a:r>
              <a:rPr lang="en-US" altLang="zh-CN" dirty="0">
                <a:solidFill>
                  <a:schemeClr val="tx1">
                    <a:lumMod val="65000"/>
                    <a:lumOff val="35000"/>
                  </a:schemeClr>
                </a:solidFill>
                <a:cs typeface="+mn-ea"/>
                <a:sym typeface="+mn-lt"/>
              </a:rPr>
              <a:t>1958</a:t>
            </a:r>
            <a:r>
              <a:rPr lang="zh-CN" altLang="en-US" dirty="0">
                <a:solidFill>
                  <a:schemeClr val="tx1">
                    <a:lumMod val="65000"/>
                    <a:lumOff val="35000"/>
                  </a:schemeClr>
                </a:solidFill>
                <a:cs typeface="+mn-ea"/>
                <a:sym typeface="+mn-lt"/>
              </a:rPr>
              <a:t>年，原名天津师范学院，</a:t>
            </a:r>
            <a:r>
              <a:rPr lang="en-US" altLang="zh-CN" dirty="0">
                <a:solidFill>
                  <a:schemeClr val="tx1">
                    <a:lumMod val="65000"/>
                    <a:lumOff val="35000"/>
                  </a:schemeClr>
                </a:solidFill>
                <a:cs typeface="+mn-ea"/>
                <a:sym typeface="+mn-lt"/>
              </a:rPr>
              <a:t>1982</a:t>
            </a:r>
            <a:r>
              <a:rPr lang="zh-CN" altLang="en-US" dirty="0">
                <a:solidFill>
                  <a:schemeClr val="tx1">
                    <a:lumMod val="65000"/>
                    <a:lumOff val="35000"/>
                  </a:schemeClr>
                </a:solidFill>
                <a:cs typeface="+mn-ea"/>
                <a:sym typeface="+mn-lt"/>
              </a:rPr>
              <a:t>年更名为天津师范大学。</a:t>
            </a:r>
            <a:r>
              <a:rPr lang="en-US" altLang="zh-CN" dirty="0">
                <a:solidFill>
                  <a:schemeClr val="tx1">
                    <a:lumMod val="65000"/>
                    <a:lumOff val="35000"/>
                  </a:schemeClr>
                </a:solidFill>
                <a:cs typeface="+mn-ea"/>
                <a:sym typeface="+mn-lt"/>
              </a:rPr>
              <a:t>1999</a:t>
            </a:r>
            <a:r>
              <a:rPr lang="zh-CN" altLang="en-US" dirty="0">
                <a:solidFill>
                  <a:schemeClr val="tx1">
                    <a:lumMod val="65000"/>
                    <a:lumOff val="35000"/>
                  </a:schemeClr>
                </a:solidFill>
                <a:cs typeface="+mn-ea"/>
                <a:sym typeface="+mn-lt"/>
              </a:rPr>
              <a:t>年，原天津师范大学、天津师范高等专科学校、天津教育学院合并组建新天津师范大学。</a:t>
            </a:r>
            <a:endParaRPr lang="en-US" altLang="zh-CN" dirty="0">
              <a:solidFill>
                <a:schemeClr val="tx1">
                  <a:lumMod val="65000"/>
                  <a:lumOff val="35000"/>
                </a:schemeClr>
              </a:solidFill>
              <a:cs typeface="+mn-ea"/>
              <a:sym typeface="+mn-lt"/>
            </a:endParaRPr>
          </a:p>
          <a:p>
            <a:pPr indent="457200" algn="just" hangingPunct="0">
              <a:lnSpc>
                <a:spcPct val="130000"/>
              </a:lnSpc>
            </a:pPr>
            <a:r>
              <a:rPr lang="zh-CN" altLang="en-US" dirty="0">
                <a:solidFill>
                  <a:schemeClr val="tx1">
                    <a:lumMod val="65000"/>
                    <a:lumOff val="35000"/>
                  </a:schemeClr>
                </a:solidFill>
                <a:cs typeface="+mn-ea"/>
                <a:sym typeface="+mn-lt"/>
              </a:rPr>
              <a:t>学校现有</a:t>
            </a:r>
            <a:r>
              <a:rPr lang="en-US" altLang="zh-CN" dirty="0">
                <a:solidFill>
                  <a:schemeClr val="tx1">
                    <a:lumMod val="65000"/>
                    <a:lumOff val="35000"/>
                  </a:schemeClr>
                </a:solidFill>
                <a:cs typeface="+mn-ea"/>
                <a:sym typeface="+mn-lt"/>
              </a:rPr>
              <a:t>27</a:t>
            </a:r>
            <a:r>
              <a:rPr lang="zh-CN" altLang="en-US" dirty="0">
                <a:solidFill>
                  <a:schemeClr val="tx1">
                    <a:lumMod val="65000"/>
                    <a:lumOff val="35000"/>
                  </a:schemeClr>
                </a:solidFill>
                <a:cs typeface="+mn-ea"/>
                <a:sym typeface="+mn-lt"/>
              </a:rPr>
              <a:t>个党政职能部门，</a:t>
            </a:r>
            <a:r>
              <a:rPr lang="en-US" altLang="zh-CN" dirty="0">
                <a:solidFill>
                  <a:schemeClr val="tx1">
                    <a:lumMod val="65000"/>
                    <a:lumOff val="35000"/>
                  </a:schemeClr>
                </a:solidFill>
                <a:cs typeface="+mn-ea"/>
                <a:sym typeface="+mn-lt"/>
              </a:rPr>
              <a:t>2</a:t>
            </a:r>
            <a:r>
              <a:rPr lang="zh-CN" altLang="en-US" dirty="0">
                <a:solidFill>
                  <a:schemeClr val="tx1">
                    <a:lumMod val="65000"/>
                    <a:lumOff val="35000"/>
                  </a:schemeClr>
                </a:solidFill>
                <a:cs typeface="+mn-ea"/>
                <a:sym typeface="+mn-lt"/>
              </a:rPr>
              <a:t>个学部，</a:t>
            </a:r>
            <a:r>
              <a:rPr lang="en-US" altLang="zh-CN" dirty="0">
                <a:solidFill>
                  <a:schemeClr val="tx1">
                    <a:lumMod val="65000"/>
                    <a:lumOff val="35000"/>
                  </a:schemeClr>
                </a:solidFill>
                <a:cs typeface="+mn-ea"/>
                <a:sym typeface="+mn-lt"/>
              </a:rPr>
              <a:t>20</a:t>
            </a:r>
            <a:r>
              <a:rPr lang="zh-CN" altLang="en-US" dirty="0">
                <a:solidFill>
                  <a:schemeClr val="tx1">
                    <a:lumMod val="65000"/>
                    <a:lumOff val="35000"/>
                  </a:schemeClr>
                </a:solidFill>
                <a:cs typeface="+mn-ea"/>
                <a:sym typeface="+mn-lt"/>
              </a:rPr>
              <a:t>个学院，</a:t>
            </a:r>
            <a:r>
              <a:rPr lang="en-US" altLang="zh-CN" dirty="0">
                <a:solidFill>
                  <a:schemeClr val="tx1">
                    <a:lumMod val="65000"/>
                    <a:lumOff val="35000"/>
                  </a:schemeClr>
                </a:solidFill>
                <a:cs typeface="+mn-ea"/>
                <a:sym typeface="+mn-lt"/>
              </a:rPr>
              <a:t>17</a:t>
            </a:r>
            <a:r>
              <a:rPr lang="zh-CN" altLang="en-US" dirty="0">
                <a:solidFill>
                  <a:schemeClr val="tx1">
                    <a:lumMod val="65000"/>
                    <a:lumOff val="35000"/>
                  </a:schemeClr>
                </a:solidFill>
                <a:cs typeface="+mn-ea"/>
                <a:sym typeface="+mn-lt"/>
              </a:rPr>
              <a:t>个直属单位。现有</a:t>
            </a:r>
            <a:r>
              <a:rPr lang="en-US" altLang="zh-CN" dirty="0">
                <a:solidFill>
                  <a:schemeClr val="tx1">
                    <a:lumMod val="65000"/>
                    <a:lumOff val="35000"/>
                  </a:schemeClr>
                </a:solidFill>
                <a:cs typeface="+mn-ea"/>
                <a:sym typeface="+mn-lt"/>
              </a:rPr>
              <a:t>72</a:t>
            </a:r>
            <a:r>
              <a:rPr lang="zh-CN" altLang="en-US" dirty="0">
                <a:solidFill>
                  <a:schemeClr val="tx1">
                    <a:lumMod val="65000"/>
                    <a:lumOff val="35000"/>
                  </a:schemeClr>
                </a:solidFill>
                <a:cs typeface="+mn-ea"/>
                <a:sym typeface="+mn-lt"/>
              </a:rPr>
              <a:t>个本科专业，</a:t>
            </a:r>
            <a:r>
              <a:rPr lang="en-US" altLang="zh-CN" dirty="0">
                <a:solidFill>
                  <a:schemeClr val="tx1">
                    <a:lumMod val="65000"/>
                    <a:lumOff val="35000"/>
                  </a:schemeClr>
                </a:solidFill>
                <a:cs typeface="+mn-ea"/>
                <a:sym typeface="+mn-lt"/>
              </a:rPr>
              <a:t>8</a:t>
            </a:r>
            <a:r>
              <a:rPr lang="zh-CN" altLang="en-US" dirty="0">
                <a:solidFill>
                  <a:schemeClr val="tx1">
                    <a:lumMod val="65000"/>
                    <a:lumOff val="35000"/>
                  </a:schemeClr>
                </a:solidFill>
                <a:cs typeface="+mn-ea"/>
                <a:sym typeface="+mn-lt"/>
              </a:rPr>
              <a:t>个博士学位授权一级学科，</a:t>
            </a:r>
            <a:r>
              <a:rPr lang="en-US" altLang="zh-CN" dirty="0">
                <a:solidFill>
                  <a:schemeClr val="tx1">
                    <a:lumMod val="65000"/>
                    <a:lumOff val="35000"/>
                  </a:schemeClr>
                </a:solidFill>
                <a:cs typeface="+mn-ea"/>
                <a:sym typeface="+mn-lt"/>
              </a:rPr>
              <a:t>1</a:t>
            </a:r>
            <a:r>
              <a:rPr lang="zh-CN" altLang="en-US" dirty="0">
                <a:solidFill>
                  <a:schemeClr val="tx1">
                    <a:lumMod val="65000"/>
                    <a:lumOff val="35000"/>
                  </a:schemeClr>
                </a:solidFill>
                <a:cs typeface="+mn-ea"/>
                <a:sym typeface="+mn-lt"/>
              </a:rPr>
              <a:t>个教育专业博士学位授权点，</a:t>
            </a:r>
            <a:r>
              <a:rPr lang="en-US" altLang="zh-CN" dirty="0">
                <a:solidFill>
                  <a:schemeClr val="tx1">
                    <a:lumMod val="65000"/>
                    <a:lumOff val="35000"/>
                  </a:schemeClr>
                </a:solidFill>
                <a:cs typeface="+mn-ea"/>
                <a:sym typeface="+mn-lt"/>
              </a:rPr>
              <a:t>33</a:t>
            </a:r>
            <a:r>
              <a:rPr lang="zh-CN" altLang="en-US" dirty="0">
                <a:solidFill>
                  <a:schemeClr val="tx1">
                    <a:lumMod val="65000"/>
                    <a:lumOff val="35000"/>
                  </a:schemeClr>
                </a:solidFill>
                <a:cs typeface="+mn-ea"/>
                <a:sym typeface="+mn-lt"/>
              </a:rPr>
              <a:t>个硕士学位授权一级学科，</a:t>
            </a:r>
            <a:r>
              <a:rPr lang="en-US" altLang="zh-CN" dirty="0">
                <a:solidFill>
                  <a:schemeClr val="tx1">
                    <a:lumMod val="65000"/>
                    <a:lumOff val="35000"/>
                  </a:schemeClr>
                </a:solidFill>
                <a:cs typeface="+mn-ea"/>
                <a:sym typeface="+mn-lt"/>
              </a:rPr>
              <a:t>16</a:t>
            </a:r>
            <a:r>
              <a:rPr lang="zh-CN" altLang="en-US" dirty="0">
                <a:solidFill>
                  <a:schemeClr val="tx1">
                    <a:lumMod val="65000"/>
                    <a:lumOff val="35000"/>
                  </a:schemeClr>
                </a:solidFill>
                <a:cs typeface="+mn-ea"/>
                <a:sym typeface="+mn-lt"/>
              </a:rPr>
              <a:t>个硕士专业学位类别，涉及经济学、法学、教育学、文学、历史学、理学、工学、管理学、艺术学等</a:t>
            </a:r>
            <a:r>
              <a:rPr lang="en-US" altLang="zh-CN" dirty="0">
                <a:solidFill>
                  <a:schemeClr val="tx1">
                    <a:lumMod val="65000"/>
                    <a:lumOff val="35000"/>
                  </a:schemeClr>
                </a:solidFill>
                <a:cs typeface="+mn-ea"/>
                <a:sym typeface="+mn-lt"/>
              </a:rPr>
              <a:t>10</a:t>
            </a:r>
            <a:r>
              <a:rPr lang="zh-CN" altLang="en-US" dirty="0">
                <a:solidFill>
                  <a:schemeClr val="tx1">
                    <a:lumMod val="65000"/>
                    <a:lumOff val="35000"/>
                  </a:schemeClr>
                </a:solidFill>
                <a:cs typeface="+mn-ea"/>
                <a:sym typeface="+mn-lt"/>
              </a:rPr>
              <a:t>个学科门类。</a:t>
            </a:r>
          </a:p>
        </p:txBody>
      </p:sp>
      <p:pic>
        <p:nvPicPr>
          <p:cNvPr id="14" name="图片 13">
            <a:extLst>
              <a:ext uri="{FF2B5EF4-FFF2-40B4-BE49-F238E27FC236}">
                <a16:creationId xmlns:a16="http://schemas.microsoft.com/office/drawing/2014/main" id="{B902B707-A042-41AC-B4C2-44BB9A983FBC}"/>
              </a:ext>
            </a:extLst>
          </p:cNvPr>
          <p:cNvPicPr>
            <a:picLocks noChangeAspect="1"/>
          </p:cNvPicPr>
          <p:nvPr/>
        </p:nvPicPr>
        <p:blipFill>
          <a:blip r:embed="rId4" cstate="screen">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tretch>
            <a:fillRect/>
          </a:stretch>
        </p:blipFill>
        <p:spPr>
          <a:xfrm>
            <a:off x="10373415" y="5516253"/>
            <a:ext cx="1965830" cy="1122787"/>
          </a:xfrm>
          <a:prstGeom prst="rect">
            <a:avLst/>
          </a:prstGeom>
        </p:spPr>
      </p:pic>
      <p:sp>
        <p:nvSpPr>
          <p:cNvPr id="94" name="椭圆 93">
            <a:extLst>
              <a:ext uri="{FF2B5EF4-FFF2-40B4-BE49-F238E27FC236}">
                <a16:creationId xmlns:a16="http://schemas.microsoft.com/office/drawing/2014/main" id="{E3779E75-329C-438A-8A2A-BBD9A1A51F5D}"/>
              </a:ext>
            </a:extLst>
          </p:cNvPr>
          <p:cNvSpPr/>
          <p:nvPr/>
        </p:nvSpPr>
        <p:spPr>
          <a:xfrm>
            <a:off x="954725" y="1590361"/>
            <a:ext cx="3780000" cy="3780000"/>
          </a:xfrm>
          <a:prstGeom prst="ellipse">
            <a:avLst/>
          </a:prstGeom>
          <a:solidFill>
            <a:schemeClr val="bg1"/>
          </a:solidFill>
          <a:ln>
            <a:noFill/>
          </a:ln>
          <a:effectLst>
            <a:outerShdw blurRad="2032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zh-CN" altLang="en-US" sz="1800" b="0" i="0" u="none" strike="noStrike" kern="1200" cap="none" spc="0" normalizeH="0" baseline="0" noProof="0">
              <a:ln>
                <a:noFill/>
              </a:ln>
              <a:solidFill>
                <a:srgbClr val="F2F2F2"/>
              </a:solidFill>
              <a:effectLst/>
              <a:uLnTx/>
              <a:uFillTx/>
              <a:cs typeface="+mn-ea"/>
              <a:sym typeface="+mn-lt"/>
            </a:endParaRPr>
          </a:p>
        </p:txBody>
      </p:sp>
      <p:pic>
        <p:nvPicPr>
          <p:cNvPr id="110" name="图片占位符 109">
            <a:extLst>
              <a:ext uri="{FF2B5EF4-FFF2-40B4-BE49-F238E27FC236}">
                <a16:creationId xmlns:a16="http://schemas.microsoft.com/office/drawing/2014/main" id="{1DA96094-5B3B-4DD8-BC46-2D3E7E1C0044}"/>
              </a:ext>
            </a:extLst>
          </p:cNvPr>
          <p:cNvPicPr>
            <a:picLocks noGrp="1" noChangeAspect="1"/>
          </p:cNvPicPr>
          <p:nvPr>
            <p:ph type="pic" sz="quarter" idx="15"/>
          </p:nvPr>
        </p:nvPicPr>
        <p:blipFill>
          <a:blip r:embed="rId6" cstate="screen">
            <a:extLst>
              <a:ext uri="{28A0092B-C50C-407E-A947-70E740481C1C}">
                <a14:useLocalDpi xmlns:a14="http://schemas.microsoft.com/office/drawing/2010/main"/>
              </a:ext>
            </a:extLst>
          </a:blip>
          <a:srcRect l="82" r="82"/>
          <a:stretch>
            <a:fillRect/>
          </a:stretch>
        </p:blipFill>
        <p:spPr>
          <a:xfrm>
            <a:off x="974225" y="1604726"/>
            <a:ext cx="3722400" cy="3722400"/>
          </a:xfrm>
        </p:spPr>
      </p:pic>
      <p:grpSp>
        <p:nvGrpSpPr>
          <p:cNvPr id="95" name="组合 94">
            <a:extLst>
              <a:ext uri="{FF2B5EF4-FFF2-40B4-BE49-F238E27FC236}">
                <a16:creationId xmlns:a16="http://schemas.microsoft.com/office/drawing/2014/main" id="{E82DDA7C-2003-4E26-A842-55DCB8B0C878}"/>
              </a:ext>
            </a:extLst>
          </p:cNvPr>
          <p:cNvGrpSpPr/>
          <p:nvPr/>
        </p:nvGrpSpPr>
        <p:grpSpPr>
          <a:xfrm rot="16200000">
            <a:off x="62007" y="75396"/>
            <a:ext cx="373293" cy="497304"/>
            <a:chOff x="4941757" y="0"/>
            <a:chExt cx="2308486" cy="2518710"/>
          </a:xfrm>
          <a:solidFill>
            <a:schemeClr val="accent1"/>
          </a:solidFill>
        </p:grpSpPr>
        <p:sp>
          <p:nvSpPr>
            <p:cNvPr id="96" name="椭圆 95">
              <a:extLst>
                <a:ext uri="{FF2B5EF4-FFF2-40B4-BE49-F238E27FC236}">
                  <a16:creationId xmlns:a16="http://schemas.microsoft.com/office/drawing/2014/main" id="{3A5B9581-93B8-449D-A3A7-E10CBF305167}"/>
                </a:ext>
              </a:extLst>
            </p:cNvPr>
            <p:cNvSpPr/>
            <p:nvPr/>
          </p:nvSpPr>
          <p:spPr>
            <a:xfrm>
              <a:off x="4941757" y="211110"/>
              <a:ext cx="2307600" cy="2307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7" name="矩形 96">
              <a:extLst>
                <a:ext uri="{FF2B5EF4-FFF2-40B4-BE49-F238E27FC236}">
                  <a16:creationId xmlns:a16="http://schemas.microsoft.com/office/drawing/2014/main" id="{86B9252E-B660-44E0-8556-1CF90408811D}"/>
                </a:ext>
              </a:extLst>
            </p:cNvPr>
            <p:cNvSpPr/>
            <p:nvPr/>
          </p:nvSpPr>
          <p:spPr>
            <a:xfrm>
              <a:off x="4941757" y="0"/>
              <a:ext cx="2308486" cy="12741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98" name="矩形 97">
            <a:extLst>
              <a:ext uri="{FF2B5EF4-FFF2-40B4-BE49-F238E27FC236}">
                <a16:creationId xmlns:a16="http://schemas.microsoft.com/office/drawing/2014/main" id="{CCEC948F-9433-4620-968F-3707E10D0333}"/>
              </a:ext>
            </a:extLst>
          </p:cNvPr>
          <p:cNvSpPr/>
          <p:nvPr/>
        </p:nvSpPr>
        <p:spPr>
          <a:xfrm flipV="1">
            <a:off x="2133603" y="562679"/>
            <a:ext cx="10100080"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99" name="组合 98">
            <a:extLst>
              <a:ext uri="{FF2B5EF4-FFF2-40B4-BE49-F238E27FC236}">
                <a16:creationId xmlns:a16="http://schemas.microsoft.com/office/drawing/2014/main" id="{8757BB06-E05E-4688-9ADE-14980CDA8972}"/>
              </a:ext>
            </a:extLst>
          </p:cNvPr>
          <p:cNvGrpSpPr/>
          <p:nvPr/>
        </p:nvGrpSpPr>
        <p:grpSpPr>
          <a:xfrm rot="5400000" flipH="1">
            <a:off x="6989977" y="-4718972"/>
            <a:ext cx="373438" cy="10086184"/>
            <a:chOff x="4941757" y="-40272173"/>
            <a:chExt cx="2308494" cy="42790879"/>
          </a:xfrm>
          <a:solidFill>
            <a:schemeClr val="accent1"/>
          </a:solidFill>
        </p:grpSpPr>
        <p:sp>
          <p:nvSpPr>
            <p:cNvPr id="100" name="椭圆 99">
              <a:extLst>
                <a:ext uri="{FF2B5EF4-FFF2-40B4-BE49-F238E27FC236}">
                  <a16:creationId xmlns:a16="http://schemas.microsoft.com/office/drawing/2014/main" id="{BFA9365C-F5DB-40EF-9AC9-6A6FDBE20799}"/>
                </a:ext>
              </a:extLst>
            </p:cNvPr>
            <p:cNvSpPr/>
            <p:nvPr/>
          </p:nvSpPr>
          <p:spPr>
            <a:xfrm>
              <a:off x="4941757" y="408882"/>
              <a:ext cx="2307598" cy="21098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1" name="矩形 100">
              <a:extLst>
                <a:ext uri="{FF2B5EF4-FFF2-40B4-BE49-F238E27FC236}">
                  <a16:creationId xmlns:a16="http://schemas.microsoft.com/office/drawing/2014/main" id="{65C4AAE6-1641-481D-BA56-B0F34A4C3745}"/>
                </a:ext>
              </a:extLst>
            </p:cNvPr>
            <p:cNvSpPr/>
            <p:nvPr/>
          </p:nvSpPr>
          <p:spPr>
            <a:xfrm>
              <a:off x="4942650" y="-40272173"/>
              <a:ext cx="2307601" cy="415463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102" name="文本框 101">
            <a:extLst>
              <a:ext uri="{FF2B5EF4-FFF2-40B4-BE49-F238E27FC236}">
                <a16:creationId xmlns:a16="http://schemas.microsoft.com/office/drawing/2014/main" id="{D0E3C582-43A6-4309-B1BB-CFDD81919EAD}"/>
              </a:ext>
            </a:extLst>
          </p:cNvPr>
          <p:cNvSpPr txBox="1"/>
          <p:nvPr/>
        </p:nvSpPr>
        <p:spPr>
          <a:xfrm>
            <a:off x="27790" y="123707"/>
            <a:ext cx="483410" cy="400110"/>
          </a:xfrm>
          <a:prstGeom prst="rect">
            <a:avLst/>
          </a:prstGeom>
          <a:noFill/>
        </p:spPr>
        <p:txBody>
          <a:bodyPr wrap="square" rtlCol="0">
            <a:spAutoFit/>
          </a:bodyPr>
          <a:lstStyle/>
          <a:p>
            <a:r>
              <a:rPr lang="en-US" altLang="zh-CN" sz="2000" b="1" dirty="0">
                <a:solidFill>
                  <a:schemeClr val="bg1"/>
                </a:solidFill>
                <a:cs typeface="+mn-ea"/>
                <a:sym typeface="+mn-lt"/>
              </a:rPr>
              <a:t>1</a:t>
            </a:r>
            <a:endParaRPr lang="zh-CN" altLang="en-US" sz="2000" b="1" dirty="0">
              <a:solidFill>
                <a:schemeClr val="bg1"/>
              </a:solidFill>
              <a:cs typeface="+mn-ea"/>
              <a:sym typeface="+mn-lt"/>
            </a:endParaRPr>
          </a:p>
        </p:txBody>
      </p:sp>
      <p:sp>
        <p:nvSpPr>
          <p:cNvPr id="103" name="矩形 102">
            <a:extLst>
              <a:ext uri="{FF2B5EF4-FFF2-40B4-BE49-F238E27FC236}">
                <a16:creationId xmlns:a16="http://schemas.microsoft.com/office/drawing/2014/main" id="{24511B00-B0AF-4AFA-ABE8-AEA7513B2DBA}"/>
              </a:ext>
            </a:extLst>
          </p:cNvPr>
          <p:cNvSpPr/>
          <p:nvPr/>
        </p:nvSpPr>
        <p:spPr>
          <a:xfrm>
            <a:off x="2304456" y="153441"/>
            <a:ext cx="2172326" cy="369332"/>
          </a:xfrm>
          <a:prstGeom prst="rect">
            <a:avLst/>
          </a:prstGeom>
        </p:spPr>
        <p:txBody>
          <a:bodyPr wrap="none">
            <a:spAutoFit/>
          </a:bodyPr>
          <a:lstStyle/>
          <a:p>
            <a:r>
              <a:rPr lang="en-US" altLang="zh-CN" b="1" dirty="0">
                <a:solidFill>
                  <a:schemeClr val="bg1"/>
                </a:solidFill>
                <a:cs typeface="+mn-ea"/>
                <a:sym typeface="+mn-lt"/>
              </a:rPr>
              <a:t>A GRAPHIC PAGE</a:t>
            </a:r>
            <a:endParaRPr lang="zh-CN" altLang="en-US" b="1" dirty="0">
              <a:solidFill>
                <a:schemeClr val="bg1"/>
              </a:solidFill>
              <a:cs typeface="+mn-ea"/>
              <a:sym typeface="+mn-lt"/>
            </a:endParaRPr>
          </a:p>
        </p:txBody>
      </p:sp>
      <p:pic>
        <p:nvPicPr>
          <p:cNvPr id="104" name="图片 103">
            <a:extLst>
              <a:ext uri="{FF2B5EF4-FFF2-40B4-BE49-F238E27FC236}">
                <a16:creationId xmlns:a16="http://schemas.microsoft.com/office/drawing/2014/main" id="{BA766D7D-59D0-4E61-90F5-8BEC32E7850F}"/>
              </a:ext>
            </a:extLst>
          </p:cNvPr>
          <p:cNvPicPr>
            <a:picLocks noChangeAspect="1"/>
          </p:cNvPicPr>
          <p:nvPr/>
        </p:nvPicPr>
        <p:blipFill>
          <a:blip r:embed="rId7" cstate="screen">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a:ext>
            </a:extLst>
          </a:blip>
          <a:stretch>
            <a:fillRect/>
          </a:stretch>
        </p:blipFill>
        <p:spPr>
          <a:xfrm>
            <a:off x="10863068" y="-28730"/>
            <a:ext cx="1301142" cy="731892"/>
          </a:xfrm>
          <a:prstGeom prst="rect">
            <a:avLst/>
          </a:prstGeom>
        </p:spPr>
      </p:pic>
      <p:sp>
        <p:nvSpPr>
          <p:cNvPr id="105" name="文本框 104">
            <a:extLst>
              <a:ext uri="{FF2B5EF4-FFF2-40B4-BE49-F238E27FC236}">
                <a16:creationId xmlns:a16="http://schemas.microsoft.com/office/drawing/2014/main" id="{492D8756-6E8D-40AD-B937-C1BAD77FA554}"/>
              </a:ext>
            </a:extLst>
          </p:cNvPr>
          <p:cNvSpPr txBox="1"/>
          <p:nvPr/>
        </p:nvSpPr>
        <p:spPr>
          <a:xfrm>
            <a:off x="453427" y="96554"/>
            <a:ext cx="1734780" cy="461665"/>
          </a:xfrm>
          <a:prstGeom prst="rect">
            <a:avLst/>
          </a:prstGeom>
          <a:noFill/>
        </p:spPr>
        <p:txBody>
          <a:bodyPr wrap="square" rtlCol="0">
            <a:spAutoFit/>
          </a:bodyPr>
          <a:lstStyle/>
          <a:p>
            <a:r>
              <a:rPr lang="zh-CN" altLang="en-US" sz="2400" b="1" dirty="0">
                <a:solidFill>
                  <a:schemeClr val="accent1"/>
                </a:solidFill>
                <a:cs typeface="+mn-ea"/>
                <a:sym typeface="+mn-lt"/>
              </a:rPr>
              <a:t>一段图文页</a:t>
            </a:r>
          </a:p>
        </p:txBody>
      </p:sp>
      <p:sp>
        <p:nvSpPr>
          <p:cNvPr id="106" name="矩形 105">
            <a:extLst>
              <a:ext uri="{FF2B5EF4-FFF2-40B4-BE49-F238E27FC236}">
                <a16:creationId xmlns:a16="http://schemas.microsoft.com/office/drawing/2014/main" id="{44E0FD6E-C601-4519-A123-E669068FD504}"/>
              </a:ext>
            </a:extLst>
          </p:cNvPr>
          <p:cNvSpPr/>
          <p:nvPr/>
        </p:nvSpPr>
        <p:spPr>
          <a:xfrm>
            <a:off x="-19050" y="6525171"/>
            <a:ext cx="12204000" cy="337294"/>
          </a:xfrm>
          <a:prstGeom prst="rect">
            <a:avLst/>
          </a:prstGeom>
          <a:solidFill>
            <a:schemeClr val="accent1"/>
          </a:solidFill>
          <a:ln>
            <a:gradFill>
              <a:gsLst>
                <a:gs pos="100000">
                  <a:schemeClr val="bg1">
                    <a:lumMod val="50000"/>
                    <a:alpha val="56000"/>
                  </a:schemeClr>
                </a:gs>
                <a:gs pos="64000">
                  <a:schemeClr val="bg1">
                    <a:lumMod val="50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zh-CN" altLang="en-US" sz="1800" b="0" i="0" u="none" strike="noStrike" kern="1200" cap="none" spc="0" normalizeH="0" baseline="0" noProof="0">
              <a:ln>
                <a:noFill/>
              </a:ln>
              <a:solidFill>
                <a:srgbClr val="F2F2F2"/>
              </a:solidFill>
              <a:effectLst/>
              <a:uLnTx/>
              <a:uFillTx/>
              <a:cs typeface="+mn-ea"/>
              <a:sym typeface="+mn-lt"/>
            </a:endParaRPr>
          </a:p>
        </p:txBody>
      </p:sp>
      <p:cxnSp>
        <p:nvCxnSpPr>
          <p:cNvPr id="107" name="直接连接符 106">
            <a:extLst>
              <a:ext uri="{FF2B5EF4-FFF2-40B4-BE49-F238E27FC236}">
                <a16:creationId xmlns:a16="http://schemas.microsoft.com/office/drawing/2014/main" id="{54BFD507-AE2B-4997-B1FD-5E22363A7E1F}"/>
              </a:ext>
            </a:extLst>
          </p:cNvPr>
          <p:cNvCxnSpPr>
            <a:cxnSpLocks/>
          </p:cNvCxnSpPr>
          <p:nvPr/>
        </p:nvCxnSpPr>
        <p:spPr>
          <a:xfrm>
            <a:off x="0" y="6617618"/>
            <a:ext cx="12192000" cy="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276758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圆角矩形 3">
            <a:extLst>
              <a:ext uri="{FF2B5EF4-FFF2-40B4-BE49-F238E27FC236}">
                <a16:creationId xmlns:a16="http://schemas.microsoft.com/office/drawing/2014/main" id="{B6412D2F-3A1E-440B-AD7C-BF2C012BD38E}"/>
              </a:ext>
            </a:extLst>
          </p:cNvPr>
          <p:cNvSpPr/>
          <p:nvPr/>
        </p:nvSpPr>
        <p:spPr>
          <a:xfrm>
            <a:off x="1058740" y="3924794"/>
            <a:ext cx="10074521" cy="1980000"/>
          </a:xfrm>
          <a:prstGeom prst="roundRect">
            <a:avLst>
              <a:gd name="adj" fmla="val 3261"/>
            </a:avLst>
          </a:prstGeom>
          <a:solidFill>
            <a:schemeClr val="bg1"/>
          </a:solidFill>
          <a:ln>
            <a:gradFill>
              <a:gsLst>
                <a:gs pos="55000">
                  <a:schemeClr val="accent1">
                    <a:alpha val="0"/>
                  </a:schemeClr>
                </a:gs>
                <a:gs pos="100000">
                  <a:schemeClr val="accent2"/>
                </a:gs>
              </a:gsLst>
              <a:lin ang="7800000" scaled="0"/>
            </a:gradFill>
          </a:ln>
          <a:effectLst>
            <a:outerShdw blurRad="254000" sx="102000" sy="102000" algn="ctr" rotWithShape="0">
              <a:schemeClr val="tx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ffectLst>
                <a:outerShdw blurRad="63500" sx="102000" sy="102000" algn="ctr" rotWithShape="0">
                  <a:schemeClr val="tx1">
                    <a:alpha val="40000"/>
                  </a:schemeClr>
                </a:outerShdw>
              </a:effectLst>
              <a:cs typeface="+mn-ea"/>
              <a:sym typeface="+mn-lt"/>
            </a:endParaRPr>
          </a:p>
        </p:txBody>
      </p:sp>
      <p:sp>
        <p:nvSpPr>
          <p:cNvPr id="24" name="圆角矩形 3">
            <a:extLst>
              <a:ext uri="{FF2B5EF4-FFF2-40B4-BE49-F238E27FC236}">
                <a16:creationId xmlns:a16="http://schemas.microsoft.com/office/drawing/2014/main" id="{6813F705-8B3F-40F1-98E7-EFDB227E8BBF}"/>
              </a:ext>
            </a:extLst>
          </p:cNvPr>
          <p:cNvSpPr/>
          <p:nvPr/>
        </p:nvSpPr>
        <p:spPr>
          <a:xfrm flipH="1">
            <a:off x="1058740" y="1652982"/>
            <a:ext cx="10074521" cy="1980000"/>
          </a:xfrm>
          <a:prstGeom prst="roundRect">
            <a:avLst>
              <a:gd name="adj" fmla="val 3261"/>
            </a:avLst>
          </a:prstGeom>
          <a:solidFill>
            <a:schemeClr val="bg1"/>
          </a:solidFill>
          <a:ln>
            <a:gradFill>
              <a:gsLst>
                <a:gs pos="55000">
                  <a:schemeClr val="accent1">
                    <a:alpha val="0"/>
                  </a:schemeClr>
                </a:gs>
                <a:gs pos="100000">
                  <a:schemeClr val="accent2"/>
                </a:gs>
              </a:gsLst>
              <a:lin ang="7800000" scaled="0"/>
            </a:gradFill>
          </a:ln>
          <a:effectLst>
            <a:outerShdw blurRad="254000" sx="102000" sy="102000" algn="ctr" rotWithShape="0">
              <a:schemeClr val="tx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ffectLst>
                <a:outerShdw blurRad="63500" sx="102000" sy="102000" algn="ctr" rotWithShape="0">
                  <a:schemeClr val="tx1">
                    <a:alpha val="40000"/>
                  </a:schemeClr>
                </a:outerShdw>
              </a:effectLst>
              <a:cs typeface="+mn-ea"/>
              <a:sym typeface="+mn-lt"/>
            </a:endParaRPr>
          </a:p>
        </p:txBody>
      </p:sp>
      <p:sp>
        <p:nvSpPr>
          <p:cNvPr id="20" name="矩形 19">
            <a:extLst>
              <a:ext uri="{FF2B5EF4-FFF2-40B4-BE49-F238E27FC236}">
                <a16:creationId xmlns:a16="http://schemas.microsoft.com/office/drawing/2014/main" id="{CB86413F-822A-4DAE-A57A-72E6320EDB95}"/>
              </a:ext>
            </a:extLst>
          </p:cNvPr>
          <p:cNvSpPr/>
          <p:nvPr/>
        </p:nvSpPr>
        <p:spPr>
          <a:xfrm>
            <a:off x="3092000" y="1719937"/>
            <a:ext cx="7985575" cy="1857753"/>
          </a:xfrm>
          <a:prstGeom prst="rect">
            <a:avLst/>
          </a:prstGeom>
        </p:spPr>
        <p:txBody>
          <a:bodyPr wrap="square">
            <a:spAutoFit/>
          </a:bodyPr>
          <a:lstStyle/>
          <a:p>
            <a:pPr algn="just" hangingPunct="0">
              <a:lnSpc>
                <a:spcPct val="130000"/>
              </a:lnSpc>
            </a:pPr>
            <a:r>
              <a:rPr lang="zh-CN" altLang="en-US" dirty="0">
                <a:solidFill>
                  <a:schemeClr val="tx1">
                    <a:lumMod val="65000"/>
                    <a:lumOff val="35000"/>
                  </a:schemeClr>
                </a:solidFill>
                <a:cs typeface="+mn-ea"/>
                <a:sym typeface="+mn-lt"/>
              </a:rPr>
              <a:t>学校践行“勤奋严谨、自树树人”的校训，培育“学思并重、知行合一”的学风和“诚实守信、勇于担当”的校风。紧紧围绕“立德树人”中心，坚持“特色立校、质量兴校、人才强校和改革创新”发展战略，争创“教学质量、科研能力、人才水平、学科实力和管理效能”国内一流，努力把学校建设成世界知名特色鲜明高水平师范大学。</a:t>
            </a:r>
            <a:endParaRPr lang="en-US" altLang="zh-CN" dirty="0">
              <a:solidFill>
                <a:schemeClr val="tx1">
                  <a:lumMod val="65000"/>
                  <a:lumOff val="35000"/>
                </a:schemeClr>
              </a:solidFill>
              <a:cs typeface="+mn-ea"/>
              <a:sym typeface="+mn-lt"/>
            </a:endParaRPr>
          </a:p>
        </p:txBody>
      </p:sp>
      <p:sp>
        <p:nvSpPr>
          <p:cNvPr id="26" name="矩形 25">
            <a:extLst>
              <a:ext uri="{FF2B5EF4-FFF2-40B4-BE49-F238E27FC236}">
                <a16:creationId xmlns:a16="http://schemas.microsoft.com/office/drawing/2014/main" id="{41244D11-83B5-4AD9-A6BA-B2DD8EAB37CD}"/>
              </a:ext>
            </a:extLst>
          </p:cNvPr>
          <p:cNvSpPr/>
          <p:nvPr/>
        </p:nvSpPr>
        <p:spPr>
          <a:xfrm>
            <a:off x="1058740" y="3985918"/>
            <a:ext cx="8094908" cy="1857753"/>
          </a:xfrm>
          <a:prstGeom prst="rect">
            <a:avLst/>
          </a:prstGeom>
        </p:spPr>
        <p:txBody>
          <a:bodyPr wrap="square">
            <a:spAutoFit/>
          </a:bodyPr>
          <a:lstStyle/>
          <a:p>
            <a:pPr algn="just" hangingPunct="0">
              <a:lnSpc>
                <a:spcPct val="130000"/>
              </a:lnSpc>
            </a:pPr>
            <a:r>
              <a:rPr lang="zh-CN" altLang="en-US" dirty="0">
                <a:solidFill>
                  <a:schemeClr val="tx1">
                    <a:lumMod val="65000"/>
                    <a:lumOff val="35000"/>
                  </a:schemeClr>
                </a:solidFill>
                <a:cs typeface="+mn-ea"/>
                <a:sym typeface="+mn-lt"/>
              </a:rPr>
              <a:t>学校践行“勤奋严谨、自树树人”的校训，培育“学思并重、知行合一”的学风和“诚实守信、勇于担当”的校风。紧紧围绕“立德树人”中心，坚持“特色立校、质量兴校、人才强校和改革创新”发展战略，争创“教学质量、科研能力、人才水平、学科实力和管理效能”国内一流，努力把学校建设成世界知名特色鲜明高水平师范大学。</a:t>
            </a:r>
            <a:endParaRPr lang="en-US" altLang="zh-CN" dirty="0">
              <a:solidFill>
                <a:schemeClr val="tx1">
                  <a:lumMod val="65000"/>
                  <a:lumOff val="35000"/>
                </a:schemeClr>
              </a:solidFill>
              <a:cs typeface="+mn-ea"/>
              <a:sym typeface="+mn-lt"/>
            </a:endParaRPr>
          </a:p>
        </p:txBody>
      </p:sp>
      <p:pic>
        <p:nvPicPr>
          <p:cNvPr id="14" name="图片 13">
            <a:extLst>
              <a:ext uri="{FF2B5EF4-FFF2-40B4-BE49-F238E27FC236}">
                <a16:creationId xmlns:a16="http://schemas.microsoft.com/office/drawing/2014/main" id="{B902B707-A042-41AC-B4C2-44BB9A983FB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373415" y="5459103"/>
            <a:ext cx="1965830" cy="1122787"/>
          </a:xfrm>
          <a:prstGeom prst="rect">
            <a:avLst/>
          </a:prstGeom>
        </p:spPr>
      </p:pic>
      <p:sp>
        <p:nvSpPr>
          <p:cNvPr id="28" name="文本框 27">
            <a:extLst>
              <a:ext uri="{FF2B5EF4-FFF2-40B4-BE49-F238E27FC236}">
                <a16:creationId xmlns:a16="http://schemas.microsoft.com/office/drawing/2014/main" id="{71FBF960-CFF3-474B-9096-2B0F8B4D4241}"/>
              </a:ext>
            </a:extLst>
          </p:cNvPr>
          <p:cNvSpPr txBox="1"/>
          <p:nvPr/>
        </p:nvSpPr>
        <p:spPr>
          <a:xfrm>
            <a:off x="4573606" y="870652"/>
            <a:ext cx="3044789" cy="523220"/>
          </a:xfrm>
          <a:prstGeom prst="rect">
            <a:avLst/>
          </a:prstGeom>
          <a:noFill/>
        </p:spPr>
        <p:txBody>
          <a:bodyPr wrap="square" rtlCol="0">
            <a:spAutoFit/>
          </a:bodyPr>
          <a:lstStyle/>
          <a:p>
            <a:pPr defTabSz="914377">
              <a:defRPr/>
            </a:pPr>
            <a:r>
              <a:rPr lang="zh-CN" altLang="en-US" sz="2800" b="1" dirty="0">
                <a:solidFill>
                  <a:schemeClr val="accent1"/>
                </a:solidFill>
                <a:cs typeface="+mn-ea"/>
                <a:sym typeface="+mn-lt"/>
              </a:rPr>
              <a:t>在此输入您的标题</a:t>
            </a:r>
          </a:p>
        </p:txBody>
      </p:sp>
      <p:sp>
        <p:nvSpPr>
          <p:cNvPr id="13" name="文本占位符 12">
            <a:extLst>
              <a:ext uri="{FF2B5EF4-FFF2-40B4-BE49-F238E27FC236}">
                <a16:creationId xmlns:a16="http://schemas.microsoft.com/office/drawing/2014/main" id="{7EEB3949-577E-4EEC-A332-ACD38BCDB689}"/>
              </a:ext>
            </a:extLst>
          </p:cNvPr>
          <p:cNvSpPr>
            <a:spLocks noGrp="1"/>
          </p:cNvSpPr>
          <p:nvPr>
            <p:ph type="body" sz="quarter" idx="11"/>
          </p:nvPr>
        </p:nvSpPr>
        <p:spPr/>
        <p:txBody>
          <a:bodyPr/>
          <a:lstStyle/>
          <a:p>
            <a:r>
              <a:rPr lang="zh-CN" altLang="en-US" dirty="0">
                <a:latin typeface="+mn-lt"/>
                <a:ea typeface="+mn-ea"/>
                <a:cs typeface="+mn-ea"/>
                <a:sym typeface="+mn-lt"/>
              </a:rPr>
              <a:t>两段内容页</a:t>
            </a:r>
          </a:p>
        </p:txBody>
      </p:sp>
      <p:sp>
        <p:nvSpPr>
          <p:cNvPr id="15" name="文本占位符 14">
            <a:extLst>
              <a:ext uri="{FF2B5EF4-FFF2-40B4-BE49-F238E27FC236}">
                <a16:creationId xmlns:a16="http://schemas.microsoft.com/office/drawing/2014/main" id="{DD056A61-7132-4C71-AFB1-A82F4A25E000}"/>
              </a:ext>
            </a:extLst>
          </p:cNvPr>
          <p:cNvSpPr>
            <a:spLocks noGrp="1"/>
          </p:cNvSpPr>
          <p:nvPr>
            <p:ph type="body" sz="quarter" idx="12"/>
          </p:nvPr>
        </p:nvSpPr>
        <p:spPr/>
        <p:txBody>
          <a:bodyPr/>
          <a:lstStyle/>
          <a:p>
            <a:r>
              <a:rPr lang="en-US" altLang="zh-CN" dirty="0">
                <a:latin typeface="+mn-lt"/>
                <a:ea typeface="+mn-ea"/>
                <a:cs typeface="+mn-ea"/>
                <a:sym typeface="+mn-lt"/>
              </a:rPr>
              <a:t>1</a:t>
            </a:r>
            <a:endParaRPr lang="zh-CN" altLang="en-US" dirty="0">
              <a:latin typeface="+mn-lt"/>
              <a:ea typeface="+mn-ea"/>
              <a:cs typeface="+mn-ea"/>
              <a:sym typeface="+mn-lt"/>
            </a:endParaRPr>
          </a:p>
        </p:txBody>
      </p:sp>
      <p:sp>
        <p:nvSpPr>
          <p:cNvPr id="16" name="文本占位符 15">
            <a:extLst>
              <a:ext uri="{FF2B5EF4-FFF2-40B4-BE49-F238E27FC236}">
                <a16:creationId xmlns:a16="http://schemas.microsoft.com/office/drawing/2014/main" id="{66532444-B1B5-475B-A305-DA147958054B}"/>
              </a:ext>
            </a:extLst>
          </p:cNvPr>
          <p:cNvSpPr>
            <a:spLocks noGrp="1"/>
          </p:cNvSpPr>
          <p:nvPr>
            <p:ph type="body" sz="quarter" idx="13"/>
          </p:nvPr>
        </p:nvSpPr>
        <p:spPr/>
        <p:txBody>
          <a:bodyPr/>
          <a:lstStyle/>
          <a:p>
            <a:r>
              <a:rPr lang="en-US" altLang="zh-CN" b="1" dirty="0">
                <a:latin typeface="+mn-lt"/>
                <a:ea typeface="+mn-ea"/>
                <a:cs typeface="+mn-ea"/>
                <a:sym typeface="+mn-lt"/>
              </a:rPr>
              <a:t>TWO CONTENT PAGES</a:t>
            </a:r>
            <a:endParaRPr lang="zh-CN" altLang="en-US" b="1" dirty="0">
              <a:latin typeface="+mn-lt"/>
              <a:ea typeface="+mn-ea"/>
              <a:cs typeface="+mn-ea"/>
              <a:sym typeface="+mn-lt"/>
            </a:endParaRPr>
          </a:p>
        </p:txBody>
      </p:sp>
      <p:pic>
        <p:nvPicPr>
          <p:cNvPr id="36" name="图片占位符 35">
            <a:extLst>
              <a:ext uri="{FF2B5EF4-FFF2-40B4-BE49-F238E27FC236}">
                <a16:creationId xmlns:a16="http://schemas.microsoft.com/office/drawing/2014/main" id="{F938C584-45B7-41EC-BFC7-EB739687F849}"/>
              </a:ext>
            </a:extLst>
          </p:cNvPr>
          <p:cNvPicPr>
            <a:picLocks noGrp="1" noChangeAspect="1"/>
          </p:cNvPicPr>
          <p:nvPr>
            <p:ph type="pic" sz="quarter" idx="14"/>
          </p:nvPr>
        </p:nvPicPr>
        <p:blipFill>
          <a:blip r:embed="rId4">
            <a:extLst>
              <a:ext uri="{28A0092B-C50C-407E-A947-70E740481C1C}">
                <a14:useLocalDpi xmlns:a14="http://schemas.microsoft.com/office/drawing/2010/main"/>
              </a:ext>
            </a:extLst>
          </a:blip>
          <a:srcRect/>
          <a:stretch>
            <a:fillRect/>
          </a:stretch>
        </p:blipFill>
        <p:spPr>
          <a:xfrm>
            <a:off x="1063324" y="1651156"/>
            <a:ext cx="1979613" cy="1980000"/>
          </a:xfrm>
        </p:spPr>
      </p:pic>
      <p:pic>
        <p:nvPicPr>
          <p:cNvPr id="38" name="图片占位符 37">
            <a:extLst>
              <a:ext uri="{FF2B5EF4-FFF2-40B4-BE49-F238E27FC236}">
                <a16:creationId xmlns:a16="http://schemas.microsoft.com/office/drawing/2014/main" id="{DA65B7AF-15BF-4AE4-9518-C182757D5936}"/>
              </a:ext>
            </a:extLst>
          </p:cNvPr>
          <p:cNvPicPr>
            <a:picLocks noGrp="1" noChangeAspect="1"/>
          </p:cNvPicPr>
          <p:nvPr>
            <p:ph type="pic" sz="quarter" idx="15"/>
          </p:nvPr>
        </p:nvPicPr>
        <p:blipFill>
          <a:blip r:embed="rId5">
            <a:extLst>
              <a:ext uri="{28A0092B-C50C-407E-A947-70E740481C1C}">
                <a14:useLocalDpi xmlns:a14="http://schemas.microsoft.com/office/drawing/2010/main"/>
              </a:ext>
            </a:extLst>
          </a:blip>
          <a:srcRect/>
          <a:stretch>
            <a:fillRect/>
          </a:stretch>
        </p:blipFill>
        <p:spPr>
          <a:xfrm>
            <a:off x="9153648" y="3929963"/>
            <a:ext cx="1979613" cy="1980000"/>
          </a:xfrm>
        </p:spPr>
      </p:pic>
    </p:spTree>
    <p:extLst>
      <p:ext uri="{BB962C8B-B14F-4D97-AF65-F5344CB8AC3E}">
        <p14:creationId xmlns:p14="http://schemas.microsoft.com/office/powerpoint/2010/main" val="38854743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文本框 59">
            <a:extLst>
              <a:ext uri="{FF2B5EF4-FFF2-40B4-BE49-F238E27FC236}">
                <a16:creationId xmlns:a16="http://schemas.microsoft.com/office/drawing/2014/main" id="{87B366CB-6B31-4728-93ED-3F975F7D1E94}"/>
              </a:ext>
            </a:extLst>
          </p:cNvPr>
          <p:cNvSpPr txBox="1"/>
          <p:nvPr/>
        </p:nvSpPr>
        <p:spPr>
          <a:xfrm>
            <a:off x="4520674" y="226419"/>
            <a:ext cx="1476164" cy="769441"/>
          </a:xfrm>
          <a:prstGeom prst="rect">
            <a:avLst/>
          </a:prstGeom>
          <a:noFill/>
        </p:spPr>
        <p:txBody>
          <a:bodyPr wrap="square" rtlCol="0">
            <a:spAutoFit/>
          </a:bodyPr>
          <a:lstStyle/>
          <a:p>
            <a:r>
              <a:rPr lang="zh-CN" altLang="en-US" sz="4400" b="1" dirty="0">
                <a:solidFill>
                  <a:schemeClr val="accent1"/>
                </a:solidFill>
                <a:cs typeface="+mn-ea"/>
                <a:sym typeface="+mn-lt"/>
              </a:rPr>
              <a:t>目 录</a:t>
            </a:r>
          </a:p>
        </p:txBody>
      </p:sp>
      <p:sp>
        <p:nvSpPr>
          <p:cNvPr id="61" name="文本框 8">
            <a:extLst>
              <a:ext uri="{FF2B5EF4-FFF2-40B4-BE49-F238E27FC236}">
                <a16:creationId xmlns:a16="http://schemas.microsoft.com/office/drawing/2014/main" id="{19BDA973-A98A-4C9F-A943-530E4E1BB343}"/>
              </a:ext>
            </a:extLst>
          </p:cNvPr>
          <p:cNvSpPr txBox="1"/>
          <p:nvPr/>
        </p:nvSpPr>
        <p:spPr>
          <a:xfrm>
            <a:off x="4184513" y="949970"/>
            <a:ext cx="2106472"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77">
              <a:defRPr/>
            </a:pPr>
            <a:r>
              <a:rPr lang="en-US" altLang="zh-CN" dirty="0">
                <a:solidFill>
                  <a:schemeClr val="accent1"/>
                </a:solidFill>
                <a:cs typeface="+mn-ea"/>
                <a:sym typeface="+mn-lt"/>
              </a:rPr>
              <a:t>CONTENTS</a:t>
            </a:r>
            <a:endParaRPr lang="zh-CN" altLang="en-US" dirty="0">
              <a:solidFill>
                <a:schemeClr val="accent1"/>
              </a:solidFill>
              <a:cs typeface="+mn-ea"/>
              <a:sym typeface="+mn-lt"/>
            </a:endParaRPr>
          </a:p>
        </p:txBody>
      </p:sp>
      <p:grpSp>
        <p:nvGrpSpPr>
          <p:cNvPr id="2" name="组合 1">
            <a:extLst>
              <a:ext uri="{FF2B5EF4-FFF2-40B4-BE49-F238E27FC236}">
                <a16:creationId xmlns:a16="http://schemas.microsoft.com/office/drawing/2014/main" id="{9BB8D746-A9CF-44E0-847C-56F4066D68FD}"/>
              </a:ext>
            </a:extLst>
          </p:cNvPr>
          <p:cNvGrpSpPr/>
          <p:nvPr/>
        </p:nvGrpSpPr>
        <p:grpSpPr>
          <a:xfrm>
            <a:off x="4635350" y="1460965"/>
            <a:ext cx="652484" cy="826472"/>
            <a:chOff x="4578200" y="1346665"/>
            <a:chExt cx="652484" cy="826472"/>
          </a:xfrm>
        </p:grpSpPr>
        <p:sp>
          <p:nvSpPr>
            <p:cNvPr id="4" name="文本框 3">
              <a:extLst>
                <a:ext uri="{FF2B5EF4-FFF2-40B4-BE49-F238E27FC236}">
                  <a16:creationId xmlns:a16="http://schemas.microsoft.com/office/drawing/2014/main" id="{F7B71270-0C54-4087-922B-9F0163D689E8}"/>
                </a:ext>
              </a:extLst>
            </p:cNvPr>
            <p:cNvSpPr txBox="1"/>
            <p:nvPr/>
          </p:nvSpPr>
          <p:spPr>
            <a:xfrm>
              <a:off x="4646477" y="1375196"/>
              <a:ext cx="481831" cy="646331"/>
            </a:xfrm>
            <a:prstGeom prst="rect">
              <a:avLst/>
            </a:prstGeom>
            <a:noFill/>
          </p:spPr>
          <p:txBody>
            <a:bodyPr wrap="square" rtlCol="0">
              <a:spAutoFit/>
            </a:bodyPr>
            <a:lstStyle/>
            <a:p>
              <a:r>
                <a:rPr lang="en-US" altLang="zh-CN" sz="3600" b="1" dirty="0">
                  <a:solidFill>
                    <a:schemeClr val="accent1"/>
                  </a:solidFill>
                  <a:cs typeface="+mn-ea"/>
                  <a:sym typeface="+mn-lt"/>
                </a:rPr>
                <a:t>1</a:t>
              </a:r>
              <a:endParaRPr lang="zh-CN" altLang="en-US" sz="3600" b="1" dirty="0">
                <a:solidFill>
                  <a:schemeClr val="accent1"/>
                </a:solidFill>
                <a:cs typeface="+mn-ea"/>
                <a:sym typeface="+mn-lt"/>
              </a:endParaRPr>
            </a:p>
          </p:txBody>
        </p:sp>
        <p:sp>
          <p:nvSpPr>
            <p:cNvPr id="45" name="iconfont-11208-5297211">
              <a:extLst>
                <a:ext uri="{FF2B5EF4-FFF2-40B4-BE49-F238E27FC236}">
                  <a16:creationId xmlns:a16="http://schemas.microsoft.com/office/drawing/2014/main" id="{48CF1AE8-139B-4D91-9A47-684DE7587F60}"/>
                </a:ext>
              </a:extLst>
            </p:cNvPr>
            <p:cNvSpPr>
              <a:spLocks noChangeAspect="1"/>
            </p:cNvSpPr>
            <p:nvPr/>
          </p:nvSpPr>
          <p:spPr bwMode="auto">
            <a:xfrm>
              <a:off x="4578200" y="1346665"/>
              <a:ext cx="652484" cy="826472"/>
            </a:xfrm>
            <a:custGeom>
              <a:avLst/>
              <a:gdLst>
                <a:gd name="connsiteX0" fmla="*/ 76244 w 457214"/>
                <a:gd name="connsiteY0" fmla="*/ 487668 h 579131"/>
                <a:gd name="connsiteX1" fmla="*/ 380970 w 457214"/>
                <a:gd name="connsiteY1" fmla="*/ 487668 h 579131"/>
                <a:gd name="connsiteX2" fmla="*/ 396206 w 457214"/>
                <a:gd name="connsiteY2" fmla="*/ 502895 h 579131"/>
                <a:gd name="connsiteX3" fmla="*/ 380970 w 457214"/>
                <a:gd name="connsiteY3" fmla="*/ 518122 h 579131"/>
                <a:gd name="connsiteX4" fmla="*/ 76244 w 457214"/>
                <a:gd name="connsiteY4" fmla="*/ 518122 h 579131"/>
                <a:gd name="connsiteX5" fmla="*/ 61008 w 457214"/>
                <a:gd name="connsiteY5" fmla="*/ 502895 h 579131"/>
                <a:gd name="connsiteX6" fmla="*/ 76244 w 457214"/>
                <a:gd name="connsiteY6" fmla="*/ 487668 h 579131"/>
                <a:gd name="connsiteX7" fmla="*/ 45721 w 457214"/>
                <a:gd name="connsiteY7" fmla="*/ 30481 h 579131"/>
                <a:gd name="connsiteX8" fmla="*/ 30481 w 457214"/>
                <a:gd name="connsiteY8" fmla="*/ 45721 h 579131"/>
                <a:gd name="connsiteX9" fmla="*/ 30481 w 457214"/>
                <a:gd name="connsiteY9" fmla="*/ 442016 h 579131"/>
                <a:gd name="connsiteX10" fmla="*/ 76202 w 457214"/>
                <a:gd name="connsiteY10" fmla="*/ 426728 h 579131"/>
                <a:gd name="connsiteX11" fmla="*/ 350531 w 457214"/>
                <a:gd name="connsiteY11" fmla="*/ 426728 h 579131"/>
                <a:gd name="connsiteX12" fmla="*/ 365771 w 457214"/>
                <a:gd name="connsiteY12" fmla="*/ 411488 h 579131"/>
                <a:gd name="connsiteX13" fmla="*/ 365771 w 457214"/>
                <a:gd name="connsiteY13" fmla="*/ 45721 h 579131"/>
                <a:gd name="connsiteX14" fmla="*/ 350531 w 457214"/>
                <a:gd name="connsiteY14" fmla="*/ 30481 h 579131"/>
                <a:gd name="connsiteX15" fmla="*/ 45721 w 457214"/>
                <a:gd name="connsiteY15" fmla="*/ 0 h 579131"/>
                <a:gd name="connsiteX16" fmla="*/ 350531 w 457214"/>
                <a:gd name="connsiteY16" fmla="*/ 0 h 579131"/>
                <a:gd name="connsiteX17" fmla="*/ 396252 w 457214"/>
                <a:gd name="connsiteY17" fmla="*/ 45721 h 579131"/>
                <a:gd name="connsiteX18" fmla="*/ 396252 w 457214"/>
                <a:gd name="connsiteY18" fmla="*/ 411488 h 579131"/>
                <a:gd name="connsiteX19" fmla="*/ 350531 w 457214"/>
                <a:gd name="connsiteY19" fmla="*/ 457209 h 579131"/>
                <a:gd name="connsiteX20" fmla="*/ 76202 w 457214"/>
                <a:gd name="connsiteY20" fmla="*/ 457209 h 579131"/>
                <a:gd name="connsiteX21" fmla="*/ 30481 w 457214"/>
                <a:gd name="connsiteY21" fmla="*/ 502930 h 579131"/>
                <a:gd name="connsiteX22" fmla="*/ 76202 w 457214"/>
                <a:gd name="connsiteY22" fmla="*/ 548651 h 579131"/>
                <a:gd name="connsiteX23" fmla="*/ 411493 w 457214"/>
                <a:gd name="connsiteY23" fmla="*/ 548651 h 579131"/>
                <a:gd name="connsiteX24" fmla="*/ 426733 w 457214"/>
                <a:gd name="connsiteY24" fmla="*/ 533410 h 579131"/>
                <a:gd name="connsiteX25" fmla="*/ 426733 w 457214"/>
                <a:gd name="connsiteY25" fmla="*/ 76202 h 579131"/>
                <a:gd name="connsiteX26" fmla="*/ 441974 w 457214"/>
                <a:gd name="connsiteY26" fmla="*/ 60961 h 579131"/>
                <a:gd name="connsiteX27" fmla="*/ 457214 w 457214"/>
                <a:gd name="connsiteY27" fmla="*/ 76202 h 579131"/>
                <a:gd name="connsiteX28" fmla="*/ 457214 w 457214"/>
                <a:gd name="connsiteY28" fmla="*/ 533410 h 579131"/>
                <a:gd name="connsiteX29" fmla="*/ 411493 w 457214"/>
                <a:gd name="connsiteY29" fmla="*/ 579131 h 579131"/>
                <a:gd name="connsiteX30" fmla="*/ 76202 w 457214"/>
                <a:gd name="connsiteY30" fmla="*/ 579131 h 579131"/>
                <a:gd name="connsiteX31" fmla="*/ 0 w 457214"/>
                <a:gd name="connsiteY31" fmla="*/ 502930 h 579131"/>
                <a:gd name="connsiteX32" fmla="*/ 0 w 457214"/>
                <a:gd name="connsiteY32" fmla="*/ 45721 h 579131"/>
                <a:gd name="connsiteX33" fmla="*/ 45721 w 457214"/>
                <a:gd name="connsiteY33" fmla="*/ 0 h 57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57214" h="579131">
                  <a:moveTo>
                    <a:pt x="76244" y="487668"/>
                  </a:moveTo>
                  <a:lnTo>
                    <a:pt x="380970" y="487668"/>
                  </a:lnTo>
                  <a:cubicBezTo>
                    <a:pt x="389397" y="487668"/>
                    <a:pt x="396206" y="494473"/>
                    <a:pt x="396206" y="502895"/>
                  </a:cubicBezTo>
                  <a:cubicBezTo>
                    <a:pt x="396206" y="511318"/>
                    <a:pt x="389397" y="518122"/>
                    <a:pt x="380970" y="518122"/>
                  </a:cubicBezTo>
                  <a:lnTo>
                    <a:pt x="76244" y="518122"/>
                  </a:lnTo>
                  <a:cubicBezTo>
                    <a:pt x="67817" y="518122"/>
                    <a:pt x="61008" y="511318"/>
                    <a:pt x="61008" y="502895"/>
                  </a:cubicBezTo>
                  <a:cubicBezTo>
                    <a:pt x="61008" y="494473"/>
                    <a:pt x="67817" y="487668"/>
                    <a:pt x="76244" y="487668"/>
                  </a:cubicBezTo>
                  <a:close/>
                  <a:moveTo>
                    <a:pt x="45721" y="30481"/>
                  </a:moveTo>
                  <a:cubicBezTo>
                    <a:pt x="37292" y="30481"/>
                    <a:pt x="30481" y="37291"/>
                    <a:pt x="30481" y="45721"/>
                  </a:cubicBezTo>
                  <a:lnTo>
                    <a:pt x="30481" y="442016"/>
                  </a:lnTo>
                  <a:cubicBezTo>
                    <a:pt x="43245" y="432443"/>
                    <a:pt x="59057" y="426728"/>
                    <a:pt x="76202" y="426728"/>
                  </a:cubicBezTo>
                  <a:lnTo>
                    <a:pt x="350531" y="426728"/>
                  </a:lnTo>
                  <a:cubicBezTo>
                    <a:pt x="358961" y="426728"/>
                    <a:pt x="365771" y="419918"/>
                    <a:pt x="365771" y="411488"/>
                  </a:cubicBezTo>
                  <a:lnTo>
                    <a:pt x="365771" y="45721"/>
                  </a:lnTo>
                  <a:cubicBezTo>
                    <a:pt x="365771" y="37291"/>
                    <a:pt x="358961" y="30481"/>
                    <a:pt x="350531" y="30481"/>
                  </a:cubicBezTo>
                  <a:close/>
                  <a:moveTo>
                    <a:pt x="45721" y="0"/>
                  </a:moveTo>
                  <a:lnTo>
                    <a:pt x="350531" y="0"/>
                  </a:lnTo>
                  <a:cubicBezTo>
                    <a:pt x="375725" y="0"/>
                    <a:pt x="396252" y="20527"/>
                    <a:pt x="396252" y="45721"/>
                  </a:cubicBezTo>
                  <a:lnTo>
                    <a:pt x="396252" y="411488"/>
                  </a:lnTo>
                  <a:cubicBezTo>
                    <a:pt x="396252" y="436682"/>
                    <a:pt x="375725" y="457209"/>
                    <a:pt x="350531" y="457209"/>
                  </a:cubicBezTo>
                  <a:lnTo>
                    <a:pt x="76202" y="457209"/>
                  </a:lnTo>
                  <a:cubicBezTo>
                    <a:pt x="51008" y="457209"/>
                    <a:pt x="30481" y="477736"/>
                    <a:pt x="30481" y="502930"/>
                  </a:cubicBezTo>
                  <a:cubicBezTo>
                    <a:pt x="30481" y="528124"/>
                    <a:pt x="51008" y="548651"/>
                    <a:pt x="76202" y="548651"/>
                  </a:cubicBezTo>
                  <a:lnTo>
                    <a:pt x="411493" y="548651"/>
                  </a:lnTo>
                  <a:cubicBezTo>
                    <a:pt x="419923" y="548651"/>
                    <a:pt x="426733" y="541840"/>
                    <a:pt x="426733" y="533410"/>
                  </a:cubicBezTo>
                  <a:lnTo>
                    <a:pt x="426733" y="76202"/>
                  </a:lnTo>
                  <a:cubicBezTo>
                    <a:pt x="426733" y="67772"/>
                    <a:pt x="433544" y="60961"/>
                    <a:pt x="441974" y="60961"/>
                  </a:cubicBezTo>
                  <a:cubicBezTo>
                    <a:pt x="450403" y="60961"/>
                    <a:pt x="457214" y="67772"/>
                    <a:pt x="457214" y="76202"/>
                  </a:cubicBezTo>
                  <a:lnTo>
                    <a:pt x="457214" y="533410"/>
                  </a:lnTo>
                  <a:cubicBezTo>
                    <a:pt x="457214" y="558604"/>
                    <a:pt x="436687" y="579131"/>
                    <a:pt x="411493" y="579131"/>
                  </a:cubicBezTo>
                  <a:lnTo>
                    <a:pt x="76202" y="579131"/>
                  </a:lnTo>
                  <a:cubicBezTo>
                    <a:pt x="34196" y="579131"/>
                    <a:pt x="0" y="544936"/>
                    <a:pt x="0" y="502930"/>
                  </a:cubicBezTo>
                  <a:lnTo>
                    <a:pt x="0" y="45721"/>
                  </a:lnTo>
                  <a:cubicBezTo>
                    <a:pt x="0" y="20527"/>
                    <a:pt x="20527" y="0"/>
                    <a:pt x="45721" y="0"/>
                  </a:cubicBezTo>
                  <a:close/>
                </a:path>
              </a:pathLst>
            </a:custGeom>
            <a:solidFill>
              <a:schemeClr val="accent1"/>
            </a:solidFill>
            <a:ln>
              <a:noFill/>
            </a:ln>
          </p:spPr>
          <p:txBody>
            <a:bodyPr/>
            <a:lstStyle/>
            <a:p>
              <a:endParaRPr lang="zh-CN" altLang="en-US">
                <a:cs typeface="+mn-ea"/>
                <a:sym typeface="+mn-lt"/>
              </a:endParaRPr>
            </a:p>
          </p:txBody>
        </p:sp>
      </p:grpSp>
      <p:grpSp>
        <p:nvGrpSpPr>
          <p:cNvPr id="52" name="组合 51">
            <a:extLst>
              <a:ext uri="{FF2B5EF4-FFF2-40B4-BE49-F238E27FC236}">
                <a16:creationId xmlns:a16="http://schemas.microsoft.com/office/drawing/2014/main" id="{F4640F74-548B-4C0F-9599-81E33D3FDD50}"/>
              </a:ext>
            </a:extLst>
          </p:cNvPr>
          <p:cNvGrpSpPr/>
          <p:nvPr/>
        </p:nvGrpSpPr>
        <p:grpSpPr>
          <a:xfrm>
            <a:off x="4635350" y="2713315"/>
            <a:ext cx="652484" cy="826472"/>
            <a:chOff x="4578200" y="1346665"/>
            <a:chExt cx="652484" cy="826472"/>
          </a:xfrm>
        </p:grpSpPr>
        <p:sp>
          <p:nvSpPr>
            <p:cNvPr id="53" name="文本框 52">
              <a:extLst>
                <a:ext uri="{FF2B5EF4-FFF2-40B4-BE49-F238E27FC236}">
                  <a16:creationId xmlns:a16="http://schemas.microsoft.com/office/drawing/2014/main" id="{4561D550-EBA7-4C84-8CEC-FA94C5C58DDC}"/>
                </a:ext>
              </a:extLst>
            </p:cNvPr>
            <p:cNvSpPr txBox="1"/>
            <p:nvPr/>
          </p:nvSpPr>
          <p:spPr>
            <a:xfrm>
              <a:off x="4646477" y="1375196"/>
              <a:ext cx="481831" cy="646331"/>
            </a:xfrm>
            <a:prstGeom prst="rect">
              <a:avLst/>
            </a:prstGeom>
            <a:noFill/>
          </p:spPr>
          <p:txBody>
            <a:bodyPr wrap="square" rtlCol="0">
              <a:spAutoFit/>
            </a:bodyPr>
            <a:lstStyle/>
            <a:p>
              <a:r>
                <a:rPr lang="en-US" altLang="zh-CN" sz="3600" b="1" dirty="0">
                  <a:solidFill>
                    <a:schemeClr val="accent1"/>
                  </a:solidFill>
                  <a:cs typeface="+mn-ea"/>
                  <a:sym typeface="+mn-lt"/>
                </a:rPr>
                <a:t>2</a:t>
              </a:r>
              <a:endParaRPr lang="zh-CN" altLang="en-US" sz="3600" b="1" dirty="0">
                <a:solidFill>
                  <a:schemeClr val="accent1"/>
                </a:solidFill>
                <a:cs typeface="+mn-ea"/>
                <a:sym typeface="+mn-lt"/>
              </a:endParaRPr>
            </a:p>
          </p:txBody>
        </p:sp>
        <p:sp>
          <p:nvSpPr>
            <p:cNvPr id="54" name="iconfont-11208-5297211">
              <a:extLst>
                <a:ext uri="{FF2B5EF4-FFF2-40B4-BE49-F238E27FC236}">
                  <a16:creationId xmlns:a16="http://schemas.microsoft.com/office/drawing/2014/main" id="{E4EE111A-AA7D-4B9D-B910-695BB02186B7}"/>
                </a:ext>
              </a:extLst>
            </p:cNvPr>
            <p:cNvSpPr>
              <a:spLocks noChangeAspect="1"/>
            </p:cNvSpPr>
            <p:nvPr/>
          </p:nvSpPr>
          <p:spPr bwMode="auto">
            <a:xfrm>
              <a:off x="4578200" y="1346665"/>
              <a:ext cx="652484" cy="826472"/>
            </a:xfrm>
            <a:custGeom>
              <a:avLst/>
              <a:gdLst>
                <a:gd name="connsiteX0" fmla="*/ 76244 w 457214"/>
                <a:gd name="connsiteY0" fmla="*/ 487668 h 579131"/>
                <a:gd name="connsiteX1" fmla="*/ 380970 w 457214"/>
                <a:gd name="connsiteY1" fmla="*/ 487668 h 579131"/>
                <a:gd name="connsiteX2" fmla="*/ 396206 w 457214"/>
                <a:gd name="connsiteY2" fmla="*/ 502895 h 579131"/>
                <a:gd name="connsiteX3" fmla="*/ 380970 w 457214"/>
                <a:gd name="connsiteY3" fmla="*/ 518122 h 579131"/>
                <a:gd name="connsiteX4" fmla="*/ 76244 w 457214"/>
                <a:gd name="connsiteY4" fmla="*/ 518122 h 579131"/>
                <a:gd name="connsiteX5" fmla="*/ 61008 w 457214"/>
                <a:gd name="connsiteY5" fmla="*/ 502895 h 579131"/>
                <a:gd name="connsiteX6" fmla="*/ 76244 w 457214"/>
                <a:gd name="connsiteY6" fmla="*/ 487668 h 579131"/>
                <a:gd name="connsiteX7" fmla="*/ 45721 w 457214"/>
                <a:gd name="connsiteY7" fmla="*/ 30481 h 579131"/>
                <a:gd name="connsiteX8" fmla="*/ 30481 w 457214"/>
                <a:gd name="connsiteY8" fmla="*/ 45721 h 579131"/>
                <a:gd name="connsiteX9" fmla="*/ 30481 w 457214"/>
                <a:gd name="connsiteY9" fmla="*/ 442016 h 579131"/>
                <a:gd name="connsiteX10" fmla="*/ 76202 w 457214"/>
                <a:gd name="connsiteY10" fmla="*/ 426728 h 579131"/>
                <a:gd name="connsiteX11" fmla="*/ 350531 w 457214"/>
                <a:gd name="connsiteY11" fmla="*/ 426728 h 579131"/>
                <a:gd name="connsiteX12" fmla="*/ 365771 w 457214"/>
                <a:gd name="connsiteY12" fmla="*/ 411488 h 579131"/>
                <a:gd name="connsiteX13" fmla="*/ 365771 w 457214"/>
                <a:gd name="connsiteY13" fmla="*/ 45721 h 579131"/>
                <a:gd name="connsiteX14" fmla="*/ 350531 w 457214"/>
                <a:gd name="connsiteY14" fmla="*/ 30481 h 579131"/>
                <a:gd name="connsiteX15" fmla="*/ 45721 w 457214"/>
                <a:gd name="connsiteY15" fmla="*/ 0 h 579131"/>
                <a:gd name="connsiteX16" fmla="*/ 350531 w 457214"/>
                <a:gd name="connsiteY16" fmla="*/ 0 h 579131"/>
                <a:gd name="connsiteX17" fmla="*/ 396252 w 457214"/>
                <a:gd name="connsiteY17" fmla="*/ 45721 h 579131"/>
                <a:gd name="connsiteX18" fmla="*/ 396252 w 457214"/>
                <a:gd name="connsiteY18" fmla="*/ 411488 h 579131"/>
                <a:gd name="connsiteX19" fmla="*/ 350531 w 457214"/>
                <a:gd name="connsiteY19" fmla="*/ 457209 h 579131"/>
                <a:gd name="connsiteX20" fmla="*/ 76202 w 457214"/>
                <a:gd name="connsiteY20" fmla="*/ 457209 h 579131"/>
                <a:gd name="connsiteX21" fmla="*/ 30481 w 457214"/>
                <a:gd name="connsiteY21" fmla="*/ 502930 h 579131"/>
                <a:gd name="connsiteX22" fmla="*/ 76202 w 457214"/>
                <a:gd name="connsiteY22" fmla="*/ 548651 h 579131"/>
                <a:gd name="connsiteX23" fmla="*/ 411493 w 457214"/>
                <a:gd name="connsiteY23" fmla="*/ 548651 h 579131"/>
                <a:gd name="connsiteX24" fmla="*/ 426733 w 457214"/>
                <a:gd name="connsiteY24" fmla="*/ 533410 h 579131"/>
                <a:gd name="connsiteX25" fmla="*/ 426733 w 457214"/>
                <a:gd name="connsiteY25" fmla="*/ 76202 h 579131"/>
                <a:gd name="connsiteX26" fmla="*/ 441974 w 457214"/>
                <a:gd name="connsiteY26" fmla="*/ 60961 h 579131"/>
                <a:gd name="connsiteX27" fmla="*/ 457214 w 457214"/>
                <a:gd name="connsiteY27" fmla="*/ 76202 h 579131"/>
                <a:gd name="connsiteX28" fmla="*/ 457214 w 457214"/>
                <a:gd name="connsiteY28" fmla="*/ 533410 h 579131"/>
                <a:gd name="connsiteX29" fmla="*/ 411493 w 457214"/>
                <a:gd name="connsiteY29" fmla="*/ 579131 h 579131"/>
                <a:gd name="connsiteX30" fmla="*/ 76202 w 457214"/>
                <a:gd name="connsiteY30" fmla="*/ 579131 h 579131"/>
                <a:gd name="connsiteX31" fmla="*/ 0 w 457214"/>
                <a:gd name="connsiteY31" fmla="*/ 502930 h 579131"/>
                <a:gd name="connsiteX32" fmla="*/ 0 w 457214"/>
                <a:gd name="connsiteY32" fmla="*/ 45721 h 579131"/>
                <a:gd name="connsiteX33" fmla="*/ 45721 w 457214"/>
                <a:gd name="connsiteY33" fmla="*/ 0 h 57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57214" h="579131">
                  <a:moveTo>
                    <a:pt x="76244" y="487668"/>
                  </a:moveTo>
                  <a:lnTo>
                    <a:pt x="380970" y="487668"/>
                  </a:lnTo>
                  <a:cubicBezTo>
                    <a:pt x="389397" y="487668"/>
                    <a:pt x="396206" y="494473"/>
                    <a:pt x="396206" y="502895"/>
                  </a:cubicBezTo>
                  <a:cubicBezTo>
                    <a:pt x="396206" y="511318"/>
                    <a:pt x="389397" y="518122"/>
                    <a:pt x="380970" y="518122"/>
                  </a:cubicBezTo>
                  <a:lnTo>
                    <a:pt x="76244" y="518122"/>
                  </a:lnTo>
                  <a:cubicBezTo>
                    <a:pt x="67817" y="518122"/>
                    <a:pt x="61008" y="511318"/>
                    <a:pt x="61008" y="502895"/>
                  </a:cubicBezTo>
                  <a:cubicBezTo>
                    <a:pt x="61008" y="494473"/>
                    <a:pt x="67817" y="487668"/>
                    <a:pt x="76244" y="487668"/>
                  </a:cubicBezTo>
                  <a:close/>
                  <a:moveTo>
                    <a:pt x="45721" y="30481"/>
                  </a:moveTo>
                  <a:cubicBezTo>
                    <a:pt x="37292" y="30481"/>
                    <a:pt x="30481" y="37291"/>
                    <a:pt x="30481" y="45721"/>
                  </a:cubicBezTo>
                  <a:lnTo>
                    <a:pt x="30481" y="442016"/>
                  </a:lnTo>
                  <a:cubicBezTo>
                    <a:pt x="43245" y="432443"/>
                    <a:pt x="59057" y="426728"/>
                    <a:pt x="76202" y="426728"/>
                  </a:cubicBezTo>
                  <a:lnTo>
                    <a:pt x="350531" y="426728"/>
                  </a:lnTo>
                  <a:cubicBezTo>
                    <a:pt x="358961" y="426728"/>
                    <a:pt x="365771" y="419918"/>
                    <a:pt x="365771" y="411488"/>
                  </a:cubicBezTo>
                  <a:lnTo>
                    <a:pt x="365771" y="45721"/>
                  </a:lnTo>
                  <a:cubicBezTo>
                    <a:pt x="365771" y="37291"/>
                    <a:pt x="358961" y="30481"/>
                    <a:pt x="350531" y="30481"/>
                  </a:cubicBezTo>
                  <a:close/>
                  <a:moveTo>
                    <a:pt x="45721" y="0"/>
                  </a:moveTo>
                  <a:lnTo>
                    <a:pt x="350531" y="0"/>
                  </a:lnTo>
                  <a:cubicBezTo>
                    <a:pt x="375725" y="0"/>
                    <a:pt x="396252" y="20527"/>
                    <a:pt x="396252" y="45721"/>
                  </a:cubicBezTo>
                  <a:lnTo>
                    <a:pt x="396252" y="411488"/>
                  </a:lnTo>
                  <a:cubicBezTo>
                    <a:pt x="396252" y="436682"/>
                    <a:pt x="375725" y="457209"/>
                    <a:pt x="350531" y="457209"/>
                  </a:cubicBezTo>
                  <a:lnTo>
                    <a:pt x="76202" y="457209"/>
                  </a:lnTo>
                  <a:cubicBezTo>
                    <a:pt x="51008" y="457209"/>
                    <a:pt x="30481" y="477736"/>
                    <a:pt x="30481" y="502930"/>
                  </a:cubicBezTo>
                  <a:cubicBezTo>
                    <a:pt x="30481" y="528124"/>
                    <a:pt x="51008" y="548651"/>
                    <a:pt x="76202" y="548651"/>
                  </a:cubicBezTo>
                  <a:lnTo>
                    <a:pt x="411493" y="548651"/>
                  </a:lnTo>
                  <a:cubicBezTo>
                    <a:pt x="419923" y="548651"/>
                    <a:pt x="426733" y="541840"/>
                    <a:pt x="426733" y="533410"/>
                  </a:cubicBezTo>
                  <a:lnTo>
                    <a:pt x="426733" y="76202"/>
                  </a:lnTo>
                  <a:cubicBezTo>
                    <a:pt x="426733" y="67772"/>
                    <a:pt x="433544" y="60961"/>
                    <a:pt x="441974" y="60961"/>
                  </a:cubicBezTo>
                  <a:cubicBezTo>
                    <a:pt x="450403" y="60961"/>
                    <a:pt x="457214" y="67772"/>
                    <a:pt x="457214" y="76202"/>
                  </a:cubicBezTo>
                  <a:lnTo>
                    <a:pt x="457214" y="533410"/>
                  </a:lnTo>
                  <a:cubicBezTo>
                    <a:pt x="457214" y="558604"/>
                    <a:pt x="436687" y="579131"/>
                    <a:pt x="411493" y="579131"/>
                  </a:cubicBezTo>
                  <a:lnTo>
                    <a:pt x="76202" y="579131"/>
                  </a:lnTo>
                  <a:cubicBezTo>
                    <a:pt x="34196" y="579131"/>
                    <a:pt x="0" y="544936"/>
                    <a:pt x="0" y="502930"/>
                  </a:cubicBezTo>
                  <a:lnTo>
                    <a:pt x="0" y="45721"/>
                  </a:lnTo>
                  <a:cubicBezTo>
                    <a:pt x="0" y="20527"/>
                    <a:pt x="20527" y="0"/>
                    <a:pt x="45721" y="0"/>
                  </a:cubicBezTo>
                  <a:close/>
                </a:path>
              </a:pathLst>
            </a:custGeom>
            <a:solidFill>
              <a:schemeClr val="accent1"/>
            </a:solidFill>
            <a:ln>
              <a:noFill/>
            </a:ln>
          </p:spPr>
          <p:txBody>
            <a:bodyPr/>
            <a:lstStyle/>
            <a:p>
              <a:endParaRPr lang="zh-CN" altLang="en-US">
                <a:cs typeface="+mn-ea"/>
                <a:sym typeface="+mn-lt"/>
              </a:endParaRPr>
            </a:p>
          </p:txBody>
        </p:sp>
      </p:grpSp>
      <p:grpSp>
        <p:nvGrpSpPr>
          <p:cNvPr id="63" name="组合 62">
            <a:extLst>
              <a:ext uri="{FF2B5EF4-FFF2-40B4-BE49-F238E27FC236}">
                <a16:creationId xmlns:a16="http://schemas.microsoft.com/office/drawing/2014/main" id="{A52A71D6-AF52-4B80-94F9-53073F405885}"/>
              </a:ext>
            </a:extLst>
          </p:cNvPr>
          <p:cNvGrpSpPr/>
          <p:nvPr/>
        </p:nvGrpSpPr>
        <p:grpSpPr>
          <a:xfrm>
            <a:off x="4635350" y="3965665"/>
            <a:ext cx="652484" cy="826472"/>
            <a:chOff x="4578200" y="1346665"/>
            <a:chExt cx="652484" cy="826472"/>
          </a:xfrm>
        </p:grpSpPr>
        <p:sp>
          <p:nvSpPr>
            <p:cNvPr id="66" name="文本框 65">
              <a:extLst>
                <a:ext uri="{FF2B5EF4-FFF2-40B4-BE49-F238E27FC236}">
                  <a16:creationId xmlns:a16="http://schemas.microsoft.com/office/drawing/2014/main" id="{1F4FC070-EAD9-4672-AF28-4A33D2F9EEB1}"/>
                </a:ext>
              </a:extLst>
            </p:cNvPr>
            <p:cNvSpPr txBox="1"/>
            <p:nvPr/>
          </p:nvSpPr>
          <p:spPr>
            <a:xfrm>
              <a:off x="4646477" y="1375196"/>
              <a:ext cx="481831" cy="646331"/>
            </a:xfrm>
            <a:prstGeom prst="rect">
              <a:avLst/>
            </a:prstGeom>
            <a:noFill/>
          </p:spPr>
          <p:txBody>
            <a:bodyPr wrap="square" rtlCol="0">
              <a:spAutoFit/>
            </a:bodyPr>
            <a:lstStyle/>
            <a:p>
              <a:r>
                <a:rPr lang="en-US" altLang="zh-CN" sz="3600" b="1" dirty="0">
                  <a:solidFill>
                    <a:schemeClr val="accent1"/>
                  </a:solidFill>
                  <a:cs typeface="+mn-ea"/>
                  <a:sym typeface="+mn-lt"/>
                </a:rPr>
                <a:t>3</a:t>
              </a:r>
              <a:endParaRPr lang="zh-CN" altLang="en-US" sz="3600" b="1" dirty="0">
                <a:solidFill>
                  <a:schemeClr val="accent1"/>
                </a:solidFill>
                <a:cs typeface="+mn-ea"/>
                <a:sym typeface="+mn-lt"/>
              </a:endParaRPr>
            </a:p>
          </p:txBody>
        </p:sp>
        <p:sp>
          <p:nvSpPr>
            <p:cNvPr id="73" name="iconfont-11208-5297211">
              <a:extLst>
                <a:ext uri="{FF2B5EF4-FFF2-40B4-BE49-F238E27FC236}">
                  <a16:creationId xmlns:a16="http://schemas.microsoft.com/office/drawing/2014/main" id="{899BC5CC-2B05-489F-AAD3-AFA0794F167C}"/>
                </a:ext>
              </a:extLst>
            </p:cNvPr>
            <p:cNvSpPr>
              <a:spLocks noChangeAspect="1"/>
            </p:cNvSpPr>
            <p:nvPr/>
          </p:nvSpPr>
          <p:spPr bwMode="auto">
            <a:xfrm>
              <a:off x="4578200" y="1346665"/>
              <a:ext cx="652484" cy="826472"/>
            </a:xfrm>
            <a:custGeom>
              <a:avLst/>
              <a:gdLst>
                <a:gd name="connsiteX0" fmla="*/ 76244 w 457214"/>
                <a:gd name="connsiteY0" fmla="*/ 487668 h 579131"/>
                <a:gd name="connsiteX1" fmla="*/ 380970 w 457214"/>
                <a:gd name="connsiteY1" fmla="*/ 487668 h 579131"/>
                <a:gd name="connsiteX2" fmla="*/ 396206 w 457214"/>
                <a:gd name="connsiteY2" fmla="*/ 502895 h 579131"/>
                <a:gd name="connsiteX3" fmla="*/ 380970 w 457214"/>
                <a:gd name="connsiteY3" fmla="*/ 518122 h 579131"/>
                <a:gd name="connsiteX4" fmla="*/ 76244 w 457214"/>
                <a:gd name="connsiteY4" fmla="*/ 518122 h 579131"/>
                <a:gd name="connsiteX5" fmla="*/ 61008 w 457214"/>
                <a:gd name="connsiteY5" fmla="*/ 502895 h 579131"/>
                <a:gd name="connsiteX6" fmla="*/ 76244 w 457214"/>
                <a:gd name="connsiteY6" fmla="*/ 487668 h 579131"/>
                <a:gd name="connsiteX7" fmla="*/ 45721 w 457214"/>
                <a:gd name="connsiteY7" fmla="*/ 30481 h 579131"/>
                <a:gd name="connsiteX8" fmla="*/ 30481 w 457214"/>
                <a:gd name="connsiteY8" fmla="*/ 45721 h 579131"/>
                <a:gd name="connsiteX9" fmla="*/ 30481 w 457214"/>
                <a:gd name="connsiteY9" fmla="*/ 442016 h 579131"/>
                <a:gd name="connsiteX10" fmla="*/ 76202 w 457214"/>
                <a:gd name="connsiteY10" fmla="*/ 426728 h 579131"/>
                <a:gd name="connsiteX11" fmla="*/ 350531 w 457214"/>
                <a:gd name="connsiteY11" fmla="*/ 426728 h 579131"/>
                <a:gd name="connsiteX12" fmla="*/ 365771 w 457214"/>
                <a:gd name="connsiteY12" fmla="*/ 411488 h 579131"/>
                <a:gd name="connsiteX13" fmla="*/ 365771 w 457214"/>
                <a:gd name="connsiteY13" fmla="*/ 45721 h 579131"/>
                <a:gd name="connsiteX14" fmla="*/ 350531 w 457214"/>
                <a:gd name="connsiteY14" fmla="*/ 30481 h 579131"/>
                <a:gd name="connsiteX15" fmla="*/ 45721 w 457214"/>
                <a:gd name="connsiteY15" fmla="*/ 0 h 579131"/>
                <a:gd name="connsiteX16" fmla="*/ 350531 w 457214"/>
                <a:gd name="connsiteY16" fmla="*/ 0 h 579131"/>
                <a:gd name="connsiteX17" fmla="*/ 396252 w 457214"/>
                <a:gd name="connsiteY17" fmla="*/ 45721 h 579131"/>
                <a:gd name="connsiteX18" fmla="*/ 396252 w 457214"/>
                <a:gd name="connsiteY18" fmla="*/ 411488 h 579131"/>
                <a:gd name="connsiteX19" fmla="*/ 350531 w 457214"/>
                <a:gd name="connsiteY19" fmla="*/ 457209 h 579131"/>
                <a:gd name="connsiteX20" fmla="*/ 76202 w 457214"/>
                <a:gd name="connsiteY20" fmla="*/ 457209 h 579131"/>
                <a:gd name="connsiteX21" fmla="*/ 30481 w 457214"/>
                <a:gd name="connsiteY21" fmla="*/ 502930 h 579131"/>
                <a:gd name="connsiteX22" fmla="*/ 76202 w 457214"/>
                <a:gd name="connsiteY22" fmla="*/ 548651 h 579131"/>
                <a:gd name="connsiteX23" fmla="*/ 411493 w 457214"/>
                <a:gd name="connsiteY23" fmla="*/ 548651 h 579131"/>
                <a:gd name="connsiteX24" fmla="*/ 426733 w 457214"/>
                <a:gd name="connsiteY24" fmla="*/ 533410 h 579131"/>
                <a:gd name="connsiteX25" fmla="*/ 426733 w 457214"/>
                <a:gd name="connsiteY25" fmla="*/ 76202 h 579131"/>
                <a:gd name="connsiteX26" fmla="*/ 441974 w 457214"/>
                <a:gd name="connsiteY26" fmla="*/ 60961 h 579131"/>
                <a:gd name="connsiteX27" fmla="*/ 457214 w 457214"/>
                <a:gd name="connsiteY27" fmla="*/ 76202 h 579131"/>
                <a:gd name="connsiteX28" fmla="*/ 457214 w 457214"/>
                <a:gd name="connsiteY28" fmla="*/ 533410 h 579131"/>
                <a:gd name="connsiteX29" fmla="*/ 411493 w 457214"/>
                <a:gd name="connsiteY29" fmla="*/ 579131 h 579131"/>
                <a:gd name="connsiteX30" fmla="*/ 76202 w 457214"/>
                <a:gd name="connsiteY30" fmla="*/ 579131 h 579131"/>
                <a:gd name="connsiteX31" fmla="*/ 0 w 457214"/>
                <a:gd name="connsiteY31" fmla="*/ 502930 h 579131"/>
                <a:gd name="connsiteX32" fmla="*/ 0 w 457214"/>
                <a:gd name="connsiteY32" fmla="*/ 45721 h 579131"/>
                <a:gd name="connsiteX33" fmla="*/ 45721 w 457214"/>
                <a:gd name="connsiteY33" fmla="*/ 0 h 57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57214" h="579131">
                  <a:moveTo>
                    <a:pt x="76244" y="487668"/>
                  </a:moveTo>
                  <a:lnTo>
                    <a:pt x="380970" y="487668"/>
                  </a:lnTo>
                  <a:cubicBezTo>
                    <a:pt x="389397" y="487668"/>
                    <a:pt x="396206" y="494473"/>
                    <a:pt x="396206" y="502895"/>
                  </a:cubicBezTo>
                  <a:cubicBezTo>
                    <a:pt x="396206" y="511318"/>
                    <a:pt x="389397" y="518122"/>
                    <a:pt x="380970" y="518122"/>
                  </a:cubicBezTo>
                  <a:lnTo>
                    <a:pt x="76244" y="518122"/>
                  </a:lnTo>
                  <a:cubicBezTo>
                    <a:pt x="67817" y="518122"/>
                    <a:pt x="61008" y="511318"/>
                    <a:pt x="61008" y="502895"/>
                  </a:cubicBezTo>
                  <a:cubicBezTo>
                    <a:pt x="61008" y="494473"/>
                    <a:pt x="67817" y="487668"/>
                    <a:pt x="76244" y="487668"/>
                  </a:cubicBezTo>
                  <a:close/>
                  <a:moveTo>
                    <a:pt x="45721" y="30481"/>
                  </a:moveTo>
                  <a:cubicBezTo>
                    <a:pt x="37292" y="30481"/>
                    <a:pt x="30481" y="37291"/>
                    <a:pt x="30481" y="45721"/>
                  </a:cubicBezTo>
                  <a:lnTo>
                    <a:pt x="30481" y="442016"/>
                  </a:lnTo>
                  <a:cubicBezTo>
                    <a:pt x="43245" y="432443"/>
                    <a:pt x="59057" y="426728"/>
                    <a:pt x="76202" y="426728"/>
                  </a:cubicBezTo>
                  <a:lnTo>
                    <a:pt x="350531" y="426728"/>
                  </a:lnTo>
                  <a:cubicBezTo>
                    <a:pt x="358961" y="426728"/>
                    <a:pt x="365771" y="419918"/>
                    <a:pt x="365771" y="411488"/>
                  </a:cubicBezTo>
                  <a:lnTo>
                    <a:pt x="365771" y="45721"/>
                  </a:lnTo>
                  <a:cubicBezTo>
                    <a:pt x="365771" y="37291"/>
                    <a:pt x="358961" y="30481"/>
                    <a:pt x="350531" y="30481"/>
                  </a:cubicBezTo>
                  <a:close/>
                  <a:moveTo>
                    <a:pt x="45721" y="0"/>
                  </a:moveTo>
                  <a:lnTo>
                    <a:pt x="350531" y="0"/>
                  </a:lnTo>
                  <a:cubicBezTo>
                    <a:pt x="375725" y="0"/>
                    <a:pt x="396252" y="20527"/>
                    <a:pt x="396252" y="45721"/>
                  </a:cubicBezTo>
                  <a:lnTo>
                    <a:pt x="396252" y="411488"/>
                  </a:lnTo>
                  <a:cubicBezTo>
                    <a:pt x="396252" y="436682"/>
                    <a:pt x="375725" y="457209"/>
                    <a:pt x="350531" y="457209"/>
                  </a:cubicBezTo>
                  <a:lnTo>
                    <a:pt x="76202" y="457209"/>
                  </a:lnTo>
                  <a:cubicBezTo>
                    <a:pt x="51008" y="457209"/>
                    <a:pt x="30481" y="477736"/>
                    <a:pt x="30481" y="502930"/>
                  </a:cubicBezTo>
                  <a:cubicBezTo>
                    <a:pt x="30481" y="528124"/>
                    <a:pt x="51008" y="548651"/>
                    <a:pt x="76202" y="548651"/>
                  </a:cubicBezTo>
                  <a:lnTo>
                    <a:pt x="411493" y="548651"/>
                  </a:lnTo>
                  <a:cubicBezTo>
                    <a:pt x="419923" y="548651"/>
                    <a:pt x="426733" y="541840"/>
                    <a:pt x="426733" y="533410"/>
                  </a:cubicBezTo>
                  <a:lnTo>
                    <a:pt x="426733" y="76202"/>
                  </a:lnTo>
                  <a:cubicBezTo>
                    <a:pt x="426733" y="67772"/>
                    <a:pt x="433544" y="60961"/>
                    <a:pt x="441974" y="60961"/>
                  </a:cubicBezTo>
                  <a:cubicBezTo>
                    <a:pt x="450403" y="60961"/>
                    <a:pt x="457214" y="67772"/>
                    <a:pt x="457214" y="76202"/>
                  </a:cubicBezTo>
                  <a:lnTo>
                    <a:pt x="457214" y="533410"/>
                  </a:lnTo>
                  <a:cubicBezTo>
                    <a:pt x="457214" y="558604"/>
                    <a:pt x="436687" y="579131"/>
                    <a:pt x="411493" y="579131"/>
                  </a:cubicBezTo>
                  <a:lnTo>
                    <a:pt x="76202" y="579131"/>
                  </a:lnTo>
                  <a:cubicBezTo>
                    <a:pt x="34196" y="579131"/>
                    <a:pt x="0" y="544936"/>
                    <a:pt x="0" y="502930"/>
                  </a:cubicBezTo>
                  <a:lnTo>
                    <a:pt x="0" y="45721"/>
                  </a:lnTo>
                  <a:cubicBezTo>
                    <a:pt x="0" y="20527"/>
                    <a:pt x="20527" y="0"/>
                    <a:pt x="45721" y="0"/>
                  </a:cubicBezTo>
                  <a:close/>
                </a:path>
              </a:pathLst>
            </a:custGeom>
            <a:solidFill>
              <a:schemeClr val="accent1"/>
            </a:solidFill>
            <a:ln>
              <a:noFill/>
            </a:ln>
          </p:spPr>
          <p:txBody>
            <a:bodyPr/>
            <a:lstStyle/>
            <a:p>
              <a:endParaRPr lang="zh-CN" altLang="en-US">
                <a:cs typeface="+mn-ea"/>
                <a:sym typeface="+mn-lt"/>
              </a:endParaRPr>
            </a:p>
          </p:txBody>
        </p:sp>
      </p:grpSp>
      <p:grpSp>
        <p:nvGrpSpPr>
          <p:cNvPr id="78" name="组合 77">
            <a:extLst>
              <a:ext uri="{FF2B5EF4-FFF2-40B4-BE49-F238E27FC236}">
                <a16:creationId xmlns:a16="http://schemas.microsoft.com/office/drawing/2014/main" id="{A3CF9080-AE4E-4F81-88D3-B8A374FB4FCE}"/>
              </a:ext>
            </a:extLst>
          </p:cNvPr>
          <p:cNvGrpSpPr/>
          <p:nvPr/>
        </p:nvGrpSpPr>
        <p:grpSpPr>
          <a:xfrm>
            <a:off x="4635350" y="5218014"/>
            <a:ext cx="652484" cy="826472"/>
            <a:chOff x="4578200" y="1346665"/>
            <a:chExt cx="652484" cy="826472"/>
          </a:xfrm>
        </p:grpSpPr>
        <p:sp>
          <p:nvSpPr>
            <p:cNvPr id="79" name="文本框 78">
              <a:extLst>
                <a:ext uri="{FF2B5EF4-FFF2-40B4-BE49-F238E27FC236}">
                  <a16:creationId xmlns:a16="http://schemas.microsoft.com/office/drawing/2014/main" id="{460C3E94-C6BF-4C71-9259-5EAE7779ED50}"/>
                </a:ext>
              </a:extLst>
            </p:cNvPr>
            <p:cNvSpPr txBox="1"/>
            <p:nvPr/>
          </p:nvSpPr>
          <p:spPr>
            <a:xfrm>
              <a:off x="4646477" y="1375196"/>
              <a:ext cx="481831" cy="646331"/>
            </a:xfrm>
            <a:prstGeom prst="rect">
              <a:avLst/>
            </a:prstGeom>
            <a:noFill/>
          </p:spPr>
          <p:txBody>
            <a:bodyPr wrap="square" rtlCol="0">
              <a:spAutoFit/>
            </a:bodyPr>
            <a:lstStyle/>
            <a:p>
              <a:r>
                <a:rPr lang="en-US" altLang="zh-CN" sz="3600" b="1" dirty="0">
                  <a:solidFill>
                    <a:schemeClr val="accent1"/>
                  </a:solidFill>
                  <a:cs typeface="+mn-ea"/>
                  <a:sym typeface="+mn-lt"/>
                </a:rPr>
                <a:t>4</a:t>
              </a:r>
              <a:endParaRPr lang="zh-CN" altLang="en-US" sz="3600" b="1" dirty="0">
                <a:solidFill>
                  <a:schemeClr val="accent1"/>
                </a:solidFill>
                <a:cs typeface="+mn-ea"/>
                <a:sym typeface="+mn-lt"/>
              </a:endParaRPr>
            </a:p>
          </p:txBody>
        </p:sp>
        <p:sp>
          <p:nvSpPr>
            <p:cNvPr id="80" name="iconfont-11208-5297211">
              <a:extLst>
                <a:ext uri="{FF2B5EF4-FFF2-40B4-BE49-F238E27FC236}">
                  <a16:creationId xmlns:a16="http://schemas.microsoft.com/office/drawing/2014/main" id="{B310725C-A812-4CD0-9499-48CF95CD9682}"/>
                </a:ext>
              </a:extLst>
            </p:cNvPr>
            <p:cNvSpPr>
              <a:spLocks noChangeAspect="1"/>
            </p:cNvSpPr>
            <p:nvPr/>
          </p:nvSpPr>
          <p:spPr bwMode="auto">
            <a:xfrm>
              <a:off x="4578200" y="1346665"/>
              <a:ext cx="652484" cy="826472"/>
            </a:xfrm>
            <a:custGeom>
              <a:avLst/>
              <a:gdLst>
                <a:gd name="connsiteX0" fmla="*/ 76244 w 457214"/>
                <a:gd name="connsiteY0" fmla="*/ 487668 h 579131"/>
                <a:gd name="connsiteX1" fmla="*/ 380970 w 457214"/>
                <a:gd name="connsiteY1" fmla="*/ 487668 h 579131"/>
                <a:gd name="connsiteX2" fmla="*/ 396206 w 457214"/>
                <a:gd name="connsiteY2" fmla="*/ 502895 h 579131"/>
                <a:gd name="connsiteX3" fmla="*/ 380970 w 457214"/>
                <a:gd name="connsiteY3" fmla="*/ 518122 h 579131"/>
                <a:gd name="connsiteX4" fmla="*/ 76244 w 457214"/>
                <a:gd name="connsiteY4" fmla="*/ 518122 h 579131"/>
                <a:gd name="connsiteX5" fmla="*/ 61008 w 457214"/>
                <a:gd name="connsiteY5" fmla="*/ 502895 h 579131"/>
                <a:gd name="connsiteX6" fmla="*/ 76244 w 457214"/>
                <a:gd name="connsiteY6" fmla="*/ 487668 h 579131"/>
                <a:gd name="connsiteX7" fmla="*/ 45721 w 457214"/>
                <a:gd name="connsiteY7" fmla="*/ 30481 h 579131"/>
                <a:gd name="connsiteX8" fmla="*/ 30481 w 457214"/>
                <a:gd name="connsiteY8" fmla="*/ 45721 h 579131"/>
                <a:gd name="connsiteX9" fmla="*/ 30481 w 457214"/>
                <a:gd name="connsiteY9" fmla="*/ 442016 h 579131"/>
                <a:gd name="connsiteX10" fmla="*/ 76202 w 457214"/>
                <a:gd name="connsiteY10" fmla="*/ 426728 h 579131"/>
                <a:gd name="connsiteX11" fmla="*/ 350531 w 457214"/>
                <a:gd name="connsiteY11" fmla="*/ 426728 h 579131"/>
                <a:gd name="connsiteX12" fmla="*/ 365771 w 457214"/>
                <a:gd name="connsiteY12" fmla="*/ 411488 h 579131"/>
                <a:gd name="connsiteX13" fmla="*/ 365771 w 457214"/>
                <a:gd name="connsiteY13" fmla="*/ 45721 h 579131"/>
                <a:gd name="connsiteX14" fmla="*/ 350531 w 457214"/>
                <a:gd name="connsiteY14" fmla="*/ 30481 h 579131"/>
                <a:gd name="connsiteX15" fmla="*/ 45721 w 457214"/>
                <a:gd name="connsiteY15" fmla="*/ 0 h 579131"/>
                <a:gd name="connsiteX16" fmla="*/ 350531 w 457214"/>
                <a:gd name="connsiteY16" fmla="*/ 0 h 579131"/>
                <a:gd name="connsiteX17" fmla="*/ 396252 w 457214"/>
                <a:gd name="connsiteY17" fmla="*/ 45721 h 579131"/>
                <a:gd name="connsiteX18" fmla="*/ 396252 w 457214"/>
                <a:gd name="connsiteY18" fmla="*/ 411488 h 579131"/>
                <a:gd name="connsiteX19" fmla="*/ 350531 w 457214"/>
                <a:gd name="connsiteY19" fmla="*/ 457209 h 579131"/>
                <a:gd name="connsiteX20" fmla="*/ 76202 w 457214"/>
                <a:gd name="connsiteY20" fmla="*/ 457209 h 579131"/>
                <a:gd name="connsiteX21" fmla="*/ 30481 w 457214"/>
                <a:gd name="connsiteY21" fmla="*/ 502930 h 579131"/>
                <a:gd name="connsiteX22" fmla="*/ 76202 w 457214"/>
                <a:gd name="connsiteY22" fmla="*/ 548651 h 579131"/>
                <a:gd name="connsiteX23" fmla="*/ 411493 w 457214"/>
                <a:gd name="connsiteY23" fmla="*/ 548651 h 579131"/>
                <a:gd name="connsiteX24" fmla="*/ 426733 w 457214"/>
                <a:gd name="connsiteY24" fmla="*/ 533410 h 579131"/>
                <a:gd name="connsiteX25" fmla="*/ 426733 w 457214"/>
                <a:gd name="connsiteY25" fmla="*/ 76202 h 579131"/>
                <a:gd name="connsiteX26" fmla="*/ 441974 w 457214"/>
                <a:gd name="connsiteY26" fmla="*/ 60961 h 579131"/>
                <a:gd name="connsiteX27" fmla="*/ 457214 w 457214"/>
                <a:gd name="connsiteY27" fmla="*/ 76202 h 579131"/>
                <a:gd name="connsiteX28" fmla="*/ 457214 w 457214"/>
                <a:gd name="connsiteY28" fmla="*/ 533410 h 579131"/>
                <a:gd name="connsiteX29" fmla="*/ 411493 w 457214"/>
                <a:gd name="connsiteY29" fmla="*/ 579131 h 579131"/>
                <a:gd name="connsiteX30" fmla="*/ 76202 w 457214"/>
                <a:gd name="connsiteY30" fmla="*/ 579131 h 579131"/>
                <a:gd name="connsiteX31" fmla="*/ 0 w 457214"/>
                <a:gd name="connsiteY31" fmla="*/ 502930 h 579131"/>
                <a:gd name="connsiteX32" fmla="*/ 0 w 457214"/>
                <a:gd name="connsiteY32" fmla="*/ 45721 h 579131"/>
                <a:gd name="connsiteX33" fmla="*/ 45721 w 457214"/>
                <a:gd name="connsiteY33" fmla="*/ 0 h 57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57214" h="579131">
                  <a:moveTo>
                    <a:pt x="76244" y="487668"/>
                  </a:moveTo>
                  <a:lnTo>
                    <a:pt x="380970" y="487668"/>
                  </a:lnTo>
                  <a:cubicBezTo>
                    <a:pt x="389397" y="487668"/>
                    <a:pt x="396206" y="494473"/>
                    <a:pt x="396206" y="502895"/>
                  </a:cubicBezTo>
                  <a:cubicBezTo>
                    <a:pt x="396206" y="511318"/>
                    <a:pt x="389397" y="518122"/>
                    <a:pt x="380970" y="518122"/>
                  </a:cubicBezTo>
                  <a:lnTo>
                    <a:pt x="76244" y="518122"/>
                  </a:lnTo>
                  <a:cubicBezTo>
                    <a:pt x="67817" y="518122"/>
                    <a:pt x="61008" y="511318"/>
                    <a:pt x="61008" y="502895"/>
                  </a:cubicBezTo>
                  <a:cubicBezTo>
                    <a:pt x="61008" y="494473"/>
                    <a:pt x="67817" y="487668"/>
                    <a:pt x="76244" y="487668"/>
                  </a:cubicBezTo>
                  <a:close/>
                  <a:moveTo>
                    <a:pt x="45721" y="30481"/>
                  </a:moveTo>
                  <a:cubicBezTo>
                    <a:pt x="37292" y="30481"/>
                    <a:pt x="30481" y="37291"/>
                    <a:pt x="30481" y="45721"/>
                  </a:cubicBezTo>
                  <a:lnTo>
                    <a:pt x="30481" y="442016"/>
                  </a:lnTo>
                  <a:cubicBezTo>
                    <a:pt x="43245" y="432443"/>
                    <a:pt x="59057" y="426728"/>
                    <a:pt x="76202" y="426728"/>
                  </a:cubicBezTo>
                  <a:lnTo>
                    <a:pt x="350531" y="426728"/>
                  </a:lnTo>
                  <a:cubicBezTo>
                    <a:pt x="358961" y="426728"/>
                    <a:pt x="365771" y="419918"/>
                    <a:pt x="365771" y="411488"/>
                  </a:cubicBezTo>
                  <a:lnTo>
                    <a:pt x="365771" y="45721"/>
                  </a:lnTo>
                  <a:cubicBezTo>
                    <a:pt x="365771" y="37291"/>
                    <a:pt x="358961" y="30481"/>
                    <a:pt x="350531" y="30481"/>
                  </a:cubicBezTo>
                  <a:close/>
                  <a:moveTo>
                    <a:pt x="45721" y="0"/>
                  </a:moveTo>
                  <a:lnTo>
                    <a:pt x="350531" y="0"/>
                  </a:lnTo>
                  <a:cubicBezTo>
                    <a:pt x="375725" y="0"/>
                    <a:pt x="396252" y="20527"/>
                    <a:pt x="396252" y="45721"/>
                  </a:cubicBezTo>
                  <a:lnTo>
                    <a:pt x="396252" y="411488"/>
                  </a:lnTo>
                  <a:cubicBezTo>
                    <a:pt x="396252" y="436682"/>
                    <a:pt x="375725" y="457209"/>
                    <a:pt x="350531" y="457209"/>
                  </a:cubicBezTo>
                  <a:lnTo>
                    <a:pt x="76202" y="457209"/>
                  </a:lnTo>
                  <a:cubicBezTo>
                    <a:pt x="51008" y="457209"/>
                    <a:pt x="30481" y="477736"/>
                    <a:pt x="30481" y="502930"/>
                  </a:cubicBezTo>
                  <a:cubicBezTo>
                    <a:pt x="30481" y="528124"/>
                    <a:pt x="51008" y="548651"/>
                    <a:pt x="76202" y="548651"/>
                  </a:cubicBezTo>
                  <a:lnTo>
                    <a:pt x="411493" y="548651"/>
                  </a:lnTo>
                  <a:cubicBezTo>
                    <a:pt x="419923" y="548651"/>
                    <a:pt x="426733" y="541840"/>
                    <a:pt x="426733" y="533410"/>
                  </a:cubicBezTo>
                  <a:lnTo>
                    <a:pt x="426733" y="76202"/>
                  </a:lnTo>
                  <a:cubicBezTo>
                    <a:pt x="426733" y="67772"/>
                    <a:pt x="433544" y="60961"/>
                    <a:pt x="441974" y="60961"/>
                  </a:cubicBezTo>
                  <a:cubicBezTo>
                    <a:pt x="450403" y="60961"/>
                    <a:pt x="457214" y="67772"/>
                    <a:pt x="457214" y="76202"/>
                  </a:cubicBezTo>
                  <a:lnTo>
                    <a:pt x="457214" y="533410"/>
                  </a:lnTo>
                  <a:cubicBezTo>
                    <a:pt x="457214" y="558604"/>
                    <a:pt x="436687" y="579131"/>
                    <a:pt x="411493" y="579131"/>
                  </a:cubicBezTo>
                  <a:lnTo>
                    <a:pt x="76202" y="579131"/>
                  </a:lnTo>
                  <a:cubicBezTo>
                    <a:pt x="34196" y="579131"/>
                    <a:pt x="0" y="544936"/>
                    <a:pt x="0" y="502930"/>
                  </a:cubicBezTo>
                  <a:lnTo>
                    <a:pt x="0" y="45721"/>
                  </a:lnTo>
                  <a:cubicBezTo>
                    <a:pt x="0" y="20527"/>
                    <a:pt x="20527" y="0"/>
                    <a:pt x="45721" y="0"/>
                  </a:cubicBezTo>
                  <a:close/>
                </a:path>
              </a:pathLst>
            </a:custGeom>
            <a:solidFill>
              <a:schemeClr val="accent1"/>
            </a:solidFill>
            <a:ln>
              <a:noFill/>
            </a:ln>
          </p:spPr>
          <p:txBody>
            <a:bodyPr/>
            <a:lstStyle/>
            <a:p>
              <a:endParaRPr lang="zh-CN" altLang="en-US">
                <a:cs typeface="+mn-ea"/>
                <a:sym typeface="+mn-lt"/>
              </a:endParaRPr>
            </a:p>
          </p:txBody>
        </p:sp>
      </p:grpSp>
      <p:sp>
        <p:nvSpPr>
          <p:cNvPr id="12" name="文本占位符 11">
            <a:extLst>
              <a:ext uri="{FF2B5EF4-FFF2-40B4-BE49-F238E27FC236}">
                <a16:creationId xmlns:a16="http://schemas.microsoft.com/office/drawing/2014/main" id="{BC63E7FC-5A55-4F1D-ACAB-117CC647FF1E}"/>
              </a:ext>
            </a:extLst>
          </p:cNvPr>
          <p:cNvSpPr>
            <a:spLocks noGrp="1"/>
          </p:cNvSpPr>
          <p:nvPr>
            <p:ph type="body" sz="quarter" idx="11"/>
          </p:nvPr>
        </p:nvSpPr>
        <p:spPr/>
        <p:txBody>
          <a:bodyPr/>
          <a:lstStyle/>
          <a:p>
            <a:r>
              <a:rPr lang="zh-CN" altLang="en-US" dirty="0">
                <a:latin typeface="+mn-lt"/>
                <a:ea typeface="+mn-ea"/>
                <a:cs typeface="+mn-ea"/>
                <a:sym typeface="+mn-lt"/>
              </a:rPr>
              <a:t>请在此输入标题</a:t>
            </a:r>
          </a:p>
        </p:txBody>
      </p:sp>
      <p:sp>
        <p:nvSpPr>
          <p:cNvPr id="13" name="文本占位符 12">
            <a:extLst>
              <a:ext uri="{FF2B5EF4-FFF2-40B4-BE49-F238E27FC236}">
                <a16:creationId xmlns:a16="http://schemas.microsoft.com/office/drawing/2014/main" id="{0CA72DB5-4BAD-4B80-AADB-C8281E81957E}"/>
              </a:ext>
            </a:extLst>
          </p:cNvPr>
          <p:cNvSpPr>
            <a:spLocks noGrp="1"/>
          </p:cNvSpPr>
          <p:nvPr>
            <p:ph type="body" sz="quarter" idx="13"/>
          </p:nvPr>
        </p:nvSpPr>
        <p:spPr/>
        <p:txBody>
          <a:bodyPr/>
          <a:lstStyle/>
          <a:p>
            <a:r>
              <a:rPr lang="en-US" altLang="zh-CN" dirty="0">
                <a:latin typeface="+mn-lt"/>
                <a:ea typeface="+mn-ea"/>
                <a:cs typeface="+mn-ea"/>
                <a:sym typeface="+mn-lt"/>
              </a:rPr>
              <a:t>Click here to add your title</a:t>
            </a:r>
          </a:p>
        </p:txBody>
      </p:sp>
      <p:sp>
        <p:nvSpPr>
          <p:cNvPr id="14" name="文本占位符 13">
            <a:extLst>
              <a:ext uri="{FF2B5EF4-FFF2-40B4-BE49-F238E27FC236}">
                <a16:creationId xmlns:a16="http://schemas.microsoft.com/office/drawing/2014/main" id="{CAB61C0E-E9D6-4FFD-A62E-977D6FDF8ABF}"/>
              </a:ext>
            </a:extLst>
          </p:cNvPr>
          <p:cNvSpPr>
            <a:spLocks noGrp="1"/>
          </p:cNvSpPr>
          <p:nvPr>
            <p:ph type="body" sz="quarter" idx="14"/>
          </p:nvPr>
        </p:nvSpPr>
        <p:spPr/>
        <p:txBody>
          <a:bodyPr/>
          <a:lstStyle/>
          <a:p>
            <a:r>
              <a:rPr lang="zh-CN" altLang="en-US" dirty="0">
                <a:latin typeface="+mn-lt"/>
                <a:ea typeface="+mn-ea"/>
                <a:cs typeface="+mn-ea"/>
                <a:sym typeface="+mn-lt"/>
              </a:rPr>
              <a:t>请在此输入标题</a:t>
            </a:r>
          </a:p>
        </p:txBody>
      </p:sp>
      <p:sp>
        <p:nvSpPr>
          <p:cNvPr id="15" name="文本占位符 14">
            <a:extLst>
              <a:ext uri="{FF2B5EF4-FFF2-40B4-BE49-F238E27FC236}">
                <a16:creationId xmlns:a16="http://schemas.microsoft.com/office/drawing/2014/main" id="{DA69BB26-8B07-4ACE-BC67-2460BD384464}"/>
              </a:ext>
            </a:extLst>
          </p:cNvPr>
          <p:cNvSpPr>
            <a:spLocks noGrp="1"/>
          </p:cNvSpPr>
          <p:nvPr>
            <p:ph type="body" sz="quarter" idx="15"/>
          </p:nvPr>
        </p:nvSpPr>
        <p:spPr/>
        <p:txBody>
          <a:bodyPr/>
          <a:lstStyle/>
          <a:p>
            <a:r>
              <a:rPr lang="en-US" altLang="zh-CN" dirty="0">
                <a:latin typeface="+mn-lt"/>
                <a:ea typeface="+mn-ea"/>
                <a:cs typeface="+mn-ea"/>
                <a:sym typeface="+mn-lt"/>
              </a:rPr>
              <a:t>Click here to add your title</a:t>
            </a:r>
          </a:p>
        </p:txBody>
      </p:sp>
      <p:sp>
        <p:nvSpPr>
          <p:cNvPr id="16" name="文本占位符 15">
            <a:extLst>
              <a:ext uri="{FF2B5EF4-FFF2-40B4-BE49-F238E27FC236}">
                <a16:creationId xmlns:a16="http://schemas.microsoft.com/office/drawing/2014/main" id="{C920F864-455E-4E41-9F4B-093DAB933819}"/>
              </a:ext>
            </a:extLst>
          </p:cNvPr>
          <p:cNvSpPr>
            <a:spLocks noGrp="1"/>
          </p:cNvSpPr>
          <p:nvPr>
            <p:ph type="body" sz="quarter" idx="16"/>
          </p:nvPr>
        </p:nvSpPr>
        <p:spPr/>
        <p:txBody>
          <a:bodyPr/>
          <a:lstStyle/>
          <a:p>
            <a:r>
              <a:rPr lang="zh-CN" altLang="en-US" dirty="0">
                <a:latin typeface="+mn-lt"/>
                <a:ea typeface="+mn-ea"/>
                <a:cs typeface="+mn-ea"/>
                <a:sym typeface="+mn-lt"/>
              </a:rPr>
              <a:t>请在此输入标题</a:t>
            </a:r>
          </a:p>
        </p:txBody>
      </p:sp>
      <p:sp>
        <p:nvSpPr>
          <p:cNvPr id="17" name="文本占位符 16">
            <a:extLst>
              <a:ext uri="{FF2B5EF4-FFF2-40B4-BE49-F238E27FC236}">
                <a16:creationId xmlns:a16="http://schemas.microsoft.com/office/drawing/2014/main" id="{6199BE79-B8D0-473D-85CD-938841DC17C5}"/>
              </a:ext>
            </a:extLst>
          </p:cNvPr>
          <p:cNvSpPr>
            <a:spLocks noGrp="1"/>
          </p:cNvSpPr>
          <p:nvPr>
            <p:ph type="body" sz="quarter" idx="17"/>
          </p:nvPr>
        </p:nvSpPr>
        <p:spPr/>
        <p:txBody>
          <a:bodyPr/>
          <a:lstStyle/>
          <a:p>
            <a:r>
              <a:rPr lang="en-US" altLang="zh-CN" dirty="0">
                <a:latin typeface="+mn-lt"/>
                <a:ea typeface="+mn-ea"/>
                <a:cs typeface="+mn-ea"/>
                <a:sym typeface="+mn-lt"/>
              </a:rPr>
              <a:t>Click here to add your title</a:t>
            </a:r>
          </a:p>
        </p:txBody>
      </p:sp>
      <p:sp>
        <p:nvSpPr>
          <p:cNvPr id="18" name="文本占位符 17">
            <a:extLst>
              <a:ext uri="{FF2B5EF4-FFF2-40B4-BE49-F238E27FC236}">
                <a16:creationId xmlns:a16="http://schemas.microsoft.com/office/drawing/2014/main" id="{C9B31508-7F47-451E-B4CD-EB5075FF100D}"/>
              </a:ext>
            </a:extLst>
          </p:cNvPr>
          <p:cNvSpPr>
            <a:spLocks noGrp="1"/>
          </p:cNvSpPr>
          <p:nvPr>
            <p:ph type="body" sz="quarter" idx="18"/>
          </p:nvPr>
        </p:nvSpPr>
        <p:spPr/>
        <p:txBody>
          <a:bodyPr/>
          <a:lstStyle/>
          <a:p>
            <a:r>
              <a:rPr lang="zh-CN" altLang="en-US" dirty="0">
                <a:latin typeface="+mn-lt"/>
                <a:ea typeface="+mn-ea"/>
                <a:cs typeface="+mn-ea"/>
                <a:sym typeface="+mn-lt"/>
              </a:rPr>
              <a:t>请在此输入标题</a:t>
            </a:r>
          </a:p>
        </p:txBody>
      </p:sp>
      <p:sp>
        <p:nvSpPr>
          <p:cNvPr id="19" name="文本占位符 18">
            <a:extLst>
              <a:ext uri="{FF2B5EF4-FFF2-40B4-BE49-F238E27FC236}">
                <a16:creationId xmlns:a16="http://schemas.microsoft.com/office/drawing/2014/main" id="{531994A7-2752-41FC-8E60-D0486BB0E241}"/>
              </a:ext>
            </a:extLst>
          </p:cNvPr>
          <p:cNvSpPr>
            <a:spLocks noGrp="1"/>
          </p:cNvSpPr>
          <p:nvPr>
            <p:ph type="body" sz="quarter" idx="19"/>
          </p:nvPr>
        </p:nvSpPr>
        <p:spPr/>
        <p:txBody>
          <a:bodyPr/>
          <a:lstStyle/>
          <a:p>
            <a:r>
              <a:rPr lang="en-US" altLang="zh-CN" dirty="0">
                <a:latin typeface="+mn-lt"/>
                <a:ea typeface="+mn-ea"/>
                <a:cs typeface="+mn-ea"/>
                <a:sym typeface="+mn-lt"/>
              </a:rPr>
              <a:t>Click here to add your title</a:t>
            </a:r>
          </a:p>
        </p:txBody>
      </p:sp>
      <p:sp>
        <p:nvSpPr>
          <p:cNvPr id="24" name="矩形 23">
            <a:extLst>
              <a:ext uri="{FF2B5EF4-FFF2-40B4-BE49-F238E27FC236}">
                <a16:creationId xmlns:a16="http://schemas.microsoft.com/office/drawing/2014/main" id="{576691AA-B022-4101-A6E3-0BFB1CC4E776}"/>
              </a:ext>
            </a:extLst>
          </p:cNvPr>
          <p:cNvSpPr/>
          <p:nvPr/>
        </p:nvSpPr>
        <p:spPr>
          <a:xfrm>
            <a:off x="1992791" y="2284909"/>
            <a:ext cx="905392" cy="509283"/>
          </a:xfrm>
          <a:prstGeom prst="rect">
            <a:avLst/>
          </a:prstGeom>
          <a:blipFill dpi="0" rotWithShape="1">
            <a:blip r:embed="rId3" cstate="screen">
              <a:alphaModFix amt="33000"/>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2619293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a:extLst>
              <a:ext uri="{FF2B5EF4-FFF2-40B4-BE49-F238E27FC236}">
                <a16:creationId xmlns:a16="http://schemas.microsoft.com/office/drawing/2014/main" id="{4E065694-EE67-482B-9598-D6AE6A979827}"/>
              </a:ext>
            </a:extLst>
          </p:cNvPr>
          <p:cNvSpPr/>
          <p:nvPr/>
        </p:nvSpPr>
        <p:spPr>
          <a:xfrm>
            <a:off x="9334413" y="0"/>
            <a:ext cx="2857587" cy="6538439"/>
          </a:xfrm>
          <a:prstGeom prst="rect">
            <a:avLst/>
          </a:prstGeom>
          <a:gradFill flip="none" rotWithShape="1">
            <a:gsLst>
              <a:gs pos="0">
                <a:schemeClr val="accent1"/>
              </a:gs>
              <a:gs pos="64000">
                <a:schemeClr val="bg1">
                  <a:alpha val="0"/>
                </a:schemeClr>
              </a:gs>
            </a:gsLst>
            <a:lin ang="14400000" scaled="0"/>
            <a:tileRect/>
          </a:gradFill>
          <a:ln>
            <a:noFill/>
          </a:ln>
          <a:effectLst>
            <a:outerShdw blurRad="177800" dist="254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4" name="文本框 53">
            <a:extLst>
              <a:ext uri="{FF2B5EF4-FFF2-40B4-BE49-F238E27FC236}">
                <a16:creationId xmlns:a16="http://schemas.microsoft.com/office/drawing/2014/main" id="{CAE1E07C-B506-4BA8-88E7-7E9668A735B3}"/>
              </a:ext>
            </a:extLst>
          </p:cNvPr>
          <p:cNvSpPr txBox="1"/>
          <p:nvPr/>
        </p:nvSpPr>
        <p:spPr>
          <a:xfrm>
            <a:off x="9494482" y="-546412"/>
            <a:ext cx="3247043" cy="8303747"/>
          </a:xfrm>
          <a:prstGeom prst="rect">
            <a:avLst/>
          </a:prstGeom>
          <a:noFill/>
        </p:spPr>
        <p:txBody>
          <a:bodyPr vert="eaVert" wrap="square" rtlCol="0">
            <a:spAutoFit/>
          </a:bodyPr>
          <a:lstStyle/>
          <a:p>
            <a:pPr algn="ctr"/>
            <a:r>
              <a:rPr lang="en-US" altLang="zh-CN" sz="19900" b="1" dirty="0">
                <a:solidFill>
                  <a:schemeClr val="accent1">
                    <a:alpha val="44000"/>
                  </a:schemeClr>
                </a:solidFill>
                <a:cs typeface="+mn-ea"/>
                <a:sym typeface="+mn-lt"/>
              </a:rPr>
              <a:t>TJNU</a:t>
            </a:r>
            <a:endParaRPr lang="zh-CN" altLang="en-US" sz="16600" b="1" dirty="0">
              <a:solidFill>
                <a:schemeClr val="accent1">
                  <a:alpha val="44000"/>
                </a:schemeClr>
              </a:solidFill>
              <a:cs typeface="+mn-ea"/>
              <a:sym typeface="+mn-lt"/>
            </a:endParaRPr>
          </a:p>
        </p:txBody>
      </p:sp>
      <p:sp>
        <p:nvSpPr>
          <p:cNvPr id="50" name="矩形 49">
            <a:extLst>
              <a:ext uri="{FF2B5EF4-FFF2-40B4-BE49-F238E27FC236}">
                <a16:creationId xmlns:a16="http://schemas.microsoft.com/office/drawing/2014/main" id="{05676A3F-4DE4-41F5-BFB0-78A6089CE8C7}"/>
              </a:ext>
            </a:extLst>
          </p:cNvPr>
          <p:cNvSpPr/>
          <p:nvPr/>
        </p:nvSpPr>
        <p:spPr>
          <a:xfrm>
            <a:off x="-8708" y="4645550"/>
            <a:ext cx="5227516" cy="1882870"/>
          </a:xfrm>
          <a:prstGeom prst="rect">
            <a:avLst/>
          </a:prstGeom>
          <a:solidFill>
            <a:schemeClr val="accent2">
              <a:lumMod val="60000"/>
              <a:lumOff val="40000"/>
              <a:alpha val="68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14" name="图片 13">
            <a:extLst>
              <a:ext uri="{FF2B5EF4-FFF2-40B4-BE49-F238E27FC236}">
                <a16:creationId xmlns:a16="http://schemas.microsoft.com/office/drawing/2014/main" id="{B902B707-A042-41AC-B4C2-44BB9A983FBC}"/>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10373415" y="5459103"/>
            <a:ext cx="1965830" cy="1122787"/>
          </a:xfrm>
          <a:prstGeom prst="rect">
            <a:avLst/>
          </a:prstGeom>
        </p:spPr>
      </p:pic>
      <p:sp>
        <p:nvSpPr>
          <p:cNvPr id="55" name="文本框 54">
            <a:extLst>
              <a:ext uri="{FF2B5EF4-FFF2-40B4-BE49-F238E27FC236}">
                <a16:creationId xmlns:a16="http://schemas.microsoft.com/office/drawing/2014/main" id="{475FF824-AFEB-4C3F-8073-53205F728CF6}"/>
              </a:ext>
            </a:extLst>
          </p:cNvPr>
          <p:cNvSpPr txBox="1"/>
          <p:nvPr/>
        </p:nvSpPr>
        <p:spPr>
          <a:xfrm>
            <a:off x="2174019" y="3994627"/>
            <a:ext cx="3044789" cy="523220"/>
          </a:xfrm>
          <a:prstGeom prst="rect">
            <a:avLst/>
          </a:prstGeom>
          <a:noFill/>
        </p:spPr>
        <p:txBody>
          <a:bodyPr wrap="square" rtlCol="0">
            <a:spAutoFit/>
          </a:bodyPr>
          <a:lstStyle/>
          <a:p>
            <a:pPr defTabSz="914377">
              <a:defRPr/>
            </a:pPr>
            <a:r>
              <a:rPr lang="zh-CN" altLang="en-US" sz="2800" b="1" dirty="0">
                <a:solidFill>
                  <a:schemeClr val="accent1"/>
                </a:solidFill>
                <a:cs typeface="+mn-ea"/>
                <a:sym typeface="+mn-lt"/>
              </a:rPr>
              <a:t>请输入您的标题</a:t>
            </a:r>
          </a:p>
        </p:txBody>
      </p:sp>
      <p:sp>
        <p:nvSpPr>
          <p:cNvPr id="56" name="文本框 55">
            <a:extLst>
              <a:ext uri="{FF2B5EF4-FFF2-40B4-BE49-F238E27FC236}">
                <a16:creationId xmlns:a16="http://schemas.microsoft.com/office/drawing/2014/main" id="{70EB1E45-7E0D-4269-B511-5FF8D7813064}"/>
              </a:ext>
            </a:extLst>
          </p:cNvPr>
          <p:cNvSpPr txBox="1"/>
          <p:nvPr/>
        </p:nvSpPr>
        <p:spPr>
          <a:xfrm>
            <a:off x="4574259" y="872095"/>
            <a:ext cx="3044789" cy="523220"/>
          </a:xfrm>
          <a:prstGeom prst="rect">
            <a:avLst/>
          </a:prstGeom>
          <a:noFill/>
        </p:spPr>
        <p:txBody>
          <a:bodyPr wrap="square" rtlCol="0">
            <a:spAutoFit/>
          </a:bodyPr>
          <a:lstStyle/>
          <a:p>
            <a:pPr defTabSz="914377">
              <a:defRPr/>
            </a:pPr>
            <a:r>
              <a:rPr lang="zh-CN" altLang="en-US" sz="2800" b="1" dirty="0">
                <a:solidFill>
                  <a:schemeClr val="accent1"/>
                </a:solidFill>
                <a:cs typeface="+mn-ea"/>
                <a:sym typeface="+mn-lt"/>
              </a:rPr>
              <a:t>请输入您的标题</a:t>
            </a:r>
          </a:p>
        </p:txBody>
      </p:sp>
      <p:sp>
        <p:nvSpPr>
          <p:cNvPr id="57" name="矩形 56">
            <a:extLst>
              <a:ext uri="{FF2B5EF4-FFF2-40B4-BE49-F238E27FC236}">
                <a16:creationId xmlns:a16="http://schemas.microsoft.com/office/drawing/2014/main" id="{25C5BDE8-EFC6-4631-8624-4EF560E8A517}"/>
              </a:ext>
            </a:extLst>
          </p:cNvPr>
          <p:cNvSpPr/>
          <p:nvPr/>
        </p:nvSpPr>
        <p:spPr>
          <a:xfrm>
            <a:off x="4574259" y="1544891"/>
            <a:ext cx="4693081" cy="1857753"/>
          </a:xfrm>
          <a:prstGeom prst="rect">
            <a:avLst/>
          </a:prstGeom>
        </p:spPr>
        <p:txBody>
          <a:bodyPr wrap="square">
            <a:spAutoFit/>
          </a:bodyPr>
          <a:lstStyle/>
          <a:p>
            <a:pPr algn="just" hangingPunct="0">
              <a:lnSpc>
                <a:spcPct val="130000"/>
              </a:lnSpc>
            </a:pPr>
            <a:r>
              <a:rPr lang="zh-CN" altLang="en-US" dirty="0">
                <a:solidFill>
                  <a:schemeClr val="tx1">
                    <a:lumMod val="65000"/>
                    <a:lumOff val="35000"/>
                  </a:schemeClr>
                </a:solidFill>
                <a:cs typeface="+mn-ea"/>
                <a:sym typeface="+mn-lt"/>
              </a:rPr>
              <a:t>全日制本科生</a:t>
            </a:r>
            <a:r>
              <a:rPr lang="en-US" altLang="zh-CN" dirty="0">
                <a:solidFill>
                  <a:schemeClr val="tx1">
                    <a:lumMod val="65000"/>
                    <a:lumOff val="35000"/>
                  </a:schemeClr>
                </a:solidFill>
                <a:cs typeface="+mn-ea"/>
                <a:sym typeface="+mn-lt"/>
              </a:rPr>
              <a:t>24398</a:t>
            </a:r>
            <a:r>
              <a:rPr lang="zh-CN" altLang="en-US" dirty="0">
                <a:solidFill>
                  <a:schemeClr val="tx1">
                    <a:lumMod val="65000"/>
                    <a:lumOff val="35000"/>
                  </a:schemeClr>
                </a:solidFill>
                <a:cs typeface="+mn-ea"/>
                <a:sym typeface="+mn-lt"/>
              </a:rPr>
              <a:t>人，全日制硕士研究生</a:t>
            </a:r>
            <a:r>
              <a:rPr lang="en-US" altLang="zh-CN" dirty="0">
                <a:solidFill>
                  <a:schemeClr val="tx1">
                    <a:lumMod val="65000"/>
                    <a:lumOff val="35000"/>
                  </a:schemeClr>
                </a:solidFill>
                <a:cs typeface="+mn-ea"/>
                <a:sym typeface="+mn-lt"/>
              </a:rPr>
              <a:t>4361</a:t>
            </a:r>
            <a:r>
              <a:rPr lang="zh-CN" altLang="en-US" dirty="0">
                <a:solidFill>
                  <a:schemeClr val="tx1">
                    <a:lumMod val="65000"/>
                    <a:lumOff val="35000"/>
                  </a:schemeClr>
                </a:solidFill>
                <a:cs typeface="+mn-ea"/>
                <a:sym typeface="+mn-lt"/>
              </a:rPr>
              <a:t>人，博士研究生</a:t>
            </a:r>
            <a:r>
              <a:rPr lang="en-US" altLang="zh-CN" dirty="0">
                <a:solidFill>
                  <a:schemeClr val="tx1">
                    <a:lumMod val="65000"/>
                    <a:lumOff val="35000"/>
                  </a:schemeClr>
                </a:solidFill>
                <a:cs typeface="+mn-ea"/>
                <a:sym typeface="+mn-lt"/>
              </a:rPr>
              <a:t>409</a:t>
            </a:r>
            <a:r>
              <a:rPr lang="zh-CN" altLang="en-US" dirty="0">
                <a:solidFill>
                  <a:schemeClr val="tx1">
                    <a:lumMod val="65000"/>
                    <a:lumOff val="35000"/>
                  </a:schemeClr>
                </a:solidFill>
                <a:cs typeface="+mn-ea"/>
                <a:sym typeface="+mn-lt"/>
              </a:rPr>
              <a:t>人，各级各类留学生</a:t>
            </a:r>
            <a:r>
              <a:rPr lang="en-US" altLang="zh-CN" dirty="0">
                <a:solidFill>
                  <a:schemeClr val="tx1">
                    <a:lumMod val="65000"/>
                    <a:lumOff val="35000"/>
                  </a:schemeClr>
                </a:solidFill>
                <a:cs typeface="+mn-ea"/>
                <a:sym typeface="+mn-lt"/>
              </a:rPr>
              <a:t>2150</a:t>
            </a:r>
            <a:r>
              <a:rPr lang="zh-CN" altLang="en-US" dirty="0">
                <a:solidFill>
                  <a:schemeClr val="tx1">
                    <a:lumMod val="65000"/>
                    <a:lumOff val="35000"/>
                  </a:schemeClr>
                </a:solidFill>
                <a:cs typeface="+mn-ea"/>
                <a:sym typeface="+mn-lt"/>
              </a:rPr>
              <a:t>人。教职工</a:t>
            </a:r>
            <a:r>
              <a:rPr lang="en-US" altLang="zh-CN" dirty="0">
                <a:solidFill>
                  <a:schemeClr val="tx1">
                    <a:lumMod val="65000"/>
                    <a:lumOff val="35000"/>
                  </a:schemeClr>
                </a:solidFill>
                <a:cs typeface="+mn-ea"/>
                <a:sym typeface="+mn-lt"/>
              </a:rPr>
              <a:t>2343</a:t>
            </a:r>
            <a:r>
              <a:rPr lang="zh-CN" altLang="en-US" dirty="0">
                <a:solidFill>
                  <a:schemeClr val="tx1">
                    <a:lumMod val="65000"/>
                    <a:lumOff val="35000"/>
                  </a:schemeClr>
                </a:solidFill>
                <a:cs typeface="+mn-ea"/>
                <a:sym typeface="+mn-lt"/>
              </a:rPr>
              <a:t>人，其中专任教师</a:t>
            </a:r>
            <a:r>
              <a:rPr lang="en-US" altLang="zh-CN" dirty="0">
                <a:solidFill>
                  <a:schemeClr val="tx1">
                    <a:lumMod val="65000"/>
                    <a:lumOff val="35000"/>
                  </a:schemeClr>
                </a:solidFill>
                <a:cs typeface="+mn-ea"/>
                <a:sym typeface="+mn-lt"/>
              </a:rPr>
              <a:t>1461</a:t>
            </a:r>
            <a:r>
              <a:rPr lang="zh-CN" altLang="en-US" dirty="0">
                <a:solidFill>
                  <a:schemeClr val="tx1">
                    <a:lumMod val="65000"/>
                    <a:lumOff val="35000"/>
                  </a:schemeClr>
                </a:solidFill>
                <a:cs typeface="+mn-ea"/>
                <a:sym typeface="+mn-lt"/>
              </a:rPr>
              <a:t>人，拥有高级职称</a:t>
            </a:r>
            <a:r>
              <a:rPr lang="en-US" altLang="zh-CN" dirty="0">
                <a:solidFill>
                  <a:schemeClr val="tx1">
                    <a:lumMod val="65000"/>
                    <a:lumOff val="35000"/>
                  </a:schemeClr>
                </a:solidFill>
                <a:cs typeface="+mn-ea"/>
                <a:sym typeface="+mn-lt"/>
              </a:rPr>
              <a:t>703</a:t>
            </a:r>
            <a:r>
              <a:rPr lang="zh-CN" altLang="en-US" dirty="0">
                <a:solidFill>
                  <a:schemeClr val="tx1">
                    <a:lumMod val="65000"/>
                    <a:lumOff val="35000"/>
                  </a:schemeClr>
                </a:solidFill>
                <a:cs typeface="+mn-ea"/>
                <a:sym typeface="+mn-lt"/>
              </a:rPr>
              <a:t>人，具有博士学位</a:t>
            </a:r>
            <a:r>
              <a:rPr lang="en-US" altLang="zh-CN" dirty="0">
                <a:solidFill>
                  <a:schemeClr val="tx1">
                    <a:lumMod val="65000"/>
                    <a:lumOff val="35000"/>
                  </a:schemeClr>
                </a:solidFill>
                <a:cs typeface="+mn-ea"/>
                <a:sym typeface="+mn-lt"/>
              </a:rPr>
              <a:t>871</a:t>
            </a:r>
            <a:r>
              <a:rPr lang="zh-CN" altLang="en-US" dirty="0">
                <a:solidFill>
                  <a:schemeClr val="tx1">
                    <a:lumMod val="65000"/>
                    <a:lumOff val="35000"/>
                  </a:schemeClr>
                </a:solidFill>
                <a:cs typeface="+mn-ea"/>
                <a:sym typeface="+mn-lt"/>
              </a:rPr>
              <a:t>人。</a:t>
            </a:r>
            <a:endParaRPr lang="en-US" altLang="zh-CN" sz="2000" dirty="0">
              <a:solidFill>
                <a:schemeClr val="tx1">
                  <a:lumMod val="65000"/>
                  <a:lumOff val="35000"/>
                </a:schemeClr>
              </a:solidFill>
              <a:cs typeface="+mn-ea"/>
              <a:sym typeface="+mn-lt"/>
            </a:endParaRPr>
          </a:p>
        </p:txBody>
      </p:sp>
      <p:sp>
        <p:nvSpPr>
          <p:cNvPr id="58" name="矩形 57">
            <a:extLst>
              <a:ext uri="{FF2B5EF4-FFF2-40B4-BE49-F238E27FC236}">
                <a16:creationId xmlns:a16="http://schemas.microsoft.com/office/drawing/2014/main" id="{B6BFC7DE-0EAC-4605-9AE9-5168D0D63DB7}"/>
              </a:ext>
            </a:extLst>
          </p:cNvPr>
          <p:cNvSpPr/>
          <p:nvPr/>
        </p:nvSpPr>
        <p:spPr>
          <a:xfrm>
            <a:off x="284367" y="4686462"/>
            <a:ext cx="4693081" cy="1857753"/>
          </a:xfrm>
          <a:prstGeom prst="rect">
            <a:avLst/>
          </a:prstGeom>
        </p:spPr>
        <p:txBody>
          <a:bodyPr wrap="square">
            <a:spAutoFit/>
          </a:bodyPr>
          <a:lstStyle/>
          <a:p>
            <a:pPr algn="just" hangingPunct="0">
              <a:lnSpc>
                <a:spcPct val="130000"/>
              </a:lnSpc>
            </a:pPr>
            <a:r>
              <a:rPr lang="zh-CN" altLang="en-US" dirty="0">
                <a:solidFill>
                  <a:schemeClr val="bg1"/>
                </a:solidFill>
                <a:cs typeface="+mn-ea"/>
                <a:sym typeface="+mn-lt"/>
              </a:rPr>
              <a:t>学校先后荣获全国精神文明建设先进单位、全国文明单位、全国五一劳动奖状、全国“三八”红旗集体、全国模范教师、全国优秀教育工作者、全国道德模范提名奖等集体和个人荣誉近百项。</a:t>
            </a:r>
            <a:endParaRPr lang="en-US" altLang="zh-CN" sz="2000" dirty="0">
              <a:solidFill>
                <a:schemeClr val="bg1"/>
              </a:solidFill>
              <a:cs typeface="+mn-ea"/>
              <a:sym typeface="+mn-lt"/>
            </a:endParaRPr>
          </a:p>
        </p:txBody>
      </p:sp>
      <p:sp>
        <p:nvSpPr>
          <p:cNvPr id="2" name="文本占位符 1">
            <a:extLst>
              <a:ext uri="{FF2B5EF4-FFF2-40B4-BE49-F238E27FC236}">
                <a16:creationId xmlns:a16="http://schemas.microsoft.com/office/drawing/2014/main" id="{C04C9080-2AD1-42FA-8129-BBDB586FD8D2}"/>
              </a:ext>
            </a:extLst>
          </p:cNvPr>
          <p:cNvSpPr>
            <a:spLocks noGrp="1"/>
          </p:cNvSpPr>
          <p:nvPr>
            <p:ph type="body" sz="quarter" idx="11"/>
          </p:nvPr>
        </p:nvSpPr>
        <p:spPr/>
        <p:txBody>
          <a:bodyPr/>
          <a:lstStyle/>
          <a:p>
            <a:r>
              <a:rPr lang="zh-CN" altLang="en-US" dirty="0">
                <a:latin typeface="+mn-lt"/>
                <a:ea typeface="+mn-ea"/>
                <a:cs typeface="+mn-ea"/>
                <a:sym typeface="+mn-lt"/>
              </a:rPr>
              <a:t>两段图文页</a:t>
            </a:r>
          </a:p>
        </p:txBody>
      </p:sp>
      <p:sp>
        <p:nvSpPr>
          <p:cNvPr id="7" name="文本占位符 6">
            <a:extLst>
              <a:ext uri="{FF2B5EF4-FFF2-40B4-BE49-F238E27FC236}">
                <a16:creationId xmlns:a16="http://schemas.microsoft.com/office/drawing/2014/main" id="{D189A123-7407-4771-A92B-66E5D151BC7C}"/>
              </a:ext>
            </a:extLst>
          </p:cNvPr>
          <p:cNvSpPr>
            <a:spLocks noGrp="1"/>
          </p:cNvSpPr>
          <p:nvPr>
            <p:ph type="body" sz="quarter" idx="12"/>
          </p:nvPr>
        </p:nvSpPr>
        <p:spPr/>
        <p:txBody>
          <a:bodyPr/>
          <a:lstStyle/>
          <a:p>
            <a:r>
              <a:rPr lang="en-US" altLang="zh-CN" dirty="0">
                <a:latin typeface="+mn-lt"/>
                <a:ea typeface="+mn-ea"/>
                <a:cs typeface="+mn-ea"/>
                <a:sym typeface="+mn-lt"/>
              </a:rPr>
              <a:t>1</a:t>
            </a:r>
            <a:endParaRPr lang="zh-CN" altLang="en-US" dirty="0">
              <a:latin typeface="+mn-lt"/>
              <a:ea typeface="+mn-ea"/>
              <a:cs typeface="+mn-ea"/>
              <a:sym typeface="+mn-lt"/>
            </a:endParaRPr>
          </a:p>
        </p:txBody>
      </p:sp>
      <p:sp>
        <p:nvSpPr>
          <p:cNvPr id="9" name="文本占位符 8">
            <a:extLst>
              <a:ext uri="{FF2B5EF4-FFF2-40B4-BE49-F238E27FC236}">
                <a16:creationId xmlns:a16="http://schemas.microsoft.com/office/drawing/2014/main" id="{47E0D5F8-3CF7-4776-9192-9ED0A1B2B36A}"/>
              </a:ext>
            </a:extLst>
          </p:cNvPr>
          <p:cNvSpPr>
            <a:spLocks noGrp="1"/>
          </p:cNvSpPr>
          <p:nvPr>
            <p:ph type="body" sz="quarter" idx="13"/>
          </p:nvPr>
        </p:nvSpPr>
        <p:spPr/>
        <p:txBody>
          <a:bodyPr/>
          <a:lstStyle/>
          <a:p>
            <a:r>
              <a:rPr lang="en-US" altLang="zh-CN" b="1" dirty="0">
                <a:latin typeface="+mn-lt"/>
                <a:ea typeface="+mn-ea"/>
                <a:cs typeface="+mn-ea"/>
                <a:sym typeface="+mn-lt"/>
              </a:rPr>
              <a:t>TWO PARAGRAPHS PAGE</a:t>
            </a:r>
            <a:endParaRPr lang="zh-CN" altLang="en-US" b="1" dirty="0">
              <a:latin typeface="+mn-lt"/>
              <a:ea typeface="+mn-ea"/>
              <a:cs typeface="+mn-ea"/>
              <a:sym typeface="+mn-lt"/>
            </a:endParaRPr>
          </a:p>
        </p:txBody>
      </p:sp>
      <p:pic>
        <p:nvPicPr>
          <p:cNvPr id="17" name="图片占位符 16">
            <a:extLst>
              <a:ext uri="{FF2B5EF4-FFF2-40B4-BE49-F238E27FC236}">
                <a16:creationId xmlns:a16="http://schemas.microsoft.com/office/drawing/2014/main" id="{C2F63DFD-F79E-456D-AB75-85CA2F2F2564}"/>
              </a:ext>
            </a:extLst>
          </p:cNvPr>
          <p:cNvPicPr>
            <a:picLocks noGrp="1" noChangeAspect="1"/>
          </p:cNvPicPr>
          <p:nvPr>
            <p:ph type="pic" sz="quarter" idx="14"/>
          </p:nvPr>
        </p:nvPicPr>
        <p:blipFill>
          <a:blip r:embed="rId5" cstate="screen">
            <a:extLst>
              <a:ext uri="{28A0092B-C50C-407E-A947-70E740481C1C}">
                <a14:useLocalDpi xmlns:a14="http://schemas.microsoft.com/office/drawing/2010/main"/>
              </a:ext>
            </a:extLst>
          </a:blip>
          <a:srcRect/>
          <a:stretch>
            <a:fillRect/>
          </a:stretch>
        </p:blipFill>
        <p:spPr/>
      </p:pic>
      <p:pic>
        <p:nvPicPr>
          <p:cNvPr id="19" name="图片占位符 18">
            <a:extLst>
              <a:ext uri="{FF2B5EF4-FFF2-40B4-BE49-F238E27FC236}">
                <a16:creationId xmlns:a16="http://schemas.microsoft.com/office/drawing/2014/main" id="{9537C419-92BB-46F6-A5D8-C7B189307127}"/>
              </a:ext>
            </a:extLst>
          </p:cNvPr>
          <p:cNvPicPr>
            <a:picLocks noGrp="1" noChangeAspect="1"/>
          </p:cNvPicPr>
          <p:nvPr>
            <p:ph type="pic" sz="quarter" idx="15"/>
          </p:nvPr>
        </p:nvPicPr>
        <p:blipFill>
          <a:blip r:embed="rId6" cstate="screen">
            <a:extLst>
              <a:ext uri="{28A0092B-C50C-407E-A947-70E740481C1C}">
                <a14:useLocalDpi xmlns:a14="http://schemas.microsoft.com/office/drawing/2010/main"/>
              </a:ext>
            </a:extLst>
          </a:blip>
          <a:srcRect/>
          <a:stretch>
            <a:fillRect/>
          </a:stretch>
        </p:blipFill>
        <p:spPr>
          <a:xfrm>
            <a:off x="5206358" y="3711207"/>
            <a:ext cx="4694400" cy="2815200"/>
          </a:xfrm>
        </p:spPr>
      </p:pic>
    </p:spTree>
    <p:extLst>
      <p:ext uri="{BB962C8B-B14F-4D97-AF65-F5344CB8AC3E}">
        <p14:creationId xmlns:p14="http://schemas.microsoft.com/office/powerpoint/2010/main" val="29568969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a:extLst>
              <a:ext uri="{FF2B5EF4-FFF2-40B4-BE49-F238E27FC236}">
                <a16:creationId xmlns:a16="http://schemas.microsoft.com/office/drawing/2014/main" id="{A8BFF278-5A67-4695-9D27-1FB06C6D53D2}"/>
              </a:ext>
            </a:extLst>
          </p:cNvPr>
          <p:cNvSpPr/>
          <p:nvPr/>
        </p:nvSpPr>
        <p:spPr>
          <a:xfrm>
            <a:off x="3209342" y="1580054"/>
            <a:ext cx="2628000" cy="4215600"/>
          </a:xfrm>
          <a:prstGeom prst="rect">
            <a:avLst/>
          </a:prstGeom>
          <a:solidFill>
            <a:schemeClr val="bg1"/>
          </a:solidFill>
          <a:ln>
            <a:gradFill>
              <a:gsLst>
                <a:gs pos="100000">
                  <a:schemeClr val="bg1">
                    <a:lumMod val="50000"/>
                    <a:alpha val="56000"/>
                  </a:schemeClr>
                </a:gs>
                <a:gs pos="64000">
                  <a:schemeClr val="bg1">
                    <a:lumMod val="50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zh-CN" altLang="en-US" sz="1800" b="0" i="0" u="none" strike="noStrike" kern="1200" cap="none" spc="0" normalizeH="0" baseline="0" noProof="0">
              <a:ln>
                <a:noFill/>
              </a:ln>
              <a:solidFill>
                <a:srgbClr val="F2F2F2"/>
              </a:solidFill>
              <a:effectLst/>
              <a:uLnTx/>
              <a:uFillTx/>
              <a:cs typeface="+mn-ea"/>
              <a:sym typeface="+mn-lt"/>
            </a:endParaRPr>
          </a:p>
        </p:txBody>
      </p:sp>
      <p:sp>
        <p:nvSpPr>
          <p:cNvPr id="21" name="矩形 20">
            <a:extLst>
              <a:ext uri="{FF2B5EF4-FFF2-40B4-BE49-F238E27FC236}">
                <a16:creationId xmlns:a16="http://schemas.microsoft.com/office/drawing/2014/main" id="{FDF2BADF-B696-4FC7-96F6-4E1319169687}"/>
              </a:ext>
            </a:extLst>
          </p:cNvPr>
          <p:cNvSpPr/>
          <p:nvPr/>
        </p:nvSpPr>
        <p:spPr>
          <a:xfrm>
            <a:off x="3215513" y="1596009"/>
            <a:ext cx="2628000" cy="59315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zh-CN" altLang="en-US" sz="1800" b="0" i="0" u="none" strike="noStrike" kern="1200" cap="none" spc="0" normalizeH="0" baseline="0" noProof="0">
              <a:ln>
                <a:noFill/>
              </a:ln>
              <a:solidFill>
                <a:srgbClr val="F2F2F2"/>
              </a:solidFill>
              <a:effectLst/>
              <a:uLnTx/>
              <a:uFillTx/>
              <a:cs typeface="+mn-ea"/>
              <a:sym typeface="+mn-lt"/>
            </a:endParaRPr>
          </a:p>
        </p:txBody>
      </p:sp>
      <p:sp>
        <p:nvSpPr>
          <p:cNvPr id="22" name="矩形 21">
            <a:extLst>
              <a:ext uri="{FF2B5EF4-FFF2-40B4-BE49-F238E27FC236}">
                <a16:creationId xmlns:a16="http://schemas.microsoft.com/office/drawing/2014/main" id="{40D87FAB-781F-4CD6-879F-FE8EAFEB79DE}"/>
              </a:ext>
            </a:extLst>
          </p:cNvPr>
          <p:cNvSpPr/>
          <p:nvPr/>
        </p:nvSpPr>
        <p:spPr>
          <a:xfrm>
            <a:off x="3215513" y="5693481"/>
            <a:ext cx="2628000" cy="9495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zh-CN" altLang="en-US" sz="1800" b="0" i="0" u="none" strike="noStrike" kern="1200" cap="none" spc="0" normalizeH="0" baseline="0" noProof="0">
              <a:ln>
                <a:noFill/>
              </a:ln>
              <a:solidFill>
                <a:srgbClr val="F2F2F2"/>
              </a:solidFill>
              <a:effectLst/>
              <a:uLnTx/>
              <a:uFillTx/>
              <a:cs typeface="+mn-ea"/>
              <a:sym typeface="+mn-lt"/>
            </a:endParaRPr>
          </a:p>
        </p:txBody>
      </p:sp>
      <p:sp>
        <p:nvSpPr>
          <p:cNvPr id="24" name="文本框 23">
            <a:extLst>
              <a:ext uri="{FF2B5EF4-FFF2-40B4-BE49-F238E27FC236}">
                <a16:creationId xmlns:a16="http://schemas.microsoft.com/office/drawing/2014/main" id="{C76E0AE0-BCF6-440E-BEC1-B1285B5E1922}"/>
              </a:ext>
            </a:extLst>
          </p:cNvPr>
          <p:cNvSpPr txBox="1"/>
          <p:nvPr/>
        </p:nvSpPr>
        <p:spPr>
          <a:xfrm>
            <a:off x="3524422" y="1650024"/>
            <a:ext cx="1975925" cy="523220"/>
          </a:xfrm>
          <a:prstGeom prst="rect">
            <a:avLst/>
          </a:prstGeom>
          <a:noFill/>
        </p:spPr>
        <p:txBody>
          <a:bodyPr wrap="square" rtlCol="0">
            <a:spAutoFit/>
          </a:bodyPr>
          <a:lstStyle/>
          <a:p>
            <a:pPr defTabSz="914377">
              <a:defRPr/>
            </a:pPr>
            <a:r>
              <a:rPr lang="zh-CN" altLang="en-US" sz="2800" b="1" dirty="0">
                <a:solidFill>
                  <a:schemeClr val="bg1"/>
                </a:solidFill>
                <a:cs typeface="+mn-ea"/>
                <a:sym typeface="+mn-lt"/>
              </a:rPr>
              <a:t>请输入标题</a:t>
            </a:r>
          </a:p>
        </p:txBody>
      </p:sp>
      <p:sp>
        <p:nvSpPr>
          <p:cNvPr id="43" name="矩形 42">
            <a:extLst>
              <a:ext uri="{FF2B5EF4-FFF2-40B4-BE49-F238E27FC236}">
                <a16:creationId xmlns:a16="http://schemas.microsoft.com/office/drawing/2014/main" id="{3B85AD55-EB69-40F0-8295-1594B7357030}"/>
              </a:ext>
            </a:extLst>
          </p:cNvPr>
          <p:cNvSpPr/>
          <p:nvPr/>
        </p:nvSpPr>
        <p:spPr>
          <a:xfrm>
            <a:off x="3241048" y="2281607"/>
            <a:ext cx="2596294" cy="3289170"/>
          </a:xfrm>
          <a:prstGeom prst="rect">
            <a:avLst/>
          </a:prstGeom>
        </p:spPr>
        <p:txBody>
          <a:bodyPr wrap="square">
            <a:spAutoFit/>
          </a:bodyPr>
          <a:lstStyle/>
          <a:p>
            <a:pPr indent="457200" algn="just" hangingPunct="0">
              <a:lnSpc>
                <a:spcPct val="130000"/>
              </a:lnSpc>
            </a:pPr>
            <a:r>
              <a:rPr lang="zh-CN" altLang="en-US" dirty="0">
                <a:solidFill>
                  <a:schemeClr val="tx1">
                    <a:lumMod val="65000"/>
                    <a:lumOff val="35000"/>
                  </a:schemeClr>
                </a:solidFill>
                <a:cs typeface="+mn-ea"/>
                <a:sym typeface="+mn-lt"/>
              </a:rPr>
              <a:t>天津师范大学是天津市属重点院校，始建于</a:t>
            </a:r>
            <a:r>
              <a:rPr lang="en-US" altLang="zh-CN" dirty="0">
                <a:solidFill>
                  <a:schemeClr val="tx1">
                    <a:lumMod val="65000"/>
                    <a:lumOff val="35000"/>
                  </a:schemeClr>
                </a:solidFill>
                <a:cs typeface="+mn-ea"/>
                <a:sym typeface="+mn-lt"/>
              </a:rPr>
              <a:t>1958</a:t>
            </a:r>
            <a:r>
              <a:rPr lang="zh-CN" altLang="en-US" dirty="0">
                <a:solidFill>
                  <a:schemeClr val="tx1">
                    <a:lumMod val="65000"/>
                    <a:lumOff val="35000"/>
                  </a:schemeClr>
                </a:solidFill>
                <a:cs typeface="+mn-ea"/>
                <a:sym typeface="+mn-lt"/>
              </a:rPr>
              <a:t>年，原名天津师范学院，</a:t>
            </a:r>
            <a:r>
              <a:rPr lang="en-US" altLang="zh-CN" dirty="0">
                <a:solidFill>
                  <a:schemeClr val="tx1">
                    <a:lumMod val="65000"/>
                    <a:lumOff val="35000"/>
                  </a:schemeClr>
                </a:solidFill>
                <a:cs typeface="+mn-ea"/>
                <a:sym typeface="+mn-lt"/>
              </a:rPr>
              <a:t>1982</a:t>
            </a:r>
            <a:r>
              <a:rPr lang="zh-CN" altLang="en-US" dirty="0">
                <a:solidFill>
                  <a:schemeClr val="tx1">
                    <a:lumMod val="65000"/>
                    <a:lumOff val="35000"/>
                  </a:schemeClr>
                </a:solidFill>
                <a:cs typeface="+mn-ea"/>
                <a:sym typeface="+mn-lt"/>
              </a:rPr>
              <a:t>年更名为天津师范大学。</a:t>
            </a:r>
            <a:r>
              <a:rPr lang="en-US" altLang="zh-CN" dirty="0">
                <a:solidFill>
                  <a:schemeClr val="tx1">
                    <a:lumMod val="65000"/>
                    <a:lumOff val="35000"/>
                  </a:schemeClr>
                </a:solidFill>
                <a:cs typeface="+mn-ea"/>
                <a:sym typeface="+mn-lt"/>
              </a:rPr>
              <a:t>1999</a:t>
            </a:r>
            <a:r>
              <a:rPr lang="zh-CN" altLang="en-US" dirty="0">
                <a:solidFill>
                  <a:schemeClr val="tx1">
                    <a:lumMod val="65000"/>
                    <a:lumOff val="35000"/>
                  </a:schemeClr>
                </a:solidFill>
                <a:cs typeface="+mn-ea"/>
                <a:sym typeface="+mn-lt"/>
              </a:rPr>
              <a:t>年，原天津师范大学、天津师范高等专科学校、天津教育学院合并组建新天津师范大学。</a:t>
            </a:r>
            <a:endParaRPr lang="en-US" altLang="zh-CN" dirty="0">
              <a:solidFill>
                <a:schemeClr val="tx1">
                  <a:lumMod val="65000"/>
                  <a:lumOff val="35000"/>
                </a:schemeClr>
              </a:solidFill>
              <a:cs typeface="+mn-ea"/>
              <a:sym typeface="+mn-lt"/>
            </a:endParaRPr>
          </a:p>
        </p:txBody>
      </p:sp>
      <p:sp>
        <p:nvSpPr>
          <p:cNvPr id="36" name="矩形 35">
            <a:extLst>
              <a:ext uri="{FF2B5EF4-FFF2-40B4-BE49-F238E27FC236}">
                <a16:creationId xmlns:a16="http://schemas.microsoft.com/office/drawing/2014/main" id="{41C3EF07-F921-49F8-B4BF-004EBAF15CF3}"/>
              </a:ext>
            </a:extLst>
          </p:cNvPr>
          <p:cNvSpPr/>
          <p:nvPr/>
        </p:nvSpPr>
        <p:spPr>
          <a:xfrm>
            <a:off x="9186481" y="1580054"/>
            <a:ext cx="2628000" cy="4215600"/>
          </a:xfrm>
          <a:prstGeom prst="rect">
            <a:avLst/>
          </a:prstGeom>
          <a:solidFill>
            <a:schemeClr val="bg1"/>
          </a:solidFill>
          <a:ln>
            <a:gradFill>
              <a:gsLst>
                <a:gs pos="100000">
                  <a:schemeClr val="bg1">
                    <a:lumMod val="50000"/>
                    <a:alpha val="56000"/>
                  </a:schemeClr>
                </a:gs>
                <a:gs pos="64000">
                  <a:schemeClr val="bg1">
                    <a:lumMod val="50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zh-CN" altLang="en-US" sz="1800" b="0" i="0" u="none" strike="noStrike" kern="1200" cap="none" spc="0" normalizeH="0" baseline="0" noProof="0">
              <a:ln>
                <a:noFill/>
              </a:ln>
              <a:solidFill>
                <a:srgbClr val="F2F2F2"/>
              </a:solidFill>
              <a:effectLst/>
              <a:uLnTx/>
              <a:uFillTx/>
              <a:cs typeface="+mn-ea"/>
              <a:sym typeface="+mn-lt"/>
            </a:endParaRPr>
          </a:p>
        </p:txBody>
      </p:sp>
      <p:sp>
        <p:nvSpPr>
          <p:cNvPr id="37" name="矩形 36">
            <a:extLst>
              <a:ext uri="{FF2B5EF4-FFF2-40B4-BE49-F238E27FC236}">
                <a16:creationId xmlns:a16="http://schemas.microsoft.com/office/drawing/2014/main" id="{BAC563F3-0D7F-4670-ADD9-3474FC48D7ED}"/>
              </a:ext>
            </a:extLst>
          </p:cNvPr>
          <p:cNvSpPr/>
          <p:nvPr/>
        </p:nvSpPr>
        <p:spPr>
          <a:xfrm>
            <a:off x="9192652" y="1596009"/>
            <a:ext cx="2628000" cy="593151"/>
          </a:xfrm>
          <a:prstGeom prst="rect">
            <a:avLst/>
          </a:prstGeom>
          <a:solidFill>
            <a:schemeClr val="accent1">
              <a:lumMod val="60000"/>
              <a:lumOff val="40000"/>
            </a:schemeClr>
          </a:solidFill>
          <a:ln>
            <a:gradFill>
              <a:gsLst>
                <a:gs pos="100000">
                  <a:schemeClr val="bg1">
                    <a:lumMod val="50000"/>
                    <a:alpha val="56000"/>
                  </a:schemeClr>
                </a:gs>
                <a:gs pos="64000">
                  <a:schemeClr val="bg1">
                    <a:lumMod val="50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zh-CN" altLang="en-US" sz="1800" b="0" i="0" u="none" strike="noStrike" kern="1200" cap="none" spc="0" normalizeH="0" baseline="0" noProof="0">
              <a:ln>
                <a:noFill/>
              </a:ln>
              <a:solidFill>
                <a:srgbClr val="F2F2F2"/>
              </a:solidFill>
              <a:effectLst/>
              <a:uLnTx/>
              <a:uFillTx/>
              <a:cs typeface="+mn-ea"/>
              <a:sym typeface="+mn-lt"/>
            </a:endParaRPr>
          </a:p>
        </p:txBody>
      </p:sp>
      <p:sp>
        <p:nvSpPr>
          <p:cNvPr id="38" name="矩形 37">
            <a:extLst>
              <a:ext uri="{FF2B5EF4-FFF2-40B4-BE49-F238E27FC236}">
                <a16:creationId xmlns:a16="http://schemas.microsoft.com/office/drawing/2014/main" id="{367A487F-BDD7-4779-9594-F2847587F911}"/>
              </a:ext>
            </a:extLst>
          </p:cNvPr>
          <p:cNvSpPr/>
          <p:nvPr/>
        </p:nvSpPr>
        <p:spPr>
          <a:xfrm>
            <a:off x="9192652" y="5693481"/>
            <a:ext cx="2628000" cy="94957"/>
          </a:xfrm>
          <a:prstGeom prst="rect">
            <a:avLst/>
          </a:prstGeom>
          <a:solidFill>
            <a:schemeClr val="accent1">
              <a:lumMod val="60000"/>
              <a:lumOff val="40000"/>
            </a:schemeClr>
          </a:solidFill>
          <a:ln>
            <a:gradFill>
              <a:gsLst>
                <a:gs pos="100000">
                  <a:schemeClr val="bg1">
                    <a:lumMod val="50000"/>
                    <a:alpha val="56000"/>
                  </a:schemeClr>
                </a:gs>
                <a:gs pos="64000">
                  <a:schemeClr val="bg1">
                    <a:lumMod val="50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zh-CN" altLang="en-US" sz="1800" b="0" i="0" u="none" strike="noStrike" kern="1200" cap="none" spc="0" normalizeH="0" baseline="0" noProof="0">
              <a:ln>
                <a:noFill/>
              </a:ln>
              <a:solidFill>
                <a:srgbClr val="F2F2F2"/>
              </a:solidFill>
              <a:effectLst/>
              <a:uLnTx/>
              <a:uFillTx/>
              <a:cs typeface="+mn-ea"/>
              <a:sym typeface="+mn-lt"/>
            </a:endParaRPr>
          </a:p>
        </p:txBody>
      </p:sp>
      <p:sp>
        <p:nvSpPr>
          <p:cNvPr id="40" name="文本框 39">
            <a:extLst>
              <a:ext uri="{FF2B5EF4-FFF2-40B4-BE49-F238E27FC236}">
                <a16:creationId xmlns:a16="http://schemas.microsoft.com/office/drawing/2014/main" id="{9D106492-8940-411C-9DC7-DF7957D680F1}"/>
              </a:ext>
            </a:extLst>
          </p:cNvPr>
          <p:cNvSpPr txBox="1"/>
          <p:nvPr/>
        </p:nvSpPr>
        <p:spPr>
          <a:xfrm>
            <a:off x="9501561" y="1650024"/>
            <a:ext cx="1975925" cy="523220"/>
          </a:xfrm>
          <a:prstGeom prst="rect">
            <a:avLst/>
          </a:prstGeom>
          <a:noFill/>
        </p:spPr>
        <p:txBody>
          <a:bodyPr wrap="square" rtlCol="0">
            <a:spAutoFit/>
          </a:bodyPr>
          <a:lstStyle/>
          <a:p>
            <a:pPr defTabSz="914377">
              <a:defRPr/>
            </a:pPr>
            <a:r>
              <a:rPr lang="zh-CN" altLang="en-US" sz="2800" b="1" dirty="0">
                <a:solidFill>
                  <a:schemeClr val="bg1"/>
                </a:solidFill>
                <a:cs typeface="+mn-ea"/>
                <a:sym typeface="+mn-lt"/>
              </a:rPr>
              <a:t>请输入标题</a:t>
            </a:r>
          </a:p>
        </p:txBody>
      </p:sp>
      <p:sp>
        <p:nvSpPr>
          <p:cNvPr id="46" name="矩形 45">
            <a:extLst>
              <a:ext uri="{FF2B5EF4-FFF2-40B4-BE49-F238E27FC236}">
                <a16:creationId xmlns:a16="http://schemas.microsoft.com/office/drawing/2014/main" id="{4FA22272-DC56-411E-85AD-0BDCE78096C2}"/>
              </a:ext>
            </a:extLst>
          </p:cNvPr>
          <p:cNvSpPr/>
          <p:nvPr/>
        </p:nvSpPr>
        <p:spPr>
          <a:xfrm>
            <a:off x="9205897" y="2281607"/>
            <a:ext cx="2596294" cy="3289170"/>
          </a:xfrm>
          <a:prstGeom prst="rect">
            <a:avLst/>
          </a:prstGeom>
        </p:spPr>
        <p:txBody>
          <a:bodyPr wrap="square">
            <a:spAutoFit/>
          </a:bodyPr>
          <a:lstStyle/>
          <a:p>
            <a:pPr indent="457200" algn="just" hangingPunct="0">
              <a:lnSpc>
                <a:spcPct val="130000"/>
              </a:lnSpc>
            </a:pPr>
            <a:r>
              <a:rPr lang="zh-CN" altLang="en-US" dirty="0">
                <a:solidFill>
                  <a:schemeClr val="tx1">
                    <a:lumMod val="65000"/>
                    <a:lumOff val="35000"/>
                  </a:schemeClr>
                </a:solidFill>
                <a:cs typeface="+mn-ea"/>
                <a:sym typeface="+mn-lt"/>
              </a:rPr>
              <a:t>天津师范大学是天津市属重点院校，始建于</a:t>
            </a:r>
            <a:r>
              <a:rPr lang="en-US" altLang="zh-CN" dirty="0">
                <a:solidFill>
                  <a:schemeClr val="tx1">
                    <a:lumMod val="65000"/>
                    <a:lumOff val="35000"/>
                  </a:schemeClr>
                </a:solidFill>
                <a:cs typeface="+mn-ea"/>
                <a:sym typeface="+mn-lt"/>
              </a:rPr>
              <a:t>1958</a:t>
            </a:r>
            <a:r>
              <a:rPr lang="zh-CN" altLang="en-US" dirty="0">
                <a:solidFill>
                  <a:schemeClr val="tx1">
                    <a:lumMod val="65000"/>
                    <a:lumOff val="35000"/>
                  </a:schemeClr>
                </a:solidFill>
                <a:cs typeface="+mn-ea"/>
                <a:sym typeface="+mn-lt"/>
              </a:rPr>
              <a:t>年，原名天津师范学院，</a:t>
            </a:r>
            <a:r>
              <a:rPr lang="en-US" altLang="zh-CN" dirty="0">
                <a:solidFill>
                  <a:schemeClr val="tx1">
                    <a:lumMod val="65000"/>
                    <a:lumOff val="35000"/>
                  </a:schemeClr>
                </a:solidFill>
                <a:cs typeface="+mn-ea"/>
                <a:sym typeface="+mn-lt"/>
              </a:rPr>
              <a:t>1982</a:t>
            </a:r>
            <a:r>
              <a:rPr lang="zh-CN" altLang="en-US" dirty="0">
                <a:solidFill>
                  <a:schemeClr val="tx1">
                    <a:lumMod val="65000"/>
                    <a:lumOff val="35000"/>
                  </a:schemeClr>
                </a:solidFill>
                <a:cs typeface="+mn-ea"/>
                <a:sym typeface="+mn-lt"/>
              </a:rPr>
              <a:t>年更名为天津师范大学。</a:t>
            </a:r>
            <a:r>
              <a:rPr lang="en-US" altLang="zh-CN" dirty="0">
                <a:solidFill>
                  <a:schemeClr val="tx1">
                    <a:lumMod val="65000"/>
                    <a:lumOff val="35000"/>
                  </a:schemeClr>
                </a:solidFill>
                <a:cs typeface="+mn-ea"/>
                <a:sym typeface="+mn-lt"/>
              </a:rPr>
              <a:t>1999</a:t>
            </a:r>
            <a:r>
              <a:rPr lang="zh-CN" altLang="en-US" dirty="0">
                <a:solidFill>
                  <a:schemeClr val="tx1">
                    <a:lumMod val="65000"/>
                    <a:lumOff val="35000"/>
                  </a:schemeClr>
                </a:solidFill>
                <a:cs typeface="+mn-ea"/>
                <a:sym typeface="+mn-lt"/>
              </a:rPr>
              <a:t>年，原天津师范大学、天津师范高等专科学校、天津教育学院合并组建新天津师范大学。</a:t>
            </a:r>
            <a:endParaRPr lang="en-US" altLang="zh-CN" dirty="0">
              <a:solidFill>
                <a:schemeClr val="tx1">
                  <a:lumMod val="65000"/>
                  <a:lumOff val="35000"/>
                </a:schemeClr>
              </a:solidFill>
              <a:cs typeface="+mn-ea"/>
              <a:sym typeface="+mn-lt"/>
            </a:endParaRPr>
          </a:p>
        </p:txBody>
      </p:sp>
      <p:pic>
        <p:nvPicPr>
          <p:cNvPr id="14" name="图片 13">
            <a:extLst>
              <a:ext uri="{FF2B5EF4-FFF2-40B4-BE49-F238E27FC236}">
                <a16:creationId xmlns:a16="http://schemas.microsoft.com/office/drawing/2014/main" id="{B902B707-A042-41AC-B4C2-44BB9A983FB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373415" y="5459103"/>
            <a:ext cx="1965830" cy="1122787"/>
          </a:xfrm>
          <a:prstGeom prst="rect">
            <a:avLst/>
          </a:prstGeom>
        </p:spPr>
      </p:pic>
      <p:sp>
        <p:nvSpPr>
          <p:cNvPr id="44" name="文本框 43">
            <a:extLst>
              <a:ext uri="{FF2B5EF4-FFF2-40B4-BE49-F238E27FC236}">
                <a16:creationId xmlns:a16="http://schemas.microsoft.com/office/drawing/2014/main" id="{9465BCC1-BF57-4621-9B3F-80390D5060CC}"/>
              </a:ext>
            </a:extLst>
          </p:cNvPr>
          <p:cNvSpPr txBox="1"/>
          <p:nvPr/>
        </p:nvSpPr>
        <p:spPr>
          <a:xfrm>
            <a:off x="4573606" y="870652"/>
            <a:ext cx="3044789" cy="523220"/>
          </a:xfrm>
          <a:prstGeom prst="rect">
            <a:avLst/>
          </a:prstGeom>
          <a:noFill/>
        </p:spPr>
        <p:txBody>
          <a:bodyPr wrap="square" rtlCol="0">
            <a:spAutoFit/>
          </a:bodyPr>
          <a:lstStyle/>
          <a:p>
            <a:pPr defTabSz="914377">
              <a:defRPr/>
            </a:pPr>
            <a:r>
              <a:rPr lang="zh-CN" altLang="en-US" sz="2800" b="1" dirty="0">
                <a:solidFill>
                  <a:schemeClr val="accent1"/>
                </a:solidFill>
                <a:cs typeface="+mn-ea"/>
                <a:sym typeface="+mn-lt"/>
              </a:rPr>
              <a:t>在此输入您的标题</a:t>
            </a:r>
          </a:p>
        </p:txBody>
      </p:sp>
      <p:sp>
        <p:nvSpPr>
          <p:cNvPr id="11" name="文本占位符 10">
            <a:extLst>
              <a:ext uri="{FF2B5EF4-FFF2-40B4-BE49-F238E27FC236}">
                <a16:creationId xmlns:a16="http://schemas.microsoft.com/office/drawing/2014/main" id="{EAB34357-BCF9-42DE-A381-85F5C4966EEB}"/>
              </a:ext>
            </a:extLst>
          </p:cNvPr>
          <p:cNvSpPr>
            <a:spLocks noGrp="1"/>
          </p:cNvSpPr>
          <p:nvPr>
            <p:ph type="body" sz="quarter" idx="11"/>
          </p:nvPr>
        </p:nvSpPr>
        <p:spPr/>
        <p:txBody>
          <a:bodyPr/>
          <a:lstStyle/>
          <a:p>
            <a:r>
              <a:rPr lang="zh-CN" altLang="en-US" dirty="0">
                <a:latin typeface="+mn-lt"/>
                <a:ea typeface="+mn-ea"/>
                <a:cs typeface="+mn-ea"/>
                <a:sym typeface="+mn-lt"/>
              </a:rPr>
              <a:t>两段图文页</a:t>
            </a:r>
          </a:p>
        </p:txBody>
      </p:sp>
      <p:sp>
        <p:nvSpPr>
          <p:cNvPr id="13" name="文本占位符 12">
            <a:extLst>
              <a:ext uri="{FF2B5EF4-FFF2-40B4-BE49-F238E27FC236}">
                <a16:creationId xmlns:a16="http://schemas.microsoft.com/office/drawing/2014/main" id="{803318B1-19FC-49E4-B9A3-736E7EB68C18}"/>
              </a:ext>
            </a:extLst>
          </p:cNvPr>
          <p:cNvSpPr>
            <a:spLocks noGrp="1"/>
          </p:cNvSpPr>
          <p:nvPr>
            <p:ph type="body" sz="quarter" idx="12"/>
          </p:nvPr>
        </p:nvSpPr>
        <p:spPr/>
        <p:txBody>
          <a:bodyPr/>
          <a:lstStyle/>
          <a:p>
            <a:endParaRPr lang="zh-CN" altLang="en-US">
              <a:latin typeface="+mn-lt"/>
              <a:ea typeface="+mn-ea"/>
              <a:cs typeface="+mn-ea"/>
              <a:sym typeface="+mn-lt"/>
            </a:endParaRPr>
          </a:p>
        </p:txBody>
      </p:sp>
      <p:sp>
        <p:nvSpPr>
          <p:cNvPr id="15" name="文本占位符 14">
            <a:extLst>
              <a:ext uri="{FF2B5EF4-FFF2-40B4-BE49-F238E27FC236}">
                <a16:creationId xmlns:a16="http://schemas.microsoft.com/office/drawing/2014/main" id="{226DC27E-C1DD-49B5-85B2-32719C9FCF21}"/>
              </a:ext>
            </a:extLst>
          </p:cNvPr>
          <p:cNvSpPr>
            <a:spLocks noGrp="1"/>
          </p:cNvSpPr>
          <p:nvPr>
            <p:ph type="body" sz="quarter" idx="13"/>
          </p:nvPr>
        </p:nvSpPr>
        <p:spPr/>
        <p:txBody>
          <a:bodyPr/>
          <a:lstStyle/>
          <a:p>
            <a:r>
              <a:rPr lang="en-US" altLang="zh-CN" b="1" dirty="0">
                <a:latin typeface="+mn-lt"/>
                <a:ea typeface="+mn-ea"/>
                <a:cs typeface="+mn-ea"/>
                <a:sym typeface="+mn-lt"/>
              </a:rPr>
              <a:t>TWO PARAGRAPHS PAGE</a:t>
            </a:r>
            <a:endParaRPr lang="zh-CN" altLang="en-US" b="1" dirty="0">
              <a:latin typeface="+mn-lt"/>
              <a:ea typeface="+mn-ea"/>
              <a:cs typeface="+mn-ea"/>
              <a:sym typeface="+mn-lt"/>
            </a:endParaRPr>
          </a:p>
        </p:txBody>
      </p:sp>
      <p:pic>
        <p:nvPicPr>
          <p:cNvPr id="23" name="图片占位符 22">
            <a:extLst>
              <a:ext uri="{FF2B5EF4-FFF2-40B4-BE49-F238E27FC236}">
                <a16:creationId xmlns:a16="http://schemas.microsoft.com/office/drawing/2014/main" id="{229A6FB0-711F-46D9-8ACD-FEB492D2E297}"/>
              </a:ext>
            </a:extLst>
          </p:cNvPr>
          <p:cNvPicPr>
            <a:picLocks noGrp="1" noChangeAspect="1"/>
          </p:cNvPicPr>
          <p:nvPr>
            <p:ph type="pic" sz="quarter" idx="14"/>
          </p:nvPr>
        </p:nvPicPr>
        <p:blipFill>
          <a:blip r:embed="rId4" cstate="screen">
            <a:extLst>
              <a:ext uri="{28A0092B-C50C-407E-A947-70E740481C1C}">
                <a14:useLocalDpi xmlns:a14="http://schemas.microsoft.com/office/drawing/2010/main"/>
              </a:ext>
            </a:extLst>
          </a:blip>
          <a:srcRect/>
          <a:stretch>
            <a:fillRect/>
          </a:stretch>
        </p:blipFill>
        <p:spPr>
          <a:xfrm>
            <a:off x="403245" y="1596009"/>
            <a:ext cx="2628900" cy="4216400"/>
          </a:xfrm>
        </p:spPr>
      </p:pic>
      <p:pic>
        <p:nvPicPr>
          <p:cNvPr id="29" name="图片占位符 28">
            <a:extLst>
              <a:ext uri="{FF2B5EF4-FFF2-40B4-BE49-F238E27FC236}">
                <a16:creationId xmlns:a16="http://schemas.microsoft.com/office/drawing/2014/main" id="{CF3C2999-BFC5-4E00-BDBB-AD162B0F47DE}"/>
              </a:ext>
            </a:extLst>
          </p:cNvPr>
          <p:cNvPicPr>
            <a:picLocks noGrp="1" noChangeAspect="1"/>
          </p:cNvPicPr>
          <p:nvPr>
            <p:ph type="pic" sz="quarter" idx="15"/>
          </p:nvPr>
        </p:nvPicPr>
        <p:blipFill>
          <a:blip r:embed="rId4" cstate="screen">
            <a:extLst>
              <a:ext uri="{28A0092B-C50C-407E-A947-70E740481C1C}">
                <a14:useLocalDpi xmlns:a14="http://schemas.microsoft.com/office/drawing/2010/main"/>
              </a:ext>
            </a:extLst>
          </a:blip>
          <a:srcRect/>
          <a:stretch>
            <a:fillRect/>
          </a:stretch>
        </p:blipFill>
        <p:spPr>
          <a:xfrm>
            <a:off x="6385098" y="1596009"/>
            <a:ext cx="2628900" cy="4216400"/>
          </a:xfrm>
        </p:spPr>
      </p:pic>
      <p:sp>
        <p:nvSpPr>
          <p:cNvPr id="41" name="矩形 40">
            <a:extLst>
              <a:ext uri="{FF2B5EF4-FFF2-40B4-BE49-F238E27FC236}">
                <a16:creationId xmlns:a16="http://schemas.microsoft.com/office/drawing/2014/main" id="{628BF957-D6D9-4DE5-ABE1-6893FA3F43A8}"/>
              </a:ext>
            </a:extLst>
          </p:cNvPr>
          <p:cNvSpPr/>
          <p:nvPr/>
        </p:nvSpPr>
        <p:spPr>
          <a:xfrm>
            <a:off x="6380384" y="1580052"/>
            <a:ext cx="593150" cy="593150"/>
          </a:xfrm>
          <a:prstGeom prst="rect">
            <a:avLst/>
          </a:prstGeom>
          <a:solidFill>
            <a:schemeClr val="accent1">
              <a:lumMod val="60000"/>
              <a:lumOff val="40000"/>
            </a:schemeClr>
          </a:solidFill>
          <a:ln>
            <a:gradFill>
              <a:gsLst>
                <a:gs pos="100000">
                  <a:schemeClr val="bg1">
                    <a:lumMod val="50000"/>
                    <a:alpha val="56000"/>
                  </a:schemeClr>
                </a:gs>
                <a:gs pos="64000">
                  <a:schemeClr val="bg1">
                    <a:lumMod val="50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zh-CN" altLang="en-US" sz="1800" b="0" i="0" u="none" strike="noStrike" kern="1200" cap="none" spc="0" normalizeH="0" baseline="0" noProof="0">
              <a:ln>
                <a:noFill/>
              </a:ln>
              <a:solidFill>
                <a:srgbClr val="F2F2F2"/>
              </a:solidFill>
              <a:effectLst/>
              <a:uLnTx/>
              <a:uFillTx/>
              <a:cs typeface="+mn-ea"/>
              <a:sym typeface="+mn-lt"/>
            </a:endParaRPr>
          </a:p>
        </p:txBody>
      </p:sp>
      <p:sp>
        <p:nvSpPr>
          <p:cNvPr id="42" name="photo-camera-with-flash_73587">
            <a:extLst>
              <a:ext uri="{FF2B5EF4-FFF2-40B4-BE49-F238E27FC236}">
                <a16:creationId xmlns:a16="http://schemas.microsoft.com/office/drawing/2014/main" id="{7C02D9A1-0DCA-4AEF-89FA-81E712149FEF}"/>
              </a:ext>
            </a:extLst>
          </p:cNvPr>
          <p:cNvSpPr>
            <a:spLocks noChangeAspect="1"/>
          </p:cNvSpPr>
          <p:nvPr/>
        </p:nvSpPr>
        <p:spPr bwMode="auto">
          <a:xfrm>
            <a:off x="6465106" y="1687672"/>
            <a:ext cx="432000" cy="360479"/>
          </a:xfrm>
          <a:custGeom>
            <a:avLst/>
            <a:gdLst>
              <a:gd name="connsiteX0" fmla="*/ 346123 w 603969"/>
              <a:gd name="connsiteY0" fmla="*/ 267675 h 503978"/>
              <a:gd name="connsiteX1" fmla="*/ 283742 w 603969"/>
              <a:gd name="connsiteY1" fmla="*/ 329964 h 503978"/>
              <a:gd name="connsiteX2" fmla="*/ 346123 w 603969"/>
              <a:gd name="connsiteY2" fmla="*/ 392253 h 503978"/>
              <a:gd name="connsiteX3" fmla="*/ 408505 w 603969"/>
              <a:gd name="connsiteY3" fmla="*/ 329964 h 503978"/>
              <a:gd name="connsiteX4" fmla="*/ 346123 w 603969"/>
              <a:gd name="connsiteY4" fmla="*/ 267675 h 503978"/>
              <a:gd name="connsiteX5" fmla="*/ 346123 w 603969"/>
              <a:gd name="connsiteY5" fmla="*/ 234630 h 503978"/>
              <a:gd name="connsiteX6" fmla="*/ 441598 w 603969"/>
              <a:gd name="connsiteY6" fmla="*/ 329964 h 503978"/>
              <a:gd name="connsiteX7" fmla="*/ 346123 w 603969"/>
              <a:gd name="connsiteY7" fmla="*/ 425298 h 503978"/>
              <a:gd name="connsiteX8" fmla="*/ 250648 w 603969"/>
              <a:gd name="connsiteY8" fmla="*/ 329964 h 503978"/>
              <a:gd name="connsiteX9" fmla="*/ 346123 w 603969"/>
              <a:gd name="connsiteY9" fmla="*/ 234630 h 503978"/>
              <a:gd name="connsiteX10" fmla="*/ 346165 w 603969"/>
              <a:gd name="connsiteY10" fmla="*/ 189033 h 503978"/>
              <a:gd name="connsiteX11" fmla="*/ 204853 w 603969"/>
              <a:gd name="connsiteY11" fmla="*/ 329982 h 503978"/>
              <a:gd name="connsiteX12" fmla="*/ 346165 w 603969"/>
              <a:gd name="connsiteY12" fmla="*/ 470930 h 503978"/>
              <a:gd name="connsiteX13" fmla="*/ 487312 w 603969"/>
              <a:gd name="connsiteY13" fmla="*/ 329982 h 503978"/>
              <a:gd name="connsiteX14" fmla="*/ 346165 w 603969"/>
              <a:gd name="connsiteY14" fmla="*/ 189033 h 503978"/>
              <a:gd name="connsiteX15" fmla="*/ 85229 w 603969"/>
              <a:gd name="connsiteY15" fmla="*/ 174036 h 503978"/>
              <a:gd name="connsiteX16" fmla="*/ 85229 w 603969"/>
              <a:gd name="connsiteY16" fmla="*/ 205087 h 503978"/>
              <a:gd name="connsiteX17" fmla="*/ 151730 w 603969"/>
              <a:gd name="connsiteY17" fmla="*/ 205087 h 503978"/>
              <a:gd name="connsiteX18" fmla="*/ 151730 w 603969"/>
              <a:gd name="connsiteY18" fmla="*/ 174036 h 503978"/>
              <a:gd name="connsiteX19" fmla="*/ 85229 w 603969"/>
              <a:gd name="connsiteY19" fmla="*/ 152068 h 503978"/>
              <a:gd name="connsiteX20" fmla="*/ 151730 w 603969"/>
              <a:gd name="connsiteY20" fmla="*/ 152068 h 503978"/>
              <a:gd name="connsiteX21" fmla="*/ 173732 w 603969"/>
              <a:gd name="connsiteY21" fmla="*/ 174036 h 503978"/>
              <a:gd name="connsiteX22" fmla="*/ 173732 w 603969"/>
              <a:gd name="connsiteY22" fmla="*/ 205087 h 503978"/>
              <a:gd name="connsiteX23" fmla="*/ 151730 w 603969"/>
              <a:gd name="connsiteY23" fmla="*/ 227220 h 503978"/>
              <a:gd name="connsiteX24" fmla="*/ 85229 w 603969"/>
              <a:gd name="connsiteY24" fmla="*/ 227220 h 503978"/>
              <a:gd name="connsiteX25" fmla="*/ 63227 w 603969"/>
              <a:gd name="connsiteY25" fmla="*/ 205087 h 503978"/>
              <a:gd name="connsiteX26" fmla="*/ 63227 w 603969"/>
              <a:gd name="connsiteY26" fmla="*/ 174036 h 503978"/>
              <a:gd name="connsiteX27" fmla="*/ 85229 w 603969"/>
              <a:gd name="connsiteY27" fmla="*/ 152068 h 503978"/>
              <a:gd name="connsiteX28" fmla="*/ 49641 w 603969"/>
              <a:gd name="connsiteY28" fmla="*/ 129217 h 503978"/>
              <a:gd name="connsiteX29" fmla="*/ 33094 w 603969"/>
              <a:gd name="connsiteY29" fmla="*/ 145741 h 503978"/>
              <a:gd name="connsiteX30" fmla="*/ 33094 w 603969"/>
              <a:gd name="connsiteY30" fmla="*/ 401695 h 503978"/>
              <a:gd name="connsiteX31" fmla="*/ 49641 w 603969"/>
              <a:gd name="connsiteY31" fmla="*/ 418219 h 503978"/>
              <a:gd name="connsiteX32" fmla="*/ 196083 w 603969"/>
              <a:gd name="connsiteY32" fmla="*/ 418219 h 503978"/>
              <a:gd name="connsiteX33" fmla="*/ 171759 w 603969"/>
              <a:gd name="connsiteY33" fmla="*/ 329982 h 503978"/>
              <a:gd name="connsiteX34" fmla="*/ 346165 w 603969"/>
              <a:gd name="connsiteY34" fmla="*/ 155985 h 503978"/>
              <a:gd name="connsiteX35" fmla="*/ 520406 w 603969"/>
              <a:gd name="connsiteY35" fmla="*/ 329982 h 503978"/>
              <a:gd name="connsiteX36" fmla="*/ 496248 w 603969"/>
              <a:gd name="connsiteY36" fmla="*/ 418219 h 503978"/>
              <a:gd name="connsiteX37" fmla="*/ 554328 w 603969"/>
              <a:gd name="connsiteY37" fmla="*/ 418219 h 503978"/>
              <a:gd name="connsiteX38" fmla="*/ 570875 w 603969"/>
              <a:gd name="connsiteY38" fmla="*/ 401695 h 503978"/>
              <a:gd name="connsiteX39" fmla="*/ 570875 w 603969"/>
              <a:gd name="connsiteY39" fmla="*/ 145741 h 503978"/>
              <a:gd name="connsiteX40" fmla="*/ 554328 w 603969"/>
              <a:gd name="connsiteY40" fmla="*/ 129217 h 503978"/>
              <a:gd name="connsiteX41" fmla="*/ 192277 w 603969"/>
              <a:gd name="connsiteY41" fmla="*/ 33048 h 503978"/>
              <a:gd name="connsiteX42" fmla="*/ 190954 w 603969"/>
              <a:gd name="connsiteY42" fmla="*/ 33874 h 503978"/>
              <a:gd name="connsiteX43" fmla="*/ 161169 w 603969"/>
              <a:gd name="connsiteY43" fmla="*/ 96169 h 503978"/>
              <a:gd name="connsiteX44" fmla="*/ 442635 w 603969"/>
              <a:gd name="connsiteY44" fmla="*/ 96169 h 503978"/>
              <a:gd name="connsiteX45" fmla="*/ 412850 w 603969"/>
              <a:gd name="connsiteY45" fmla="*/ 33874 h 503978"/>
              <a:gd name="connsiteX46" fmla="*/ 411526 w 603969"/>
              <a:gd name="connsiteY46" fmla="*/ 33048 h 503978"/>
              <a:gd name="connsiteX47" fmla="*/ 191946 w 603969"/>
              <a:gd name="connsiteY47" fmla="*/ 0 h 503978"/>
              <a:gd name="connsiteX48" fmla="*/ 411857 w 603969"/>
              <a:gd name="connsiteY48" fmla="*/ 0 h 503978"/>
              <a:gd name="connsiteX49" fmla="*/ 442635 w 603969"/>
              <a:gd name="connsiteY49" fmla="*/ 19333 h 503978"/>
              <a:gd name="connsiteX50" fmla="*/ 479370 w 603969"/>
              <a:gd name="connsiteY50" fmla="*/ 96169 h 503978"/>
              <a:gd name="connsiteX51" fmla="*/ 554328 w 603969"/>
              <a:gd name="connsiteY51" fmla="*/ 96169 h 503978"/>
              <a:gd name="connsiteX52" fmla="*/ 603969 w 603969"/>
              <a:gd name="connsiteY52" fmla="*/ 145741 h 503978"/>
              <a:gd name="connsiteX53" fmla="*/ 603969 w 603969"/>
              <a:gd name="connsiteY53" fmla="*/ 401695 h 503978"/>
              <a:gd name="connsiteX54" fmla="*/ 554328 w 603969"/>
              <a:gd name="connsiteY54" fmla="*/ 451267 h 503978"/>
              <a:gd name="connsiteX55" fmla="*/ 478542 w 603969"/>
              <a:gd name="connsiteY55" fmla="*/ 451267 h 503978"/>
              <a:gd name="connsiteX56" fmla="*/ 472089 w 603969"/>
              <a:gd name="connsiteY56" fmla="*/ 449945 h 503978"/>
              <a:gd name="connsiteX57" fmla="*/ 346165 w 603969"/>
              <a:gd name="connsiteY57" fmla="*/ 503978 h 503978"/>
              <a:gd name="connsiteX58" fmla="*/ 220077 w 603969"/>
              <a:gd name="connsiteY58" fmla="*/ 449945 h 503978"/>
              <a:gd name="connsiteX59" fmla="*/ 213623 w 603969"/>
              <a:gd name="connsiteY59" fmla="*/ 451267 h 503978"/>
              <a:gd name="connsiteX60" fmla="*/ 49641 w 603969"/>
              <a:gd name="connsiteY60" fmla="*/ 451267 h 503978"/>
              <a:gd name="connsiteX61" fmla="*/ 0 w 603969"/>
              <a:gd name="connsiteY61" fmla="*/ 401695 h 503978"/>
              <a:gd name="connsiteX62" fmla="*/ 0 w 603969"/>
              <a:gd name="connsiteY62" fmla="*/ 145741 h 503978"/>
              <a:gd name="connsiteX63" fmla="*/ 49641 w 603969"/>
              <a:gd name="connsiteY63" fmla="*/ 96169 h 503978"/>
              <a:gd name="connsiteX64" fmla="*/ 124600 w 603969"/>
              <a:gd name="connsiteY64" fmla="*/ 96169 h 503978"/>
              <a:gd name="connsiteX65" fmla="*/ 161334 w 603969"/>
              <a:gd name="connsiteY65" fmla="*/ 19333 h 503978"/>
              <a:gd name="connsiteX66" fmla="*/ 191946 w 603969"/>
              <a:gd name="connsiteY66" fmla="*/ 0 h 50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603969" h="503978">
                <a:moveTo>
                  <a:pt x="346123" y="267675"/>
                </a:moveTo>
                <a:cubicBezTo>
                  <a:pt x="311706" y="267675"/>
                  <a:pt x="283742" y="295597"/>
                  <a:pt x="283742" y="329964"/>
                </a:cubicBezTo>
                <a:cubicBezTo>
                  <a:pt x="283742" y="364330"/>
                  <a:pt x="311706" y="392253"/>
                  <a:pt x="346123" y="392253"/>
                </a:cubicBezTo>
                <a:cubicBezTo>
                  <a:pt x="380540" y="392253"/>
                  <a:pt x="408505" y="364330"/>
                  <a:pt x="408505" y="329964"/>
                </a:cubicBezTo>
                <a:cubicBezTo>
                  <a:pt x="408505" y="295597"/>
                  <a:pt x="380540" y="267675"/>
                  <a:pt x="346123" y="267675"/>
                </a:cubicBezTo>
                <a:close/>
                <a:moveTo>
                  <a:pt x="346123" y="234630"/>
                </a:moveTo>
                <a:cubicBezTo>
                  <a:pt x="398742" y="234630"/>
                  <a:pt x="441598" y="277258"/>
                  <a:pt x="441598" y="329964"/>
                </a:cubicBezTo>
                <a:cubicBezTo>
                  <a:pt x="441598" y="382505"/>
                  <a:pt x="398742" y="425298"/>
                  <a:pt x="346123" y="425298"/>
                </a:cubicBezTo>
                <a:cubicBezTo>
                  <a:pt x="293339" y="425298"/>
                  <a:pt x="250648" y="382505"/>
                  <a:pt x="250648" y="329964"/>
                </a:cubicBezTo>
                <a:cubicBezTo>
                  <a:pt x="250648" y="277258"/>
                  <a:pt x="293339" y="234630"/>
                  <a:pt x="346123" y="234630"/>
                </a:cubicBezTo>
                <a:close/>
                <a:moveTo>
                  <a:pt x="346165" y="189033"/>
                </a:moveTo>
                <a:cubicBezTo>
                  <a:pt x="268229" y="189033"/>
                  <a:pt x="204853" y="252154"/>
                  <a:pt x="204853" y="329982"/>
                </a:cubicBezTo>
                <a:cubicBezTo>
                  <a:pt x="204853" y="407644"/>
                  <a:pt x="268229" y="470930"/>
                  <a:pt x="346165" y="470930"/>
                </a:cubicBezTo>
                <a:cubicBezTo>
                  <a:pt x="423937" y="470930"/>
                  <a:pt x="487312" y="407644"/>
                  <a:pt x="487312" y="329982"/>
                </a:cubicBezTo>
                <a:cubicBezTo>
                  <a:pt x="487312" y="252154"/>
                  <a:pt x="423937" y="189033"/>
                  <a:pt x="346165" y="189033"/>
                </a:cubicBezTo>
                <a:close/>
                <a:moveTo>
                  <a:pt x="85229" y="174036"/>
                </a:moveTo>
                <a:lnTo>
                  <a:pt x="85229" y="205087"/>
                </a:lnTo>
                <a:lnTo>
                  <a:pt x="151730" y="205087"/>
                </a:lnTo>
                <a:lnTo>
                  <a:pt x="151730" y="174036"/>
                </a:lnTo>
                <a:close/>
                <a:moveTo>
                  <a:pt x="85229" y="152068"/>
                </a:moveTo>
                <a:lnTo>
                  <a:pt x="151730" y="152068"/>
                </a:lnTo>
                <a:cubicBezTo>
                  <a:pt x="163972" y="152068"/>
                  <a:pt x="173732" y="161978"/>
                  <a:pt x="173732" y="174036"/>
                </a:cubicBezTo>
                <a:lnTo>
                  <a:pt x="173732" y="205087"/>
                </a:lnTo>
                <a:cubicBezTo>
                  <a:pt x="173732" y="217310"/>
                  <a:pt x="163972" y="227220"/>
                  <a:pt x="151730" y="227220"/>
                </a:cubicBezTo>
                <a:lnTo>
                  <a:pt x="85229" y="227220"/>
                </a:lnTo>
                <a:cubicBezTo>
                  <a:pt x="72987" y="227220"/>
                  <a:pt x="63227" y="217310"/>
                  <a:pt x="63227" y="205087"/>
                </a:cubicBezTo>
                <a:lnTo>
                  <a:pt x="63227" y="174036"/>
                </a:lnTo>
                <a:cubicBezTo>
                  <a:pt x="63227" y="161978"/>
                  <a:pt x="72987" y="152068"/>
                  <a:pt x="85229" y="152068"/>
                </a:cubicBezTo>
                <a:close/>
                <a:moveTo>
                  <a:pt x="49641" y="129217"/>
                </a:moveTo>
                <a:cubicBezTo>
                  <a:pt x="40540" y="129217"/>
                  <a:pt x="33094" y="136652"/>
                  <a:pt x="33094" y="145741"/>
                </a:cubicBezTo>
                <a:lnTo>
                  <a:pt x="33094" y="401695"/>
                </a:lnTo>
                <a:cubicBezTo>
                  <a:pt x="33094" y="410783"/>
                  <a:pt x="40540" y="418219"/>
                  <a:pt x="49641" y="418219"/>
                </a:cubicBezTo>
                <a:lnTo>
                  <a:pt x="196083" y="418219"/>
                </a:lnTo>
                <a:cubicBezTo>
                  <a:pt x="180694" y="392277"/>
                  <a:pt x="171759" y="362203"/>
                  <a:pt x="171759" y="329982"/>
                </a:cubicBezTo>
                <a:cubicBezTo>
                  <a:pt x="171759" y="233978"/>
                  <a:pt x="250027" y="155985"/>
                  <a:pt x="346165" y="155985"/>
                </a:cubicBezTo>
                <a:cubicBezTo>
                  <a:pt x="442139" y="155985"/>
                  <a:pt x="520406" y="233978"/>
                  <a:pt x="520406" y="329982"/>
                </a:cubicBezTo>
                <a:cubicBezTo>
                  <a:pt x="520406" y="362203"/>
                  <a:pt x="511471" y="392277"/>
                  <a:pt x="496248" y="418219"/>
                </a:cubicBezTo>
                <a:lnTo>
                  <a:pt x="554328" y="418219"/>
                </a:lnTo>
                <a:cubicBezTo>
                  <a:pt x="563429" y="418219"/>
                  <a:pt x="570875" y="410783"/>
                  <a:pt x="570875" y="401695"/>
                </a:cubicBezTo>
                <a:lnTo>
                  <a:pt x="570875" y="145741"/>
                </a:lnTo>
                <a:cubicBezTo>
                  <a:pt x="570875" y="136652"/>
                  <a:pt x="563429" y="129217"/>
                  <a:pt x="554328" y="129217"/>
                </a:cubicBezTo>
                <a:close/>
                <a:moveTo>
                  <a:pt x="192277" y="33048"/>
                </a:moveTo>
                <a:cubicBezTo>
                  <a:pt x="191946" y="33213"/>
                  <a:pt x="191285" y="33543"/>
                  <a:pt x="190954" y="33874"/>
                </a:cubicBezTo>
                <a:lnTo>
                  <a:pt x="161169" y="96169"/>
                </a:lnTo>
                <a:lnTo>
                  <a:pt x="442635" y="96169"/>
                </a:lnTo>
                <a:lnTo>
                  <a:pt x="412850" y="33874"/>
                </a:lnTo>
                <a:cubicBezTo>
                  <a:pt x="412685" y="33543"/>
                  <a:pt x="412023" y="33213"/>
                  <a:pt x="411526" y="33048"/>
                </a:cubicBezTo>
                <a:close/>
                <a:moveTo>
                  <a:pt x="191946" y="0"/>
                </a:moveTo>
                <a:lnTo>
                  <a:pt x="411857" y="0"/>
                </a:lnTo>
                <a:cubicBezTo>
                  <a:pt x="424433" y="0"/>
                  <a:pt x="437340" y="8097"/>
                  <a:pt x="442635" y="19333"/>
                </a:cubicBezTo>
                <a:lnTo>
                  <a:pt x="479370" y="96169"/>
                </a:lnTo>
                <a:lnTo>
                  <a:pt x="554328" y="96169"/>
                </a:lnTo>
                <a:cubicBezTo>
                  <a:pt x="581631" y="96169"/>
                  <a:pt x="603969" y="118476"/>
                  <a:pt x="603969" y="145741"/>
                </a:cubicBezTo>
                <a:lnTo>
                  <a:pt x="603969" y="401695"/>
                </a:lnTo>
                <a:cubicBezTo>
                  <a:pt x="603969" y="429125"/>
                  <a:pt x="581631" y="451267"/>
                  <a:pt x="554328" y="451267"/>
                </a:cubicBezTo>
                <a:lnTo>
                  <a:pt x="478542" y="451267"/>
                </a:lnTo>
                <a:cubicBezTo>
                  <a:pt x="476226" y="451267"/>
                  <a:pt x="474074" y="450771"/>
                  <a:pt x="472089" y="449945"/>
                </a:cubicBezTo>
                <a:cubicBezTo>
                  <a:pt x="440318" y="483158"/>
                  <a:pt x="395641" y="503978"/>
                  <a:pt x="346165" y="503978"/>
                </a:cubicBezTo>
                <a:cubicBezTo>
                  <a:pt x="296524" y="503978"/>
                  <a:pt x="251847" y="483158"/>
                  <a:pt x="220077" y="449945"/>
                </a:cubicBezTo>
                <a:cubicBezTo>
                  <a:pt x="218091" y="450771"/>
                  <a:pt x="215940" y="451267"/>
                  <a:pt x="213623" y="451267"/>
                </a:cubicBezTo>
                <a:lnTo>
                  <a:pt x="49641" y="451267"/>
                </a:lnTo>
                <a:cubicBezTo>
                  <a:pt x="22338" y="451267"/>
                  <a:pt x="0" y="429125"/>
                  <a:pt x="0" y="401695"/>
                </a:cubicBezTo>
                <a:lnTo>
                  <a:pt x="0" y="145741"/>
                </a:lnTo>
                <a:cubicBezTo>
                  <a:pt x="0" y="118311"/>
                  <a:pt x="22338" y="96169"/>
                  <a:pt x="49641" y="96169"/>
                </a:cubicBezTo>
                <a:lnTo>
                  <a:pt x="124600" y="96169"/>
                </a:lnTo>
                <a:lnTo>
                  <a:pt x="161334" y="19333"/>
                </a:lnTo>
                <a:cubicBezTo>
                  <a:pt x="166629" y="8097"/>
                  <a:pt x="179536" y="0"/>
                  <a:pt x="191946" y="0"/>
                </a:cubicBezTo>
                <a:close/>
              </a:path>
            </a:pathLst>
          </a:custGeom>
          <a:solidFill>
            <a:schemeClr val="bg1"/>
          </a:solidFill>
          <a:ln>
            <a:noFill/>
          </a:ln>
        </p:spPr>
        <p:txBody>
          <a:bodyPr/>
          <a:lstStyle/>
          <a:p>
            <a:endParaRPr lang="zh-CN" altLang="en-US">
              <a:cs typeface="+mn-ea"/>
              <a:sym typeface="+mn-lt"/>
            </a:endParaRPr>
          </a:p>
        </p:txBody>
      </p:sp>
      <p:sp>
        <p:nvSpPr>
          <p:cNvPr id="26" name="矩形 25">
            <a:extLst>
              <a:ext uri="{FF2B5EF4-FFF2-40B4-BE49-F238E27FC236}">
                <a16:creationId xmlns:a16="http://schemas.microsoft.com/office/drawing/2014/main" id="{E92B6F0E-2D42-4FC7-A648-8DA130B073A4}"/>
              </a:ext>
            </a:extLst>
          </p:cNvPr>
          <p:cNvSpPr/>
          <p:nvPr/>
        </p:nvSpPr>
        <p:spPr>
          <a:xfrm>
            <a:off x="403245" y="1580052"/>
            <a:ext cx="593150" cy="5931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zh-CN" altLang="en-US" sz="1800" b="0" i="0" u="none" strike="noStrike" kern="1200" cap="none" spc="0" normalizeH="0" baseline="0" noProof="0">
              <a:ln>
                <a:noFill/>
              </a:ln>
              <a:solidFill>
                <a:srgbClr val="F2F2F2"/>
              </a:solidFill>
              <a:effectLst/>
              <a:uLnTx/>
              <a:uFillTx/>
              <a:cs typeface="+mn-ea"/>
              <a:sym typeface="+mn-lt"/>
            </a:endParaRPr>
          </a:p>
        </p:txBody>
      </p:sp>
      <p:sp>
        <p:nvSpPr>
          <p:cNvPr id="28" name="1-star_34812">
            <a:extLst>
              <a:ext uri="{FF2B5EF4-FFF2-40B4-BE49-F238E27FC236}">
                <a16:creationId xmlns:a16="http://schemas.microsoft.com/office/drawing/2014/main" id="{A4432F1F-7CE4-41EA-8969-D8D60CBC7FBA}"/>
              </a:ext>
            </a:extLst>
          </p:cNvPr>
          <p:cNvSpPr>
            <a:spLocks noChangeAspect="1"/>
          </p:cNvSpPr>
          <p:nvPr/>
        </p:nvSpPr>
        <p:spPr bwMode="auto">
          <a:xfrm>
            <a:off x="525357" y="1708968"/>
            <a:ext cx="365170" cy="335263"/>
          </a:xfrm>
          <a:custGeom>
            <a:avLst/>
            <a:gdLst>
              <a:gd name="T0" fmla="*/ 801 w 3427"/>
              <a:gd name="T1" fmla="*/ 3151 h 3151"/>
              <a:gd name="T2" fmla="*/ 926 w 3427"/>
              <a:gd name="T3" fmla="*/ 3121 h 3151"/>
              <a:gd name="T4" fmla="*/ 1713 w 3427"/>
              <a:gd name="T5" fmla="*/ 2692 h 3151"/>
              <a:gd name="T6" fmla="*/ 2501 w 3427"/>
              <a:gd name="T7" fmla="*/ 3121 h 3151"/>
              <a:gd name="T8" fmla="*/ 2626 w 3427"/>
              <a:gd name="T9" fmla="*/ 3151 h 3151"/>
              <a:gd name="T10" fmla="*/ 2820 w 3427"/>
              <a:gd name="T11" fmla="*/ 2906 h 3151"/>
              <a:gd name="T12" fmla="*/ 2717 w 3427"/>
              <a:gd name="T13" fmla="*/ 2035 h 3151"/>
              <a:gd name="T14" fmla="*/ 3305 w 3427"/>
              <a:gd name="T15" fmla="*/ 1432 h 3151"/>
              <a:gd name="T16" fmla="*/ 3173 w 3427"/>
              <a:gd name="T17" fmla="*/ 1046 h 3151"/>
              <a:gd name="T18" fmla="*/ 2299 w 3427"/>
              <a:gd name="T19" fmla="*/ 906 h 3151"/>
              <a:gd name="T20" fmla="*/ 1913 w 3427"/>
              <a:gd name="T21" fmla="*/ 130 h 3151"/>
              <a:gd name="T22" fmla="*/ 1704 w 3427"/>
              <a:gd name="T23" fmla="*/ 0 h 3151"/>
              <a:gd name="T24" fmla="*/ 1498 w 3427"/>
              <a:gd name="T25" fmla="*/ 119 h 3151"/>
              <a:gd name="T26" fmla="*/ 1051 w 3427"/>
              <a:gd name="T27" fmla="*/ 906 h 3151"/>
              <a:gd name="T28" fmla="*/ 252 w 3427"/>
              <a:gd name="T29" fmla="*/ 1040 h 3151"/>
              <a:gd name="T30" fmla="*/ 122 w 3427"/>
              <a:gd name="T31" fmla="*/ 1432 h 3151"/>
              <a:gd name="T32" fmla="*/ 709 w 3427"/>
              <a:gd name="T33" fmla="*/ 2035 h 3151"/>
              <a:gd name="T34" fmla="*/ 607 w 3427"/>
              <a:gd name="T35" fmla="*/ 2906 h 3151"/>
              <a:gd name="T36" fmla="*/ 801 w 3427"/>
              <a:gd name="T37" fmla="*/ 3151 h 3151"/>
              <a:gd name="T38" fmla="*/ 334 w 3427"/>
              <a:gd name="T39" fmla="*/ 1285 h 3151"/>
              <a:gd name="T40" fmla="*/ 1093 w 3427"/>
              <a:gd name="T41" fmla="*/ 1157 h 3151"/>
              <a:gd name="T42" fmla="*/ 1213 w 3427"/>
              <a:gd name="T43" fmla="*/ 1137 h 3151"/>
              <a:gd name="T44" fmla="*/ 1272 w 3427"/>
              <a:gd name="T45" fmla="*/ 1032 h 3151"/>
              <a:gd name="T46" fmla="*/ 1702 w 3427"/>
              <a:gd name="T47" fmla="*/ 276 h 3151"/>
              <a:gd name="T48" fmla="*/ 2071 w 3427"/>
              <a:gd name="T49" fmla="*/ 1019 h 3151"/>
              <a:gd name="T50" fmla="*/ 2129 w 3427"/>
              <a:gd name="T51" fmla="*/ 1137 h 3151"/>
              <a:gd name="T52" fmla="*/ 2259 w 3427"/>
              <a:gd name="T53" fmla="*/ 1157 h 3151"/>
              <a:gd name="T54" fmla="*/ 3087 w 3427"/>
              <a:gd name="T55" fmla="*/ 1291 h 3151"/>
              <a:gd name="T56" fmla="*/ 2535 w 3427"/>
              <a:gd name="T57" fmla="*/ 1857 h 3151"/>
              <a:gd name="T58" fmla="*/ 2450 w 3427"/>
              <a:gd name="T59" fmla="*/ 1944 h 3151"/>
              <a:gd name="T60" fmla="*/ 2464 w 3427"/>
              <a:gd name="T61" fmla="*/ 2065 h 3151"/>
              <a:gd name="T62" fmla="*/ 2558 w 3427"/>
              <a:gd name="T63" fmla="*/ 2862 h 3151"/>
              <a:gd name="T64" fmla="*/ 1835 w 3427"/>
              <a:gd name="T65" fmla="*/ 2468 h 3151"/>
              <a:gd name="T66" fmla="*/ 1713 w 3427"/>
              <a:gd name="T67" fmla="*/ 2402 h 3151"/>
              <a:gd name="T68" fmla="*/ 1591 w 3427"/>
              <a:gd name="T69" fmla="*/ 2468 h 3151"/>
              <a:gd name="T70" fmla="*/ 868 w 3427"/>
              <a:gd name="T71" fmla="*/ 2862 h 3151"/>
              <a:gd name="T72" fmla="*/ 962 w 3427"/>
              <a:gd name="T73" fmla="*/ 2065 h 3151"/>
              <a:gd name="T74" fmla="*/ 977 w 3427"/>
              <a:gd name="T75" fmla="*/ 1944 h 3151"/>
              <a:gd name="T76" fmla="*/ 892 w 3427"/>
              <a:gd name="T77" fmla="*/ 1857 h 3151"/>
              <a:gd name="T78" fmla="*/ 334 w 3427"/>
              <a:gd name="T79" fmla="*/ 1285 h 3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427" h="3151">
                <a:moveTo>
                  <a:pt x="801" y="3151"/>
                </a:moveTo>
                <a:cubicBezTo>
                  <a:pt x="839" y="3151"/>
                  <a:pt x="881" y="3141"/>
                  <a:pt x="926" y="3121"/>
                </a:cubicBezTo>
                <a:lnTo>
                  <a:pt x="1713" y="2692"/>
                </a:lnTo>
                <a:lnTo>
                  <a:pt x="2501" y="3121"/>
                </a:lnTo>
                <a:cubicBezTo>
                  <a:pt x="2545" y="3141"/>
                  <a:pt x="2588" y="3151"/>
                  <a:pt x="2626" y="3151"/>
                </a:cubicBezTo>
                <a:cubicBezTo>
                  <a:pt x="2745" y="3151"/>
                  <a:pt x="2826" y="3059"/>
                  <a:pt x="2820" y="2906"/>
                </a:cubicBezTo>
                <a:lnTo>
                  <a:pt x="2717" y="2035"/>
                </a:lnTo>
                <a:lnTo>
                  <a:pt x="3305" y="1432"/>
                </a:lnTo>
                <a:cubicBezTo>
                  <a:pt x="3427" y="1271"/>
                  <a:pt x="3368" y="1098"/>
                  <a:pt x="3173" y="1046"/>
                </a:cubicBezTo>
                <a:lnTo>
                  <a:pt x="2299" y="906"/>
                </a:lnTo>
                <a:lnTo>
                  <a:pt x="1913" y="130"/>
                </a:lnTo>
                <a:cubicBezTo>
                  <a:pt x="1857" y="43"/>
                  <a:pt x="1781" y="0"/>
                  <a:pt x="1704" y="0"/>
                </a:cubicBezTo>
                <a:cubicBezTo>
                  <a:pt x="1630" y="0"/>
                  <a:pt x="1556" y="39"/>
                  <a:pt x="1498" y="119"/>
                </a:cubicBezTo>
                <a:lnTo>
                  <a:pt x="1051" y="906"/>
                </a:lnTo>
                <a:lnTo>
                  <a:pt x="252" y="1040"/>
                </a:lnTo>
                <a:cubicBezTo>
                  <a:pt x="58" y="1096"/>
                  <a:pt x="0" y="1271"/>
                  <a:pt x="122" y="1432"/>
                </a:cubicBezTo>
                <a:lnTo>
                  <a:pt x="709" y="2035"/>
                </a:lnTo>
                <a:lnTo>
                  <a:pt x="607" y="2906"/>
                </a:lnTo>
                <a:cubicBezTo>
                  <a:pt x="601" y="3059"/>
                  <a:pt x="681" y="3151"/>
                  <a:pt x="801" y="3151"/>
                </a:cubicBezTo>
                <a:close/>
                <a:moveTo>
                  <a:pt x="334" y="1285"/>
                </a:moveTo>
                <a:lnTo>
                  <a:pt x="1093" y="1157"/>
                </a:lnTo>
                <a:lnTo>
                  <a:pt x="1213" y="1137"/>
                </a:lnTo>
                <a:lnTo>
                  <a:pt x="1272" y="1032"/>
                </a:lnTo>
                <a:lnTo>
                  <a:pt x="1702" y="276"/>
                </a:lnTo>
                <a:lnTo>
                  <a:pt x="2071" y="1019"/>
                </a:lnTo>
                <a:lnTo>
                  <a:pt x="2129" y="1137"/>
                </a:lnTo>
                <a:lnTo>
                  <a:pt x="2259" y="1157"/>
                </a:lnTo>
                <a:lnTo>
                  <a:pt x="3087" y="1291"/>
                </a:lnTo>
                <a:lnTo>
                  <a:pt x="2535" y="1857"/>
                </a:lnTo>
                <a:lnTo>
                  <a:pt x="2450" y="1944"/>
                </a:lnTo>
                <a:lnTo>
                  <a:pt x="2464" y="2065"/>
                </a:lnTo>
                <a:lnTo>
                  <a:pt x="2558" y="2862"/>
                </a:lnTo>
                <a:lnTo>
                  <a:pt x="1835" y="2468"/>
                </a:lnTo>
                <a:lnTo>
                  <a:pt x="1713" y="2402"/>
                </a:lnTo>
                <a:lnTo>
                  <a:pt x="1591" y="2468"/>
                </a:lnTo>
                <a:lnTo>
                  <a:pt x="868" y="2862"/>
                </a:lnTo>
                <a:lnTo>
                  <a:pt x="962" y="2065"/>
                </a:lnTo>
                <a:lnTo>
                  <a:pt x="977" y="1944"/>
                </a:lnTo>
                <a:lnTo>
                  <a:pt x="892" y="1857"/>
                </a:lnTo>
                <a:lnTo>
                  <a:pt x="334" y="1285"/>
                </a:lnTo>
                <a:close/>
              </a:path>
            </a:pathLst>
          </a:custGeom>
          <a:solidFill>
            <a:schemeClr val="bg1"/>
          </a:solidFill>
          <a:ln>
            <a:noFill/>
          </a:ln>
        </p:spPr>
        <p:txBody>
          <a:bodyPr/>
          <a:lstStyle/>
          <a:p>
            <a:endParaRPr lang="zh-CN" altLang="en-US">
              <a:cs typeface="+mn-ea"/>
              <a:sym typeface="+mn-lt"/>
            </a:endParaRPr>
          </a:p>
        </p:txBody>
      </p:sp>
    </p:spTree>
    <p:extLst>
      <p:ext uri="{BB962C8B-B14F-4D97-AF65-F5344CB8AC3E}">
        <p14:creationId xmlns:p14="http://schemas.microsoft.com/office/powerpoint/2010/main" val="33502922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43">
            <a:extLst>
              <a:ext uri="{FF2B5EF4-FFF2-40B4-BE49-F238E27FC236}">
                <a16:creationId xmlns:a16="http://schemas.microsoft.com/office/drawing/2014/main" id="{6F78B3F2-C3F5-47B5-B174-B5E6B3EF48F1}"/>
              </a:ext>
            </a:extLst>
          </p:cNvPr>
          <p:cNvSpPr/>
          <p:nvPr/>
        </p:nvSpPr>
        <p:spPr>
          <a:xfrm>
            <a:off x="8437728" y="1338717"/>
            <a:ext cx="3007895" cy="4679950"/>
          </a:xfrm>
          <a:prstGeom prst="rect">
            <a:avLst/>
          </a:prstGeom>
          <a:solidFill>
            <a:schemeClr val="bg1"/>
          </a:solidFill>
          <a:ln>
            <a:noFill/>
          </a:ln>
          <a:effectLst>
            <a:outerShdw blurRad="1016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2" name="矩形 61">
            <a:extLst>
              <a:ext uri="{FF2B5EF4-FFF2-40B4-BE49-F238E27FC236}">
                <a16:creationId xmlns:a16="http://schemas.microsoft.com/office/drawing/2014/main" id="{C44CC198-A94F-47A4-9E15-86FA52A6B643}"/>
              </a:ext>
            </a:extLst>
          </p:cNvPr>
          <p:cNvSpPr/>
          <p:nvPr/>
        </p:nvSpPr>
        <p:spPr>
          <a:xfrm>
            <a:off x="8874508" y="4142613"/>
            <a:ext cx="2228850" cy="504000"/>
          </a:xfrm>
          <a:prstGeom prst="rect">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5" name="矩形 84">
            <a:extLst>
              <a:ext uri="{FF2B5EF4-FFF2-40B4-BE49-F238E27FC236}">
                <a16:creationId xmlns:a16="http://schemas.microsoft.com/office/drawing/2014/main" id="{6D4F3F8C-9991-45A1-8848-A8D25B7FA616}"/>
              </a:ext>
            </a:extLst>
          </p:cNvPr>
          <p:cNvSpPr/>
          <p:nvPr/>
        </p:nvSpPr>
        <p:spPr>
          <a:xfrm>
            <a:off x="8523002" y="4617906"/>
            <a:ext cx="2794170" cy="1341073"/>
          </a:xfrm>
          <a:prstGeom prst="rect">
            <a:avLst/>
          </a:prstGeom>
        </p:spPr>
        <p:txBody>
          <a:bodyPr wrap="square">
            <a:spAutoFit/>
          </a:bodyPr>
          <a:lstStyle/>
          <a:p>
            <a:pPr algn="ctr">
              <a:lnSpc>
                <a:spcPct val="130000"/>
              </a:lnSpc>
            </a:pPr>
            <a:r>
              <a:rPr lang="zh-CN" altLang="en-US" sz="1600" dirty="0">
                <a:solidFill>
                  <a:schemeClr val="tx1">
                    <a:lumMod val="75000"/>
                    <a:lumOff val="25000"/>
                  </a:schemeClr>
                </a:solidFill>
                <a:cs typeface="+mn-ea"/>
                <a:sym typeface="+mn-lt"/>
              </a:rPr>
              <a:t>天津师范大学是天津市属重点院校，始建于</a:t>
            </a:r>
            <a:r>
              <a:rPr lang="en-US" altLang="zh-CN" sz="1600" dirty="0">
                <a:solidFill>
                  <a:schemeClr val="tx1">
                    <a:lumMod val="75000"/>
                    <a:lumOff val="25000"/>
                  </a:schemeClr>
                </a:solidFill>
                <a:cs typeface="+mn-ea"/>
                <a:sym typeface="+mn-lt"/>
              </a:rPr>
              <a:t>1958</a:t>
            </a:r>
            <a:r>
              <a:rPr lang="zh-CN" altLang="en-US" sz="1600" dirty="0">
                <a:solidFill>
                  <a:schemeClr val="tx1">
                    <a:lumMod val="75000"/>
                    <a:lumOff val="25000"/>
                  </a:schemeClr>
                </a:solidFill>
                <a:cs typeface="+mn-ea"/>
                <a:sym typeface="+mn-lt"/>
              </a:rPr>
              <a:t>年，原名天津师范学院，</a:t>
            </a:r>
            <a:r>
              <a:rPr lang="en-US" altLang="zh-CN" sz="1600" dirty="0">
                <a:solidFill>
                  <a:schemeClr val="tx1">
                    <a:lumMod val="75000"/>
                    <a:lumOff val="25000"/>
                  </a:schemeClr>
                </a:solidFill>
                <a:cs typeface="+mn-ea"/>
                <a:sym typeface="+mn-lt"/>
              </a:rPr>
              <a:t>1982</a:t>
            </a:r>
            <a:r>
              <a:rPr lang="zh-CN" altLang="en-US" sz="1600" dirty="0">
                <a:solidFill>
                  <a:schemeClr val="tx1">
                    <a:lumMod val="75000"/>
                    <a:lumOff val="25000"/>
                  </a:schemeClr>
                </a:solidFill>
                <a:cs typeface="+mn-ea"/>
                <a:sym typeface="+mn-lt"/>
              </a:rPr>
              <a:t>年更名为天津师范大学。</a:t>
            </a:r>
            <a:endParaRPr lang="en-US" altLang="zh-CN" sz="1600" dirty="0">
              <a:solidFill>
                <a:schemeClr val="tx1">
                  <a:lumMod val="75000"/>
                  <a:lumOff val="25000"/>
                </a:schemeClr>
              </a:solidFill>
              <a:cs typeface="+mn-ea"/>
              <a:sym typeface="+mn-lt"/>
            </a:endParaRPr>
          </a:p>
        </p:txBody>
      </p:sp>
      <p:sp>
        <p:nvSpPr>
          <p:cNvPr id="88" name="TextBox 13">
            <a:extLst>
              <a:ext uri="{FF2B5EF4-FFF2-40B4-BE49-F238E27FC236}">
                <a16:creationId xmlns:a16="http://schemas.microsoft.com/office/drawing/2014/main" id="{576F1ED0-7542-47AD-B7FB-C683636997B0}"/>
              </a:ext>
            </a:extLst>
          </p:cNvPr>
          <p:cNvSpPr txBox="1"/>
          <p:nvPr/>
        </p:nvSpPr>
        <p:spPr>
          <a:xfrm>
            <a:off x="9067529" y="4217497"/>
            <a:ext cx="2003375" cy="369332"/>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bg1"/>
                </a:solidFill>
                <a:effectLst/>
                <a:uLnTx/>
                <a:uFillTx/>
                <a:cs typeface="+mn-ea"/>
                <a:sym typeface="+mn-lt"/>
              </a:rPr>
              <a:t>请您输入标题</a:t>
            </a:r>
            <a:endParaRPr kumimoji="0" lang="fr-FR" sz="2400" b="1" i="0" u="none" strike="noStrike" kern="1200" cap="none" spc="0" normalizeH="0" baseline="0" noProof="0" dirty="0">
              <a:ln>
                <a:noFill/>
              </a:ln>
              <a:solidFill>
                <a:schemeClr val="bg1"/>
              </a:solidFill>
              <a:effectLst/>
              <a:uLnTx/>
              <a:uFillTx/>
              <a:cs typeface="+mn-ea"/>
              <a:sym typeface="+mn-lt"/>
            </a:endParaRPr>
          </a:p>
        </p:txBody>
      </p:sp>
      <p:sp>
        <p:nvSpPr>
          <p:cNvPr id="47" name="矩形 46">
            <a:extLst>
              <a:ext uri="{FF2B5EF4-FFF2-40B4-BE49-F238E27FC236}">
                <a16:creationId xmlns:a16="http://schemas.microsoft.com/office/drawing/2014/main" id="{A94DCD0D-948B-45DE-94C6-0415C55C26AA}"/>
              </a:ext>
            </a:extLst>
          </p:cNvPr>
          <p:cNvSpPr/>
          <p:nvPr/>
        </p:nvSpPr>
        <p:spPr>
          <a:xfrm>
            <a:off x="4592053" y="1338717"/>
            <a:ext cx="3007895" cy="4679950"/>
          </a:xfrm>
          <a:prstGeom prst="rect">
            <a:avLst/>
          </a:prstGeom>
          <a:solidFill>
            <a:schemeClr val="bg1"/>
          </a:solidFill>
          <a:ln>
            <a:noFill/>
          </a:ln>
          <a:effectLst>
            <a:outerShdw blurRad="1016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1" name="矩形 60">
            <a:extLst>
              <a:ext uri="{FF2B5EF4-FFF2-40B4-BE49-F238E27FC236}">
                <a16:creationId xmlns:a16="http://schemas.microsoft.com/office/drawing/2014/main" id="{A986E676-9F24-416D-BA8F-1472241D86C8}"/>
              </a:ext>
            </a:extLst>
          </p:cNvPr>
          <p:cNvSpPr/>
          <p:nvPr/>
        </p:nvSpPr>
        <p:spPr>
          <a:xfrm>
            <a:off x="4992060" y="4142613"/>
            <a:ext cx="2228850" cy="504000"/>
          </a:xfrm>
          <a:prstGeom prst="rect">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4" name="矩形 83">
            <a:extLst>
              <a:ext uri="{FF2B5EF4-FFF2-40B4-BE49-F238E27FC236}">
                <a16:creationId xmlns:a16="http://schemas.microsoft.com/office/drawing/2014/main" id="{F15E3DDC-93C4-4738-A910-6939D6373C60}"/>
              </a:ext>
            </a:extLst>
          </p:cNvPr>
          <p:cNvSpPr/>
          <p:nvPr/>
        </p:nvSpPr>
        <p:spPr>
          <a:xfrm>
            <a:off x="4698915" y="4617906"/>
            <a:ext cx="2794170" cy="1341073"/>
          </a:xfrm>
          <a:prstGeom prst="rect">
            <a:avLst/>
          </a:prstGeom>
        </p:spPr>
        <p:txBody>
          <a:bodyPr wrap="square">
            <a:spAutoFit/>
          </a:bodyPr>
          <a:lstStyle/>
          <a:p>
            <a:pPr algn="ctr">
              <a:lnSpc>
                <a:spcPct val="130000"/>
              </a:lnSpc>
            </a:pPr>
            <a:r>
              <a:rPr lang="zh-CN" altLang="en-US" sz="1600" dirty="0">
                <a:solidFill>
                  <a:schemeClr val="tx1">
                    <a:lumMod val="75000"/>
                    <a:lumOff val="25000"/>
                  </a:schemeClr>
                </a:solidFill>
                <a:cs typeface="+mn-ea"/>
                <a:sym typeface="+mn-lt"/>
              </a:rPr>
              <a:t>天津师范大学是天津市属重点院校，始建于</a:t>
            </a:r>
            <a:r>
              <a:rPr lang="en-US" altLang="zh-CN" sz="1600" dirty="0">
                <a:solidFill>
                  <a:schemeClr val="tx1">
                    <a:lumMod val="75000"/>
                    <a:lumOff val="25000"/>
                  </a:schemeClr>
                </a:solidFill>
                <a:cs typeface="+mn-ea"/>
                <a:sym typeface="+mn-lt"/>
              </a:rPr>
              <a:t>1958</a:t>
            </a:r>
            <a:r>
              <a:rPr lang="zh-CN" altLang="en-US" sz="1600" dirty="0">
                <a:solidFill>
                  <a:schemeClr val="tx1">
                    <a:lumMod val="75000"/>
                    <a:lumOff val="25000"/>
                  </a:schemeClr>
                </a:solidFill>
                <a:cs typeface="+mn-ea"/>
                <a:sym typeface="+mn-lt"/>
              </a:rPr>
              <a:t>年，原名天津师范学院，</a:t>
            </a:r>
            <a:r>
              <a:rPr lang="en-US" altLang="zh-CN" sz="1600" dirty="0">
                <a:solidFill>
                  <a:schemeClr val="tx1">
                    <a:lumMod val="75000"/>
                    <a:lumOff val="25000"/>
                  </a:schemeClr>
                </a:solidFill>
                <a:cs typeface="+mn-ea"/>
                <a:sym typeface="+mn-lt"/>
              </a:rPr>
              <a:t>1982</a:t>
            </a:r>
            <a:r>
              <a:rPr lang="zh-CN" altLang="en-US" sz="1600" dirty="0">
                <a:solidFill>
                  <a:schemeClr val="tx1">
                    <a:lumMod val="75000"/>
                    <a:lumOff val="25000"/>
                  </a:schemeClr>
                </a:solidFill>
                <a:cs typeface="+mn-ea"/>
                <a:sym typeface="+mn-lt"/>
              </a:rPr>
              <a:t>年更名为天津师范大学。</a:t>
            </a:r>
            <a:endParaRPr lang="en-US" altLang="zh-CN" sz="1600" dirty="0">
              <a:solidFill>
                <a:schemeClr val="tx1">
                  <a:lumMod val="75000"/>
                  <a:lumOff val="25000"/>
                </a:schemeClr>
              </a:solidFill>
              <a:cs typeface="+mn-ea"/>
              <a:sym typeface="+mn-lt"/>
            </a:endParaRPr>
          </a:p>
        </p:txBody>
      </p:sp>
      <p:sp>
        <p:nvSpPr>
          <p:cNvPr id="87" name="TextBox 13">
            <a:extLst>
              <a:ext uri="{FF2B5EF4-FFF2-40B4-BE49-F238E27FC236}">
                <a16:creationId xmlns:a16="http://schemas.microsoft.com/office/drawing/2014/main" id="{FC8E49C5-C66F-4B63-BDBC-D6155C9C20DF}"/>
              </a:ext>
            </a:extLst>
          </p:cNvPr>
          <p:cNvSpPr txBox="1"/>
          <p:nvPr/>
        </p:nvSpPr>
        <p:spPr>
          <a:xfrm>
            <a:off x="5172097" y="4217498"/>
            <a:ext cx="1847806" cy="368691"/>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bg1"/>
                </a:solidFill>
                <a:effectLst/>
                <a:uLnTx/>
                <a:uFillTx/>
                <a:cs typeface="+mn-ea"/>
                <a:sym typeface="+mn-lt"/>
              </a:rPr>
              <a:t>请您输入标题</a:t>
            </a:r>
            <a:endParaRPr kumimoji="0" lang="fr-FR" sz="2400" b="1" i="0" u="none" strike="noStrike" kern="1200" cap="none" spc="0" normalizeH="0" baseline="0" noProof="0" dirty="0">
              <a:ln>
                <a:noFill/>
              </a:ln>
              <a:solidFill>
                <a:schemeClr val="bg1"/>
              </a:solidFill>
              <a:effectLst/>
              <a:uLnTx/>
              <a:uFillTx/>
              <a:cs typeface="+mn-ea"/>
              <a:sym typeface="+mn-lt"/>
            </a:endParaRPr>
          </a:p>
        </p:txBody>
      </p:sp>
      <p:sp>
        <p:nvSpPr>
          <p:cNvPr id="46" name="矩形 45">
            <a:extLst>
              <a:ext uri="{FF2B5EF4-FFF2-40B4-BE49-F238E27FC236}">
                <a16:creationId xmlns:a16="http://schemas.microsoft.com/office/drawing/2014/main" id="{C5FD0F9C-7D9E-4CFA-A93D-DAFF7AA04CF2}"/>
              </a:ext>
            </a:extLst>
          </p:cNvPr>
          <p:cNvSpPr/>
          <p:nvPr/>
        </p:nvSpPr>
        <p:spPr>
          <a:xfrm>
            <a:off x="773035" y="1338717"/>
            <a:ext cx="3007895" cy="4679950"/>
          </a:xfrm>
          <a:prstGeom prst="rect">
            <a:avLst/>
          </a:prstGeom>
          <a:solidFill>
            <a:schemeClr val="bg1"/>
          </a:solidFill>
          <a:ln>
            <a:noFill/>
          </a:ln>
          <a:effectLst>
            <a:outerShdw blurRad="1016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0" name="矩形 59">
            <a:extLst>
              <a:ext uri="{FF2B5EF4-FFF2-40B4-BE49-F238E27FC236}">
                <a16:creationId xmlns:a16="http://schemas.microsoft.com/office/drawing/2014/main" id="{D36A8BF2-2772-46A9-9D92-3AA91078C650}"/>
              </a:ext>
            </a:extLst>
          </p:cNvPr>
          <p:cNvSpPr/>
          <p:nvPr/>
        </p:nvSpPr>
        <p:spPr>
          <a:xfrm>
            <a:off x="1178246" y="4142613"/>
            <a:ext cx="2228850" cy="504000"/>
          </a:xfrm>
          <a:prstGeom prst="rect">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9" name="矩形 68">
            <a:extLst>
              <a:ext uri="{FF2B5EF4-FFF2-40B4-BE49-F238E27FC236}">
                <a16:creationId xmlns:a16="http://schemas.microsoft.com/office/drawing/2014/main" id="{7266DFC7-A0FB-43DF-9FE7-97A07F5B53F4}"/>
              </a:ext>
            </a:extLst>
          </p:cNvPr>
          <p:cNvSpPr/>
          <p:nvPr/>
        </p:nvSpPr>
        <p:spPr>
          <a:xfrm>
            <a:off x="876536" y="4617906"/>
            <a:ext cx="2794170" cy="1341521"/>
          </a:xfrm>
          <a:prstGeom prst="rect">
            <a:avLst/>
          </a:prstGeom>
        </p:spPr>
        <p:txBody>
          <a:bodyPr wrap="square">
            <a:spAutoFit/>
          </a:bodyPr>
          <a:lstStyle/>
          <a:p>
            <a:pPr algn="ctr">
              <a:lnSpc>
                <a:spcPct val="130000"/>
              </a:lnSpc>
            </a:pPr>
            <a:r>
              <a:rPr lang="zh-CN" altLang="en-US" sz="1600" dirty="0">
                <a:solidFill>
                  <a:schemeClr val="tx1">
                    <a:lumMod val="75000"/>
                    <a:lumOff val="25000"/>
                  </a:schemeClr>
                </a:solidFill>
                <a:cs typeface="+mn-ea"/>
                <a:sym typeface="+mn-lt"/>
              </a:rPr>
              <a:t>天津师范大学是天津市属重点院校，始建于</a:t>
            </a:r>
            <a:r>
              <a:rPr lang="en-US" altLang="zh-CN" sz="1600" dirty="0">
                <a:solidFill>
                  <a:schemeClr val="tx1">
                    <a:lumMod val="75000"/>
                    <a:lumOff val="25000"/>
                  </a:schemeClr>
                </a:solidFill>
                <a:cs typeface="+mn-ea"/>
                <a:sym typeface="+mn-lt"/>
              </a:rPr>
              <a:t>1958</a:t>
            </a:r>
            <a:r>
              <a:rPr lang="zh-CN" altLang="en-US" sz="1600" dirty="0">
                <a:solidFill>
                  <a:schemeClr val="tx1">
                    <a:lumMod val="75000"/>
                    <a:lumOff val="25000"/>
                  </a:schemeClr>
                </a:solidFill>
                <a:cs typeface="+mn-ea"/>
                <a:sym typeface="+mn-lt"/>
              </a:rPr>
              <a:t>年，原名天津师范学院，</a:t>
            </a:r>
            <a:r>
              <a:rPr lang="en-US" altLang="zh-CN" sz="1600" dirty="0">
                <a:solidFill>
                  <a:schemeClr val="tx1">
                    <a:lumMod val="75000"/>
                    <a:lumOff val="25000"/>
                  </a:schemeClr>
                </a:solidFill>
                <a:cs typeface="+mn-ea"/>
                <a:sym typeface="+mn-lt"/>
              </a:rPr>
              <a:t>1982</a:t>
            </a:r>
            <a:r>
              <a:rPr lang="zh-CN" altLang="en-US" sz="1600" dirty="0">
                <a:solidFill>
                  <a:schemeClr val="tx1">
                    <a:lumMod val="75000"/>
                    <a:lumOff val="25000"/>
                  </a:schemeClr>
                </a:solidFill>
                <a:cs typeface="+mn-ea"/>
                <a:sym typeface="+mn-lt"/>
              </a:rPr>
              <a:t>年更名为天津师范大学。</a:t>
            </a:r>
            <a:endParaRPr lang="en-US" altLang="zh-CN" sz="1600" dirty="0">
              <a:solidFill>
                <a:schemeClr val="tx1">
                  <a:lumMod val="75000"/>
                  <a:lumOff val="25000"/>
                </a:schemeClr>
              </a:solidFill>
              <a:cs typeface="+mn-ea"/>
              <a:sym typeface="+mn-lt"/>
            </a:endParaRPr>
          </a:p>
        </p:txBody>
      </p:sp>
      <p:sp>
        <p:nvSpPr>
          <p:cNvPr id="86" name="TextBox 13">
            <a:extLst>
              <a:ext uri="{FF2B5EF4-FFF2-40B4-BE49-F238E27FC236}">
                <a16:creationId xmlns:a16="http://schemas.microsoft.com/office/drawing/2014/main" id="{E04CF7BA-839D-4826-9495-F3B08A5E6B4B}"/>
              </a:ext>
            </a:extLst>
          </p:cNvPr>
          <p:cNvSpPr txBox="1"/>
          <p:nvPr/>
        </p:nvSpPr>
        <p:spPr>
          <a:xfrm>
            <a:off x="1366025" y="4217498"/>
            <a:ext cx="1839744" cy="369332"/>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bg1"/>
                </a:solidFill>
                <a:effectLst/>
                <a:uLnTx/>
                <a:uFillTx/>
                <a:cs typeface="+mn-ea"/>
                <a:sym typeface="+mn-lt"/>
              </a:rPr>
              <a:t>请您输入标题</a:t>
            </a:r>
            <a:endParaRPr kumimoji="0" lang="fr-FR" sz="2400" b="1" i="0" u="none" strike="noStrike" kern="1200" cap="none" spc="0" normalizeH="0" baseline="0" noProof="0" dirty="0">
              <a:ln>
                <a:noFill/>
              </a:ln>
              <a:solidFill>
                <a:schemeClr val="bg1"/>
              </a:solidFill>
              <a:effectLst/>
              <a:uLnTx/>
              <a:uFillTx/>
              <a:cs typeface="+mn-ea"/>
              <a:sym typeface="+mn-lt"/>
            </a:endParaRPr>
          </a:p>
        </p:txBody>
      </p:sp>
      <p:grpSp>
        <p:nvGrpSpPr>
          <p:cNvPr id="48" name="椭圆1">
            <a:extLst>
              <a:ext uri="{FF2B5EF4-FFF2-40B4-BE49-F238E27FC236}">
                <a16:creationId xmlns:a16="http://schemas.microsoft.com/office/drawing/2014/main" id="{B7325B3D-8811-4A6D-863A-BF2DF9FA817A}"/>
              </a:ext>
            </a:extLst>
          </p:cNvPr>
          <p:cNvGrpSpPr/>
          <p:nvPr/>
        </p:nvGrpSpPr>
        <p:grpSpPr>
          <a:xfrm>
            <a:off x="413035" y="1073751"/>
            <a:ext cx="720000" cy="720000"/>
            <a:chOff x="396993" y="1188051"/>
            <a:chExt cx="720000" cy="720000"/>
          </a:xfrm>
        </p:grpSpPr>
        <p:sp>
          <p:nvSpPr>
            <p:cNvPr id="49" name="椭圆 48">
              <a:extLst>
                <a:ext uri="{FF2B5EF4-FFF2-40B4-BE49-F238E27FC236}">
                  <a16:creationId xmlns:a16="http://schemas.microsoft.com/office/drawing/2014/main" id="{AB6E282B-87D3-4E97-BD66-3EF86A9F6C96}"/>
                </a:ext>
              </a:extLst>
            </p:cNvPr>
            <p:cNvSpPr/>
            <p:nvPr/>
          </p:nvSpPr>
          <p:spPr>
            <a:xfrm>
              <a:off x="396993" y="1188051"/>
              <a:ext cx="720000" cy="720000"/>
            </a:xfrm>
            <a:prstGeom prst="ellipse">
              <a:avLst/>
            </a:prstGeom>
            <a:solidFill>
              <a:schemeClr val="accent1"/>
            </a:solid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0" name="文本框 49">
              <a:extLst>
                <a:ext uri="{FF2B5EF4-FFF2-40B4-BE49-F238E27FC236}">
                  <a16:creationId xmlns:a16="http://schemas.microsoft.com/office/drawing/2014/main" id="{014B987B-32E3-452D-9C16-FC8B1D87BB01}"/>
                </a:ext>
              </a:extLst>
            </p:cNvPr>
            <p:cNvSpPr txBox="1"/>
            <p:nvPr/>
          </p:nvSpPr>
          <p:spPr>
            <a:xfrm>
              <a:off x="464653" y="1287311"/>
              <a:ext cx="580582" cy="523220"/>
            </a:xfrm>
            <a:prstGeom prst="rect">
              <a:avLst/>
            </a:prstGeom>
            <a:noFill/>
          </p:spPr>
          <p:txBody>
            <a:bodyPr wrap="square" rtlCol="0">
              <a:spAutoFit/>
            </a:bodyPr>
            <a:lstStyle/>
            <a:p>
              <a:r>
                <a:rPr lang="en-US" altLang="zh-CN" sz="2800" dirty="0">
                  <a:solidFill>
                    <a:schemeClr val="bg1"/>
                  </a:solidFill>
                  <a:cs typeface="+mn-ea"/>
                  <a:sym typeface="+mn-lt"/>
                </a:rPr>
                <a:t>01</a:t>
              </a:r>
              <a:endParaRPr lang="zh-CN" altLang="en-US" sz="2800" dirty="0">
                <a:solidFill>
                  <a:schemeClr val="bg1"/>
                </a:solidFill>
                <a:cs typeface="+mn-ea"/>
                <a:sym typeface="+mn-lt"/>
              </a:endParaRPr>
            </a:p>
          </p:txBody>
        </p:sp>
      </p:grpSp>
      <p:pic>
        <p:nvPicPr>
          <p:cNvPr id="14" name="图片 13">
            <a:extLst>
              <a:ext uri="{FF2B5EF4-FFF2-40B4-BE49-F238E27FC236}">
                <a16:creationId xmlns:a16="http://schemas.microsoft.com/office/drawing/2014/main" id="{B902B707-A042-41AC-B4C2-44BB9A983FB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373415" y="5459103"/>
            <a:ext cx="1965830" cy="1122787"/>
          </a:xfrm>
          <a:prstGeom prst="rect">
            <a:avLst/>
          </a:prstGeom>
        </p:spPr>
      </p:pic>
      <p:sp>
        <p:nvSpPr>
          <p:cNvPr id="11" name="文本占位符 10">
            <a:extLst>
              <a:ext uri="{FF2B5EF4-FFF2-40B4-BE49-F238E27FC236}">
                <a16:creationId xmlns:a16="http://schemas.microsoft.com/office/drawing/2014/main" id="{FD8F8DCB-31B4-44E5-AF82-0BE49EC66CE1}"/>
              </a:ext>
            </a:extLst>
          </p:cNvPr>
          <p:cNvSpPr>
            <a:spLocks noGrp="1"/>
          </p:cNvSpPr>
          <p:nvPr>
            <p:ph type="body" sz="quarter" idx="11"/>
          </p:nvPr>
        </p:nvSpPr>
        <p:spPr/>
        <p:txBody>
          <a:bodyPr/>
          <a:lstStyle/>
          <a:p>
            <a:r>
              <a:rPr lang="zh-CN" altLang="en-US" dirty="0">
                <a:latin typeface="+mn-lt"/>
                <a:ea typeface="+mn-ea"/>
                <a:cs typeface="+mn-ea"/>
                <a:sym typeface="+mn-lt"/>
              </a:rPr>
              <a:t>三段内容页</a:t>
            </a:r>
          </a:p>
        </p:txBody>
      </p:sp>
      <p:sp>
        <p:nvSpPr>
          <p:cNvPr id="13" name="文本占位符 12">
            <a:extLst>
              <a:ext uri="{FF2B5EF4-FFF2-40B4-BE49-F238E27FC236}">
                <a16:creationId xmlns:a16="http://schemas.microsoft.com/office/drawing/2014/main" id="{B6F7BD19-0A71-41D5-94AF-1C0B2F5BD9B7}"/>
              </a:ext>
            </a:extLst>
          </p:cNvPr>
          <p:cNvSpPr>
            <a:spLocks noGrp="1"/>
          </p:cNvSpPr>
          <p:nvPr>
            <p:ph type="body" sz="quarter" idx="12"/>
          </p:nvPr>
        </p:nvSpPr>
        <p:spPr/>
        <p:txBody>
          <a:bodyPr/>
          <a:lstStyle/>
          <a:p>
            <a:r>
              <a:rPr lang="en-US" altLang="zh-CN" dirty="0">
                <a:latin typeface="+mn-lt"/>
                <a:ea typeface="+mn-ea"/>
                <a:cs typeface="+mn-ea"/>
                <a:sym typeface="+mn-lt"/>
              </a:rPr>
              <a:t>1</a:t>
            </a:r>
            <a:endParaRPr lang="zh-CN" altLang="en-US" dirty="0">
              <a:latin typeface="+mn-lt"/>
              <a:ea typeface="+mn-ea"/>
              <a:cs typeface="+mn-ea"/>
              <a:sym typeface="+mn-lt"/>
            </a:endParaRPr>
          </a:p>
        </p:txBody>
      </p:sp>
      <p:sp>
        <p:nvSpPr>
          <p:cNvPr id="15" name="文本占位符 14">
            <a:extLst>
              <a:ext uri="{FF2B5EF4-FFF2-40B4-BE49-F238E27FC236}">
                <a16:creationId xmlns:a16="http://schemas.microsoft.com/office/drawing/2014/main" id="{BD125A78-20BF-4610-9C1E-69C861A81D81}"/>
              </a:ext>
            </a:extLst>
          </p:cNvPr>
          <p:cNvSpPr>
            <a:spLocks noGrp="1"/>
          </p:cNvSpPr>
          <p:nvPr>
            <p:ph type="body" sz="quarter" idx="13"/>
          </p:nvPr>
        </p:nvSpPr>
        <p:spPr/>
        <p:txBody>
          <a:bodyPr/>
          <a:lstStyle/>
          <a:p>
            <a:r>
              <a:rPr lang="en-US" altLang="zh-CN" b="1" dirty="0">
                <a:latin typeface="+mn-lt"/>
                <a:ea typeface="+mn-ea"/>
                <a:cs typeface="+mn-ea"/>
                <a:sym typeface="+mn-lt"/>
              </a:rPr>
              <a:t>THREE PARAGRAPH CONTENT PAGE</a:t>
            </a:r>
            <a:endParaRPr lang="zh-CN" altLang="en-US" b="1" dirty="0">
              <a:latin typeface="+mn-lt"/>
              <a:ea typeface="+mn-ea"/>
              <a:cs typeface="+mn-ea"/>
              <a:sym typeface="+mn-lt"/>
            </a:endParaRPr>
          </a:p>
        </p:txBody>
      </p:sp>
      <p:pic>
        <p:nvPicPr>
          <p:cNvPr id="20" name="图片占位符 19">
            <a:extLst>
              <a:ext uri="{FF2B5EF4-FFF2-40B4-BE49-F238E27FC236}">
                <a16:creationId xmlns:a16="http://schemas.microsoft.com/office/drawing/2014/main" id="{D097F707-341E-4C41-BF85-63316A13DE06}"/>
              </a:ext>
            </a:extLst>
          </p:cNvPr>
          <p:cNvPicPr>
            <a:picLocks noGrp="1" noChangeAspect="1"/>
          </p:cNvPicPr>
          <p:nvPr>
            <p:ph type="pic" sz="quarter" idx="14"/>
          </p:nvPr>
        </p:nvPicPr>
        <p:blipFill>
          <a:blip r:embed="rId4" cstate="screen">
            <a:extLst>
              <a:ext uri="{28A0092B-C50C-407E-A947-70E740481C1C}">
                <a14:useLocalDpi xmlns:a14="http://schemas.microsoft.com/office/drawing/2010/main"/>
              </a:ext>
            </a:extLst>
          </a:blip>
          <a:srcRect/>
          <a:stretch>
            <a:fillRect/>
          </a:stretch>
        </p:blipFill>
        <p:spPr/>
      </p:pic>
      <p:pic>
        <p:nvPicPr>
          <p:cNvPr id="22" name="图片占位符 21">
            <a:extLst>
              <a:ext uri="{FF2B5EF4-FFF2-40B4-BE49-F238E27FC236}">
                <a16:creationId xmlns:a16="http://schemas.microsoft.com/office/drawing/2014/main" id="{70033007-E72D-46C5-86CF-640EB57B9767}"/>
              </a:ext>
            </a:extLst>
          </p:cNvPr>
          <p:cNvPicPr>
            <a:picLocks noGrp="1" noChangeAspect="1"/>
          </p:cNvPicPr>
          <p:nvPr>
            <p:ph type="pic" sz="quarter" idx="15"/>
          </p:nvPr>
        </p:nvPicPr>
        <p:blipFill>
          <a:blip r:embed="rId5" cstate="screen">
            <a:extLst>
              <a:ext uri="{28A0092B-C50C-407E-A947-70E740481C1C}">
                <a14:useLocalDpi xmlns:a14="http://schemas.microsoft.com/office/drawing/2010/main"/>
              </a:ext>
            </a:extLst>
          </a:blip>
          <a:srcRect/>
          <a:stretch>
            <a:fillRect/>
          </a:stretch>
        </p:blipFill>
        <p:spPr/>
      </p:pic>
      <p:pic>
        <p:nvPicPr>
          <p:cNvPr id="24" name="图片占位符 23">
            <a:extLst>
              <a:ext uri="{FF2B5EF4-FFF2-40B4-BE49-F238E27FC236}">
                <a16:creationId xmlns:a16="http://schemas.microsoft.com/office/drawing/2014/main" id="{10BDA0F3-35D0-4259-84AF-88493FB9A6B0}"/>
              </a:ext>
            </a:extLst>
          </p:cNvPr>
          <p:cNvPicPr>
            <a:picLocks noGrp="1" noChangeAspect="1"/>
          </p:cNvPicPr>
          <p:nvPr>
            <p:ph type="pic" sz="quarter" idx="16"/>
          </p:nvPr>
        </p:nvPicPr>
        <p:blipFill>
          <a:blip r:embed="rId6" cstate="screen">
            <a:extLst>
              <a:ext uri="{28A0092B-C50C-407E-A947-70E740481C1C}">
                <a14:useLocalDpi xmlns:a14="http://schemas.microsoft.com/office/drawing/2010/main"/>
              </a:ext>
            </a:extLst>
          </a:blip>
          <a:srcRect/>
          <a:stretch>
            <a:fillRect/>
          </a:stretch>
        </p:blipFill>
        <p:spPr/>
      </p:pic>
      <p:grpSp>
        <p:nvGrpSpPr>
          <p:cNvPr id="30" name="椭圆1">
            <a:extLst>
              <a:ext uri="{FF2B5EF4-FFF2-40B4-BE49-F238E27FC236}">
                <a16:creationId xmlns:a16="http://schemas.microsoft.com/office/drawing/2014/main" id="{44E93E6C-C0C1-4919-87D6-6B53F98F62C1}"/>
              </a:ext>
            </a:extLst>
          </p:cNvPr>
          <p:cNvGrpSpPr/>
          <p:nvPr/>
        </p:nvGrpSpPr>
        <p:grpSpPr>
          <a:xfrm>
            <a:off x="4227629" y="1073751"/>
            <a:ext cx="720000" cy="720000"/>
            <a:chOff x="396993" y="1188051"/>
            <a:chExt cx="720000" cy="720000"/>
          </a:xfrm>
        </p:grpSpPr>
        <p:sp>
          <p:nvSpPr>
            <p:cNvPr id="31" name="椭圆 30">
              <a:extLst>
                <a:ext uri="{FF2B5EF4-FFF2-40B4-BE49-F238E27FC236}">
                  <a16:creationId xmlns:a16="http://schemas.microsoft.com/office/drawing/2014/main" id="{9D4314A5-FD29-488D-8B1B-1EAA036DCAE3}"/>
                </a:ext>
              </a:extLst>
            </p:cNvPr>
            <p:cNvSpPr/>
            <p:nvPr/>
          </p:nvSpPr>
          <p:spPr>
            <a:xfrm>
              <a:off x="396993" y="1188051"/>
              <a:ext cx="720000" cy="720000"/>
            </a:xfrm>
            <a:prstGeom prst="ellipse">
              <a:avLst/>
            </a:prstGeom>
            <a:solidFill>
              <a:schemeClr val="accent1"/>
            </a:solid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文本框 31">
              <a:extLst>
                <a:ext uri="{FF2B5EF4-FFF2-40B4-BE49-F238E27FC236}">
                  <a16:creationId xmlns:a16="http://schemas.microsoft.com/office/drawing/2014/main" id="{89D92ADA-C07F-4B25-9C40-1E16EF94DF5C}"/>
                </a:ext>
              </a:extLst>
            </p:cNvPr>
            <p:cNvSpPr txBox="1"/>
            <p:nvPr/>
          </p:nvSpPr>
          <p:spPr>
            <a:xfrm>
              <a:off x="464653" y="1287311"/>
              <a:ext cx="580582" cy="523220"/>
            </a:xfrm>
            <a:prstGeom prst="rect">
              <a:avLst/>
            </a:prstGeom>
            <a:noFill/>
          </p:spPr>
          <p:txBody>
            <a:bodyPr wrap="square" rtlCol="0">
              <a:spAutoFit/>
            </a:bodyPr>
            <a:lstStyle/>
            <a:p>
              <a:r>
                <a:rPr lang="en-US" altLang="zh-CN" sz="2800" dirty="0">
                  <a:solidFill>
                    <a:schemeClr val="bg1"/>
                  </a:solidFill>
                  <a:cs typeface="+mn-ea"/>
                  <a:sym typeface="+mn-lt"/>
                </a:rPr>
                <a:t>02</a:t>
              </a:r>
              <a:endParaRPr lang="zh-CN" altLang="en-US" sz="2800" dirty="0">
                <a:solidFill>
                  <a:schemeClr val="bg1"/>
                </a:solidFill>
                <a:cs typeface="+mn-ea"/>
                <a:sym typeface="+mn-lt"/>
              </a:endParaRPr>
            </a:p>
          </p:txBody>
        </p:sp>
      </p:grpSp>
      <p:grpSp>
        <p:nvGrpSpPr>
          <p:cNvPr id="33" name="椭圆1">
            <a:extLst>
              <a:ext uri="{FF2B5EF4-FFF2-40B4-BE49-F238E27FC236}">
                <a16:creationId xmlns:a16="http://schemas.microsoft.com/office/drawing/2014/main" id="{FFE9D4CC-F1DE-4429-93F2-B44CFF8D5F7A}"/>
              </a:ext>
            </a:extLst>
          </p:cNvPr>
          <p:cNvGrpSpPr/>
          <p:nvPr/>
        </p:nvGrpSpPr>
        <p:grpSpPr>
          <a:xfrm>
            <a:off x="8077848" y="1073751"/>
            <a:ext cx="720000" cy="720000"/>
            <a:chOff x="396993" y="1188051"/>
            <a:chExt cx="720000" cy="720000"/>
          </a:xfrm>
        </p:grpSpPr>
        <p:sp>
          <p:nvSpPr>
            <p:cNvPr id="34" name="椭圆 33">
              <a:extLst>
                <a:ext uri="{FF2B5EF4-FFF2-40B4-BE49-F238E27FC236}">
                  <a16:creationId xmlns:a16="http://schemas.microsoft.com/office/drawing/2014/main" id="{E74897F1-77E5-467E-9F07-6D0BDACEBDDA}"/>
                </a:ext>
              </a:extLst>
            </p:cNvPr>
            <p:cNvSpPr/>
            <p:nvPr/>
          </p:nvSpPr>
          <p:spPr>
            <a:xfrm>
              <a:off x="396993" y="1188051"/>
              <a:ext cx="720000" cy="720000"/>
            </a:xfrm>
            <a:prstGeom prst="ellipse">
              <a:avLst/>
            </a:prstGeom>
            <a:solidFill>
              <a:schemeClr val="accent1"/>
            </a:solid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5" name="文本框 34">
              <a:extLst>
                <a:ext uri="{FF2B5EF4-FFF2-40B4-BE49-F238E27FC236}">
                  <a16:creationId xmlns:a16="http://schemas.microsoft.com/office/drawing/2014/main" id="{FC77BB4A-886B-43D2-9391-E23EFB7BF558}"/>
                </a:ext>
              </a:extLst>
            </p:cNvPr>
            <p:cNvSpPr txBox="1"/>
            <p:nvPr/>
          </p:nvSpPr>
          <p:spPr>
            <a:xfrm>
              <a:off x="464653" y="1287311"/>
              <a:ext cx="580582" cy="523220"/>
            </a:xfrm>
            <a:prstGeom prst="rect">
              <a:avLst/>
            </a:prstGeom>
            <a:noFill/>
          </p:spPr>
          <p:txBody>
            <a:bodyPr wrap="square" rtlCol="0">
              <a:spAutoFit/>
            </a:bodyPr>
            <a:lstStyle/>
            <a:p>
              <a:r>
                <a:rPr lang="en-US" altLang="zh-CN" sz="2800" dirty="0">
                  <a:solidFill>
                    <a:schemeClr val="bg1"/>
                  </a:solidFill>
                  <a:cs typeface="+mn-ea"/>
                  <a:sym typeface="+mn-lt"/>
                </a:rPr>
                <a:t>03</a:t>
              </a:r>
              <a:endParaRPr lang="zh-CN" altLang="en-US" sz="2800" dirty="0">
                <a:solidFill>
                  <a:schemeClr val="bg1"/>
                </a:solidFill>
                <a:cs typeface="+mn-ea"/>
                <a:sym typeface="+mn-lt"/>
              </a:endParaRPr>
            </a:p>
          </p:txBody>
        </p:sp>
      </p:grpSp>
    </p:spTree>
    <p:extLst>
      <p:ext uri="{BB962C8B-B14F-4D97-AF65-F5344CB8AC3E}">
        <p14:creationId xmlns:p14="http://schemas.microsoft.com/office/powerpoint/2010/main" val="12628246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B902B707-A042-41AC-B4C2-44BB9A983FB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373415" y="5459103"/>
            <a:ext cx="1965830" cy="1122787"/>
          </a:xfrm>
          <a:prstGeom prst="rect">
            <a:avLst/>
          </a:prstGeom>
        </p:spPr>
      </p:pic>
      <p:sp>
        <p:nvSpPr>
          <p:cNvPr id="20" name="弧形 19">
            <a:extLst>
              <a:ext uri="{FF2B5EF4-FFF2-40B4-BE49-F238E27FC236}">
                <a16:creationId xmlns:a16="http://schemas.microsoft.com/office/drawing/2014/main" id="{37F731D5-BE7A-46D8-9A14-A5135D80F5F7}"/>
              </a:ext>
            </a:extLst>
          </p:cNvPr>
          <p:cNvSpPr/>
          <p:nvPr/>
        </p:nvSpPr>
        <p:spPr>
          <a:xfrm>
            <a:off x="876627" y="1664333"/>
            <a:ext cx="3038108" cy="3038108"/>
          </a:xfrm>
          <a:prstGeom prst="arc">
            <a:avLst>
              <a:gd name="adj1" fmla="val 6709212"/>
              <a:gd name="adj2" fmla="val 4107355"/>
            </a:avLst>
          </a:prstGeom>
          <a:ln>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cs typeface="+mn-ea"/>
              <a:sym typeface="+mn-lt"/>
            </a:endParaRPr>
          </a:p>
        </p:txBody>
      </p:sp>
      <p:sp>
        <p:nvSpPr>
          <p:cNvPr id="21" name="TextBox 13">
            <a:extLst>
              <a:ext uri="{FF2B5EF4-FFF2-40B4-BE49-F238E27FC236}">
                <a16:creationId xmlns:a16="http://schemas.microsoft.com/office/drawing/2014/main" id="{E3ED85A9-8A7C-463B-BBE2-54389CE2F2D3}"/>
              </a:ext>
            </a:extLst>
          </p:cNvPr>
          <p:cNvSpPr txBox="1"/>
          <p:nvPr/>
        </p:nvSpPr>
        <p:spPr>
          <a:xfrm>
            <a:off x="1366025" y="4816580"/>
            <a:ext cx="2057312" cy="369332"/>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accent1"/>
                </a:solidFill>
                <a:effectLst/>
                <a:uLnTx/>
                <a:uFillTx/>
                <a:cs typeface="+mn-ea"/>
                <a:sym typeface="+mn-lt"/>
              </a:rPr>
              <a:t>请您输入标题</a:t>
            </a:r>
            <a:endParaRPr kumimoji="0" lang="fr-FR" sz="2400" b="1" i="0" u="none" strike="noStrike" kern="1200" cap="none" spc="0" normalizeH="0" baseline="0" noProof="0" dirty="0">
              <a:ln>
                <a:noFill/>
              </a:ln>
              <a:solidFill>
                <a:schemeClr val="accent1"/>
              </a:solidFill>
              <a:effectLst/>
              <a:uLnTx/>
              <a:uFillTx/>
              <a:cs typeface="+mn-ea"/>
              <a:sym typeface="+mn-lt"/>
            </a:endParaRPr>
          </a:p>
        </p:txBody>
      </p:sp>
      <p:sp>
        <p:nvSpPr>
          <p:cNvPr id="22" name="TextBox 13">
            <a:extLst>
              <a:ext uri="{FF2B5EF4-FFF2-40B4-BE49-F238E27FC236}">
                <a16:creationId xmlns:a16="http://schemas.microsoft.com/office/drawing/2014/main" id="{95DD37CE-8B43-4CED-AA64-BD64EFBE8FB4}"/>
              </a:ext>
            </a:extLst>
          </p:cNvPr>
          <p:cNvSpPr txBox="1"/>
          <p:nvPr/>
        </p:nvSpPr>
        <p:spPr>
          <a:xfrm>
            <a:off x="1612556" y="5300051"/>
            <a:ext cx="1564249" cy="307777"/>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i="0" u="none" strike="noStrike" kern="1200" cap="none" spc="0" normalizeH="0" baseline="0" noProof="0" dirty="0">
                <a:ln>
                  <a:noFill/>
                </a:ln>
                <a:solidFill>
                  <a:schemeClr val="tx1">
                    <a:lumMod val="75000"/>
                    <a:lumOff val="25000"/>
                  </a:schemeClr>
                </a:solidFill>
                <a:effectLst/>
                <a:uLnTx/>
                <a:uFillTx/>
                <a:cs typeface="+mn-ea"/>
                <a:sym typeface="+mn-lt"/>
              </a:rPr>
              <a:t>请您输入</a:t>
            </a:r>
            <a:r>
              <a:rPr lang="zh-CN" altLang="en-US" sz="2000" dirty="0">
                <a:solidFill>
                  <a:schemeClr val="tx1">
                    <a:lumMod val="75000"/>
                    <a:lumOff val="25000"/>
                  </a:schemeClr>
                </a:solidFill>
                <a:cs typeface="+mn-ea"/>
                <a:sym typeface="+mn-lt"/>
              </a:rPr>
              <a:t>内容</a:t>
            </a:r>
            <a:endParaRPr kumimoji="0" lang="fr-FR" sz="200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23" name="TextBox 13">
            <a:extLst>
              <a:ext uri="{FF2B5EF4-FFF2-40B4-BE49-F238E27FC236}">
                <a16:creationId xmlns:a16="http://schemas.microsoft.com/office/drawing/2014/main" id="{0B16A709-CB87-4822-9014-B0DFE73CE94A}"/>
              </a:ext>
            </a:extLst>
          </p:cNvPr>
          <p:cNvSpPr txBox="1"/>
          <p:nvPr/>
        </p:nvSpPr>
        <p:spPr>
          <a:xfrm>
            <a:off x="1612556" y="5721967"/>
            <a:ext cx="1564249" cy="307777"/>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i="0" u="none" strike="noStrike" kern="1200" cap="none" spc="0" normalizeH="0" baseline="0" noProof="0" dirty="0">
                <a:ln>
                  <a:noFill/>
                </a:ln>
                <a:solidFill>
                  <a:schemeClr val="tx1">
                    <a:lumMod val="75000"/>
                    <a:lumOff val="25000"/>
                  </a:schemeClr>
                </a:solidFill>
                <a:effectLst/>
                <a:uLnTx/>
                <a:uFillTx/>
                <a:cs typeface="+mn-ea"/>
                <a:sym typeface="+mn-lt"/>
              </a:rPr>
              <a:t>请您输入</a:t>
            </a:r>
            <a:r>
              <a:rPr lang="zh-CN" altLang="en-US" sz="2000" dirty="0">
                <a:solidFill>
                  <a:schemeClr val="tx1">
                    <a:lumMod val="75000"/>
                    <a:lumOff val="25000"/>
                  </a:schemeClr>
                </a:solidFill>
                <a:cs typeface="+mn-ea"/>
                <a:sym typeface="+mn-lt"/>
              </a:rPr>
              <a:t>内容</a:t>
            </a:r>
            <a:endParaRPr kumimoji="0" lang="fr-FR" sz="200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26" name="弧形 25">
            <a:extLst>
              <a:ext uri="{FF2B5EF4-FFF2-40B4-BE49-F238E27FC236}">
                <a16:creationId xmlns:a16="http://schemas.microsoft.com/office/drawing/2014/main" id="{FED50AE3-EF4B-43B4-9D6B-A74509B7DAFB}"/>
              </a:ext>
            </a:extLst>
          </p:cNvPr>
          <p:cNvSpPr/>
          <p:nvPr/>
        </p:nvSpPr>
        <p:spPr>
          <a:xfrm>
            <a:off x="4576946" y="1664333"/>
            <a:ext cx="3038108" cy="3038108"/>
          </a:xfrm>
          <a:prstGeom prst="arc">
            <a:avLst>
              <a:gd name="adj1" fmla="val 6709212"/>
              <a:gd name="adj2" fmla="val 4107355"/>
            </a:avLst>
          </a:prstGeom>
          <a:ln>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cs typeface="+mn-ea"/>
              <a:sym typeface="+mn-lt"/>
            </a:endParaRPr>
          </a:p>
        </p:txBody>
      </p:sp>
      <p:sp>
        <p:nvSpPr>
          <p:cNvPr id="29" name="TextBox 13">
            <a:extLst>
              <a:ext uri="{FF2B5EF4-FFF2-40B4-BE49-F238E27FC236}">
                <a16:creationId xmlns:a16="http://schemas.microsoft.com/office/drawing/2014/main" id="{0C3C10A1-EE74-4706-AE0D-F13E444A3C7B}"/>
              </a:ext>
            </a:extLst>
          </p:cNvPr>
          <p:cNvSpPr txBox="1"/>
          <p:nvPr/>
        </p:nvSpPr>
        <p:spPr>
          <a:xfrm>
            <a:off x="5067079" y="4816580"/>
            <a:ext cx="2057312" cy="369332"/>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accent1"/>
                </a:solidFill>
                <a:effectLst/>
                <a:uLnTx/>
                <a:uFillTx/>
                <a:cs typeface="+mn-ea"/>
                <a:sym typeface="+mn-lt"/>
              </a:rPr>
              <a:t>请您输入标题</a:t>
            </a:r>
            <a:endParaRPr kumimoji="0" lang="fr-FR" sz="2400" b="1" i="0" u="none" strike="noStrike" kern="1200" cap="none" spc="0" normalizeH="0" baseline="0" noProof="0" dirty="0">
              <a:ln>
                <a:noFill/>
              </a:ln>
              <a:solidFill>
                <a:schemeClr val="accent1"/>
              </a:solidFill>
              <a:effectLst/>
              <a:uLnTx/>
              <a:uFillTx/>
              <a:cs typeface="+mn-ea"/>
              <a:sym typeface="+mn-lt"/>
            </a:endParaRPr>
          </a:p>
        </p:txBody>
      </p:sp>
      <p:sp>
        <p:nvSpPr>
          <p:cNvPr id="30" name="TextBox 13">
            <a:extLst>
              <a:ext uri="{FF2B5EF4-FFF2-40B4-BE49-F238E27FC236}">
                <a16:creationId xmlns:a16="http://schemas.microsoft.com/office/drawing/2014/main" id="{A6ED6F16-EAD6-4999-9B39-C0D5CF7879A1}"/>
              </a:ext>
            </a:extLst>
          </p:cNvPr>
          <p:cNvSpPr txBox="1"/>
          <p:nvPr/>
        </p:nvSpPr>
        <p:spPr>
          <a:xfrm>
            <a:off x="5330117" y="5300051"/>
            <a:ext cx="1564249" cy="307777"/>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i="0" u="none" strike="noStrike" kern="1200" cap="none" spc="0" normalizeH="0" baseline="0" noProof="0" dirty="0">
                <a:ln>
                  <a:noFill/>
                </a:ln>
                <a:solidFill>
                  <a:schemeClr val="tx1">
                    <a:lumMod val="75000"/>
                    <a:lumOff val="25000"/>
                  </a:schemeClr>
                </a:solidFill>
                <a:effectLst/>
                <a:uLnTx/>
                <a:uFillTx/>
                <a:cs typeface="+mn-ea"/>
                <a:sym typeface="+mn-lt"/>
              </a:rPr>
              <a:t>请您输入</a:t>
            </a:r>
            <a:r>
              <a:rPr lang="zh-CN" altLang="en-US" sz="2000" dirty="0">
                <a:solidFill>
                  <a:schemeClr val="tx1">
                    <a:lumMod val="75000"/>
                    <a:lumOff val="25000"/>
                  </a:schemeClr>
                </a:solidFill>
                <a:cs typeface="+mn-ea"/>
                <a:sym typeface="+mn-lt"/>
              </a:rPr>
              <a:t>内容</a:t>
            </a:r>
            <a:endParaRPr kumimoji="0" lang="fr-FR" sz="200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36" name="TextBox 13">
            <a:extLst>
              <a:ext uri="{FF2B5EF4-FFF2-40B4-BE49-F238E27FC236}">
                <a16:creationId xmlns:a16="http://schemas.microsoft.com/office/drawing/2014/main" id="{42453F5E-C1FA-41E0-B099-EE8E641FFB8D}"/>
              </a:ext>
            </a:extLst>
          </p:cNvPr>
          <p:cNvSpPr txBox="1"/>
          <p:nvPr/>
        </p:nvSpPr>
        <p:spPr>
          <a:xfrm>
            <a:off x="5330117" y="5721966"/>
            <a:ext cx="1564249" cy="307777"/>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i="0" u="none" strike="noStrike" kern="1200" cap="none" spc="0" normalizeH="0" baseline="0" noProof="0" dirty="0">
                <a:ln>
                  <a:noFill/>
                </a:ln>
                <a:solidFill>
                  <a:schemeClr val="tx1">
                    <a:lumMod val="75000"/>
                    <a:lumOff val="25000"/>
                  </a:schemeClr>
                </a:solidFill>
                <a:effectLst/>
                <a:uLnTx/>
                <a:uFillTx/>
                <a:cs typeface="+mn-ea"/>
                <a:sym typeface="+mn-lt"/>
              </a:rPr>
              <a:t>请您输入</a:t>
            </a:r>
            <a:r>
              <a:rPr lang="zh-CN" altLang="en-US" sz="2000" dirty="0">
                <a:solidFill>
                  <a:schemeClr val="tx1">
                    <a:lumMod val="75000"/>
                    <a:lumOff val="25000"/>
                  </a:schemeClr>
                </a:solidFill>
                <a:cs typeface="+mn-ea"/>
                <a:sym typeface="+mn-lt"/>
              </a:rPr>
              <a:t>内容</a:t>
            </a:r>
            <a:endParaRPr kumimoji="0" lang="fr-FR" sz="200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38" name="弧形 37">
            <a:extLst>
              <a:ext uri="{FF2B5EF4-FFF2-40B4-BE49-F238E27FC236}">
                <a16:creationId xmlns:a16="http://schemas.microsoft.com/office/drawing/2014/main" id="{BBBBFEE3-4351-459E-B20B-5FA181347CF6}"/>
              </a:ext>
            </a:extLst>
          </p:cNvPr>
          <p:cNvSpPr/>
          <p:nvPr/>
        </p:nvSpPr>
        <p:spPr>
          <a:xfrm>
            <a:off x="8277265" y="1664333"/>
            <a:ext cx="3038108" cy="3038108"/>
          </a:xfrm>
          <a:prstGeom prst="arc">
            <a:avLst>
              <a:gd name="adj1" fmla="val 6709212"/>
              <a:gd name="adj2" fmla="val 4107355"/>
            </a:avLst>
          </a:prstGeom>
          <a:ln>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cs typeface="+mn-ea"/>
              <a:sym typeface="+mn-lt"/>
            </a:endParaRPr>
          </a:p>
        </p:txBody>
      </p:sp>
      <p:sp>
        <p:nvSpPr>
          <p:cNvPr id="40" name="TextBox 13">
            <a:extLst>
              <a:ext uri="{FF2B5EF4-FFF2-40B4-BE49-F238E27FC236}">
                <a16:creationId xmlns:a16="http://schemas.microsoft.com/office/drawing/2014/main" id="{7796AE75-B32C-4FC8-B21F-81DD5CD18E61}"/>
              </a:ext>
            </a:extLst>
          </p:cNvPr>
          <p:cNvSpPr txBox="1"/>
          <p:nvPr/>
        </p:nvSpPr>
        <p:spPr>
          <a:xfrm>
            <a:off x="8768663" y="4816580"/>
            <a:ext cx="2057312" cy="369332"/>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accent1"/>
                </a:solidFill>
                <a:effectLst/>
                <a:uLnTx/>
                <a:uFillTx/>
                <a:cs typeface="+mn-ea"/>
                <a:sym typeface="+mn-lt"/>
              </a:rPr>
              <a:t>请您输入标题</a:t>
            </a:r>
            <a:endParaRPr kumimoji="0" lang="fr-FR" sz="2400" b="1" i="0" u="none" strike="noStrike" kern="1200" cap="none" spc="0" normalizeH="0" baseline="0" noProof="0" dirty="0">
              <a:ln>
                <a:noFill/>
              </a:ln>
              <a:solidFill>
                <a:schemeClr val="accent1"/>
              </a:solidFill>
              <a:effectLst/>
              <a:uLnTx/>
              <a:uFillTx/>
              <a:cs typeface="+mn-ea"/>
              <a:sym typeface="+mn-lt"/>
            </a:endParaRPr>
          </a:p>
        </p:txBody>
      </p:sp>
      <p:sp>
        <p:nvSpPr>
          <p:cNvPr id="41" name="TextBox 13">
            <a:extLst>
              <a:ext uri="{FF2B5EF4-FFF2-40B4-BE49-F238E27FC236}">
                <a16:creationId xmlns:a16="http://schemas.microsoft.com/office/drawing/2014/main" id="{B424A38A-8972-4099-87F0-42D95160050F}"/>
              </a:ext>
            </a:extLst>
          </p:cNvPr>
          <p:cNvSpPr txBox="1"/>
          <p:nvPr/>
        </p:nvSpPr>
        <p:spPr>
          <a:xfrm>
            <a:off x="9015195" y="5300051"/>
            <a:ext cx="1564249" cy="307777"/>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i="0" u="none" strike="noStrike" kern="1200" cap="none" spc="0" normalizeH="0" baseline="0" noProof="0" dirty="0">
                <a:ln>
                  <a:noFill/>
                </a:ln>
                <a:solidFill>
                  <a:schemeClr val="tx1">
                    <a:lumMod val="75000"/>
                    <a:lumOff val="25000"/>
                  </a:schemeClr>
                </a:solidFill>
                <a:effectLst/>
                <a:uLnTx/>
                <a:uFillTx/>
                <a:cs typeface="+mn-ea"/>
                <a:sym typeface="+mn-lt"/>
              </a:rPr>
              <a:t>请您输入</a:t>
            </a:r>
            <a:r>
              <a:rPr lang="zh-CN" altLang="en-US" sz="2000" dirty="0">
                <a:solidFill>
                  <a:schemeClr val="tx1">
                    <a:lumMod val="75000"/>
                    <a:lumOff val="25000"/>
                  </a:schemeClr>
                </a:solidFill>
                <a:cs typeface="+mn-ea"/>
                <a:sym typeface="+mn-lt"/>
              </a:rPr>
              <a:t>内容</a:t>
            </a:r>
            <a:endParaRPr kumimoji="0" lang="fr-FR" sz="200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42" name="TextBox 13">
            <a:extLst>
              <a:ext uri="{FF2B5EF4-FFF2-40B4-BE49-F238E27FC236}">
                <a16:creationId xmlns:a16="http://schemas.microsoft.com/office/drawing/2014/main" id="{B757569D-7925-4DD9-8D32-EC2E1E4A3AAA}"/>
              </a:ext>
            </a:extLst>
          </p:cNvPr>
          <p:cNvSpPr txBox="1"/>
          <p:nvPr/>
        </p:nvSpPr>
        <p:spPr>
          <a:xfrm>
            <a:off x="9015195" y="5721966"/>
            <a:ext cx="1564249" cy="307777"/>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i="0" u="none" strike="noStrike" kern="1200" cap="none" spc="0" normalizeH="0" baseline="0" noProof="0" dirty="0">
                <a:ln>
                  <a:noFill/>
                </a:ln>
                <a:solidFill>
                  <a:schemeClr val="tx1">
                    <a:lumMod val="75000"/>
                    <a:lumOff val="25000"/>
                  </a:schemeClr>
                </a:solidFill>
                <a:effectLst/>
                <a:uLnTx/>
                <a:uFillTx/>
                <a:cs typeface="+mn-ea"/>
                <a:sym typeface="+mn-lt"/>
              </a:rPr>
              <a:t>请您输入</a:t>
            </a:r>
            <a:r>
              <a:rPr lang="zh-CN" altLang="en-US" sz="2000" dirty="0">
                <a:solidFill>
                  <a:schemeClr val="tx1">
                    <a:lumMod val="75000"/>
                    <a:lumOff val="25000"/>
                  </a:schemeClr>
                </a:solidFill>
                <a:cs typeface="+mn-ea"/>
                <a:sym typeface="+mn-lt"/>
              </a:rPr>
              <a:t>内容</a:t>
            </a:r>
            <a:endParaRPr kumimoji="0" lang="fr-FR" sz="200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43" name="文本框 42">
            <a:extLst>
              <a:ext uri="{FF2B5EF4-FFF2-40B4-BE49-F238E27FC236}">
                <a16:creationId xmlns:a16="http://schemas.microsoft.com/office/drawing/2014/main" id="{81B36B14-064C-4063-BAD6-9B3CD86F8C22}"/>
              </a:ext>
            </a:extLst>
          </p:cNvPr>
          <p:cNvSpPr txBox="1"/>
          <p:nvPr/>
        </p:nvSpPr>
        <p:spPr>
          <a:xfrm>
            <a:off x="4573606" y="870652"/>
            <a:ext cx="3044789" cy="523220"/>
          </a:xfrm>
          <a:prstGeom prst="rect">
            <a:avLst/>
          </a:prstGeom>
          <a:noFill/>
        </p:spPr>
        <p:txBody>
          <a:bodyPr wrap="square" rtlCol="0">
            <a:spAutoFit/>
          </a:bodyPr>
          <a:lstStyle/>
          <a:p>
            <a:pPr defTabSz="914377">
              <a:defRPr/>
            </a:pPr>
            <a:r>
              <a:rPr lang="zh-CN" altLang="en-US" sz="2800" b="1" dirty="0">
                <a:solidFill>
                  <a:schemeClr val="accent1"/>
                </a:solidFill>
                <a:cs typeface="+mn-ea"/>
                <a:sym typeface="+mn-lt"/>
              </a:rPr>
              <a:t>在此输入您的标题</a:t>
            </a:r>
          </a:p>
        </p:txBody>
      </p:sp>
      <p:sp>
        <p:nvSpPr>
          <p:cNvPr id="2" name="文本占位符 1">
            <a:extLst>
              <a:ext uri="{FF2B5EF4-FFF2-40B4-BE49-F238E27FC236}">
                <a16:creationId xmlns:a16="http://schemas.microsoft.com/office/drawing/2014/main" id="{9A19E0E6-D48A-4ED6-A7E2-61E6E63A6181}"/>
              </a:ext>
            </a:extLst>
          </p:cNvPr>
          <p:cNvSpPr>
            <a:spLocks noGrp="1"/>
          </p:cNvSpPr>
          <p:nvPr>
            <p:ph type="body" sz="quarter" idx="11"/>
          </p:nvPr>
        </p:nvSpPr>
        <p:spPr/>
        <p:txBody>
          <a:bodyPr/>
          <a:lstStyle/>
          <a:p>
            <a:r>
              <a:rPr lang="zh-CN" altLang="en-US" dirty="0">
                <a:latin typeface="+mn-lt"/>
                <a:ea typeface="+mn-ea"/>
                <a:cs typeface="+mn-ea"/>
                <a:sym typeface="+mn-lt"/>
              </a:rPr>
              <a:t>三段图文页</a:t>
            </a:r>
          </a:p>
          <a:p>
            <a:endParaRPr lang="zh-CN" altLang="en-US" dirty="0">
              <a:latin typeface="+mn-lt"/>
              <a:ea typeface="+mn-ea"/>
              <a:cs typeface="+mn-ea"/>
              <a:sym typeface="+mn-lt"/>
            </a:endParaRPr>
          </a:p>
        </p:txBody>
      </p:sp>
      <p:sp>
        <p:nvSpPr>
          <p:cNvPr id="7" name="文本占位符 6">
            <a:extLst>
              <a:ext uri="{FF2B5EF4-FFF2-40B4-BE49-F238E27FC236}">
                <a16:creationId xmlns:a16="http://schemas.microsoft.com/office/drawing/2014/main" id="{28F3D7A1-4625-499E-B1BA-FAD9B36E03B9}"/>
              </a:ext>
            </a:extLst>
          </p:cNvPr>
          <p:cNvSpPr>
            <a:spLocks noGrp="1"/>
          </p:cNvSpPr>
          <p:nvPr>
            <p:ph type="body" sz="quarter" idx="12"/>
          </p:nvPr>
        </p:nvSpPr>
        <p:spPr/>
        <p:txBody>
          <a:bodyPr/>
          <a:lstStyle/>
          <a:p>
            <a:r>
              <a:rPr lang="en-US" altLang="zh-CN" dirty="0">
                <a:latin typeface="+mn-lt"/>
                <a:ea typeface="+mn-ea"/>
                <a:cs typeface="+mn-ea"/>
                <a:sym typeface="+mn-lt"/>
              </a:rPr>
              <a:t>1</a:t>
            </a:r>
            <a:endParaRPr lang="zh-CN" altLang="en-US" dirty="0">
              <a:latin typeface="+mn-lt"/>
              <a:ea typeface="+mn-ea"/>
              <a:cs typeface="+mn-ea"/>
              <a:sym typeface="+mn-lt"/>
            </a:endParaRPr>
          </a:p>
        </p:txBody>
      </p:sp>
      <p:sp>
        <p:nvSpPr>
          <p:cNvPr id="9" name="文本占位符 8">
            <a:extLst>
              <a:ext uri="{FF2B5EF4-FFF2-40B4-BE49-F238E27FC236}">
                <a16:creationId xmlns:a16="http://schemas.microsoft.com/office/drawing/2014/main" id="{06108A22-EE4D-4D0E-B637-F03E63EE8C01}"/>
              </a:ext>
            </a:extLst>
          </p:cNvPr>
          <p:cNvSpPr>
            <a:spLocks noGrp="1"/>
          </p:cNvSpPr>
          <p:nvPr>
            <p:ph type="body" sz="quarter" idx="13"/>
          </p:nvPr>
        </p:nvSpPr>
        <p:spPr/>
        <p:txBody>
          <a:bodyPr/>
          <a:lstStyle/>
          <a:p>
            <a:r>
              <a:rPr lang="en-US" altLang="zh-CN" b="1" dirty="0">
                <a:latin typeface="+mn-lt"/>
                <a:ea typeface="+mn-ea"/>
                <a:cs typeface="+mn-ea"/>
                <a:sym typeface="+mn-lt"/>
              </a:rPr>
              <a:t>THREE-SEGMENT GRAPHIC PAGE</a:t>
            </a:r>
            <a:endParaRPr lang="zh-CN" altLang="en-US" b="1" dirty="0">
              <a:latin typeface="+mn-lt"/>
              <a:ea typeface="+mn-ea"/>
              <a:cs typeface="+mn-ea"/>
              <a:sym typeface="+mn-lt"/>
            </a:endParaRPr>
          </a:p>
        </p:txBody>
      </p:sp>
      <p:pic>
        <p:nvPicPr>
          <p:cNvPr id="16" name="图片占位符 15">
            <a:extLst>
              <a:ext uri="{FF2B5EF4-FFF2-40B4-BE49-F238E27FC236}">
                <a16:creationId xmlns:a16="http://schemas.microsoft.com/office/drawing/2014/main" id="{263F5133-36D3-400A-84A1-7CFBD49ACBD3}"/>
              </a:ext>
            </a:extLst>
          </p:cNvPr>
          <p:cNvPicPr>
            <a:picLocks noGrp="1" noChangeAspect="1"/>
          </p:cNvPicPr>
          <p:nvPr>
            <p:ph type="pic" sz="quarter" idx="14"/>
          </p:nvPr>
        </p:nvPicPr>
        <p:blipFill>
          <a:blip r:embed="rId4">
            <a:extLst>
              <a:ext uri="{28A0092B-C50C-407E-A947-70E740481C1C}">
                <a14:useLocalDpi xmlns:a14="http://schemas.microsoft.com/office/drawing/2010/main"/>
              </a:ext>
            </a:extLst>
          </a:blip>
          <a:srcRect/>
          <a:stretch>
            <a:fillRect/>
          </a:stretch>
        </p:blipFill>
        <p:spPr/>
      </p:pic>
      <p:pic>
        <p:nvPicPr>
          <p:cNvPr id="27" name="图片占位符 26">
            <a:extLst>
              <a:ext uri="{FF2B5EF4-FFF2-40B4-BE49-F238E27FC236}">
                <a16:creationId xmlns:a16="http://schemas.microsoft.com/office/drawing/2014/main" id="{7C1C6916-A85E-4643-907A-1A09A7DA6A8C}"/>
              </a:ext>
            </a:extLst>
          </p:cNvPr>
          <p:cNvPicPr>
            <a:picLocks noGrp="1" noChangeAspect="1"/>
          </p:cNvPicPr>
          <p:nvPr>
            <p:ph type="pic" sz="quarter" idx="15"/>
          </p:nvPr>
        </p:nvPicPr>
        <p:blipFill>
          <a:blip r:embed="rId5">
            <a:extLst>
              <a:ext uri="{28A0092B-C50C-407E-A947-70E740481C1C}">
                <a14:useLocalDpi xmlns:a14="http://schemas.microsoft.com/office/drawing/2010/main"/>
              </a:ext>
            </a:extLst>
          </a:blip>
          <a:srcRect/>
          <a:stretch>
            <a:fillRect/>
          </a:stretch>
        </p:blipFill>
        <p:spPr/>
      </p:pic>
      <p:pic>
        <p:nvPicPr>
          <p:cNvPr id="46" name="图片占位符 45">
            <a:extLst>
              <a:ext uri="{FF2B5EF4-FFF2-40B4-BE49-F238E27FC236}">
                <a16:creationId xmlns:a16="http://schemas.microsoft.com/office/drawing/2014/main" id="{E6DEE104-B53A-467C-BB5A-30090A29AA96}"/>
              </a:ext>
            </a:extLst>
          </p:cNvPr>
          <p:cNvPicPr>
            <a:picLocks noGrp="1" noChangeAspect="1"/>
          </p:cNvPicPr>
          <p:nvPr>
            <p:ph type="pic" sz="quarter" idx="16"/>
          </p:nvPr>
        </p:nvPicPr>
        <p:blipFill>
          <a:blip r:embed="rId6"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281668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B902B707-A042-41AC-B4C2-44BB9A983FB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373415" y="5459103"/>
            <a:ext cx="1965830" cy="1122787"/>
          </a:xfrm>
          <a:prstGeom prst="rect">
            <a:avLst/>
          </a:prstGeom>
        </p:spPr>
      </p:pic>
      <p:sp>
        <p:nvSpPr>
          <p:cNvPr id="86" name="椭圆 85">
            <a:extLst>
              <a:ext uri="{FF2B5EF4-FFF2-40B4-BE49-F238E27FC236}">
                <a16:creationId xmlns:a16="http://schemas.microsoft.com/office/drawing/2014/main" id="{6A1D7951-C769-4230-B9A7-C9C25ADB2008}"/>
              </a:ext>
            </a:extLst>
          </p:cNvPr>
          <p:cNvSpPr/>
          <p:nvPr/>
        </p:nvSpPr>
        <p:spPr>
          <a:xfrm>
            <a:off x="4263896" y="2051354"/>
            <a:ext cx="1072213" cy="1072214"/>
          </a:xfrm>
          <a:prstGeom prst="ellipse">
            <a:avLst/>
          </a:prstGeom>
          <a:noFill/>
          <a:ln>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sp>
        <p:nvSpPr>
          <p:cNvPr id="67" name="矩形: 圆角 66">
            <a:extLst>
              <a:ext uri="{FF2B5EF4-FFF2-40B4-BE49-F238E27FC236}">
                <a16:creationId xmlns:a16="http://schemas.microsoft.com/office/drawing/2014/main" id="{7DA3A01A-2B14-4CEB-9E07-B4F9D3C6A5EC}"/>
              </a:ext>
            </a:extLst>
          </p:cNvPr>
          <p:cNvSpPr/>
          <p:nvPr/>
        </p:nvSpPr>
        <p:spPr>
          <a:xfrm>
            <a:off x="858090" y="2010138"/>
            <a:ext cx="2399704" cy="3363776"/>
          </a:xfrm>
          <a:prstGeom prst="roundRect">
            <a:avLst>
              <a:gd name="adj" fmla="val 2584"/>
            </a:avLst>
          </a:prstGeom>
          <a:solidFill>
            <a:schemeClr val="bg1"/>
          </a:solidFill>
          <a:ln>
            <a:noFill/>
          </a:ln>
          <a:effectLst>
            <a:outerShdw blurRad="8509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sp>
        <p:nvSpPr>
          <p:cNvPr id="75" name="矩形: 圆角 74">
            <a:extLst>
              <a:ext uri="{FF2B5EF4-FFF2-40B4-BE49-F238E27FC236}">
                <a16:creationId xmlns:a16="http://schemas.microsoft.com/office/drawing/2014/main" id="{E0EA2B93-69DB-464B-A172-7266E804EF91}"/>
              </a:ext>
            </a:extLst>
          </p:cNvPr>
          <p:cNvSpPr/>
          <p:nvPr/>
        </p:nvSpPr>
        <p:spPr>
          <a:xfrm>
            <a:off x="1768412" y="3872229"/>
            <a:ext cx="579060" cy="4571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sp>
        <p:nvSpPr>
          <p:cNvPr id="79" name="矩形 78">
            <a:extLst>
              <a:ext uri="{FF2B5EF4-FFF2-40B4-BE49-F238E27FC236}">
                <a16:creationId xmlns:a16="http://schemas.microsoft.com/office/drawing/2014/main" id="{DA94F718-DBC4-4AFA-9BEF-ABED04044475}"/>
              </a:ext>
            </a:extLst>
          </p:cNvPr>
          <p:cNvSpPr/>
          <p:nvPr/>
        </p:nvSpPr>
        <p:spPr>
          <a:xfrm>
            <a:off x="1196167" y="3347241"/>
            <a:ext cx="1723549" cy="430374"/>
          </a:xfrm>
          <a:prstGeom prst="rect">
            <a:avLst/>
          </a:prstGeom>
        </p:spPr>
        <p:txBody>
          <a:bodyPr wrap="none">
            <a:spAutoFit/>
          </a:bodyPr>
          <a:lstStyle/>
          <a:p>
            <a:pPr>
              <a:lnSpc>
                <a:spcPct val="120000"/>
              </a:lnSpc>
            </a:pPr>
            <a:r>
              <a:rPr lang="zh-CN" altLang="en-US" sz="2000" b="1" dirty="0">
                <a:solidFill>
                  <a:schemeClr val="accent1"/>
                </a:solidFill>
                <a:cs typeface="+mn-ea"/>
                <a:sym typeface="+mn-lt"/>
              </a:rPr>
              <a:t>在此输入标题</a:t>
            </a:r>
          </a:p>
        </p:txBody>
      </p:sp>
      <p:grpSp>
        <p:nvGrpSpPr>
          <p:cNvPr id="83" name="组合 82">
            <a:extLst>
              <a:ext uri="{FF2B5EF4-FFF2-40B4-BE49-F238E27FC236}">
                <a16:creationId xmlns:a16="http://schemas.microsoft.com/office/drawing/2014/main" id="{58190ED2-8A07-4982-9D8A-1CEF14BAB188}"/>
              </a:ext>
            </a:extLst>
          </p:cNvPr>
          <p:cNvGrpSpPr/>
          <p:nvPr/>
        </p:nvGrpSpPr>
        <p:grpSpPr>
          <a:xfrm>
            <a:off x="1638640" y="2256830"/>
            <a:ext cx="838600" cy="838598"/>
            <a:chOff x="1638640" y="2180630"/>
            <a:chExt cx="838600" cy="838598"/>
          </a:xfrm>
        </p:grpSpPr>
        <p:sp>
          <p:nvSpPr>
            <p:cNvPr id="84" name="椭圆 83">
              <a:extLst>
                <a:ext uri="{FF2B5EF4-FFF2-40B4-BE49-F238E27FC236}">
                  <a16:creationId xmlns:a16="http://schemas.microsoft.com/office/drawing/2014/main" id="{551276D4-CD96-4CF1-86ED-B7C60C7EE38C}"/>
                </a:ext>
              </a:extLst>
            </p:cNvPr>
            <p:cNvSpPr/>
            <p:nvPr/>
          </p:nvSpPr>
          <p:spPr>
            <a:xfrm>
              <a:off x="1664336" y="2206325"/>
              <a:ext cx="787209" cy="787209"/>
            </a:xfrm>
            <a:prstGeom prst="ellipse">
              <a:avLst/>
            </a:prstGeom>
            <a:noFill/>
            <a:ln>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sp>
          <p:nvSpPr>
            <p:cNvPr id="85" name="椭圆 84">
              <a:extLst>
                <a:ext uri="{FF2B5EF4-FFF2-40B4-BE49-F238E27FC236}">
                  <a16:creationId xmlns:a16="http://schemas.microsoft.com/office/drawing/2014/main" id="{23802598-61F6-441B-BC7C-80F492D12D0E}"/>
                </a:ext>
              </a:extLst>
            </p:cNvPr>
            <p:cNvSpPr/>
            <p:nvPr/>
          </p:nvSpPr>
          <p:spPr>
            <a:xfrm>
              <a:off x="1638640" y="2180630"/>
              <a:ext cx="838600" cy="838598"/>
            </a:xfrm>
            <a:prstGeom prst="ellipse">
              <a:avLst/>
            </a:prstGeom>
            <a:noFill/>
            <a:ln>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grpSp>
      <p:sp>
        <p:nvSpPr>
          <p:cNvPr id="43" name="iconfont-1063-809319">
            <a:extLst>
              <a:ext uri="{FF2B5EF4-FFF2-40B4-BE49-F238E27FC236}">
                <a16:creationId xmlns:a16="http://schemas.microsoft.com/office/drawing/2014/main" id="{2776F997-00E7-4700-A6BA-657ADA5B22A5}"/>
              </a:ext>
            </a:extLst>
          </p:cNvPr>
          <p:cNvSpPr>
            <a:spLocks noChangeAspect="1"/>
          </p:cNvSpPr>
          <p:nvPr/>
        </p:nvSpPr>
        <p:spPr bwMode="auto">
          <a:xfrm>
            <a:off x="1766316" y="2404008"/>
            <a:ext cx="579066" cy="578587"/>
          </a:xfrm>
          <a:custGeom>
            <a:avLst/>
            <a:gdLst>
              <a:gd name="T0" fmla="*/ 11212 w 12607"/>
              <a:gd name="T1" fmla="*/ 4855 h 12594"/>
              <a:gd name="T2" fmla="*/ 11019 w 12607"/>
              <a:gd name="T3" fmla="*/ 4855 h 12594"/>
              <a:gd name="T4" fmla="*/ 10644 w 12607"/>
              <a:gd name="T5" fmla="*/ 3981 h 12594"/>
              <a:gd name="T6" fmla="*/ 10796 w 12607"/>
              <a:gd name="T7" fmla="*/ 3830 h 12594"/>
              <a:gd name="T8" fmla="*/ 10796 w 12607"/>
              <a:gd name="T9" fmla="*/ 1864 h 12594"/>
              <a:gd name="T10" fmla="*/ 10755 w 12607"/>
              <a:gd name="T11" fmla="*/ 1823 h 12594"/>
              <a:gd name="T12" fmla="*/ 8781 w 12607"/>
              <a:gd name="T13" fmla="*/ 1823 h 12594"/>
              <a:gd name="T14" fmla="*/ 8611 w 12607"/>
              <a:gd name="T15" fmla="*/ 1992 h 12594"/>
              <a:gd name="T16" fmla="*/ 7729 w 12607"/>
              <a:gd name="T17" fmla="*/ 1634 h 12594"/>
              <a:gd name="T18" fmla="*/ 7729 w 12607"/>
              <a:gd name="T19" fmla="*/ 1390 h 12594"/>
              <a:gd name="T20" fmla="*/ 6333 w 12607"/>
              <a:gd name="T21" fmla="*/ 0 h 12594"/>
              <a:gd name="T22" fmla="*/ 6274 w 12607"/>
              <a:gd name="T23" fmla="*/ 0 h 12594"/>
              <a:gd name="T24" fmla="*/ 4878 w 12607"/>
              <a:gd name="T25" fmla="*/ 1390 h 12594"/>
              <a:gd name="T26" fmla="*/ 4878 w 12607"/>
              <a:gd name="T27" fmla="*/ 1652 h 12594"/>
              <a:gd name="T28" fmla="*/ 4033 w 12607"/>
              <a:gd name="T29" fmla="*/ 2003 h 12594"/>
              <a:gd name="T30" fmla="*/ 3852 w 12607"/>
              <a:gd name="T31" fmla="*/ 1823 h 12594"/>
              <a:gd name="T32" fmla="*/ 1878 w 12607"/>
              <a:gd name="T33" fmla="*/ 1823 h 12594"/>
              <a:gd name="T34" fmla="*/ 1837 w 12607"/>
              <a:gd name="T35" fmla="*/ 1864 h 12594"/>
              <a:gd name="T36" fmla="*/ 1837 w 12607"/>
              <a:gd name="T37" fmla="*/ 3830 h 12594"/>
              <a:gd name="T38" fmla="*/ 2012 w 12607"/>
              <a:gd name="T39" fmla="*/ 4004 h 12594"/>
              <a:gd name="T40" fmla="*/ 1650 w 12607"/>
              <a:gd name="T41" fmla="*/ 4855 h 12594"/>
              <a:gd name="T42" fmla="*/ 1396 w 12607"/>
              <a:gd name="T43" fmla="*/ 4855 h 12594"/>
              <a:gd name="T44" fmla="*/ 0 w 12607"/>
              <a:gd name="T45" fmla="*/ 6245 h 12594"/>
              <a:gd name="T46" fmla="*/ 0 w 12607"/>
              <a:gd name="T47" fmla="*/ 6304 h 12594"/>
              <a:gd name="T48" fmla="*/ 1396 w 12607"/>
              <a:gd name="T49" fmla="*/ 7694 h 12594"/>
              <a:gd name="T50" fmla="*/ 1618 w 12607"/>
              <a:gd name="T51" fmla="*/ 7694 h 12594"/>
              <a:gd name="T52" fmla="*/ 1983 w 12607"/>
              <a:gd name="T53" fmla="*/ 8593 h 12594"/>
              <a:gd name="T54" fmla="*/ 1814 w 12607"/>
              <a:gd name="T55" fmla="*/ 8761 h 12594"/>
              <a:gd name="T56" fmla="*/ 1814 w 12607"/>
              <a:gd name="T57" fmla="*/ 10728 h 12594"/>
              <a:gd name="T58" fmla="*/ 1855 w 12607"/>
              <a:gd name="T59" fmla="*/ 10769 h 12594"/>
              <a:gd name="T60" fmla="*/ 3829 w 12607"/>
              <a:gd name="T61" fmla="*/ 10769 h 12594"/>
              <a:gd name="T62" fmla="*/ 3981 w 12607"/>
              <a:gd name="T63" fmla="*/ 10618 h 12594"/>
              <a:gd name="T64" fmla="*/ 4878 w 12607"/>
              <a:gd name="T65" fmla="*/ 10999 h 12594"/>
              <a:gd name="T66" fmla="*/ 4878 w 12607"/>
              <a:gd name="T67" fmla="*/ 11204 h 12594"/>
              <a:gd name="T68" fmla="*/ 6274 w 12607"/>
              <a:gd name="T69" fmla="*/ 12594 h 12594"/>
              <a:gd name="T70" fmla="*/ 6333 w 12607"/>
              <a:gd name="T71" fmla="*/ 12594 h 12594"/>
              <a:gd name="T72" fmla="*/ 7729 w 12607"/>
              <a:gd name="T73" fmla="*/ 11204 h 12594"/>
              <a:gd name="T74" fmla="*/ 7729 w 12607"/>
              <a:gd name="T75" fmla="*/ 11016 h 12594"/>
              <a:gd name="T76" fmla="*/ 8664 w 12607"/>
              <a:gd name="T77" fmla="*/ 10630 h 12594"/>
              <a:gd name="T78" fmla="*/ 8803 w 12607"/>
              <a:gd name="T79" fmla="*/ 10769 h 12594"/>
              <a:gd name="T80" fmla="*/ 10777 w 12607"/>
              <a:gd name="T81" fmla="*/ 10769 h 12594"/>
              <a:gd name="T82" fmla="*/ 10819 w 12607"/>
              <a:gd name="T83" fmla="*/ 10728 h 12594"/>
              <a:gd name="T84" fmla="*/ 10819 w 12607"/>
              <a:gd name="T85" fmla="*/ 8761 h 12594"/>
              <a:gd name="T86" fmla="*/ 10673 w 12607"/>
              <a:gd name="T87" fmla="*/ 8616 h 12594"/>
              <a:gd name="T88" fmla="*/ 11051 w 12607"/>
              <a:gd name="T89" fmla="*/ 7694 h 12594"/>
              <a:gd name="T90" fmla="*/ 11211 w 12607"/>
              <a:gd name="T91" fmla="*/ 7694 h 12594"/>
              <a:gd name="T92" fmla="*/ 12607 w 12607"/>
              <a:gd name="T93" fmla="*/ 6304 h 12594"/>
              <a:gd name="T94" fmla="*/ 12607 w 12607"/>
              <a:gd name="T95" fmla="*/ 6245 h 12594"/>
              <a:gd name="T96" fmla="*/ 11212 w 12607"/>
              <a:gd name="T97" fmla="*/ 4855 h 12594"/>
              <a:gd name="T98" fmla="*/ 6337 w 12607"/>
              <a:gd name="T99" fmla="*/ 8498 h 12594"/>
              <a:gd name="T100" fmla="*/ 4152 w 12607"/>
              <a:gd name="T101" fmla="*/ 6323 h 12594"/>
              <a:gd name="T102" fmla="*/ 6337 w 12607"/>
              <a:gd name="T103" fmla="*/ 4146 h 12594"/>
              <a:gd name="T104" fmla="*/ 8521 w 12607"/>
              <a:gd name="T105" fmla="*/ 6323 h 12594"/>
              <a:gd name="T106" fmla="*/ 6337 w 12607"/>
              <a:gd name="T107" fmla="*/ 8498 h 12594"/>
              <a:gd name="T108" fmla="*/ 6337 w 12607"/>
              <a:gd name="T109" fmla="*/ 8498 h 12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607" h="12594">
                <a:moveTo>
                  <a:pt x="11212" y="4855"/>
                </a:moveTo>
                <a:lnTo>
                  <a:pt x="11019" y="4855"/>
                </a:lnTo>
                <a:cubicBezTo>
                  <a:pt x="10923" y="4550"/>
                  <a:pt x="10796" y="4258"/>
                  <a:pt x="10644" y="3981"/>
                </a:cubicBezTo>
                <a:lnTo>
                  <a:pt x="10796" y="3830"/>
                </a:lnTo>
                <a:cubicBezTo>
                  <a:pt x="11341" y="3287"/>
                  <a:pt x="11341" y="2407"/>
                  <a:pt x="10796" y="1864"/>
                </a:cubicBezTo>
                <a:lnTo>
                  <a:pt x="10755" y="1823"/>
                </a:lnTo>
                <a:cubicBezTo>
                  <a:pt x="10209" y="1279"/>
                  <a:pt x="9326" y="1279"/>
                  <a:pt x="8781" y="1823"/>
                </a:cubicBezTo>
                <a:lnTo>
                  <a:pt x="8611" y="1992"/>
                </a:lnTo>
                <a:cubicBezTo>
                  <a:pt x="8332" y="1846"/>
                  <a:pt x="8037" y="1725"/>
                  <a:pt x="7729" y="1634"/>
                </a:cubicBezTo>
                <a:lnTo>
                  <a:pt x="7729" y="1390"/>
                </a:lnTo>
                <a:cubicBezTo>
                  <a:pt x="7729" y="622"/>
                  <a:pt x="7104" y="0"/>
                  <a:pt x="6333" y="0"/>
                </a:cubicBezTo>
                <a:lnTo>
                  <a:pt x="6274" y="0"/>
                </a:lnTo>
                <a:cubicBezTo>
                  <a:pt x="5503" y="0"/>
                  <a:pt x="4878" y="622"/>
                  <a:pt x="4878" y="1390"/>
                </a:cubicBezTo>
                <a:lnTo>
                  <a:pt x="4878" y="1652"/>
                </a:lnTo>
                <a:cubicBezTo>
                  <a:pt x="4584" y="1742"/>
                  <a:pt x="4301" y="1861"/>
                  <a:pt x="4033" y="2003"/>
                </a:cubicBezTo>
                <a:lnTo>
                  <a:pt x="3852" y="1823"/>
                </a:lnTo>
                <a:cubicBezTo>
                  <a:pt x="3307" y="1280"/>
                  <a:pt x="2423" y="1280"/>
                  <a:pt x="1878" y="1823"/>
                </a:cubicBezTo>
                <a:lnTo>
                  <a:pt x="1837" y="1864"/>
                </a:lnTo>
                <a:cubicBezTo>
                  <a:pt x="1292" y="2407"/>
                  <a:pt x="1292" y="3287"/>
                  <a:pt x="1837" y="3830"/>
                </a:cubicBezTo>
                <a:lnTo>
                  <a:pt x="2012" y="4004"/>
                </a:lnTo>
                <a:cubicBezTo>
                  <a:pt x="1865" y="4274"/>
                  <a:pt x="1743" y="4558"/>
                  <a:pt x="1650" y="4855"/>
                </a:cubicBezTo>
                <a:lnTo>
                  <a:pt x="1396" y="4855"/>
                </a:lnTo>
                <a:cubicBezTo>
                  <a:pt x="625" y="4855"/>
                  <a:pt x="0" y="5478"/>
                  <a:pt x="0" y="6245"/>
                </a:cubicBezTo>
                <a:lnTo>
                  <a:pt x="0" y="6304"/>
                </a:lnTo>
                <a:cubicBezTo>
                  <a:pt x="0" y="7072"/>
                  <a:pt x="625" y="7694"/>
                  <a:pt x="1396" y="7694"/>
                </a:cubicBezTo>
                <a:lnTo>
                  <a:pt x="1618" y="7694"/>
                </a:lnTo>
                <a:cubicBezTo>
                  <a:pt x="1710" y="8008"/>
                  <a:pt x="1833" y="8308"/>
                  <a:pt x="1983" y="8593"/>
                </a:cubicBezTo>
                <a:lnTo>
                  <a:pt x="1814" y="8761"/>
                </a:lnTo>
                <a:cubicBezTo>
                  <a:pt x="1269" y="9304"/>
                  <a:pt x="1269" y="10185"/>
                  <a:pt x="1814" y="10728"/>
                </a:cubicBezTo>
                <a:lnTo>
                  <a:pt x="1855" y="10769"/>
                </a:lnTo>
                <a:cubicBezTo>
                  <a:pt x="2400" y="11312"/>
                  <a:pt x="3284" y="11312"/>
                  <a:pt x="3829" y="10769"/>
                </a:cubicBezTo>
                <a:lnTo>
                  <a:pt x="3981" y="10618"/>
                </a:lnTo>
                <a:cubicBezTo>
                  <a:pt x="4264" y="10773"/>
                  <a:pt x="4564" y="10902"/>
                  <a:pt x="4878" y="10999"/>
                </a:cubicBezTo>
                <a:lnTo>
                  <a:pt x="4878" y="11204"/>
                </a:lnTo>
                <a:cubicBezTo>
                  <a:pt x="4878" y="11972"/>
                  <a:pt x="5503" y="12594"/>
                  <a:pt x="6274" y="12594"/>
                </a:cubicBezTo>
                <a:lnTo>
                  <a:pt x="6333" y="12594"/>
                </a:lnTo>
                <a:cubicBezTo>
                  <a:pt x="7104" y="12594"/>
                  <a:pt x="7729" y="11972"/>
                  <a:pt x="7729" y="11204"/>
                </a:cubicBezTo>
                <a:lnTo>
                  <a:pt x="7729" y="11016"/>
                </a:lnTo>
                <a:cubicBezTo>
                  <a:pt x="8056" y="10920"/>
                  <a:pt x="8368" y="10788"/>
                  <a:pt x="8664" y="10630"/>
                </a:cubicBezTo>
                <a:lnTo>
                  <a:pt x="8803" y="10769"/>
                </a:lnTo>
                <a:cubicBezTo>
                  <a:pt x="9348" y="11312"/>
                  <a:pt x="10233" y="11312"/>
                  <a:pt x="10777" y="10769"/>
                </a:cubicBezTo>
                <a:lnTo>
                  <a:pt x="10819" y="10728"/>
                </a:lnTo>
                <a:cubicBezTo>
                  <a:pt x="11364" y="10185"/>
                  <a:pt x="11364" y="9304"/>
                  <a:pt x="10819" y="8761"/>
                </a:cubicBezTo>
                <a:lnTo>
                  <a:pt x="10673" y="8616"/>
                </a:lnTo>
                <a:cubicBezTo>
                  <a:pt x="10828" y="8324"/>
                  <a:pt x="10956" y="8017"/>
                  <a:pt x="11051" y="7694"/>
                </a:cubicBezTo>
                <a:lnTo>
                  <a:pt x="11211" y="7694"/>
                </a:lnTo>
                <a:cubicBezTo>
                  <a:pt x="11982" y="7694"/>
                  <a:pt x="12607" y="7071"/>
                  <a:pt x="12607" y="6304"/>
                </a:cubicBezTo>
                <a:lnTo>
                  <a:pt x="12607" y="6245"/>
                </a:lnTo>
                <a:cubicBezTo>
                  <a:pt x="12607" y="5477"/>
                  <a:pt x="11982" y="4855"/>
                  <a:pt x="11212" y="4855"/>
                </a:cubicBezTo>
                <a:close/>
                <a:moveTo>
                  <a:pt x="6337" y="8498"/>
                </a:moveTo>
                <a:cubicBezTo>
                  <a:pt x="5130" y="8498"/>
                  <a:pt x="4152" y="7524"/>
                  <a:pt x="4152" y="6323"/>
                </a:cubicBezTo>
                <a:cubicBezTo>
                  <a:pt x="4152" y="5120"/>
                  <a:pt x="5130" y="4146"/>
                  <a:pt x="6337" y="4146"/>
                </a:cubicBezTo>
                <a:cubicBezTo>
                  <a:pt x="7544" y="4146"/>
                  <a:pt x="8521" y="5120"/>
                  <a:pt x="8521" y="6323"/>
                </a:cubicBezTo>
                <a:cubicBezTo>
                  <a:pt x="8521" y="7524"/>
                  <a:pt x="7544" y="8498"/>
                  <a:pt x="6337" y="8498"/>
                </a:cubicBezTo>
                <a:close/>
                <a:moveTo>
                  <a:pt x="6337" y="8498"/>
                </a:moveTo>
                <a:close/>
              </a:path>
            </a:pathLst>
          </a:custGeom>
          <a:solidFill>
            <a:schemeClr val="accent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endParaRPr lang="zh-CN" altLang="en-US" dirty="0">
              <a:cs typeface="+mn-ea"/>
              <a:sym typeface="+mn-lt"/>
            </a:endParaRPr>
          </a:p>
        </p:txBody>
      </p:sp>
      <p:sp>
        <p:nvSpPr>
          <p:cNvPr id="99" name="矩形 98">
            <a:extLst>
              <a:ext uri="{FF2B5EF4-FFF2-40B4-BE49-F238E27FC236}">
                <a16:creationId xmlns:a16="http://schemas.microsoft.com/office/drawing/2014/main" id="{B03898F2-8684-4AAE-8EDF-0C6048E0C66D}"/>
              </a:ext>
            </a:extLst>
          </p:cNvPr>
          <p:cNvSpPr/>
          <p:nvPr/>
        </p:nvSpPr>
        <p:spPr>
          <a:xfrm>
            <a:off x="969400" y="3899474"/>
            <a:ext cx="2120826" cy="1465401"/>
          </a:xfrm>
          <a:prstGeom prst="rect">
            <a:avLst/>
          </a:prstGeom>
        </p:spPr>
        <p:txBody>
          <a:bodyPr wrap="square">
            <a:spAutoFit/>
          </a:bodyPr>
          <a:lstStyle/>
          <a:p>
            <a:pPr algn="ctr" hangingPunct="0">
              <a:lnSpc>
                <a:spcPct val="130000"/>
              </a:lnSpc>
            </a:pPr>
            <a:r>
              <a:rPr lang="zh-CN" altLang="en-US" sz="1400" dirty="0">
                <a:solidFill>
                  <a:schemeClr val="tx1">
                    <a:lumMod val="65000"/>
                    <a:lumOff val="35000"/>
                  </a:schemeClr>
                </a:solidFill>
                <a:cs typeface="+mn-ea"/>
                <a:sym typeface="+mn-lt"/>
              </a:rPr>
              <a:t>天津师范大学是天津市属重点院校，始建于</a:t>
            </a:r>
            <a:r>
              <a:rPr lang="en-US" altLang="zh-CN" sz="1400" dirty="0">
                <a:solidFill>
                  <a:schemeClr val="tx1">
                    <a:lumMod val="65000"/>
                    <a:lumOff val="35000"/>
                  </a:schemeClr>
                </a:solidFill>
                <a:cs typeface="+mn-ea"/>
                <a:sym typeface="+mn-lt"/>
              </a:rPr>
              <a:t>1958</a:t>
            </a:r>
            <a:r>
              <a:rPr lang="zh-CN" altLang="en-US" sz="1400" dirty="0">
                <a:solidFill>
                  <a:schemeClr val="tx1">
                    <a:lumMod val="65000"/>
                    <a:lumOff val="35000"/>
                  </a:schemeClr>
                </a:solidFill>
                <a:cs typeface="+mn-ea"/>
                <a:sym typeface="+mn-lt"/>
              </a:rPr>
              <a:t>年，原名天津师范学院，</a:t>
            </a:r>
            <a:r>
              <a:rPr lang="en-US" altLang="zh-CN" sz="1400" dirty="0">
                <a:solidFill>
                  <a:schemeClr val="tx1">
                    <a:lumMod val="65000"/>
                    <a:lumOff val="35000"/>
                  </a:schemeClr>
                </a:solidFill>
                <a:cs typeface="+mn-ea"/>
                <a:sym typeface="+mn-lt"/>
              </a:rPr>
              <a:t>1982</a:t>
            </a:r>
            <a:r>
              <a:rPr lang="zh-CN" altLang="en-US" sz="1400" dirty="0">
                <a:solidFill>
                  <a:schemeClr val="tx1">
                    <a:lumMod val="65000"/>
                    <a:lumOff val="35000"/>
                  </a:schemeClr>
                </a:solidFill>
                <a:cs typeface="+mn-ea"/>
                <a:sym typeface="+mn-lt"/>
              </a:rPr>
              <a:t>年更名为天津师范大学。</a:t>
            </a:r>
            <a:endParaRPr lang="en-US" altLang="zh-CN" sz="900" dirty="0">
              <a:solidFill>
                <a:schemeClr val="tx1">
                  <a:lumMod val="65000"/>
                  <a:lumOff val="35000"/>
                </a:schemeClr>
              </a:solidFill>
              <a:cs typeface="+mn-ea"/>
              <a:sym typeface="+mn-lt"/>
            </a:endParaRPr>
          </a:p>
        </p:txBody>
      </p:sp>
      <p:sp>
        <p:nvSpPr>
          <p:cNvPr id="68" name="矩形: 圆角 67">
            <a:extLst>
              <a:ext uri="{FF2B5EF4-FFF2-40B4-BE49-F238E27FC236}">
                <a16:creationId xmlns:a16="http://schemas.microsoft.com/office/drawing/2014/main" id="{5390342C-BB2D-4EEF-9FE8-38613CD0C6B2}"/>
              </a:ext>
            </a:extLst>
          </p:cNvPr>
          <p:cNvSpPr/>
          <p:nvPr/>
        </p:nvSpPr>
        <p:spPr>
          <a:xfrm>
            <a:off x="3462852" y="1645606"/>
            <a:ext cx="2679836" cy="4092840"/>
          </a:xfrm>
          <a:prstGeom prst="roundRect">
            <a:avLst>
              <a:gd name="adj" fmla="val 2584"/>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sp>
        <p:nvSpPr>
          <p:cNvPr id="76" name="矩形: 圆角 75">
            <a:extLst>
              <a:ext uri="{FF2B5EF4-FFF2-40B4-BE49-F238E27FC236}">
                <a16:creationId xmlns:a16="http://schemas.microsoft.com/office/drawing/2014/main" id="{025C85A7-B632-48EA-AFC6-DBE3FA1DB41A}"/>
              </a:ext>
            </a:extLst>
          </p:cNvPr>
          <p:cNvSpPr/>
          <p:nvPr/>
        </p:nvSpPr>
        <p:spPr>
          <a:xfrm>
            <a:off x="4372746" y="3854606"/>
            <a:ext cx="854512" cy="6746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sp>
        <p:nvSpPr>
          <p:cNvPr id="80" name="矩形 79">
            <a:extLst>
              <a:ext uri="{FF2B5EF4-FFF2-40B4-BE49-F238E27FC236}">
                <a16:creationId xmlns:a16="http://schemas.microsoft.com/office/drawing/2014/main" id="{2484DB24-7ABA-463A-8E2C-8B2A3D47AA67}"/>
              </a:ext>
            </a:extLst>
          </p:cNvPr>
          <p:cNvSpPr/>
          <p:nvPr/>
        </p:nvSpPr>
        <p:spPr>
          <a:xfrm>
            <a:off x="3707395" y="3245866"/>
            <a:ext cx="2339102" cy="565604"/>
          </a:xfrm>
          <a:prstGeom prst="rect">
            <a:avLst/>
          </a:prstGeom>
        </p:spPr>
        <p:txBody>
          <a:bodyPr wrap="none">
            <a:spAutoFit/>
          </a:bodyPr>
          <a:lstStyle/>
          <a:p>
            <a:pPr>
              <a:lnSpc>
                <a:spcPct val="120000"/>
              </a:lnSpc>
            </a:pPr>
            <a:r>
              <a:rPr lang="zh-CN" altLang="en-US" sz="2800" b="1" dirty="0">
                <a:solidFill>
                  <a:schemeClr val="accent1"/>
                </a:solidFill>
                <a:cs typeface="+mn-ea"/>
                <a:sym typeface="+mn-lt"/>
              </a:rPr>
              <a:t>在此输入标题</a:t>
            </a:r>
          </a:p>
        </p:txBody>
      </p:sp>
      <p:sp>
        <p:nvSpPr>
          <p:cNvPr id="87" name="椭圆 86">
            <a:extLst>
              <a:ext uri="{FF2B5EF4-FFF2-40B4-BE49-F238E27FC236}">
                <a16:creationId xmlns:a16="http://schemas.microsoft.com/office/drawing/2014/main" id="{E8F2736E-EF25-42E7-9718-9216A238CFE6}"/>
              </a:ext>
            </a:extLst>
          </p:cNvPr>
          <p:cNvSpPr/>
          <p:nvPr/>
        </p:nvSpPr>
        <p:spPr>
          <a:xfrm>
            <a:off x="4228897" y="2016356"/>
            <a:ext cx="1142210" cy="1142208"/>
          </a:xfrm>
          <a:prstGeom prst="ellipse">
            <a:avLst/>
          </a:prstGeom>
          <a:noFill/>
          <a:ln>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sp>
        <p:nvSpPr>
          <p:cNvPr id="39" name="iconfont-10499-5121657">
            <a:extLst>
              <a:ext uri="{FF2B5EF4-FFF2-40B4-BE49-F238E27FC236}">
                <a16:creationId xmlns:a16="http://schemas.microsoft.com/office/drawing/2014/main" id="{12382F14-B5ED-49FF-829D-410CB90CB22B}"/>
              </a:ext>
            </a:extLst>
          </p:cNvPr>
          <p:cNvSpPr>
            <a:spLocks noChangeAspect="1"/>
          </p:cNvSpPr>
          <p:nvPr/>
        </p:nvSpPr>
        <p:spPr bwMode="auto">
          <a:xfrm>
            <a:off x="4552186" y="2208084"/>
            <a:ext cx="491222" cy="735767"/>
          </a:xfrm>
          <a:custGeom>
            <a:avLst/>
            <a:gdLst>
              <a:gd name="connsiteX0" fmla="*/ 177422 w 403775"/>
              <a:gd name="connsiteY0" fmla="*/ 431382 h 604786"/>
              <a:gd name="connsiteX1" fmla="*/ 163070 w 403775"/>
              <a:gd name="connsiteY1" fmla="*/ 526884 h 604786"/>
              <a:gd name="connsiteX2" fmla="*/ 186284 w 403775"/>
              <a:gd name="connsiteY2" fmla="*/ 581608 h 604786"/>
              <a:gd name="connsiteX3" fmla="*/ 187439 w 403775"/>
              <a:gd name="connsiteY3" fmla="*/ 583532 h 604786"/>
              <a:gd name="connsiteX4" fmla="*/ 202369 w 403775"/>
              <a:gd name="connsiteY4" fmla="*/ 592187 h 604786"/>
              <a:gd name="connsiteX5" fmla="*/ 217202 w 403775"/>
              <a:gd name="connsiteY5" fmla="*/ 583435 h 604786"/>
              <a:gd name="connsiteX6" fmla="*/ 218358 w 403775"/>
              <a:gd name="connsiteY6" fmla="*/ 581608 h 604786"/>
              <a:gd name="connsiteX7" fmla="*/ 241572 w 403775"/>
              <a:gd name="connsiteY7" fmla="*/ 526884 h 604786"/>
              <a:gd name="connsiteX8" fmla="*/ 227220 w 403775"/>
              <a:gd name="connsiteY8" fmla="*/ 431382 h 604786"/>
              <a:gd name="connsiteX9" fmla="*/ 57214 w 403775"/>
              <a:gd name="connsiteY9" fmla="*/ 323089 h 604786"/>
              <a:gd name="connsiteX10" fmla="*/ 60778 w 403775"/>
              <a:gd name="connsiteY10" fmla="*/ 335881 h 604786"/>
              <a:gd name="connsiteX11" fmla="*/ 65498 w 403775"/>
              <a:gd name="connsiteY11" fmla="*/ 342036 h 604786"/>
              <a:gd name="connsiteX12" fmla="*/ 122905 w 403775"/>
              <a:gd name="connsiteY12" fmla="*/ 417533 h 604786"/>
              <a:gd name="connsiteX13" fmla="*/ 138316 w 403775"/>
              <a:gd name="connsiteY13" fmla="*/ 425227 h 604786"/>
              <a:gd name="connsiteX14" fmla="*/ 154594 w 403775"/>
              <a:gd name="connsiteY14" fmla="*/ 416379 h 604786"/>
              <a:gd name="connsiteX15" fmla="*/ 162781 w 403775"/>
              <a:gd name="connsiteY15" fmla="*/ 403780 h 604786"/>
              <a:gd name="connsiteX16" fmla="*/ 180408 w 403775"/>
              <a:gd name="connsiteY16" fmla="*/ 419361 h 604786"/>
              <a:gd name="connsiteX17" fmla="*/ 222982 w 403775"/>
              <a:gd name="connsiteY17" fmla="*/ 419361 h 604786"/>
              <a:gd name="connsiteX18" fmla="*/ 240897 w 403775"/>
              <a:gd name="connsiteY18" fmla="*/ 403492 h 604786"/>
              <a:gd name="connsiteX19" fmla="*/ 249181 w 403775"/>
              <a:gd name="connsiteY19" fmla="*/ 416379 h 604786"/>
              <a:gd name="connsiteX20" fmla="*/ 264785 w 403775"/>
              <a:gd name="connsiteY20" fmla="*/ 425227 h 604786"/>
              <a:gd name="connsiteX21" fmla="*/ 280870 w 403775"/>
              <a:gd name="connsiteY21" fmla="*/ 417533 h 604786"/>
              <a:gd name="connsiteX22" fmla="*/ 338277 w 403775"/>
              <a:gd name="connsiteY22" fmla="*/ 342036 h 604786"/>
              <a:gd name="connsiteX23" fmla="*/ 342997 w 403775"/>
              <a:gd name="connsiteY23" fmla="*/ 335881 h 604786"/>
              <a:gd name="connsiteX24" fmla="*/ 346561 w 403775"/>
              <a:gd name="connsiteY24" fmla="*/ 323089 h 604786"/>
              <a:gd name="connsiteX25" fmla="*/ 375168 w 403775"/>
              <a:gd name="connsiteY25" fmla="*/ 331649 h 604786"/>
              <a:gd name="connsiteX26" fmla="*/ 403775 w 403775"/>
              <a:gd name="connsiteY26" fmla="*/ 369927 h 604786"/>
              <a:gd name="connsiteX27" fmla="*/ 403775 w 403775"/>
              <a:gd name="connsiteY27" fmla="*/ 403203 h 604786"/>
              <a:gd name="connsiteX28" fmla="*/ 201888 w 403775"/>
              <a:gd name="connsiteY28" fmla="*/ 604786 h 604786"/>
              <a:gd name="connsiteX29" fmla="*/ 0 w 403775"/>
              <a:gd name="connsiteY29" fmla="*/ 403203 h 604786"/>
              <a:gd name="connsiteX30" fmla="*/ 0 w 403775"/>
              <a:gd name="connsiteY30" fmla="*/ 369927 h 604786"/>
              <a:gd name="connsiteX31" fmla="*/ 28607 w 403775"/>
              <a:gd name="connsiteY31" fmla="*/ 331649 h 604786"/>
              <a:gd name="connsiteX32" fmla="*/ 305520 w 403775"/>
              <a:gd name="connsiteY32" fmla="*/ 300508 h 604786"/>
              <a:gd name="connsiteX33" fmla="*/ 332204 w 403775"/>
              <a:gd name="connsiteY33" fmla="*/ 316378 h 604786"/>
              <a:gd name="connsiteX34" fmla="*/ 336538 w 403775"/>
              <a:gd name="connsiteY34" fmla="*/ 322438 h 604786"/>
              <a:gd name="connsiteX35" fmla="*/ 334804 w 403775"/>
              <a:gd name="connsiteY35" fmla="*/ 329652 h 604786"/>
              <a:gd name="connsiteX36" fmla="*/ 272672 w 403775"/>
              <a:gd name="connsiteY36" fmla="*/ 411406 h 604786"/>
              <a:gd name="connsiteX37" fmla="*/ 265447 w 403775"/>
              <a:gd name="connsiteY37" fmla="*/ 414965 h 604786"/>
              <a:gd name="connsiteX38" fmla="*/ 265158 w 403775"/>
              <a:gd name="connsiteY38" fmla="*/ 414965 h 604786"/>
              <a:gd name="connsiteX39" fmla="*/ 257837 w 403775"/>
              <a:gd name="connsiteY39" fmla="*/ 410829 h 604786"/>
              <a:gd name="connsiteX40" fmla="*/ 224892 w 403775"/>
              <a:gd name="connsiteY40" fmla="*/ 359949 h 604786"/>
              <a:gd name="connsiteX41" fmla="*/ 305520 w 403775"/>
              <a:gd name="connsiteY41" fmla="*/ 300508 h 604786"/>
              <a:gd name="connsiteX42" fmla="*/ 98351 w 403775"/>
              <a:gd name="connsiteY42" fmla="*/ 300508 h 604786"/>
              <a:gd name="connsiteX43" fmla="*/ 178883 w 403775"/>
              <a:gd name="connsiteY43" fmla="*/ 359949 h 604786"/>
              <a:gd name="connsiteX44" fmla="*/ 145938 w 403775"/>
              <a:gd name="connsiteY44" fmla="*/ 410829 h 604786"/>
              <a:gd name="connsiteX45" fmla="*/ 138617 w 403775"/>
              <a:gd name="connsiteY45" fmla="*/ 414965 h 604786"/>
              <a:gd name="connsiteX46" fmla="*/ 138328 w 403775"/>
              <a:gd name="connsiteY46" fmla="*/ 414965 h 604786"/>
              <a:gd name="connsiteX47" fmla="*/ 131103 w 403775"/>
              <a:gd name="connsiteY47" fmla="*/ 411406 h 604786"/>
              <a:gd name="connsiteX48" fmla="*/ 68971 w 403775"/>
              <a:gd name="connsiteY48" fmla="*/ 329652 h 604786"/>
              <a:gd name="connsiteX49" fmla="*/ 67237 w 403775"/>
              <a:gd name="connsiteY49" fmla="*/ 322438 h 604786"/>
              <a:gd name="connsiteX50" fmla="*/ 71571 w 403775"/>
              <a:gd name="connsiteY50" fmla="*/ 316378 h 604786"/>
              <a:gd name="connsiteX51" fmla="*/ 254202 w 403775"/>
              <a:gd name="connsiteY51" fmla="*/ 77404 h 604786"/>
              <a:gd name="connsiteX52" fmla="*/ 87101 w 403775"/>
              <a:gd name="connsiteY52" fmla="*/ 162210 h 604786"/>
              <a:gd name="connsiteX53" fmla="*/ 79973 w 403775"/>
              <a:gd name="connsiteY53" fmla="*/ 164133 h 604786"/>
              <a:gd name="connsiteX54" fmla="*/ 70439 w 403775"/>
              <a:gd name="connsiteY54" fmla="*/ 176729 h 604786"/>
              <a:gd name="connsiteX55" fmla="*/ 72269 w 403775"/>
              <a:gd name="connsiteY55" fmla="*/ 204036 h 604786"/>
              <a:gd name="connsiteX56" fmla="*/ 99428 w 403775"/>
              <a:gd name="connsiteY56" fmla="*/ 230958 h 604786"/>
              <a:gd name="connsiteX57" fmla="*/ 109349 w 403775"/>
              <a:gd name="connsiteY57" fmla="*/ 237112 h 604786"/>
              <a:gd name="connsiteX58" fmla="*/ 201905 w 403775"/>
              <a:gd name="connsiteY58" fmla="*/ 321918 h 604786"/>
              <a:gd name="connsiteX59" fmla="*/ 294557 w 403775"/>
              <a:gd name="connsiteY59" fmla="*/ 237112 h 604786"/>
              <a:gd name="connsiteX60" fmla="*/ 304188 w 403775"/>
              <a:gd name="connsiteY60" fmla="*/ 230958 h 604786"/>
              <a:gd name="connsiteX61" fmla="*/ 331637 w 403775"/>
              <a:gd name="connsiteY61" fmla="*/ 204036 h 604786"/>
              <a:gd name="connsiteX62" fmla="*/ 323836 w 403775"/>
              <a:gd name="connsiteY62" fmla="*/ 164133 h 604786"/>
              <a:gd name="connsiteX63" fmla="*/ 313723 w 403775"/>
              <a:gd name="connsiteY63" fmla="*/ 158941 h 604786"/>
              <a:gd name="connsiteX64" fmla="*/ 254202 w 403775"/>
              <a:gd name="connsiteY64" fmla="*/ 77404 h 604786"/>
              <a:gd name="connsiteX65" fmla="*/ 213655 w 403775"/>
              <a:gd name="connsiteY65" fmla="*/ 867 h 604786"/>
              <a:gd name="connsiteX66" fmla="*/ 261136 w 403775"/>
              <a:gd name="connsiteY66" fmla="*/ 28270 h 604786"/>
              <a:gd name="connsiteX67" fmla="*/ 332407 w 403775"/>
              <a:gd name="connsiteY67" fmla="*/ 145479 h 604786"/>
              <a:gd name="connsiteX68" fmla="*/ 350996 w 403775"/>
              <a:gd name="connsiteY68" fmla="*/ 210766 h 604786"/>
              <a:gd name="connsiteX69" fmla="*/ 310930 w 403775"/>
              <a:gd name="connsiteY69" fmla="*/ 250862 h 604786"/>
              <a:gd name="connsiteX70" fmla="*/ 201905 w 403775"/>
              <a:gd name="connsiteY70" fmla="*/ 342494 h 604786"/>
              <a:gd name="connsiteX71" fmla="*/ 92879 w 403775"/>
              <a:gd name="connsiteY71" fmla="*/ 250766 h 604786"/>
              <a:gd name="connsiteX72" fmla="*/ 52910 w 403775"/>
              <a:gd name="connsiteY72" fmla="*/ 210766 h 604786"/>
              <a:gd name="connsiteX73" fmla="*/ 50598 w 403775"/>
              <a:gd name="connsiteY73" fmla="*/ 171537 h 604786"/>
              <a:gd name="connsiteX74" fmla="*/ 71787 w 403775"/>
              <a:gd name="connsiteY74" fmla="*/ 145287 h 604786"/>
              <a:gd name="connsiteX75" fmla="*/ 71691 w 403775"/>
              <a:gd name="connsiteY75" fmla="*/ 145095 h 604786"/>
              <a:gd name="connsiteX76" fmla="*/ 123988 w 403775"/>
              <a:gd name="connsiteY76" fmla="*/ 25386 h 604786"/>
              <a:gd name="connsiteX77" fmla="*/ 183702 w 403775"/>
              <a:gd name="connsiteY77" fmla="*/ 1540 h 604786"/>
              <a:gd name="connsiteX78" fmla="*/ 213655 w 403775"/>
              <a:gd name="connsiteY78" fmla="*/ 867 h 604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403775" h="604786">
                <a:moveTo>
                  <a:pt x="177422" y="431382"/>
                </a:moveTo>
                <a:lnTo>
                  <a:pt x="163070" y="526884"/>
                </a:lnTo>
                <a:lnTo>
                  <a:pt x="186284" y="581608"/>
                </a:lnTo>
                <a:cubicBezTo>
                  <a:pt x="186573" y="582281"/>
                  <a:pt x="187054" y="582858"/>
                  <a:pt x="187439" y="583532"/>
                </a:cubicBezTo>
                <a:cubicBezTo>
                  <a:pt x="190618" y="588725"/>
                  <a:pt x="196108" y="592187"/>
                  <a:pt x="202369" y="592187"/>
                </a:cubicBezTo>
                <a:cubicBezTo>
                  <a:pt x="208534" y="592187"/>
                  <a:pt x="214120" y="588725"/>
                  <a:pt x="217202" y="583435"/>
                </a:cubicBezTo>
                <a:cubicBezTo>
                  <a:pt x="217588" y="582858"/>
                  <a:pt x="218069" y="582281"/>
                  <a:pt x="218358" y="581608"/>
                </a:cubicBezTo>
                <a:lnTo>
                  <a:pt x="241572" y="526884"/>
                </a:lnTo>
                <a:lnTo>
                  <a:pt x="227220" y="431382"/>
                </a:lnTo>
                <a:close/>
                <a:moveTo>
                  <a:pt x="57214" y="323089"/>
                </a:moveTo>
                <a:cubicBezTo>
                  <a:pt x="56925" y="327609"/>
                  <a:pt x="57985" y="332226"/>
                  <a:pt x="60778" y="335881"/>
                </a:cubicBezTo>
                <a:lnTo>
                  <a:pt x="65498" y="342036"/>
                </a:lnTo>
                <a:lnTo>
                  <a:pt x="122905" y="417533"/>
                </a:lnTo>
                <a:cubicBezTo>
                  <a:pt x="126469" y="422342"/>
                  <a:pt x="132248" y="425227"/>
                  <a:pt x="138316" y="425227"/>
                </a:cubicBezTo>
                <a:cubicBezTo>
                  <a:pt x="145347" y="424939"/>
                  <a:pt x="151127" y="421669"/>
                  <a:pt x="154594" y="416379"/>
                </a:cubicBezTo>
                <a:lnTo>
                  <a:pt x="162781" y="403780"/>
                </a:lnTo>
                <a:lnTo>
                  <a:pt x="180408" y="419361"/>
                </a:lnTo>
                <a:lnTo>
                  <a:pt x="222982" y="419361"/>
                </a:lnTo>
                <a:lnTo>
                  <a:pt x="240897" y="403492"/>
                </a:lnTo>
                <a:lnTo>
                  <a:pt x="249181" y="416379"/>
                </a:lnTo>
                <a:cubicBezTo>
                  <a:pt x="252648" y="421669"/>
                  <a:pt x="258428" y="424939"/>
                  <a:pt x="264785" y="425227"/>
                </a:cubicBezTo>
                <a:cubicBezTo>
                  <a:pt x="271527" y="425227"/>
                  <a:pt x="277306" y="422342"/>
                  <a:pt x="280870" y="417533"/>
                </a:cubicBezTo>
                <a:lnTo>
                  <a:pt x="338277" y="342036"/>
                </a:lnTo>
                <a:lnTo>
                  <a:pt x="342997" y="335881"/>
                </a:lnTo>
                <a:cubicBezTo>
                  <a:pt x="345790" y="332226"/>
                  <a:pt x="346850" y="327609"/>
                  <a:pt x="346561" y="323089"/>
                </a:cubicBezTo>
                <a:lnTo>
                  <a:pt x="375168" y="331649"/>
                </a:lnTo>
                <a:cubicBezTo>
                  <a:pt x="392217" y="336650"/>
                  <a:pt x="403775" y="352230"/>
                  <a:pt x="403775" y="369927"/>
                </a:cubicBezTo>
                <a:lnTo>
                  <a:pt x="403775" y="403203"/>
                </a:lnTo>
                <a:cubicBezTo>
                  <a:pt x="403775" y="514478"/>
                  <a:pt x="313426" y="604786"/>
                  <a:pt x="201888" y="604786"/>
                </a:cubicBezTo>
                <a:cubicBezTo>
                  <a:pt x="90445" y="604786"/>
                  <a:pt x="0" y="514478"/>
                  <a:pt x="0" y="403203"/>
                </a:cubicBezTo>
                <a:lnTo>
                  <a:pt x="0" y="369927"/>
                </a:lnTo>
                <a:cubicBezTo>
                  <a:pt x="0" y="352230"/>
                  <a:pt x="11655" y="336650"/>
                  <a:pt x="28607" y="331649"/>
                </a:cubicBezTo>
                <a:close/>
                <a:moveTo>
                  <a:pt x="305520" y="300508"/>
                </a:moveTo>
                <a:lnTo>
                  <a:pt x="332204" y="316378"/>
                </a:lnTo>
                <a:cubicBezTo>
                  <a:pt x="334419" y="317725"/>
                  <a:pt x="336057" y="319937"/>
                  <a:pt x="336538" y="322438"/>
                </a:cubicBezTo>
                <a:cubicBezTo>
                  <a:pt x="337020" y="325035"/>
                  <a:pt x="336442" y="327632"/>
                  <a:pt x="334804" y="329652"/>
                </a:cubicBezTo>
                <a:lnTo>
                  <a:pt x="272672" y="411406"/>
                </a:lnTo>
                <a:cubicBezTo>
                  <a:pt x="270938" y="413619"/>
                  <a:pt x="268337" y="414965"/>
                  <a:pt x="265447" y="414965"/>
                </a:cubicBezTo>
                <a:cubicBezTo>
                  <a:pt x="265351" y="414965"/>
                  <a:pt x="265254" y="414965"/>
                  <a:pt x="265158" y="414965"/>
                </a:cubicBezTo>
                <a:cubicBezTo>
                  <a:pt x="262172" y="414869"/>
                  <a:pt x="259474" y="413330"/>
                  <a:pt x="257837" y="410829"/>
                </a:cubicBezTo>
                <a:lnTo>
                  <a:pt x="224892" y="359949"/>
                </a:lnTo>
                <a:cubicBezTo>
                  <a:pt x="254754" y="352928"/>
                  <a:pt x="282690" y="332152"/>
                  <a:pt x="305520" y="300508"/>
                </a:cubicBezTo>
                <a:close/>
                <a:moveTo>
                  <a:pt x="98351" y="300508"/>
                </a:moveTo>
                <a:cubicBezTo>
                  <a:pt x="121181" y="332152"/>
                  <a:pt x="149021" y="352831"/>
                  <a:pt x="178883" y="359949"/>
                </a:cubicBezTo>
                <a:lnTo>
                  <a:pt x="145938" y="410829"/>
                </a:lnTo>
                <a:cubicBezTo>
                  <a:pt x="144301" y="413330"/>
                  <a:pt x="141603" y="414869"/>
                  <a:pt x="138617" y="414965"/>
                </a:cubicBezTo>
                <a:cubicBezTo>
                  <a:pt x="138521" y="414965"/>
                  <a:pt x="138424" y="414965"/>
                  <a:pt x="138328" y="414965"/>
                </a:cubicBezTo>
                <a:cubicBezTo>
                  <a:pt x="135535" y="414965"/>
                  <a:pt x="132837" y="413619"/>
                  <a:pt x="131103" y="411406"/>
                </a:cubicBezTo>
                <a:lnTo>
                  <a:pt x="68971" y="329652"/>
                </a:lnTo>
                <a:cubicBezTo>
                  <a:pt x="67333" y="327632"/>
                  <a:pt x="66755" y="325035"/>
                  <a:pt x="67237" y="322438"/>
                </a:cubicBezTo>
                <a:cubicBezTo>
                  <a:pt x="67718" y="319937"/>
                  <a:pt x="69356" y="317725"/>
                  <a:pt x="71571" y="316378"/>
                </a:cubicBezTo>
                <a:close/>
                <a:moveTo>
                  <a:pt x="254202" y="77404"/>
                </a:moveTo>
                <a:cubicBezTo>
                  <a:pt x="240911" y="132307"/>
                  <a:pt x="132849" y="151922"/>
                  <a:pt x="87101" y="162210"/>
                </a:cubicBezTo>
                <a:cubicBezTo>
                  <a:pt x="85367" y="162691"/>
                  <a:pt x="80648" y="163941"/>
                  <a:pt x="79973" y="164133"/>
                </a:cubicBezTo>
                <a:cubicBezTo>
                  <a:pt x="74002" y="166248"/>
                  <a:pt x="71402" y="172883"/>
                  <a:pt x="70439" y="176729"/>
                </a:cubicBezTo>
                <a:cubicBezTo>
                  <a:pt x="68320" y="184709"/>
                  <a:pt x="68994" y="194613"/>
                  <a:pt x="72269" y="204036"/>
                </a:cubicBezTo>
                <a:cubicBezTo>
                  <a:pt x="78432" y="221535"/>
                  <a:pt x="90857" y="230958"/>
                  <a:pt x="99428" y="230958"/>
                </a:cubicBezTo>
                <a:cubicBezTo>
                  <a:pt x="103570" y="230958"/>
                  <a:pt x="107711" y="233362"/>
                  <a:pt x="109349" y="237112"/>
                </a:cubicBezTo>
                <a:cubicBezTo>
                  <a:pt x="127166" y="278169"/>
                  <a:pt x="160972" y="321918"/>
                  <a:pt x="201905" y="321918"/>
                </a:cubicBezTo>
                <a:cubicBezTo>
                  <a:pt x="242933" y="321918"/>
                  <a:pt x="276643" y="278169"/>
                  <a:pt x="294557" y="237112"/>
                </a:cubicBezTo>
                <a:cubicBezTo>
                  <a:pt x="296194" y="233362"/>
                  <a:pt x="299950" y="230958"/>
                  <a:pt x="304188" y="230958"/>
                </a:cubicBezTo>
                <a:cubicBezTo>
                  <a:pt x="313049" y="230958"/>
                  <a:pt x="325473" y="221535"/>
                  <a:pt x="331637" y="204036"/>
                </a:cubicBezTo>
                <a:cubicBezTo>
                  <a:pt x="338379" y="184421"/>
                  <a:pt x="332985" y="167306"/>
                  <a:pt x="323836" y="164133"/>
                </a:cubicBezTo>
                <a:cubicBezTo>
                  <a:pt x="323258" y="163941"/>
                  <a:pt x="319116" y="162306"/>
                  <a:pt x="313723" y="158941"/>
                </a:cubicBezTo>
                <a:cubicBezTo>
                  <a:pt x="266530" y="129230"/>
                  <a:pt x="254202" y="77404"/>
                  <a:pt x="254202" y="77404"/>
                </a:cubicBezTo>
                <a:close/>
                <a:moveTo>
                  <a:pt x="213655" y="867"/>
                </a:moveTo>
                <a:cubicBezTo>
                  <a:pt x="246786" y="5579"/>
                  <a:pt x="261136" y="28270"/>
                  <a:pt x="261136" y="28270"/>
                </a:cubicBezTo>
                <a:cubicBezTo>
                  <a:pt x="338282" y="50482"/>
                  <a:pt x="336934" y="112788"/>
                  <a:pt x="332407" y="145479"/>
                </a:cubicBezTo>
                <a:cubicBezTo>
                  <a:pt x="352729" y="153941"/>
                  <a:pt x="361012" y="182113"/>
                  <a:pt x="350996" y="210766"/>
                </a:cubicBezTo>
                <a:cubicBezTo>
                  <a:pt x="343580" y="232016"/>
                  <a:pt x="327688" y="247593"/>
                  <a:pt x="310930" y="250862"/>
                </a:cubicBezTo>
                <a:cubicBezTo>
                  <a:pt x="289741" y="296149"/>
                  <a:pt x="250927" y="342494"/>
                  <a:pt x="201905" y="342494"/>
                </a:cubicBezTo>
                <a:cubicBezTo>
                  <a:pt x="152978" y="342494"/>
                  <a:pt x="114068" y="296053"/>
                  <a:pt x="92879" y="250766"/>
                </a:cubicBezTo>
                <a:cubicBezTo>
                  <a:pt x="75832" y="247304"/>
                  <a:pt x="60230" y="231824"/>
                  <a:pt x="52910" y="210766"/>
                </a:cubicBezTo>
                <a:cubicBezTo>
                  <a:pt x="48190" y="197401"/>
                  <a:pt x="47420" y="183459"/>
                  <a:pt x="50598" y="171537"/>
                </a:cubicBezTo>
                <a:cubicBezTo>
                  <a:pt x="53873" y="158941"/>
                  <a:pt x="61578" y="149422"/>
                  <a:pt x="71787" y="145287"/>
                </a:cubicBezTo>
                <a:cubicBezTo>
                  <a:pt x="71787" y="145191"/>
                  <a:pt x="71691" y="145191"/>
                  <a:pt x="71691" y="145095"/>
                </a:cubicBezTo>
                <a:cubicBezTo>
                  <a:pt x="63986" y="115961"/>
                  <a:pt x="67934" y="58943"/>
                  <a:pt x="123988" y="25386"/>
                </a:cubicBezTo>
                <a:cubicBezTo>
                  <a:pt x="147199" y="11444"/>
                  <a:pt x="166943" y="4425"/>
                  <a:pt x="183702" y="1540"/>
                </a:cubicBezTo>
                <a:cubicBezTo>
                  <a:pt x="195066" y="-383"/>
                  <a:pt x="204986" y="-383"/>
                  <a:pt x="213655" y="867"/>
                </a:cubicBezTo>
                <a:close/>
              </a:path>
            </a:pathLst>
          </a:custGeom>
          <a:solidFill>
            <a:schemeClr val="accent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endParaRPr lang="zh-CN" altLang="en-US" dirty="0">
              <a:cs typeface="+mn-ea"/>
              <a:sym typeface="+mn-lt"/>
            </a:endParaRPr>
          </a:p>
        </p:txBody>
      </p:sp>
      <p:sp>
        <p:nvSpPr>
          <p:cNvPr id="69" name="矩形: 圆角 68">
            <a:extLst>
              <a:ext uri="{FF2B5EF4-FFF2-40B4-BE49-F238E27FC236}">
                <a16:creationId xmlns:a16="http://schemas.microsoft.com/office/drawing/2014/main" id="{019E478F-C4F4-4E61-91E8-D5964DBE0C9D}"/>
              </a:ext>
            </a:extLst>
          </p:cNvPr>
          <p:cNvSpPr/>
          <p:nvPr/>
        </p:nvSpPr>
        <p:spPr>
          <a:xfrm>
            <a:off x="6347746" y="2010138"/>
            <a:ext cx="2399704" cy="3363776"/>
          </a:xfrm>
          <a:prstGeom prst="roundRect">
            <a:avLst>
              <a:gd name="adj" fmla="val 2584"/>
            </a:avLst>
          </a:prstGeom>
          <a:solidFill>
            <a:schemeClr val="bg1"/>
          </a:solidFill>
          <a:ln>
            <a:noFill/>
          </a:ln>
          <a:effectLst>
            <a:outerShdw blurRad="8509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sp>
        <p:nvSpPr>
          <p:cNvPr id="78" name="矩形: 圆角 77">
            <a:extLst>
              <a:ext uri="{FF2B5EF4-FFF2-40B4-BE49-F238E27FC236}">
                <a16:creationId xmlns:a16="http://schemas.microsoft.com/office/drawing/2014/main" id="{C27DDFB5-033E-462B-9426-472A414B515D}"/>
              </a:ext>
            </a:extLst>
          </p:cNvPr>
          <p:cNvSpPr/>
          <p:nvPr/>
        </p:nvSpPr>
        <p:spPr>
          <a:xfrm>
            <a:off x="7258068" y="3872229"/>
            <a:ext cx="579060" cy="4571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sp>
        <p:nvSpPr>
          <p:cNvPr id="81" name="矩形 80">
            <a:extLst>
              <a:ext uri="{FF2B5EF4-FFF2-40B4-BE49-F238E27FC236}">
                <a16:creationId xmlns:a16="http://schemas.microsoft.com/office/drawing/2014/main" id="{96F5810E-29E1-49E1-9D0D-C5BD83608237}"/>
              </a:ext>
            </a:extLst>
          </p:cNvPr>
          <p:cNvSpPr/>
          <p:nvPr/>
        </p:nvSpPr>
        <p:spPr>
          <a:xfrm>
            <a:off x="6685824" y="3347241"/>
            <a:ext cx="1723549" cy="430374"/>
          </a:xfrm>
          <a:prstGeom prst="rect">
            <a:avLst/>
          </a:prstGeom>
        </p:spPr>
        <p:txBody>
          <a:bodyPr wrap="none">
            <a:spAutoFit/>
          </a:bodyPr>
          <a:lstStyle/>
          <a:p>
            <a:pPr>
              <a:lnSpc>
                <a:spcPct val="120000"/>
              </a:lnSpc>
            </a:pPr>
            <a:r>
              <a:rPr lang="zh-CN" altLang="en-US" sz="2000" b="1" dirty="0">
                <a:solidFill>
                  <a:schemeClr val="accent1"/>
                </a:solidFill>
                <a:cs typeface="+mn-ea"/>
                <a:sym typeface="+mn-lt"/>
              </a:rPr>
              <a:t>在此输入标题</a:t>
            </a:r>
          </a:p>
        </p:txBody>
      </p:sp>
      <p:sp>
        <p:nvSpPr>
          <p:cNvPr id="42" name="notepad_117869">
            <a:extLst>
              <a:ext uri="{FF2B5EF4-FFF2-40B4-BE49-F238E27FC236}">
                <a16:creationId xmlns:a16="http://schemas.microsoft.com/office/drawing/2014/main" id="{90B46F8B-EC83-415B-A1F2-53320546110F}"/>
              </a:ext>
            </a:extLst>
          </p:cNvPr>
          <p:cNvSpPr>
            <a:spLocks noChangeAspect="1"/>
          </p:cNvSpPr>
          <p:nvPr/>
        </p:nvSpPr>
        <p:spPr bwMode="auto">
          <a:xfrm>
            <a:off x="7344256" y="2424238"/>
            <a:ext cx="451749" cy="452710"/>
          </a:xfrm>
          <a:custGeom>
            <a:avLst/>
            <a:gdLst>
              <a:gd name="T0" fmla="*/ 12123 w 12728"/>
              <a:gd name="T1" fmla="*/ 2794 h 12755"/>
              <a:gd name="T2" fmla="*/ 11574 w 12728"/>
              <a:gd name="T3" fmla="*/ 3342 h 12755"/>
              <a:gd name="T4" fmla="*/ 9386 w 12728"/>
              <a:gd name="T5" fmla="*/ 1151 h 12755"/>
              <a:gd name="T6" fmla="*/ 9932 w 12728"/>
              <a:gd name="T7" fmla="*/ 605 h 12755"/>
              <a:gd name="T8" fmla="*/ 12123 w 12728"/>
              <a:gd name="T9" fmla="*/ 605 h 12755"/>
              <a:gd name="T10" fmla="*/ 12123 w 12728"/>
              <a:gd name="T11" fmla="*/ 2794 h 12755"/>
              <a:gd name="T12" fmla="*/ 10479 w 12728"/>
              <a:gd name="T13" fmla="*/ 4436 h 12755"/>
              <a:gd name="T14" fmla="*/ 7742 w 12728"/>
              <a:gd name="T15" fmla="*/ 7169 h 12755"/>
              <a:gd name="T16" fmla="*/ 3926 w 12728"/>
              <a:gd name="T17" fmla="*/ 8827 h 12755"/>
              <a:gd name="T18" fmla="*/ 5551 w 12728"/>
              <a:gd name="T19" fmla="*/ 4980 h 12755"/>
              <a:gd name="T20" fmla="*/ 8290 w 12728"/>
              <a:gd name="T21" fmla="*/ 2245 h 12755"/>
              <a:gd name="T22" fmla="*/ 10479 w 12728"/>
              <a:gd name="T23" fmla="*/ 4436 h 12755"/>
              <a:gd name="T24" fmla="*/ 4711 w 12728"/>
              <a:gd name="T25" fmla="*/ 1735 h 12755"/>
              <a:gd name="T26" fmla="*/ 2356 w 12728"/>
              <a:gd name="T27" fmla="*/ 1735 h 12755"/>
              <a:gd name="T28" fmla="*/ 1570 w 12728"/>
              <a:gd name="T29" fmla="*/ 2522 h 12755"/>
              <a:gd name="T30" fmla="*/ 1570 w 12728"/>
              <a:gd name="T31" fmla="*/ 10392 h 12755"/>
              <a:gd name="T32" fmla="*/ 2356 w 12728"/>
              <a:gd name="T33" fmla="*/ 11179 h 12755"/>
              <a:gd name="T34" fmla="*/ 10210 w 12728"/>
              <a:gd name="T35" fmla="*/ 11179 h 12755"/>
              <a:gd name="T36" fmla="*/ 10995 w 12728"/>
              <a:gd name="T37" fmla="*/ 10392 h 12755"/>
              <a:gd name="T38" fmla="*/ 10995 w 12728"/>
              <a:gd name="T39" fmla="*/ 7245 h 12755"/>
              <a:gd name="T40" fmla="*/ 11780 w 12728"/>
              <a:gd name="T41" fmla="*/ 6458 h 12755"/>
              <a:gd name="T42" fmla="*/ 12565 w 12728"/>
              <a:gd name="T43" fmla="*/ 7245 h 12755"/>
              <a:gd name="T44" fmla="*/ 12565 w 12728"/>
              <a:gd name="T45" fmla="*/ 11181 h 12755"/>
              <a:gd name="T46" fmla="*/ 10995 w 12728"/>
              <a:gd name="T47" fmla="*/ 12755 h 12755"/>
              <a:gd name="T48" fmla="*/ 1570 w 12728"/>
              <a:gd name="T49" fmla="*/ 12755 h 12755"/>
              <a:gd name="T50" fmla="*/ 0 w 12728"/>
              <a:gd name="T51" fmla="*/ 11181 h 12755"/>
              <a:gd name="T52" fmla="*/ 0 w 12728"/>
              <a:gd name="T53" fmla="*/ 1735 h 12755"/>
              <a:gd name="T54" fmla="*/ 1570 w 12728"/>
              <a:gd name="T55" fmla="*/ 161 h 12755"/>
              <a:gd name="T56" fmla="*/ 4711 w 12728"/>
              <a:gd name="T57" fmla="*/ 161 h 12755"/>
              <a:gd name="T58" fmla="*/ 5496 w 12728"/>
              <a:gd name="T59" fmla="*/ 948 h 12755"/>
              <a:gd name="T60" fmla="*/ 4711 w 12728"/>
              <a:gd name="T61" fmla="*/ 1735 h 12755"/>
              <a:gd name="T62" fmla="*/ 4711 w 12728"/>
              <a:gd name="T63" fmla="*/ 1735 h 12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728" h="12755">
                <a:moveTo>
                  <a:pt x="12123" y="2794"/>
                </a:moveTo>
                <a:lnTo>
                  <a:pt x="11574" y="3342"/>
                </a:lnTo>
                <a:lnTo>
                  <a:pt x="9386" y="1151"/>
                </a:lnTo>
                <a:lnTo>
                  <a:pt x="9932" y="605"/>
                </a:lnTo>
                <a:cubicBezTo>
                  <a:pt x="10537" y="0"/>
                  <a:pt x="11518" y="0"/>
                  <a:pt x="12123" y="605"/>
                </a:cubicBezTo>
                <a:cubicBezTo>
                  <a:pt x="12728" y="1208"/>
                  <a:pt x="12728" y="2189"/>
                  <a:pt x="12123" y="2794"/>
                </a:cubicBezTo>
                <a:close/>
                <a:moveTo>
                  <a:pt x="10479" y="4436"/>
                </a:moveTo>
                <a:lnTo>
                  <a:pt x="7742" y="7169"/>
                </a:lnTo>
                <a:lnTo>
                  <a:pt x="3926" y="8827"/>
                </a:lnTo>
                <a:lnTo>
                  <a:pt x="5551" y="4980"/>
                </a:lnTo>
                <a:lnTo>
                  <a:pt x="8290" y="2245"/>
                </a:lnTo>
                <a:lnTo>
                  <a:pt x="10479" y="4436"/>
                </a:lnTo>
                <a:close/>
                <a:moveTo>
                  <a:pt x="4711" y="1735"/>
                </a:moveTo>
                <a:lnTo>
                  <a:pt x="2356" y="1735"/>
                </a:lnTo>
                <a:cubicBezTo>
                  <a:pt x="1921" y="1735"/>
                  <a:pt x="1570" y="2088"/>
                  <a:pt x="1570" y="2522"/>
                </a:cubicBezTo>
                <a:lnTo>
                  <a:pt x="1570" y="10392"/>
                </a:lnTo>
                <a:cubicBezTo>
                  <a:pt x="1570" y="10826"/>
                  <a:pt x="1921" y="11179"/>
                  <a:pt x="2356" y="11179"/>
                </a:cubicBezTo>
                <a:lnTo>
                  <a:pt x="10210" y="11179"/>
                </a:lnTo>
                <a:cubicBezTo>
                  <a:pt x="10644" y="11179"/>
                  <a:pt x="10995" y="10826"/>
                  <a:pt x="10995" y="10392"/>
                </a:cubicBezTo>
                <a:lnTo>
                  <a:pt x="10995" y="7245"/>
                </a:lnTo>
                <a:cubicBezTo>
                  <a:pt x="10995" y="6811"/>
                  <a:pt x="11346" y="6458"/>
                  <a:pt x="11780" y="6458"/>
                </a:cubicBezTo>
                <a:cubicBezTo>
                  <a:pt x="12214" y="6458"/>
                  <a:pt x="12565" y="6811"/>
                  <a:pt x="12565" y="7245"/>
                </a:cubicBezTo>
                <a:lnTo>
                  <a:pt x="12565" y="11181"/>
                </a:lnTo>
                <a:cubicBezTo>
                  <a:pt x="12565" y="12049"/>
                  <a:pt x="11861" y="12755"/>
                  <a:pt x="10995" y="12755"/>
                </a:cubicBezTo>
                <a:lnTo>
                  <a:pt x="1570" y="12755"/>
                </a:lnTo>
                <a:cubicBezTo>
                  <a:pt x="704" y="12755"/>
                  <a:pt x="0" y="12051"/>
                  <a:pt x="0" y="11181"/>
                </a:cubicBezTo>
                <a:lnTo>
                  <a:pt x="0" y="1735"/>
                </a:lnTo>
                <a:cubicBezTo>
                  <a:pt x="0" y="866"/>
                  <a:pt x="704" y="161"/>
                  <a:pt x="1570" y="161"/>
                </a:cubicBezTo>
                <a:lnTo>
                  <a:pt x="4711" y="161"/>
                </a:lnTo>
                <a:cubicBezTo>
                  <a:pt x="5145" y="161"/>
                  <a:pt x="5496" y="514"/>
                  <a:pt x="5496" y="948"/>
                </a:cubicBezTo>
                <a:cubicBezTo>
                  <a:pt x="5496" y="1384"/>
                  <a:pt x="5145" y="1735"/>
                  <a:pt x="4711" y="1735"/>
                </a:cubicBezTo>
                <a:close/>
                <a:moveTo>
                  <a:pt x="4711" y="1735"/>
                </a:moveTo>
                <a:close/>
              </a:path>
            </a:pathLst>
          </a:custGeom>
          <a:solidFill>
            <a:schemeClr val="accent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endParaRPr lang="zh-CN" altLang="en-US" dirty="0">
              <a:cs typeface="+mn-ea"/>
              <a:sym typeface="+mn-lt"/>
            </a:endParaRPr>
          </a:p>
        </p:txBody>
      </p:sp>
      <p:grpSp>
        <p:nvGrpSpPr>
          <p:cNvPr id="92" name="组合 91">
            <a:extLst>
              <a:ext uri="{FF2B5EF4-FFF2-40B4-BE49-F238E27FC236}">
                <a16:creationId xmlns:a16="http://schemas.microsoft.com/office/drawing/2014/main" id="{12476103-8192-4E1B-8D40-335CE853AC0D}"/>
              </a:ext>
            </a:extLst>
          </p:cNvPr>
          <p:cNvGrpSpPr/>
          <p:nvPr/>
        </p:nvGrpSpPr>
        <p:grpSpPr>
          <a:xfrm>
            <a:off x="7141146" y="2256830"/>
            <a:ext cx="838600" cy="838598"/>
            <a:chOff x="1638640" y="2180630"/>
            <a:chExt cx="838600" cy="838598"/>
          </a:xfrm>
        </p:grpSpPr>
        <p:sp>
          <p:nvSpPr>
            <p:cNvPr id="93" name="椭圆 92">
              <a:extLst>
                <a:ext uri="{FF2B5EF4-FFF2-40B4-BE49-F238E27FC236}">
                  <a16:creationId xmlns:a16="http://schemas.microsoft.com/office/drawing/2014/main" id="{D960566B-DBD5-4C6F-ACEA-CFDD53335AB9}"/>
                </a:ext>
              </a:extLst>
            </p:cNvPr>
            <p:cNvSpPr/>
            <p:nvPr/>
          </p:nvSpPr>
          <p:spPr>
            <a:xfrm>
              <a:off x="1664336" y="2206325"/>
              <a:ext cx="787209" cy="787209"/>
            </a:xfrm>
            <a:prstGeom prst="ellipse">
              <a:avLst/>
            </a:prstGeom>
            <a:noFill/>
            <a:ln>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sp>
          <p:nvSpPr>
            <p:cNvPr id="94" name="椭圆 93">
              <a:extLst>
                <a:ext uri="{FF2B5EF4-FFF2-40B4-BE49-F238E27FC236}">
                  <a16:creationId xmlns:a16="http://schemas.microsoft.com/office/drawing/2014/main" id="{AC378011-7C90-491E-A11A-7E065C779FAF}"/>
                </a:ext>
              </a:extLst>
            </p:cNvPr>
            <p:cNvSpPr/>
            <p:nvPr/>
          </p:nvSpPr>
          <p:spPr>
            <a:xfrm>
              <a:off x="1638640" y="2180630"/>
              <a:ext cx="838600" cy="838598"/>
            </a:xfrm>
            <a:prstGeom prst="ellipse">
              <a:avLst/>
            </a:prstGeom>
            <a:noFill/>
            <a:ln>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grpSp>
      <p:sp>
        <p:nvSpPr>
          <p:cNvPr id="70" name="矩形: 圆角 69">
            <a:extLst>
              <a:ext uri="{FF2B5EF4-FFF2-40B4-BE49-F238E27FC236}">
                <a16:creationId xmlns:a16="http://schemas.microsoft.com/office/drawing/2014/main" id="{6B6AFED1-0BD8-4A1D-A2AE-4665BA791B9C}"/>
              </a:ext>
            </a:extLst>
          </p:cNvPr>
          <p:cNvSpPr/>
          <p:nvPr/>
        </p:nvSpPr>
        <p:spPr>
          <a:xfrm>
            <a:off x="8952509" y="2010138"/>
            <a:ext cx="2399704" cy="3363776"/>
          </a:xfrm>
          <a:prstGeom prst="roundRect">
            <a:avLst>
              <a:gd name="adj" fmla="val 2584"/>
            </a:avLst>
          </a:prstGeom>
          <a:solidFill>
            <a:schemeClr val="bg1"/>
          </a:solidFill>
          <a:ln>
            <a:noFill/>
          </a:ln>
          <a:effectLst>
            <a:outerShdw blurRad="8509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sp>
        <p:nvSpPr>
          <p:cNvPr id="77" name="矩形: 圆角 76">
            <a:extLst>
              <a:ext uri="{FF2B5EF4-FFF2-40B4-BE49-F238E27FC236}">
                <a16:creationId xmlns:a16="http://schemas.microsoft.com/office/drawing/2014/main" id="{F9A3CB06-BDAE-4E68-833F-015EB949BC82}"/>
              </a:ext>
            </a:extLst>
          </p:cNvPr>
          <p:cNvSpPr/>
          <p:nvPr/>
        </p:nvSpPr>
        <p:spPr>
          <a:xfrm>
            <a:off x="9865068" y="3872229"/>
            <a:ext cx="579060" cy="4571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sp>
        <p:nvSpPr>
          <p:cNvPr id="82" name="矩形 81">
            <a:extLst>
              <a:ext uri="{FF2B5EF4-FFF2-40B4-BE49-F238E27FC236}">
                <a16:creationId xmlns:a16="http://schemas.microsoft.com/office/drawing/2014/main" id="{DA633A29-C881-4F92-9EFB-E08E7C0198A6}"/>
              </a:ext>
            </a:extLst>
          </p:cNvPr>
          <p:cNvSpPr/>
          <p:nvPr/>
        </p:nvSpPr>
        <p:spPr>
          <a:xfrm>
            <a:off x="9290586" y="3347241"/>
            <a:ext cx="1723549" cy="430374"/>
          </a:xfrm>
          <a:prstGeom prst="rect">
            <a:avLst/>
          </a:prstGeom>
        </p:spPr>
        <p:txBody>
          <a:bodyPr wrap="none">
            <a:spAutoFit/>
          </a:bodyPr>
          <a:lstStyle/>
          <a:p>
            <a:pPr>
              <a:lnSpc>
                <a:spcPct val="120000"/>
              </a:lnSpc>
            </a:pPr>
            <a:r>
              <a:rPr lang="zh-CN" altLang="en-US" sz="2000" b="1" dirty="0">
                <a:solidFill>
                  <a:schemeClr val="accent1"/>
                </a:solidFill>
                <a:cs typeface="+mn-ea"/>
                <a:sym typeface="+mn-lt"/>
              </a:rPr>
              <a:t>在此输入标题</a:t>
            </a:r>
          </a:p>
        </p:txBody>
      </p:sp>
      <p:sp>
        <p:nvSpPr>
          <p:cNvPr id="44" name="iconfont-1086-825146">
            <a:extLst>
              <a:ext uri="{FF2B5EF4-FFF2-40B4-BE49-F238E27FC236}">
                <a16:creationId xmlns:a16="http://schemas.microsoft.com/office/drawing/2014/main" id="{2377AE2D-C71C-4C79-B635-ECB278AB462D}"/>
              </a:ext>
            </a:extLst>
          </p:cNvPr>
          <p:cNvSpPr>
            <a:spLocks noChangeAspect="1"/>
          </p:cNvSpPr>
          <p:nvPr/>
        </p:nvSpPr>
        <p:spPr bwMode="auto">
          <a:xfrm>
            <a:off x="9892824" y="2475031"/>
            <a:ext cx="519072" cy="389225"/>
          </a:xfrm>
          <a:custGeom>
            <a:avLst/>
            <a:gdLst>
              <a:gd name="T0" fmla="*/ 2855 w 10375"/>
              <a:gd name="T1" fmla="*/ 3242 h 7781"/>
              <a:gd name="T2" fmla="*/ 10375 w 10375"/>
              <a:gd name="T3" fmla="*/ 3242 h 7781"/>
              <a:gd name="T4" fmla="*/ 9346 w 10375"/>
              <a:gd name="T5" fmla="*/ 7292 h 7781"/>
              <a:gd name="T6" fmla="*/ 8718 w 10375"/>
              <a:gd name="T7" fmla="*/ 7781 h 7781"/>
              <a:gd name="T8" fmla="*/ 649 w 10375"/>
              <a:gd name="T9" fmla="*/ 7781 h 7781"/>
              <a:gd name="T10" fmla="*/ 0 w 10375"/>
              <a:gd name="T11" fmla="*/ 7132 h 7781"/>
              <a:gd name="T12" fmla="*/ 0 w 10375"/>
              <a:gd name="T13" fmla="*/ 649 h 7781"/>
              <a:gd name="T14" fmla="*/ 649 w 10375"/>
              <a:gd name="T15" fmla="*/ 0 h 7781"/>
              <a:gd name="T16" fmla="*/ 3938 w 10375"/>
              <a:gd name="T17" fmla="*/ 0 h 7781"/>
              <a:gd name="T18" fmla="*/ 5250 w 10375"/>
              <a:gd name="T19" fmla="*/ 1296 h 7781"/>
              <a:gd name="T20" fmla="*/ 8898 w 10375"/>
              <a:gd name="T21" fmla="*/ 1296 h 7781"/>
              <a:gd name="T22" fmla="*/ 9221 w 10375"/>
              <a:gd name="T23" fmla="*/ 1620 h 7781"/>
              <a:gd name="T24" fmla="*/ 9221 w 10375"/>
              <a:gd name="T25" fmla="*/ 2592 h 7781"/>
              <a:gd name="T26" fmla="*/ 2634 w 10375"/>
              <a:gd name="T27" fmla="*/ 2592 h 7781"/>
              <a:gd name="T28" fmla="*/ 1318 w 10375"/>
              <a:gd name="T29" fmla="*/ 4540 h 7781"/>
              <a:gd name="T30" fmla="*/ 1976 w 10375"/>
              <a:gd name="T31" fmla="*/ 4540 h 7781"/>
              <a:gd name="T32" fmla="*/ 2855 w 10375"/>
              <a:gd name="T33" fmla="*/ 3242 h 7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375" h="7781">
                <a:moveTo>
                  <a:pt x="2855" y="3242"/>
                </a:moveTo>
                <a:lnTo>
                  <a:pt x="10375" y="3242"/>
                </a:lnTo>
                <a:lnTo>
                  <a:pt x="9346" y="7292"/>
                </a:lnTo>
                <a:cubicBezTo>
                  <a:pt x="9274" y="7580"/>
                  <a:pt x="9014" y="7781"/>
                  <a:pt x="8718" y="7781"/>
                </a:cubicBezTo>
                <a:lnTo>
                  <a:pt x="649" y="7781"/>
                </a:lnTo>
                <a:cubicBezTo>
                  <a:pt x="291" y="7781"/>
                  <a:pt x="0" y="7491"/>
                  <a:pt x="0" y="7132"/>
                </a:cubicBezTo>
                <a:lnTo>
                  <a:pt x="0" y="649"/>
                </a:lnTo>
                <a:cubicBezTo>
                  <a:pt x="0" y="291"/>
                  <a:pt x="290" y="0"/>
                  <a:pt x="649" y="0"/>
                </a:cubicBezTo>
                <a:lnTo>
                  <a:pt x="3938" y="0"/>
                </a:lnTo>
                <a:lnTo>
                  <a:pt x="5250" y="1296"/>
                </a:lnTo>
                <a:lnTo>
                  <a:pt x="8898" y="1296"/>
                </a:lnTo>
                <a:cubicBezTo>
                  <a:pt x="9076" y="1296"/>
                  <a:pt x="9221" y="1441"/>
                  <a:pt x="9221" y="1620"/>
                </a:cubicBezTo>
                <a:lnTo>
                  <a:pt x="9221" y="2592"/>
                </a:lnTo>
                <a:lnTo>
                  <a:pt x="2634" y="2592"/>
                </a:lnTo>
                <a:lnTo>
                  <a:pt x="1318" y="4540"/>
                </a:lnTo>
                <a:lnTo>
                  <a:pt x="1976" y="4540"/>
                </a:lnTo>
                <a:lnTo>
                  <a:pt x="2855" y="3242"/>
                </a:lnTo>
                <a:close/>
              </a:path>
            </a:pathLst>
          </a:custGeom>
          <a:solidFill>
            <a:schemeClr val="accent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endParaRPr lang="zh-CN" altLang="en-US" dirty="0">
              <a:cs typeface="+mn-ea"/>
              <a:sym typeface="+mn-lt"/>
            </a:endParaRPr>
          </a:p>
        </p:txBody>
      </p:sp>
      <p:grpSp>
        <p:nvGrpSpPr>
          <p:cNvPr id="95" name="组合 94">
            <a:extLst>
              <a:ext uri="{FF2B5EF4-FFF2-40B4-BE49-F238E27FC236}">
                <a16:creationId xmlns:a16="http://schemas.microsoft.com/office/drawing/2014/main" id="{4AEFAF50-711C-4524-A3D7-2A0A771CCFB3}"/>
              </a:ext>
            </a:extLst>
          </p:cNvPr>
          <p:cNvGrpSpPr/>
          <p:nvPr/>
        </p:nvGrpSpPr>
        <p:grpSpPr>
          <a:xfrm>
            <a:off x="9743479" y="2256830"/>
            <a:ext cx="838600" cy="838598"/>
            <a:chOff x="1638640" y="2180630"/>
            <a:chExt cx="838600" cy="838598"/>
          </a:xfrm>
        </p:grpSpPr>
        <p:sp>
          <p:nvSpPr>
            <p:cNvPr id="96" name="椭圆 95">
              <a:extLst>
                <a:ext uri="{FF2B5EF4-FFF2-40B4-BE49-F238E27FC236}">
                  <a16:creationId xmlns:a16="http://schemas.microsoft.com/office/drawing/2014/main" id="{0CB2EB98-6708-42FF-845D-582CC7E0E085}"/>
                </a:ext>
              </a:extLst>
            </p:cNvPr>
            <p:cNvSpPr/>
            <p:nvPr/>
          </p:nvSpPr>
          <p:spPr>
            <a:xfrm>
              <a:off x="1664336" y="2206325"/>
              <a:ext cx="787209" cy="787209"/>
            </a:xfrm>
            <a:prstGeom prst="ellipse">
              <a:avLst/>
            </a:prstGeom>
            <a:noFill/>
            <a:ln>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sp>
          <p:nvSpPr>
            <p:cNvPr id="97" name="椭圆 96">
              <a:extLst>
                <a:ext uri="{FF2B5EF4-FFF2-40B4-BE49-F238E27FC236}">
                  <a16:creationId xmlns:a16="http://schemas.microsoft.com/office/drawing/2014/main" id="{CE165918-FD20-40BD-97D3-210BA1C37861}"/>
                </a:ext>
              </a:extLst>
            </p:cNvPr>
            <p:cNvSpPr/>
            <p:nvPr/>
          </p:nvSpPr>
          <p:spPr>
            <a:xfrm>
              <a:off x="1638640" y="2180630"/>
              <a:ext cx="838600" cy="838598"/>
            </a:xfrm>
            <a:prstGeom prst="ellipse">
              <a:avLst/>
            </a:prstGeom>
            <a:noFill/>
            <a:ln>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grpSp>
      <p:sp>
        <p:nvSpPr>
          <p:cNvPr id="50" name="文本框 49">
            <a:extLst>
              <a:ext uri="{FF2B5EF4-FFF2-40B4-BE49-F238E27FC236}">
                <a16:creationId xmlns:a16="http://schemas.microsoft.com/office/drawing/2014/main" id="{24B7967D-4FD2-4BC8-B4D4-EB7A2F9417FC}"/>
              </a:ext>
            </a:extLst>
          </p:cNvPr>
          <p:cNvSpPr txBox="1"/>
          <p:nvPr/>
        </p:nvSpPr>
        <p:spPr>
          <a:xfrm>
            <a:off x="4573606" y="870652"/>
            <a:ext cx="3044789" cy="523220"/>
          </a:xfrm>
          <a:prstGeom prst="rect">
            <a:avLst/>
          </a:prstGeom>
          <a:noFill/>
        </p:spPr>
        <p:txBody>
          <a:bodyPr wrap="square" rtlCol="0">
            <a:spAutoFit/>
          </a:bodyPr>
          <a:lstStyle/>
          <a:p>
            <a:pPr defTabSz="914377">
              <a:defRPr/>
            </a:pPr>
            <a:r>
              <a:rPr lang="zh-CN" altLang="en-US" sz="2800" b="1" dirty="0">
                <a:solidFill>
                  <a:schemeClr val="accent1"/>
                </a:solidFill>
                <a:cs typeface="+mn-ea"/>
                <a:sym typeface="+mn-lt"/>
              </a:rPr>
              <a:t>在此输入您的标题</a:t>
            </a:r>
          </a:p>
        </p:txBody>
      </p:sp>
      <p:sp>
        <p:nvSpPr>
          <p:cNvPr id="11" name="文本占位符 10">
            <a:extLst>
              <a:ext uri="{FF2B5EF4-FFF2-40B4-BE49-F238E27FC236}">
                <a16:creationId xmlns:a16="http://schemas.microsoft.com/office/drawing/2014/main" id="{C88731AC-8D84-4A6D-87F8-582E39BC68E3}"/>
              </a:ext>
            </a:extLst>
          </p:cNvPr>
          <p:cNvSpPr>
            <a:spLocks noGrp="1"/>
          </p:cNvSpPr>
          <p:nvPr>
            <p:ph type="body" sz="quarter" idx="11"/>
          </p:nvPr>
        </p:nvSpPr>
        <p:spPr/>
        <p:txBody>
          <a:bodyPr/>
          <a:lstStyle/>
          <a:p>
            <a:r>
              <a:rPr lang="zh-CN" altLang="en-US" dirty="0">
                <a:latin typeface="+mn-lt"/>
                <a:ea typeface="+mn-ea"/>
                <a:cs typeface="+mn-ea"/>
                <a:sym typeface="+mn-lt"/>
              </a:rPr>
              <a:t>四段内容页</a:t>
            </a:r>
          </a:p>
        </p:txBody>
      </p:sp>
      <p:sp>
        <p:nvSpPr>
          <p:cNvPr id="13" name="文本占位符 12">
            <a:extLst>
              <a:ext uri="{FF2B5EF4-FFF2-40B4-BE49-F238E27FC236}">
                <a16:creationId xmlns:a16="http://schemas.microsoft.com/office/drawing/2014/main" id="{B9B4AE46-E429-4670-A6AD-F7E4DF24641F}"/>
              </a:ext>
            </a:extLst>
          </p:cNvPr>
          <p:cNvSpPr>
            <a:spLocks noGrp="1"/>
          </p:cNvSpPr>
          <p:nvPr>
            <p:ph type="body" sz="quarter" idx="12"/>
          </p:nvPr>
        </p:nvSpPr>
        <p:spPr/>
        <p:txBody>
          <a:bodyPr/>
          <a:lstStyle/>
          <a:p>
            <a:r>
              <a:rPr lang="en-US" altLang="zh-CN" dirty="0">
                <a:latin typeface="+mn-lt"/>
                <a:ea typeface="+mn-ea"/>
                <a:cs typeface="+mn-ea"/>
                <a:sym typeface="+mn-lt"/>
              </a:rPr>
              <a:t>1</a:t>
            </a:r>
            <a:endParaRPr lang="zh-CN" altLang="en-US" dirty="0">
              <a:latin typeface="+mn-lt"/>
              <a:ea typeface="+mn-ea"/>
              <a:cs typeface="+mn-ea"/>
              <a:sym typeface="+mn-lt"/>
            </a:endParaRPr>
          </a:p>
        </p:txBody>
      </p:sp>
      <p:sp>
        <p:nvSpPr>
          <p:cNvPr id="15" name="文本占位符 14">
            <a:extLst>
              <a:ext uri="{FF2B5EF4-FFF2-40B4-BE49-F238E27FC236}">
                <a16:creationId xmlns:a16="http://schemas.microsoft.com/office/drawing/2014/main" id="{E423D3DA-DDAE-415B-A36A-CFA13EFF5556}"/>
              </a:ext>
            </a:extLst>
          </p:cNvPr>
          <p:cNvSpPr>
            <a:spLocks noGrp="1"/>
          </p:cNvSpPr>
          <p:nvPr>
            <p:ph type="body" sz="quarter" idx="13"/>
          </p:nvPr>
        </p:nvSpPr>
        <p:spPr/>
        <p:txBody>
          <a:bodyPr/>
          <a:lstStyle/>
          <a:p>
            <a:r>
              <a:rPr lang="en-US" altLang="zh-CN" dirty="0">
                <a:latin typeface="+mn-lt"/>
                <a:ea typeface="+mn-ea"/>
                <a:cs typeface="+mn-ea"/>
                <a:sym typeface="+mn-lt"/>
              </a:rPr>
              <a:t>FOUR PARAGRAPH CONTENT PAGE</a:t>
            </a:r>
            <a:endParaRPr lang="zh-CN" altLang="en-US" dirty="0">
              <a:latin typeface="+mn-lt"/>
              <a:ea typeface="+mn-ea"/>
              <a:cs typeface="+mn-ea"/>
              <a:sym typeface="+mn-lt"/>
            </a:endParaRPr>
          </a:p>
        </p:txBody>
      </p:sp>
      <p:sp>
        <p:nvSpPr>
          <p:cNvPr id="38" name="矩形 37">
            <a:extLst>
              <a:ext uri="{FF2B5EF4-FFF2-40B4-BE49-F238E27FC236}">
                <a16:creationId xmlns:a16="http://schemas.microsoft.com/office/drawing/2014/main" id="{85B133F7-09AF-4ED4-82D7-B07E7E900241}"/>
              </a:ext>
            </a:extLst>
          </p:cNvPr>
          <p:cNvSpPr/>
          <p:nvPr/>
        </p:nvSpPr>
        <p:spPr>
          <a:xfrm>
            <a:off x="3759700" y="3899474"/>
            <a:ext cx="2120826" cy="1465401"/>
          </a:xfrm>
          <a:prstGeom prst="rect">
            <a:avLst/>
          </a:prstGeom>
        </p:spPr>
        <p:txBody>
          <a:bodyPr wrap="square">
            <a:spAutoFit/>
          </a:bodyPr>
          <a:lstStyle/>
          <a:p>
            <a:pPr algn="ctr" hangingPunct="0">
              <a:lnSpc>
                <a:spcPct val="130000"/>
              </a:lnSpc>
            </a:pPr>
            <a:r>
              <a:rPr lang="zh-CN" altLang="en-US" sz="1400" dirty="0">
                <a:solidFill>
                  <a:schemeClr val="tx1">
                    <a:lumMod val="65000"/>
                    <a:lumOff val="35000"/>
                  </a:schemeClr>
                </a:solidFill>
                <a:cs typeface="+mn-ea"/>
                <a:sym typeface="+mn-lt"/>
              </a:rPr>
              <a:t>天津师范大学是天津市属重点院校，始建于</a:t>
            </a:r>
            <a:r>
              <a:rPr lang="en-US" altLang="zh-CN" sz="1400" dirty="0">
                <a:solidFill>
                  <a:schemeClr val="tx1">
                    <a:lumMod val="65000"/>
                    <a:lumOff val="35000"/>
                  </a:schemeClr>
                </a:solidFill>
                <a:cs typeface="+mn-ea"/>
                <a:sym typeface="+mn-lt"/>
              </a:rPr>
              <a:t>1958</a:t>
            </a:r>
            <a:r>
              <a:rPr lang="zh-CN" altLang="en-US" sz="1400" dirty="0">
                <a:solidFill>
                  <a:schemeClr val="tx1">
                    <a:lumMod val="65000"/>
                    <a:lumOff val="35000"/>
                  </a:schemeClr>
                </a:solidFill>
                <a:cs typeface="+mn-ea"/>
                <a:sym typeface="+mn-lt"/>
              </a:rPr>
              <a:t>年，原名天津师范学院，</a:t>
            </a:r>
            <a:r>
              <a:rPr lang="en-US" altLang="zh-CN" sz="1400" dirty="0">
                <a:solidFill>
                  <a:schemeClr val="tx1">
                    <a:lumMod val="65000"/>
                    <a:lumOff val="35000"/>
                  </a:schemeClr>
                </a:solidFill>
                <a:cs typeface="+mn-ea"/>
                <a:sym typeface="+mn-lt"/>
              </a:rPr>
              <a:t>1982</a:t>
            </a:r>
            <a:r>
              <a:rPr lang="zh-CN" altLang="en-US" sz="1400" dirty="0">
                <a:solidFill>
                  <a:schemeClr val="tx1">
                    <a:lumMod val="65000"/>
                    <a:lumOff val="35000"/>
                  </a:schemeClr>
                </a:solidFill>
                <a:cs typeface="+mn-ea"/>
                <a:sym typeface="+mn-lt"/>
              </a:rPr>
              <a:t>年更名为天津师范大学。</a:t>
            </a:r>
            <a:endParaRPr lang="en-US" altLang="zh-CN" sz="900" dirty="0">
              <a:solidFill>
                <a:schemeClr val="tx1">
                  <a:lumMod val="65000"/>
                  <a:lumOff val="35000"/>
                </a:schemeClr>
              </a:solidFill>
              <a:cs typeface="+mn-ea"/>
              <a:sym typeface="+mn-lt"/>
            </a:endParaRPr>
          </a:p>
        </p:txBody>
      </p:sp>
      <p:sp>
        <p:nvSpPr>
          <p:cNvPr id="40" name="矩形 39">
            <a:extLst>
              <a:ext uri="{FF2B5EF4-FFF2-40B4-BE49-F238E27FC236}">
                <a16:creationId xmlns:a16="http://schemas.microsoft.com/office/drawing/2014/main" id="{2B4B8C2E-3155-4EDF-83DE-C0D16A172B18}"/>
              </a:ext>
            </a:extLst>
          </p:cNvPr>
          <p:cNvSpPr/>
          <p:nvPr/>
        </p:nvSpPr>
        <p:spPr>
          <a:xfrm>
            <a:off x="6491138" y="3899474"/>
            <a:ext cx="2120826" cy="1465401"/>
          </a:xfrm>
          <a:prstGeom prst="rect">
            <a:avLst/>
          </a:prstGeom>
        </p:spPr>
        <p:txBody>
          <a:bodyPr wrap="square">
            <a:spAutoFit/>
          </a:bodyPr>
          <a:lstStyle/>
          <a:p>
            <a:pPr algn="ctr" hangingPunct="0">
              <a:lnSpc>
                <a:spcPct val="130000"/>
              </a:lnSpc>
            </a:pPr>
            <a:r>
              <a:rPr lang="zh-CN" altLang="en-US" sz="1400" dirty="0">
                <a:solidFill>
                  <a:schemeClr val="tx1">
                    <a:lumMod val="65000"/>
                    <a:lumOff val="35000"/>
                  </a:schemeClr>
                </a:solidFill>
                <a:cs typeface="+mn-ea"/>
                <a:sym typeface="+mn-lt"/>
              </a:rPr>
              <a:t>天津师范大学是天津市属重点院校，始建于</a:t>
            </a:r>
            <a:r>
              <a:rPr lang="en-US" altLang="zh-CN" sz="1400" dirty="0">
                <a:solidFill>
                  <a:schemeClr val="tx1">
                    <a:lumMod val="65000"/>
                    <a:lumOff val="35000"/>
                  </a:schemeClr>
                </a:solidFill>
                <a:cs typeface="+mn-ea"/>
                <a:sym typeface="+mn-lt"/>
              </a:rPr>
              <a:t>1958</a:t>
            </a:r>
            <a:r>
              <a:rPr lang="zh-CN" altLang="en-US" sz="1400" dirty="0">
                <a:solidFill>
                  <a:schemeClr val="tx1">
                    <a:lumMod val="65000"/>
                    <a:lumOff val="35000"/>
                  </a:schemeClr>
                </a:solidFill>
                <a:cs typeface="+mn-ea"/>
                <a:sym typeface="+mn-lt"/>
              </a:rPr>
              <a:t>年，原名天津师范学院，</a:t>
            </a:r>
            <a:r>
              <a:rPr lang="en-US" altLang="zh-CN" sz="1400" dirty="0">
                <a:solidFill>
                  <a:schemeClr val="tx1">
                    <a:lumMod val="65000"/>
                    <a:lumOff val="35000"/>
                  </a:schemeClr>
                </a:solidFill>
                <a:cs typeface="+mn-ea"/>
                <a:sym typeface="+mn-lt"/>
              </a:rPr>
              <a:t>1982</a:t>
            </a:r>
            <a:r>
              <a:rPr lang="zh-CN" altLang="en-US" sz="1400" dirty="0">
                <a:solidFill>
                  <a:schemeClr val="tx1">
                    <a:lumMod val="65000"/>
                    <a:lumOff val="35000"/>
                  </a:schemeClr>
                </a:solidFill>
                <a:cs typeface="+mn-ea"/>
                <a:sym typeface="+mn-lt"/>
              </a:rPr>
              <a:t>年更名为天津师范大学。</a:t>
            </a:r>
            <a:endParaRPr lang="en-US" altLang="zh-CN" sz="900" dirty="0">
              <a:solidFill>
                <a:schemeClr val="tx1">
                  <a:lumMod val="65000"/>
                  <a:lumOff val="35000"/>
                </a:schemeClr>
              </a:solidFill>
              <a:cs typeface="+mn-ea"/>
              <a:sym typeface="+mn-lt"/>
            </a:endParaRPr>
          </a:p>
        </p:txBody>
      </p:sp>
      <p:sp>
        <p:nvSpPr>
          <p:cNvPr id="41" name="矩形 40">
            <a:extLst>
              <a:ext uri="{FF2B5EF4-FFF2-40B4-BE49-F238E27FC236}">
                <a16:creationId xmlns:a16="http://schemas.microsoft.com/office/drawing/2014/main" id="{46B6F199-23F6-44D7-B404-F6B7EFD55226}"/>
              </a:ext>
            </a:extLst>
          </p:cNvPr>
          <p:cNvSpPr/>
          <p:nvPr/>
        </p:nvSpPr>
        <p:spPr>
          <a:xfrm>
            <a:off x="9072127" y="3899474"/>
            <a:ext cx="2120826" cy="1465401"/>
          </a:xfrm>
          <a:prstGeom prst="rect">
            <a:avLst/>
          </a:prstGeom>
        </p:spPr>
        <p:txBody>
          <a:bodyPr wrap="square">
            <a:spAutoFit/>
          </a:bodyPr>
          <a:lstStyle/>
          <a:p>
            <a:pPr algn="ctr" hangingPunct="0">
              <a:lnSpc>
                <a:spcPct val="130000"/>
              </a:lnSpc>
            </a:pPr>
            <a:r>
              <a:rPr lang="zh-CN" altLang="en-US" sz="1400" dirty="0">
                <a:solidFill>
                  <a:schemeClr val="tx1">
                    <a:lumMod val="65000"/>
                    <a:lumOff val="35000"/>
                  </a:schemeClr>
                </a:solidFill>
                <a:cs typeface="+mn-ea"/>
                <a:sym typeface="+mn-lt"/>
              </a:rPr>
              <a:t>天津师范大学是天津市属重点院校，始建于</a:t>
            </a:r>
            <a:r>
              <a:rPr lang="en-US" altLang="zh-CN" sz="1400" dirty="0">
                <a:solidFill>
                  <a:schemeClr val="tx1">
                    <a:lumMod val="65000"/>
                    <a:lumOff val="35000"/>
                  </a:schemeClr>
                </a:solidFill>
                <a:cs typeface="+mn-ea"/>
                <a:sym typeface="+mn-lt"/>
              </a:rPr>
              <a:t>1958</a:t>
            </a:r>
            <a:r>
              <a:rPr lang="zh-CN" altLang="en-US" sz="1400" dirty="0">
                <a:solidFill>
                  <a:schemeClr val="tx1">
                    <a:lumMod val="65000"/>
                    <a:lumOff val="35000"/>
                  </a:schemeClr>
                </a:solidFill>
                <a:cs typeface="+mn-ea"/>
                <a:sym typeface="+mn-lt"/>
              </a:rPr>
              <a:t>年，原名天津师范学院，</a:t>
            </a:r>
            <a:r>
              <a:rPr lang="en-US" altLang="zh-CN" sz="1400" dirty="0">
                <a:solidFill>
                  <a:schemeClr val="tx1">
                    <a:lumMod val="65000"/>
                    <a:lumOff val="35000"/>
                  </a:schemeClr>
                </a:solidFill>
                <a:cs typeface="+mn-ea"/>
                <a:sym typeface="+mn-lt"/>
              </a:rPr>
              <a:t>1982</a:t>
            </a:r>
            <a:r>
              <a:rPr lang="zh-CN" altLang="en-US" sz="1400" dirty="0">
                <a:solidFill>
                  <a:schemeClr val="tx1">
                    <a:lumMod val="65000"/>
                    <a:lumOff val="35000"/>
                  </a:schemeClr>
                </a:solidFill>
                <a:cs typeface="+mn-ea"/>
                <a:sym typeface="+mn-lt"/>
              </a:rPr>
              <a:t>年更名为天津师范大学。</a:t>
            </a:r>
            <a:endParaRPr lang="en-US" altLang="zh-CN" sz="900"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11180951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73AC1154-27DF-4D31-B872-99976B76B4D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671" y="1044587"/>
            <a:ext cx="12222000" cy="3891806"/>
          </a:xfrm>
          <a:prstGeom prst="rect">
            <a:avLst/>
          </a:prstGeom>
        </p:spPr>
      </p:pic>
      <p:pic>
        <p:nvPicPr>
          <p:cNvPr id="14" name="图片 13">
            <a:extLst>
              <a:ext uri="{FF2B5EF4-FFF2-40B4-BE49-F238E27FC236}">
                <a16:creationId xmlns:a16="http://schemas.microsoft.com/office/drawing/2014/main" id="{B902B707-A042-41AC-B4C2-44BB9A983FB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373415" y="5459103"/>
            <a:ext cx="1965830" cy="1122787"/>
          </a:xfrm>
          <a:prstGeom prst="rect">
            <a:avLst/>
          </a:prstGeom>
        </p:spPr>
      </p:pic>
      <p:sp>
        <p:nvSpPr>
          <p:cNvPr id="52" name="矩形 51">
            <a:extLst>
              <a:ext uri="{FF2B5EF4-FFF2-40B4-BE49-F238E27FC236}">
                <a16:creationId xmlns:a16="http://schemas.microsoft.com/office/drawing/2014/main" id="{051E3050-C4CB-4083-B4BB-3C9DE63614DC}"/>
              </a:ext>
            </a:extLst>
          </p:cNvPr>
          <p:cNvSpPr/>
          <p:nvPr/>
        </p:nvSpPr>
        <p:spPr>
          <a:xfrm>
            <a:off x="-14129" y="1019213"/>
            <a:ext cx="12220258" cy="3924000"/>
          </a:xfrm>
          <a:prstGeom prst="rect">
            <a:avLst/>
          </a:prstGeom>
          <a:solidFill>
            <a:schemeClr val="bg1">
              <a:alpha val="77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6" name="矩形 55">
            <a:extLst>
              <a:ext uri="{FF2B5EF4-FFF2-40B4-BE49-F238E27FC236}">
                <a16:creationId xmlns:a16="http://schemas.microsoft.com/office/drawing/2014/main" id="{FF4DA161-B02B-4EAB-82A5-F8DCC79419EA}"/>
              </a:ext>
            </a:extLst>
          </p:cNvPr>
          <p:cNvSpPr/>
          <p:nvPr/>
        </p:nvSpPr>
        <p:spPr>
          <a:xfrm>
            <a:off x="428105" y="4578349"/>
            <a:ext cx="2162695" cy="648000"/>
          </a:xfrm>
          <a:prstGeom prst="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2" name="TextBox 13">
            <a:extLst>
              <a:ext uri="{FF2B5EF4-FFF2-40B4-BE49-F238E27FC236}">
                <a16:creationId xmlns:a16="http://schemas.microsoft.com/office/drawing/2014/main" id="{49475765-CDA7-443B-B8EE-FAF4346D0BAA}"/>
              </a:ext>
            </a:extLst>
          </p:cNvPr>
          <p:cNvSpPr txBox="1"/>
          <p:nvPr/>
        </p:nvSpPr>
        <p:spPr>
          <a:xfrm>
            <a:off x="587209" y="4710939"/>
            <a:ext cx="1839744" cy="369332"/>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bg1"/>
                </a:solidFill>
                <a:effectLst/>
                <a:uLnTx/>
                <a:uFillTx/>
                <a:cs typeface="+mn-ea"/>
                <a:sym typeface="+mn-lt"/>
              </a:rPr>
              <a:t>请您输入标题</a:t>
            </a:r>
            <a:endParaRPr kumimoji="0" lang="fr-FR" sz="2400" b="1" i="0" u="none" strike="noStrike" kern="1200" cap="none" spc="0" normalizeH="0" baseline="0" noProof="0" dirty="0">
              <a:ln>
                <a:noFill/>
              </a:ln>
              <a:solidFill>
                <a:schemeClr val="bg1"/>
              </a:solidFill>
              <a:effectLst/>
              <a:uLnTx/>
              <a:uFillTx/>
              <a:cs typeface="+mn-ea"/>
              <a:sym typeface="+mn-lt"/>
            </a:endParaRPr>
          </a:p>
        </p:txBody>
      </p:sp>
      <p:sp>
        <p:nvSpPr>
          <p:cNvPr id="111" name="pipette_99029">
            <a:extLst>
              <a:ext uri="{FF2B5EF4-FFF2-40B4-BE49-F238E27FC236}">
                <a16:creationId xmlns:a16="http://schemas.microsoft.com/office/drawing/2014/main" id="{C47C0E6B-CB72-4D19-8BFD-1F1306CF6478}"/>
              </a:ext>
            </a:extLst>
          </p:cNvPr>
          <p:cNvSpPr>
            <a:spLocks noChangeAspect="1"/>
          </p:cNvSpPr>
          <p:nvPr/>
        </p:nvSpPr>
        <p:spPr bwMode="auto">
          <a:xfrm>
            <a:off x="1194660" y="1483501"/>
            <a:ext cx="624841" cy="828000"/>
          </a:xfrm>
          <a:custGeom>
            <a:avLst/>
            <a:gdLst>
              <a:gd name="connsiteX0" fmla="*/ 352725 w 465026"/>
              <a:gd name="connsiteY0" fmla="*/ 178268 h 603687"/>
              <a:gd name="connsiteX1" fmla="*/ 352725 w 465026"/>
              <a:gd name="connsiteY1" fmla="*/ 399952 h 603687"/>
              <a:gd name="connsiteX2" fmla="*/ 388212 w 465026"/>
              <a:gd name="connsiteY2" fmla="*/ 399952 h 603687"/>
              <a:gd name="connsiteX3" fmla="*/ 388212 w 465026"/>
              <a:gd name="connsiteY3" fmla="*/ 178268 h 603687"/>
              <a:gd name="connsiteX4" fmla="*/ 76814 w 465026"/>
              <a:gd name="connsiteY4" fmla="*/ 178268 h 603687"/>
              <a:gd name="connsiteX5" fmla="*/ 76814 w 465026"/>
              <a:gd name="connsiteY5" fmla="*/ 484484 h 603687"/>
              <a:gd name="connsiteX6" fmla="*/ 80501 w 465026"/>
              <a:gd name="connsiteY6" fmla="*/ 497831 h 603687"/>
              <a:gd name="connsiteX7" fmla="*/ 94634 w 465026"/>
              <a:gd name="connsiteY7" fmla="*/ 520996 h 603687"/>
              <a:gd name="connsiteX8" fmla="*/ 108614 w 465026"/>
              <a:gd name="connsiteY8" fmla="*/ 497831 h 603687"/>
              <a:gd name="connsiteX9" fmla="*/ 112301 w 465026"/>
              <a:gd name="connsiteY9" fmla="*/ 484484 h 603687"/>
              <a:gd name="connsiteX10" fmla="*/ 112301 w 465026"/>
              <a:gd name="connsiteY10" fmla="*/ 178268 h 603687"/>
              <a:gd name="connsiteX11" fmla="*/ 370392 w 465026"/>
              <a:gd name="connsiteY11" fmla="*/ 0 h 603687"/>
              <a:gd name="connsiteX12" fmla="*/ 439370 w 465026"/>
              <a:gd name="connsiteY12" fmla="*/ 68883 h 603687"/>
              <a:gd name="connsiteX13" fmla="*/ 439370 w 465026"/>
              <a:gd name="connsiteY13" fmla="*/ 127181 h 603687"/>
              <a:gd name="connsiteX14" fmla="*/ 465026 w 465026"/>
              <a:gd name="connsiteY14" fmla="*/ 152801 h 603687"/>
              <a:gd name="connsiteX15" fmla="*/ 439370 w 465026"/>
              <a:gd name="connsiteY15" fmla="*/ 178268 h 603687"/>
              <a:gd name="connsiteX16" fmla="*/ 439370 w 465026"/>
              <a:gd name="connsiteY16" fmla="*/ 399952 h 603687"/>
              <a:gd name="connsiteX17" fmla="*/ 439370 w 465026"/>
              <a:gd name="connsiteY17" fmla="*/ 484484 h 603687"/>
              <a:gd name="connsiteX18" fmla="*/ 428309 w 465026"/>
              <a:gd name="connsiteY18" fmla="*/ 524372 h 603687"/>
              <a:gd name="connsiteX19" fmla="*/ 385294 w 465026"/>
              <a:gd name="connsiteY19" fmla="*/ 595403 h 603687"/>
              <a:gd name="connsiteX20" fmla="*/ 370392 w 465026"/>
              <a:gd name="connsiteY20" fmla="*/ 603687 h 603687"/>
              <a:gd name="connsiteX21" fmla="*/ 355643 w 465026"/>
              <a:gd name="connsiteY21" fmla="*/ 595403 h 603687"/>
              <a:gd name="connsiteX22" fmla="*/ 312628 w 465026"/>
              <a:gd name="connsiteY22" fmla="*/ 524372 h 603687"/>
              <a:gd name="connsiteX23" fmla="*/ 301413 w 465026"/>
              <a:gd name="connsiteY23" fmla="*/ 484484 h 603687"/>
              <a:gd name="connsiteX24" fmla="*/ 301413 w 465026"/>
              <a:gd name="connsiteY24" fmla="*/ 399952 h 603687"/>
              <a:gd name="connsiteX25" fmla="*/ 301413 w 465026"/>
              <a:gd name="connsiteY25" fmla="*/ 178268 h 603687"/>
              <a:gd name="connsiteX26" fmla="*/ 275911 w 465026"/>
              <a:gd name="connsiteY26" fmla="*/ 152801 h 603687"/>
              <a:gd name="connsiteX27" fmla="*/ 301413 w 465026"/>
              <a:gd name="connsiteY27" fmla="*/ 127181 h 603687"/>
              <a:gd name="connsiteX28" fmla="*/ 301413 w 465026"/>
              <a:gd name="connsiteY28" fmla="*/ 68883 h 603687"/>
              <a:gd name="connsiteX29" fmla="*/ 370392 w 465026"/>
              <a:gd name="connsiteY29" fmla="*/ 0 h 603687"/>
              <a:gd name="connsiteX30" fmla="*/ 94634 w 465026"/>
              <a:gd name="connsiteY30" fmla="*/ 0 h 603687"/>
              <a:gd name="connsiteX31" fmla="*/ 163613 w 465026"/>
              <a:gd name="connsiteY31" fmla="*/ 68883 h 603687"/>
              <a:gd name="connsiteX32" fmla="*/ 163613 w 465026"/>
              <a:gd name="connsiteY32" fmla="*/ 127181 h 603687"/>
              <a:gd name="connsiteX33" fmla="*/ 189115 w 465026"/>
              <a:gd name="connsiteY33" fmla="*/ 152801 h 603687"/>
              <a:gd name="connsiteX34" fmla="*/ 163613 w 465026"/>
              <a:gd name="connsiteY34" fmla="*/ 178268 h 603687"/>
              <a:gd name="connsiteX35" fmla="*/ 163613 w 465026"/>
              <a:gd name="connsiteY35" fmla="*/ 484484 h 603687"/>
              <a:gd name="connsiteX36" fmla="*/ 152398 w 465026"/>
              <a:gd name="connsiteY36" fmla="*/ 524372 h 603687"/>
              <a:gd name="connsiteX37" fmla="*/ 109383 w 465026"/>
              <a:gd name="connsiteY37" fmla="*/ 595403 h 603687"/>
              <a:gd name="connsiteX38" fmla="*/ 94634 w 465026"/>
              <a:gd name="connsiteY38" fmla="*/ 603687 h 603687"/>
              <a:gd name="connsiteX39" fmla="*/ 79732 w 465026"/>
              <a:gd name="connsiteY39" fmla="*/ 595403 h 603687"/>
              <a:gd name="connsiteX40" fmla="*/ 36717 w 465026"/>
              <a:gd name="connsiteY40" fmla="*/ 524372 h 603687"/>
              <a:gd name="connsiteX41" fmla="*/ 25656 w 465026"/>
              <a:gd name="connsiteY41" fmla="*/ 484484 h 603687"/>
              <a:gd name="connsiteX42" fmla="*/ 25656 w 465026"/>
              <a:gd name="connsiteY42" fmla="*/ 178268 h 603687"/>
              <a:gd name="connsiteX43" fmla="*/ 0 w 465026"/>
              <a:gd name="connsiteY43" fmla="*/ 152801 h 603687"/>
              <a:gd name="connsiteX44" fmla="*/ 25656 w 465026"/>
              <a:gd name="connsiteY44" fmla="*/ 127181 h 603687"/>
              <a:gd name="connsiteX45" fmla="*/ 25656 w 465026"/>
              <a:gd name="connsiteY45" fmla="*/ 68883 h 603687"/>
              <a:gd name="connsiteX46" fmla="*/ 94634 w 465026"/>
              <a:gd name="connsiteY46" fmla="*/ 0 h 603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65026" h="603687">
                <a:moveTo>
                  <a:pt x="352725" y="178268"/>
                </a:moveTo>
                <a:lnTo>
                  <a:pt x="352725" y="399952"/>
                </a:lnTo>
                <a:lnTo>
                  <a:pt x="388212" y="399952"/>
                </a:lnTo>
                <a:lnTo>
                  <a:pt x="388212" y="178268"/>
                </a:lnTo>
                <a:close/>
                <a:moveTo>
                  <a:pt x="76814" y="178268"/>
                </a:moveTo>
                <a:lnTo>
                  <a:pt x="76814" y="484484"/>
                </a:lnTo>
                <a:cubicBezTo>
                  <a:pt x="76814" y="489240"/>
                  <a:pt x="78196" y="493842"/>
                  <a:pt x="80501" y="497831"/>
                </a:cubicBezTo>
                <a:lnTo>
                  <a:pt x="94634" y="520996"/>
                </a:lnTo>
                <a:lnTo>
                  <a:pt x="108614" y="497831"/>
                </a:lnTo>
                <a:cubicBezTo>
                  <a:pt x="111072" y="493842"/>
                  <a:pt x="112301" y="489240"/>
                  <a:pt x="112301" y="484484"/>
                </a:cubicBezTo>
                <a:lnTo>
                  <a:pt x="112301" y="178268"/>
                </a:lnTo>
                <a:close/>
                <a:moveTo>
                  <a:pt x="370392" y="0"/>
                </a:moveTo>
                <a:cubicBezTo>
                  <a:pt x="408491" y="0"/>
                  <a:pt x="439370" y="30836"/>
                  <a:pt x="439370" y="68883"/>
                </a:cubicBezTo>
                <a:lnTo>
                  <a:pt x="439370" y="127181"/>
                </a:lnTo>
                <a:cubicBezTo>
                  <a:pt x="453504" y="127181"/>
                  <a:pt x="465026" y="138687"/>
                  <a:pt x="465026" y="152801"/>
                </a:cubicBezTo>
                <a:cubicBezTo>
                  <a:pt x="465026" y="166915"/>
                  <a:pt x="453504" y="178268"/>
                  <a:pt x="439370" y="178268"/>
                </a:cubicBezTo>
                <a:lnTo>
                  <a:pt x="439370" y="399952"/>
                </a:lnTo>
                <a:lnTo>
                  <a:pt x="439370" y="484484"/>
                </a:lnTo>
                <a:cubicBezTo>
                  <a:pt x="439370" y="498444"/>
                  <a:pt x="435530" y="512252"/>
                  <a:pt x="428309" y="524372"/>
                </a:cubicBezTo>
                <a:lnTo>
                  <a:pt x="385294" y="595403"/>
                </a:lnTo>
                <a:cubicBezTo>
                  <a:pt x="382067" y="600465"/>
                  <a:pt x="376537" y="603687"/>
                  <a:pt x="370392" y="603687"/>
                </a:cubicBezTo>
                <a:cubicBezTo>
                  <a:pt x="364400" y="603687"/>
                  <a:pt x="358716" y="600465"/>
                  <a:pt x="355643" y="595403"/>
                </a:cubicBezTo>
                <a:lnTo>
                  <a:pt x="312628" y="524372"/>
                </a:lnTo>
                <a:cubicBezTo>
                  <a:pt x="305254" y="512252"/>
                  <a:pt x="301413" y="498444"/>
                  <a:pt x="301413" y="484484"/>
                </a:cubicBezTo>
                <a:lnTo>
                  <a:pt x="301413" y="399952"/>
                </a:lnTo>
                <a:lnTo>
                  <a:pt x="301413" y="178268"/>
                </a:lnTo>
                <a:cubicBezTo>
                  <a:pt x="287279" y="178268"/>
                  <a:pt x="275911" y="166915"/>
                  <a:pt x="275911" y="152801"/>
                </a:cubicBezTo>
                <a:cubicBezTo>
                  <a:pt x="275911" y="138687"/>
                  <a:pt x="287279" y="127181"/>
                  <a:pt x="301413" y="127181"/>
                </a:cubicBezTo>
                <a:lnTo>
                  <a:pt x="301413" y="68883"/>
                </a:lnTo>
                <a:cubicBezTo>
                  <a:pt x="301413" y="30836"/>
                  <a:pt x="332292" y="0"/>
                  <a:pt x="370392" y="0"/>
                </a:cubicBezTo>
                <a:close/>
                <a:moveTo>
                  <a:pt x="94634" y="0"/>
                </a:moveTo>
                <a:cubicBezTo>
                  <a:pt x="132734" y="0"/>
                  <a:pt x="163613" y="30836"/>
                  <a:pt x="163613" y="68883"/>
                </a:cubicBezTo>
                <a:lnTo>
                  <a:pt x="163613" y="127181"/>
                </a:lnTo>
                <a:cubicBezTo>
                  <a:pt x="177747" y="127181"/>
                  <a:pt x="189115" y="138687"/>
                  <a:pt x="189115" y="152801"/>
                </a:cubicBezTo>
                <a:cubicBezTo>
                  <a:pt x="189115" y="166915"/>
                  <a:pt x="177747" y="178268"/>
                  <a:pt x="163613" y="178268"/>
                </a:cubicBezTo>
                <a:lnTo>
                  <a:pt x="163613" y="484484"/>
                </a:lnTo>
                <a:cubicBezTo>
                  <a:pt x="163613" y="498444"/>
                  <a:pt x="159772" y="512252"/>
                  <a:pt x="152398" y="524372"/>
                </a:cubicBezTo>
                <a:lnTo>
                  <a:pt x="109383" y="595403"/>
                </a:lnTo>
                <a:cubicBezTo>
                  <a:pt x="106310" y="600465"/>
                  <a:pt x="100626" y="603687"/>
                  <a:pt x="94634" y="603687"/>
                </a:cubicBezTo>
                <a:cubicBezTo>
                  <a:pt x="88489" y="603687"/>
                  <a:pt x="82959" y="600465"/>
                  <a:pt x="79732" y="595403"/>
                </a:cubicBezTo>
                <a:lnTo>
                  <a:pt x="36717" y="524372"/>
                </a:lnTo>
                <a:cubicBezTo>
                  <a:pt x="29496" y="512252"/>
                  <a:pt x="25656" y="498444"/>
                  <a:pt x="25656" y="484484"/>
                </a:cubicBezTo>
                <a:lnTo>
                  <a:pt x="25656" y="178268"/>
                </a:lnTo>
                <a:cubicBezTo>
                  <a:pt x="11522" y="178268"/>
                  <a:pt x="0" y="166915"/>
                  <a:pt x="0" y="152801"/>
                </a:cubicBezTo>
                <a:cubicBezTo>
                  <a:pt x="0" y="138687"/>
                  <a:pt x="11522" y="127181"/>
                  <a:pt x="25656" y="127181"/>
                </a:cubicBezTo>
                <a:lnTo>
                  <a:pt x="25656" y="68883"/>
                </a:lnTo>
                <a:cubicBezTo>
                  <a:pt x="25656" y="30836"/>
                  <a:pt x="56535" y="0"/>
                  <a:pt x="94634" y="0"/>
                </a:cubicBezTo>
                <a:close/>
              </a:path>
            </a:pathLst>
          </a:custGeom>
          <a:solidFill>
            <a:schemeClr val="accent1"/>
          </a:solidFill>
          <a:ln>
            <a:noFill/>
          </a:ln>
        </p:spPr>
        <p:txBody>
          <a:bodyPr/>
          <a:lstStyle/>
          <a:p>
            <a:endParaRPr lang="zh-CN" altLang="en-US">
              <a:cs typeface="+mn-ea"/>
              <a:sym typeface="+mn-lt"/>
            </a:endParaRPr>
          </a:p>
        </p:txBody>
      </p:sp>
      <p:sp>
        <p:nvSpPr>
          <p:cNvPr id="113" name="矩形 112">
            <a:extLst>
              <a:ext uri="{FF2B5EF4-FFF2-40B4-BE49-F238E27FC236}">
                <a16:creationId xmlns:a16="http://schemas.microsoft.com/office/drawing/2014/main" id="{36343583-C129-49E9-BD98-2C3FA4010899}"/>
              </a:ext>
            </a:extLst>
          </p:cNvPr>
          <p:cNvSpPr/>
          <p:nvPr/>
        </p:nvSpPr>
        <p:spPr>
          <a:xfrm>
            <a:off x="125789" y="2689425"/>
            <a:ext cx="2804123" cy="1341521"/>
          </a:xfrm>
          <a:prstGeom prst="rect">
            <a:avLst/>
          </a:prstGeom>
        </p:spPr>
        <p:txBody>
          <a:bodyPr wrap="square">
            <a:spAutoFit/>
          </a:bodyPr>
          <a:lstStyle/>
          <a:p>
            <a:pPr algn="ctr">
              <a:lnSpc>
                <a:spcPct val="130000"/>
              </a:lnSpc>
            </a:pPr>
            <a:r>
              <a:rPr lang="zh-CN" altLang="en-US" sz="1600" dirty="0">
                <a:solidFill>
                  <a:schemeClr val="tx1">
                    <a:lumMod val="65000"/>
                    <a:lumOff val="35000"/>
                  </a:schemeClr>
                </a:solidFill>
                <a:cs typeface="+mn-ea"/>
                <a:sym typeface="+mn-lt"/>
              </a:rPr>
              <a:t>天津师范大学是天津市属重点院校，始建于</a:t>
            </a:r>
            <a:r>
              <a:rPr lang="en-US" altLang="zh-CN" sz="1600" dirty="0">
                <a:solidFill>
                  <a:schemeClr val="tx1">
                    <a:lumMod val="65000"/>
                    <a:lumOff val="35000"/>
                  </a:schemeClr>
                </a:solidFill>
                <a:cs typeface="+mn-ea"/>
                <a:sym typeface="+mn-lt"/>
              </a:rPr>
              <a:t>1958</a:t>
            </a:r>
            <a:r>
              <a:rPr lang="zh-CN" altLang="en-US" sz="1600" dirty="0">
                <a:solidFill>
                  <a:schemeClr val="tx1">
                    <a:lumMod val="65000"/>
                    <a:lumOff val="35000"/>
                  </a:schemeClr>
                </a:solidFill>
                <a:cs typeface="+mn-ea"/>
                <a:sym typeface="+mn-lt"/>
              </a:rPr>
              <a:t>年，原名天津师范学院，</a:t>
            </a:r>
            <a:r>
              <a:rPr lang="en-US" altLang="zh-CN" sz="1600" dirty="0">
                <a:solidFill>
                  <a:schemeClr val="tx1">
                    <a:lumMod val="65000"/>
                    <a:lumOff val="35000"/>
                  </a:schemeClr>
                </a:solidFill>
                <a:cs typeface="+mn-ea"/>
                <a:sym typeface="+mn-lt"/>
              </a:rPr>
              <a:t>1982</a:t>
            </a:r>
            <a:r>
              <a:rPr lang="zh-CN" altLang="en-US" sz="1600" dirty="0">
                <a:solidFill>
                  <a:schemeClr val="tx1">
                    <a:lumMod val="65000"/>
                    <a:lumOff val="35000"/>
                  </a:schemeClr>
                </a:solidFill>
                <a:cs typeface="+mn-ea"/>
                <a:sym typeface="+mn-lt"/>
              </a:rPr>
              <a:t>年更名为天津师范大学。</a:t>
            </a:r>
            <a:endParaRPr lang="en-US" altLang="zh-CN" sz="1600" dirty="0">
              <a:solidFill>
                <a:schemeClr val="tx1">
                  <a:lumMod val="65000"/>
                  <a:lumOff val="35000"/>
                </a:schemeClr>
              </a:solidFill>
              <a:cs typeface="+mn-ea"/>
              <a:sym typeface="+mn-lt"/>
            </a:endParaRPr>
          </a:p>
        </p:txBody>
      </p:sp>
      <p:sp>
        <p:nvSpPr>
          <p:cNvPr id="61" name="矩形 60">
            <a:extLst>
              <a:ext uri="{FF2B5EF4-FFF2-40B4-BE49-F238E27FC236}">
                <a16:creationId xmlns:a16="http://schemas.microsoft.com/office/drawing/2014/main" id="{FC6D33AA-BC3A-43DC-8479-E469096E839B}"/>
              </a:ext>
            </a:extLst>
          </p:cNvPr>
          <p:cNvSpPr/>
          <p:nvPr/>
        </p:nvSpPr>
        <p:spPr>
          <a:xfrm>
            <a:off x="3492677" y="4578349"/>
            <a:ext cx="2162695" cy="648000"/>
          </a:xfrm>
          <a:prstGeom prst="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3" name="TextBox 13">
            <a:extLst>
              <a:ext uri="{FF2B5EF4-FFF2-40B4-BE49-F238E27FC236}">
                <a16:creationId xmlns:a16="http://schemas.microsoft.com/office/drawing/2014/main" id="{BE4A12CE-2A3A-434F-9B7D-3B5E0BECC8F4}"/>
              </a:ext>
            </a:extLst>
          </p:cNvPr>
          <p:cNvSpPr txBox="1"/>
          <p:nvPr/>
        </p:nvSpPr>
        <p:spPr>
          <a:xfrm>
            <a:off x="3649166" y="4711580"/>
            <a:ext cx="1847806" cy="368691"/>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bg1"/>
                </a:solidFill>
                <a:effectLst/>
                <a:uLnTx/>
                <a:uFillTx/>
                <a:cs typeface="+mn-ea"/>
                <a:sym typeface="+mn-lt"/>
              </a:rPr>
              <a:t>请您输入标题</a:t>
            </a:r>
            <a:endParaRPr kumimoji="0" lang="fr-FR" sz="2400" b="1" i="0" u="none" strike="noStrike" kern="1200" cap="none" spc="0" normalizeH="0" baseline="0" noProof="0" dirty="0">
              <a:ln>
                <a:noFill/>
              </a:ln>
              <a:solidFill>
                <a:schemeClr val="bg1"/>
              </a:solidFill>
              <a:effectLst/>
              <a:uLnTx/>
              <a:uFillTx/>
              <a:cs typeface="+mn-ea"/>
              <a:sym typeface="+mn-lt"/>
            </a:endParaRPr>
          </a:p>
        </p:txBody>
      </p:sp>
      <p:sp>
        <p:nvSpPr>
          <p:cNvPr id="112" name="lab-flask_72338">
            <a:extLst>
              <a:ext uri="{FF2B5EF4-FFF2-40B4-BE49-F238E27FC236}">
                <a16:creationId xmlns:a16="http://schemas.microsoft.com/office/drawing/2014/main" id="{828526CC-FF4E-4224-8E2B-96B918C5618E}"/>
              </a:ext>
            </a:extLst>
          </p:cNvPr>
          <p:cNvSpPr>
            <a:spLocks noChangeAspect="1"/>
          </p:cNvSpPr>
          <p:nvPr/>
        </p:nvSpPr>
        <p:spPr bwMode="auto">
          <a:xfrm>
            <a:off x="4244146" y="1483501"/>
            <a:ext cx="657846" cy="828000"/>
          </a:xfrm>
          <a:custGeom>
            <a:avLst/>
            <a:gdLst>
              <a:gd name="T0" fmla="*/ 88862 h 440259"/>
              <a:gd name="T1" fmla="*/ 88862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278945 h 440259"/>
              <a:gd name="T39" fmla="*/ 278945 h 440259"/>
              <a:gd name="T40" fmla="*/ 278945 h 440259"/>
              <a:gd name="T41" fmla="*/ 278945 h 440259"/>
              <a:gd name="T42" fmla="*/ 88862 h 440259"/>
              <a:gd name="T43" fmla="*/ 88862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278945 h 440259"/>
              <a:gd name="T61" fmla="*/ 278945 h 440259"/>
              <a:gd name="T62" fmla="*/ 278945 h 440259"/>
              <a:gd name="T63" fmla="*/ 278945 h 440259"/>
              <a:gd name="T64" fmla="*/ 278945 h 440259"/>
              <a:gd name="T65"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608" h="8160">
                <a:moveTo>
                  <a:pt x="6545" y="7521"/>
                </a:moveTo>
                <a:lnTo>
                  <a:pt x="4762" y="3606"/>
                </a:lnTo>
                <a:lnTo>
                  <a:pt x="4762" y="1253"/>
                </a:lnTo>
                <a:cubicBezTo>
                  <a:pt x="4843" y="1328"/>
                  <a:pt x="4951" y="1375"/>
                  <a:pt x="5070" y="1375"/>
                </a:cubicBezTo>
                <a:cubicBezTo>
                  <a:pt x="5320" y="1375"/>
                  <a:pt x="5522" y="1173"/>
                  <a:pt x="5522" y="923"/>
                </a:cubicBezTo>
                <a:lnTo>
                  <a:pt x="5522" y="452"/>
                </a:lnTo>
                <a:cubicBezTo>
                  <a:pt x="5522" y="202"/>
                  <a:pt x="5320" y="0"/>
                  <a:pt x="5070" y="0"/>
                </a:cubicBezTo>
                <a:lnTo>
                  <a:pt x="4311" y="0"/>
                </a:lnTo>
                <a:lnTo>
                  <a:pt x="2297" y="0"/>
                </a:lnTo>
                <a:lnTo>
                  <a:pt x="1538" y="0"/>
                </a:lnTo>
                <a:cubicBezTo>
                  <a:pt x="1288" y="0"/>
                  <a:pt x="1086" y="202"/>
                  <a:pt x="1086" y="452"/>
                </a:cubicBezTo>
                <a:lnTo>
                  <a:pt x="1086" y="923"/>
                </a:lnTo>
                <a:cubicBezTo>
                  <a:pt x="1086" y="1173"/>
                  <a:pt x="1288" y="1375"/>
                  <a:pt x="1538" y="1375"/>
                </a:cubicBezTo>
                <a:cubicBezTo>
                  <a:pt x="1657" y="1375"/>
                  <a:pt x="1765" y="1328"/>
                  <a:pt x="1846" y="1253"/>
                </a:cubicBezTo>
                <a:lnTo>
                  <a:pt x="1846" y="3606"/>
                </a:lnTo>
                <a:lnTo>
                  <a:pt x="63" y="7521"/>
                </a:lnTo>
                <a:cubicBezTo>
                  <a:pt x="0" y="7661"/>
                  <a:pt x="11" y="7824"/>
                  <a:pt x="94" y="7953"/>
                </a:cubicBezTo>
                <a:cubicBezTo>
                  <a:pt x="178" y="8082"/>
                  <a:pt x="321" y="8160"/>
                  <a:pt x="474" y="8160"/>
                </a:cubicBezTo>
                <a:lnTo>
                  <a:pt x="6134" y="8160"/>
                </a:lnTo>
                <a:cubicBezTo>
                  <a:pt x="6287" y="8160"/>
                  <a:pt x="6430" y="8082"/>
                  <a:pt x="6514" y="7953"/>
                </a:cubicBezTo>
                <a:cubicBezTo>
                  <a:pt x="6597" y="7824"/>
                  <a:pt x="6608" y="7661"/>
                  <a:pt x="6545" y="7521"/>
                </a:cubicBezTo>
                <a:close/>
                <a:moveTo>
                  <a:pt x="4955" y="7257"/>
                </a:moveTo>
                <a:lnTo>
                  <a:pt x="3768" y="4756"/>
                </a:lnTo>
                <a:cubicBezTo>
                  <a:pt x="3719" y="4651"/>
                  <a:pt x="3613" y="4584"/>
                  <a:pt x="3496" y="4584"/>
                </a:cubicBezTo>
                <a:lnTo>
                  <a:pt x="2393" y="4584"/>
                </a:lnTo>
                <a:lnTo>
                  <a:pt x="2708" y="3891"/>
                </a:lnTo>
                <a:cubicBezTo>
                  <a:pt x="2735" y="3832"/>
                  <a:pt x="2749" y="3768"/>
                  <a:pt x="2749" y="3704"/>
                </a:cubicBezTo>
                <a:lnTo>
                  <a:pt x="2749" y="903"/>
                </a:lnTo>
                <a:lnTo>
                  <a:pt x="3859" y="903"/>
                </a:lnTo>
                <a:lnTo>
                  <a:pt x="3859" y="3704"/>
                </a:lnTo>
                <a:cubicBezTo>
                  <a:pt x="3859" y="3768"/>
                  <a:pt x="3873" y="3832"/>
                  <a:pt x="3900" y="3891"/>
                </a:cubicBezTo>
                <a:lnTo>
                  <a:pt x="5432" y="7257"/>
                </a:lnTo>
                <a:lnTo>
                  <a:pt x="4955" y="7257"/>
                </a:lnTo>
                <a:close/>
              </a:path>
            </a:pathLst>
          </a:custGeom>
          <a:solidFill>
            <a:schemeClr val="accent1"/>
          </a:solidFill>
          <a:ln>
            <a:noFill/>
          </a:ln>
        </p:spPr>
        <p:txBody>
          <a:bodyPr/>
          <a:lstStyle/>
          <a:p>
            <a:endParaRPr lang="zh-CN" altLang="en-US">
              <a:cs typeface="+mn-ea"/>
              <a:sym typeface="+mn-lt"/>
            </a:endParaRPr>
          </a:p>
        </p:txBody>
      </p:sp>
      <p:sp>
        <p:nvSpPr>
          <p:cNvPr id="114" name="矩形 113">
            <a:extLst>
              <a:ext uri="{FF2B5EF4-FFF2-40B4-BE49-F238E27FC236}">
                <a16:creationId xmlns:a16="http://schemas.microsoft.com/office/drawing/2014/main" id="{F003C3E0-1780-4506-9501-D2660F495EBC}"/>
              </a:ext>
            </a:extLst>
          </p:cNvPr>
          <p:cNvSpPr/>
          <p:nvPr/>
        </p:nvSpPr>
        <p:spPr>
          <a:xfrm>
            <a:off x="3169152" y="2689425"/>
            <a:ext cx="2804123" cy="1341521"/>
          </a:xfrm>
          <a:prstGeom prst="rect">
            <a:avLst/>
          </a:prstGeom>
        </p:spPr>
        <p:txBody>
          <a:bodyPr wrap="square">
            <a:spAutoFit/>
          </a:bodyPr>
          <a:lstStyle/>
          <a:p>
            <a:pPr algn="ctr">
              <a:lnSpc>
                <a:spcPct val="130000"/>
              </a:lnSpc>
            </a:pPr>
            <a:r>
              <a:rPr lang="zh-CN" altLang="en-US" sz="1600" dirty="0">
                <a:solidFill>
                  <a:schemeClr val="tx1">
                    <a:lumMod val="65000"/>
                    <a:lumOff val="35000"/>
                  </a:schemeClr>
                </a:solidFill>
                <a:cs typeface="+mn-ea"/>
                <a:sym typeface="+mn-lt"/>
              </a:rPr>
              <a:t>天津师范大学是天津市属重点院校，始建于</a:t>
            </a:r>
            <a:r>
              <a:rPr lang="en-US" altLang="zh-CN" sz="1600" dirty="0">
                <a:solidFill>
                  <a:schemeClr val="tx1">
                    <a:lumMod val="65000"/>
                    <a:lumOff val="35000"/>
                  </a:schemeClr>
                </a:solidFill>
                <a:cs typeface="+mn-ea"/>
                <a:sym typeface="+mn-lt"/>
              </a:rPr>
              <a:t>1958</a:t>
            </a:r>
            <a:r>
              <a:rPr lang="zh-CN" altLang="en-US" sz="1600" dirty="0">
                <a:solidFill>
                  <a:schemeClr val="tx1">
                    <a:lumMod val="65000"/>
                    <a:lumOff val="35000"/>
                  </a:schemeClr>
                </a:solidFill>
                <a:cs typeface="+mn-ea"/>
                <a:sym typeface="+mn-lt"/>
              </a:rPr>
              <a:t>年，原名天津师范学院，</a:t>
            </a:r>
            <a:r>
              <a:rPr lang="en-US" altLang="zh-CN" sz="1600" dirty="0">
                <a:solidFill>
                  <a:schemeClr val="tx1">
                    <a:lumMod val="65000"/>
                    <a:lumOff val="35000"/>
                  </a:schemeClr>
                </a:solidFill>
                <a:cs typeface="+mn-ea"/>
                <a:sym typeface="+mn-lt"/>
              </a:rPr>
              <a:t>1982</a:t>
            </a:r>
            <a:r>
              <a:rPr lang="zh-CN" altLang="en-US" sz="1600" dirty="0">
                <a:solidFill>
                  <a:schemeClr val="tx1">
                    <a:lumMod val="65000"/>
                    <a:lumOff val="35000"/>
                  </a:schemeClr>
                </a:solidFill>
                <a:cs typeface="+mn-ea"/>
                <a:sym typeface="+mn-lt"/>
              </a:rPr>
              <a:t>年更名为天津师范大学。</a:t>
            </a:r>
            <a:endParaRPr lang="en-US" altLang="zh-CN" sz="1600" dirty="0">
              <a:solidFill>
                <a:schemeClr val="tx1">
                  <a:lumMod val="65000"/>
                  <a:lumOff val="35000"/>
                </a:schemeClr>
              </a:solidFill>
              <a:cs typeface="+mn-ea"/>
              <a:sym typeface="+mn-lt"/>
            </a:endParaRPr>
          </a:p>
        </p:txBody>
      </p:sp>
      <p:sp>
        <p:nvSpPr>
          <p:cNvPr id="98" name="矩形 97">
            <a:extLst>
              <a:ext uri="{FF2B5EF4-FFF2-40B4-BE49-F238E27FC236}">
                <a16:creationId xmlns:a16="http://schemas.microsoft.com/office/drawing/2014/main" id="{A3C83E43-40B3-4238-9E32-1ED9B908C49D}"/>
              </a:ext>
            </a:extLst>
          </p:cNvPr>
          <p:cNvSpPr/>
          <p:nvPr/>
        </p:nvSpPr>
        <p:spPr>
          <a:xfrm>
            <a:off x="6557249" y="4578349"/>
            <a:ext cx="2162695" cy="648000"/>
          </a:xfrm>
          <a:prstGeom prst="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8" name="TextBox 13">
            <a:extLst>
              <a:ext uri="{FF2B5EF4-FFF2-40B4-BE49-F238E27FC236}">
                <a16:creationId xmlns:a16="http://schemas.microsoft.com/office/drawing/2014/main" id="{4B72A9DB-665E-4F52-A836-6B34ECE484F5}"/>
              </a:ext>
            </a:extLst>
          </p:cNvPr>
          <p:cNvSpPr txBox="1"/>
          <p:nvPr/>
        </p:nvSpPr>
        <p:spPr>
          <a:xfrm>
            <a:off x="6719185" y="4710939"/>
            <a:ext cx="1839744" cy="369332"/>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bg1"/>
                </a:solidFill>
                <a:effectLst/>
                <a:uLnTx/>
                <a:uFillTx/>
                <a:cs typeface="+mn-ea"/>
                <a:sym typeface="+mn-lt"/>
              </a:rPr>
              <a:t>请您输入标题</a:t>
            </a:r>
            <a:endParaRPr kumimoji="0" lang="fr-FR" sz="2400" b="1" i="0" u="none" strike="noStrike" kern="1200" cap="none" spc="0" normalizeH="0" baseline="0" noProof="0" dirty="0">
              <a:ln>
                <a:noFill/>
              </a:ln>
              <a:solidFill>
                <a:schemeClr val="bg1"/>
              </a:solidFill>
              <a:effectLst/>
              <a:uLnTx/>
              <a:uFillTx/>
              <a:cs typeface="+mn-ea"/>
              <a:sym typeface="+mn-lt"/>
            </a:endParaRPr>
          </a:p>
        </p:txBody>
      </p:sp>
      <p:sp>
        <p:nvSpPr>
          <p:cNvPr id="110" name="filled-test-tube-with-a-drop_17310">
            <a:extLst>
              <a:ext uri="{FF2B5EF4-FFF2-40B4-BE49-F238E27FC236}">
                <a16:creationId xmlns:a16="http://schemas.microsoft.com/office/drawing/2014/main" id="{903524E7-E3A0-4D42-8749-91DDF9BAD1F4}"/>
              </a:ext>
            </a:extLst>
          </p:cNvPr>
          <p:cNvSpPr>
            <a:spLocks noChangeAspect="1"/>
          </p:cNvSpPr>
          <p:nvPr/>
        </p:nvSpPr>
        <p:spPr bwMode="auto">
          <a:xfrm>
            <a:off x="7232450" y="1483501"/>
            <a:ext cx="812291" cy="828000"/>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604818" h="603970">
                <a:moveTo>
                  <a:pt x="516845" y="390264"/>
                </a:moveTo>
                <a:cubicBezTo>
                  <a:pt x="523038" y="390264"/>
                  <a:pt x="529246" y="392842"/>
                  <a:pt x="533057" y="397997"/>
                </a:cubicBezTo>
                <a:cubicBezTo>
                  <a:pt x="547071" y="416898"/>
                  <a:pt x="592679" y="481212"/>
                  <a:pt x="592679" y="515823"/>
                </a:cubicBezTo>
                <a:cubicBezTo>
                  <a:pt x="592679" y="557553"/>
                  <a:pt x="558627" y="591551"/>
                  <a:pt x="516830" y="591551"/>
                </a:cubicBezTo>
                <a:cubicBezTo>
                  <a:pt x="475033" y="591551"/>
                  <a:pt x="441104" y="557553"/>
                  <a:pt x="441104" y="515823"/>
                </a:cubicBezTo>
                <a:cubicBezTo>
                  <a:pt x="441104" y="481212"/>
                  <a:pt x="486712" y="416898"/>
                  <a:pt x="500726" y="397997"/>
                </a:cubicBezTo>
                <a:cubicBezTo>
                  <a:pt x="504476" y="392842"/>
                  <a:pt x="510653" y="390264"/>
                  <a:pt x="516845" y="390264"/>
                </a:cubicBezTo>
                <a:close/>
                <a:moveTo>
                  <a:pt x="372304" y="40256"/>
                </a:moveTo>
                <a:lnTo>
                  <a:pt x="320557" y="91804"/>
                </a:lnTo>
                <a:cubicBezTo>
                  <a:pt x="320680" y="91804"/>
                  <a:pt x="320926" y="93645"/>
                  <a:pt x="322647" y="95486"/>
                </a:cubicBezTo>
                <a:lnTo>
                  <a:pt x="362471" y="135252"/>
                </a:lnTo>
                <a:cubicBezTo>
                  <a:pt x="370337" y="143107"/>
                  <a:pt x="370337" y="155871"/>
                  <a:pt x="362471" y="163726"/>
                </a:cubicBezTo>
                <a:lnTo>
                  <a:pt x="244228" y="281795"/>
                </a:lnTo>
                <a:lnTo>
                  <a:pt x="400942" y="281795"/>
                </a:lnTo>
                <a:lnTo>
                  <a:pt x="440889" y="242030"/>
                </a:lnTo>
                <a:cubicBezTo>
                  <a:pt x="448756" y="234175"/>
                  <a:pt x="461539" y="234175"/>
                  <a:pt x="469405" y="242030"/>
                </a:cubicBezTo>
                <a:lnTo>
                  <a:pt x="509229" y="281795"/>
                </a:lnTo>
                <a:cubicBezTo>
                  <a:pt x="510581" y="283145"/>
                  <a:pt x="512056" y="283636"/>
                  <a:pt x="513039" y="283636"/>
                </a:cubicBezTo>
                <a:lnTo>
                  <a:pt x="564786" y="232088"/>
                </a:lnTo>
                <a:cubicBezTo>
                  <a:pt x="564663" y="232088"/>
                  <a:pt x="564540" y="230247"/>
                  <a:pt x="562696" y="228406"/>
                </a:cubicBezTo>
                <a:lnTo>
                  <a:pt x="376114" y="42097"/>
                </a:lnTo>
                <a:cubicBezTo>
                  <a:pt x="374762" y="40747"/>
                  <a:pt x="373287" y="40256"/>
                  <a:pt x="372304" y="40256"/>
                </a:cubicBezTo>
                <a:close/>
                <a:moveTo>
                  <a:pt x="372304" y="0"/>
                </a:moveTo>
                <a:cubicBezTo>
                  <a:pt x="384103" y="0"/>
                  <a:pt x="395903" y="5032"/>
                  <a:pt x="404630" y="13623"/>
                </a:cubicBezTo>
                <a:lnTo>
                  <a:pt x="591212" y="199932"/>
                </a:lnTo>
                <a:cubicBezTo>
                  <a:pt x="608543" y="217238"/>
                  <a:pt x="609403" y="244484"/>
                  <a:pt x="593301" y="260563"/>
                </a:cubicBezTo>
                <a:lnTo>
                  <a:pt x="541432" y="312356"/>
                </a:lnTo>
                <a:cubicBezTo>
                  <a:pt x="533934" y="319843"/>
                  <a:pt x="523856" y="323893"/>
                  <a:pt x="513039" y="323893"/>
                </a:cubicBezTo>
                <a:cubicBezTo>
                  <a:pt x="501240" y="323893"/>
                  <a:pt x="489440" y="318984"/>
                  <a:pt x="480713" y="310270"/>
                </a:cubicBezTo>
                <a:lnTo>
                  <a:pt x="455147" y="284741"/>
                </a:lnTo>
                <a:lnTo>
                  <a:pt x="423558" y="316161"/>
                </a:lnTo>
                <a:lnTo>
                  <a:pt x="163474" y="575987"/>
                </a:lnTo>
                <a:cubicBezTo>
                  <a:pt x="145406" y="594029"/>
                  <a:pt x="121315" y="603970"/>
                  <a:pt x="95749" y="603970"/>
                </a:cubicBezTo>
                <a:cubicBezTo>
                  <a:pt x="70183" y="603970"/>
                  <a:pt x="46215" y="594029"/>
                  <a:pt x="28024" y="575987"/>
                </a:cubicBezTo>
                <a:cubicBezTo>
                  <a:pt x="9956" y="557945"/>
                  <a:pt x="0" y="533889"/>
                  <a:pt x="0" y="508361"/>
                </a:cubicBezTo>
                <a:cubicBezTo>
                  <a:pt x="0" y="482832"/>
                  <a:pt x="9956" y="458777"/>
                  <a:pt x="28024" y="440735"/>
                </a:cubicBezTo>
                <a:lnTo>
                  <a:pt x="319820" y="149489"/>
                </a:lnTo>
                <a:lnTo>
                  <a:pt x="294131" y="123961"/>
                </a:lnTo>
                <a:cubicBezTo>
                  <a:pt x="286142" y="115860"/>
                  <a:pt x="281348" y="105428"/>
                  <a:pt x="280611" y="94505"/>
                </a:cubicBezTo>
                <a:cubicBezTo>
                  <a:pt x="279873" y="82722"/>
                  <a:pt x="283929" y="71308"/>
                  <a:pt x="292041" y="63330"/>
                </a:cubicBezTo>
                <a:lnTo>
                  <a:pt x="343911" y="11537"/>
                </a:lnTo>
                <a:cubicBezTo>
                  <a:pt x="351408" y="4050"/>
                  <a:pt x="361487" y="0"/>
                  <a:pt x="372304" y="0"/>
                </a:cubicBezTo>
                <a:close/>
              </a:path>
            </a:pathLst>
          </a:custGeom>
          <a:solidFill>
            <a:schemeClr val="accent1"/>
          </a:solidFill>
          <a:ln>
            <a:noFill/>
          </a:ln>
        </p:spPr>
        <p:txBody>
          <a:bodyPr/>
          <a:lstStyle/>
          <a:p>
            <a:endParaRPr lang="zh-CN" altLang="en-US">
              <a:cs typeface="+mn-ea"/>
              <a:sym typeface="+mn-lt"/>
            </a:endParaRPr>
          </a:p>
        </p:txBody>
      </p:sp>
      <p:sp>
        <p:nvSpPr>
          <p:cNvPr id="115" name="矩形 114">
            <a:extLst>
              <a:ext uri="{FF2B5EF4-FFF2-40B4-BE49-F238E27FC236}">
                <a16:creationId xmlns:a16="http://schemas.microsoft.com/office/drawing/2014/main" id="{AE37EBCB-1231-47A9-ABDF-E494463C0A1A}"/>
              </a:ext>
            </a:extLst>
          </p:cNvPr>
          <p:cNvSpPr/>
          <p:nvPr/>
        </p:nvSpPr>
        <p:spPr>
          <a:xfrm>
            <a:off x="6212515" y="2689425"/>
            <a:ext cx="2804123" cy="1341521"/>
          </a:xfrm>
          <a:prstGeom prst="rect">
            <a:avLst/>
          </a:prstGeom>
        </p:spPr>
        <p:txBody>
          <a:bodyPr wrap="square">
            <a:spAutoFit/>
          </a:bodyPr>
          <a:lstStyle/>
          <a:p>
            <a:pPr algn="ctr">
              <a:lnSpc>
                <a:spcPct val="130000"/>
              </a:lnSpc>
            </a:pPr>
            <a:r>
              <a:rPr lang="zh-CN" altLang="en-US" sz="1600" dirty="0">
                <a:solidFill>
                  <a:schemeClr val="tx1">
                    <a:lumMod val="65000"/>
                    <a:lumOff val="35000"/>
                  </a:schemeClr>
                </a:solidFill>
                <a:cs typeface="+mn-ea"/>
                <a:sym typeface="+mn-lt"/>
              </a:rPr>
              <a:t>天津师范大学是天津市属重点院校，始建于</a:t>
            </a:r>
            <a:r>
              <a:rPr lang="en-US" altLang="zh-CN" sz="1600" dirty="0">
                <a:solidFill>
                  <a:schemeClr val="tx1">
                    <a:lumMod val="65000"/>
                    <a:lumOff val="35000"/>
                  </a:schemeClr>
                </a:solidFill>
                <a:cs typeface="+mn-ea"/>
                <a:sym typeface="+mn-lt"/>
              </a:rPr>
              <a:t>1958</a:t>
            </a:r>
            <a:r>
              <a:rPr lang="zh-CN" altLang="en-US" sz="1600" dirty="0">
                <a:solidFill>
                  <a:schemeClr val="tx1">
                    <a:lumMod val="65000"/>
                    <a:lumOff val="35000"/>
                  </a:schemeClr>
                </a:solidFill>
                <a:cs typeface="+mn-ea"/>
                <a:sym typeface="+mn-lt"/>
              </a:rPr>
              <a:t>年，原名天津师范学院，</a:t>
            </a:r>
            <a:r>
              <a:rPr lang="en-US" altLang="zh-CN" sz="1600" dirty="0">
                <a:solidFill>
                  <a:schemeClr val="tx1">
                    <a:lumMod val="65000"/>
                    <a:lumOff val="35000"/>
                  </a:schemeClr>
                </a:solidFill>
                <a:cs typeface="+mn-ea"/>
                <a:sym typeface="+mn-lt"/>
              </a:rPr>
              <a:t>1982</a:t>
            </a:r>
            <a:r>
              <a:rPr lang="zh-CN" altLang="en-US" sz="1600" dirty="0">
                <a:solidFill>
                  <a:schemeClr val="tx1">
                    <a:lumMod val="65000"/>
                    <a:lumOff val="35000"/>
                  </a:schemeClr>
                </a:solidFill>
                <a:cs typeface="+mn-ea"/>
                <a:sym typeface="+mn-lt"/>
              </a:rPr>
              <a:t>年更名为天津师范大学。</a:t>
            </a:r>
            <a:endParaRPr lang="en-US" altLang="zh-CN" sz="1600" dirty="0">
              <a:solidFill>
                <a:schemeClr val="tx1">
                  <a:lumMod val="65000"/>
                  <a:lumOff val="35000"/>
                </a:schemeClr>
              </a:solidFill>
              <a:cs typeface="+mn-ea"/>
              <a:sym typeface="+mn-lt"/>
            </a:endParaRPr>
          </a:p>
        </p:txBody>
      </p:sp>
      <p:sp>
        <p:nvSpPr>
          <p:cNvPr id="71" name="矩形 70">
            <a:extLst>
              <a:ext uri="{FF2B5EF4-FFF2-40B4-BE49-F238E27FC236}">
                <a16:creationId xmlns:a16="http://schemas.microsoft.com/office/drawing/2014/main" id="{BE83EE7D-71E8-421C-8F40-FD5413D32F9F}"/>
              </a:ext>
            </a:extLst>
          </p:cNvPr>
          <p:cNvSpPr/>
          <p:nvPr/>
        </p:nvSpPr>
        <p:spPr>
          <a:xfrm>
            <a:off x="9621821" y="4578349"/>
            <a:ext cx="2162695" cy="648000"/>
          </a:xfrm>
          <a:prstGeom prst="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4" name="TextBox 13">
            <a:extLst>
              <a:ext uri="{FF2B5EF4-FFF2-40B4-BE49-F238E27FC236}">
                <a16:creationId xmlns:a16="http://schemas.microsoft.com/office/drawing/2014/main" id="{C6F29DB0-5AB5-4E55-8DC6-A184B6A857FE}"/>
              </a:ext>
            </a:extLst>
          </p:cNvPr>
          <p:cNvSpPr txBox="1"/>
          <p:nvPr/>
        </p:nvSpPr>
        <p:spPr>
          <a:xfrm>
            <a:off x="9781141" y="4710939"/>
            <a:ext cx="2003375" cy="369332"/>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bg1"/>
                </a:solidFill>
                <a:effectLst/>
                <a:uLnTx/>
                <a:uFillTx/>
                <a:cs typeface="+mn-ea"/>
                <a:sym typeface="+mn-lt"/>
              </a:rPr>
              <a:t>请您输入标题</a:t>
            </a:r>
            <a:endParaRPr kumimoji="0" lang="fr-FR" sz="2400" b="1" i="0" u="none" strike="noStrike" kern="1200" cap="none" spc="0" normalizeH="0" baseline="0" noProof="0" dirty="0">
              <a:ln>
                <a:noFill/>
              </a:ln>
              <a:solidFill>
                <a:schemeClr val="bg1"/>
              </a:solidFill>
              <a:effectLst/>
              <a:uLnTx/>
              <a:uFillTx/>
              <a:cs typeface="+mn-ea"/>
              <a:sym typeface="+mn-lt"/>
            </a:endParaRPr>
          </a:p>
        </p:txBody>
      </p:sp>
      <p:sp>
        <p:nvSpPr>
          <p:cNvPr id="109" name="experiment-test-tube_74388">
            <a:extLst>
              <a:ext uri="{FF2B5EF4-FFF2-40B4-BE49-F238E27FC236}">
                <a16:creationId xmlns:a16="http://schemas.microsoft.com/office/drawing/2014/main" id="{A862374C-1F03-4F68-B883-565D685147DA}"/>
              </a:ext>
            </a:extLst>
          </p:cNvPr>
          <p:cNvSpPr>
            <a:spLocks noChangeAspect="1"/>
          </p:cNvSpPr>
          <p:nvPr/>
        </p:nvSpPr>
        <p:spPr bwMode="auto">
          <a:xfrm>
            <a:off x="10378161" y="1483501"/>
            <a:ext cx="623346" cy="828000"/>
          </a:xfrm>
          <a:custGeom>
            <a:avLst/>
            <a:gdLst>
              <a:gd name="connsiteX0" fmla="*/ 164770 w 467707"/>
              <a:gd name="connsiteY0" fmla="*/ 199206 h 608627"/>
              <a:gd name="connsiteX1" fmla="*/ 302796 w 467707"/>
              <a:gd name="connsiteY1" fmla="*/ 199206 h 608627"/>
              <a:gd name="connsiteX2" fmla="*/ 302796 w 467707"/>
              <a:gd name="connsiteY2" fmla="*/ 404250 h 608627"/>
              <a:gd name="connsiteX3" fmla="*/ 233783 w 467707"/>
              <a:gd name="connsiteY3" fmla="*/ 473141 h 608627"/>
              <a:gd name="connsiteX4" fmla="*/ 164770 w 467707"/>
              <a:gd name="connsiteY4" fmla="*/ 404250 h 608627"/>
              <a:gd name="connsiteX5" fmla="*/ 119856 w 467707"/>
              <a:gd name="connsiteY5" fmla="*/ 74356 h 608627"/>
              <a:gd name="connsiteX6" fmla="*/ 119856 w 467707"/>
              <a:gd name="connsiteY6" fmla="*/ 420366 h 608627"/>
              <a:gd name="connsiteX7" fmla="*/ 233779 w 467707"/>
              <a:gd name="connsiteY7" fmla="*/ 534271 h 608627"/>
              <a:gd name="connsiteX8" fmla="*/ 347851 w 467707"/>
              <a:gd name="connsiteY8" fmla="*/ 420366 h 608627"/>
              <a:gd name="connsiteX9" fmla="*/ 347851 w 467707"/>
              <a:gd name="connsiteY9" fmla="*/ 74356 h 608627"/>
              <a:gd name="connsiteX10" fmla="*/ 0 w 467707"/>
              <a:gd name="connsiteY10" fmla="*/ 0 h 608627"/>
              <a:gd name="connsiteX11" fmla="*/ 45391 w 467707"/>
              <a:gd name="connsiteY11" fmla="*/ 0 h 608627"/>
              <a:gd name="connsiteX12" fmla="*/ 422316 w 467707"/>
              <a:gd name="connsiteY12" fmla="*/ 0 h 608627"/>
              <a:gd name="connsiteX13" fmla="*/ 467707 w 467707"/>
              <a:gd name="connsiteY13" fmla="*/ 0 h 608627"/>
              <a:gd name="connsiteX14" fmla="*/ 467707 w 467707"/>
              <a:gd name="connsiteY14" fmla="*/ 74356 h 608627"/>
              <a:gd name="connsiteX15" fmla="*/ 422316 w 467707"/>
              <a:gd name="connsiteY15" fmla="*/ 74356 h 608627"/>
              <a:gd name="connsiteX16" fmla="*/ 422316 w 467707"/>
              <a:gd name="connsiteY16" fmla="*/ 420366 h 608627"/>
              <a:gd name="connsiteX17" fmla="*/ 233779 w 467707"/>
              <a:gd name="connsiteY17" fmla="*/ 608627 h 608627"/>
              <a:gd name="connsiteX18" fmla="*/ 45391 w 467707"/>
              <a:gd name="connsiteY18" fmla="*/ 420366 h 608627"/>
              <a:gd name="connsiteX19" fmla="*/ 45391 w 467707"/>
              <a:gd name="connsiteY19" fmla="*/ 74356 h 608627"/>
              <a:gd name="connsiteX20" fmla="*/ 0 w 467707"/>
              <a:gd name="connsiteY20" fmla="*/ 74356 h 608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7707" h="608627">
                <a:moveTo>
                  <a:pt x="164770" y="199206"/>
                </a:moveTo>
                <a:lnTo>
                  <a:pt x="302796" y="199206"/>
                </a:lnTo>
                <a:lnTo>
                  <a:pt x="302796" y="404250"/>
                </a:lnTo>
                <a:cubicBezTo>
                  <a:pt x="302796" y="442325"/>
                  <a:pt x="271926" y="473141"/>
                  <a:pt x="233783" y="473141"/>
                </a:cubicBezTo>
                <a:cubicBezTo>
                  <a:pt x="195789" y="473141"/>
                  <a:pt x="164770" y="442325"/>
                  <a:pt x="164770" y="404250"/>
                </a:cubicBezTo>
                <a:close/>
                <a:moveTo>
                  <a:pt x="119856" y="74356"/>
                </a:moveTo>
                <a:lnTo>
                  <a:pt x="119856" y="420366"/>
                </a:lnTo>
                <a:cubicBezTo>
                  <a:pt x="119856" y="483169"/>
                  <a:pt x="170885" y="534271"/>
                  <a:pt x="233779" y="534271"/>
                </a:cubicBezTo>
                <a:cubicBezTo>
                  <a:pt x="296674" y="534271"/>
                  <a:pt x="347851" y="483169"/>
                  <a:pt x="347851" y="420366"/>
                </a:cubicBezTo>
                <a:lnTo>
                  <a:pt x="347851" y="74356"/>
                </a:lnTo>
                <a:close/>
                <a:moveTo>
                  <a:pt x="0" y="0"/>
                </a:moveTo>
                <a:lnTo>
                  <a:pt x="45391" y="0"/>
                </a:lnTo>
                <a:lnTo>
                  <a:pt x="422316" y="0"/>
                </a:lnTo>
                <a:lnTo>
                  <a:pt x="467707" y="0"/>
                </a:lnTo>
                <a:lnTo>
                  <a:pt x="467707" y="74356"/>
                </a:lnTo>
                <a:lnTo>
                  <a:pt x="422316" y="74356"/>
                </a:lnTo>
                <a:lnTo>
                  <a:pt x="422316" y="420366"/>
                </a:lnTo>
                <a:cubicBezTo>
                  <a:pt x="422316" y="524199"/>
                  <a:pt x="337764" y="608627"/>
                  <a:pt x="233779" y="608627"/>
                </a:cubicBezTo>
                <a:cubicBezTo>
                  <a:pt x="129943" y="608627"/>
                  <a:pt x="45391" y="524199"/>
                  <a:pt x="45391" y="420366"/>
                </a:cubicBezTo>
                <a:lnTo>
                  <a:pt x="45391" y="74356"/>
                </a:lnTo>
                <a:lnTo>
                  <a:pt x="0" y="74356"/>
                </a:lnTo>
                <a:close/>
              </a:path>
            </a:pathLst>
          </a:custGeom>
          <a:solidFill>
            <a:schemeClr val="accent1"/>
          </a:solidFill>
          <a:ln>
            <a:noFill/>
          </a:ln>
        </p:spPr>
        <p:txBody>
          <a:bodyPr/>
          <a:lstStyle/>
          <a:p>
            <a:endParaRPr lang="zh-CN" altLang="en-US">
              <a:cs typeface="+mn-ea"/>
              <a:sym typeface="+mn-lt"/>
            </a:endParaRPr>
          </a:p>
        </p:txBody>
      </p:sp>
      <p:sp>
        <p:nvSpPr>
          <p:cNvPr id="116" name="矩形 115">
            <a:extLst>
              <a:ext uri="{FF2B5EF4-FFF2-40B4-BE49-F238E27FC236}">
                <a16:creationId xmlns:a16="http://schemas.microsoft.com/office/drawing/2014/main" id="{93DD559D-C258-4FA6-BC71-164B582CB6A0}"/>
              </a:ext>
            </a:extLst>
          </p:cNvPr>
          <p:cNvSpPr/>
          <p:nvPr/>
        </p:nvSpPr>
        <p:spPr>
          <a:xfrm>
            <a:off x="9255877" y="2689425"/>
            <a:ext cx="2804123" cy="1341521"/>
          </a:xfrm>
          <a:prstGeom prst="rect">
            <a:avLst/>
          </a:prstGeom>
        </p:spPr>
        <p:txBody>
          <a:bodyPr wrap="square">
            <a:spAutoFit/>
          </a:bodyPr>
          <a:lstStyle/>
          <a:p>
            <a:pPr algn="ctr">
              <a:lnSpc>
                <a:spcPct val="130000"/>
              </a:lnSpc>
            </a:pPr>
            <a:r>
              <a:rPr lang="zh-CN" altLang="en-US" sz="1600" dirty="0">
                <a:solidFill>
                  <a:schemeClr val="tx1">
                    <a:lumMod val="65000"/>
                    <a:lumOff val="35000"/>
                  </a:schemeClr>
                </a:solidFill>
                <a:cs typeface="+mn-ea"/>
                <a:sym typeface="+mn-lt"/>
              </a:rPr>
              <a:t>天津师范大学是天津市属重点院校，始建于</a:t>
            </a:r>
            <a:r>
              <a:rPr lang="en-US" altLang="zh-CN" sz="1600" dirty="0">
                <a:solidFill>
                  <a:schemeClr val="tx1">
                    <a:lumMod val="65000"/>
                    <a:lumOff val="35000"/>
                  </a:schemeClr>
                </a:solidFill>
                <a:cs typeface="+mn-ea"/>
                <a:sym typeface="+mn-lt"/>
              </a:rPr>
              <a:t>1958</a:t>
            </a:r>
            <a:r>
              <a:rPr lang="zh-CN" altLang="en-US" sz="1600" dirty="0">
                <a:solidFill>
                  <a:schemeClr val="tx1">
                    <a:lumMod val="65000"/>
                    <a:lumOff val="35000"/>
                  </a:schemeClr>
                </a:solidFill>
                <a:cs typeface="+mn-ea"/>
                <a:sym typeface="+mn-lt"/>
              </a:rPr>
              <a:t>年，原名天津师范学院，</a:t>
            </a:r>
            <a:r>
              <a:rPr lang="en-US" altLang="zh-CN" sz="1600" dirty="0">
                <a:solidFill>
                  <a:schemeClr val="tx1">
                    <a:lumMod val="65000"/>
                    <a:lumOff val="35000"/>
                  </a:schemeClr>
                </a:solidFill>
                <a:cs typeface="+mn-ea"/>
                <a:sym typeface="+mn-lt"/>
              </a:rPr>
              <a:t>1982</a:t>
            </a:r>
            <a:r>
              <a:rPr lang="zh-CN" altLang="en-US" sz="1600" dirty="0">
                <a:solidFill>
                  <a:schemeClr val="tx1">
                    <a:lumMod val="65000"/>
                    <a:lumOff val="35000"/>
                  </a:schemeClr>
                </a:solidFill>
                <a:cs typeface="+mn-ea"/>
                <a:sym typeface="+mn-lt"/>
              </a:rPr>
              <a:t>年更名为天津师范大学。</a:t>
            </a:r>
            <a:endParaRPr lang="en-US" altLang="zh-CN" sz="1600" dirty="0">
              <a:solidFill>
                <a:schemeClr val="tx1">
                  <a:lumMod val="65000"/>
                  <a:lumOff val="35000"/>
                </a:schemeClr>
              </a:solidFill>
              <a:cs typeface="+mn-ea"/>
              <a:sym typeface="+mn-lt"/>
            </a:endParaRPr>
          </a:p>
        </p:txBody>
      </p:sp>
      <p:sp>
        <p:nvSpPr>
          <p:cNvPr id="11" name="矩形 10">
            <a:extLst>
              <a:ext uri="{FF2B5EF4-FFF2-40B4-BE49-F238E27FC236}">
                <a16:creationId xmlns:a16="http://schemas.microsoft.com/office/drawing/2014/main" id="{7993D0FC-E152-4437-B32E-CD0294027F0C}"/>
              </a:ext>
            </a:extLst>
          </p:cNvPr>
          <p:cNvSpPr/>
          <p:nvPr/>
        </p:nvSpPr>
        <p:spPr>
          <a:xfrm>
            <a:off x="1013367" y="5417347"/>
            <a:ext cx="10165266" cy="830997"/>
          </a:xfrm>
          <a:prstGeom prst="rect">
            <a:avLst/>
          </a:prstGeom>
        </p:spPr>
        <p:txBody>
          <a:bodyPr wrap="square">
            <a:spAutoFit/>
          </a:bodyPr>
          <a:lstStyle/>
          <a:p>
            <a:pPr indent="457200" algn="ctr"/>
            <a:r>
              <a:rPr lang="zh-CN" altLang="en-US" sz="1600" dirty="0">
                <a:solidFill>
                  <a:schemeClr val="tx1">
                    <a:lumMod val="75000"/>
                    <a:lumOff val="25000"/>
                  </a:schemeClr>
                </a:solidFill>
                <a:cs typeface="+mn-ea"/>
                <a:sym typeface="+mn-lt"/>
              </a:rPr>
              <a:t>学校现有</a:t>
            </a:r>
            <a:r>
              <a:rPr lang="en-US" altLang="zh-CN" sz="1600" dirty="0">
                <a:solidFill>
                  <a:schemeClr val="tx1">
                    <a:lumMod val="75000"/>
                    <a:lumOff val="25000"/>
                  </a:schemeClr>
                </a:solidFill>
                <a:cs typeface="+mn-ea"/>
                <a:sym typeface="+mn-lt"/>
              </a:rPr>
              <a:t>27</a:t>
            </a:r>
            <a:r>
              <a:rPr lang="zh-CN" altLang="en-US" sz="1600" dirty="0">
                <a:solidFill>
                  <a:schemeClr val="tx1">
                    <a:lumMod val="75000"/>
                    <a:lumOff val="25000"/>
                  </a:schemeClr>
                </a:solidFill>
                <a:cs typeface="+mn-ea"/>
                <a:sym typeface="+mn-lt"/>
              </a:rPr>
              <a:t>个党政职能部门，</a:t>
            </a:r>
            <a:r>
              <a:rPr lang="en-US" altLang="zh-CN" sz="1600" dirty="0">
                <a:solidFill>
                  <a:schemeClr val="tx1">
                    <a:lumMod val="75000"/>
                    <a:lumOff val="25000"/>
                  </a:schemeClr>
                </a:solidFill>
                <a:cs typeface="+mn-ea"/>
                <a:sym typeface="+mn-lt"/>
              </a:rPr>
              <a:t>2</a:t>
            </a:r>
            <a:r>
              <a:rPr lang="zh-CN" altLang="en-US" sz="1600" dirty="0">
                <a:solidFill>
                  <a:schemeClr val="tx1">
                    <a:lumMod val="75000"/>
                    <a:lumOff val="25000"/>
                  </a:schemeClr>
                </a:solidFill>
                <a:cs typeface="+mn-ea"/>
                <a:sym typeface="+mn-lt"/>
              </a:rPr>
              <a:t>个学部，</a:t>
            </a:r>
            <a:r>
              <a:rPr lang="en-US" altLang="zh-CN" sz="1600" dirty="0">
                <a:solidFill>
                  <a:schemeClr val="tx1">
                    <a:lumMod val="75000"/>
                    <a:lumOff val="25000"/>
                  </a:schemeClr>
                </a:solidFill>
                <a:cs typeface="+mn-ea"/>
                <a:sym typeface="+mn-lt"/>
              </a:rPr>
              <a:t>20</a:t>
            </a:r>
            <a:r>
              <a:rPr lang="zh-CN" altLang="en-US" sz="1600" dirty="0">
                <a:solidFill>
                  <a:schemeClr val="tx1">
                    <a:lumMod val="75000"/>
                    <a:lumOff val="25000"/>
                  </a:schemeClr>
                </a:solidFill>
                <a:cs typeface="+mn-ea"/>
                <a:sym typeface="+mn-lt"/>
              </a:rPr>
              <a:t>个学院，</a:t>
            </a:r>
            <a:r>
              <a:rPr lang="en-US" altLang="zh-CN" sz="1600" dirty="0">
                <a:solidFill>
                  <a:schemeClr val="tx1">
                    <a:lumMod val="75000"/>
                    <a:lumOff val="25000"/>
                  </a:schemeClr>
                </a:solidFill>
                <a:cs typeface="+mn-ea"/>
                <a:sym typeface="+mn-lt"/>
              </a:rPr>
              <a:t>17</a:t>
            </a:r>
            <a:r>
              <a:rPr lang="zh-CN" altLang="en-US" sz="1600" dirty="0">
                <a:solidFill>
                  <a:schemeClr val="tx1">
                    <a:lumMod val="75000"/>
                    <a:lumOff val="25000"/>
                  </a:schemeClr>
                </a:solidFill>
                <a:cs typeface="+mn-ea"/>
                <a:sym typeface="+mn-lt"/>
              </a:rPr>
              <a:t>个直属单位。现有</a:t>
            </a:r>
            <a:r>
              <a:rPr lang="en-US" altLang="zh-CN" sz="1600" dirty="0">
                <a:solidFill>
                  <a:schemeClr val="tx1">
                    <a:lumMod val="75000"/>
                    <a:lumOff val="25000"/>
                  </a:schemeClr>
                </a:solidFill>
                <a:cs typeface="+mn-ea"/>
                <a:sym typeface="+mn-lt"/>
              </a:rPr>
              <a:t>72</a:t>
            </a:r>
            <a:r>
              <a:rPr lang="zh-CN" altLang="en-US" sz="1600" dirty="0">
                <a:solidFill>
                  <a:schemeClr val="tx1">
                    <a:lumMod val="75000"/>
                    <a:lumOff val="25000"/>
                  </a:schemeClr>
                </a:solidFill>
                <a:cs typeface="+mn-ea"/>
                <a:sym typeface="+mn-lt"/>
              </a:rPr>
              <a:t>个本科专业，</a:t>
            </a:r>
            <a:r>
              <a:rPr lang="en-US" altLang="zh-CN" sz="1600" dirty="0">
                <a:solidFill>
                  <a:schemeClr val="tx1">
                    <a:lumMod val="75000"/>
                    <a:lumOff val="25000"/>
                  </a:schemeClr>
                </a:solidFill>
                <a:cs typeface="+mn-ea"/>
                <a:sym typeface="+mn-lt"/>
              </a:rPr>
              <a:t>8</a:t>
            </a:r>
            <a:r>
              <a:rPr lang="zh-CN" altLang="en-US" sz="1600" dirty="0">
                <a:solidFill>
                  <a:schemeClr val="tx1">
                    <a:lumMod val="75000"/>
                    <a:lumOff val="25000"/>
                  </a:schemeClr>
                </a:solidFill>
                <a:cs typeface="+mn-ea"/>
                <a:sym typeface="+mn-lt"/>
              </a:rPr>
              <a:t>个博士学位授权一级学科，</a:t>
            </a:r>
            <a:r>
              <a:rPr lang="en-US" altLang="zh-CN" sz="1600" dirty="0">
                <a:solidFill>
                  <a:schemeClr val="tx1">
                    <a:lumMod val="75000"/>
                    <a:lumOff val="25000"/>
                  </a:schemeClr>
                </a:solidFill>
                <a:cs typeface="+mn-ea"/>
                <a:sym typeface="+mn-lt"/>
              </a:rPr>
              <a:t>1</a:t>
            </a:r>
            <a:r>
              <a:rPr lang="zh-CN" altLang="en-US" sz="1600" dirty="0">
                <a:solidFill>
                  <a:schemeClr val="tx1">
                    <a:lumMod val="75000"/>
                    <a:lumOff val="25000"/>
                  </a:schemeClr>
                </a:solidFill>
                <a:cs typeface="+mn-ea"/>
                <a:sym typeface="+mn-lt"/>
              </a:rPr>
              <a:t>个教育专业博士学位授权点，</a:t>
            </a:r>
            <a:r>
              <a:rPr lang="en-US" altLang="zh-CN" sz="1600" dirty="0">
                <a:solidFill>
                  <a:schemeClr val="tx1">
                    <a:lumMod val="75000"/>
                    <a:lumOff val="25000"/>
                  </a:schemeClr>
                </a:solidFill>
                <a:cs typeface="+mn-ea"/>
                <a:sym typeface="+mn-lt"/>
              </a:rPr>
              <a:t>33</a:t>
            </a:r>
            <a:r>
              <a:rPr lang="zh-CN" altLang="en-US" sz="1600" dirty="0">
                <a:solidFill>
                  <a:schemeClr val="tx1">
                    <a:lumMod val="75000"/>
                    <a:lumOff val="25000"/>
                  </a:schemeClr>
                </a:solidFill>
                <a:cs typeface="+mn-ea"/>
                <a:sym typeface="+mn-lt"/>
              </a:rPr>
              <a:t>个硕士学位授权一级学科，</a:t>
            </a:r>
            <a:r>
              <a:rPr lang="en-US" altLang="zh-CN" sz="1600" dirty="0">
                <a:solidFill>
                  <a:schemeClr val="tx1">
                    <a:lumMod val="75000"/>
                    <a:lumOff val="25000"/>
                  </a:schemeClr>
                </a:solidFill>
                <a:cs typeface="+mn-ea"/>
                <a:sym typeface="+mn-lt"/>
              </a:rPr>
              <a:t>16</a:t>
            </a:r>
            <a:r>
              <a:rPr lang="zh-CN" altLang="en-US" sz="1600" dirty="0">
                <a:solidFill>
                  <a:schemeClr val="tx1">
                    <a:lumMod val="75000"/>
                    <a:lumOff val="25000"/>
                  </a:schemeClr>
                </a:solidFill>
                <a:cs typeface="+mn-ea"/>
                <a:sym typeface="+mn-lt"/>
              </a:rPr>
              <a:t>个硕士专业学位类别，涉及经济学、法学、教育学、文学、历史学、理学、工学、管理学、艺术学等</a:t>
            </a:r>
            <a:r>
              <a:rPr lang="en-US" altLang="zh-CN" sz="1600" dirty="0">
                <a:solidFill>
                  <a:schemeClr val="tx1">
                    <a:lumMod val="75000"/>
                    <a:lumOff val="25000"/>
                  </a:schemeClr>
                </a:solidFill>
                <a:cs typeface="+mn-ea"/>
                <a:sym typeface="+mn-lt"/>
              </a:rPr>
              <a:t>10</a:t>
            </a:r>
            <a:r>
              <a:rPr lang="zh-CN" altLang="en-US" sz="1600" dirty="0">
                <a:solidFill>
                  <a:schemeClr val="tx1">
                    <a:lumMod val="75000"/>
                    <a:lumOff val="25000"/>
                  </a:schemeClr>
                </a:solidFill>
                <a:cs typeface="+mn-ea"/>
                <a:sym typeface="+mn-lt"/>
              </a:rPr>
              <a:t>个学科门类。</a:t>
            </a:r>
          </a:p>
        </p:txBody>
      </p:sp>
      <p:sp>
        <p:nvSpPr>
          <p:cNvPr id="15" name="文本占位符 14">
            <a:extLst>
              <a:ext uri="{FF2B5EF4-FFF2-40B4-BE49-F238E27FC236}">
                <a16:creationId xmlns:a16="http://schemas.microsoft.com/office/drawing/2014/main" id="{3D366E41-4E60-4DA0-BEB5-83770CA123AF}"/>
              </a:ext>
            </a:extLst>
          </p:cNvPr>
          <p:cNvSpPr>
            <a:spLocks noGrp="1"/>
          </p:cNvSpPr>
          <p:nvPr>
            <p:ph type="body" sz="quarter" idx="11"/>
          </p:nvPr>
        </p:nvSpPr>
        <p:spPr/>
        <p:txBody>
          <a:bodyPr/>
          <a:lstStyle/>
          <a:p>
            <a:r>
              <a:rPr lang="zh-CN" altLang="en-US" dirty="0">
                <a:latin typeface="+mn-lt"/>
                <a:ea typeface="+mn-ea"/>
                <a:cs typeface="+mn-ea"/>
                <a:sym typeface="+mn-lt"/>
              </a:rPr>
              <a:t>四段内容页</a:t>
            </a:r>
          </a:p>
        </p:txBody>
      </p:sp>
      <p:sp>
        <p:nvSpPr>
          <p:cNvPr id="16" name="文本占位符 15">
            <a:extLst>
              <a:ext uri="{FF2B5EF4-FFF2-40B4-BE49-F238E27FC236}">
                <a16:creationId xmlns:a16="http://schemas.microsoft.com/office/drawing/2014/main" id="{7BB815B2-A37F-46B1-AB55-216B3FEB9D74}"/>
              </a:ext>
            </a:extLst>
          </p:cNvPr>
          <p:cNvSpPr>
            <a:spLocks noGrp="1"/>
          </p:cNvSpPr>
          <p:nvPr>
            <p:ph type="body" sz="quarter" idx="12"/>
          </p:nvPr>
        </p:nvSpPr>
        <p:spPr/>
        <p:txBody>
          <a:bodyPr/>
          <a:lstStyle/>
          <a:p>
            <a:r>
              <a:rPr lang="en-US" altLang="zh-CN" dirty="0">
                <a:latin typeface="+mn-lt"/>
                <a:ea typeface="+mn-ea"/>
                <a:cs typeface="+mn-ea"/>
                <a:sym typeface="+mn-lt"/>
              </a:rPr>
              <a:t>1</a:t>
            </a:r>
            <a:endParaRPr lang="zh-CN" altLang="en-US" dirty="0">
              <a:latin typeface="+mn-lt"/>
              <a:ea typeface="+mn-ea"/>
              <a:cs typeface="+mn-ea"/>
              <a:sym typeface="+mn-lt"/>
            </a:endParaRPr>
          </a:p>
        </p:txBody>
      </p:sp>
      <p:sp>
        <p:nvSpPr>
          <p:cNvPr id="17" name="文本占位符 16">
            <a:extLst>
              <a:ext uri="{FF2B5EF4-FFF2-40B4-BE49-F238E27FC236}">
                <a16:creationId xmlns:a16="http://schemas.microsoft.com/office/drawing/2014/main" id="{8E212B96-C831-4276-963A-5A52E908DC88}"/>
              </a:ext>
            </a:extLst>
          </p:cNvPr>
          <p:cNvSpPr>
            <a:spLocks noGrp="1"/>
          </p:cNvSpPr>
          <p:nvPr>
            <p:ph type="body" sz="quarter" idx="13"/>
          </p:nvPr>
        </p:nvSpPr>
        <p:spPr/>
        <p:txBody>
          <a:bodyPr/>
          <a:lstStyle/>
          <a:p>
            <a:r>
              <a:rPr lang="en-US" altLang="zh-CN" dirty="0">
                <a:latin typeface="+mn-lt"/>
                <a:ea typeface="+mn-ea"/>
                <a:cs typeface="+mn-ea"/>
                <a:sym typeface="+mn-lt"/>
              </a:rPr>
              <a:t>FOUR PARAGRAPH CONTENT PAGE</a:t>
            </a:r>
            <a:endParaRPr lang="zh-CN" altLang="en-US" dirty="0">
              <a:latin typeface="+mn-lt"/>
              <a:ea typeface="+mn-ea"/>
              <a:cs typeface="+mn-ea"/>
              <a:sym typeface="+mn-lt"/>
            </a:endParaRPr>
          </a:p>
        </p:txBody>
      </p:sp>
    </p:spTree>
    <p:extLst>
      <p:ext uri="{BB962C8B-B14F-4D97-AF65-F5344CB8AC3E}">
        <p14:creationId xmlns:p14="http://schemas.microsoft.com/office/powerpoint/2010/main" val="36193820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占位符 18">
            <a:extLst>
              <a:ext uri="{FF2B5EF4-FFF2-40B4-BE49-F238E27FC236}">
                <a16:creationId xmlns:a16="http://schemas.microsoft.com/office/drawing/2014/main" id="{256945DA-81B8-4270-94A6-4DF0394FE852}"/>
              </a:ext>
            </a:extLst>
          </p:cNvPr>
          <p:cNvPicPr>
            <a:picLocks noGrp="1" noChangeAspect="1"/>
          </p:cNvPicPr>
          <p:nvPr>
            <p:ph type="pic" sz="quarter" idx="14"/>
          </p:nvPr>
        </p:nvPicPr>
        <p:blipFill>
          <a:blip r:embed="rId3" cstate="screen">
            <a:extLst>
              <a:ext uri="{28A0092B-C50C-407E-A947-70E740481C1C}">
                <a14:useLocalDpi xmlns:a14="http://schemas.microsoft.com/office/drawing/2010/main"/>
              </a:ext>
            </a:extLst>
          </a:blip>
          <a:srcRect/>
          <a:stretch>
            <a:fillRect/>
          </a:stretch>
        </p:blipFill>
        <p:spPr>
          <a:xfrm>
            <a:off x="762329" y="1007418"/>
            <a:ext cx="2412000" cy="2106000"/>
          </a:xfrm>
        </p:spPr>
      </p:pic>
      <p:pic>
        <p:nvPicPr>
          <p:cNvPr id="22" name="图片占位符 21">
            <a:extLst>
              <a:ext uri="{FF2B5EF4-FFF2-40B4-BE49-F238E27FC236}">
                <a16:creationId xmlns:a16="http://schemas.microsoft.com/office/drawing/2014/main" id="{DEA10B19-D9AB-4F15-94ED-557A9196BFAC}"/>
              </a:ext>
            </a:extLst>
          </p:cNvPr>
          <p:cNvPicPr>
            <a:picLocks noGrp="1" noChangeAspect="1"/>
          </p:cNvPicPr>
          <p:nvPr>
            <p:ph type="pic" sz="quarter" idx="15"/>
          </p:nvPr>
        </p:nvPicPr>
        <p:blipFill>
          <a:blip r:embed="rId4" cstate="screen">
            <a:extLst>
              <a:ext uri="{28A0092B-C50C-407E-A947-70E740481C1C}">
                <a14:useLocalDpi xmlns:a14="http://schemas.microsoft.com/office/drawing/2010/main"/>
              </a:ext>
            </a:extLst>
          </a:blip>
          <a:srcRect/>
          <a:stretch>
            <a:fillRect/>
          </a:stretch>
        </p:blipFill>
        <p:spPr>
          <a:xfrm>
            <a:off x="6673040" y="1005188"/>
            <a:ext cx="2412000" cy="2106000"/>
          </a:xfrm>
        </p:spPr>
      </p:pic>
      <p:pic>
        <p:nvPicPr>
          <p:cNvPr id="36" name="图片占位符 35">
            <a:extLst>
              <a:ext uri="{FF2B5EF4-FFF2-40B4-BE49-F238E27FC236}">
                <a16:creationId xmlns:a16="http://schemas.microsoft.com/office/drawing/2014/main" id="{2F16AF3F-74CE-48AA-88FC-DAE559A8959E}"/>
              </a:ext>
            </a:extLst>
          </p:cNvPr>
          <p:cNvPicPr>
            <a:picLocks noGrp="1" noChangeAspect="1"/>
          </p:cNvPicPr>
          <p:nvPr>
            <p:ph type="pic" sz="quarter" idx="16"/>
          </p:nvPr>
        </p:nvPicPr>
        <p:blipFill>
          <a:blip r:embed="rId5" cstate="screen">
            <a:extLst>
              <a:ext uri="{28A0092B-C50C-407E-A947-70E740481C1C}">
                <a14:useLocalDpi xmlns:a14="http://schemas.microsoft.com/office/drawing/2010/main"/>
              </a:ext>
            </a:extLst>
          </a:blip>
          <a:srcRect/>
          <a:stretch>
            <a:fillRect/>
          </a:stretch>
        </p:blipFill>
        <p:spPr>
          <a:xfrm>
            <a:off x="6673040" y="3810475"/>
            <a:ext cx="2412000" cy="2106000"/>
          </a:xfrm>
        </p:spPr>
      </p:pic>
      <p:pic>
        <p:nvPicPr>
          <p:cNvPr id="27" name="图片占位符 26">
            <a:extLst>
              <a:ext uri="{FF2B5EF4-FFF2-40B4-BE49-F238E27FC236}">
                <a16:creationId xmlns:a16="http://schemas.microsoft.com/office/drawing/2014/main" id="{9070B302-FB36-4D8C-BFC9-10F830ECDB34}"/>
              </a:ext>
            </a:extLst>
          </p:cNvPr>
          <p:cNvPicPr>
            <a:picLocks noGrp="1" noChangeAspect="1"/>
          </p:cNvPicPr>
          <p:nvPr>
            <p:ph type="pic" sz="quarter" idx="17"/>
          </p:nvPr>
        </p:nvPicPr>
        <p:blipFill>
          <a:blip r:embed="rId6" cstate="screen">
            <a:extLst>
              <a:ext uri="{28A0092B-C50C-407E-A947-70E740481C1C}">
                <a14:useLocalDpi xmlns:a14="http://schemas.microsoft.com/office/drawing/2010/main"/>
              </a:ext>
            </a:extLst>
          </a:blip>
          <a:srcRect/>
          <a:stretch>
            <a:fillRect/>
          </a:stretch>
        </p:blipFill>
        <p:spPr>
          <a:xfrm>
            <a:off x="762329" y="3810475"/>
            <a:ext cx="2412000" cy="2106000"/>
          </a:xfrm>
        </p:spPr>
      </p:pic>
      <p:sp>
        <p:nvSpPr>
          <p:cNvPr id="29" name="矩形 28">
            <a:extLst>
              <a:ext uri="{FF2B5EF4-FFF2-40B4-BE49-F238E27FC236}">
                <a16:creationId xmlns:a16="http://schemas.microsoft.com/office/drawing/2014/main" id="{6FC0596C-6A57-4A78-921D-99ABD92EBB62}"/>
              </a:ext>
            </a:extLst>
          </p:cNvPr>
          <p:cNvSpPr/>
          <p:nvPr/>
        </p:nvSpPr>
        <p:spPr>
          <a:xfrm>
            <a:off x="9064211" y="1017220"/>
            <a:ext cx="2385623" cy="21127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zh-CN" altLang="en-US" sz="1800" b="0" i="0" u="none" strike="noStrike" kern="1200" cap="none" spc="0" normalizeH="0" baseline="0" noProof="0">
              <a:ln>
                <a:noFill/>
              </a:ln>
              <a:solidFill>
                <a:srgbClr val="F2F2F2"/>
              </a:solidFill>
              <a:effectLst/>
              <a:uLnTx/>
              <a:uFillTx/>
              <a:cs typeface="+mn-ea"/>
              <a:sym typeface="+mn-lt"/>
            </a:endParaRPr>
          </a:p>
        </p:txBody>
      </p:sp>
      <p:sp>
        <p:nvSpPr>
          <p:cNvPr id="67" name="矩形 66">
            <a:extLst>
              <a:ext uri="{FF2B5EF4-FFF2-40B4-BE49-F238E27FC236}">
                <a16:creationId xmlns:a16="http://schemas.microsoft.com/office/drawing/2014/main" id="{8CBCDBE6-8F55-4FA9-BBF0-F19C9FAFC1C3}"/>
              </a:ext>
            </a:extLst>
          </p:cNvPr>
          <p:cNvSpPr/>
          <p:nvPr/>
        </p:nvSpPr>
        <p:spPr>
          <a:xfrm>
            <a:off x="6671257" y="3109737"/>
            <a:ext cx="4788000" cy="9525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0" name="直角三角形 59">
            <a:extLst>
              <a:ext uri="{FF2B5EF4-FFF2-40B4-BE49-F238E27FC236}">
                <a16:creationId xmlns:a16="http://schemas.microsoft.com/office/drawing/2014/main" id="{40A6B0D9-9604-4060-B959-91FFB8AA0443}"/>
              </a:ext>
            </a:extLst>
          </p:cNvPr>
          <p:cNvSpPr/>
          <p:nvPr/>
        </p:nvSpPr>
        <p:spPr>
          <a:xfrm flipV="1">
            <a:off x="6671257" y="1010525"/>
            <a:ext cx="1428750" cy="2088000"/>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5" name="文本框 64">
            <a:extLst>
              <a:ext uri="{FF2B5EF4-FFF2-40B4-BE49-F238E27FC236}">
                <a16:creationId xmlns:a16="http://schemas.microsoft.com/office/drawing/2014/main" id="{9C86C90A-696D-4811-9A53-98F42EB5D5FB}"/>
              </a:ext>
            </a:extLst>
          </p:cNvPr>
          <p:cNvSpPr txBox="1"/>
          <p:nvPr/>
        </p:nvSpPr>
        <p:spPr>
          <a:xfrm>
            <a:off x="6858194" y="2739128"/>
            <a:ext cx="1313936" cy="400110"/>
          </a:xfrm>
          <a:prstGeom prst="rect">
            <a:avLst/>
          </a:prstGeom>
          <a:noFill/>
        </p:spPr>
        <p:txBody>
          <a:bodyPr wrap="square" rtlCol="0">
            <a:spAutoFit/>
          </a:bodyPr>
          <a:lstStyle/>
          <a:p>
            <a:r>
              <a:rPr lang="zh-CN" altLang="en-US" sz="2000" dirty="0">
                <a:solidFill>
                  <a:schemeClr val="bg1"/>
                </a:solidFill>
                <a:effectLst>
                  <a:outerShdw blurRad="38100" dist="38100" dir="2700000" algn="tl">
                    <a:srgbClr val="000000">
                      <a:alpha val="43137"/>
                    </a:srgbClr>
                  </a:outerShdw>
                </a:effectLst>
                <a:cs typeface="+mn-ea"/>
                <a:sym typeface="+mn-lt"/>
              </a:rPr>
              <a:t>输入文字</a:t>
            </a:r>
          </a:p>
        </p:txBody>
      </p:sp>
      <p:sp>
        <p:nvSpPr>
          <p:cNvPr id="30" name="矩形 29">
            <a:extLst>
              <a:ext uri="{FF2B5EF4-FFF2-40B4-BE49-F238E27FC236}">
                <a16:creationId xmlns:a16="http://schemas.microsoft.com/office/drawing/2014/main" id="{DA3422D6-64D6-47C9-9A3C-9B3544990A95}"/>
              </a:ext>
            </a:extLst>
          </p:cNvPr>
          <p:cNvSpPr/>
          <p:nvPr/>
        </p:nvSpPr>
        <p:spPr>
          <a:xfrm>
            <a:off x="9064211" y="1005188"/>
            <a:ext cx="2386800" cy="6529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zh-CN" altLang="en-US" sz="1800" b="0" i="0" u="none" strike="noStrike" kern="1200" cap="none" spc="0" normalizeH="0" baseline="0" noProof="0">
              <a:ln>
                <a:noFill/>
              </a:ln>
              <a:solidFill>
                <a:srgbClr val="F2F2F2"/>
              </a:solidFill>
              <a:effectLst/>
              <a:uLnTx/>
              <a:uFillTx/>
              <a:cs typeface="+mn-ea"/>
              <a:sym typeface="+mn-lt"/>
            </a:endParaRPr>
          </a:p>
        </p:txBody>
      </p:sp>
      <p:sp>
        <p:nvSpPr>
          <p:cNvPr id="89" name="矩形 88">
            <a:extLst>
              <a:ext uri="{FF2B5EF4-FFF2-40B4-BE49-F238E27FC236}">
                <a16:creationId xmlns:a16="http://schemas.microsoft.com/office/drawing/2014/main" id="{1176B37B-0EF6-437A-9887-24BB91FFCD87}"/>
              </a:ext>
            </a:extLst>
          </p:cNvPr>
          <p:cNvSpPr/>
          <p:nvPr/>
        </p:nvSpPr>
        <p:spPr>
          <a:xfrm>
            <a:off x="9395247" y="1117701"/>
            <a:ext cx="1723549" cy="430374"/>
          </a:xfrm>
          <a:prstGeom prst="rect">
            <a:avLst/>
          </a:prstGeom>
        </p:spPr>
        <p:txBody>
          <a:bodyPr wrap="none">
            <a:spAutoFit/>
          </a:bodyPr>
          <a:lstStyle/>
          <a:p>
            <a:pPr>
              <a:lnSpc>
                <a:spcPct val="120000"/>
              </a:lnSpc>
            </a:pPr>
            <a:r>
              <a:rPr lang="zh-CN" altLang="en-US" sz="2000" b="1" dirty="0">
                <a:solidFill>
                  <a:schemeClr val="bg1"/>
                </a:solidFill>
                <a:cs typeface="+mn-ea"/>
                <a:sym typeface="+mn-lt"/>
              </a:rPr>
              <a:t>在此输入标题</a:t>
            </a:r>
          </a:p>
        </p:txBody>
      </p:sp>
      <p:sp>
        <p:nvSpPr>
          <p:cNvPr id="90" name="矩形 89">
            <a:extLst>
              <a:ext uri="{FF2B5EF4-FFF2-40B4-BE49-F238E27FC236}">
                <a16:creationId xmlns:a16="http://schemas.microsoft.com/office/drawing/2014/main" id="{B828C262-D31F-4B1C-B741-2769446FA8CB}"/>
              </a:ext>
            </a:extLst>
          </p:cNvPr>
          <p:cNvSpPr/>
          <p:nvPr/>
        </p:nvSpPr>
        <p:spPr>
          <a:xfrm>
            <a:off x="9055097" y="1779347"/>
            <a:ext cx="2410779" cy="1185324"/>
          </a:xfrm>
          <a:prstGeom prst="rect">
            <a:avLst/>
          </a:prstGeom>
        </p:spPr>
        <p:txBody>
          <a:bodyPr wrap="square">
            <a:spAutoFit/>
          </a:bodyPr>
          <a:lstStyle/>
          <a:p>
            <a:pPr algn="just" hangingPunct="0">
              <a:lnSpc>
                <a:spcPct val="130000"/>
              </a:lnSpc>
            </a:pPr>
            <a:r>
              <a:rPr lang="zh-CN" altLang="en-US" sz="1400" dirty="0">
                <a:solidFill>
                  <a:schemeClr val="tx1">
                    <a:lumMod val="65000"/>
                    <a:lumOff val="35000"/>
                  </a:schemeClr>
                </a:solidFill>
                <a:cs typeface="+mn-ea"/>
                <a:sym typeface="+mn-lt"/>
              </a:rPr>
              <a:t>天津师范大学是天津市属重点院校，始建于</a:t>
            </a:r>
            <a:r>
              <a:rPr lang="en-US" altLang="zh-CN" sz="1400" dirty="0">
                <a:solidFill>
                  <a:schemeClr val="tx1">
                    <a:lumMod val="65000"/>
                    <a:lumOff val="35000"/>
                  </a:schemeClr>
                </a:solidFill>
                <a:cs typeface="+mn-ea"/>
                <a:sym typeface="+mn-lt"/>
              </a:rPr>
              <a:t>1958</a:t>
            </a:r>
            <a:r>
              <a:rPr lang="zh-CN" altLang="en-US" sz="1400" dirty="0">
                <a:solidFill>
                  <a:schemeClr val="tx1">
                    <a:lumMod val="65000"/>
                    <a:lumOff val="35000"/>
                  </a:schemeClr>
                </a:solidFill>
                <a:cs typeface="+mn-ea"/>
                <a:sym typeface="+mn-lt"/>
              </a:rPr>
              <a:t>年，原名天津师范学院，</a:t>
            </a:r>
            <a:r>
              <a:rPr lang="en-US" altLang="zh-CN" sz="1400" dirty="0">
                <a:solidFill>
                  <a:schemeClr val="tx1">
                    <a:lumMod val="65000"/>
                    <a:lumOff val="35000"/>
                  </a:schemeClr>
                </a:solidFill>
                <a:cs typeface="+mn-ea"/>
                <a:sym typeface="+mn-lt"/>
              </a:rPr>
              <a:t>1982</a:t>
            </a:r>
            <a:r>
              <a:rPr lang="zh-CN" altLang="en-US" sz="1400" dirty="0">
                <a:solidFill>
                  <a:schemeClr val="tx1">
                    <a:lumMod val="65000"/>
                    <a:lumOff val="35000"/>
                  </a:schemeClr>
                </a:solidFill>
                <a:cs typeface="+mn-ea"/>
                <a:sym typeface="+mn-lt"/>
              </a:rPr>
              <a:t>年更名为天津师范大学。</a:t>
            </a:r>
            <a:endParaRPr lang="en-US" altLang="zh-CN" sz="1400" dirty="0">
              <a:solidFill>
                <a:schemeClr val="tx1">
                  <a:lumMod val="65000"/>
                  <a:lumOff val="35000"/>
                </a:schemeClr>
              </a:solidFill>
              <a:cs typeface="+mn-ea"/>
              <a:sym typeface="+mn-lt"/>
            </a:endParaRPr>
          </a:p>
        </p:txBody>
      </p:sp>
      <p:sp>
        <p:nvSpPr>
          <p:cNvPr id="120" name="矩形 119">
            <a:extLst>
              <a:ext uri="{FF2B5EF4-FFF2-40B4-BE49-F238E27FC236}">
                <a16:creationId xmlns:a16="http://schemas.microsoft.com/office/drawing/2014/main" id="{B973BB84-97FD-437B-967D-B36BC2961891}"/>
              </a:ext>
            </a:extLst>
          </p:cNvPr>
          <p:cNvSpPr/>
          <p:nvPr/>
        </p:nvSpPr>
        <p:spPr>
          <a:xfrm>
            <a:off x="3141418" y="1017220"/>
            <a:ext cx="2385623" cy="21127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zh-CN" altLang="en-US" sz="1800" b="0" i="0" u="none" strike="noStrike" kern="1200" cap="none" spc="0" normalizeH="0" baseline="0" noProof="0">
              <a:ln>
                <a:noFill/>
              </a:ln>
              <a:solidFill>
                <a:srgbClr val="F2F2F2"/>
              </a:solidFill>
              <a:effectLst/>
              <a:uLnTx/>
              <a:uFillTx/>
              <a:cs typeface="+mn-ea"/>
              <a:sym typeface="+mn-lt"/>
            </a:endParaRPr>
          </a:p>
        </p:txBody>
      </p:sp>
      <p:sp>
        <p:nvSpPr>
          <p:cNvPr id="114" name="矩形 113">
            <a:extLst>
              <a:ext uri="{FF2B5EF4-FFF2-40B4-BE49-F238E27FC236}">
                <a16:creationId xmlns:a16="http://schemas.microsoft.com/office/drawing/2014/main" id="{DB413719-E298-4D12-B681-248CACE1E5EF}"/>
              </a:ext>
            </a:extLst>
          </p:cNvPr>
          <p:cNvSpPr/>
          <p:nvPr/>
        </p:nvSpPr>
        <p:spPr>
          <a:xfrm>
            <a:off x="754940" y="3109737"/>
            <a:ext cx="4788000" cy="9525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5" name="直角三角形 114">
            <a:extLst>
              <a:ext uri="{FF2B5EF4-FFF2-40B4-BE49-F238E27FC236}">
                <a16:creationId xmlns:a16="http://schemas.microsoft.com/office/drawing/2014/main" id="{55DE3239-583B-495B-ADF1-3774781F421E}"/>
              </a:ext>
            </a:extLst>
          </p:cNvPr>
          <p:cNvSpPr/>
          <p:nvPr/>
        </p:nvSpPr>
        <p:spPr>
          <a:xfrm flipV="1">
            <a:off x="748248" y="1010525"/>
            <a:ext cx="1428750" cy="2088000"/>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6" name="文本框 115">
            <a:extLst>
              <a:ext uri="{FF2B5EF4-FFF2-40B4-BE49-F238E27FC236}">
                <a16:creationId xmlns:a16="http://schemas.microsoft.com/office/drawing/2014/main" id="{C9E533CB-58D5-4FF9-9DB4-95B5CA8EC966}"/>
              </a:ext>
            </a:extLst>
          </p:cNvPr>
          <p:cNvSpPr txBox="1"/>
          <p:nvPr/>
        </p:nvSpPr>
        <p:spPr>
          <a:xfrm>
            <a:off x="941877" y="2739128"/>
            <a:ext cx="1313936" cy="400110"/>
          </a:xfrm>
          <a:prstGeom prst="rect">
            <a:avLst/>
          </a:prstGeom>
          <a:noFill/>
        </p:spPr>
        <p:txBody>
          <a:bodyPr wrap="square" rtlCol="0">
            <a:spAutoFit/>
          </a:bodyPr>
          <a:lstStyle/>
          <a:p>
            <a:r>
              <a:rPr lang="zh-CN" altLang="en-US" sz="2000" dirty="0">
                <a:solidFill>
                  <a:schemeClr val="bg1"/>
                </a:solidFill>
                <a:effectLst>
                  <a:outerShdw blurRad="38100" dist="38100" dir="2700000" algn="tl">
                    <a:srgbClr val="000000">
                      <a:alpha val="43137"/>
                    </a:srgbClr>
                  </a:outerShdw>
                </a:effectLst>
                <a:cs typeface="+mn-ea"/>
                <a:sym typeface="+mn-lt"/>
              </a:rPr>
              <a:t>输入文字</a:t>
            </a:r>
          </a:p>
        </p:txBody>
      </p:sp>
      <p:sp>
        <p:nvSpPr>
          <p:cNvPr id="117" name="矩形 116">
            <a:extLst>
              <a:ext uri="{FF2B5EF4-FFF2-40B4-BE49-F238E27FC236}">
                <a16:creationId xmlns:a16="http://schemas.microsoft.com/office/drawing/2014/main" id="{600FAD1A-B670-47BB-914F-35CF07C5E139}"/>
              </a:ext>
            </a:extLst>
          </p:cNvPr>
          <p:cNvSpPr/>
          <p:nvPr/>
        </p:nvSpPr>
        <p:spPr>
          <a:xfrm>
            <a:off x="3147894" y="1007418"/>
            <a:ext cx="2386800" cy="6529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zh-CN" altLang="en-US" sz="1800" b="0" i="0" u="none" strike="noStrike" kern="1200" cap="none" spc="0" normalizeH="0" baseline="0" noProof="0" dirty="0">
              <a:ln>
                <a:noFill/>
              </a:ln>
              <a:solidFill>
                <a:srgbClr val="F2F2F2"/>
              </a:solidFill>
              <a:effectLst/>
              <a:uLnTx/>
              <a:uFillTx/>
              <a:cs typeface="+mn-ea"/>
              <a:sym typeface="+mn-lt"/>
            </a:endParaRPr>
          </a:p>
        </p:txBody>
      </p:sp>
      <p:sp>
        <p:nvSpPr>
          <p:cNvPr id="118" name="矩形 117">
            <a:extLst>
              <a:ext uri="{FF2B5EF4-FFF2-40B4-BE49-F238E27FC236}">
                <a16:creationId xmlns:a16="http://schemas.microsoft.com/office/drawing/2014/main" id="{306CF4AE-C193-40A8-9AC2-9B74C75F25E7}"/>
              </a:ext>
            </a:extLst>
          </p:cNvPr>
          <p:cNvSpPr/>
          <p:nvPr/>
        </p:nvSpPr>
        <p:spPr>
          <a:xfrm>
            <a:off x="3478930" y="1117701"/>
            <a:ext cx="1723549" cy="430374"/>
          </a:xfrm>
          <a:prstGeom prst="rect">
            <a:avLst/>
          </a:prstGeom>
        </p:spPr>
        <p:txBody>
          <a:bodyPr wrap="none">
            <a:spAutoFit/>
          </a:bodyPr>
          <a:lstStyle/>
          <a:p>
            <a:pPr>
              <a:lnSpc>
                <a:spcPct val="120000"/>
              </a:lnSpc>
            </a:pPr>
            <a:r>
              <a:rPr lang="zh-CN" altLang="en-US" sz="2000" b="1" dirty="0">
                <a:solidFill>
                  <a:schemeClr val="bg1"/>
                </a:solidFill>
                <a:cs typeface="+mn-ea"/>
                <a:sym typeface="+mn-lt"/>
              </a:rPr>
              <a:t>在此输入标题</a:t>
            </a:r>
          </a:p>
        </p:txBody>
      </p:sp>
      <p:sp>
        <p:nvSpPr>
          <p:cNvPr id="119" name="矩形 118">
            <a:extLst>
              <a:ext uri="{FF2B5EF4-FFF2-40B4-BE49-F238E27FC236}">
                <a16:creationId xmlns:a16="http://schemas.microsoft.com/office/drawing/2014/main" id="{6738BC4E-CE44-4B3A-A9CD-6646E96276F9}"/>
              </a:ext>
            </a:extLst>
          </p:cNvPr>
          <p:cNvSpPr/>
          <p:nvPr/>
        </p:nvSpPr>
        <p:spPr>
          <a:xfrm>
            <a:off x="3138780" y="1779347"/>
            <a:ext cx="2410779" cy="1185324"/>
          </a:xfrm>
          <a:prstGeom prst="rect">
            <a:avLst/>
          </a:prstGeom>
        </p:spPr>
        <p:txBody>
          <a:bodyPr wrap="square">
            <a:spAutoFit/>
          </a:bodyPr>
          <a:lstStyle/>
          <a:p>
            <a:pPr algn="just" hangingPunct="0">
              <a:lnSpc>
                <a:spcPct val="130000"/>
              </a:lnSpc>
            </a:pPr>
            <a:r>
              <a:rPr lang="zh-CN" altLang="en-US" sz="1400" dirty="0">
                <a:solidFill>
                  <a:schemeClr val="tx1">
                    <a:lumMod val="65000"/>
                    <a:lumOff val="35000"/>
                  </a:schemeClr>
                </a:solidFill>
                <a:cs typeface="+mn-ea"/>
                <a:sym typeface="+mn-lt"/>
              </a:rPr>
              <a:t>天津师范大学是天津市属重点院校，始建于</a:t>
            </a:r>
            <a:r>
              <a:rPr lang="en-US" altLang="zh-CN" sz="1400" dirty="0">
                <a:solidFill>
                  <a:schemeClr val="tx1">
                    <a:lumMod val="65000"/>
                    <a:lumOff val="35000"/>
                  </a:schemeClr>
                </a:solidFill>
                <a:cs typeface="+mn-ea"/>
                <a:sym typeface="+mn-lt"/>
              </a:rPr>
              <a:t>1958</a:t>
            </a:r>
            <a:r>
              <a:rPr lang="zh-CN" altLang="en-US" sz="1400" dirty="0">
                <a:solidFill>
                  <a:schemeClr val="tx1">
                    <a:lumMod val="65000"/>
                    <a:lumOff val="35000"/>
                  </a:schemeClr>
                </a:solidFill>
                <a:cs typeface="+mn-ea"/>
                <a:sym typeface="+mn-lt"/>
              </a:rPr>
              <a:t>年，原名天津师范学院，</a:t>
            </a:r>
            <a:r>
              <a:rPr lang="en-US" altLang="zh-CN" sz="1400" dirty="0">
                <a:solidFill>
                  <a:schemeClr val="tx1">
                    <a:lumMod val="65000"/>
                    <a:lumOff val="35000"/>
                  </a:schemeClr>
                </a:solidFill>
                <a:cs typeface="+mn-ea"/>
                <a:sym typeface="+mn-lt"/>
              </a:rPr>
              <a:t>1982</a:t>
            </a:r>
            <a:r>
              <a:rPr lang="zh-CN" altLang="en-US" sz="1400" dirty="0">
                <a:solidFill>
                  <a:schemeClr val="tx1">
                    <a:lumMod val="65000"/>
                    <a:lumOff val="35000"/>
                  </a:schemeClr>
                </a:solidFill>
                <a:cs typeface="+mn-ea"/>
                <a:sym typeface="+mn-lt"/>
              </a:rPr>
              <a:t>年更名为天津师范大学。</a:t>
            </a:r>
            <a:endParaRPr lang="en-US" altLang="zh-CN" sz="1400" dirty="0">
              <a:solidFill>
                <a:schemeClr val="tx1">
                  <a:lumMod val="65000"/>
                  <a:lumOff val="35000"/>
                </a:schemeClr>
              </a:solidFill>
              <a:cs typeface="+mn-ea"/>
              <a:sym typeface="+mn-lt"/>
            </a:endParaRPr>
          </a:p>
        </p:txBody>
      </p:sp>
      <p:sp>
        <p:nvSpPr>
          <p:cNvPr id="129" name="矩形 128">
            <a:extLst>
              <a:ext uri="{FF2B5EF4-FFF2-40B4-BE49-F238E27FC236}">
                <a16:creationId xmlns:a16="http://schemas.microsoft.com/office/drawing/2014/main" id="{ACB4120D-3AB5-43F3-AEAA-5448D6377F7B}"/>
              </a:ext>
            </a:extLst>
          </p:cNvPr>
          <p:cNvSpPr/>
          <p:nvPr/>
        </p:nvSpPr>
        <p:spPr>
          <a:xfrm>
            <a:off x="3141418" y="3810684"/>
            <a:ext cx="2385623" cy="21127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zh-CN" altLang="en-US" sz="1800" b="0" i="0" u="none" strike="noStrike" kern="1200" cap="none" spc="0" normalizeH="0" baseline="0" noProof="0">
              <a:ln>
                <a:noFill/>
              </a:ln>
              <a:solidFill>
                <a:srgbClr val="F2F2F2"/>
              </a:solidFill>
              <a:effectLst/>
              <a:uLnTx/>
              <a:uFillTx/>
              <a:cs typeface="+mn-ea"/>
              <a:sym typeface="+mn-lt"/>
            </a:endParaRPr>
          </a:p>
        </p:txBody>
      </p:sp>
      <p:sp>
        <p:nvSpPr>
          <p:cNvPr id="123" name="矩形 122">
            <a:extLst>
              <a:ext uri="{FF2B5EF4-FFF2-40B4-BE49-F238E27FC236}">
                <a16:creationId xmlns:a16="http://schemas.microsoft.com/office/drawing/2014/main" id="{036ED19D-9815-458A-AC71-D56DD40FF601}"/>
              </a:ext>
            </a:extLst>
          </p:cNvPr>
          <p:cNvSpPr/>
          <p:nvPr/>
        </p:nvSpPr>
        <p:spPr>
          <a:xfrm>
            <a:off x="747922" y="5909687"/>
            <a:ext cx="4788000" cy="9525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4" name="直角三角形 123">
            <a:extLst>
              <a:ext uri="{FF2B5EF4-FFF2-40B4-BE49-F238E27FC236}">
                <a16:creationId xmlns:a16="http://schemas.microsoft.com/office/drawing/2014/main" id="{4C9D6F1A-48ED-47D1-9737-DCEEB86E3B1E}"/>
              </a:ext>
            </a:extLst>
          </p:cNvPr>
          <p:cNvSpPr/>
          <p:nvPr/>
        </p:nvSpPr>
        <p:spPr>
          <a:xfrm flipV="1">
            <a:off x="748248" y="3810475"/>
            <a:ext cx="1428750" cy="2088000"/>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5" name="文本框 124">
            <a:extLst>
              <a:ext uri="{FF2B5EF4-FFF2-40B4-BE49-F238E27FC236}">
                <a16:creationId xmlns:a16="http://schemas.microsoft.com/office/drawing/2014/main" id="{0D11DEBD-BB4C-4111-B7EB-5990C9C5D61F}"/>
              </a:ext>
            </a:extLst>
          </p:cNvPr>
          <p:cNvSpPr txBox="1"/>
          <p:nvPr/>
        </p:nvSpPr>
        <p:spPr>
          <a:xfrm>
            <a:off x="941877" y="5539078"/>
            <a:ext cx="1313936" cy="400110"/>
          </a:xfrm>
          <a:prstGeom prst="rect">
            <a:avLst/>
          </a:prstGeom>
          <a:noFill/>
        </p:spPr>
        <p:txBody>
          <a:bodyPr wrap="square" rtlCol="0">
            <a:spAutoFit/>
          </a:bodyPr>
          <a:lstStyle/>
          <a:p>
            <a:r>
              <a:rPr lang="zh-CN" altLang="en-US" sz="2000" dirty="0">
                <a:solidFill>
                  <a:schemeClr val="bg1"/>
                </a:solidFill>
                <a:effectLst>
                  <a:outerShdw blurRad="38100" dist="38100" dir="2700000" algn="tl">
                    <a:srgbClr val="000000">
                      <a:alpha val="43137"/>
                    </a:srgbClr>
                  </a:outerShdw>
                </a:effectLst>
                <a:cs typeface="+mn-ea"/>
                <a:sym typeface="+mn-lt"/>
              </a:rPr>
              <a:t>输入文字</a:t>
            </a:r>
          </a:p>
        </p:txBody>
      </p:sp>
      <p:sp>
        <p:nvSpPr>
          <p:cNvPr id="126" name="矩形 125">
            <a:extLst>
              <a:ext uri="{FF2B5EF4-FFF2-40B4-BE49-F238E27FC236}">
                <a16:creationId xmlns:a16="http://schemas.microsoft.com/office/drawing/2014/main" id="{AA2C24C2-1DFE-4DAA-A4BC-B0FE302FBB10}"/>
              </a:ext>
            </a:extLst>
          </p:cNvPr>
          <p:cNvSpPr/>
          <p:nvPr/>
        </p:nvSpPr>
        <p:spPr>
          <a:xfrm>
            <a:off x="3147894" y="3810475"/>
            <a:ext cx="2386800" cy="6529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zh-CN" altLang="en-US" sz="1800" b="0" i="0" u="none" strike="noStrike" kern="1200" cap="none" spc="0" normalizeH="0" baseline="0" noProof="0" dirty="0">
              <a:ln>
                <a:noFill/>
              </a:ln>
              <a:solidFill>
                <a:srgbClr val="F2F2F2"/>
              </a:solidFill>
              <a:effectLst/>
              <a:uLnTx/>
              <a:uFillTx/>
              <a:cs typeface="+mn-ea"/>
              <a:sym typeface="+mn-lt"/>
            </a:endParaRPr>
          </a:p>
        </p:txBody>
      </p:sp>
      <p:sp>
        <p:nvSpPr>
          <p:cNvPr id="127" name="矩形 126">
            <a:extLst>
              <a:ext uri="{FF2B5EF4-FFF2-40B4-BE49-F238E27FC236}">
                <a16:creationId xmlns:a16="http://schemas.microsoft.com/office/drawing/2014/main" id="{AEB248D1-B3F6-467E-8789-C4FB80703309}"/>
              </a:ext>
            </a:extLst>
          </p:cNvPr>
          <p:cNvSpPr/>
          <p:nvPr/>
        </p:nvSpPr>
        <p:spPr>
          <a:xfrm>
            <a:off x="3478930" y="3917651"/>
            <a:ext cx="1723549" cy="430374"/>
          </a:xfrm>
          <a:prstGeom prst="rect">
            <a:avLst/>
          </a:prstGeom>
        </p:spPr>
        <p:txBody>
          <a:bodyPr wrap="none">
            <a:spAutoFit/>
          </a:bodyPr>
          <a:lstStyle/>
          <a:p>
            <a:pPr>
              <a:lnSpc>
                <a:spcPct val="120000"/>
              </a:lnSpc>
            </a:pPr>
            <a:r>
              <a:rPr lang="zh-CN" altLang="en-US" sz="2000" b="1" dirty="0">
                <a:solidFill>
                  <a:schemeClr val="bg1"/>
                </a:solidFill>
                <a:cs typeface="+mn-ea"/>
                <a:sym typeface="+mn-lt"/>
              </a:rPr>
              <a:t>在此输入标题</a:t>
            </a:r>
          </a:p>
        </p:txBody>
      </p:sp>
      <p:sp>
        <p:nvSpPr>
          <p:cNvPr id="128" name="矩形 127">
            <a:extLst>
              <a:ext uri="{FF2B5EF4-FFF2-40B4-BE49-F238E27FC236}">
                <a16:creationId xmlns:a16="http://schemas.microsoft.com/office/drawing/2014/main" id="{05D9B4B4-7F52-4F82-9CAA-6BF6E5CA10D6}"/>
              </a:ext>
            </a:extLst>
          </p:cNvPr>
          <p:cNvSpPr/>
          <p:nvPr/>
        </p:nvSpPr>
        <p:spPr>
          <a:xfrm>
            <a:off x="3138780" y="4579297"/>
            <a:ext cx="2410779" cy="1185324"/>
          </a:xfrm>
          <a:prstGeom prst="rect">
            <a:avLst/>
          </a:prstGeom>
        </p:spPr>
        <p:txBody>
          <a:bodyPr wrap="square">
            <a:spAutoFit/>
          </a:bodyPr>
          <a:lstStyle/>
          <a:p>
            <a:pPr algn="just" hangingPunct="0">
              <a:lnSpc>
                <a:spcPct val="130000"/>
              </a:lnSpc>
            </a:pPr>
            <a:r>
              <a:rPr lang="zh-CN" altLang="en-US" sz="1400" dirty="0">
                <a:solidFill>
                  <a:schemeClr val="tx1">
                    <a:lumMod val="65000"/>
                    <a:lumOff val="35000"/>
                  </a:schemeClr>
                </a:solidFill>
                <a:cs typeface="+mn-ea"/>
                <a:sym typeface="+mn-lt"/>
              </a:rPr>
              <a:t>天津师范大学是天津市属重点院校，始建于</a:t>
            </a:r>
            <a:r>
              <a:rPr lang="en-US" altLang="zh-CN" sz="1400" dirty="0">
                <a:solidFill>
                  <a:schemeClr val="tx1">
                    <a:lumMod val="65000"/>
                    <a:lumOff val="35000"/>
                  </a:schemeClr>
                </a:solidFill>
                <a:cs typeface="+mn-ea"/>
                <a:sym typeface="+mn-lt"/>
              </a:rPr>
              <a:t>1958</a:t>
            </a:r>
            <a:r>
              <a:rPr lang="zh-CN" altLang="en-US" sz="1400" dirty="0">
                <a:solidFill>
                  <a:schemeClr val="tx1">
                    <a:lumMod val="65000"/>
                    <a:lumOff val="35000"/>
                  </a:schemeClr>
                </a:solidFill>
                <a:cs typeface="+mn-ea"/>
                <a:sym typeface="+mn-lt"/>
              </a:rPr>
              <a:t>年，原名天津师范学院，</a:t>
            </a:r>
            <a:r>
              <a:rPr lang="en-US" altLang="zh-CN" sz="1400" dirty="0">
                <a:solidFill>
                  <a:schemeClr val="tx1">
                    <a:lumMod val="65000"/>
                    <a:lumOff val="35000"/>
                  </a:schemeClr>
                </a:solidFill>
                <a:cs typeface="+mn-ea"/>
                <a:sym typeface="+mn-lt"/>
              </a:rPr>
              <a:t>1982</a:t>
            </a:r>
            <a:r>
              <a:rPr lang="zh-CN" altLang="en-US" sz="1400" dirty="0">
                <a:solidFill>
                  <a:schemeClr val="tx1">
                    <a:lumMod val="65000"/>
                    <a:lumOff val="35000"/>
                  </a:schemeClr>
                </a:solidFill>
                <a:cs typeface="+mn-ea"/>
                <a:sym typeface="+mn-lt"/>
              </a:rPr>
              <a:t>年更名为天津师范大学。</a:t>
            </a:r>
            <a:endParaRPr lang="en-US" altLang="zh-CN" sz="1400" dirty="0">
              <a:solidFill>
                <a:schemeClr val="tx1">
                  <a:lumMod val="65000"/>
                  <a:lumOff val="35000"/>
                </a:schemeClr>
              </a:solidFill>
              <a:cs typeface="+mn-ea"/>
              <a:sym typeface="+mn-lt"/>
            </a:endParaRPr>
          </a:p>
        </p:txBody>
      </p:sp>
      <p:sp>
        <p:nvSpPr>
          <p:cNvPr id="134" name="矩形 133">
            <a:extLst>
              <a:ext uri="{FF2B5EF4-FFF2-40B4-BE49-F238E27FC236}">
                <a16:creationId xmlns:a16="http://schemas.microsoft.com/office/drawing/2014/main" id="{76B4F8C9-919D-464D-AE9F-DF7D0CAC591D}"/>
              </a:ext>
            </a:extLst>
          </p:cNvPr>
          <p:cNvSpPr/>
          <p:nvPr/>
        </p:nvSpPr>
        <p:spPr>
          <a:xfrm>
            <a:off x="6658996" y="5909687"/>
            <a:ext cx="4788000" cy="9525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2" name="矩形 131">
            <a:extLst>
              <a:ext uri="{FF2B5EF4-FFF2-40B4-BE49-F238E27FC236}">
                <a16:creationId xmlns:a16="http://schemas.microsoft.com/office/drawing/2014/main" id="{98648278-0FC6-4AAA-BC95-FD213FCF0998}"/>
              </a:ext>
            </a:extLst>
          </p:cNvPr>
          <p:cNvSpPr/>
          <p:nvPr/>
        </p:nvSpPr>
        <p:spPr>
          <a:xfrm>
            <a:off x="9033442" y="3810684"/>
            <a:ext cx="2385623" cy="21127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zh-CN" altLang="en-US" sz="1800" b="0" i="0" u="none" strike="noStrike" kern="1200" cap="none" spc="0" normalizeH="0" baseline="0" noProof="0">
              <a:ln>
                <a:noFill/>
              </a:ln>
              <a:solidFill>
                <a:srgbClr val="F2F2F2"/>
              </a:solidFill>
              <a:effectLst/>
              <a:uLnTx/>
              <a:uFillTx/>
              <a:cs typeface="+mn-ea"/>
              <a:sym typeface="+mn-lt"/>
            </a:endParaRPr>
          </a:p>
        </p:txBody>
      </p:sp>
      <p:sp>
        <p:nvSpPr>
          <p:cNvPr id="135" name="直角三角形 134">
            <a:extLst>
              <a:ext uri="{FF2B5EF4-FFF2-40B4-BE49-F238E27FC236}">
                <a16:creationId xmlns:a16="http://schemas.microsoft.com/office/drawing/2014/main" id="{4D14B9A3-977C-4241-A4BB-1A0672481382}"/>
              </a:ext>
            </a:extLst>
          </p:cNvPr>
          <p:cNvSpPr/>
          <p:nvPr/>
        </p:nvSpPr>
        <p:spPr>
          <a:xfrm flipV="1">
            <a:off x="6640272" y="3810475"/>
            <a:ext cx="1428750" cy="2088000"/>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6" name="文本框 135">
            <a:extLst>
              <a:ext uri="{FF2B5EF4-FFF2-40B4-BE49-F238E27FC236}">
                <a16:creationId xmlns:a16="http://schemas.microsoft.com/office/drawing/2014/main" id="{FDBEED4F-9753-457B-8823-AAFE1ED442A4}"/>
              </a:ext>
            </a:extLst>
          </p:cNvPr>
          <p:cNvSpPr txBox="1"/>
          <p:nvPr/>
        </p:nvSpPr>
        <p:spPr>
          <a:xfrm>
            <a:off x="6833901" y="5539078"/>
            <a:ext cx="1313936" cy="400110"/>
          </a:xfrm>
          <a:prstGeom prst="rect">
            <a:avLst/>
          </a:prstGeom>
          <a:noFill/>
        </p:spPr>
        <p:txBody>
          <a:bodyPr wrap="square" rtlCol="0">
            <a:spAutoFit/>
          </a:bodyPr>
          <a:lstStyle/>
          <a:p>
            <a:r>
              <a:rPr lang="zh-CN" altLang="en-US" sz="2000" dirty="0">
                <a:solidFill>
                  <a:schemeClr val="bg1"/>
                </a:solidFill>
                <a:effectLst>
                  <a:outerShdw blurRad="38100" dist="38100" dir="2700000" algn="tl">
                    <a:srgbClr val="000000">
                      <a:alpha val="43137"/>
                    </a:srgbClr>
                  </a:outerShdw>
                </a:effectLst>
                <a:cs typeface="+mn-ea"/>
                <a:sym typeface="+mn-lt"/>
              </a:rPr>
              <a:t>输入文字</a:t>
            </a:r>
          </a:p>
        </p:txBody>
      </p:sp>
      <p:sp>
        <p:nvSpPr>
          <p:cNvPr id="137" name="矩形 136">
            <a:extLst>
              <a:ext uri="{FF2B5EF4-FFF2-40B4-BE49-F238E27FC236}">
                <a16:creationId xmlns:a16="http://schemas.microsoft.com/office/drawing/2014/main" id="{CB39CD70-94FD-48BA-AF56-F0B5F8BCDC59}"/>
              </a:ext>
            </a:extLst>
          </p:cNvPr>
          <p:cNvSpPr/>
          <p:nvPr/>
        </p:nvSpPr>
        <p:spPr>
          <a:xfrm>
            <a:off x="9031209" y="3810475"/>
            <a:ext cx="2390400" cy="6529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zh-CN" altLang="en-US" sz="1800" b="0" i="0" u="none" strike="noStrike" kern="1200" cap="none" spc="0" normalizeH="0" baseline="0" noProof="0" dirty="0">
              <a:ln>
                <a:noFill/>
              </a:ln>
              <a:solidFill>
                <a:srgbClr val="F2F2F2"/>
              </a:solidFill>
              <a:effectLst/>
              <a:uLnTx/>
              <a:uFillTx/>
              <a:cs typeface="+mn-ea"/>
              <a:sym typeface="+mn-lt"/>
            </a:endParaRPr>
          </a:p>
        </p:txBody>
      </p:sp>
      <p:sp>
        <p:nvSpPr>
          <p:cNvPr id="138" name="矩形 137">
            <a:extLst>
              <a:ext uri="{FF2B5EF4-FFF2-40B4-BE49-F238E27FC236}">
                <a16:creationId xmlns:a16="http://schemas.microsoft.com/office/drawing/2014/main" id="{B9B90BA1-3552-43B4-AD45-72F43E62E5E2}"/>
              </a:ext>
            </a:extLst>
          </p:cNvPr>
          <p:cNvSpPr/>
          <p:nvPr/>
        </p:nvSpPr>
        <p:spPr>
          <a:xfrm>
            <a:off x="9370954" y="3917651"/>
            <a:ext cx="1723549" cy="430374"/>
          </a:xfrm>
          <a:prstGeom prst="rect">
            <a:avLst/>
          </a:prstGeom>
        </p:spPr>
        <p:txBody>
          <a:bodyPr wrap="none">
            <a:spAutoFit/>
          </a:bodyPr>
          <a:lstStyle/>
          <a:p>
            <a:pPr>
              <a:lnSpc>
                <a:spcPct val="120000"/>
              </a:lnSpc>
            </a:pPr>
            <a:r>
              <a:rPr lang="zh-CN" altLang="en-US" sz="2000" b="1" dirty="0">
                <a:solidFill>
                  <a:schemeClr val="bg1"/>
                </a:solidFill>
                <a:cs typeface="+mn-ea"/>
                <a:sym typeface="+mn-lt"/>
              </a:rPr>
              <a:t>在此输入标题</a:t>
            </a:r>
          </a:p>
        </p:txBody>
      </p:sp>
      <p:sp>
        <p:nvSpPr>
          <p:cNvPr id="139" name="矩形 138">
            <a:extLst>
              <a:ext uri="{FF2B5EF4-FFF2-40B4-BE49-F238E27FC236}">
                <a16:creationId xmlns:a16="http://schemas.microsoft.com/office/drawing/2014/main" id="{3903E810-0D16-4540-8EE2-A675023F2573}"/>
              </a:ext>
            </a:extLst>
          </p:cNvPr>
          <p:cNvSpPr/>
          <p:nvPr/>
        </p:nvSpPr>
        <p:spPr>
          <a:xfrm>
            <a:off x="9030804" y="4579297"/>
            <a:ext cx="2410779" cy="1185324"/>
          </a:xfrm>
          <a:prstGeom prst="rect">
            <a:avLst/>
          </a:prstGeom>
        </p:spPr>
        <p:txBody>
          <a:bodyPr wrap="square">
            <a:spAutoFit/>
          </a:bodyPr>
          <a:lstStyle/>
          <a:p>
            <a:pPr algn="just" hangingPunct="0">
              <a:lnSpc>
                <a:spcPct val="130000"/>
              </a:lnSpc>
            </a:pPr>
            <a:r>
              <a:rPr lang="zh-CN" altLang="en-US" sz="1400" dirty="0">
                <a:solidFill>
                  <a:schemeClr val="tx1">
                    <a:lumMod val="65000"/>
                    <a:lumOff val="35000"/>
                  </a:schemeClr>
                </a:solidFill>
                <a:cs typeface="+mn-ea"/>
                <a:sym typeface="+mn-lt"/>
              </a:rPr>
              <a:t>天津师范大学是天津市属重点院校，始建于</a:t>
            </a:r>
            <a:r>
              <a:rPr lang="en-US" altLang="zh-CN" sz="1400" dirty="0">
                <a:solidFill>
                  <a:schemeClr val="tx1">
                    <a:lumMod val="65000"/>
                    <a:lumOff val="35000"/>
                  </a:schemeClr>
                </a:solidFill>
                <a:cs typeface="+mn-ea"/>
                <a:sym typeface="+mn-lt"/>
              </a:rPr>
              <a:t>1958</a:t>
            </a:r>
            <a:r>
              <a:rPr lang="zh-CN" altLang="en-US" sz="1400" dirty="0">
                <a:solidFill>
                  <a:schemeClr val="tx1">
                    <a:lumMod val="65000"/>
                    <a:lumOff val="35000"/>
                  </a:schemeClr>
                </a:solidFill>
                <a:cs typeface="+mn-ea"/>
                <a:sym typeface="+mn-lt"/>
              </a:rPr>
              <a:t>年，原名天津师范学院，</a:t>
            </a:r>
            <a:r>
              <a:rPr lang="en-US" altLang="zh-CN" sz="1400" dirty="0">
                <a:solidFill>
                  <a:schemeClr val="tx1">
                    <a:lumMod val="65000"/>
                    <a:lumOff val="35000"/>
                  </a:schemeClr>
                </a:solidFill>
                <a:cs typeface="+mn-ea"/>
                <a:sym typeface="+mn-lt"/>
              </a:rPr>
              <a:t>1982</a:t>
            </a:r>
            <a:r>
              <a:rPr lang="zh-CN" altLang="en-US" sz="1400" dirty="0">
                <a:solidFill>
                  <a:schemeClr val="tx1">
                    <a:lumMod val="65000"/>
                    <a:lumOff val="35000"/>
                  </a:schemeClr>
                </a:solidFill>
                <a:cs typeface="+mn-ea"/>
                <a:sym typeface="+mn-lt"/>
              </a:rPr>
              <a:t>年更名为天津师范大学。</a:t>
            </a:r>
            <a:endParaRPr lang="en-US" altLang="zh-CN" sz="1400" dirty="0">
              <a:solidFill>
                <a:schemeClr val="tx1">
                  <a:lumMod val="65000"/>
                  <a:lumOff val="35000"/>
                </a:schemeClr>
              </a:solidFill>
              <a:cs typeface="+mn-ea"/>
              <a:sym typeface="+mn-lt"/>
            </a:endParaRPr>
          </a:p>
        </p:txBody>
      </p:sp>
      <p:sp>
        <p:nvSpPr>
          <p:cNvPr id="2" name="文本占位符 1">
            <a:extLst>
              <a:ext uri="{FF2B5EF4-FFF2-40B4-BE49-F238E27FC236}">
                <a16:creationId xmlns:a16="http://schemas.microsoft.com/office/drawing/2014/main" id="{03DF1657-5635-4CE6-B132-F5BE1D17F321}"/>
              </a:ext>
            </a:extLst>
          </p:cNvPr>
          <p:cNvSpPr>
            <a:spLocks noGrp="1"/>
          </p:cNvSpPr>
          <p:nvPr>
            <p:ph type="body" sz="quarter" idx="11"/>
          </p:nvPr>
        </p:nvSpPr>
        <p:spPr/>
        <p:txBody>
          <a:bodyPr/>
          <a:lstStyle/>
          <a:p>
            <a:r>
              <a:rPr lang="zh-CN" altLang="en-US" dirty="0">
                <a:latin typeface="+mn-lt"/>
                <a:ea typeface="+mn-ea"/>
                <a:cs typeface="+mn-ea"/>
                <a:sym typeface="+mn-lt"/>
              </a:rPr>
              <a:t>四段图文页</a:t>
            </a:r>
          </a:p>
        </p:txBody>
      </p:sp>
      <p:sp>
        <p:nvSpPr>
          <p:cNvPr id="7" name="文本占位符 6">
            <a:extLst>
              <a:ext uri="{FF2B5EF4-FFF2-40B4-BE49-F238E27FC236}">
                <a16:creationId xmlns:a16="http://schemas.microsoft.com/office/drawing/2014/main" id="{69252247-0023-433D-B102-E29D4B5899AB}"/>
              </a:ext>
            </a:extLst>
          </p:cNvPr>
          <p:cNvSpPr>
            <a:spLocks noGrp="1"/>
          </p:cNvSpPr>
          <p:nvPr>
            <p:ph type="body" sz="quarter" idx="12"/>
          </p:nvPr>
        </p:nvSpPr>
        <p:spPr/>
        <p:txBody>
          <a:bodyPr/>
          <a:lstStyle/>
          <a:p>
            <a:r>
              <a:rPr lang="en-US" altLang="zh-CN" dirty="0">
                <a:latin typeface="+mn-lt"/>
                <a:ea typeface="+mn-ea"/>
                <a:cs typeface="+mn-ea"/>
                <a:sym typeface="+mn-lt"/>
              </a:rPr>
              <a:t>1</a:t>
            </a:r>
            <a:endParaRPr lang="zh-CN" altLang="en-US" dirty="0">
              <a:latin typeface="+mn-lt"/>
              <a:ea typeface="+mn-ea"/>
              <a:cs typeface="+mn-ea"/>
              <a:sym typeface="+mn-lt"/>
            </a:endParaRPr>
          </a:p>
        </p:txBody>
      </p:sp>
      <p:sp>
        <p:nvSpPr>
          <p:cNvPr id="9" name="文本占位符 8">
            <a:extLst>
              <a:ext uri="{FF2B5EF4-FFF2-40B4-BE49-F238E27FC236}">
                <a16:creationId xmlns:a16="http://schemas.microsoft.com/office/drawing/2014/main" id="{90065CAE-4A8B-4C50-99DE-4DE14E5784F2}"/>
              </a:ext>
            </a:extLst>
          </p:cNvPr>
          <p:cNvSpPr>
            <a:spLocks noGrp="1"/>
          </p:cNvSpPr>
          <p:nvPr>
            <p:ph type="body" sz="quarter" idx="13"/>
          </p:nvPr>
        </p:nvSpPr>
        <p:spPr/>
        <p:txBody>
          <a:bodyPr/>
          <a:lstStyle/>
          <a:p>
            <a:r>
              <a:rPr lang="en-US" altLang="zh-CN" b="1" dirty="0">
                <a:latin typeface="+mn-lt"/>
                <a:ea typeface="+mn-ea"/>
                <a:cs typeface="+mn-ea"/>
                <a:sym typeface="+mn-lt"/>
              </a:rPr>
              <a:t>FOUR-SEGMENT GRAPHIC PAGE</a:t>
            </a:r>
            <a:endParaRPr lang="zh-CN" altLang="en-US" b="1" dirty="0">
              <a:latin typeface="+mn-lt"/>
              <a:ea typeface="+mn-ea"/>
              <a:cs typeface="+mn-ea"/>
              <a:sym typeface="+mn-lt"/>
            </a:endParaRPr>
          </a:p>
        </p:txBody>
      </p:sp>
      <p:pic>
        <p:nvPicPr>
          <p:cNvPr id="14" name="图片 13">
            <a:extLst>
              <a:ext uri="{FF2B5EF4-FFF2-40B4-BE49-F238E27FC236}">
                <a16:creationId xmlns:a16="http://schemas.microsoft.com/office/drawing/2014/main" id="{B902B707-A042-41AC-B4C2-44BB9A983FB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373415" y="5459103"/>
            <a:ext cx="1965830" cy="1122787"/>
          </a:xfrm>
          <a:prstGeom prst="rect">
            <a:avLst/>
          </a:prstGeom>
        </p:spPr>
      </p:pic>
    </p:spTree>
    <p:extLst>
      <p:ext uri="{BB962C8B-B14F-4D97-AF65-F5344CB8AC3E}">
        <p14:creationId xmlns:p14="http://schemas.microsoft.com/office/powerpoint/2010/main" val="5093621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B902B707-A042-41AC-B4C2-44BB9A983FB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373415" y="5459103"/>
            <a:ext cx="1965830" cy="1122787"/>
          </a:xfrm>
          <a:prstGeom prst="rect">
            <a:avLst/>
          </a:prstGeom>
        </p:spPr>
      </p:pic>
      <p:grpSp>
        <p:nvGrpSpPr>
          <p:cNvPr id="18" name="中间图标">
            <a:extLst>
              <a:ext uri="{FF2B5EF4-FFF2-40B4-BE49-F238E27FC236}">
                <a16:creationId xmlns:a16="http://schemas.microsoft.com/office/drawing/2014/main" id="{11C8A596-039D-422E-AEC4-1F7451793B2A}"/>
              </a:ext>
            </a:extLst>
          </p:cNvPr>
          <p:cNvGrpSpPr/>
          <p:nvPr/>
        </p:nvGrpSpPr>
        <p:grpSpPr>
          <a:xfrm>
            <a:off x="4921663" y="2805401"/>
            <a:ext cx="2242625" cy="2243467"/>
            <a:chOff x="4921663" y="2805401"/>
            <a:chExt cx="2242625" cy="2243467"/>
          </a:xfrm>
        </p:grpSpPr>
        <p:grpSp>
          <p:nvGrpSpPr>
            <p:cNvPr id="60" name="组合 59">
              <a:extLst>
                <a:ext uri="{FF2B5EF4-FFF2-40B4-BE49-F238E27FC236}">
                  <a16:creationId xmlns:a16="http://schemas.microsoft.com/office/drawing/2014/main" id="{FEE44069-72C5-40A0-9B0C-F305F8D23773}"/>
                </a:ext>
              </a:extLst>
            </p:cNvPr>
            <p:cNvGrpSpPr/>
            <p:nvPr/>
          </p:nvGrpSpPr>
          <p:grpSpPr>
            <a:xfrm>
              <a:off x="4921663" y="2805401"/>
              <a:ext cx="2242625" cy="2243467"/>
              <a:chOff x="5834209" y="2503307"/>
              <a:chExt cx="2291431" cy="2292291"/>
            </a:xfrm>
          </p:grpSpPr>
          <p:sp>
            <p:nvSpPr>
              <p:cNvPr id="114" name="Freeform 673">
                <a:extLst>
                  <a:ext uri="{FF2B5EF4-FFF2-40B4-BE49-F238E27FC236}">
                    <a16:creationId xmlns:a16="http://schemas.microsoft.com/office/drawing/2014/main" id="{C4E08132-96B5-457C-94C9-B152BFE753DA}"/>
                  </a:ext>
                </a:extLst>
              </p:cNvPr>
              <p:cNvSpPr>
                <a:spLocks noEditPoints="1"/>
              </p:cNvSpPr>
              <p:nvPr/>
            </p:nvSpPr>
            <p:spPr bwMode="auto">
              <a:xfrm rot="21275257">
                <a:off x="5834209" y="2503307"/>
                <a:ext cx="2291431" cy="2292291"/>
              </a:xfrm>
              <a:custGeom>
                <a:avLst/>
                <a:gdLst>
                  <a:gd name="T0" fmla="*/ 1706 w 1816"/>
                  <a:gd name="T1" fmla="*/ 792 h 1816"/>
                  <a:gd name="T2" fmla="*/ 1774 w 1816"/>
                  <a:gd name="T3" fmla="*/ 626 h 1816"/>
                  <a:gd name="T4" fmla="*/ 1578 w 1816"/>
                  <a:gd name="T5" fmla="*/ 460 h 1816"/>
                  <a:gd name="T6" fmla="*/ 1498 w 1816"/>
                  <a:gd name="T7" fmla="*/ 216 h 1816"/>
                  <a:gd name="T8" fmla="*/ 1318 w 1816"/>
                  <a:gd name="T9" fmla="*/ 214 h 1816"/>
                  <a:gd name="T10" fmla="*/ 1150 w 1816"/>
                  <a:gd name="T11" fmla="*/ 138 h 1816"/>
                  <a:gd name="T12" fmla="*/ 978 w 1816"/>
                  <a:gd name="T13" fmla="*/ 104 h 1816"/>
                  <a:gd name="T14" fmla="*/ 792 w 1816"/>
                  <a:gd name="T15" fmla="*/ 110 h 1816"/>
                  <a:gd name="T16" fmla="*/ 626 w 1816"/>
                  <a:gd name="T17" fmla="*/ 42 h 1816"/>
                  <a:gd name="T18" fmla="*/ 460 w 1816"/>
                  <a:gd name="T19" fmla="*/ 236 h 1816"/>
                  <a:gd name="T20" fmla="*/ 216 w 1816"/>
                  <a:gd name="T21" fmla="*/ 316 h 1816"/>
                  <a:gd name="T22" fmla="*/ 214 w 1816"/>
                  <a:gd name="T23" fmla="*/ 496 h 1816"/>
                  <a:gd name="T24" fmla="*/ 138 w 1816"/>
                  <a:gd name="T25" fmla="*/ 666 h 1816"/>
                  <a:gd name="T26" fmla="*/ 104 w 1816"/>
                  <a:gd name="T27" fmla="*/ 836 h 1816"/>
                  <a:gd name="T28" fmla="*/ 108 w 1816"/>
                  <a:gd name="T29" fmla="*/ 1022 h 1816"/>
                  <a:gd name="T30" fmla="*/ 42 w 1816"/>
                  <a:gd name="T31" fmla="*/ 1190 h 1816"/>
                  <a:gd name="T32" fmla="*/ 236 w 1816"/>
                  <a:gd name="T33" fmla="*/ 1356 h 1816"/>
                  <a:gd name="T34" fmla="*/ 316 w 1816"/>
                  <a:gd name="T35" fmla="*/ 1600 h 1816"/>
                  <a:gd name="T36" fmla="*/ 496 w 1816"/>
                  <a:gd name="T37" fmla="*/ 1602 h 1816"/>
                  <a:gd name="T38" fmla="*/ 666 w 1816"/>
                  <a:gd name="T39" fmla="*/ 1678 h 1816"/>
                  <a:gd name="T40" fmla="*/ 836 w 1816"/>
                  <a:gd name="T41" fmla="*/ 1712 h 1816"/>
                  <a:gd name="T42" fmla="*/ 1022 w 1816"/>
                  <a:gd name="T43" fmla="*/ 1706 h 1816"/>
                  <a:gd name="T44" fmla="*/ 1188 w 1816"/>
                  <a:gd name="T45" fmla="*/ 1774 h 1816"/>
                  <a:gd name="T46" fmla="*/ 1356 w 1816"/>
                  <a:gd name="T47" fmla="*/ 1578 h 1816"/>
                  <a:gd name="T48" fmla="*/ 1600 w 1816"/>
                  <a:gd name="T49" fmla="*/ 1500 h 1816"/>
                  <a:gd name="T50" fmla="*/ 1602 w 1816"/>
                  <a:gd name="T51" fmla="*/ 1320 h 1816"/>
                  <a:gd name="T52" fmla="*/ 1678 w 1816"/>
                  <a:gd name="T53" fmla="*/ 1150 h 1816"/>
                  <a:gd name="T54" fmla="*/ 1710 w 1816"/>
                  <a:gd name="T55" fmla="*/ 978 h 1816"/>
                  <a:gd name="T56" fmla="*/ 872 w 1816"/>
                  <a:gd name="T57" fmla="*/ 1612 h 1816"/>
                  <a:gd name="T58" fmla="*/ 730 w 1816"/>
                  <a:gd name="T59" fmla="*/ 1592 h 1816"/>
                  <a:gd name="T60" fmla="*/ 602 w 1816"/>
                  <a:gd name="T61" fmla="*/ 1544 h 1816"/>
                  <a:gd name="T62" fmla="*/ 484 w 1816"/>
                  <a:gd name="T63" fmla="*/ 1474 h 1816"/>
                  <a:gd name="T64" fmla="*/ 384 w 1816"/>
                  <a:gd name="T65" fmla="*/ 1382 h 1816"/>
                  <a:gd name="T66" fmla="*/ 304 w 1816"/>
                  <a:gd name="T67" fmla="*/ 1274 h 1816"/>
                  <a:gd name="T68" fmla="*/ 244 w 1816"/>
                  <a:gd name="T69" fmla="*/ 1150 h 1816"/>
                  <a:gd name="T70" fmla="*/ 210 w 1816"/>
                  <a:gd name="T71" fmla="*/ 1016 h 1816"/>
                  <a:gd name="T72" fmla="*/ 202 w 1816"/>
                  <a:gd name="T73" fmla="*/ 872 h 1816"/>
                  <a:gd name="T74" fmla="*/ 224 w 1816"/>
                  <a:gd name="T75" fmla="*/ 732 h 1816"/>
                  <a:gd name="T76" fmla="*/ 272 w 1816"/>
                  <a:gd name="T77" fmla="*/ 602 h 1816"/>
                  <a:gd name="T78" fmla="*/ 342 w 1816"/>
                  <a:gd name="T79" fmla="*/ 486 h 1816"/>
                  <a:gd name="T80" fmla="*/ 432 w 1816"/>
                  <a:gd name="T81" fmla="*/ 386 h 1816"/>
                  <a:gd name="T82" fmla="*/ 542 w 1816"/>
                  <a:gd name="T83" fmla="*/ 304 h 1816"/>
                  <a:gd name="T84" fmla="*/ 664 w 1816"/>
                  <a:gd name="T85" fmla="*/ 244 h 1816"/>
                  <a:gd name="T86" fmla="*/ 800 w 1816"/>
                  <a:gd name="T87" fmla="*/ 210 h 1816"/>
                  <a:gd name="T88" fmla="*/ 944 w 1816"/>
                  <a:gd name="T89" fmla="*/ 202 h 1816"/>
                  <a:gd name="T90" fmla="*/ 1084 w 1816"/>
                  <a:gd name="T91" fmla="*/ 224 h 1816"/>
                  <a:gd name="T92" fmla="*/ 1214 w 1816"/>
                  <a:gd name="T93" fmla="*/ 272 h 1816"/>
                  <a:gd name="T94" fmla="*/ 1330 w 1816"/>
                  <a:gd name="T95" fmla="*/ 342 h 1816"/>
                  <a:gd name="T96" fmla="*/ 1430 w 1816"/>
                  <a:gd name="T97" fmla="*/ 432 h 1816"/>
                  <a:gd name="T98" fmla="*/ 1512 w 1816"/>
                  <a:gd name="T99" fmla="*/ 542 h 1816"/>
                  <a:gd name="T100" fmla="*/ 1570 w 1816"/>
                  <a:gd name="T101" fmla="*/ 664 h 1816"/>
                  <a:gd name="T102" fmla="*/ 1606 w 1816"/>
                  <a:gd name="T103" fmla="*/ 800 h 1816"/>
                  <a:gd name="T104" fmla="*/ 1612 w 1816"/>
                  <a:gd name="T105" fmla="*/ 944 h 1816"/>
                  <a:gd name="T106" fmla="*/ 1592 w 1816"/>
                  <a:gd name="T107" fmla="*/ 1084 h 1816"/>
                  <a:gd name="T108" fmla="*/ 1544 w 1816"/>
                  <a:gd name="T109" fmla="*/ 1214 h 1816"/>
                  <a:gd name="T110" fmla="*/ 1474 w 1816"/>
                  <a:gd name="T111" fmla="*/ 1330 h 1816"/>
                  <a:gd name="T112" fmla="*/ 1382 w 1816"/>
                  <a:gd name="T113" fmla="*/ 1430 h 1816"/>
                  <a:gd name="T114" fmla="*/ 1274 w 1816"/>
                  <a:gd name="T115" fmla="*/ 1512 h 1816"/>
                  <a:gd name="T116" fmla="*/ 1150 w 1816"/>
                  <a:gd name="T117" fmla="*/ 1570 h 1816"/>
                  <a:gd name="T118" fmla="*/ 1014 w 1816"/>
                  <a:gd name="T119" fmla="*/ 1606 h 1816"/>
                  <a:gd name="T120" fmla="*/ 0 w 1816"/>
                  <a:gd name="T121" fmla="*/ 0 h 1816"/>
                  <a:gd name="T122" fmla="*/ 1816 w 1816"/>
                  <a:gd name="T123" fmla="*/ 1816 h 1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T120" t="T121" r="T122" b="T123"/>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defRPr/>
                </a:pPr>
                <a:endParaRPr lang="zh-CN" altLang="en-US" kern="0">
                  <a:solidFill>
                    <a:srgbClr val="000000"/>
                  </a:solidFill>
                  <a:cs typeface="+mn-ea"/>
                  <a:sym typeface="+mn-lt"/>
                </a:endParaRPr>
              </a:p>
            </p:txBody>
          </p:sp>
          <p:sp>
            <p:nvSpPr>
              <p:cNvPr id="115" name="Oval 677">
                <a:extLst>
                  <a:ext uri="{FF2B5EF4-FFF2-40B4-BE49-F238E27FC236}">
                    <a16:creationId xmlns:a16="http://schemas.microsoft.com/office/drawing/2014/main" id="{C971CCA6-0A52-421F-BB6A-B9A29438EDAA}"/>
                  </a:ext>
                </a:extLst>
              </p:cNvPr>
              <p:cNvSpPr>
                <a:spLocks noChangeArrowheads="1"/>
              </p:cNvSpPr>
              <p:nvPr/>
            </p:nvSpPr>
            <p:spPr bwMode="auto">
              <a:xfrm rot="21275257">
                <a:off x="6194146" y="2864803"/>
                <a:ext cx="1569867" cy="157098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Gulim" pitchFamily="34" charset="-127"/>
                    <a:ea typeface="Gulim" pitchFamily="34" charset="-127"/>
                  </a:defRPr>
                </a:lvl1pPr>
                <a:lvl2pPr marL="742950" indent="-285750" eaLnBrk="0" hangingPunct="0">
                  <a:defRPr>
                    <a:solidFill>
                      <a:schemeClr val="tx1"/>
                    </a:solidFill>
                    <a:latin typeface="Gulim" pitchFamily="34" charset="-127"/>
                    <a:ea typeface="Gulim" pitchFamily="34" charset="-127"/>
                  </a:defRPr>
                </a:lvl2pPr>
                <a:lvl3pPr marL="1143000" indent="-228600" eaLnBrk="0" hangingPunct="0">
                  <a:defRPr>
                    <a:solidFill>
                      <a:schemeClr val="tx1"/>
                    </a:solidFill>
                    <a:latin typeface="Gulim" pitchFamily="34" charset="-127"/>
                    <a:ea typeface="Gulim" pitchFamily="34" charset="-127"/>
                  </a:defRPr>
                </a:lvl3pPr>
                <a:lvl4pPr marL="1600200" indent="-228600" eaLnBrk="0" hangingPunct="0">
                  <a:defRPr>
                    <a:solidFill>
                      <a:schemeClr val="tx1"/>
                    </a:solidFill>
                    <a:latin typeface="Gulim" pitchFamily="34" charset="-127"/>
                    <a:ea typeface="Gulim" pitchFamily="34" charset="-127"/>
                  </a:defRPr>
                </a:lvl4pPr>
                <a:lvl5pPr marL="2057400" indent="-228600" eaLnBrk="0" hangingPunct="0">
                  <a:defRPr>
                    <a:solidFill>
                      <a:schemeClr val="tx1"/>
                    </a:solidFill>
                    <a:latin typeface="Gulim" pitchFamily="34" charset="-127"/>
                    <a:ea typeface="Gulim" pitchFamily="34" charset="-127"/>
                  </a:defRPr>
                </a:lvl5pPr>
                <a:lvl6pPr marL="2514600" indent="-228600" eaLnBrk="0" fontAlgn="base" latinLnBrk="1" hangingPunct="0">
                  <a:spcBef>
                    <a:spcPct val="0"/>
                  </a:spcBef>
                  <a:spcAft>
                    <a:spcPct val="0"/>
                  </a:spcAft>
                  <a:defRPr>
                    <a:solidFill>
                      <a:schemeClr val="tx1"/>
                    </a:solidFill>
                    <a:latin typeface="Gulim" pitchFamily="34" charset="-127"/>
                    <a:ea typeface="Gulim" pitchFamily="34" charset="-127"/>
                  </a:defRPr>
                </a:lvl6pPr>
                <a:lvl7pPr marL="2971800" indent="-228600" eaLnBrk="0" fontAlgn="base" latinLnBrk="1" hangingPunct="0">
                  <a:spcBef>
                    <a:spcPct val="0"/>
                  </a:spcBef>
                  <a:spcAft>
                    <a:spcPct val="0"/>
                  </a:spcAft>
                  <a:defRPr>
                    <a:solidFill>
                      <a:schemeClr val="tx1"/>
                    </a:solidFill>
                    <a:latin typeface="Gulim" pitchFamily="34" charset="-127"/>
                    <a:ea typeface="Gulim" pitchFamily="34" charset="-127"/>
                  </a:defRPr>
                </a:lvl7pPr>
                <a:lvl8pPr marL="3429000" indent="-228600" eaLnBrk="0" fontAlgn="base" latinLnBrk="1" hangingPunct="0">
                  <a:spcBef>
                    <a:spcPct val="0"/>
                  </a:spcBef>
                  <a:spcAft>
                    <a:spcPct val="0"/>
                  </a:spcAft>
                  <a:defRPr>
                    <a:solidFill>
                      <a:schemeClr val="tx1"/>
                    </a:solidFill>
                    <a:latin typeface="Gulim" pitchFamily="34" charset="-127"/>
                    <a:ea typeface="Gulim" pitchFamily="34" charset="-127"/>
                  </a:defRPr>
                </a:lvl8pPr>
                <a:lvl9pPr marL="3886200" indent="-228600" eaLnBrk="0" fontAlgn="base" latinLnBrk="1" hangingPunct="0">
                  <a:spcBef>
                    <a:spcPct val="0"/>
                  </a:spcBef>
                  <a:spcAft>
                    <a:spcPct val="0"/>
                  </a:spcAft>
                  <a:defRPr>
                    <a:solidFill>
                      <a:schemeClr val="tx1"/>
                    </a:solidFill>
                    <a:latin typeface="Gulim" pitchFamily="34" charset="-127"/>
                    <a:ea typeface="Gulim" pitchFamily="34" charset="-127"/>
                  </a:defRPr>
                </a:lvl9pPr>
              </a:lstStyle>
              <a:p>
                <a:pPr eaLnBrk="1" latinLnBrk="1" hangingPunct="1">
                  <a:defRPr/>
                </a:pPr>
                <a:endParaRPr lang="ko-KR" altLang="en-US" kern="0" dirty="0">
                  <a:solidFill>
                    <a:srgbClr val="000000"/>
                  </a:solidFill>
                  <a:latin typeface="+mn-lt"/>
                  <a:ea typeface="+mn-ea"/>
                  <a:cs typeface="+mn-ea"/>
                  <a:sym typeface="+mn-lt"/>
                </a:endParaRPr>
              </a:p>
            </p:txBody>
          </p:sp>
        </p:grpSp>
        <p:sp>
          <p:nvSpPr>
            <p:cNvPr id="65" name="矩形 64">
              <a:extLst>
                <a:ext uri="{FF2B5EF4-FFF2-40B4-BE49-F238E27FC236}">
                  <a16:creationId xmlns:a16="http://schemas.microsoft.com/office/drawing/2014/main" id="{1BC40819-6660-4C38-B1D1-F0B74C39FFD1}"/>
                </a:ext>
              </a:extLst>
            </p:cNvPr>
            <p:cNvSpPr/>
            <p:nvPr/>
          </p:nvSpPr>
          <p:spPr>
            <a:xfrm>
              <a:off x="5252403" y="3608678"/>
              <a:ext cx="1620957" cy="523220"/>
            </a:xfrm>
            <a:prstGeom prst="rect">
              <a:avLst/>
            </a:prstGeom>
            <a:noFill/>
          </p:spPr>
          <p:txBody>
            <a:bodyPr wrap="none" lIns="91440" tIns="45720" rIns="91440" bIns="4572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800" b="1" dirty="0">
                  <a:ln w="0"/>
                  <a:solidFill>
                    <a:schemeClr val="bg1"/>
                  </a:solidFill>
                  <a:effectLst>
                    <a:outerShdw blurRad="38100" dist="19050" dir="2700000" algn="tl" rotWithShape="0">
                      <a:schemeClr val="dk1">
                        <a:alpha val="40000"/>
                      </a:schemeClr>
                    </a:outerShdw>
                  </a:effectLst>
                  <a:cs typeface="+mn-ea"/>
                  <a:sym typeface="+mn-lt"/>
                </a:rPr>
                <a:t>输入文字</a:t>
              </a:r>
            </a:p>
          </p:txBody>
        </p:sp>
      </p:grpSp>
      <p:grpSp>
        <p:nvGrpSpPr>
          <p:cNvPr id="13" name="图标1">
            <a:extLst>
              <a:ext uri="{FF2B5EF4-FFF2-40B4-BE49-F238E27FC236}">
                <a16:creationId xmlns:a16="http://schemas.microsoft.com/office/drawing/2014/main" id="{BF175104-4D9C-4CCF-AA8F-1603E9FEEA5E}"/>
              </a:ext>
            </a:extLst>
          </p:cNvPr>
          <p:cNvGrpSpPr/>
          <p:nvPr/>
        </p:nvGrpSpPr>
        <p:grpSpPr>
          <a:xfrm>
            <a:off x="3539859" y="2453589"/>
            <a:ext cx="1472992" cy="1473545"/>
            <a:chOff x="3539859" y="2453589"/>
            <a:chExt cx="1472992" cy="1473545"/>
          </a:xfrm>
        </p:grpSpPr>
        <p:grpSp>
          <p:nvGrpSpPr>
            <p:cNvPr id="61" name="组合 60">
              <a:extLst>
                <a:ext uri="{FF2B5EF4-FFF2-40B4-BE49-F238E27FC236}">
                  <a16:creationId xmlns:a16="http://schemas.microsoft.com/office/drawing/2014/main" id="{ED1362AF-211A-4F2A-869C-ADCE64D855A1}"/>
                </a:ext>
              </a:extLst>
            </p:cNvPr>
            <p:cNvGrpSpPr/>
            <p:nvPr/>
          </p:nvGrpSpPr>
          <p:grpSpPr>
            <a:xfrm>
              <a:off x="3539859" y="2453589"/>
              <a:ext cx="1472992" cy="1473545"/>
              <a:chOff x="5834209" y="2503307"/>
              <a:chExt cx="2291431" cy="2292291"/>
            </a:xfrm>
          </p:grpSpPr>
          <p:sp>
            <p:nvSpPr>
              <p:cNvPr id="112" name="Freeform 673">
                <a:extLst>
                  <a:ext uri="{FF2B5EF4-FFF2-40B4-BE49-F238E27FC236}">
                    <a16:creationId xmlns:a16="http://schemas.microsoft.com/office/drawing/2014/main" id="{820C116D-6D93-46AF-9221-A31A5D765595}"/>
                  </a:ext>
                </a:extLst>
              </p:cNvPr>
              <p:cNvSpPr>
                <a:spLocks noEditPoints="1"/>
              </p:cNvSpPr>
              <p:nvPr/>
            </p:nvSpPr>
            <p:spPr bwMode="auto">
              <a:xfrm rot="21275257">
                <a:off x="5834209" y="2503307"/>
                <a:ext cx="2291431" cy="2292291"/>
              </a:xfrm>
              <a:custGeom>
                <a:avLst/>
                <a:gdLst>
                  <a:gd name="T0" fmla="*/ 1706 w 1816"/>
                  <a:gd name="T1" fmla="*/ 792 h 1816"/>
                  <a:gd name="T2" fmla="*/ 1774 w 1816"/>
                  <a:gd name="T3" fmla="*/ 626 h 1816"/>
                  <a:gd name="T4" fmla="*/ 1578 w 1816"/>
                  <a:gd name="T5" fmla="*/ 460 h 1816"/>
                  <a:gd name="T6" fmla="*/ 1498 w 1816"/>
                  <a:gd name="T7" fmla="*/ 216 h 1816"/>
                  <a:gd name="T8" fmla="*/ 1318 w 1816"/>
                  <a:gd name="T9" fmla="*/ 214 h 1816"/>
                  <a:gd name="T10" fmla="*/ 1150 w 1816"/>
                  <a:gd name="T11" fmla="*/ 138 h 1816"/>
                  <a:gd name="T12" fmla="*/ 978 w 1816"/>
                  <a:gd name="T13" fmla="*/ 104 h 1816"/>
                  <a:gd name="T14" fmla="*/ 792 w 1816"/>
                  <a:gd name="T15" fmla="*/ 110 h 1816"/>
                  <a:gd name="T16" fmla="*/ 626 w 1816"/>
                  <a:gd name="T17" fmla="*/ 42 h 1816"/>
                  <a:gd name="T18" fmla="*/ 460 w 1816"/>
                  <a:gd name="T19" fmla="*/ 236 h 1816"/>
                  <a:gd name="T20" fmla="*/ 216 w 1816"/>
                  <a:gd name="T21" fmla="*/ 316 h 1816"/>
                  <a:gd name="T22" fmla="*/ 214 w 1816"/>
                  <a:gd name="T23" fmla="*/ 496 h 1816"/>
                  <a:gd name="T24" fmla="*/ 138 w 1816"/>
                  <a:gd name="T25" fmla="*/ 666 h 1816"/>
                  <a:gd name="T26" fmla="*/ 104 w 1816"/>
                  <a:gd name="T27" fmla="*/ 836 h 1816"/>
                  <a:gd name="T28" fmla="*/ 108 w 1816"/>
                  <a:gd name="T29" fmla="*/ 1022 h 1816"/>
                  <a:gd name="T30" fmla="*/ 42 w 1816"/>
                  <a:gd name="T31" fmla="*/ 1190 h 1816"/>
                  <a:gd name="T32" fmla="*/ 236 w 1816"/>
                  <a:gd name="T33" fmla="*/ 1356 h 1816"/>
                  <a:gd name="T34" fmla="*/ 316 w 1816"/>
                  <a:gd name="T35" fmla="*/ 1600 h 1816"/>
                  <a:gd name="T36" fmla="*/ 496 w 1816"/>
                  <a:gd name="T37" fmla="*/ 1602 h 1816"/>
                  <a:gd name="T38" fmla="*/ 666 w 1816"/>
                  <a:gd name="T39" fmla="*/ 1678 h 1816"/>
                  <a:gd name="T40" fmla="*/ 836 w 1816"/>
                  <a:gd name="T41" fmla="*/ 1712 h 1816"/>
                  <a:gd name="T42" fmla="*/ 1022 w 1816"/>
                  <a:gd name="T43" fmla="*/ 1706 h 1816"/>
                  <a:gd name="T44" fmla="*/ 1188 w 1816"/>
                  <a:gd name="T45" fmla="*/ 1774 h 1816"/>
                  <a:gd name="T46" fmla="*/ 1356 w 1816"/>
                  <a:gd name="T47" fmla="*/ 1578 h 1816"/>
                  <a:gd name="T48" fmla="*/ 1600 w 1816"/>
                  <a:gd name="T49" fmla="*/ 1500 h 1816"/>
                  <a:gd name="T50" fmla="*/ 1602 w 1816"/>
                  <a:gd name="T51" fmla="*/ 1320 h 1816"/>
                  <a:gd name="T52" fmla="*/ 1678 w 1816"/>
                  <a:gd name="T53" fmla="*/ 1150 h 1816"/>
                  <a:gd name="T54" fmla="*/ 1710 w 1816"/>
                  <a:gd name="T55" fmla="*/ 978 h 1816"/>
                  <a:gd name="T56" fmla="*/ 872 w 1816"/>
                  <a:gd name="T57" fmla="*/ 1612 h 1816"/>
                  <a:gd name="T58" fmla="*/ 730 w 1816"/>
                  <a:gd name="T59" fmla="*/ 1592 h 1816"/>
                  <a:gd name="T60" fmla="*/ 602 w 1816"/>
                  <a:gd name="T61" fmla="*/ 1544 h 1816"/>
                  <a:gd name="T62" fmla="*/ 484 w 1816"/>
                  <a:gd name="T63" fmla="*/ 1474 h 1816"/>
                  <a:gd name="T64" fmla="*/ 384 w 1816"/>
                  <a:gd name="T65" fmla="*/ 1382 h 1816"/>
                  <a:gd name="T66" fmla="*/ 304 w 1816"/>
                  <a:gd name="T67" fmla="*/ 1274 h 1816"/>
                  <a:gd name="T68" fmla="*/ 244 w 1816"/>
                  <a:gd name="T69" fmla="*/ 1150 h 1816"/>
                  <a:gd name="T70" fmla="*/ 210 w 1816"/>
                  <a:gd name="T71" fmla="*/ 1016 h 1816"/>
                  <a:gd name="T72" fmla="*/ 202 w 1816"/>
                  <a:gd name="T73" fmla="*/ 872 h 1816"/>
                  <a:gd name="T74" fmla="*/ 224 w 1816"/>
                  <a:gd name="T75" fmla="*/ 732 h 1816"/>
                  <a:gd name="T76" fmla="*/ 272 w 1816"/>
                  <a:gd name="T77" fmla="*/ 602 h 1816"/>
                  <a:gd name="T78" fmla="*/ 342 w 1816"/>
                  <a:gd name="T79" fmla="*/ 486 h 1816"/>
                  <a:gd name="T80" fmla="*/ 432 w 1816"/>
                  <a:gd name="T81" fmla="*/ 386 h 1816"/>
                  <a:gd name="T82" fmla="*/ 542 w 1816"/>
                  <a:gd name="T83" fmla="*/ 304 h 1816"/>
                  <a:gd name="T84" fmla="*/ 664 w 1816"/>
                  <a:gd name="T85" fmla="*/ 244 h 1816"/>
                  <a:gd name="T86" fmla="*/ 800 w 1816"/>
                  <a:gd name="T87" fmla="*/ 210 h 1816"/>
                  <a:gd name="T88" fmla="*/ 944 w 1816"/>
                  <a:gd name="T89" fmla="*/ 202 h 1816"/>
                  <a:gd name="T90" fmla="*/ 1084 w 1816"/>
                  <a:gd name="T91" fmla="*/ 224 h 1816"/>
                  <a:gd name="T92" fmla="*/ 1214 w 1816"/>
                  <a:gd name="T93" fmla="*/ 272 h 1816"/>
                  <a:gd name="T94" fmla="*/ 1330 w 1816"/>
                  <a:gd name="T95" fmla="*/ 342 h 1816"/>
                  <a:gd name="T96" fmla="*/ 1430 w 1816"/>
                  <a:gd name="T97" fmla="*/ 432 h 1816"/>
                  <a:gd name="T98" fmla="*/ 1512 w 1816"/>
                  <a:gd name="T99" fmla="*/ 542 h 1816"/>
                  <a:gd name="T100" fmla="*/ 1570 w 1816"/>
                  <a:gd name="T101" fmla="*/ 664 h 1816"/>
                  <a:gd name="T102" fmla="*/ 1606 w 1816"/>
                  <a:gd name="T103" fmla="*/ 800 h 1816"/>
                  <a:gd name="T104" fmla="*/ 1612 w 1816"/>
                  <a:gd name="T105" fmla="*/ 944 h 1816"/>
                  <a:gd name="T106" fmla="*/ 1592 w 1816"/>
                  <a:gd name="T107" fmla="*/ 1084 h 1816"/>
                  <a:gd name="T108" fmla="*/ 1544 w 1816"/>
                  <a:gd name="T109" fmla="*/ 1214 h 1816"/>
                  <a:gd name="T110" fmla="*/ 1474 w 1816"/>
                  <a:gd name="T111" fmla="*/ 1330 h 1816"/>
                  <a:gd name="T112" fmla="*/ 1382 w 1816"/>
                  <a:gd name="T113" fmla="*/ 1430 h 1816"/>
                  <a:gd name="T114" fmla="*/ 1274 w 1816"/>
                  <a:gd name="T115" fmla="*/ 1512 h 1816"/>
                  <a:gd name="T116" fmla="*/ 1150 w 1816"/>
                  <a:gd name="T117" fmla="*/ 1570 h 1816"/>
                  <a:gd name="T118" fmla="*/ 1014 w 1816"/>
                  <a:gd name="T119" fmla="*/ 1606 h 1816"/>
                  <a:gd name="T120" fmla="*/ 0 w 1816"/>
                  <a:gd name="T121" fmla="*/ 0 h 1816"/>
                  <a:gd name="T122" fmla="*/ 1816 w 1816"/>
                  <a:gd name="T123" fmla="*/ 1816 h 1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T120" t="T121" r="T122" b="T123"/>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defRPr/>
                </a:pPr>
                <a:endParaRPr lang="zh-CN" altLang="en-US" kern="0">
                  <a:solidFill>
                    <a:srgbClr val="000000"/>
                  </a:solidFill>
                  <a:cs typeface="+mn-ea"/>
                  <a:sym typeface="+mn-lt"/>
                </a:endParaRPr>
              </a:p>
            </p:txBody>
          </p:sp>
          <p:sp>
            <p:nvSpPr>
              <p:cNvPr id="113" name="Oval 677">
                <a:extLst>
                  <a:ext uri="{FF2B5EF4-FFF2-40B4-BE49-F238E27FC236}">
                    <a16:creationId xmlns:a16="http://schemas.microsoft.com/office/drawing/2014/main" id="{0049A82C-2D11-43E5-97E5-C79432433599}"/>
                  </a:ext>
                </a:extLst>
              </p:cNvPr>
              <p:cNvSpPr>
                <a:spLocks noChangeArrowheads="1"/>
              </p:cNvSpPr>
              <p:nvPr/>
            </p:nvSpPr>
            <p:spPr bwMode="auto">
              <a:xfrm rot="21275257">
                <a:off x="6194146" y="2864803"/>
                <a:ext cx="1569867" cy="157098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Gulim" pitchFamily="34" charset="-127"/>
                    <a:ea typeface="Gulim" pitchFamily="34" charset="-127"/>
                  </a:defRPr>
                </a:lvl1pPr>
                <a:lvl2pPr marL="742950" indent="-285750" eaLnBrk="0" hangingPunct="0">
                  <a:defRPr>
                    <a:solidFill>
                      <a:schemeClr val="tx1"/>
                    </a:solidFill>
                    <a:latin typeface="Gulim" pitchFamily="34" charset="-127"/>
                    <a:ea typeface="Gulim" pitchFamily="34" charset="-127"/>
                  </a:defRPr>
                </a:lvl2pPr>
                <a:lvl3pPr marL="1143000" indent="-228600" eaLnBrk="0" hangingPunct="0">
                  <a:defRPr>
                    <a:solidFill>
                      <a:schemeClr val="tx1"/>
                    </a:solidFill>
                    <a:latin typeface="Gulim" pitchFamily="34" charset="-127"/>
                    <a:ea typeface="Gulim" pitchFamily="34" charset="-127"/>
                  </a:defRPr>
                </a:lvl3pPr>
                <a:lvl4pPr marL="1600200" indent="-228600" eaLnBrk="0" hangingPunct="0">
                  <a:defRPr>
                    <a:solidFill>
                      <a:schemeClr val="tx1"/>
                    </a:solidFill>
                    <a:latin typeface="Gulim" pitchFamily="34" charset="-127"/>
                    <a:ea typeface="Gulim" pitchFamily="34" charset="-127"/>
                  </a:defRPr>
                </a:lvl4pPr>
                <a:lvl5pPr marL="2057400" indent="-228600" eaLnBrk="0" hangingPunct="0">
                  <a:defRPr>
                    <a:solidFill>
                      <a:schemeClr val="tx1"/>
                    </a:solidFill>
                    <a:latin typeface="Gulim" pitchFamily="34" charset="-127"/>
                    <a:ea typeface="Gulim" pitchFamily="34" charset="-127"/>
                  </a:defRPr>
                </a:lvl5pPr>
                <a:lvl6pPr marL="2514600" indent="-228600" eaLnBrk="0" fontAlgn="base" latinLnBrk="1" hangingPunct="0">
                  <a:spcBef>
                    <a:spcPct val="0"/>
                  </a:spcBef>
                  <a:spcAft>
                    <a:spcPct val="0"/>
                  </a:spcAft>
                  <a:defRPr>
                    <a:solidFill>
                      <a:schemeClr val="tx1"/>
                    </a:solidFill>
                    <a:latin typeface="Gulim" pitchFamily="34" charset="-127"/>
                    <a:ea typeface="Gulim" pitchFamily="34" charset="-127"/>
                  </a:defRPr>
                </a:lvl6pPr>
                <a:lvl7pPr marL="2971800" indent="-228600" eaLnBrk="0" fontAlgn="base" latinLnBrk="1" hangingPunct="0">
                  <a:spcBef>
                    <a:spcPct val="0"/>
                  </a:spcBef>
                  <a:spcAft>
                    <a:spcPct val="0"/>
                  </a:spcAft>
                  <a:defRPr>
                    <a:solidFill>
                      <a:schemeClr val="tx1"/>
                    </a:solidFill>
                    <a:latin typeface="Gulim" pitchFamily="34" charset="-127"/>
                    <a:ea typeface="Gulim" pitchFamily="34" charset="-127"/>
                  </a:defRPr>
                </a:lvl7pPr>
                <a:lvl8pPr marL="3429000" indent="-228600" eaLnBrk="0" fontAlgn="base" latinLnBrk="1" hangingPunct="0">
                  <a:spcBef>
                    <a:spcPct val="0"/>
                  </a:spcBef>
                  <a:spcAft>
                    <a:spcPct val="0"/>
                  </a:spcAft>
                  <a:defRPr>
                    <a:solidFill>
                      <a:schemeClr val="tx1"/>
                    </a:solidFill>
                    <a:latin typeface="Gulim" pitchFamily="34" charset="-127"/>
                    <a:ea typeface="Gulim" pitchFamily="34" charset="-127"/>
                  </a:defRPr>
                </a:lvl8pPr>
                <a:lvl9pPr marL="3886200" indent="-228600" eaLnBrk="0" fontAlgn="base" latinLnBrk="1" hangingPunct="0">
                  <a:spcBef>
                    <a:spcPct val="0"/>
                  </a:spcBef>
                  <a:spcAft>
                    <a:spcPct val="0"/>
                  </a:spcAft>
                  <a:defRPr>
                    <a:solidFill>
                      <a:schemeClr val="tx1"/>
                    </a:solidFill>
                    <a:latin typeface="Gulim" pitchFamily="34" charset="-127"/>
                    <a:ea typeface="Gulim" pitchFamily="34" charset="-127"/>
                  </a:defRPr>
                </a:lvl9pPr>
              </a:lstStyle>
              <a:p>
                <a:pPr eaLnBrk="1" latinLnBrk="1" hangingPunct="1">
                  <a:defRPr/>
                </a:pPr>
                <a:endParaRPr lang="ko-KR" altLang="en-US" kern="0">
                  <a:solidFill>
                    <a:srgbClr val="000000"/>
                  </a:solidFill>
                  <a:latin typeface="+mn-lt"/>
                  <a:ea typeface="+mn-ea"/>
                  <a:cs typeface="+mn-ea"/>
                  <a:sym typeface="+mn-lt"/>
                </a:endParaRPr>
              </a:p>
            </p:txBody>
          </p:sp>
        </p:grpSp>
        <p:sp>
          <p:nvSpPr>
            <p:cNvPr id="122" name="iconfont-11265-5328257">
              <a:extLst>
                <a:ext uri="{FF2B5EF4-FFF2-40B4-BE49-F238E27FC236}">
                  <a16:creationId xmlns:a16="http://schemas.microsoft.com/office/drawing/2014/main" id="{1E17A6B9-11C4-4FC7-99E4-65E9DDD3A6C2}"/>
                </a:ext>
              </a:extLst>
            </p:cNvPr>
            <p:cNvSpPr>
              <a:spLocks noChangeAspect="1"/>
            </p:cNvSpPr>
            <p:nvPr/>
          </p:nvSpPr>
          <p:spPr bwMode="auto">
            <a:xfrm>
              <a:off x="3982155" y="2920361"/>
              <a:ext cx="534638" cy="540000"/>
            </a:xfrm>
            <a:custGeom>
              <a:avLst/>
              <a:gdLst>
                <a:gd name="connsiteX0" fmla="*/ 155137 w 426363"/>
                <a:gd name="connsiteY0" fmla="*/ 323973 h 430640"/>
                <a:gd name="connsiteX1" fmla="*/ 134423 w 426363"/>
                <a:gd name="connsiteY1" fmla="*/ 343783 h 430640"/>
                <a:gd name="connsiteX2" fmla="*/ 134423 w 426363"/>
                <a:gd name="connsiteY2" fmla="*/ 350497 h 430640"/>
                <a:gd name="connsiteX3" fmla="*/ 155137 w 426363"/>
                <a:gd name="connsiteY3" fmla="*/ 370926 h 430640"/>
                <a:gd name="connsiteX4" fmla="*/ 174041 w 426363"/>
                <a:gd name="connsiteY4" fmla="*/ 370926 h 430640"/>
                <a:gd name="connsiteX5" fmla="*/ 194754 w 426363"/>
                <a:gd name="connsiteY5" fmla="*/ 350497 h 430640"/>
                <a:gd name="connsiteX6" fmla="*/ 195373 w 426363"/>
                <a:gd name="connsiteY6" fmla="*/ 344402 h 430640"/>
                <a:gd name="connsiteX7" fmla="*/ 174660 w 426363"/>
                <a:gd name="connsiteY7" fmla="*/ 323973 h 430640"/>
                <a:gd name="connsiteX8" fmla="*/ 59426 w 426363"/>
                <a:gd name="connsiteY8" fmla="*/ 323973 h 430640"/>
                <a:gd name="connsiteX9" fmla="*/ 38713 w 426363"/>
                <a:gd name="connsiteY9" fmla="*/ 343783 h 430640"/>
                <a:gd name="connsiteX10" fmla="*/ 38713 w 426363"/>
                <a:gd name="connsiteY10" fmla="*/ 350497 h 430640"/>
                <a:gd name="connsiteX11" fmla="*/ 59426 w 426363"/>
                <a:gd name="connsiteY11" fmla="*/ 370926 h 430640"/>
                <a:gd name="connsiteX12" fmla="*/ 79235 w 426363"/>
                <a:gd name="connsiteY12" fmla="*/ 370926 h 430640"/>
                <a:gd name="connsiteX13" fmla="*/ 99996 w 426363"/>
                <a:gd name="connsiteY13" fmla="*/ 350497 h 430640"/>
                <a:gd name="connsiteX14" fmla="*/ 99663 w 426363"/>
                <a:gd name="connsiteY14" fmla="*/ 344402 h 430640"/>
                <a:gd name="connsiteX15" fmla="*/ 78949 w 426363"/>
                <a:gd name="connsiteY15" fmla="*/ 323973 h 430640"/>
                <a:gd name="connsiteX16" fmla="*/ 347414 w 426363"/>
                <a:gd name="connsiteY16" fmla="*/ 242307 h 430640"/>
                <a:gd name="connsiteX17" fmla="*/ 326701 w 426363"/>
                <a:gd name="connsiteY17" fmla="*/ 263021 h 430640"/>
                <a:gd name="connsiteX18" fmla="*/ 326701 w 426363"/>
                <a:gd name="connsiteY18" fmla="*/ 268497 h 430640"/>
                <a:gd name="connsiteX19" fmla="*/ 347414 w 426363"/>
                <a:gd name="connsiteY19" fmla="*/ 288926 h 430640"/>
                <a:gd name="connsiteX20" fmla="*/ 366937 w 426363"/>
                <a:gd name="connsiteY20" fmla="*/ 288926 h 430640"/>
                <a:gd name="connsiteX21" fmla="*/ 387651 w 426363"/>
                <a:gd name="connsiteY21" fmla="*/ 268497 h 430640"/>
                <a:gd name="connsiteX22" fmla="*/ 387651 w 426363"/>
                <a:gd name="connsiteY22" fmla="*/ 263021 h 430640"/>
                <a:gd name="connsiteX23" fmla="*/ 366937 w 426363"/>
                <a:gd name="connsiteY23" fmla="*/ 242307 h 430640"/>
                <a:gd name="connsiteX24" fmla="*/ 252656 w 426363"/>
                <a:gd name="connsiteY24" fmla="*/ 242307 h 430640"/>
                <a:gd name="connsiteX25" fmla="*/ 231943 w 426363"/>
                <a:gd name="connsiteY25" fmla="*/ 263021 h 430640"/>
                <a:gd name="connsiteX26" fmla="*/ 231943 w 426363"/>
                <a:gd name="connsiteY26" fmla="*/ 268497 h 430640"/>
                <a:gd name="connsiteX27" fmla="*/ 252656 w 426363"/>
                <a:gd name="connsiteY27" fmla="*/ 288926 h 430640"/>
                <a:gd name="connsiteX28" fmla="*/ 272179 w 426363"/>
                <a:gd name="connsiteY28" fmla="*/ 288926 h 430640"/>
                <a:gd name="connsiteX29" fmla="*/ 292893 w 426363"/>
                <a:gd name="connsiteY29" fmla="*/ 268497 h 430640"/>
                <a:gd name="connsiteX30" fmla="*/ 292893 w 426363"/>
                <a:gd name="connsiteY30" fmla="*/ 263021 h 430640"/>
                <a:gd name="connsiteX31" fmla="*/ 272179 w 426363"/>
                <a:gd name="connsiteY31" fmla="*/ 242307 h 430640"/>
                <a:gd name="connsiteX32" fmla="*/ 59426 w 426363"/>
                <a:gd name="connsiteY32" fmla="*/ 242307 h 430640"/>
                <a:gd name="connsiteX33" fmla="*/ 38713 w 426363"/>
                <a:gd name="connsiteY33" fmla="*/ 263021 h 430640"/>
                <a:gd name="connsiteX34" fmla="*/ 38713 w 426363"/>
                <a:gd name="connsiteY34" fmla="*/ 268497 h 430640"/>
                <a:gd name="connsiteX35" fmla="*/ 59426 w 426363"/>
                <a:gd name="connsiteY35" fmla="*/ 288926 h 430640"/>
                <a:gd name="connsiteX36" fmla="*/ 79235 w 426363"/>
                <a:gd name="connsiteY36" fmla="*/ 288926 h 430640"/>
                <a:gd name="connsiteX37" fmla="*/ 99996 w 426363"/>
                <a:gd name="connsiteY37" fmla="*/ 268497 h 430640"/>
                <a:gd name="connsiteX38" fmla="*/ 99663 w 426363"/>
                <a:gd name="connsiteY38" fmla="*/ 263021 h 430640"/>
                <a:gd name="connsiteX39" fmla="*/ 78949 w 426363"/>
                <a:gd name="connsiteY39" fmla="*/ 242307 h 430640"/>
                <a:gd name="connsiteX40" fmla="*/ 155137 w 426363"/>
                <a:gd name="connsiteY40" fmla="*/ 241402 h 430640"/>
                <a:gd name="connsiteX41" fmla="*/ 134423 w 426363"/>
                <a:gd name="connsiteY41" fmla="*/ 263021 h 430640"/>
                <a:gd name="connsiteX42" fmla="*/ 134423 w 426363"/>
                <a:gd name="connsiteY42" fmla="*/ 268497 h 430640"/>
                <a:gd name="connsiteX43" fmla="*/ 155137 w 426363"/>
                <a:gd name="connsiteY43" fmla="*/ 288926 h 430640"/>
                <a:gd name="connsiteX44" fmla="*/ 174041 w 426363"/>
                <a:gd name="connsiteY44" fmla="*/ 288926 h 430640"/>
                <a:gd name="connsiteX45" fmla="*/ 194754 w 426363"/>
                <a:gd name="connsiteY45" fmla="*/ 268497 h 430640"/>
                <a:gd name="connsiteX46" fmla="*/ 194754 w 426363"/>
                <a:gd name="connsiteY46" fmla="*/ 263021 h 430640"/>
                <a:gd name="connsiteX47" fmla="*/ 174660 w 426363"/>
                <a:gd name="connsiteY47" fmla="*/ 241402 h 430640"/>
                <a:gd name="connsiteX48" fmla="*/ 155137 w 426363"/>
                <a:gd name="connsiteY48" fmla="*/ 159402 h 430640"/>
                <a:gd name="connsiteX49" fmla="*/ 134423 w 426363"/>
                <a:gd name="connsiteY49" fmla="*/ 179831 h 430640"/>
                <a:gd name="connsiteX50" fmla="*/ 134423 w 426363"/>
                <a:gd name="connsiteY50" fmla="*/ 186545 h 430640"/>
                <a:gd name="connsiteX51" fmla="*/ 155137 w 426363"/>
                <a:gd name="connsiteY51" fmla="*/ 207259 h 430640"/>
                <a:gd name="connsiteX52" fmla="*/ 174041 w 426363"/>
                <a:gd name="connsiteY52" fmla="*/ 207259 h 430640"/>
                <a:gd name="connsiteX53" fmla="*/ 194754 w 426363"/>
                <a:gd name="connsiteY53" fmla="*/ 186545 h 430640"/>
                <a:gd name="connsiteX54" fmla="*/ 195373 w 426363"/>
                <a:gd name="connsiteY54" fmla="*/ 180116 h 430640"/>
                <a:gd name="connsiteX55" fmla="*/ 174660 w 426363"/>
                <a:gd name="connsiteY55" fmla="*/ 159402 h 430640"/>
                <a:gd name="connsiteX56" fmla="*/ 347414 w 426363"/>
                <a:gd name="connsiteY56" fmla="*/ 159116 h 430640"/>
                <a:gd name="connsiteX57" fmla="*/ 326701 w 426363"/>
                <a:gd name="connsiteY57" fmla="*/ 179831 h 430640"/>
                <a:gd name="connsiteX58" fmla="*/ 326701 w 426363"/>
                <a:gd name="connsiteY58" fmla="*/ 186545 h 430640"/>
                <a:gd name="connsiteX59" fmla="*/ 347414 w 426363"/>
                <a:gd name="connsiteY59" fmla="*/ 207259 h 430640"/>
                <a:gd name="connsiteX60" fmla="*/ 366937 w 426363"/>
                <a:gd name="connsiteY60" fmla="*/ 207259 h 430640"/>
                <a:gd name="connsiteX61" fmla="*/ 387651 w 426363"/>
                <a:gd name="connsiteY61" fmla="*/ 186545 h 430640"/>
                <a:gd name="connsiteX62" fmla="*/ 387651 w 426363"/>
                <a:gd name="connsiteY62" fmla="*/ 179831 h 430640"/>
                <a:gd name="connsiteX63" fmla="*/ 366937 w 426363"/>
                <a:gd name="connsiteY63" fmla="*/ 159116 h 430640"/>
                <a:gd name="connsiteX64" fmla="*/ 252656 w 426363"/>
                <a:gd name="connsiteY64" fmla="*/ 159116 h 430640"/>
                <a:gd name="connsiteX65" fmla="*/ 231943 w 426363"/>
                <a:gd name="connsiteY65" fmla="*/ 179831 h 430640"/>
                <a:gd name="connsiteX66" fmla="*/ 231943 w 426363"/>
                <a:gd name="connsiteY66" fmla="*/ 186545 h 430640"/>
                <a:gd name="connsiteX67" fmla="*/ 252656 w 426363"/>
                <a:gd name="connsiteY67" fmla="*/ 207259 h 430640"/>
                <a:gd name="connsiteX68" fmla="*/ 272179 w 426363"/>
                <a:gd name="connsiteY68" fmla="*/ 207259 h 430640"/>
                <a:gd name="connsiteX69" fmla="*/ 292893 w 426363"/>
                <a:gd name="connsiteY69" fmla="*/ 186545 h 430640"/>
                <a:gd name="connsiteX70" fmla="*/ 292893 w 426363"/>
                <a:gd name="connsiteY70" fmla="*/ 179831 h 430640"/>
                <a:gd name="connsiteX71" fmla="*/ 272179 w 426363"/>
                <a:gd name="connsiteY71" fmla="*/ 159116 h 430640"/>
                <a:gd name="connsiteX72" fmla="*/ 59426 w 426363"/>
                <a:gd name="connsiteY72" fmla="*/ 159116 h 430640"/>
                <a:gd name="connsiteX73" fmla="*/ 38713 w 426363"/>
                <a:gd name="connsiteY73" fmla="*/ 179831 h 430640"/>
                <a:gd name="connsiteX74" fmla="*/ 38713 w 426363"/>
                <a:gd name="connsiteY74" fmla="*/ 186545 h 430640"/>
                <a:gd name="connsiteX75" fmla="*/ 59426 w 426363"/>
                <a:gd name="connsiteY75" fmla="*/ 207259 h 430640"/>
                <a:gd name="connsiteX76" fmla="*/ 79235 w 426363"/>
                <a:gd name="connsiteY76" fmla="*/ 207259 h 430640"/>
                <a:gd name="connsiteX77" fmla="*/ 99996 w 426363"/>
                <a:gd name="connsiteY77" fmla="*/ 186545 h 430640"/>
                <a:gd name="connsiteX78" fmla="*/ 99663 w 426363"/>
                <a:gd name="connsiteY78" fmla="*/ 179831 h 430640"/>
                <a:gd name="connsiteX79" fmla="*/ 78949 w 426363"/>
                <a:gd name="connsiteY79" fmla="*/ 159116 h 430640"/>
                <a:gd name="connsiteX80" fmla="*/ 39046 w 426363"/>
                <a:gd name="connsiteY80" fmla="*/ 38402 h 430640"/>
                <a:gd name="connsiteX81" fmla="*/ 69521 w 426363"/>
                <a:gd name="connsiteY81" fmla="*/ 38402 h 430640"/>
                <a:gd name="connsiteX82" fmla="*/ 69521 w 426363"/>
                <a:gd name="connsiteY82" fmla="*/ 92354 h 430640"/>
                <a:gd name="connsiteX83" fmla="*/ 96330 w 426363"/>
                <a:gd name="connsiteY83" fmla="*/ 118545 h 430640"/>
                <a:gd name="connsiteX84" fmla="*/ 103615 w 426363"/>
                <a:gd name="connsiteY84" fmla="*/ 118545 h 430640"/>
                <a:gd name="connsiteX85" fmla="*/ 130471 w 426363"/>
                <a:gd name="connsiteY85" fmla="*/ 92354 h 430640"/>
                <a:gd name="connsiteX86" fmla="*/ 130471 w 426363"/>
                <a:gd name="connsiteY86" fmla="*/ 38402 h 430640"/>
                <a:gd name="connsiteX87" fmla="*/ 295035 w 426363"/>
                <a:gd name="connsiteY87" fmla="*/ 38402 h 430640"/>
                <a:gd name="connsiteX88" fmla="*/ 295035 w 426363"/>
                <a:gd name="connsiteY88" fmla="*/ 92354 h 430640"/>
                <a:gd name="connsiteX89" fmla="*/ 321844 w 426363"/>
                <a:gd name="connsiteY89" fmla="*/ 118545 h 430640"/>
                <a:gd name="connsiteX90" fmla="*/ 329129 w 426363"/>
                <a:gd name="connsiteY90" fmla="*/ 118545 h 430640"/>
                <a:gd name="connsiteX91" fmla="*/ 355985 w 426363"/>
                <a:gd name="connsiteY91" fmla="*/ 92354 h 430640"/>
                <a:gd name="connsiteX92" fmla="*/ 355985 w 426363"/>
                <a:gd name="connsiteY92" fmla="*/ 38402 h 430640"/>
                <a:gd name="connsiteX93" fmla="*/ 386460 w 426363"/>
                <a:gd name="connsiteY93" fmla="*/ 38402 h 430640"/>
                <a:gd name="connsiteX94" fmla="*/ 426363 w 426363"/>
                <a:gd name="connsiteY94" fmla="*/ 78354 h 430640"/>
                <a:gd name="connsiteX95" fmla="*/ 426363 w 426363"/>
                <a:gd name="connsiteY95" fmla="*/ 390735 h 430640"/>
                <a:gd name="connsiteX96" fmla="*/ 386460 w 426363"/>
                <a:gd name="connsiteY96" fmla="*/ 430640 h 430640"/>
                <a:gd name="connsiteX97" fmla="*/ 39951 w 426363"/>
                <a:gd name="connsiteY97" fmla="*/ 430640 h 430640"/>
                <a:gd name="connsiteX98" fmla="*/ 0 w 426363"/>
                <a:gd name="connsiteY98" fmla="*/ 390735 h 430640"/>
                <a:gd name="connsiteX99" fmla="*/ 0 w 426363"/>
                <a:gd name="connsiteY99" fmla="*/ 78354 h 430640"/>
                <a:gd name="connsiteX100" fmla="*/ 39046 w 426363"/>
                <a:gd name="connsiteY100" fmla="*/ 38402 h 430640"/>
                <a:gd name="connsiteX101" fmla="*/ 321893 w 426363"/>
                <a:gd name="connsiteY101" fmla="*/ 4 h 430640"/>
                <a:gd name="connsiteX102" fmla="*/ 329181 w 426363"/>
                <a:gd name="connsiteY102" fmla="*/ 4 h 430640"/>
                <a:gd name="connsiteX103" fmla="*/ 344424 w 426363"/>
                <a:gd name="connsiteY103" fmla="*/ 14626 h 430640"/>
                <a:gd name="connsiteX104" fmla="*/ 344424 w 426363"/>
                <a:gd name="connsiteY104" fmla="*/ 88069 h 430640"/>
                <a:gd name="connsiteX105" fmla="*/ 329181 w 426363"/>
                <a:gd name="connsiteY105" fmla="*/ 102739 h 430640"/>
                <a:gd name="connsiteX106" fmla="*/ 321893 w 426363"/>
                <a:gd name="connsiteY106" fmla="*/ 102739 h 430640"/>
                <a:gd name="connsiteX107" fmla="*/ 306649 w 426363"/>
                <a:gd name="connsiteY107" fmla="*/ 88069 h 430640"/>
                <a:gd name="connsiteX108" fmla="*/ 306649 w 426363"/>
                <a:gd name="connsiteY108" fmla="*/ 14626 h 430640"/>
                <a:gd name="connsiteX109" fmla="*/ 321893 w 426363"/>
                <a:gd name="connsiteY109" fmla="*/ 4 h 430640"/>
                <a:gd name="connsiteX110" fmla="*/ 96291 w 426363"/>
                <a:gd name="connsiteY110" fmla="*/ 4 h 430640"/>
                <a:gd name="connsiteX111" fmla="*/ 103579 w 426363"/>
                <a:gd name="connsiteY111" fmla="*/ 4 h 430640"/>
                <a:gd name="connsiteX112" fmla="*/ 118822 w 426363"/>
                <a:gd name="connsiteY112" fmla="*/ 14626 h 430640"/>
                <a:gd name="connsiteX113" fmla="*/ 118822 w 426363"/>
                <a:gd name="connsiteY113" fmla="*/ 88069 h 430640"/>
                <a:gd name="connsiteX114" fmla="*/ 103579 w 426363"/>
                <a:gd name="connsiteY114" fmla="*/ 102739 h 430640"/>
                <a:gd name="connsiteX115" fmla="*/ 96291 w 426363"/>
                <a:gd name="connsiteY115" fmla="*/ 102739 h 430640"/>
                <a:gd name="connsiteX116" fmla="*/ 81047 w 426363"/>
                <a:gd name="connsiteY116" fmla="*/ 88069 h 430640"/>
                <a:gd name="connsiteX117" fmla="*/ 81047 w 426363"/>
                <a:gd name="connsiteY117" fmla="*/ 14626 h 430640"/>
                <a:gd name="connsiteX118" fmla="*/ 96291 w 426363"/>
                <a:gd name="connsiteY118" fmla="*/ 4 h 430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426363" h="430640">
                  <a:moveTo>
                    <a:pt x="155137" y="323973"/>
                  </a:moveTo>
                  <a:cubicBezTo>
                    <a:pt x="144042" y="323973"/>
                    <a:pt x="134899" y="332688"/>
                    <a:pt x="134423" y="343783"/>
                  </a:cubicBezTo>
                  <a:lnTo>
                    <a:pt x="134423" y="350497"/>
                  </a:lnTo>
                  <a:cubicBezTo>
                    <a:pt x="134566" y="361831"/>
                    <a:pt x="143804" y="370926"/>
                    <a:pt x="155137" y="370926"/>
                  </a:cubicBezTo>
                  <a:lnTo>
                    <a:pt x="174041" y="370926"/>
                  </a:lnTo>
                  <a:cubicBezTo>
                    <a:pt x="185373" y="370926"/>
                    <a:pt x="194611" y="361831"/>
                    <a:pt x="194754" y="350497"/>
                  </a:cubicBezTo>
                  <a:lnTo>
                    <a:pt x="195373" y="344402"/>
                  </a:lnTo>
                  <a:cubicBezTo>
                    <a:pt x="195183" y="333069"/>
                    <a:pt x="185945" y="323973"/>
                    <a:pt x="174660" y="323973"/>
                  </a:cubicBezTo>
                  <a:close/>
                  <a:moveTo>
                    <a:pt x="59426" y="323973"/>
                  </a:moveTo>
                  <a:cubicBezTo>
                    <a:pt x="48332" y="323973"/>
                    <a:pt x="39189" y="332688"/>
                    <a:pt x="38713" y="343783"/>
                  </a:cubicBezTo>
                  <a:lnTo>
                    <a:pt x="38713" y="350497"/>
                  </a:lnTo>
                  <a:cubicBezTo>
                    <a:pt x="38903" y="361831"/>
                    <a:pt x="48141" y="370926"/>
                    <a:pt x="59426" y="370926"/>
                  </a:cubicBezTo>
                  <a:lnTo>
                    <a:pt x="79235" y="370926"/>
                  </a:lnTo>
                  <a:cubicBezTo>
                    <a:pt x="90568" y="370926"/>
                    <a:pt x="99806" y="361831"/>
                    <a:pt x="99996" y="350497"/>
                  </a:cubicBezTo>
                  <a:lnTo>
                    <a:pt x="99663" y="344402"/>
                  </a:lnTo>
                  <a:cubicBezTo>
                    <a:pt x="99520" y="333069"/>
                    <a:pt x="90282" y="323973"/>
                    <a:pt x="78949" y="323973"/>
                  </a:cubicBezTo>
                  <a:close/>
                  <a:moveTo>
                    <a:pt x="347414" y="242307"/>
                  </a:moveTo>
                  <a:cubicBezTo>
                    <a:pt x="335986" y="242307"/>
                    <a:pt x="326701" y="251592"/>
                    <a:pt x="326701" y="263021"/>
                  </a:cubicBezTo>
                  <a:lnTo>
                    <a:pt x="326701" y="268497"/>
                  </a:lnTo>
                  <a:cubicBezTo>
                    <a:pt x="326891" y="279831"/>
                    <a:pt x="336129" y="288926"/>
                    <a:pt x="347414" y="288926"/>
                  </a:cubicBezTo>
                  <a:lnTo>
                    <a:pt x="366937" y="288926"/>
                  </a:lnTo>
                  <a:cubicBezTo>
                    <a:pt x="378270" y="288926"/>
                    <a:pt x="387508" y="279831"/>
                    <a:pt x="387651" y="268497"/>
                  </a:cubicBezTo>
                  <a:lnTo>
                    <a:pt x="387651" y="263021"/>
                  </a:lnTo>
                  <a:cubicBezTo>
                    <a:pt x="387651" y="251592"/>
                    <a:pt x="378365" y="242307"/>
                    <a:pt x="366937" y="242307"/>
                  </a:cubicBezTo>
                  <a:close/>
                  <a:moveTo>
                    <a:pt x="252656" y="242307"/>
                  </a:moveTo>
                  <a:cubicBezTo>
                    <a:pt x="241228" y="242307"/>
                    <a:pt x="231943" y="251592"/>
                    <a:pt x="231943" y="263021"/>
                  </a:cubicBezTo>
                  <a:lnTo>
                    <a:pt x="231943" y="268497"/>
                  </a:lnTo>
                  <a:cubicBezTo>
                    <a:pt x="232086" y="279831"/>
                    <a:pt x="241323" y="288926"/>
                    <a:pt x="252656" y="288926"/>
                  </a:cubicBezTo>
                  <a:lnTo>
                    <a:pt x="272179" y="288926"/>
                  </a:lnTo>
                  <a:cubicBezTo>
                    <a:pt x="283464" y="288926"/>
                    <a:pt x="292702" y="279831"/>
                    <a:pt x="292893" y="268497"/>
                  </a:cubicBezTo>
                  <a:lnTo>
                    <a:pt x="292893" y="263021"/>
                  </a:lnTo>
                  <a:cubicBezTo>
                    <a:pt x="292893" y="251592"/>
                    <a:pt x="283607" y="242307"/>
                    <a:pt x="272179" y="242307"/>
                  </a:cubicBezTo>
                  <a:close/>
                  <a:moveTo>
                    <a:pt x="59426" y="242307"/>
                  </a:moveTo>
                  <a:cubicBezTo>
                    <a:pt x="47998" y="242307"/>
                    <a:pt x="38713" y="251592"/>
                    <a:pt x="38713" y="263021"/>
                  </a:cubicBezTo>
                  <a:lnTo>
                    <a:pt x="38713" y="268497"/>
                  </a:lnTo>
                  <a:cubicBezTo>
                    <a:pt x="38903" y="279831"/>
                    <a:pt x="48141" y="288926"/>
                    <a:pt x="59426" y="288926"/>
                  </a:cubicBezTo>
                  <a:lnTo>
                    <a:pt x="79235" y="288926"/>
                  </a:lnTo>
                  <a:cubicBezTo>
                    <a:pt x="90568" y="288926"/>
                    <a:pt x="99806" y="279831"/>
                    <a:pt x="99996" y="268497"/>
                  </a:cubicBezTo>
                  <a:lnTo>
                    <a:pt x="99663" y="263021"/>
                  </a:lnTo>
                  <a:cubicBezTo>
                    <a:pt x="99663" y="251592"/>
                    <a:pt x="90377" y="242307"/>
                    <a:pt x="78949" y="242307"/>
                  </a:cubicBezTo>
                  <a:close/>
                  <a:moveTo>
                    <a:pt x="155137" y="241402"/>
                  </a:moveTo>
                  <a:cubicBezTo>
                    <a:pt x="143328" y="241354"/>
                    <a:pt x="133899" y="251211"/>
                    <a:pt x="134423" y="263021"/>
                  </a:cubicBezTo>
                  <a:lnTo>
                    <a:pt x="134423" y="268497"/>
                  </a:lnTo>
                  <a:cubicBezTo>
                    <a:pt x="134566" y="279831"/>
                    <a:pt x="143804" y="288926"/>
                    <a:pt x="155137" y="288926"/>
                  </a:cubicBezTo>
                  <a:lnTo>
                    <a:pt x="174041" y="288926"/>
                  </a:lnTo>
                  <a:cubicBezTo>
                    <a:pt x="185373" y="288926"/>
                    <a:pt x="194611" y="279831"/>
                    <a:pt x="194754" y="268497"/>
                  </a:cubicBezTo>
                  <a:lnTo>
                    <a:pt x="194754" y="263021"/>
                  </a:lnTo>
                  <a:cubicBezTo>
                    <a:pt x="195278" y="251450"/>
                    <a:pt x="186230" y="241735"/>
                    <a:pt x="174660" y="241402"/>
                  </a:cubicBezTo>
                  <a:close/>
                  <a:moveTo>
                    <a:pt x="155137" y="159402"/>
                  </a:moveTo>
                  <a:cubicBezTo>
                    <a:pt x="143804" y="159402"/>
                    <a:pt x="134566" y="168497"/>
                    <a:pt x="134423" y="179831"/>
                  </a:cubicBezTo>
                  <a:lnTo>
                    <a:pt x="134423" y="186545"/>
                  </a:lnTo>
                  <a:cubicBezTo>
                    <a:pt x="134423" y="197973"/>
                    <a:pt x="143708" y="207259"/>
                    <a:pt x="155137" y="207259"/>
                  </a:cubicBezTo>
                  <a:lnTo>
                    <a:pt x="174041" y="207259"/>
                  </a:lnTo>
                  <a:cubicBezTo>
                    <a:pt x="185469" y="207259"/>
                    <a:pt x="194754" y="197973"/>
                    <a:pt x="194754" y="186545"/>
                  </a:cubicBezTo>
                  <a:lnTo>
                    <a:pt x="195373" y="180116"/>
                  </a:lnTo>
                  <a:cubicBezTo>
                    <a:pt x="195373" y="168688"/>
                    <a:pt x="186088" y="159402"/>
                    <a:pt x="174660" y="159402"/>
                  </a:cubicBezTo>
                  <a:close/>
                  <a:moveTo>
                    <a:pt x="347414" y="159116"/>
                  </a:moveTo>
                  <a:cubicBezTo>
                    <a:pt x="335986" y="159116"/>
                    <a:pt x="326701" y="168354"/>
                    <a:pt x="326701" y="179831"/>
                  </a:cubicBezTo>
                  <a:lnTo>
                    <a:pt x="326701" y="186545"/>
                  </a:lnTo>
                  <a:cubicBezTo>
                    <a:pt x="326701" y="197973"/>
                    <a:pt x="335986" y="207259"/>
                    <a:pt x="347414" y="207259"/>
                  </a:cubicBezTo>
                  <a:lnTo>
                    <a:pt x="366937" y="207259"/>
                  </a:lnTo>
                  <a:cubicBezTo>
                    <a:pt x="378365" y="207259"/>
                    <a:pt x="387651" y="197973"/>
                    <a:pt x="387651" y="186545"/>
                  </a:cubicBezTo>
                  <a:lnTo>
                    <a:pt x="387651" y="179831"/>
                  </a:lnTo>
                  <a:cubicBezTo>
                    <a:pt x="387651" y="168354"/>
                    <a:pt x="378365" y="159116"/>
                    <a:pt x="366937" y="159116"/>
                  </a:cubicBezTo>
                  <a:close/>
                  <a:moveTo>
                    <a:pt x="252656" y="159116"/>
                  </a:moveTo>
                  <a:cubicBezTo>
                    <a:pt x="241228" y="159116"/>
                    <a:pt x="231943" y="168354"/>
                    <a:pt x="231943" y="179831"/>
                  </a:cubicBezTo>
                  <a:lnTo>
                    <a:pt x="231943" y="186545"/>
                  </a:lnTo>
                  <a:cubicBezTo>
                    <a:pt x="231943" y="197973"/>
                    <a:pt x="241228" y="207259"/>
                    <a:pt x="252656" y="207259"/>
                  </a:cubicBezTo>
                  <a:lnTo>
                    <a:pt x="272179" y="207259"/>
                  </a:lnTo>
                  <a:cubicBezTo>
                    <a:pt x="283607" y="207259"/>
                    <a:pt x="292893" y="197973"/>
                    <a:pt x="292893" y="186545"/>
                  </a:cubicBezTo>
                  <a:lnTo>
                    <a:pt x="292893" y="179831"/>
                  </a:lnTo>
                  <a:cubicBezTo>
                    <a:pt x="292893" y="168354"/>
                    <a:pt x="283607" y="159116"/>
                    <a:pt x="272179" y="159116"/>
                  </a:cubicBezTo>
                  <a:close/>
                  <a:moveTo>
                    <a:pt x="59426" y="159116"/>
                  </a:moveTo>
                  <a:cubicBezTo>
                    <a:pt x="47998" y="159116"/>
                    <a:pt x="38713" y="168354"/>
                    <a:pt x="38713" y="179831"/>
                  </a:cubicBezTo>
                  <a:lnTo>
                    <a:pt x="38713" y="186545"/>
                  </a:lnTo>
                  <a:cubicBezTo>
                    <a:pt x="38713" y="197973"/>
                    <a:pt x="47998" y="207259"/>
                    <a:pt x="59426" y="207259"/>
                  </a:cubicBezTo>
                  <a:lnTo>
                    <a:pt x="79235" y="207259"/>
                  </a:lnTo>
                  <a:cubicBezTo>
                    <a:pt x="90711" y="207259"/>
                    <a:pt x="99996" y="197973"/>
                    <a:pt x="99996" y="186545"/>
                  </a:cubicBezTo>
                  <a:lnTo>
                    <a:pt x="99663" y="179831"/>
                  </a:lnTo>
                  <a:cubicBezTo>
                    <a:pt x="99663" y="168354"/>
                    <a:pt x="90377" y="159116"/>
                    <a:pt x="78949" y="159116"/>
                  </a:cubicBezTo>
                  <a:close/>
                  <a:moveTo>
                    <a:pt x="39046" y="38402"/>
                  </a:moveTo>
                  <a:lnTo>
                    <a:pt x="69521" y="38402"/>
                  </a:lnTo>
                  <a:lnTo>
                    <a:pt x="69521" y="92354"/>
                  </a:lnTo>
                  <a:cubicBezTo>
                    <a:pt x="69664" y="107021"/>
                    <a:pt x="81663" y="118735"/>
                    <a:pt x="96330" y="118545"/>
                  </a:cubicBezTo>
                  <a:lnTo>
                    <a:pt x="103615" y="118545"/>
                  </a:lnTo>
                  <a:cubicBezTo>
                    <a:pt x="118281" y="118735"/>
                    <a:pt x="130280" y="107021"/>
                    <a:pt x="130471" y="92354"/>
                  </a:cubicBezTo>
                  <a:lnTo>
                    <a:pt x="130471" y="38402"/>
                  </a:lnTo>
                  <a:lnTo>
                    <a:pt x="295035" y="38402"/>
                  </a:lnTo>
                  <a:lnTo>
                    <a:pt x="295035" y="92354"/>
                  </a:lnTo>
                  <a:cubicBezTo>
                    <a:pt x="295178" y="107021"/>
                    <a:pt x="307178" y="118735"/>
                    <a:pt x="321844" y="118545"/>
                  </a:cubicBezTo>
                  <a:lnTo>
                    <a:pt x="329129" y="118545"/>
                  </a:lnTo>
                  <a:cubicBezTo>
                    <a:pt x="343795" y="118735"/>
                    <a:pt x="355795" y="107021"/>
                    <a:pt x="355985" y="92354"/>
                  </a:cubicBezTo>
                  <a:lnTo>
                    <a:pt x="355985" y="38402"/>
                  </a:lnTo>
                  <a:lnTo>
                    <a:pt x="386460" y="38402"/>
                  </a:lnTo>
                  <a:cubicBezTo>
                    <a:pt x="408507" y="38402"/>
                    <a:pt x="426363" y="56307"/>
                    <a:pt x="426363" y="78354"/>
                  </a:cubicBezTo>
                  <a:lnTo>
                    <a:pt x="426363" y="390735"/>
                  </a:lnTo>
                  <a:cubicBezTo>
                    <a:pt x="426363" y="412783"/>
                    <a:pt x="408507" y="430640"/>
                    <a:pt x="386460" y="430640"/>
                  </a:cubicBezTo>
                  <a:lnTo>
                    <a:pt x="39951" y="430640"/>
                  </a:lnTo>
                  <a:cubicBezTo>
                    <a:pt x="17904" y="430640"/>
                    <a:pt x="0" y="412783"/>
                    <a:pt x="0" y="390735"/>
                  </a:cubicBezTo>
                  <a:lnTo>
                    <a:pt x="0" y="78354"/>
                  </a:lnTo>
                  <a:cubicBezTo>
                    <a:pt x="0" y="56640"/>
                    <a:pt x="17333" y="38926"/>
                    <a:pt x="39046" y="38402"/>
                  </a:cubicBezTo>
                  <a:close/>
                  <a:moveTo>
                    <a:pt x="321893" y="4"/>
                  </a:moveTo>
                  <a:lnTo>
                    <a:pt x="329181" y="4"/>
                  </a:lnTo>
                  <a:cubicBezTo>
                    <a:pt x="337469" y="-187"/>
                    <a:pt x="344281" y="6386"/>
                    <a:pt x="344424" y="14626"/>
                  </a:cubicBezTo>
                  <a:lnTo>
                    <a:pt x="344424" y="88069"/>
                  </a:lnTo>
                  <a:cubicBezTo>
                    <a:pt x="344281" y="96357"/>
                    <a:pt x="337469" y="102882"/>
                    <a:pt x="329181" y="102739"/>
                  </a:cubicBezTo>
                  <a:lnTo>
                    <a:pt x="321893" y="102739"/>
                  </a:lnTo>
                  <a:cubicBezTo>
                    <a:pt x="313652" y="102882"/>
                    <a:pt x="306792" y="96357"/>
                    <a:pt x="306649" y="88069"/>
                  </a:cubicBezTo>
                  <a:lnTo>
                    <a:pt x="306649" y="14626"/>
                  </a:lnTo>
                  <a:cubicBezTo>
                    <a:pt x="306792" y="6386"/>
                    <a:pt x="313652" y="-187"/>
                    <a:pt x="321893" y="4"/>
                  </a:cubicBezTo>
                  <a:close/>
                  <a:moveTo>
                    <a:pt x="96291" y="4"/>
                  </a:moveTo>
                  <a:lnTo>
                    <a:pt x="103579" y="4"/>
                  </a:lnTo>
                  <a:cubicBezTo>
                    <a:pt x="111867" y="-187"/>
                    <a:pt x="118679" y="6386"/>
                    <a:pt x="118822" y="14626"/>
                  </a:cubicBezTo>
                  <a:lnTo>
                    <a:pt x="118822" y="88069"/>
                  </a:lnTo>
                  <a:cubicBezTo>
                    <a:pt x="118679" y="96357"/>
                    <a:pt x="111867" y="102882"/>
                    <a:pt x="103579" y="102739"/>
                  </a:cubicBezTo>
                  <a:lnTo>
                    <a:pt x="96291" y="102739"/>
                  </a:lnTo>
                  <a:cubicBezTo>
                    <a:pt x="88050" y="102882"/>
                    <a:pt x="81190" y="96357"/>
                    <a:pt x="81047" y="88069"/>
                  </a:cubicBezTo>
                  <a:lnTo>
                    <a:pt x="81047" y="14626"/>
                  </a:lnTo>
                  <a:cubicBezTo>
                    <a:pt x="81190" y="6386"/>
                    <a:pt x="88050" y="-187"/>
                    <a:pt x="96291" y="4"/>
                  </a:cubicBezTo>
                  <a:close/>
                </a:path>
              </a:pathLst>
            </a:custGeom>
            <a:solidFill>
              <a:schemeClr val="bg1"/>
            </a:solidFill>
            <a:ln>
              <a:noFill/>
            </a:ln>
          </p:spPr>
          <p:txBody>
            <a:bodyPr/>
            <a:lstStyle/>
            <a:p>
              <a:endParaRPr lang="zh-CN" altLang="en-US" dirty="0">
                <a:cs typeface="+mn-ea"/>
                <a:sym typeface="+mn-lt"/>
              </a:endParaRPr>
            </a:p>
          </p:txBody>
        </p:sp>
      </p:grpSp>
      <p:grpSp>
        <p:nvGrpSpPr>
          <p:cNvPr id="16" name="图标3">
            <a:extLst>
              <a:ext uri="{FF2B5EF4-FFF2-40B4-BE49-F238E27FC236}">
                <a16:creationId xmlns:a16="http://schemas.microsoft.com/office/drawing/2014/main" id="{FF37DA24-3D8E-4B83-ABB6-BC0E4EA32EE7}"/>
              </a:ext>
            </a:extLst>
          </p:cNvPr>
          <p:cNvGrpSpPr/>
          <p:nvPr/>
        </p:nvGrpSpPr>
        <p:grpSpPr>
          <a:xfrm>
            <a:off x="3966730" y="4476871"/>
            <a:ext cx="1472992" cy="1473545"/>
            <a:chOff x="3966730" y="4476871"/>
            <a:chExt cx="1472992" cy="1473545"/>
          </a:xfrm>
        </p:grpSpPr>
        <p:grpSp>
          <p:nvGrpSpPr>
            <p:cNvPr id="62" name="组合 61">
              <a:extLst>
                <a:ext uri="{FF2B5EF4-FFF2-40B4-BE49-F238E27FC236}">
                  <a16:creationId xmlns:a16="http://schemas.microsoft.com/office/drawing/2014/main" id="{A36A729F-675C-47FF-95F5-66E21EB34158}"/>
                </a:ext>
              </a:extLst>
            </p:cNvPr>
            <p:cNvGrpSpPr/>
            <p:nvPr/>
          </p:nvGrpSpPr>
          <p:grpSpPr>
            <a:xfrm>
              <a:off x="3966730" y="4476871"/>
              <a:ext cx="1472992" cy="1473545"/>
              <a:chOff x="5834209" y="2503307"/>
              <a:chExt cx="2291431" cy="2292291"/>
            </a:xfrm>
          </p:grpSpPr>
          <p:sp>
            <p:nvSpPr>
              <p:cNvPr id="110" name="Freeform 673">
                <a:extLst>
                  <a:ext uri="{FF2B5EF4-FFF2-40B4-BE49-F238E27FC236}">
                    <a16:creationId xmlns:a16="http://schemas.microsoft.com/office/drawing/2014/main" id="{E705DDDB-35F0-4A9E-9F97-0EE6CAAE4288}"/>
                  </a:ext>
                </a:extLst>
              </p:cNvPr>
              <p:cNvSpPr>
                <a:spLocks noEditPoints="1"/>
              </p:cNvSpPr>
              <p:nvPr/>
            </p:nvSpPr>
            <p:spPr bwMode="auto">
              <a:xfrm rot="21275257">
                <a:off x="5834209" y="2503307"/>
                <a:ext cx="2291431" cy="2292291"/>
              </a:xfrm>
              <a:custGeom>
                <a:avLst/>
                <a:gdLst>
                  <a:gd name="T0" fmla="*/ 1706 w 1816"/>
                  <a:gd name="T1" fmla="*/ 792 h 1816"/>
                  <a:gd name="T2" fmla="*/ 1774 w 1816"/>
                  <a:gd name="T3" fmla="*/ 626 h 1816"/>
                  <a:gd name="T4" fmla="*/ 1578 w 1816"/>
                  <a:gd name="T5" fmla="*/ 460 h 1816"/>
                  <a:gd name="T6" fmla="*/ 1498 w 1816"/>
                  <a:gd name="T7" fmla="*/ 216 h 1816"/>
                  <a:gd name="T8" fmla="*/ 1318 w 1816"/>
                  <a:gd name="T9" fmla="*/ 214 h 1816"/>
                  <a:gd name="T10" fmla="*/ 1150 w 1816"/>
                  <a:gd name="T11" fmla="*/ 138 h 1816"/>
                  <a:gd name="T12" fmla="*/ 978 w 1816"/>
                  <a:gd name="T13" fmla="*/ 104 h 1816"/>
                  <a:gd name="T14" fmla="*/ 792 w 1816"/>
                  <a:gd name="T15" fmla="*/ 110 h 1816"/>
                  <a:gd name="T16" fmla="*/ 626 w 1816"/>
                  <a:gd name="T17" fmla="*/ 42 h 1816"/>
                  <a:gd name="T18" fmla="*/ 460 w 1816"/>
                  <a:gd name="T19" fmla="*/ 236 h 1816"/>
                  <a:gd name="T20" fmla="*/ 216 w 1816"/>
                  <a:gd name="T21" fmla="*/ 316 h 1816"/>
                  <a:gd name="T22" fmla="*/ 214 w 1816"/>
                  <a:gd name="T23" fmla="*/ 496 h 1816"/>
                  <a:gd name="T24" fmla="*/ 138 w 1816"/>
                  <a:gd name="T25" fmla="*/ 666 h 1816"/>
                  <a:gd name="T26" fmla="*/ 104 w 1816"/>
                  <a:gd name="T27" fmla="*/ 836 h 1816"/>
                  <a:gd name="T28" fmla="*/ 108 w 1816"/>
                  <a:gd name="T29" fmla="*/ 1022 h 1816"/>
                  <a:gd name="T30" fmla="*/ 42 w 1816"/>
                  <a:gd name="T31" fmla="*/ 1190 h 1816"/>
                  <a:gd name="T32" fmla="*/ 236 w 1816"/>
                  <a:gd name="T33" fmla="*/ 1356 h 1816"/>
                  <a:gd name="T34" fmla="*/ 316 w 1816"/>
                  <a:gd name="T35" fmla="*/ 1600 h 1816"/>
                  <a:gd name="T36" fmla="*/ 496 w 1816"/>
                  <a:gd name="T37" fmla="*/ 1602 h 1816"/>
                  <a:gd name="T38" fmla="*/ 666 w 1816"/>
                  <a:gd name="T39" fmla="*/ 1678 h 1816"/>
                  <a:gd name="T40" fmla="*/ 836 w 1816"/>
                  <a:gd name="T41" fmla="*/ 1712 h 1816"/>
                  <a:gd name="T42" fmla="*/ 1022 w 1816"/>
                  <a:gd name="T43" fmla="*/ 1706 h 1816"/>
                  <a:gd name="T44" fmla="*/ 1188 w 1816"/>
                  <a:gd name="T45" fmla="*/ 1774 h 1816"/>
                  <a:gd name="T46" fmla="*/ 1356 w 1816"/>
                  <a:gd name="T47" fmla="*/ 1578 h 1816"/>
                  <a:gd name="T48" fmla="*/ 1600 w 1816"/>
                  <a:gd name="T49" fmla="*/ 1500 h 1816"/>
                  <a:gd name="T50" fmla="*/ 1602 w 1816"/>
                  <a:gd name="T51" fmla="*/ 1320 h 1816"/>
                  <a:gd name="T52" fmla="*/ 1678 w 1816"/>
                  <a:gd name="T53" fmla="*/ 1150 h 1816"/>
                  <a:gd name="T54" fmla="*/ 1710 w 1816"/>
                  <a:gd name="T55" fmla="*/ 978 h 1816"/>
                  <a:gd name="T56" fmla="*/ 872 w 1816"/>
                  <a:gd name="T57" fmla="*/ 1612 h 1816"/>
                  <a:gd name="T58" fmla="*/ 730 w 1816"/>
                  <a:gd name="T59" fmla="*/ 1592 h 1816"/>
                  <a:gd name="T60" fmla="*/ 602 w 1816"/>
                  <a:gd name="T61" fmla="*/ 1544 h 1816"/>
                  <a:gd name="T62" fmla="*/ 484 w 1816"/>
                  <a:gd name="T63" fmla="*/ 1474 h 1816"/>
                  <a:gd name="T64" fmla="*/ 384 w 1816"/>
                  <a:gd name="T65" fmla="*/ 1382 h 1816"/>
                  <a:gd name="T66" fmla="*/ 304 w 1816"/>
                  <a:gd name="T67" fmla="*/ 1274 h 1816"/>
                  <a:gd name="T68" fmla="*/ 244 w 1816"/>
                  <a:gd name="T69" fmla="*/ 1150 h 1816"/>
                  <a:gd name="T70" fmla="*/ 210 w 1816"/>
                  <a:gd name="T71" fmla="*/ 1016 h 1816"/>
                  <a:gd name="T72" fmla="*/ 202 w 1816"/>
                  <a:gd name="T73" fmla="*/ 872 h 1816"/>
                  <a:gd name="T74" fmla="*/ 224 w 1816"/>
                  <a:gd name="T75" fmla="*/ 732 h 1816"/>
                  <a:gd name="T76" fmla="*/ 272 w 1816"/>
                  <a:gd name="T77" fmla="*/ 602 h 1816"/>
                  <a:gd name="T78" fmla="*/ 342 w 1816"/>
                  <a:gd name="T79" fmla="*/ 486 h 1816"/>
                  <a:gd name="T80" fmla="*/ 432 w 1816"/>
                  <a:gd name="T81" fmla="*/ 386 h 1816"/>
                  <a:gd name="T82" fmla="*/ 542 w 1816"/>
                  <a:gd name="T83" fmla="*/ 304 h 1816"/>
                  <a:gd name="T84" fmla="*/ 664 w 1816"/>
                  <a:gd name="T85" fmla="*/ 244 h 1816"/>
                  <a:gd name="T86" fmla="*/ 800 w 1816"/>
                  <a:gd name="T87" fmla="*/ 210 h 1816"/>
                  <a:gd name="T88" fmla="*/ 944 w 1816"/>
                  <a:gd name="T89" fmla="*/ 202 h 1816"/>
                  <a:gd name="T90" fmla="*/ 1084 w 1816"/>
                  <a:gd name="T91" fmla="*/ 224 h 1816"/>
                  <a:gd name="T92" fmla="*/ 1214 w 1816"/>
                  <a:gd name="T93" fmla="*/ 272 h 1816"/>
                  <a:gd name="T94" fmla="*/ 1330 w 1816"/>
                  <a:gd name="T95" fmla="*/ 342 h 1816"/>
                  <a:gd name="T96" fmla="*/ 1430 w 1816"/>
                  <a:gd name="T97" fmla="*/ 432 h 1816"/>
                  <a:gd name="T98" fmla="*/ 1512 w 1816"/>
                  <a:gd name="T99" fmla="*/ 542 h 1816"/>
                  <a:gd name="T100" fmla="*/ 1570 w 1816"/>
                  <a:gd name="T101" fmla="*/ 664 h 1816"/>
                  <a:gd name="T102" fmla="*/ 1606 w 1816"/>
                  <a:gd name="T103" fmla="*/ 800 h 1816"/>
                  <a:gd name="T104" fmla="*/ 1612 w 1816"/>
                  <a:gd name="T105" fmla="*/ 944 h 1816"/>
                  <a:gd name="T106" fmla="*/ 1592 w 1816"/>
                  <a:gd name="T107" fmla="*/ 1084 h 1816"/>
                  <a:gd name="T108" fmla="*/ 1544 w 1816"/>
                  <a:gd name="T109" fmla="*/ 1214 h 1816"/>
                  <a:gd name="T110" fmla="*/ 1474 w 1816"/>
                  <a:gd name="T111" fmla="*/ 1330 h 1816"/>
                  <a:gd name="T112" fmla="*/ 1382 w 1816"/>
                  <a:gd name="T113" fmla="*/ 1430 h 1816"/>
                  <a:gd name="T114" fmla="*/ 1274 w 1816"/>
                  <a:gd name="T115" fmla="*/ 1512 h 1816"/>
                  <a:gd name="T116" fmla="*/ 1150 w 1816"/>
                  <a:gd name="T117" fmla="*/ 1570 h 1816"/>
                  <a:gd name="T118" fmla="*/ 1014 w 1816"/>
                  <a:gd name="T119" fmla="*/ 1606 h 1816"/>
                  <a:gd name="T120" fmla="*/ 0 w 1816"/>
                  <a:gd name="T121" fmla="*/ 0 h 1816"/>
                  <a:gd name="T122" fmla="*/ 1816 w 1816"/>
                  <a:gd name="T123" fmla="*/ 1816 h 1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T120" t="T121" r="T122" b="T123"/>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defRPr/>
                </a:pPr>
                <a:endParaRPr lang="zh-CN" altLang="en-US" kern="0">
                  <a:solidFill>
                    <a:srgbClr val="000000"/>
                  </a:solidFill>
                  <a:cs typeface="+mn-ea"/>
                  <a:sym typeface="+mn-lt"/>
                </a:endParaRPr>
              </a:p>
            </p:txBody>
          </p:sp>
          <p:sp>
            <p:nvSpPr>
              <p:cNvPr id="111" name="Oval 677">
                <a:extLst>
                  <a:ext uri="{FF2B5EF4-FFF2-40B4-BE49-F238E27FC236}">
                    <a16:creationId xmlns:a16="http://schemas.microsoft.com/office/drawing/2014/main" id="{8438840C-F1D7-4B65-9E08-DB45225658B5}"/>
                  </a:ext>
                </a:extLst>
              </p:cNvPr>
              <p:cNvSpPr>
                <a:spLocks noChangeArrowheads="1"/>
              </p:cNvSpPr>
              <p:nvPr/>
            </p:nvSpPr>
            <p:spPr bwMode="auto">
              <a:xfrm rot="21275257">
                <a:off x="6194146" y="2864803"/>
                <a:ext cx="1569867" cy="157098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Gulim" pitchFamily="34" charset="-127"/>
                    <a:ea typeface="Gulim" pitchFamily="34" charset="-127"/>
                  </a:defRPr>
                </a:lvl1pPr>
                <a:lvl2pPr marL="742950" indent="-285750" eaLnBrk="0" hangingPunct="0">
                  <a:defRPr>
                    <a:solidFill>
                      <a:schemeClr val="tx1"/>
                    </a:solidFill>
                    <a:latin typeface="Gulim" pitchFamily="34" charset="-127"/>
                    <a:ea typeface="Gulim" pitchFamily="34" charset="-127"/>
                  </a:defRPr>
                </a:lvl2pPr>
                <a:lvl3pPr marL="1143000" indent="-228600" eaLnBrk="0" hangingPunct="0">
                  <a:defRPr>
                    <a:solidFill>
                      <a:schemeClr val="tx1"/>
                    </a:solidFill>
                    <a:latin typeface="Gulim" pitchFamily="34" charset="-127"/>
                    <a:ea typeface="Gulim" pitchFamily="34" charset="-127"/>
                  </a:defRPr>
                </a:lvl3pPr>
                <a:lvl4pPr marL="1600200" indent="-228600" eaLnBrk="0" hangingPunct="0">
                  <a:defRPr>
                    <a:solidFill>
                      <a:schemeClr val="tx1"/>
                    </a:solidFill>
                    <a:latin typeface="Gulim" pitchFamily="34" charset="-127"/>
                    <a:ea typeface="Gulim" pitchFamily="34" charset="-127"/>
                  </a:defRPr>
                </a:lvl4pPr>
                <a:lvl5pPr marL="2057400" indent="-228600" eaLnBrk="0" hangingPunct="0">
                  <a:defRPr>
                    <a:solidFill>
                      <a:schemeClr val="tx1"/>
                    </a:solidFill>
                    <a:latin typeface="Gulim" pitchFamily="34" charset="-127"/>
                    <a:ea typeface="Gulim" pitchFamily="34" charset="-127"/>
                  </a:defRPr>
                </a:lvl5pPr>
                <a:lvl6pPr marL="2514600" indent="-228600" eaLnBrk="0" fontAlgn="base" latinLnBrk="1" hangingPunct="0">
                  <a:spcBef>
                    <a:spcPct val="0"/>
                  </a:spcBef>
                  <a:spcAft>
                    <a:spcPct val="0"/>
                  </a:spcAft>
                  <a:defRPr>
                    <a:solidFill>
                      <a:schemeClr val="tx1"/>
                    </a:solidFill>
                    <a:latin typeface="Gulim" pitchFamily="34" charset="-127"/>
                    <a:ea typeface="Gulim" pitchFamily="34" charset="-127"/>
                  </a:defRPr>
                </a:lvl6pPr>
                <a:lvl7pPr marL="2971800" indent="-228600" eaLnBrk="0" fontAlgn="base" latinLnBrk="1" hangingPunct="0">
                  <a:spcBef>
                    <a:spcPct val="0"/>
                  </a:spcBef>
                  <a:spcAft>
                    <a:spcPct val="0"/>
                  </a:spcAft>
                  <a:defRPr>
                    <a:solidFill>
                      <a:schemeClr val="tx1"/>
                    </a:solidFill>
                    <a:latin typeface="Gulim" pitchFamily="34" charset="-127"/>
                    <a:ea typeface="Gulim" pitchFamily="34" charset="-127"/>
                  </a:defRPr>
                </a:lvl7pPr>
                <a:lvl8pPr marL="3429000" indent="-228600" eaLnBrk="0" fontAlgn="base" latinLnBrk="1" hangingPunct="0">
                  <a:spcBef>
                    <a:spcPct val="0"/>
                  </a:spcBef>
                  <a:spcAft>
                    <a:spcPct val="0"/>
                  </a:spcAft>
                  <a:defRPr>
                    <a:solidFill>
                      <a:schemeClr val="tx1"/>
                    </a:solidFill>
                    <a:latin typeface="Gulim" pitchFamily="34" charset="-127"/>
                    <a:ea typeface="Gulim" pitchFamily="34" charset="-127"/>
                  </a:defRPr>
                </a:lvl8pPr>
                <a:lvl9pPr marL="3886200" indent="-228600" eaLnBrk="0" fontAlgn="base" latinLnBrk="1" hangingPunct="0">
                  <a:spcBef>
                    <a:spcPct val="0"/>
                  </a:spcBef>
                  <a:spcAft>
                    <a:spcPct val="0"/>
                  </a:spcAft>
                  <a:defRPr>
                    <a:solidFill>
                      <a:schemeClr val="tx1"/>
                    </a:solidFill>
                    <a:latin typeface="Gulim" pitchFamily="34" charset="-127"/>
                    <a:ea typeface="Gulim" pitchFamily="34" charset="-127"/>
                  </a:defRPr>
                </a:lvl9pPr>
              </a:lstStyle>
              <a:p>
                <a:pPr eaLnBrk="1" latinLnBrk="1" hangingPunct="1">
                  <a:defRPr/>
                </a:pPr>
                <a:endParaRPr lang="ko-KR" altLang="en-US" kern="0">
                  <a:solidFill>
                    <a:srgbClr val="000000"/>
                  </a:solidFill>
                  <a:latin typeface="+mn-lt"/>
                  <a:ea typeface="+mn-ea"/>
                  <a:cs typeface="+mn-ea"/>
                  <a:sym typeface="+mn-lt"/>
                </a:endParaRPr>
              </a:p>
            </p:txBody>
          </p:sp>
        </p:grpSp>
        <p:sp>
          <p:nvSpPr>
            <p:cNvPr id="123" name="iconfont-11261-3553571">
              <a:extLst>
                <a:ext uri="{FF2B5EF4-FFF2-40B4-BE49-F238E27FC236}">
                  <a16:creationId xmlns:a16="http://schemas.microsoft.com/office/drawing/2014/main" id="{DEBB01CF-232E-4BE6-AECF-6EFB25F4AF2C}"/>
                </a:ext>
              </a:extLst>
            </p:cNvPr>
            <p:cNvSpPr>
              <a:spLocks noChangeAspect="1"/>
            </p:cNvSpPr>
            <p:nvPr/>
          </p:nvSpPr>
          <p:spPr bwMode="auto">
            <a:xfrm>
              <a:off x="4402421" y="4880518"/>
              <a:ext cx="609685" cy="609685"/>
            </a:xfrm>
            <a:custGeom>
              <a:avLst/>
              <a:gdLst>
                <a:gd name="T0" fmla="*/ 6024 w 12851"/>
                <a:gd name="T1" fmla="*/ 1241 h 12851"/>
                <a:gd name="T2" fmla="*/ 864 w 12851"/>
                <a:gd name="T3" fmla="*/ 4689 h 12851"/>
                <a:gd name="T4" fmla="*/ 2075 w 12851"/>
                <a:gd name="T5" fmla="*/ 10776 h 12851"/>
                <a:gd name="T6" fmla="*/ 8162 w 12851"/>
                <a:gd name="T7" fmla="*/ 11987 h 12851"/>
                <a:gd name="T8" fmla="*/ 11610 w 12851"/>
                <a:gd name="T9" fmla="*/ 6827 h 12851"/>
                <a:gd name="T10" fmla="*/ 6024 w 12851"/>
                <a:gd name="T11" fmla="*/ 6827 h 12851"/>
                <a:gd name="T12" fmla="*/ 6024 w 12851"/>
                <a:gd name="T13" fmla="*/ 1241 h 12851"/>
                <a:gd name="T14" fmla="*/ 7266 w 12851"/>
                <a:gd name="T15" fmla="*/ 0 h 12851"/>
                <a:gd name="T16" fmla="*/ 11215 w 12851"/>
                <a:gd name="T17" fmla="*/ 1636 h 12851"/>
                <a:gd name="T18" fmla="*/ 12851 w 12851"/>
                <a:gd name="T19" fmla="*/ 5585 h 12851"/>
                <a:gd name="T20" fmla="*/ 7266 w 12851"/>
                <a:gd name="T21" fmla="*/ 5585 h 12851"/>
                <a:gd name="T22" fmla="*/ 7266 w 12851"/>
                <a:gd name="T23" fmla="*/ 0 h 12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51" h="12851">
                  <a:moveTo>
                    <a:pt x="6024" y="1241"/>
                  </a:moveTo>
                  <a:cubicBezTo>
                    <a:pt x="3765" y="1241"/>
                    <a:pt x="1729" y="2602"/>
                    <a:pt x="864" y="4689"/>
                  </a:cubicBezTo>
                  <a:cubicBezTo>
                    <a:pt x="0" y="6776"/>
                    <a:pt x="478" y="9178"/>
                    <a:pt x="2075" y="10776"/>
                  </a:cubicBezTo>
                  <a:cubicBezTo>
                    <a:pt x="3673" y="12373"/>
                    <a:pt x="6075" y="12851"/>
                    <a:pt x="8162" y="11987"/>
                  </a:cubicBezTo>
                  <a:cubicBezTo>
                    <a:pt x="10249" y="11122"/>
                    <a:pt x="11610" y="9086"/>
                    <a:pt x="11610" y="6827"/>
                  </a:cubicBezTo>
                  <a:lnTo>
                    <a:pt x="6024" y="6827"/>
                  </a:lnTo>
                  <a:lnTo>
                    <a:pt x="6024" y="1241"/>
                  </a:lnTo>
                  <a:close/>
                  <a:moveTo>
                    <a:pt x="7266" y="0"/>
                  </a:moveTo>
                  <a:cubicBezTo>
                    <a:pt x="8747" y="0"/>
                    <a:pt x="10168" y="588"/>
                    <a:pt x="11215" y="1636"/>
                  </a:cubicBezTo>
                  <a:cubicBezTo>
                    <a:pt x="12263" y="2683"/>
                    <a:pt x="12851" y="4104"/>
                    <a:pt x="12851" y="5585"/>
                  </a:cubicBezTo>
                  <a:lnTo>
                    <a:pt x="7266" y="5585"/>
                  </a:lnTo>
                  <a:lnTo>
                    <a:pt x="7266" y="0"/>
                  </a:lnTo>
                  <a:close/>
                </a:path>
              </a:pathLst>
            </a:custGeom>
            <a:solidFill>
              <a:schemeClr val="bg1"/>
            </a:solidFill>
            <a:ln>
              <a:noFill/>
            </a:ln>
          </p:spPr>
          <p:txBody>
            <a:bodyPr/>
            <a:lstStyle/>
            <a:p>
              <a:endParaRPr lang="zh-CN" altLang="en-US">
                <a:cs typeface="+mn-ea"/>
                <a:sym typeface="+mn-lt"/>
              </a:endParaRPr>
            </a:p>
          </p:txBody>
        </p:sp>
      </p:grpSp>
      <p:grpSp>
        <p:nvGrpSpPr>
          <p:cNvPr id="15" name="图标2">
            <a:extLst>
              <a:ext uri="{FF2B5EF4-FFF2-40B4-BE49-F238E27FC236}">
                <a16:creationId xmlns:a16="http://schemas.microsoft.com/office/drawing/2014/main" id="{FDA900B5-A31F-458D-A30E-C3A1134E5CF5}"/>
              </a:ext>
            </a:extLst>
          </p:cNvPr>
          <p:cNvGrpSpPr/>
          <p:nvPr/>
        </p:nvGrpSpPr>
        <p:grpSpPr>
          <a:xfrm>
            <a:off x="6912589" y="2247917"/>
            <a:ext cx="1472992" cy="1473545"/>
            <a:chOff x="6912589" y="2247917"/>
            <a:chExt cx="1472992" cy="1473545"/>
          </a:xfrm>
        </p:grpSpPr>
        <p:grpSp>
          <p:nvGrpSpPr>
            <p:cNvPr id="63" name="组合 62">
              <a:extLst>
                <a:ext uri="{FF2B5EF4-FFF2-40B4-BE49-F238E27FC236}">
                  <a16:creationId xmlns:a16="http://schemas.microsoft.com/office/drawing/2014/main" id="{B37E6265-1BF9-4386-B192-48956D93E0AF}"/>
                </a:ext>
              </a:extLst>
            </p:cNvPr>
            <p:cNvGrpSpPr/>
            <p:nvPr/>
          </p:nvGrpSpPr>
          <p:grpSpPr>
            <a:xfrm rot="399088">
              <a:off x="6912589" y="2247917"/>
              <a:ext cx="1472992" cy="1473545"/>
              <a:chOff x="5834209" y="2503307"/>
              <a:chExt cx="2291431" cy="2292291"/>
            </a:xfrm>
          </p:grpSpPr>
          <p:sp>
            <p:nvSpPr>
              <p:cNvPr id="108" name="Freeform 673">
                <a:extLst>
                  <a:ext uri="{FF2B5EF4-FFF2-40B4-BE49-F238E27FC236}">
                    <a16:creationId xmlns:a16="http://schemas.microsoft.com/office/drawing/2014/main" id="{9D79BD21-6DA4-4B6C-820D-8F1D22F70FC9}"/>
                  </a:ext>
                </a:extLst>
              </p:cNvPr>
              <p:cNvSpPr>
                <a:spLocks noEditPoints="1"/>
              </p:cNvSpPr>
              <p:nvPr/>
            </p:nvSpPr>
            <p:spPr bwMode="auto">
              <a:xfrm rot="21275257">
                <a:off x="5834209" y="2503307"/>
                <a:ext cx="2291431" cy="2292291"/>
              </a:xfrm>
              <a:custGeom>
                <a:avLst/>
                <a:gdLst>
                  <a:gd name="T0" fmla="*/ 1706 w 1816"/>
                  <a:gd name="T1" fmla="*/ 792 h 1816"/>
                  <a:gd name="T2" fmla="*/ 1774 w 1816"/>
                  <a:gd name="T3" fmla="*/ 626 h 1816"/>
                  <a:gd name="T4" fmla="*/ 1578 w 1816"/>
                  <a:gd name="T5" fmla="*/ 460 h 1816"/>
                  <a:gd name="T6" fmla="*/ 1498 w 1816"/>
                  <a:gd name="T7" fmla="*/ 216 h 1816"/>
                  <a:gd name="T8" fmla="*/ 1318 w 1816"/>
                  <a:gd name="T9" fmla="*/ 214 h 1816"/>
                  <a:gd name="T10" fmla="*/ 1150 w 1816"/>
                  <a:gd name="T11" fmla="*/ 138 h 1816"/>
                  <a:gd name="T12" fmla="*/ 978 w 1816"/>
                  <a:gd name="T13" fmla="*/ 104 h 1816"/>
                  <a:gd name="T14" fmla="*/ 792 w 1816"/>
                  <a:gd name="T15" fmla="*/ 110 h 1816"/>
                  <a:gd name="T16" fmla="*/ 626 w 1816"/>
                  <a:gd name="T17" fmla="*/ 42 h 1816"/>
                  <a:gd name="T18" fmla="*/ 460 w 1816"/>
                  <a:gd name="T19" fmla="*/ 236 h 1816"/>
                  <a:gd name="T20" fmla="*/ 216 w 1816"/>
                  <a:gd name="T21" fmla="*/ 316 h 1816"/>
                  <a:gd name="T22" fmla="*/ 214 w 1816"/>
                  <a:gd name="T23" fmla="*/ 496 h 1816"/>
                  <a:gd name="T24" fmla="*/ 138 w 1816"/>
                  <a:gd name="T25" fmla="*/ 666 h 1816"/>
                  <a:gd name="T26" fmla="*/ 104 w 1816"/>
                  <a:gd name="T27" fmla="*/ 836 h 1816"/>
                  <a:gd name="T28" fmla="*/ 108 w 1816"/>
                  <a:gd name="T29" fmla="*/ 1022 h 1816"/>
                  <a:gd name="T30" fmla="*/ 42 w 1816"/>
                  <a:gd name="T31" fmla="*/ 1190 h 1816"/>
                  <a:gd name="T32" fmla="*/ 236 w 1816"/>
                  <a:gd name="T33" fmla="*/ 1356 h 1816"/>
                  <a:gd name="T34" fmla="*/ 316 w 1816"/>
                  <a:gd name="T35" fmla="*/ 1600 h 1816"/>
                  <a:gd name="T36" fmla="*/ 496 w 1816"/>
                  <a:gd name="T37" fmla="*/ 1602 h 1816"/>
                  <a:gd name="T38" fmla="*/ 666 w 1816"/>
                  <a:gd name="T39" fmla="*/ 1678 h 1816"/>
                  <a:gd name="T40" fmla="*/ 836 w 1816"/>
                  <a:gd name="T41" fmla="*/ 1712 h 1816"/>
                  <a:gd name="T42" fmla="*/ 1022 w 1816"/>
                  <a:gd name="T43" fmla="*/ 1706 h 1816"/>
                  <a:gd name="T44" fmla="*/ 1188 w 1816"/>
                  <a:gd name="T45" fmla="*/ 1774 h 1816"/>
                  <a:gd name="T46" fmla="*/ 1356 w 1816"/>
                  <a:gd name="T47" fmla="*/ 1578 h 1816"/>
                  <a:gd name="T48" fmla="*/ 1600 w 1816"/>
                  <a:gd name="T49" fmla="*/ 1500 h 1816"/>
                  <a:gd name="T50" fmla="*/ 1602 w 1816"/>
                  <a:gd name="T51" fmla="*/ 1320 h 1816"/>
                  <a:gd name="T52" fmla="*/ 1678 w 1816"/>
                  <a:gd name="T53" fmla="*/ 1150 h 1816"/>
                  <a:gd name="T54" fmla="*/ 1710 w 1816"/>
                  <a:gd name="T55" fmla="*/ 978 h 1816"/>
                  <a:gd name="T56" fmla="*/ 872 w 1816"/>
                  <a:gd name="T57" fmla="*/ 1612 h 1816"/>
                  <a:gd name="T58" fmla="*/ 730 w 1816"/>
                  <a:gd name="T59" fmla="*/ 1592 h 1816"/>
                  <a:gd name="T60" fmla="*/ 602 w 1816"/>
                  <a:gd name="T61" fmla="*/ 1544 h 1816"/>
                  <a:gd name="T62" fmla="*/ 484 w 1816"/>
                  <a:gd name="T63" fmla="*/ 1474 h 1816"/>
                  <a:gd name="T64" fmla="*/ 384 w 1816"/>
                  <a:gd name="T65" fmla="*/ 1382 h 1816"/>
                  <a:gd name="T66" fmla="*/ 304 w 1816"/>
                  <a:gd name="T67" fmla="*/ 1274 h 1816"/>
                  <a:gd name="T68" fmla="*/ 244 w 1816"/>
                  <a:gd name="T69" fmla="*/ 1150 h 1816"/>
                  <a:gd name="T70" fmla="*/ 210 w 1816"/>
                  <a:gd name="T71" fmla="*/ 1016 h 1816"/>
                  <a:gd name="T72" fmla="*/ 202 w 1816"/>
                  <a:gd name="T73" fmla="*/ 872 h 1816"/>
                  <a:gd name="T74" fmla="*/ 224 w 1816"/>
                  <a:gd name="T75" fmla="*/ 732 h 1816"/>
                  <a:gd name="T76" fmla="*/ 272 w 1816"/>
                  <a:gd name="T77" fmla="*/ 602 h 1816"/>
                  <a:gd name="T78" fmla="*/ 342 w 1816"/>
                  <a:gd name="T79" fmla="*/ 486 h 1816"/>
                  <a:gd name="T80" fmla="*/ 432 w 1816"/>
                  <a:gd name="T81" fmla="*/ 386 h 1816"/>
                  <a:gd name="T82" fmla="*/ 542 w 1816"/>
                  <a:gd name="T83" fmla="*/ 304 h 1816"/>
                  <a:gd name="T84" fmla="*/ 664 w 1816"/>
                  <a:gd name="T85" fmla="*/ 244 h 1816"/>
                  <a:gd name="T86" fmla="*/ 800 w 1816"/>
                  <a:gd name="T87" fmla="*/ 210 h 1816"/>
                  <a:gd name="T88" fmla="*/ 944 w 1816"/>
                  <a:gd name="T89" fmla="*/ 202 h 1816"/>
                  <a:gd name="T90" fmla="*/ 1084 w 1816"/>
                  <a:gd name="T91" fmla="*/ 224 h 1816"/>
                  <a:gd name="T92" fmla="*/ 1214 w 1816"/>
                  <a:gd name="T93" fmla="*/ 272 h 1816"/>
                  <a:gd name="T94" fmla="*/ 1330 w 1816"/>
                  <a:gd name="T95" fmla="*/ 342 h 1816"/>
                  <a:gd name="T96" fmla="*/ 1430 w 1816"/>
                  <a:gd name="T97" fmla="*/ 432 h 1816"/>
                  <a:gd name="T98" fmla="*/ 1512 w 1816"/>
                  <a:gd name="T99" fmla="*/ 542 h 1816"/>
                  <a:gd name="T100" fmla="*/ 1570 w 1816"/>
                  <a:gd name="T101" fmla="*/ 664 h 1816"/>
                  <a:gd name="T102" fmla="*/ 1606 w 1816"/>
                  <a:gd name="T103" fmla="*/ 800 h 1816"/>
                  <a:gd name="T104" fmla="*/ 1612 w 1816"/>
                  <a:gd name="T105" fmla="*/ 944 h 1816"/>
                  <a:gd name="T106" fmla="*/ 1592 w 1816"/>
                  <a:gd name="T107" fmla="*/ 1084 h 1816"/>
                  <a:gd name="T108" fmla="*/ 1544 w 1816"/>
                  <a:gd name="T109" fmla="*/ 1214 h 1816"/>
                  <a:gd name="T110" fmla="*/ 1474 w 1816"/>
                  <a:gd name="T111" fmla="*/ 1330 h 1816"/>
                  <a:gd name="T112" fmla="*/ 1382 w 1816"/>
                  <a:gd name="T113" fmla="*/ 1430 h 1816"/>
                  <a:gd name="T114" fmla="*/ 1274 w 1816"/>
                  <a:gd name="T115" fmla="*/ 1512 h 1816"/>
                  <a:gd name="T116" fmla="*/ 1150 w 1816"/>
                  <a:gd name="T117" fmla="*/ 1570 h 1816"/>
                  <a:gd name="T118" fmla="*/ 1014 w 1816"/>
                  <a:gd name="T119" fmla="*/ 1606 h 1816"/>
                  <a:gd name="T120" fmla="*/ 0 w 1816"/>
                  <a:gd name="T121" fmla="*/ 0 h 1816"/>
                  <a:gd name="T122" fmla="*/ 1816 w 1816"/>
                  <a:gd name="T123" fmla="*/ 1816 h 1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T120" t="T121" r="T122" b="T123"/>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defRPr/>
                </a:pPr>
                <a:endParaRPr lang="zh-CN" altLang="en-US" kern="0">
                  <a:solidFill>
                    <a:srgbClr val="000000"/>
                  </a:solidFill>
                  <a:cs typeface="+mn-ea"/>
                  <a:sym typeface="+mn-lt"/>
                </a:endParaRPr>
              </a:p>
            </p:txBody>
          </p:sp>
          <p:sp>
            <p:nvSpPr>
              <p:cNvPr id="109" name="Oval 677">
                <a:extLst>
                  <a:ext uri="{FF2B5EF4-FFF2-40B4-BE49-F238E27FC236}">
                    <a16:creationId xmlns:a16="http://schemas.microsoft.com/office/drawing/2014/main" id="{D9047304-1DF0-4F86-AD60-3606D90625AA}"/>
                  </a:ext>
                </a:extLst>
              </p:cNvPr>
              <p:cNvSpPr>
                <a:spLocks noChangeArrowheads="1"/>
              </p:cNvSpPr>
              <p:nvPr/>
            </p:nvSpPr>
            <p:spPr bwMode="auto">
              <a:xfrm rot="21275257">
                <a:off x="6194146" y="2864803"/>
                <a:ext cx="1569867" cy="157098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Gulim" pitchFamily="34" charset="-127"/>
                    <a:ea typeface="Gulim" pitchFamily="34" charset="-127"/>
                  </a:defRPr>
                </a:lvl1pPr>
                <a:lvl2pPr marL="742950" indent="-285750" eaLnBrk="0" hangingPunct="0">
                  <a:defRPr>
                    <a:solidFill>
                      <a:schemeClr val="tx1"/>
                    </a:solidFill>
                    <a:latin typeface="Gulim" pitchFamily="34" charset="-127"/>
                    <a:ea typeface="Gulim" pitchFamily="34" charset="-127"/>
                  </a:defRPr>
                </a:lvl2pPr>
                <a:lvl3pPr marL="1143000" indent="-228600" eaLnBrk="0" hangingPunct="0">
                  <a:defRPr>
                    <a:solidFill>
                      <a:schemeClr val="tx1"/>
                    </a:solidFill>
                    <a:latin typeface="Gulim" pitchFamily="34" charset="-127"/>
                    <a:ea typeface="Gulim" pitchFamily="34" charset="-127"/>
                  </a:defRPr>
                </a:lvl3pPr>
                <a:lvl4pPr marL="1600200" indent="-228600" eaLnBrk="0" hangingPunct="0">
                  <a:defRPr>
                    <a:solidFill>
                      <a:schemeClr val="tx1"/>
                    </a:solidFill>
                    <a:latin typeface="Gulim" pitchFamily="34" charset="-127"/>
                    <a:ea typeface="Gulim" pitchFamily="34" charset="-127"/>
                  </a:defRPr>
                </a:lvl4pPr>
                <a:lvl5pPr marL="2057400" indent="-228600" eaLnBrk="0" hangingPunct="0">
                  <a:defRPr>
                    <a:solidFill>
                      <a:schemeClr val="tx1"/>
                    </a:solidFill>
                    <a:latin typeface="Gulim" pitchFamily="34" charset="-127"/>
                    <a:ea typeface="Gulim" pitchFamily="34" charset="-127"/>
                  </a:defRPr>
                </a:lvl5pPr>
                <a:lvl6pPr marL="2514600" indent="-228600" eaLnBrk="0" fontAlgn="base" latinLnBrk="1" hangingPunct="0">
                  <a:spcBef>
                    <a:spcPct val="0"/>
                  </a:spcBef>
                  <a:spcAft>
                    <a:spcPct val="0"/>
                  </a:spcAft>
                  <a:defRPr>
                    <a:solidFill>
                      <a:schemeClr val="tx1"/>
                    </a:solidFill>
                    <a:latin typeface="Gulim" pitchFamily="34" charset="-127"/>
                    <a:ea typeface="Gulim" pitchFamily="34" charset="-127"/>
                  </a:defRPr>
                </a:lvl6pPr>
                <a:lvl7pPr marL="2971800" indent="-228600" eaLnBrk="0" fontAlgn="base" latinLnBrk="1" hangingPunct="0">
                  <a:spcBef>
                    <a:spcPct val="0"/>
                  </a:spcBef>
                  <a:spcAft>
                    <a:spcPct val="0"/>
                  </a:spcAft>
                  <a:defRPr>
                    <a:solidFill>
                      <a:schemeClr val="tx1"/>
                    </a:solidFill>
                    <a:latin typeface="Gulim" pitchFamily="34" charset="-127"/>
                    <a:ea typeface="Gulim" pitchFamily="34" charset="-127"/>
                  </a:defRPr>
                </a:lvl7pPr>
                <a:lvl8pPr marL="3429000" indent="-228600" eaLnBrk="0" fontAlgn="base" latinLnBrk="1" hangingPunct="0">
                  <a:spcBef>
                    <a:spcPct val="0"/>
                  </a:spcBef>
                  <a:spcAft>
                    <a:spcPct val="0"/>
                  </a:spcAft>
                  <a:defRPr>
                    <a:solidFill>
                      <a:schemeClr val="tx1"/>
                    </a:solidFill>
                    <a:latin typeface="Gulim" pitchFamily="34" charset="-127"/>
                    <a:ea typeface="Gulim" pitchFamily="34" charset="-127"/>
                  </a:defRPr>
                </a:lvl8pPr>
                <a:lvl9pPr marL="3886200" indent="-228600" eaLnBrk="0" fontAlgn="base" latinLnBrk="1" hangingPunct="0">
                  <a:spcBef>
                    <a:spcPct val="0"/>
                  </a:spcBef>
                  <a:spcAft>
                    <a:spcPct val="0"/>
                  </a:spcAft>
                  <a:defRPr>
                    <a:solidFill>
                      <a:schemeClr val="tx1"/>
                    </a:solidFill>
                    <a:latin typeface="Gulim" pitchFamily="34" charset="-127"/>
                    <a:ea typeface="Gulim" pitchFamily="34" charset="-127"/>
                  </a:defRPr>
                </a:lvl9pPr>
              </a:lstStyle>
              <a:p>
                <a:pPr eaLnBrk="1" latinLnBrk="1" hangingPunct="1">
                  <a:defRPr/>
                </a:pPr>
                <a:endParaRPr lang="ko-KR" altLang="en-US" kern="0" dirty="0">
                  <a:solidFill>
                    <a:srgbClr val="000000"/>
                  </a:solidFill>
                  <a:latin typeface="+mn-lt"/>
                  <a:ea typeface="+mn-ea"/>
                  <a:cs typeface="+mn-ea"/>
                  <a:sym typeface="+mn-lt"/>
                </a:endParaRPr>
              </a:p>
            </p:txBody>
          </p:sp>
        </p:grpSp>
        <p:sp>
          <p:nvSpPr>
            <p:cNvPr id="124" name="iconfont-11253-5330831">
              <a:extLst>
                <a:ext uri="{FF2B5EF4-FFF2-40B4-BE49-F238E27FC236}">
                  <a16:creationId xmlns:a16="http://schemas.microsoft.com/office/drawing/2014/main" id="{04A6A69D-1113-44DF-8BDB-5B9C600EA8FC}"/>
                </a:ext>
              </a:extLst>
            </p:cNvPr>
            <p:cNvSpPr>
              <a:spLocks noChangeAspect="1"/>
            </p:cNvSpPr>
            <p:nvPr/>
          </p:nvSpPr>
          <p:spPr bwMode="auto">
            <a:xfrm>
              <a:off x="7368074" y="2740404"/>
              <a:ext cx="609685" cy="447009"/>
            </a:xfrm>
            <a:custGeom>
              <a:avLst/>
              <a:gdLst>
                <a:gd name="T0" fmla="*/ 10000 w 10000"/>
                <a:gd name="T1" fmla="*/ 5335 h 7333"/>
                <a:gd name="T2" fmla="*/ 9414 w 10000"/>
                <a:gd name="T3" fmla="*/ 6748 h 7333"/>
                <a:gd name="T4" fmla="*/ 8000 w 10000"/>
                <a:gd name="T5" fmla="*/ 7333 h 7333"/>
                <a:gd name="T6" fmla="*/ 2334 w 10000"/>
                <a:gd name="T7" fmla="*/ 7333 h 7333"/>
                <a:gd name="T8" fmla="*/ 685 w 10000"/>
                <a:gd name="T9" fmla="*/ 6648 h 7333"/>
                <a:gd name="T10" fmla="*/ 0 w 10000"/>
                <a:gd name="T11" fmla="*/ 5000 h 7333"/>
                <a:gd name="T12" fmla="*/ 365 w 10000"/>
                <a:gd name="T13" fmla="*/ 3750 h 7333"/>
                <a:gd name="T14" fmla="*/ 1344 w 10000"/>
                <a:gd name="T15" fmla="*/ 2890 h 7333"/>
                <a:gd name="T16" fmla="*/ 1333 w 10000"/>
                <a:gd name="T17" fmla="*/ 2666 h 7333"/>
                <a:gd name="T18" fmla="*/ 2114 w 10000"/>
                <a:gd name="T19" fmla="*/ 781 h 7333"/>
                <a:gd name="T20" fmla="*/ 3999 w 10000"/>
                <a:gd name="T21" fmla="*/ 0 h 7333"/>
                <a:gd name="T22" fmla="*/ 5485 w 10000"/>
                <a:gd name="T23" fmla="*/ 453 h 7333"/>
                <a:gd name="T24" fmla="*/ 6466 w 10000"/>
                <a:gd name="T25" fmla="*/ 1656 h 7333"/>
                <a:gd name="T26" fmla="*/ 7330 w 10000"/>
                <a:gd name="T27" fmla="*/ 1333 h 7333"/>
                <a:gd name="T28" fmla="*/ 8273 w 10000"/>
                <a:gd name="T29" fmla="*/ 1725 h 7333"/>
                <a:gd name="T30" fmla="*/ 8664 w 10000"/>
                <a:gd name="T31" fmla="*/ 2667 h 7333"/>
                <a:gd name="T32" fmla="*/ 8450 w 10000"/>
                <a:gd name="T33" fmla="*/ 3386 h 7333"/>
                <a:gd name="T34" fmla="*/ 9561 w 10000"/>
                <a:gd name="T35" fmla="*/ 4091 h 7333"/>
                <a:gd name="T36" fmla="*/ 10000 w 10000"/>
                <a:gd name="T37" fmla="*/ 5335 h 7333"/>
                <a:gd name="T38" fmla="*/ 6668 w 10000"/>
                <a:gd name="T39" fmla="*/ 4167 h 7333"/>
                <a:gd name="T40" fmla="*/ 6620 w 10000"/>
                <a:gd name="T41" fmla="*/ 4047 h 7333"/>
                <a:gd name="T42" fmla="*/ 6500 w 10000"/>
                <a:gd name="T43" fmla="*/ 4000 h 7333"/>
                <a:gd name="T44" fmla="*/ 5333 w 10000"/>
                <a:gd name="T45" fmla="*/ 4000 h 7333"/>
                <a:gd name="T46" fmla="*/ 5333 w 10000"/>
                <a:gd name="T47" fmla="*/ 2167 h 7333"/>
                <a:gd name="T48" fmla="*/ 5284 w 10000"/>
                <a:gd name="T49" fmla="*/ 2050 h 7333"/>
                <a:gd name="T50" fmla="*/ 5166 w 10000"/>
                <a:gd name="T51" fmla="*/ 2001 h 7333"/>
                <a:gd name="T52" fmla="*/ 4166 w 10000"/>
                <a:gd name="T53" fmla="*/ 2001 h 7333"/>
                <a:gd name="T54" fmla="*/ 4049 w 10000"/>
                <a:gd name="T55" fmla="*/ 2050 h 7333"/>
                <a:gd name="T56" fmla="*/ 4000 w 10000"/>
                <a:gd name="T57" fmla="*/ 2167 h 7333"/>
                <a:gd name="T58" fmla="*/ 4000 w 10000"/>
                <a:gd name="T59" fmla="*/ 4001 h 7333"/>
                <a:gd name="T60" fmla="*/ 2834 w 10000"/>
                <a:gd name="T61" fmla="*/ 4001 h 7333"/>
                <a:gd name="T62" fmla="*/ 2716 w 10000"/>
                <a:gd name="T63" fmla="*/ 4050 h 7333"/>
                <a:gd name="T64" fmla="*/ 2668 w 10000"/>
                <a:gd name="T65" fmla="*/ 4167 h 7333"/>
                <a:gd name="T66" fmla="*/ 2715 w 10000"/>
                <a:gd name="T67" fmla="*/ 4287 h 7333"/>
                <a:gd name="T68" fmla="*/ 4549 w 10000"/>
                <a:gd name="T69" fmla="*/ 6121 h 7333"/>
                <a:gd name="T70" fmla="*/ 4669 w 10000"/>
                <a:gd name="T71" fmla="*/ 6168 h 7333"/>
                <a:gd name="T72" fmla="*/ 4789 w 10000"/>
                <a:gd name="T73" fmla="*/ 6121 h 7333"/>
                <a:gd name="T74" fmla="*/ 6615 w 10000"/>
                <a:gd name="T75" fmla="*/ 4292 h 7333"/>
                <a:gd name="T76" fmla="*/ 6668 w 10000"/>
                <a:gd name="T77" fmla="*/ 4167 h 7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000" h="7333">
                  <a:moveTo>
                    <a:pt x="10000" y="5335"/>
                  </a:moveTo>
                  <a:cubicBezTo>
                    <a:pt x="10000" y="5887"/>
                    <a:pt x="9805" y="6357"/>
                    <a:pt x="9414" y="6748"/>
                  </a:cubicBezTo>
                  <a:cubicBezTo>
                    <a:pt x="9023" y="7140"/>
                    <a:pt x="8551" y="7333"/>
                    <a:pt x="8000" y="7333"/>
                  </a:cubicBezTo>
                  <a:lnTo>
                    <a:pt x="2334" y="7333"/>
                  </a:lnTo>
                  <a:cubicBezTo>
                    <a:pt x="1692" y="7333"/>
                    <a:pt x="1142" y="7106"/>
                    <a:pt x="685" y="6648"/>
                  </a:cubicBezTo>
                  <a:cubicBezTo>
                    <a:pt x="229" y="6192"/>
                    <a:pt x="0" y="5643"/>
                    <a:pt x="0" y="5000"/>
                  </a:cubicBezTo>
                  <a:cubicBezTo>
                    <a:pt x="0" y="4548"/>
                    <a:pt x="121" y="4132"/>
                    <a:pt x="365" y="3750"/>
                  </a:cubicBezTo>
                  <a:cubicBezTo>
                    <a:pt x="609" y="3367"/>
                    <a:pt x="935" y="3081"/>
                    <a:pt x="1344" y="2890"/>
                  </a:cubicBezTo>
                  <a:cubicBezTo>
                    <a:pt x="1338" y="2786"/>
                    <a:pt x="1333" y="2711"/>
                    <a:pt x="1333" y="2666"/>
                  </a:cubicBezTo>
                  <a:cubicBezTo>
                    <a:pt x="1333" y="1930"/>
                    <a:pt x="1594" y="1301"/>
                    <a:pt x="2114" y="781"/>
                  </a:cubicBezTo>
                  <a:cubicBezTo>
                    <a:pt x="2634" y="261"/>
                    <a:pt x="3263" y="0"/>
                    <a:pt x="3999" y="0"/>
                  </a:cubicBezTo>
                  <a:cubicBezTo>
                    <a:pt x="4540" y="0"/>
                    <a:pt x="5036" y="151"/>
                    <a:pt x="5485" y="453"/>
                  </a:cubicBezTo>
                  <a:cubicBezTo>
                    <a:pt x="5934" y="756"/>
                    <a:pt x="6261" y="1157"/>
                    <a:pt x="6466" y="1656"/>
                  </a:cubicBezTo>
                  <a:cubicBezTo>
                    <a:pt x="6713" y="1440"/>
                    <a:pt x="7001" y="1333"/>
                    <a:pt x="7330" y="1333"/>
                  </a:cubicBezTo>
                  <a:cubicBezTo>
                    <a:pt x="7698" y="1333"/>
                    <a:pt x="8013" y="1463"/>
                    <a:pt x="8273" y="1725"/>
                  </a:cubicBezTo>
                  <a:cubicBezTo>
                    <a:pt x="8534" y="1986"/>
                    <a:pt x="8664" y="2300"/>
                    <a:pt x="8664" y="2667"/>
                  </a:cubicBezTo>
                  <a:cubicBezTo>
                    <a:pt x="8664" y="2931"/>
                    <a:pt x="8593" y="3171"/>
                    <a:pt x="8450" y="3386"/>
                  </a:cubicBezTo>
                  <a:cubicBezTo>
                    <a:pt x="8901" y="3493"/>
                    <a:pt x="9271" y="3728"/>
                    <a:pt x="9561" y="4091"/>
                  </a:cubicBezTo>
                  <a:cubicBezTo>
                    <a:pt x="9854" y="4455"/>
                    <a:pt x="10000" y="4868"/>
                    <a:pt x="10000" y="5335"/>
                  </a:cubicBezTo>
                  <a:close/>
                  <a:moveTo>
                    <a:pt x="6668" y="4167"/>
                  </a:moveTo>
                  <a:cubicBezTo>
                    <a:pt x="6668" y="4118"/>
                    <a:pt x="6652" y="4078"/>
                    <a:pt x="6620" y="4047"/>
                  </a:cubicBezTo>
                  <a:cubicBezTo>
                    <a:pt x="6589" y="4016"/>
                    <a:pt x="6549" y="4000"/>
                    <a:pt x="6500" y="4000"/>
                  </a:cubicBezTo>
                  <a:lnTo>
                    <a:pt x="5333" y="4000"/>
                  </a:lnTo>
                  <a:lnTo>
                    <a:pt x="5333" y="2167"/>
                  </a:lnTo>
                  <a:cubicBezTo>
                    <a:pt x="5333" y="2122"/>
                    <a:pt x="5316" y="2083"/>
                    <a:pt x="5284" y="2050"/>
                  </a:cubicBezTo>
                  <a:cubicBezTo>
                    <a:pt x="5251" y="2017"/>
                    <a:pt x="5211" y="2001"/>
                    <a:pt x="5166" y="2001"/>
                  </a:cubicBezTo>
                  <a:lnTo>
                    <a:pt x="4166" y="2001"/>
                  </a:lnTo>
                  <a:cubicBezTo>
                    <a:pt x="4121" y="2001"/>
                    <a:pt x="4083" y="2017"/>
                    <a:pt x="4049" y="2050"/>
                  </a:cubicBezTo>
                  <a:cubicBezTo>
                    <a:pt x="4015" y="2082"/>
                    <a:pt x="4000" y="2122"/>
                    <a:pt x="4000" y="2167"/>
                  </a:cubicBezTo>
                  <a:lnTo>
                    <a:pt x="4000" y="4001"/>
                  </a:lnTo>
                  <a:lnTo>
                    <a:pt x="2834" y="4001"/>
                  </a:lnTo>
                  <a:cubicBezTo>
                    <a:pt x="2789" y="4001"/>
                    <a:pt x="2750" y="4017"/>
                    <a:pt x="2716" y="4050"/>
                  </a:cubicBezTo>
                  <a:cubicBezTo>
                    <a:pt x="2684" y="4082"/>
                    <a:pt x="2668" y="4122"/>
                    <a:pt x="2668" y="4167"/>
                  </a:cubicBezTo>
                  <a:cubicBezTo>
                    <a:pt x="2668" y="4216"/>
                    <a:pt x="2683" y="4256"/>
                    <a:pt x="2715" y="4287"/>
                  </a:cubicBezTo>
                  <a:lnTo>
                    <a:pt x="4549" y="6121"/>
                  </a:lnTo>
                  <a:cubicBezTo>
                    <a:pt x="4580" y="6152"/>
                    <a:pt x="4620" y="6168"/>
                    <a:pt x="4669" y="6168"/>
                  </a:cubicBezTo>
                  <a:cubicBezTo>
                    <a:pt x="4718" y="6168"/>
                    <a:pt x="4758" y="6153"/>
                    <a:pt x="4789" y="6121"/>
                  </a:cubicBezTo>
                  <a:lnTo>
                    <a:pt x="6615" y="4292"/>
                  </a:lnTo>
                  <a:cubicBezTo>
                    <a:pt x="6650" y="4251"/>
                    <a:pt x="6668" y="4210"/>
                    <a:pt x="6668" y="4167"/>
                  </a:cubicBezTo>
                  <a:close/>
                </a:path>
              </a:pathLst>
            </a:custGeom>
            <a:solidFill>
              <a:schemeClr val="bg1"/>
            </a:solidFill>
            <a:ln>
              <a:noFill/>
            </a:ln>
          </p:spPr>
          <p:txBody>
            <a:bodyPr/>
            <a:lstStyle/>
            <a:p>
              <a:endParaRPr lang="zh-CN" altLang="en-US">
                <a:cs typeface="+mn-ea"/>
                <a:sym typeface="+mn-lt"/>
              </a:endParaRPr>
            </a:p>
          </p:txBody>
        </p:sp>
      </p:grpSp>
      <p:grpSp>
        <p:nvGrpSpPr>
          <p:cNvPr id="17" name="图标4">
            <a:extLst>
              <a:ext uri="{FF2B5EF4-FFF2-40B4-BE49-F238E27FC236}">
                <a16:creationId xmlns:a16="http://schemas.microsoft.com/office/drawing/2014/main" id="{49450B5C-E0F9-4CF8-B411-4B8116014F70}"/>
              </a:ext>
            </a:extLst>
          </p:cNvPr>
          <p:cNvGrpSpPr/>
          <p:nvPr/>
        </p:nvGrpSpPr>
        <p:grpSpPr>
          <a:xfrm>
            <a:off x="6793717" y="4307570"/>
            <a:ext cx="1472992" cy="1473545"/>
            <a:chOff x="6793717" y="4307570"/>
            <a:chExt cx="1472992" cy="1473545"/>
          </a:xfrm>
        </p:grpSpPr>
        <p:grpSp>
          <p:nvGrpSpPr>
            <p:cNvPr id="64" name="组合 63">
              <a:extLst>
                <a:ext uri="{FF2B5EF4-FFF2-40B4-BE49-F238E27FC236}">
                  <a16:creationId xmlns:a16="http://schemas.microsoft.com/office/drawing/2014/main" id="{FDBC5FCB-A718-4A15-819D-AAB479296ABF}"/>
                </a:ext>
              </a:extLst>
            </p:cNvPr>
            <p:cNvGrpSpPr/>
            <p:nvPr/>
          </p:nvGrpSpPr>
          <p:grpSpPr>
            <a:xfrm rot="399088">
              <a:off x="6793717" y="4307570"/>
              <a:ext cx="1472992" cy="1473545"/>
              <a:chOff x="5834209" y="2503307"/>
              <a:chExt cx="2291431" cy="2292291"/>
            </a:xfrm>
          </p:grpSpPr>
          <p:sp>
            <p:nvSpPr>
              <p:cNvPr id="106" name="Freeform 673">
                <a:extLst>
                  <a:ext uri="{FF2B5EF4-FFF2-40B4-BE49-F238E27FC236}">
                    <a16:creationId xmlns:a16="http://schemas.microsoft.com/office/drawing/2014/main" id="{E9C0DAE4-DDDE-495A-83BD-AE9B2A23E997}"/>
                  </a:ext>
                </a:extLst>
              </p:cNvPr>
              <p:cNvSpPr>
                <a:spLocks noEditPoints="1"/>
              </p:cNvSpPr>
              <p:nvPr/>
            </p:nvSpPr>
            <p:spPr bwMode="auto">
              <a:xfrm rot="21275257">
                <a:off x="5834209" y="2503307"/>
                <a:ext cx="2291431" cy="2292291"/>
              </a:xfrm>
              <a:custGeom>
                <a:avLst/>
                <a:gdLst>
                  <a:gd name="T0" fmla="*/ 1706 w 1816"/>
                  <a:gd name="T1" fmla="*/ 792 h 1816"/>
                  <a:gd name="T2" fmla="*/ 1774 w 1816"/>
                  <a:gd name="T3" fmla="*/ 626 h 1816"/>
                  <a:gd name="T4" fmla="*/ 1578 w 1816"/>
                  <a:gd name="T5" fmla="*/ 460 h 1816"/>
                  <a:gd name="T6" fmla="*/ 1498 w 1816"/>
                  <a:gd name="T7" fmla="*/ 216 h 1816"/>
                  <a:gd name="T8" fmla="*/ 1318 w 1816"/>
                  <a:gd name="T9" fmla="*/ 214 h 1816"/>
                  <a:gd name="T10" fmla="*/ 1150 w 1816"/>
                  <a:gd name="T11" fmla="*/ 138 h 1816"/>
                  <a:gd name="T12" fmla="*/ 978 w 1816"/>
                  <a:gd name="T13" fmla="*/ 104 h 1816"/>
                  <a:gd name="T14" fmla="*/ 792 w 1816"/>
                  <a:gd name="T15" fmla="*/ 110 h 1816"/>
                  <a:gd name="T16" fmla="*/ 626 w 1816"/>
                  <a:gd name="T17" fmla="*/ 42 h 1816"/>
                  <a:gd name="T18" fmla="*/ 460 w 1816"/>
                  <a:gd name="T19" fmla="*/ 236 h 1816"/>
                  <a:gd name="T20" fmla="*/ 216 w 1816"/>
                  <a:gd name="T21" fmla="*/ 316 h 1816"/>
                  <a:gd name="T22" fmla="*/ 214 w 1816"/>
                  <a:gd name="T23" fmla="*/ 496 h 1816"/>
                  <a:gd name="T24" fmla="*/ 138 w 1816"/>
                  <a:gd name="T25" fmla="*/ 666 h 1816"/>
                  <a:gd name="T26" fmla="*/ 104 w 1816"/>
                  <a:gd name="T27" fmla="*/ 836 h 1816"/>
                  <a:gd name="T28" fmla="*/ 108 w 1816"/>
                  <a:gd name="T29" fmla="*/ 1022 h 1816"/>
                  <a:gd name="T30" fmla="*/ 42 w 1816"/>
                  <a:gd name="T31" fmla="*/ 1190 h 1816"/>
                  <a:gd name="T32" fmla="*/ 236 w 1816"/>
                  <a:gd name="T33" fmla="*/ 1356 h 1816"/>
                  <a:gd name="T34" fmla="*/ 316 w 1816"/>
                  <a:gd name="T35" fmla="*/ 1600 h 1816"/>
                  <a:gd name="T36" fmla="*/ 496 w 1816"/>
                  <a:gd name="T37" fmla="*/ 1602 h 1816"/>
                  <a:gd name="T38" fmla="*/ 666 w 1816"/>
                  <a:gd name="T39" fmla="*/ 1678 h 1816"/>
                  <a:gd name="T40" fmla="*/ 836 w 1816"/>
                  <a:gd name="T41" fmla="*/ 1712 h 1816"/>
                  <a:gd name="T42" fmla="*/ 1022 w 1816"/>
                  <a:gd name="T43" fmla="*/ 1706 h 1816"/>
                  <a:gd name="T44" fmla="*/ 1188 w 1816"/>
                  <a:gd name="T45" fmla="*/ 1774 h 1816"/>
                  <a:gd name="T46" fmla="*/ 1356 w 1816"/>
                  <a:gd name="T47" fmla="*/ 1578 h 1816"/>
                  <a:gd name="T48" fmla="*/ 1600 w 1816"/>
                  <a:gd name="T49" fmla="*/ 1500 h 1816"/>
                  <a:gd name="T50" fmla="*/ 1602 w 1816"/>
                  <a:gd name="T51" fmla="*/ 1320 h 1816"/>
                  <a:gd name="T52" fmla="*/ 1678 w 1816"/>
                  <a:gd name="T53" fmla="*/ 1150 h 1816"/>
                  <a:gd name="T54" fmla="*/ 1710 w 1816"/>
                  <a:gd name="T55" fmla="*/ 978 h 1816"/>
                  <a:gd name="T56" fmla="*/ 872 w 1816"/>
                  <a:gd name="T57" fmla="*/ 1612 h 1816"/>
                  <a:gd name="T58" fmla="*/ 730 w 1816"/>
                  <a:gd name="T59" fmla="*/ 1592 h 1816"/>
                  <a:gd name="T60" fmla="*/ 602 w 1816"/>
                  <a:gd name="T61" fmla="*/ 1544 h 1816"/>
                  <a:gd name="T62" fmla="*/ 484 w 1816"/>
                  <a:gd name="T63" fmla="*/ 1474 h 1816"/>
                  <a:gd name="T64" fmla="*/ 384 w 1816"/>
                  <a:gd name="T65" fmla="*/ 1382 h 1816"/>
                  <a:gd name="T66" fmla="*/ 304 w 1816"/>
                  <a:gd name="T67" fmla="*/ 1274 h 1816"/>
                  <a:gd name="T68" fmla="*/ 244 w 1816"/>
                  <a:gd name="T69" fmla="*/ 1150 h 1816"/>
                  <a:gd name="T70" fmla="*/ 210 w 1816"/>
                  <a:gd name="T71" fmla="*/ 1016 h 1816"/>
                  <a:gd name="T72" fmla="*/ 202 w 1816"/>
                  <a:gd name="T73" fmla="*/ 872 h 1816"/>
                  <a:gd name="T74" fmla="*/ 224 w 1816"/>
                  <a:gd name="T75" fmla="*/ 732 h 1816"/>
                  <a:gd name="T76" fmla="*/ 272 w 1816"/>
                  <a:gd name="T77" fmla="*/ 602 h 1816"/>
                  <a:gd name="T78" fmla="*/ 342 w 1816"/>
                  <a:gd name="T79" fmla="*/ 486 h 1816"/>
                  <a:gd name="T80" fmla="*/ 432 w 1816"/>
                  <a:gd name="T81" fmla="*/ 386 h 1816"/>
                  <a:gd name="T82" fmla="*/ 542 w 1816"/>
                  <a:gd name="T83" fmla="*/ 304 h 1816"/>
                  <a:gd name="T84" fmla="*/ 664 w 1816"/>
                  <a:gd name="T85" fmla="*/ 244 h 1816"/>
                  <a:gd name="T86" fmla="*/ 800 w 1816"/>
                  <a:gd name="T87" fmla="*/ 210 h 1816"/>
                  <a:gd name="T88" fmla="*/ 944 w 1816"/>
                  <a:gd name="T89" fmla="*/ 202 h 1816"/>
                  <a:gd name="T90" fmla="*/ 1084 w 1816"/>
                  <a:gd name="T91" fmla="*/ 224 h 1816"/>
                  <a:gd name="T92" fmla="*/ 1214 w 1816"/>
                  <a:gd name="T93" fmla="*/ 272 h 1816"/>
                  <a:gd name="T94" fmla="*/ 1330 w 1816"/>
                  <a:gd name="T95" fmla="*/ 342 h 1816"/>
                  <a:gd name="T96" fmla="*/ 1430 w 1816"/>
                  <a:gd name="T97" fmla="*/ 432 h 1816"/>
                  <a:gd name="T98" fmla="*/ 1512 w 1816"/>
                  <a:gd name="T99" fmla="*/ 542 h 1816"/>
                  <a:gd name="T100" fmla="*/ 1570 w 1816"/>
                  <a:gd name="T101" fmla="*/ 664 h 1816"/>
                  <a:gd name="T102" fmla="*/ 1606 w 1816"/>
                  <a:gd name="T103" fmla="*/ 800 h 1816"/>
                  <a:gd name="T104" fmla="*/ 1612 w 1816"/>
                  <a:gd name="T105" fmla="*/ 944 h 1816"/>
                  <a:gd name="T106" fmla="*/ 1592 w 1816"/>
                  <a:gd name="T107" fmla="*/ 1084 h 1816"/>
                  <a:gd name="T108" fmla="*/ 1544 w 1816"/>
                  <a:gd name="T109" fmla="*/ 1214 h 1816"/>
                  <a:gd name="T110" fmla="*/ 1474 w 1816"/>
                  <a:gd name="T111" fmla="*/ 1330 h 1816"/>
                  <a:gd name="T112" fmla="*/ 1382 w 1816"/>
                  <a:gd name="T113" fmla="*/ 1430 h 1816"/>
                  <a:gd name="T114" fmla="*/ 1274 w 1816"/>
                  <a:gd name="T115" fmla="*/ 1512 h 1816"/>
                  <a:gd name="T116" fmla="*/ 1150 w 1816"/>
                  <a:gd name="T117" fmla="*/ 1570 h 1816"/>
                  <a:gd name="T118" fmla="*/ 1014 w 1816"/>
                  <a:gd name="T119" fmla="*/ 1606 h 1816"/>
                  <a:gd name="T120" fmla="*/ 0 w 1816"/>
                  <a:gd name="T121" fmla="*/ 0 h 1816"/>
                  <a:gd name="T122" fmla="*/ 1816 w 1816"/>
                  <a:gd name="T123" fmla="*/ 1816 h 1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T120" t="T121" r="T122" b="T123"/>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defRPr/>
                </a:pPr>
                <a:endParaRPr lang="zh-CN" altLang="en-US" kern="0">
                  <a:solidFill>
                    <a:srgbClr val="000000"/>
                  </a:solidFill>
                  <a:cs typeface="+mn-ea"/>
                  <a:sym typeface="+mn-lt"/>
                </a:endParaRPr>
              </a:p>
            </p:txBody>
          </p:sp>
          <p:sp>
            <p:nvSpPr>
              <p:cNvPr id="107" name="Oval 677">
                <a:extLst>
                  <a:ext uri="{FF2B5EF4-FFF2-40B4-BE49-F238E27FC236}">
                    <a16:creationId xmlns:a16="http://schemas.microsoft.com/office/drawing/2014/main" id="{15BB5440-81CA-4B10-8F8F-C390478B7394}"/>
                  </a:ext>
                </a:extLst>
              </p:cNvPr>
              <p:cNvSpPr>
                <a:spLocks noChangeArrowheads="1"/>
              </p:cNvSpPr>
              <p:nvPr/>
            </p:nvSpPr>
            <p:spPr bwMode="auto">
              <a:xfrm rot="21275257">
                <a:off x="6194146" y="2864803"/>
                <a:ext cx="1569867" cy="157098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Gulim" pitchFamily="34" charset="-127"/>
                    <a:ea typeface="Gulim" pitchFamily="34" charset="-127"/>
                  </a:defRPr>
                </a:lvl1pPr>
                <a:lvl2pPr marL="742950" indent="-285750" eaLnBrk="0" hangingPunct="0">
                  <a:defRPr>
                    <a:solidFill>
                      <a:schemeClr val="tx1"/>
                    </a:solidFill>
                    <a:latin typeface="Gulim" pitchFamily="34" charset="-127"/>
                    <a:ea typeface="Gulim" pitchFamily="34" charset="-127"/>
                  </a:defRPr>
                </a:lvl2pPr>
                <a:lvl3pPr marL="1143000" indent="-228600" eaLnBrk="0" hangingPunct="0">
                  <a:defRPr>
                    <a:solidFill>
                      <a:schemeClr val="tx1"/>
                    </a:solidFill>
                    <a:latin typeface="Gulim" pitchFamily="34" charset="-127"/>
                    <a:ea typeface="Gulim" pitchFamily="34" charset="-127"/>
                  </a:defRPr>
                </a:lvl3pPr>
                <a:lvl4pPr marL="1600200" indent="-228600" eaLnBrk="0" hangingPunct="0">
                  <a:defRPr>
                    <a:solidFill>
                      <a:schemeClr val="tx1"/>
                    </a:solidFill>
                    <a:latin typeface="Gulim" pitchFamily="34" charset="-127"/>
                    <a:ea typeface="Gulim" pitchFamily="34" charset="-127"/>
                  </a:defRPr>
                </a:lvl4pPr>
                <a:lvl5pPr marL="2057400" indent="-228600" eaLnBrk="0" hangingPunct="0">
                  <a:defRPr>
                    <a:solidFill>
                      <a:schemeClr val="tx1"/>
                    </a:solidFill>
                    <a:latin typeface="Gulim" pitchFamily="34" charset="-127"/>
                    <a:ea typeface="Gulim" pitchFamily="34" charset="-127"/>
                  </a:defRPr>
                </a:lvl5pPr>
                <a:lvl6pPr marL="2514600" indent="-228600" eaLnBrk="0" fontAlgn="base" latinLnBrk="1" hangingPunct="0">
                  <a:spcBef>
                    <a:spcPct val="0"/>
                  </a:spcBef>
                  <a:spcAft>
                    <a:spcPct val="0"/>
                  </a:spcAft>
                  <a:defRPr>
                    <a:solidFill>
                      <a:schemeClr val="tx1"/>
                    </a:solidFill>
                    <a:latin typeface="Gulim" pitchFamily="34" charset="-127"/>
                    <a:ea typeface="Gulim" pitchFamily="34" charset="-127"/>
                  </a:defRPr>
                </a:lvl6pPr>
                <a:lvl7pPr marL="2971800" indent="-228600" eaLnBrk="0" fontAlgn="base" latinLnBrk="1" hangingPunct="0">
                  <a:spcBef>
                    <a:spcPct val="0"/>
                  </a:spcBef>
                  <a:spcAft>
                    <a:spcPct val="0"/>
                  </a:spcAft>
                  <a:defRPr>
                    <a:solidFill>
                      <a:schemeClr val="tx1"/>
                    </a:solidFill>
                    <a:latin typeface="Gulim" pitchFamily="34" charset="-127"/>
                    <a:ea typeface="Gulim" pitchFamily="34" charset="-127"/>
                  </a:defRPr>
                </a:lvl7pPr>
                <a:lvl8pPr marL="3429000" indent="-228600" eaLnBrk="0" fontAlgn="base" latinLnBrk="1" hangingPunct="0">
                  <a:spcBef>
                    <a:spcPct val="0"/>
                  </a:spcBef>
                  <a:spcAft>
                    <a:spcPct val="0"/>
                  </a:spcAft>
                  <a:defRPr>
                    <a:solidFill>
                      <a:schemeClr val="tx1"/>
                    </a:solidFill>
                    <a:latin typeface="Gulim" pitchFamily="34" charset="-127"/>
                    <a:ea typeface="Gulim" pitchFamily="34" charset="-127"/>
                  </a:defRPr>
                </a:lvl8pPr>
                <a:lvl9pPr marL="3886200" indent="-228600" eaLnBrk="0" fontAlgn="base" latinLnBrk="1" hangingPunct="0">
                  <a:spcBef>
                    <a:spcPct val="0"/>
                  </a:spcBef>
                  <a:spcAft>
                    <a:spcPct val="0"/>
                  </a:spcAft>
                  <a:defRPr>
                    <a:solidFill>
                      <a:schemeClr val="tx1"/>
                    </a:solidFill>
                    <a:latin typeface="Gulim" pitchFamily="34" charset="-127"/>
                    <a:ea typeface="Gulim" pitchFamily="34" charset="-127"/>
                  </a:defRPr>
                </a:lvl9pPr>
              </a:lstStyle>
              <a:p>
                <a:pPr eaLnBrk="1" latinLnBrk="1" hangingPunct="1">
                  <a:defRPr/>
                </a:pPr>
                <a:endParaRPr lang="ko-KR" altLang="en-US" kern="0">
                  <a:solidFill>
                    <a:srgbClr val="000000"/>
                  </a:solidFill>
                  <a:latin typeface="+mn-lt"/>
                  <a:ea typeface="+mn-ea"/>
                  <a:cs typeface="+mn-ea"/>
                  <a:sym typeface="+mn-lt"/>
                </a:endParaRPr>
              </a:p>
            </p:txBody>
          </p:sp>
        </p:grpSp>
        <p:sp>
          <p:nvSpPr>
            <p:cNvPr id="125" name="iconfont-11253-5330645">
              <a:extLst>
                <a:ext uri="{FF2B5EF4-FFF2-40B4-BE49-F238E27FC236}">
                  <a16:creationId xmlns:a16="http://schemas.microsoft.com/office/drawing/2014/main" id="{0CFA8C5A-9365-45A5-A5E6-DFF313ADBED9}"/>
                </a:ext>
              </a:extLst>
            </p:cNvPr>
            <p:cNvSpPr>
              <a:spLocks noChangeAspect="1"/>
            </p:cNvSpPr>
            <p:nvPr/>
          </p:nvSpPr>
          <p:spPr bwMode="auto">
            <a:xfrm>
              <a:off x="7223533" y="4803284"/>
              <a:ext cx="609685" cy="478883"/>
            </a:xfrm>
            <a:custGeom>
              <a:avLst/>
              <a:gdLst>
                <a:gd name="T0" fmla="*/ 10000 w 10000"/>
                <a:gd name="T1" fmla="*/ 891 h 7855"/>
                <a:gd name="T2" fmla="*/ 9726 w 10000"/>
                <a:gd name="T3" fmla="*/ 1733 h 7855"/>
                <a:gd name="T4" fmla="*/ 9045 w 10000"/>
                <a:gd name="T5" fmla="*/ 2420 h 7855"/>
                <a:gd name="T6" fmla="*/ 6434 w 10000"/>
                <a:gd name="T7" fmla="*/ 4233 h 7855"/>
                <a:gd name="T8" fmla="*/ 6196 w 10000"/>
                <a:gd name="T9" fmla="*/ 4403 h 7855"/>
                <a:gd name="T10" fmla="*/ 5895 w 10000"/>
                <a:gd name="T11" fmla="*/ 4616 h 7855"/>
                <a:gd name="T12" fmla="*/ 5605 w 10000"/>
                <a:gd name="T13" fmla="*/ 4798 h 7855"/>
                <a:gd name="T14" fmla="*/ 5285 w 10000"/>
                <a:gd name="T15" fmla="*/ 4948 h 7855"/>
                <a:gd name="T16" fmla="*/ 5006 w 10000"/>
                <a:gd name="T17" fmla="*/ 4998 h 7855"/>
                <a:gd name="T18" fmla="*/ 4994 w 10000"/>
                <a:gd name="T19" fmla="*/ 4998 h 7855"/>
                <a:gd name="T20" fmla="*/ 4715 w 10000"/>
                <a:gd name="T21" fmla="*/ 4948 h 7855"/>
                <a:gd name="T22" fmla="*/ 4395 w 10000"/>
                <a:gd name="T23" fmla="*/ 4798 h 7855"/>
                <a:gd name="T24" fmla="*/ 4105 w 10000"/>
                <a:gd name="T25" fmla="*/ 4616 h 7855"/>
                <a:gd name="T26" fmla="*/ 3804 w 10000"/>
                <a:gd name="T27" fmla="*/ 4403 h 7855"/>
                <a:gd name="T28" fmla="*/ 3566 w 10000"/>
                <a:gd name="T29" fmla="*/ 4233 h 7855"/>
                <a:gd name="T30" fmla="*/ 2104 w 10000"/>
                <a:gd name="T31" fmla="*/ 3215 h 7855"/>
                <a:gd name="T32" fmla="*/ 960 w 10000"/>
                <a:gd name="T33" fmla="*/ 2418 h 7855"/>
                <a:gd name="T34" fmla="*/ 307 w 10000"/>
                <a:gd name="T35" fmla="*/ 1775 h 7855"/>
                <a:gd name="T36" fmla="*/ 0 w 10000"/>
                <a:gd name="T37" fmla="*/ 1015 h 7855"/>
                <a:gd name="T38" fmla="*/ 231 w 10000"/>
                <a:gd name="T39" fmla="*/ 290 h 7855"/>
                <a:gd name="T40" fmla="*/ 892 w 10000"/>
                <a:gd name="T41" fmla="*/ 0 h 7855"/>
                <a:gd name="T42" fmla="*/ 9108 w 10000"/>
                <a:gd name="T43" fmla="*/ 0 h 7855"/>
                <a:gd name="T44" fmla="*/ 9735 w 10000"/>
                <a:gd name="T45" fmla="*/ 261 h 7855"/>
                <a:gd name="T46" fmla="*/ 10000 w 10000"/>
                <a:gd name="T47" fmla="*/ 891 h 7855"/>
                <a:gd name="T48" fmla="*/ 10000 w 10000"/>
                <a:gd name="T49" fmla="*/ 2532 h 7855"/>
                <a:gd name="T50" fmla="*/ 10000 w 10000"/>
                <a:gd name="T51" fmla="*/ 6963 h 7855"/>
                <a:gd name="T52" fmla="*/ 9739 w 10000"/>
                <a:gd name="T53" fmla="*/ 7593 h 7855"/>
                <a:gd name="T54" fmla="*/ 9109 w 10000"/>
                <a:gd name="T55" fmla="*/ 7855 h 7855"/>
                <a:gd name="T56" fmla="*/ 894 w 10000"/>
                <a:gd name="T57" fmla="*/ 7855 h 7855"/>
                <a:gd name="T58" fmla="*/ 264 w 10000"/>
                <a:gd name="T59" fmla="*/ 7593 h 7855"/>
                <a:gd name="T60" fmla="*/ 1 w 10000"/>
                <a:gd name="T61" fmla="*/ 6963 h 7855"/>
                <a:gd name="T62" fmla="*/ 1 w 10000"/>
                <a:gd name="T63" fmla="*/ 2532 h 7855"/>
                <a:gd name="T64" fmla="*/ 565 w 10000"/>
                <a:gd name="T65" fmla="*/ 3018 h 7855"/>
                <a:gd name="T66" fmla="*/ 3339 w 10000"/>
                <a:gd name="T67" fmla="*/ 4943 h 7855"/>
                <a:gd name="T68" fmla="*/ 3855 w 10000"/>
                <a:gd name="T69" fmla="*/ 5308 h 7855"/>
                <a:gd name="T70" fmla="*/ 4383 w 10000"/>
                <a:gd name="T71" fmla="*/ 5576 h 7855"/>
                <a:gd name="T72" fmla="*/ 4996 w 10000"/>
                <a:gd name="T73" fmla="*/ 5712 h 7855"/>
                <a:gd name="T74" fmla="*/ 5009 w 10000"/>
                <a:gd name="T75" fmla="*/ 5712 h 7855"/>
                <a:gd name="T76" fmla="*/ 5623 w 10000"/>
                <a:gd name="T77" fmla="*/ 5576 h 7855"/>
                <a:gd name="T78" fmla="*/ 6150 w 10000"/>
                <a:gd name="T79" fmla="*/ 5308 h 7855"/>
                <a:gd name="T80" fmla="*/ 6666 w 10000"/>
                <a:gd name="T81" fmla="*/ 4943 h 7855"/>
                <a:gd name="T82" fmla="*/ 9445 w 10000"/>
                <a:gd name="T83" fmla="*/ 3018 h 7855"/>
                <a:gd name="T84" fmla="*/ 10000 w 10000"/>
                <a:gd name="T85" fmla="*/ 2532 h 7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00" h="7855">
                  <a:moveTo>
                    <a:pt x="10000" y="891"/>
                  </a:moveTo>
                  <a:cubicBezTo>
                    <a:pt x="10000" y="1185"/>
                    <a:pt x="9909" y="1466"/>
                    <a:pt x="9726" y="1733"/>
                  </a:cubicBezTo>
                  <a:cubicBezTo>
                    <a:pt x="9544" y="2001"/>
                    <a:pt x="9316" y="2230"/>
                    <a:pt x="9045" y="2420"/>
                  </a:cubicBezTo>
                  <a:cubicBezTo>
                    <a:pt x="7646" y="3391"/>
                    <a:pt x="6776" y="3995"/>
                    <a:pt x="6434" y="4233"/>
                  </a:cubicBezTo>
                  <a:cubicBezTo>
                    <a:pt x="6396" y="4260"/>
                    <a:pt x="6318" y="4317"/>
                    <a:pt x="6196" y="4403"/>
                  </a:cubicBezTo>
                  <a:cubicBezTo>
                    <a:pt x="6075" y="4491"/>
                    <a:pt x="5975" y="4562"/>
                    <a:pt x="5895" y="4616"/>
                  </a:cubicBezTo>
                  <a:cubicBezTo>
                    <a:pt x="5815" y="4670"/>
                    <a:pt x="5718" y="4730"/>
                    <a:pt x="5605" y="4798"/>
                  </a:cubicBezTo>
                  <a:cubicBezTo>
                    <a:pt x="5491" y="4866"/>
                    <a:pt x="5384" y="4916"/>
                    <a:pt x="5285" y="4948"/>
                  </a:cubicBezTo>
                  <a:cubicBezTo>
                    <a:pt x="5184" y="4982"/>
                    <a:pt x="5091" y="4998"/>
                    <a:pt x="5006" y="4998"/>
                  </a:cubicBezTo>
                  <a:lnTo>
                    <a:pt x="4994" y="4998"/>
                  </a:lnTo>
                  <a:cubicBezTo>
                    <a:pt x="4908" y="4998"/>
                    <a:pt x="4815" y="4982"/>
                    <a:pt x="4715" y="4948"/>
                  </a:cubicBezTo>
                  <a:cubicBezTo>
                    <a:pt x="4614" y="4915"/>
                    <a:pt x="4508" y="4865"/>
                    <a:pt x="4395" y="4798"/>
                  </a:cubicBezTo>
                  <a:cubicBezTo>
                    <a:pt x="4281" y="4731"/>
                    <a:pt x="4185" y="4671"/>
                    <a:pt x="4105" y="4616"/>
                  </a:cubicBezTo>
                  <a:cubicBezTo>
                    <a:pt x="4025" y="4562"/>
                    <a:pt x="3924" y="4491"/>
                    <a:pt x="3804" y="4403"/>
                  </a:cubicBezTo>
                  <a:cubicBezTo>
                    <a:pt x="3683" y="4317"/>
                    <a:pt x="3604" y="4260"/>
                    <a:pt x="3566" y="4233"/>
                  </a:cubicBezTo>
                  <a:cubicBezTo>
                    <a:pt x="3229" y="3995"/>
                    <a:pt x="2740" y="3656"/>
                    <a:pt x="2104" y="3215"/>
                  </a:cubicBezTo>
                  <a:cubicBezTo>
                    <a:pt x="1467" y="2773"/>
                    <a:pt x="1086" y="2510"/>
                    <a:pt x="960" y="2418"/>
                  </a:cubicBezTo>
                  <a:cubicBezTo>
                    <a:pt x="729" y="2262"/>
                    <a:pt x="511" y="2047"/>
                    <a:pt x="307" y="1775"/>
                  </a:cubicBezTo>
                  <a:cubicBezTo>
                    <a:pt x="102" y="1503"/>
                    <a:pt x="0" y="1248"/>
                    <a:pt x="0" y="1015"/>
                  </a:cubicBezTo>
                  <a:cubicBezTo>
                    <a:pt x="0" y="725"/>
                    <a:pt x="77" y="483"/>
                    <a:pt x="231" y="290"/>
                  </a:cubicBezTo>
                  <a:cubicBezTo>
                    <a:pt x="385" y="96"/>
                    <a:pt x="606" y="0"/>
                    <a:pt x="892" y="0"/>
                  </a:cubicBezTo>
                  <a:lnTo>
                    <a:pt x="9108" y="0"/>
                  </a:lnTo>
                  <a:cubicBezTo>
                    <a:pt x="9349" y="0"/>
                    <a:pt x="9559" y="87"/>
                    <a:pt x="9735" y="261"/>
                  </a:cubicBezTo>
                  <a:cubicBezTo>
                    <a:pt x="9913" y="436"/>
                    <a:pt x="10000" y="646"/>
                    <a:pt x="10000" y="891"/>
                  </a:cubicBezTo>
                  <a:close/>
                  <a:moveTo>
                    <a:pt x="10000" y="2532"/>
                  </a:moveTo>
                  <a:lnTo>
                    <a:pt x="10000" y="6963"/>
                  </a:lnTo>
                  <a:cubicBezTo>
                    <a:pt x="10000" y="7208"/>
                    <a:pt x="9913" y="7418"/>
                    <a:pt x="9739" y="7593"/>
                  </a:cubicBezTo>
                  <a:cubicBezTo>
                    <a:pt x="9564" y="7768"/>
                    <a:pt x="9354" y="7855"/>
                    <a:pt x="9109" y="7855"/>
                  </a:cubicBezTo>
                  <a:lnTo>
                    <a:pt x="894" y="7855"/>
                  </a:lnTo>
                  <a:cubicBezTo>
                    <a:pt x="649" y="7855"/>
                    <a:pt x="439" y="7767"/>
                    <a:pt x="264" y="7593"/>
                  </a:cubicBezTo>
                  <a:cubicBezTo>
                    <a:pt x="88" y="7420"/>
                    <a:pt x="1" y="7208"/>
                    <a:pt x="1" y="6963"/>
                  </a:cubicBezTo>
                  <a:lnTo>
                    <a:pt x="1" y="2532"/>
                  </a:lnTo>
                  <a:cubicBezTo>
                    <a:pt x="165" y="2715"/>
                    <a:pt x="354" y="2876"/>
                    <a:pt x="565" y="3018"/>
                  </a:cubicBezTo>
                  <a:cubicBezTo>
                    <a:pt x="1911" y="3933"/>
                    <a:pt x="2836" y="4576"/>
                    <a:pt x="3339" y="4943"/>
                  </a:cubicBezTo>
                  <a:cubicBezTo>
                    <a:pt x="3551" y="5099"/>
                    <a:pt x="3723" y="5222"/>
                    <a:pt x="3855" y="5308"/>
                  </a:cubicBezTo>
                  <a:cubicBezTo>
                    <a:pt x="3986" y="5396"/>
                    <a:pt x="4163" y="5486"/>
                    <a:pt x="4383" y="5576"/>
                  </a:cubicBezTo>
                  <a:cubicBezTo>
                    <a:pt x="4603" y="5667"/>
                    <a:pt x="4806" y="5712"/>
                    <a:pt x="4996" y="5712"/>
                  </a:cubicBezTo>
                  <a:lnTo>
                    <a:pt x="5009" y="5712"/>
                  </a:lnTo>
                  <a:cubicBezTo>
                    <a:pt x="5199" y="5712"/>
                    <a:pt x="5403" y="5666"/>
                    <a:pt x="5623" y="5576"/>
                  </a:cubicBezTo>
                  <a:cubicBezTo>
                    <a:pt x="5843" y="5485"/>
                    <a:pt x="6018" y="5395"/>
                    <a:pt x="6150" y="5308"/>
                  </a:cubicBezTo>
                  <a:cubicBezTo>
                    <a:pt x="6281" y="5222"/>
                    <a:pt x="6454" y="5099"/>
                    <a:pt x="6666" y="4943"/>
                  </a:cubicBezTo>
                  <a:cubicBezTo>
                    <a:pt x="7299" y="4486"/>
                    <a:pt x="8225" y="3843"/>
                    <a:pt x="9445" y="3018"/>
                  </a:cubicBezTo>
                  <a:cubicBezTo>
                    <a:pt x="9654" y="2872"/>
                    <a:pt x="9840" y="2711"/>
                    <a:pt x="10000" y="2532"/>
                  </a:cubicBezTo>
                  <a:close/>
                </a:path>
              </a:pathLst>
            </a:custGeom>
            <a:solidFill>
              <a:schemeClr val="bg1"/>
            </a:solidFill>
            <a:ln>
              <a:noFill/>
            </a:ln>
          </p:spPr>
          <p:txBody>
            <a:bodyPr/>
            <a:lstStyle/>
            <a:p>
              <a:endParaRPr lang="zh-CN" altLang="en-US">
                <a:cs typeface="+mn-ea"/>
                <a:sym typeface="+mn-lt"/>
              </a:endParaRPr>
            </a:p>
          </p:txBody>
        </p:sp>
      </p:grpSp>
      <p:sp>
        <p:nvSpPr>
          <p:cNvPr id="126" name="文本框 125">
            <a:extLst>
              <a:ext uri="{FF2B5EF4-FFF2-40B4-BE49-F238E27FC236}">
                <a16:creationId xmlns:a16="http://schemas.microsoft.com/office/drawing/2014/main" id="{7D14B821-56AC-4282-9FF6-DB1AF7E899D4}"/>
              </a:ext>
            </a:extLst>
          </p:cNvPr>
          <p:cNvSpPr txBox="1"/>
          <p:nvPr/>
        </p:nvSpPr>
        <p:spPr>
          <a:xfrm>
            <a:off x="4573606" y="870652"/>
            <a:ext cx="3044789" cy="523220"/>
          </a:xfrm>
          <a:prstGeom prst="rect">
            <a:avLst/>
          </a:prstGeom>
          <a:noFill/>
        </p:spPr>
        <p:txBody>
          <a:bodyPr wrap="square" rtlCol="0">
            <a:spAutoFit/>
          </a:bodyPr>
          <a:lstStyle/>
          <a:p>
            <a:pPr defTabSz="914377">
              <a:defRPr/>
            </a:pPr>
            <a:r>
              <a:rPr lang="zh-CN" altLang="en-US" sz="2800" b="1" dirty="0">
                <a:solidFill>
                  <a:schemeClr val="accent1"/>
                </a:solidFill>
                <a:cs typeface="+mn-ea"/>
                <a:sym typeface="+mn-lt"/>
              </a:rPr>
              <a:t>在此输入您的标题</a:t>
            </a:r>
          </a:p>
        </p:txBody>
      </p:sp>
      <p:sp>
        <p:nvSpPr>
          <p:cNvPr id="2" name="矩形 1">
            <a:extLst>
              <a:ext uri="{FF2B5EF4-FFF2-40B4-BE49-F238E27FC236}">
                <a16:creationId xmlns:a16="http://schemas.microsoft.com/office/drawing/2014/main" id="{B0124223-F4E4-44B0-8E71-4D30989746B1}"/>
              </a:ext>
            </a:extLst>
          </p:cNvPr>
          <p:cNvSpPr/>
          <p:nvPr/>
        </p:nvSpPr>
        <p:spPr>
          <a:xfrm>
            <a:off x="989230" y="1417616"/>
            <a:ext cx="10213541" cy="738664"/>
          </a:xfrm>
          <a:prstGeom prst="rect">
            <a:avLst/>
          </a:prstGeom>
        </p:spPr>
        <p:txBody>
          <a:bodyPr wrap="square">
            <a:spAutoFit/>
          </a:bodyPr>
          <a:lstStyle/>
          <a:p>
            <a:pPr indent="457200" algn="ctr"/>
            <a:r>
              <a:rPr lang="zh-CN" altLang="en-US" sz="1400" dirty="0">
                <a:solidFill>
                  <a:schemeClr val="tx1">
                    <a:lumMod val="65000"/>
                    <a:lumOff val="35000"/>
                  </a:schemeClr>
                </a:solidFill>
                <a:cs typeface="+mn-ea"/>
                <a:sym typeface="+mn-lt"/>
              </a:rPr>
              <a:t>学校现有</a:t>
            </a:r>
            <a:r>
              <a:rPr lang="en-US" altLang="zh-CN" sz="1400" dirty="0">
                <a:solidFill>
                  <a:schemeClr val="tx1">
                    <a:lumMod val="65000"/>
                    <a:lumOff val="35000"/>
                  </a:schemeClr>
                </a:solidFill>
                <a:cs typeface="+mn-ea"/>
                <a:sym typeface="+mn-lt"/>
              </a:rPr>
              <a:t>27</a:t>
            </a:r>
            <a:r>
              <a:rPr lang="zh-CN" altLang="en-US" sz="1400" dirty="0">
                <a:solidFill>
                  <a:schemeClr val="tx1">
                    <a:lumMod val="65000"/>
                    <a:lumOff val="35000"/>
                  </a:schemeClr>
                </a:solidFill>
                <a:cs typeface="+mn-ea"/>
                <a:sym typeface="+mn-lt"/>
              </a:rPr>
              <a:t>个党政职能部门，</a:t>
            </a:r>
            <a:r>
              <a:rPr lang="en-US" altLang="zh-CN" sz="1400" dirty="0">
                <a:solidFill>
                  <a:schemeClr val="tx1">
                    <a:lumMod val="65000"/>
                    <a:lumOff val="35000"/>
                  </a:schemeClr>
                </a:solidFill>
                <a:cs typeface="+mn-ea"/>
                <a:sym typeface="+mn-lt"/>
              </a:rPr>
              <a:t>2</a:t>
            </a:r>
            <a:r>
              <a:rPr lang="zh-CN" altLang="en-US" sz="1400" dirty="0">
                <a:solidFill>
                  <a:schemeClr val="tx1">
                    <a:lumMod val="65000"/>
                    <a:lumOff val="35000"/>
                  </a:schemeClr>
                </a:solidFill>
                <a:cs typeface="+mn-ea"/>
                <a:sym typeface="+mn-lt"/>
              </a:rPr>
              <a:t>个学部，</a:t>
            </a:r>
            <a:r>
              <a:rPr lang="en-US" altLang="zh-CN" sz="1400" dirty="0">
                <a:solidFill>
                  <a:schemeClr val="tx1">
                    <a:lumMod val="65000"/>
                    <a:lumOff val="35000"/>
                  </a:schemeClr>
                </a:solidFill>
                <a:cs typeface="+mn-ea"/>
                <a:sym typeface="+mn-lt"/>
              </a:rPr>
              <a:t>20</a:t>
            </a:r>
            <a:r>
              <a:rPr lang="zh-CN" altLang="en-US" sz="1400" dirty="0">
                <a:solidFill>
                  <a:schemeClr val="tx1">
                    <a:lumMod val="65000"/>
                    <a:lumOff val="35000"/>
                  </a:schemeClr>
                </a:solidFill>
                <a:cs typeface="+mn-ea"/>
                <a:sym typeface="+mn-lt"/>
              </a:rPr>
              <a:t>个学院，</a:t>
            </a:r>
            <a:r>
              <a:rPr lang="en-US" altLang="zh-CN" sz="1400" dirty="0">
                <a:solidFill>
                  <a:schemeClr val="tx1">
                    <a:lumMod val="65000"/>
                    <a:lumOff val="35000"/>
                  </a:schemeClr>
                </a:solidFill>
                <a:cs typeface="+mn-ea"/>
                <a:sym typeface="+mn-lt"/>
              </a:rPr>
              <a:t>17</a:t>
            </a:r>
            <a:r>
              <a:rPr lang="zh-CN" altLang="en-US" sz="1400" dirty="0">
                <a:solidFill>
                  <a:schemeClr val="tx1">
                    <a:lumMod val="65000"/>
                    <a:lumOff val="35000"/>
                  </a:schemeClr>
                </a:solidFill>
                <a:cs typeface="+mn-ea"/>
                <a:sym typeface="+mn-lt"/>
              </a:rPr>
              <a:t>个直属单位。现有</a:t>
            </a:r>
            <a:r>
              <a:rPr lang="en-US" altLang="zh-CN" sz="1400" dirty="0">
                <a:solidFill>
                  <a:schemeClr val="tx1">
                    <a:lumMod val="65000"/>
                    <a:lumOff val="35000"/>
                  </a:schemeClr>
                </a:solidFill>
                <a:cs typeface="+mn-ea"/>
                <a:sym typeface="+mn-lt"/>
              </a:rPr>
              <a:t>72</a:t>
            </a:r>
            <a:r>
              <a:rPr lang="zh-CN" altLang="en-US" sz="1400" dirty="0">
                <a:solidFill>
                  <a:schemeClr val="tx1">
                    <a:lumMod val="65000"/>
                    <a:lumOff val="35000"/>
                  </a:schemeClr>
                </a:solidFill>
                <a:cs typeface="+mn-ea"/>
                <a:sym typeface="+mn-lt"/>
              </a:rPr>
              <a:t>个本科专业，</a:t>
            </a:r>
            <a:r>
              <a:rPr lang="en-US" altLang="zh-CN" sz="1400" dirty="0">
                <a:solidFill>
                  <a:schemeClr val="tx1">
                    <a:lumMod val="65000"/>
                    <a:lumOff val="35000"/>
                  </a:schemeClr>
                </a:solidFill>
                <a:cs typeface="+mn-ea"/>
                <a:sym typeface="+mn-lt"/>
              </a:rPr>
              <a:t>8</a:t>
            </a:r>
            <a:r>
              <a:rPr lang="zh-CN" altLang="en-US" sz="1400" dirty="0">
                <a:solidFill>
                  <a:schemeClr val="tx1">
                    <a:lumMod val="65000"/>
                    <a:lumOff val="35000"/>
                  </a:schemeClr>
                </a:solidFill>
                <a:cs typeface="+mn-ea"/>
                <a:sym typeface="+mn-lt"/>
              </a:rPr>
              <a:t>个博士学位授权一级学科，</a:t>
            </a:r>
            <a:r>
              <a:rPr lang="en-US" altLang="zh-CN" sz="1400" dirty="0">
                <a:solidFill>
                  <a:schemeClr val="tx1">
                    <a:lumMod val="65000"/>
                    <a:lumOff val="35000"/>
                  </a:schemeClr>
                </a:solidFill>
                <a:cs typeface="+mn-ea"/>
                <a:sym typeface="+mn-lt"/>
              </a:rPr>
              <a:t>1</a:t>
            </a:r>
            <a:r>
              <a:rPr lang="zh-CN" altLang="en-US" sz="1400" dirty="0">
                <a:solidFill>
                  <a:schemeClr val="tx1">
                    <a:lumMod val="65000"/>
                    <a:lumOff val="35000"/>
                  </a:schemeClr>
                </a:solidFill>
                <a:cs typeface="+mn-ea"/>
                <a:sym typeface="+mn-lt"/>
              </a:rPr>
              <a:t>个教育专业博士学位授权点，</a:t>
            </a:r>
            <a:r>
              <a:rPr lang="en-US" altLang="zh-CN" sz="1400" dirty="0">
                <a:solidFill>
                  <a:schemeClr val="tx1">
                    <a:lumMod val="65000"/>
                    <a:lumOff val="35000"/>
                  </a:schemeClr>
                </a:solidFill>
                <a:cs typeface="+mn-ea"/>
                <a:sym typeface="+mn-lt"/>
              </a:rPr>
              <a:t>33</a:t>
            </a:r>
            <a:r>
              <a:rPr lang="zh-CN" altLang="en-US" sz="1400" dirty="0">
                <a:solidFill>
                  <a:schemeClr val="tx1">
                    <a:lumMod val="65000"/>
                    <a:lumOff val="35000"/>
                  </a:schemeClr>
                </a:solidFill>
                <a:cs typeface="+mn-ea"/>
                <a:sym typeface="+mn-lt"/>
              </a:rPr>
              <a:t>个硕士学位授权一级学科，</a:t>
            </a:r>
            <a:r>
              <a:rPr lang="en-US" altLang="zh-CN" sz="1400" dirty="0">
                <a:solidFill>
                  <a:schemeClr val="tx1">
                    <a:lumMod val="65000"/>
                    <a:lumOff val="35000"/>
                  </a:schemeClr>
                </a:solidFill>
                <a:cs typeface="+mn-ea"/>
                <a:sym typeface="+mn-lt"/>
              </a:rPr>
              <a:t>16</a:t>
            </a:r>
            <a:r>
              <a:rPr lang="zh-CN" altLang="en-US" sz="1400" dirty="0">
                <a:solidFill>
                  <a:schemeClr val="tx1">
                    <a:lumMod val="65000"/>
                    <a:lumOff val="35000"/>
                  </a:schemeClr>
                </a:solidFill>
                <a:cs typeface="+mn-ea"/>
                <a:sym typeface="+mn-lt"/>
              </a:rPr>
              <a:t>个硕士专业学位类别，涉及经济学、法学、教育学、文学、历史学、理学、工学、管理学、艺术学等</a:t>
            </a:r>
            <a:r>
              <a:rPr lang="en-US" altLang="zh-CN" sz="1400" dirty="0">
                <a:solidFill>
                  <a:schemeClr val="tx1">
                    <a:lumMod val="65000"/>
                    <a:lumOff val="35000"/>
                  </a:schemeClr>
                </a:solidFill>
                <a:cs typeface="+mn-ea"/>
                <a:sym typeface="+mn-lt"/>
              </a:rPr>
              <a:t>10</a:t>
            </a:r>
            <a:r>
              <a:rPr lang="zh-CN" altLang="en-US" sz="1400" dirty="0">
                <a:solidFill>
                  <a:schemeClr val="tx1">
                    <a:lumMod val="65000"/>
                    <a:lumOff val="35000"/>
                  </a:schemeClr>
                </a:solidFill>
                <a:cs typeface="+mn-ea"/>
                <a:sym typeface="+mn-lt"/>
              </a:rPr>
              <a:t>个学科门类。</a:t>
            </a:r>
          </a:p>
        </p:txBody>
      </p:sp>
      <p:sp>
        <p:nvSpPr>
          <p:cNvPr id="66" name="矩形 65">
            <a:extLst>
              <a:ext uri="{FF2B5EF4-FFF2-40B4-BE49-F238E27FC236}">
                <a16:creationId xmlns:a16="http://schemas.microsoft.com/office/drawing/2014/main" id="{65728E8A-50C5-40D2-98A6-AE78E9D1CAF8}"/>
              </a:ext>
            </a:extLst>
          </p:cNvPr>
          <p:cNvSpPr/>
          <p:nvPr/>
        </p:nvSpPr>
        <p:spPr>
          <a:xfrm>
            <a:off x="2373446" y="2313960"/>
            <a:ext cx="1210588" cy="400110"/>
          </a:xfrm>
          <a:prstGeom prst="rect">
            <a:avLst/>
          </a:prstGeom>
          <a:noFill/>
        </p:spPr>
        <p:txBody>
          <a:bodyPr wrap="none" lIns="91440" tIns="45720" rIns="91440" bIns="45720">
            <a:spAutoFit/>
          </a:bodyPr>
          <a:lstStyle/>
          <a:p>
            <a:pPr algn="ctr"/>
            <a:r>
              <a:rPr lang="zh-CN" altLang="en-US" sz="2000" b="1" cap="none" spc="0" dirty="0">
                <a:ln w="0"/>
                <a:solidFill>
                  <a:schemeClr val="tx1">
                    <a:lumMod val="75000"/>
                    <a:lumOff val="25000"/>
                  </a:schemeClr>
                </a:solidFill>
                <a:cs typeface="+mn-ea"/>
                <a:sym typeface="+mn-lt"/>
              </a:rPr>
              <a:t>输入标题</a:t>
            </a:r>
          </a:p>
        </p:txBody>
      </p:sp>
      <p:cxnSp>
        <p:nvCxnSpPr>
          <p:cNvPr id="88" name="直接连接符 87">
            <a:extLst>
              <a:ext uri="{FF2B5EF4-FFF2-40B4-BE49-F238E27FC236}">
                <a16:creationId xmlns:a16="http://schemas.microsoft.com/office/drawing/2014/main" id="{998928CF-BBAD-40A5-9E63-F1B9B01BBDEB}"/>
              </a:ext>
            </a:extLst>
          </p:cNvPr>
          <p:cNvCxnSpPr/>
          <p:nvPr/>
        </p:nvCxnSpPr>
        <p:spPr>
          <a:xfrm>
            <a:off x="1860725" y="2749250"/>
            <a:ext cx="1656310" cy="0"/>
          </a:xfrm>
          <a:prstGeom prst="line">
            <a:avLst/>
          </a:prstGeom>
          <a:ln w="285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id="{3683C7A2-65A2-4A96-BDD9-445AFC2FC625}"/>
              </a:ext>
            </a:extLst>
          </p:cNvPr>
          <p:cNvSpPr/>
          <p:nvPr/>
        </p:nvSpPr>
        <p:spPr>
          <a:xfrm>
            <a:off x="1989762" y="2790941"/>
            <a:ext cx="1592435" cy="600164"/>
          </a:xfrm>
          <a:prstGeom prst="rect">
            <a:avLst/>
          </a:prstGeom>
        </p:spPr>
        <p:txBody>
          <a:bodyPr wrap="square">
            <a:spAutoFit/>
          </a:bodyPr>
          <a:lstStyle/>
          <a:p>
            <a:pPr algn="r"/>
            <a:r>
              <a:rPr lang="zh-CN" altLang="en-US" sz="1100" dirty="0">
                <a:solidFill>
                  <a:schemeClr val="tx1">
                    <a:lumMod val="65000"/>
                    <a:lumOff val="35000"/>
                  </a:schemeClr>
                </a:solidFill>
                <a:cs typeface="+mn-ea"/>
                <a:sym typeface="+mn-lt"/>
              </a:rPr>
              <a:t>天津师范大学是天津市属重点院校，始建于</a:t>
            </a:r>
            <a:r>
              <a:rPr lang="en-US" altLang="zh-CN" sz="1100" dirty="0">
                <a:solidFill>
                  <a:schemeClr val="tx1">
                    <a:lumMod val="65000"/>
                    <a:lumOff val="35000"/>
                  </a:schemeClr>
                </a:solidFill>
                <a:cs typeface="+mn-ea"/>
                <a:sym typeface="+mn-lt"/>
              </a:rPr>
              <a:t>1958</a:t>
            </a:r>
            <a:r>
              <a:rPr lang="zh-CN" altLang="en-US" sz="1100" dirty="0">
                <a:solidFill>
                  <a:schemeClr val="tx1">
                    <a:lumMod val="65000"/>
                    <a:lumOff val="35000"/>
                  </a:schemeClr>
                </a:solidFill>
                <a:cs typeface="+mn-ea"/>
                <a:sym typeface="+mn-lt"/>
              </a:rPr>
              <a:t>年</a:t>
            </a:r>
          </a:p>
        </p:txBody>
      </p:sp>
      <p:sp>
        <p:nvSpPr>
          <p:cNvPr id="129" name="矩形 128">
            <a:extLst>
              <a:ext uri="{FF2B5EF4-FFF2-40B4-BE49-F238E27FC236}">
                <a16:creationId xmlns:a16="http://schemas.microsoft.com/office/drawing/2014/main" id="{19D1C7A4-12B0-448A-AD77-0D642074158E}"/>
              </a:ext>
            </a:extLst>
          </p:cNvPr>
          <p:cNvSpPr/>
          <p:nvPr/>
        </p:nvSpPr>
        <p:spPr>
          <a:xfrm>
            <a:off x="8480789" y="2313960"/>
            <a:ext cx="1210588" cy="400110"/>
          </a:xfrm>
          <a:prstGeom prst="rect">
            <a:avLst/>
          </a:prstGeom>
          <a:noFill/>
        </p:spPr>
        <p:txBody>
          <a:bodyPr wrap="none" lIns="91440" tIns="45720" rIns="91440" bIns="45720">
            <a:spAutoFit/>
          </a:bodyPr>
          <a:lstStyle/>
          <a:p>
            <a:pPr algn="ctr"/>
            <a:r>
              <a:rPr lang="zh-CN" altLang="en-US" sz="2000" b="1" cap="none" spc="0" dirty="0">
                <a:ln w="0"/>
                <a:solidFill>
                  <a:schemeClr val="tx1">
                    <a:lumMod val="75000"/>
                    <a:lumOff val="25000"/>
                  </a:schemeClr>
                </a:solidFill>
                <a:cs typeface="+mn-ea"/>
                <a:sym typeface="+mn-lt"/>
              </a:rPr>
              <a:t>输入标题</a:t>
            </a:r>
          </a:p>
        </p:txBody>
      </p:sp>
      <p:cxnSp>
        <p:nvCxnSpPr>
          <p:cNvPr id="133" name="直接连接符 132">
            <a:extLst>
              <a:ext uri="{FF2B5EF4-FFF2-40B4-BE49-F238E27FC236}">
                <a16:creationId xmlns:a16="http://schemas.microsoft.com/office/drawing/2014/main" id="{1390A299-5D29-47F5-B912-B99AB73EFD28}"/>
              </a:ext>
            </a:extLst>
          </p:cNvPr>
          <p:cNvCxnSpPr/>
          <p:nvPr/>
        </p:nvCxnSpPr>
        <p:spPr>
          <a:xfrm>
            <a:off x="8573777" y="2749250"/>
            <a:ext cx="1656310" cy="0"/>
          </a:xfrm>
          <a:prstGeom prst="line">
            <a:avLst/>
          </a:prstGeom>
          <a:ln w="285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35" name="矩形 134">
            <a:extLst>
              <a:ext uri="{FF2B5EF4-FFF2-40B4-BE49-F238E27FC236}">
                <a16:creationId xmlns:a16="http://schemas.microsoft.com/office/drawing/2014/main" id="{A9D3F766-EDE0-4021-B8A0-ADF1227C443E}"/>
              </a:ext>
            </a:extLst>
          </p:cNvPr>
          <p:cNvSpPr/>
          <p:nvPr/>
        </p:nvSpPr>
        <p:spPr>
          <a:xfrm>
            <a:off x="8507091" y="2790941"/>
            <a:ext cx="1592435" cy="600164"/>
          </a:xfrm>
          <a:prstGeom prst="rect">
            <a:avLst/>
          </a:prstGeom>
        </p:spPr>
        <p:txBody>
          <a:bodyPr wrap="square">
            <a:spAutoFit/>
          </a:bodyPr>
          <a:lstStyle/>
          <a:p>
            <a:r>
              <a:rPr lang="zh-CN" altLang="en-US" sz="1100" dirty="0">
                <a:solidFill>
                  <a:schemeClr val="tx1">
                    <a:lumMod val="65000"/>
                    <a:lumOff val="35000"/>
                  </a:schemeClr>
                </a:solidFill>
                <a:cs typeface="+mn-ea"/>
                <a:sym typeface="+mn-lt"/>
              </a:rPr>
              <a:t>天津师范大学是天津市属重点院校，始建于</a:t>
            </a:r>
            <a:r>
              <a:rPr lang="en-US" altLang="zh-CN" sz="1100" dirty="0">
                <a:solidFill>
                  <a:schemeClr val="tx1">
                    <a:lumMod val="65000"/>
                    <a:lumOff val="35000"/>
                  </a:schemeClr>
                </a:solidFill>
                <a:cs typeface="+mn-ea"/>
                <a:sym typeface="+mn-lt"/>
              </a:rPr>
              <a:t>1958</a:t>
            </a:r>
            <a:r>
              <a:rPr lang="zh-CN" altLang="en-US" sz="1100" dirty="0">
                <a:solidFill>
                  <a:schemeClr val="tx1">
                    <a:lumMod val="65000"/>
                    <a:lumOff val="35000"/>
                  </a:schemeClr>
                </a:solidFill>
                <a:cs typeface="+mn-ea"/>
                <a:sym typeface="+mn-lt"/>
              </a:rPr>
              <a:t>年</a:t>
            </a:r>
          </a:p>
        </p:txBody>
      </p:sp>
      <p:cxnSp>
        <p:nvCxnSpPr>
          <p:cNvPr id="85" name="直接连接符 84">
            <a:extLst>
              <a:ext uri="{FF2B5EF4-FFF2-40B4-BE49-F238E27FC236}">
                <a16:creationId xmlns:a16="http://schemas.microsoft.com/office/drawing/2014/main" id="{9D4C952D-D453-4EE3-ACFE-629A1FD074C4}"/>
              </a:ext>
            </a:extLst>
          </p:cNvPr>
          <p:cNvCxnSpPr>
            <a:cxnSpLocks/>
          </p:cNvCxnSpPr>
          <p:nvPr/>
        </p:nvCxnSpPr>
        <p:spPr>
          <a:xfrm>
            <a:off x="2195621" y="5208330"/>
            <a:ext cx="1656310" cy="0"/>
          </a:xfrm>
          <a:prstGeom prst="line">
            <a:avLst/>
          </a:prstGeom>
          <a:ln w="285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30" name="矩形 129">
            <a:extLst>
              <a:ext uri="{FF2B5EF4-FFF2-40B4-BE49-F238E27FC236}">
                <a16:creationId xmlns:a16="http://schemas.microsoft.com/office/drawing/2014/main" id="{EF91E2C7-3B31-44A4-9544-CDD45FE7DD3A}"/>
              </a:ext>
            </a:extLst>
          </p:cNvPr>
          <p:cNvSpPr/>
          <p:nvPr/>
        </p:nvSpPr>
        <p:spPr>
          <a:xfrm>
            <a:off x="2718833" y="5307155"/>
            <a:ext cx="1210588" cy="400110"/>
          </a:xfrm>
          <a:prstGeom prst="rect">
            <a:avLst/>
          </a:prstGeom>
          <a:noFill/>
        </p:spPr>
        <p:txBody>
          <a:bodyPr wrap="none" lIns="91440" tIns="45720" rIns="91440" bIns="45720">
            <a:spAutoFit/>
          </a:bodyPr>
          <a:lstStyle/>
          <a:p>
            <a:pPr algn="ctr"/>
            <a:r>
              <a:rPr lang="zh-CN" altLang="en-US" sz="2000" b="1" cap="none" spc="0" dirty="0">
                <a:ln w="0"/>
                <a:solidFill>
                  <a:schemeClr val="tx1">
                    <a:lumMod val="75000"/>
                    <a:lumOff val="25000"/>
                  </a:schemeClr>
                </a:solidFill>
                <a:cs typeface="+mn-ea"/>
                <a:sym typeface="+mn-lt"/>
              </a:rPr>
              <a:t>输入标题</a:t>
            </a:r>
          </a:p>
        </p:txBody>
      </p:sp>
      <p:sp>
        <p:nvSpPr>
          <p:cNvPr id="136" name="矩形 135">
            <a:extLst>
              <a:ext uri="{FF2B5EF4-FFF2-40B4-BE49-F238E27FC236}">
                <a16:creationId xmlns:a16="http://schemas.microsoft.com/office/drawing/2014/main" id="{B25BDE46-0BB2-4663-A37E-A58A7359CBA8}"/>
              </a:ext>
            </a:extLst>
          </p:cNvPr>
          <p:cNvSpPr/>
          <p:nvPr/>
        </p:nvSpPr>
        <p:spPr>
          <a:xfrm>
            <a:off x="2345061" y="4563521"/>
            <a:ext cx="1592435" cy="600164"/>
          </a:xfrm>
          <a:prstGeom prst="rect">
            <a:avLst/>
          </a:prstGeom>
        </p:spPr>
        <p:txBody>
          <a:bodyPr wrap="square">
            <a:spAutoFit/>
          </a:bodyPr>
          <a:lstStyle/>
          <a:p>
            <a:pPr algn="r"/>
            <a:r>
              <a:rPr lang="zh-CN" altLang="en-US" sz="1100" dirty="0">
                <a:solidFill>
                  <a:schemeClr val="tx1">
                    <a:lumMod val="65000"/>
                    <a:lumOff val="35000"/>
                  </a:schemeClr>
                </a:solidFill>
                <a:cs typeface="+mn-ea"/>
                <a:sym typeface="+mn-lt"/>
              </a:rPr>
              <a:t>天津师范大学是天津市属重点院校，始建于</a:t>
            </a:r>
            <a:r>
              <a:rPr lang="en-US" altLang="zh-CN" sz="1100" dirty="0">
                <a:solidFill>
                  <a:schemeClr val="tx1">
                    <a:lumMod val="65000"/>
                    <a:lumOff val="35000"/>
                  </a:schemeClr>
                </a:solidFill>
                <a:cs typeface="+mn-ea"/>
                <a:sym typeface="+mn-lt"/>
              </a:rPr>
              <a:t>1958</a:t>
            </a:r>
            <a:r>
              <a:rPr lang="zh-CN" altLang="en-US" sz="1100" dirty="0">
                <a:solidFill>
                  <a:schemeClr val="tx1">
                    <a:lumMod val="65000"/>
                    <a:lumOff val="35000"/>
                  </a:schemeClr>
                </a:solidFill>
                <a:cs typeface="+mn-ea"/>
                <a:sym typeface="+mn-lt"/>
              </a:rPr>
              <a:t>年</a:t>
            </a:r>
          </a:p>
        </p:txBody>
      </p:sp>
      <p:cxnSp>
        <p:nvCxnSpPr>
          <p:cNvPr id="138" name="直接连接符 137">
            <a:extLst>
              <a:ext uri="{FF2B5EF4-FFF2-40B4-BE49-F238E27FC236}">
                <a16:creationId xmlns:a16="http://schemas.microsoft.com/office/drawing/2014/main" id="{234BC100-1FB6-4BD5-9DF2-7BA3C7E3F921}"/>
              </a:ext>
            </a:extLst>
          </p:cNvPr>
          <p:cNvCxnSpPr>
            <a:cxnSpLocks/>
          </p:cNvCxnSpPr>
          <p:nvPr/>
        </p:nvCxnSpPr>
        <p:spPr>
          <a:xfrm>
            <a:off x="8364410" y="5208330"/>
            <a:ext cx="1656310" cy="0"/>
          </a:xfrm>
          <a:prstGeom prst="line">
            <a:avLst/>
          </a:prstGeom>
          <a:ln w="285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39" name="矩形 138">
            <a:extLst>
              <a:ext uri="{FF2B5EF4-FFF2-40B4-BE49-F238E27FC236}">
                <a16:creationId xmlns:a16="http://schemas.microsoft.com/office/drawing/2014/main" id="{F8844B2B-70ED-42EF-B72A-1C75EB8DE05A}"/>
              </a:ext>
            </a:extLst>
          </p:cNvPr>
          <p:cNvSpPr/>
          <p:nvPr/>
        </p:nvSpPr>
        <p:spPr>
          <a:xfrm>
            <a:off x="8329683" y="5307155"/>
            <a:ext cx="1210588" cy="400110"/>
          </a:xfrm>
          <a:prstGeom prst="rect">
            <a:avLst/>
          </a:prstGeom>
          <a:noFill/>
        </p:spPr>
        <p:txBody>
          <a:bodyPr wrap="none" lIns="91440" tIns="45720" rIns="91440" bIns="45720">
            <a:spAutoFit/>
          </a:bodyPr>
          <a:lstStyle/>
          <a:p>
            <a:pPr algn="ctr"/>
            <a:r>
              <a:rPr lang="zh-CN" altLang="en-US" sz="2000" b="1" cap="none" spc="0" dirty="0">
                <a:ln w="0"/>
                <a:solidFill>
                  <a:schemeClr val="tx1">
                    <a:lumMod val="75000"/>
                    <a:lumOff val="25000"/>
                  </a:schemeClr>
                </a:solidFill>
                <a:cs typeface="+mn-ea"/>
                <a:sym typeface="+mn-lt"/>
              </a:rPr>
              <a:t>输入标题</a:t>
            </a:r>
          </a:p>
        </p:txBody>
      </p:sp>
      <p:sp>
        <p:nvSpPr>
          <p:cNvPr id="140" name="矩形 139">
            <a:extLst>
              <a:ext uri="{FF2B5EF4-FFF2-40B4-BE49-F238E27FC236}">
                <a16:creationId xmlns:a16="http://schemas.microsoft.com/office/drawing/2014/main" id="{1A4C78D1-BDFA-43AC-82E4-A6C602832119}"/>
              </a:ext>
            </a:extLst>
          </p:cNvPr>
          <p:cNvSpPr/>
          <p:nvPr/>
        </p:nvSpPr>
        <p:spPr>
          <a:xfrm>
            <a:off x="8312376" y="4563521"/>
            <a:ext cx="1592435" cy="600164"/>
          </a:xfrm>
          <a:prstGeom prst="rect">
            <a:avLst/>
          </a:prstGeom>
        </p:spPr>
        <p:txBody>
          <a:bodyPr wrap="square">
            <a:spAutoFit/>
          </a:bodyPr>
          <a:lstStyle/>
          <a:p>
            <a:r>
              <a:rPr lang="zh-CN" altLang="en-US" sz="1100" dirty="0">
                <a:solidFill>
                  <a:schemeClr val="tx1">
                    <a:lumMod val="65000"/>
                    <a:lumOff val="35000"/>
                  </a:schemeClr>
                </a:solidFill>
                <a:cs typeface="+mn-ea"/>
                <a:sym typeface="+mn-lt"/>
              </a:rPr>
              <a:t>天津师范大学是天津市属重点院校，始建于</a:t>
            </a:r>
            <a:r>
              <a:rPr lang="en-US" altLang="zh-CN" sz="1100" dirty="0">
                <a:solidFill>
                  <a:schemeClr val="tx1">
                    <a:lumMod val="65000"/>
                    <a:lumOff val="35000"/>
                  </a:schemeClr>
                </a:solidFill>
                <a:cs typeface="+mn-ea"/>
                <a:sym typeface="+mn-lt"/>
              </a:rPr>
              <a:t>1958</a:t>
            </a:r>
            <a:r>
              <a:rPr lang="zh-CN" altLang="en-US" sz="1100" dirty="0">
                <a:solidFill>
                  <a:schemeClr val="tx1">
                    <a:lumMod val="65000"/>
                    <a:lumOff val="35000"/>
                  </a:schemeClr>
                </a:solidFill>
                <a:cs typeface="+mn-ea"/>
                <a:sym typeface="+mn-lt"/>
              </a:rPr>
              <a:t>年</a:t>
            </a:r>
          </a:p>
        </p:txBody>
      </p:sp>
      <p:sp>
        <p:nvSpPr>
          <p:cNvPr id="19" name="文本占位符 18">
            <a:extLst>
              <a:ext uri="{FF2B5EF4-FFF2-40B4-BE49-F238E27FC236}">
                <a16:creationId xmlns:a16="http://schemas.microsoft.com/office/drawing/2014/main" id="{CD59A463-C8C1-46E5-9B8C-5F99CD0F61A3}"/>
              </a:ext>
            </a:extLst>
          </p:cNvPr>
          <p:cNvSpPr>
            <a:spLocks noGrp="1"/>
          </p:cNvSpPr>
          <p:nvPr>
            <p:ph type="body" sz="quarter" idx="11"/>
          </p:nvPr>
        </p:nvSpPr>
        <p:spPr/>
        <p:txBody>
          <a:bodyPr/>
          <a:lstStyle/>
          <a:p>
            <a:r>
              <a:rPr lang="zh-CN" altLang="en-US" dirty="0">
                <a:latin typeface="+mn-lt"/>
                <a:ea typeface="+mn-ea"/>
                <a:cs typeface="+mn-ea"/>
                <a:sym typeface="+mn-lt"/>
              </a:rPr>
              <a:t>五段内容页</a:t>
            </a:r>
          </a:p>
        </p:txBody>
      </p:sp>
      <p:sp>
        <p:nvSpPr>
          <p:cNvPr id="20" name="文本占位符 19">
            <a:extLst>
              <a:ext uri="{FF2B5EF4-FFF2-40B4-BE49-F238E27FC236}">
                <a16:creationId xmlns:a16="http://schemas.microsoft.com/office/drawing/2014/main" id="{BB0C8498-3E07-4AEA-A66A-CA3E1D657508}"/>
              </a:ext>
            </a:extLst>
          </p:cNvPr>
          <p:cNvSpPr>
            <a:spLocks noGrp="1"/>
          </p:cNvSpPr>
          <p:nvPr>
            <p:ph type="body" sz="quarter" idx="12"/>
          </p:nvPr>
        </p:nvSpPr>
        <p:spPr/>
        <p:txBody>
          <a:bodyPr/>
          <a:lstStyle/>
          <a:p>
            <a:endParaRPr lang="zh-CN" altLang="en-US">
              <a:latin typeface="+mn-lt"/>
              <a:ea typeface="+mn-ea"/>
              <a:cs typeface="+mn-ea"/>
              <a:sym typeface="+mn-lt"/>
            </a:endParaRPr>
          </a:p>
        </p:txBody>
      </p:sp>
      <p:sp>
        <p:nvSpPr>
          <p:cNvPr id="21" name="文本占位符 20">
            <a:extLst>
              <a:ext uri="{FF2B5EF4-FFF2-40B4-BE49-F238E27FC236}">
                <a16:creationId xmlns:a16="http://schemas.microsoft.com/office/drawing/2014/main" id="{53B76B4E-345E-456A-B10B-6CB713EFA478}"/>
              </a:ext>
            </a:extLst>
          </p:cNvPr>
          <p:cNvSpPr>
            <a:spLocks noGrp="1"/>
          </p:cNvSpPr>
          <p:nvPr>
            <p:ph type="body" sz="quarter" idx="13"/>
          </p:nvPr>
        </p:nvSpPr>
        <p:spPr/>
        <p:txBody>
          <a:bodyPr/>
          <a:lstStyle/>
          <a:p>
            <a:r>
              <a:rPr lang="en-US" altLang="zh-CN" dirty="0">
                <a:latin typeface="+mn-lt"/>
                <a:ea typeface="+mn-ea"/>
                <a:cs typeface="+mn-ea"/>
                <a:sym typeface="+mn-lt"/>
              </a:rPr>
              <a:t>FIVE-SEGMENT CONTENT PAGE</a:t>
            </a:r>
            <a:endParaRPr lang="zh-CN" altLang="en-US" dirty="0">
              <a:latin typeface="+mn-lt"/>
              <a:ea typeface="+mn-ea"/>
              <a:cs typeface="+mn-ea"/>
              <a:sym typeface="+mn-lt"/>
            </a:endParaRPr>
          </a:p>
        </p:txBody>
      </p:sp>
    </p:spTree>
    <p:extLst>
      <p:ext uri="{BB962C8B-B14F-4D97-AF65-F5344CB8AC3E}">
        <p14:creationId xmlns:p14="http://schemas.microsoft.com/office/powerpoint/2010/main" val="6480502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B902B707-A042-41AC-B4C2-44BB9A983FB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373415" y="5459103"/>
            <a:ext cx="1965830" cy="1122787"/>
          </a:xfrm>
          <a:prstGeom prst="rect">
            <a:avLst/>
          </a:prstGeom>
        </p:spPr>
      </p:pic>
      <p:sp>
        <p:nvSpPr>
          <p:cNvPr id="67" name="椭圆 66">
            <a:extLst>
              <a:ext uri="{FF2B5EF4-FFF2-40B4-BE49-F238E27FC236}">
                <a16:creationId xmlns:a16="http://schemas.microsoft.com/office/drawing/2014/main" id="{AD978511-6FE3-4654-BB8B-0CC45E15E428}"/>
              </a:ext>
            </a:extLst>
          </p:cNvPr>
          <p:cNvSpPr/>
          <p:nvPr/>
        </p:nvSpPr>
        <p:spPr>
          <a:xfrm>
            <a:off x="4429605" y="2128552"/>
            <a:ext cx="3332790" cy="3332790"/>
          </a:xfrm>
          <a:prstGeom prst="ellipse">
            <a:avLst/>
          </a:prstGeom>
          <a:solidFill>
            <a:schemeClr val="accent1">
              <a:lumMod val="20000"/>
              <a:lumOff val="80000"/>
            </a:schemeClr>
          </a:solidFill>
          <a:ln w="6350" cmpd="sng">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68" name="椭圆 67">
            <a:extLst>
              <a:ext uri="{FF2B5EF4-FFF2-40B4-BE49-F238E27FC236}">
                <a16:creationId xmlns:a16="http://schemas.microsoft.com/office/drawing/2014/main" id="{73EB6ED0-05F8-496B-BF35-A26A632DD916}"/>
              </a:ext>
            </a:extLst>
          </p:cNvPr>
          <p:cNvSpPr/>
          <p:nvPr/>
        </p:nvSpPr>
        <p:spPr>
          <a:xfrm>
            <a:off x="3733428" y="1432376"/>
            <a:ext cx="4725144" cy="4725142"/>
          </a:xfrm>
          <a:prstGeom prst="ellipse">
            <a:avLst/>
          </a:prstGeom>
          <a:noFill/>
          <a:ln w="9525">
            <a:solidFill>
              <a:schemeClr val="accent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69" name="椭圆 68">
            <a:extLst>
              <a:ext uri="{FF2B5EF4-FFF2-40B4-BE49-F238E27FC236}">
                <a16:creationId xmlns:a16="http://schemas.microsoft.com/office/drawing/2014/main" id="{216E18AA-2408-4387-A062-837A2FD23822}"/>
              </a:ext>
            </a:extLst>
          </p:cNvPr>
          <p:cNvSpPr/>
          <p:nvPr/>
        </p:nvSpPr>
        <p:spPr>
          <a:xfrm>
            <a:off x="3007453" y="706401"/>
            <a:ext cx="6177096" cy="6177094"/>
          </a:xfrm>
          <a:prstGeom prst="ellipse">
            <a:avLst/>
          </a:prstGeom>
          <a:noFill/>
          <a:ln w="9525">
            <a:gradFill>
              <a:gsLst>
                <a:gs pos="100000">
                  <a:schemeClr val="accent1">
                    <a:lumMod val="20000"/>
                    <a:lumOff val="80000"/>
                  </a:schemeClr>
                </a:gs>
                <a:gs pos="0">
                  <a:schemeClr val="accent1">
                    <a:lumMod val="40000"/>
                    <a:lumOff val="60000"/>
                  </a:schemeClr>
                </a:gs>
                <a:gs pos="40000">
                  <a:schemeClr val="accent1">
                    <a:lumMod val="20000"/>
                    <a:lumOff val="80000"/>
                  </a:schemeClr>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70" name="椭圆 69">
            <a:extLst>
              <a:ext uri="{FF2B5EF4-FFF2-40B4-BE49-F238E27FC236}">
                <a16:creationId xmlns:a16="http://schemas.microsoft.com/office/drawing/2014/main" id="{49816111-0759-4A8C-8305-3000A20B50C5}"/>
              </a:ext>
            </a:extLst>
          </p:cNvPr>
          <p:cNvSpPr/>
          <p:nvPr/>
        </p:nvSpPr>
        <p:spPr>
          <a:xfrm>
            <a:off x="1838391" y="-462660"/>
            <a:ext cx="8515218" cy="8515214"/>
          </a:xfrm>
          <a:prstGeom prst="ellipse">
            <a:avLst/>
          </a:prstGeom>
          <a:noFill/>
          <a:ln w="9525">
            <a:gradFill>
              <a:gsLst>
                <a:gs pos="81000">
                  <a:schemeClr val="accent1">
                    <a:lumMod val="20000"/>
                    <a:lumOff val="80000"/>
                  </a:schemeClr>
                </a:gs>
                <a:gs pos="100000">
                  <a:schemeClr val="bg1"/>
                </a:gs>
                <a:gs pos="0">
                  <a:schemeClr val="accent1">
                    <a:lumMod val="40000"/>
                    <a:lumOff val="60000"/>
                  </a:schemeClr>
                </a:gs>
                <a:gs pos="40000">
                  <a:schemeClr val="accent1">
                    <a:lumMod val="40000"/>
                    <a:lumOff val="60000"/>
                  </a:schemeClr>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71" name="弧形 70">
            <a:extLst>
              <a:ext uri="{FF2B5EF4-FFF2-40B4-BE49-F238E27FC236}">
                <a16:creationId xmlns:a16="http://schemas.microsoft.com/office/drawing/2014/main" id="{4D390935-8D7C-41BD-8F1C-4FD4212CC544}"/>
              </a:ext>
            </a:extLst>
          </p:cNvPr>
          <p:cNvSpPr>
            <a:spLocks noChangeAspect="1"/>
          </p:cNvSpPr>
          <p:nvPr/>
        </p:nvSpPr>
        <p:spPr>
          <a:xfrm>
            <a:off x="325120" y="-1975929"/>
            <a:ext cx="11541760" cy="11541752"/>
          </a:xfrm>
          <a:prstGeom prst="arc">
            <a:avLst>
              <a:gd name="adj1" fmla="val 495446"/>
              <a:gd name="adj2" fmla="val 11440497"/>
            </a:avLst>
          </a:prstGeom>
          <a:ln w="9525">
            <a:gradFill>
              <a:gsLst>
                <a:gs pos="81000">
                  <a:schemeClr val="accent1">
                    <a:lumMod val="60000"/>
                    <a:lumOff val="40000"/>
                  </a:schemeClr>
                </a:gs>
                <a:gs pos="100000">
                  <a:schemeClr val="bg1"/>
                </a:gs>
                <a:gs pos="0">
                  <a:schemeClr val="accent1">
                    <a:lumMod val="20000"/>
                    <a:lumOff val="80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2" name="椭圆 71">
            <a:extLst>
              <a:ext uri="{FF2B5EF4-FFF2-40B4-BE49-F238E27FC236}">
                <a16:creationId xmlns:a16="http://schemas.microsoft.com/office/drawing/2014/main" id="{E3AB0621-58F2-4768-AAE7-A72098C6F1D9}"/>
              </a:ext>
            </a:extLst>
          </p:cNvPr>
          <p:cNvSpPr/>
          <p:nvPr/>
        </p:nvSpPr>
        <p:spPr>
          <a:xfrm>
            <a:off x="4681026" y="2379973"/>
            <a:ext cx="2829948" cy="2829948"/>
          </a:xfrm>
          <a:prstGeom prst="ellipse">
            <a:avLst/>
          </a:prstGeom>
          <a:solidFill>
            <a:schemeClr val="accent1">
              <a:lumMod val="40000"/>
              <a:lumOff val="60000"/>
            </a:schemeClr>
          </a:solidFill>
          <a:ln w="6350" cmpd="sng">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nvGrpSpPr>
          <p:cNvPr id="74" name="组合 73">
            <a:extLst>
              <a:ext uri="{FF2B5EF4-FFF2-40B4-BE49-F238E27FC236}">
                <a16:creationId xmlns:a16="http://schemas.microsoft.com/office/drawing/2014/main" id="{787EA7DD-5485-4CF4-9ADC-4BD81E3BF17B}"/>
              </a:ext>
            </a:extLst>
          </p:cNvPr>
          <p:cNvGrpSpPr/>
          <p:nvPr/>
        </p:nvGrpSpPr>
        <p:grpSpPr>
          <a:xfrm>
            <a:off x="832027" y="1724274"/>
            <a:ext cx="2891936" cy="729721"/>
            <a:chOff x="782597" y="1724274"/>
            <a:chExt cx="2891936" cy="729721"/>
          </a:xfrm>
        </p:grpSpPr>
        <p:sp>
          <p:nvSpPr>
            <p:cNvPr id="75" name="矩形 74">
              <a:extLst>
                <a:ext uri="{FF2B5EF4-FFF2-40B4-BE49-F238E27FC236}">
                  <a16:creationId xmlns:a16="http://schemas.microsoft.com/office/drawing/2014/main" id="{ADA6920E-CEF6-4DA5-97C0-B178ACAA8C42}"/>
                </a:ext>
              </a:extLst>
            </p:cNvPr>
            <p:cNvSpPr/>
            <p:nvPr/>
          </p:nvSpPr>
          <p:spPr>
            <a:xfrm>
              <a:off x="2720426" y="1724274"/>
              <a:ext cx="954107" cy="400110"/>
            </a:xfrm>
            <a:prstGeom prst="rect">
              <a:avLst/>
            </a:prstGeom>
          </p:spPr>
          <p:txBody>
            <a:bodyPr wrap="none">
              <a:spAutoFit/>
            </a:bodyPr>
            <a:lstStyle/>
            <a:p>
              <a:pPr algn="r"/>
              <a:r>
                <a:rPr lang="zh-CN" altLang="en-US" sz="2000" b="1" dirty="0">
                  <a:solidFill>
                    <a:schemeClr val="accent1">
                      <a:lumMod val="75000"/>
                    </a:schemeClr>
                  </a:solidFill>
                  <a:cs typeface="+mn-ea"/>
                  <a:sym typeface="+mn-lt"/>
                </a:rPr>
                <a:t>大标题</a:t>
              </a:r>
              <a:endParaRPr lang="en-US" altLang="zh-CN" sz="2000" b="1" dirty="0">
                <a:solidFill>
                  <a:schemeClr val="accent1">
                    <a:lumMod val="75000"/>
                  </a:schemeClr>
                </a:solidFill>
                <a:cs typeface="+mn-ea"/>
                <a:sym typeface="+mn-lt"/>
              </a:endParaRPr>
            </a:p>
          </p:txBody>
        </p:sp>
        <p:sp>
          <p:nvSpPr>
            <p:cNvPr id="76" name="矩形 75">
              <a:extLst>
                <a:ext uri="{FF2B5EF4-FFF2-40B4-BE49-F238E27FC236}">
                  <a16:creationId xmlns:a16="http://schemas.microsoft.com/office/drawing/2014/main" id="{D6C145B1-9461-42AD-B028-A51049395350}"/>
                </a:ext>
              </a:extLst>
            </p:cNvPr>
            <p:cNvSpPr/>
            <p:nvPr/>
          </p:nvSpPr>
          <p:spPr>
            <a:xfrm>
              <a:off x="782597" y="2103643"/>
              <a:ext cx="2891936" cy="350352"/>
            </a:xfrm>
            <a:prstGeom prst="rect">
              <a:avLst/>
            </a:prstGeom>
          </p:spPr>
          <p:txBody>
            <a:bodyPr wrap="square">
              <a:spAutoFit/>
            </a:bodyPr>
            <a:lstStyle/>
            <a:p>
              <a:pPr algn="r">
                <a:lnSpc>
                  <a:spcPct val="130000"/>
                </a:lnSpc>
              </a:pPr>
              <a:r>
                <a:rPr lang="zh-CN" altLang="en-US" sz="1400" dirty="0">
                  <a:solidFill>
                    <a:schemeClr val="tx1">
                      <a:lumMod val="65000"/>
                      <a:lumOff val="35000"/>
                    </a:schemeClr>
                  </a:solidFill>
                  <a:cs typeface="+mn-ea"/>
                  <a:sym typeface="+mn-lt"/>
                </a:rPr>
                <a:t>请输入文字内容</a:t>
              </a:r>
            </a:p>
          </p:txBody>
        </p:sp>
      </p:grpSp>
      <p:sp>
        <p:nvSpPr>
          <p:cNvPr id="90" name="椭圆 89">
            <a:extLst>
              <a:ext uri="{FF2B5EF4-FFF2-40B4-BE49-F238E27FC236}">
                <a16:creationId xmlns:a16="http://schemas.microsoft.com/office/drawing/2014/main" id="{1B11F0A5-E3C3-4F0B-8A96-D80EACDED697}"/>
              </a:ext>
            </a:extLst>
          </p:cNvPr>
          <p:cNvSpPr/>
          <p:nvPr/>
        </p:nvSpPr>
        <p:spPr>
          <a:xfrm>
            <a:off x="3326750" y="3434640"/>
            <a:ext cx="809810" cy="80980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1" name="椭圆 90">
            <a:extLst>
              <a:ext uri="{FF2B5EF4-FFF2-40B4-BE49-F238E27FC236}">
                <a16:creationId xmlns:a16="http://schemas.microsoft.com/office/drawing/2014/main" id="{EA2448D5-361D-4CAB-99E4-71F77707A3E0}"/>
              </a:ext>
            </a:extLst>
          </p:cNvPr>
          <p:cNvSpPr/>
          <p:nvPr/>
        </p:nvSpPr>
        <p:spPr>
          <a:xfrm>
            <a:off x="8055442" y="3434640"/>
            <a:ext cx="809810" cy="80980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05" name="椭圆 204">
            <a:extLst>
              <a:ext uri="{FF2B5EF4-FFF2-40B4-BE49-F238E27FC236}">
                <a16:creationId xmlns:a16="http://schemas.microsoft.com/office/drawing/2014/main" id="{00E93DB5-04DF-4C15-A286-65E86E6C7A3D}"/>
              </a:ext>
            </a:extLst>
          </p:cNvPr>
          <p:cNvSpPr/>
          <p:nvPr/>
        </p:nvSpPr>
        <p:spPr>
          <a:xfrm>
            <a:off x="3898250" y="1760196"/>
            <a:ext cx="809810" cy="80980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06" name="椭圆 205">
            <a:extLst>
              <a:ext uri="{FF2B5EF4-FFF2-40B4-BE49-F238E27FC236}">
                <a16:creationId xmlns:a16="http://schemas.microsoft.com/office/drawing/2014/main" id="{47847152-0266-4536-9EE0-D7AA89E62CA4}"/>
              </a:ext>
            </a:extLst>
          </p:cNvPr>
          <p:cNvSpPr/>
          <p:nvPr/>
        </p:nvSpPr>
        <p:spPr>
          <a:xfrm>
            <a:off x="7251777" y="1760196"/>
            <a:ext cx="809810" cy="80980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09" name="椭圆 208">
            <a:extLst>
              <a:ext uri="{FF2B5EF4-FFF2-40B4-BE49-F238E27FC236}">
                <a16:creationId xmlns:a16="http://schemas.microsoft.com/office/drawing/2014/main" id="{05811D24-AF31-48CD-A61D-095D148DD878}"/>
              </a:ext>
            </a:extLst>
          </p:cNvPr>
          <p:cNvSpPr/>
          <p:nvPr/>
        </p:nvSpPr>
        <p:spPr>
          <a:xfrm>
            <a:off x="3898250" y="5055813"/>
            <a:ext cx="809810" cy="80980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10" name="椭圆 209">
            <a:extLst>
              <a:ext uri="{FF2B5EF4-FFF2-40B4-BE49-F238E27FC236}">
                <a16:creationId xmlns:a16="http://schemas.microsoft.com/office/drawing/2014/main" id="{E2148CF4-D609-4591-BD77-AFE5222C8A90}"/>
              </a:ext>
            </a:extLst>
          </p:cNvPr>
          <p:cNvSpPr/>
          <p:nvPr/>
        </p:nvSpPr>
        <p:spPr>
          <a:xfrm>
            <a:off x="7251777" y="5055813"/>
            <a:ext cx="809810" cy="80980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211" name="组合 210">
            <a:extLst>
              <a:ext uri="{FF2B5EF4-FFF2-40B4-BE49-F238E27FC236}">
                <a16:creationId xmlns:a16="http://schemas.microsoft.com/office/drawing/2014/main" id="{19E53B68-7ACE-430D-A705-1BC831B74355}"/>
              </a:ext>
            </a:extLst>
          </p:cNvPr>
          <p:cNvGrpSpPr/>
          <p:nvPr/>
        </p:nvGrpSpPr>
        <p:grpSpPr>
          <a:xfrm>
            <a:off x="8256326" y="1724274"/>
            <a:ext cx="1507589" cy="724462"/>
            <a:chOff x="2420897" y="1724274"/>
            <a:chExt cx="1507589" cy="724462"/>
          </a:xfrm>
        </p:grpSpPr>
        <p:sp>
          <p:nvSpPr>
            <p:cNvPr id="212" name="矩形 211">
              <a:extLst>
                <a:ext uri="{FF2B5EF4-FFF2-40B4-BE49-F238E27FC236}">
                  <a16:creationId xmlns:a16="http://schemas.microsoft.com/office/drawing/2014/main" id="{C336F103-29BE-4BF3-B5E3-296990C0747C}"/>
                </a:ext>
              </a:extLst>
            </p:cNvPr>
            <p:cNvSpPr/>
            <p:nvPr/>
          </p:nvSpPr>
          <p:spPr>
            <a:xfrm>
              <a:off x="2420897" y="1724274"/>
              <a:ext cx="954107" cy="400110"/>
            </a:xfrm>
            <a:prstGeom prst="rect">
              <a:avLst/>
            </a:prstGeom>
          </p:spPr>
          <p:txBody>
            <a:bodyPr wrap="none">
              <a:spAutoFit/>
            </a:bodyPr>
            <a:lstStyle/>
            <a:p>
              <a:r>
                <a:rPr lang="zh-CN" altLang="en-US" sz="2000" b="1" dirty="0">
                  <a:solidFill>
                    <a:schemeClr val="accent1">
                      <a:lumMod val="75000"/>
                    </a:schemeClr>
                  </a:solidFill>
                  <a:cs typeface="+mn-ea"/>
                  <a:sym typeface="+mn-lt"/>
                </a:rPr>
                <a:t>大标题</a:t>
              </a:r>
              <a:endParaRPr lang="en-US" altLang="zh-CN" sz="2000" b="1" dirty="0">
                <a:solidFill>
                  <a:schemeClr val="accent1">
                    <a:lumMod val="75000"/>
                  </a:schemeClr>
                </a:solidFill>
                <a:cs typeface="+mn-ea"/>
                <a:sym typeface="+mn-lt"/>
              </a:endParaRPr>
            </a:p>
          </p:txBody>
        </p:sp>
        <p:sp>
          <p:nvSpPr>
            <p:cNvPr id="213" name="矩形 212">
              <a:extLst>
                <a:ext uri="{FF2B5EF4-FFF2-40B4-BE49-F238E27FC236}">
                  <a16:creationId xmlns:a16="http://schemas.microsoft.com/office/drawing/2014/main" id="{99B9C197-CD37-426E-AC2E-7FB501818601}"/>
                </a:ext>
              </a:extLst>
            </p:cNvPr>
            <p:cNvSpPr/>
            <p:nvPr/>
          </p:nvSpPr>
          <p:spPr>
            <a:xfrm>
              <a:off x="2458997" y="2103642"/>
              <a:ext cx="1469489" cy="345094"/>
            </a:xfrm>
            <a:prstGeom prst="rect">
              <a:avLst/>
            </a:prstGeom>
          </p:spPr>
          <p:txBody>
            <a:bodyPr wrap="square">
              <a:spAutoFit/>
            </a:bodyPr>
            <a:lstStyle/>
            <a:p>
              <a:pPr>
                <a:lnSpc>
                  <a:spcPct val="130000"/>
                </a:lnSpc>
              </a:pPr>
              <a:r>
                <a:rPr lang="zh-CN" altLang="en-US" sz="1400" dirty="0">
                  <a:solidFill>
                    <a:schemeClr val="tx1">
                      <a:lumMod val="65000"/>
                      <a:lumOff val="35000"/>
                    </a:schemeClr>
                  </a:solidFill>
                  <a:cs typeface="+mn-ea"/>
                  <a:sym typeface="+mn-lt"/>
                </a:rPr>
                <a:t>请输入文字内容</a:t>
              </a:r>
            </a:p>
          </p:txBody>
        </p:sp>
      </p:grpSp>
      <p:grpSp>
        <p:nvGrpSpPr>
          <p:cNvPr id="214" name="组合 213">
            <a:extLst>
              <a:ext uri="{FF2B5EF4-FFF2-40B4-BE49-F238E27FC236}">
                <a16:creationId xmlns:a16="http://schemas.microsoft.com/office/drawing/2014/main" id="{D3477AF3-4E73-4725-BFA5-B18811F59027}"/>
              </a:ext>
            </a:extLst>
          </p:cNvPr>
          <p:cNvGrpSpPr/>
          <p:nvPr/>
        </p:nvGrpSpPr>
        <p:grpSpPr>
          <a:xfrm>
            <a:off x="297331" y="3425621"/>
            <a:ext cx="2891936" cy="729721"/>
            <a:chOff x="782597" y="1724274"/>
            <a:chExt cx="2891936" cy="729721"/>
          </a:xfrm>
        </p:grpSpPr>
        <p:sp>
          <p:nvSpPr>
            <p:cNvPr id="215" name="矩形 214">
              <a:extLst>
                <a:ext uri="{FF2B5EF4-FFF2-40B4-BE49-F238E27FC236}">
                  <a16:creationId xmlns:a16="http://schemas.microsoft.com/office/drawing/2014/main" id="{4A615B0E-C26E-4B03-9251-927063FAE1B7}"/>
                </a:ext>
              </a:extLst>
            </p:cNvPr>
            <p:cNvSpPr/>
            <p:nvPr/>
          </p:nvSpPr>
          <p:spPr>
            <a:xfrm>
              <a:off x="2720426" y="1724274"/>
              <a:ext cx="954107" cy="400110"/>
            </a:xfrm>
            <a:prstGeom prst="rect">
              <a:avLst/>
            </a:prstGeom>
          </p:spPr>
          <p:txBody>
            <a:bodyPr wrap="none">
              <a:spAutoFit/>
            </a:bodyPr>
            <a:lstStyle/>
            <a:p>
              <a:pPr algn="r"/>
              <a:r>
                <a:rPr lang="zh-CN" altLang="en-US" sz="2000" b="1" dirty="0">
                  <a:solidFill>
                    <a:schemeClr val="accent1">
                      <a:lumMod val="75000"/>
                    </a:schemeClr>
                  </a:solidFill>
                  <a:cs typeface="+mn-ea"/>
                  <a:sym typeface="+mn-lt"/>
                </a:rPr>
                <a:t>大标题</a:t>
              </a:r>
              <a:endParaRPr lang="en-US" altLang="zh-CN" sz="2000" b="1" dirty="0">
                <a:solidFill>
                  <a:schemeClr val="accent1">
                    <a:lumMod val="75000"/>
                  </a:schemeClr>
                </a:solidFill>
                <a:cs typeface="+mn-ea"/>
                <a:sym typeface="+mn-lt"/>
              </a:endParaRPr>
            </a:p>
          </p:txBody>
        </p:sp>
        <p:sp>
          <p:nvSpPr>
            <p:cNvPr id="216" name="矩形 215">
              <a:extLst>
                <a:ext uri="{FF2B5EF4-FFF2-40B4-BE49-F238E27FC236}">
                  <a16:creationId xmlns:a16="http://schemas.microsoft.com/office/drawing/2014/main" id="{EE8D4F08-06CA-4B67-B56B-2378884E4FB9}"/>
                </a:ext>
              </a:extLst>
            </p:cNvPr>
            <p:cNvSpPr/>
            <p:nvPr/>
          </p:nvSpPr>
          <p:spPr>
            <a:xfrm>
              <a:off x="782597" y="2103643"/>
              <a:ext cx="2891936" cy="350352"/>
            </a:xfrm>
            <a:prstGeom prst="rect">
              <a:avLst/>
            </a:prstGeom>
          </p:spPr>
          <p:txBody>
            <a:bodyPr wrap="square">
              <a:spAutoFit/>
            </a:bodyPr>
            <a:lstStyle/>
            <a:p>
              <a:pPr algn="r">
                <a:lnSpc>
                  <a:spcPct val="130000"/>
                </a:lnSpc>
              </a:pPr>
              <a:r>
                <a:rPr lang="zh-CN" altLang="en-US" sz="1400" dirty="0">
                  <a:solidFill>
                    <a:schemeClr val="tx1">
                      <a:lumMod val="65000"/>
                      <a:lumOff val="35000"/>
                    </a:schemeClr>
                  </a:solidFill>
                  <a:cs typeface="+mn-ea"/>
                  <a:sym typeface="+mn-lt"/>
                </a:rPr>
                <a:t>请输入文字内容</a:t>
              </a:r>
            </a:p>
          </p:txBody>
        </p:sp>
      </p:grpSp>
      <p:grpSp>
        <p:nvGrpSpPr>
          <p:cNvPr id="217" name="组合 216">
            <a:extLst>
              <a:ext uri="{FF2B5EF4-FFF2-40B4-BE49-F238E27FC236}">
                <a16:creationId xmlns:a16="http://schemas.microsoft.com/office/drawing/2014/main" id="{1CD43C9A-D7F6-478B-A905-0663B9C8E043}"/>
              </a:ext>
            </a:extLst>
          </p:cNvPr>
          <p:cNvGrpSpPr/>
          <p:nvPr/>
        </p:nvGrpSpPr>
        <p:grpSpPr>
          <a:xfrm>
            <a:off x="754893" y="5083698"/>
            <a:ext cx="2891936" cy="729721"/>
            <a:chOff x="782597" y="1724274"/>
            <a:chExt cx="2891936" cy="729721"/>
          </a:xfrm>
        </p:grpSpPr>
        <p:sp>
          <p:nvSpPr>
            <p:cNvPr id="218" name="矩形 217">
              <a:extLst>
                <a:ext uri="{FF2B5EF4-FFF2-40B4-BE49-F238E27FC236}">
                  <a16:creationId xmlns:a16="http://schemas.microsoft.com/office/drawing/2014/main" id="{DCB73F61-BC0C-4F69-88F8-C9D477F877A0}"/>
                </a:ext>
              </a:extLst>
            </p:cNvPr>
            <p:cNvSpPr/>
            <p:nvPr/>
          </p:nvSpPr>
          <p:spPr>
            <a:xfrm>
              <a:off x="2720426" y="1724274"/>
              <a:ext cx="954107" cy="400110"/>
            </a:xfrm>
            <a:prstGeom prst="rect">
              <a:avLst/>
            </a:prstGeom>
          </p:spPr>
          <p:txBody>
            <a:bodyPr wrap="none">
              <a:spAutoFit/>
            </a:bodyPr>
            <a:lstStyle/>
            <a:p>
              <a:pPr algn="r"/>
              <a:r>
                <a:rPr lang="zh-CN" altLang="en-US" sz="2000" b="1" dirty="0">
                  <a:solidFill>
                    <a:schemeClr val="accent1">
                      <a:lumMod val="75000"/>
                    </a:schemeClr>
                  </a:solidFill>
                  <a:cs typeface="+mn-ea"/>
                  <a:sym typeface="+mn-lt"/>
                </a:rPr>
                <a:t>大标题</a:t>
              </a:r>
              <a:endParaRPr lang="en-US" altLang="zh-CN" sz="2000" b="1" dirty="0">
                <a:solidFill>
                  <a:schemeClr val="accent1">
                    <a:lumMod val="75000"/>
                  </a:schemeClr>
                </a:solidFill>
                <a:cs typeface="+mn-ea"/>
                <a:sym typeface="+mn-lt"/>
              </a:endParaRPr>
            </a:p>
          </p:txBody>
        </p:sp>
        <p:sp>
          <p:nvSpPr>
            <p:cNvPr id="219" name="矩形 218">
              <a:extLst>
                <a:ext uri="{FF2B5EF4-FFF2-40B4-BE49-F238E27FC236}">
                  <a16:creationId xmlns:a16="http://schemas.microsoft.com/office/drawing/2014/main" id="{1C4672CF-F6FB-48A8-B8BA-68ABD950A423}"/>
                </a:ext>
              </a:extLst>
            </p:cNvPr>
            <p:cNvSpPr/>
            <p:nvPr/>
          </p:nvSpPr>
          <p:spPr>
            <a:xfrm>
              <a:off x="782597" y="2103643"/>
              <a:ext cx="2891936" cy="350352"/>
            </a:xfrm>
            <a:prstGeom prst="rect">
              <a:avLst/>
            </a:prstGeom>
          </p:spPr>
          <p:txBody>
            <a:bodyPr wrap="square">
              <a:spAutoFit/>
            </a:bodyPr>
            <a:lstStyle/>
            <a:p>
              <a:pPr algn="r">
                <a:lnSpc>
                  <a:spcPct val="130000"/>
                </a:lnSpc>
              </a:pPr>
              <a:r>
                <a:rPr lang="zh-CN" altLang="en-US" sz="1400" dirty="0">
                  <a:solidFill>
                    <a:schemeClr val="tx1">
                      <a:lumMod val="65000"/>
                      <a:lumOff val="35000"/>
                    </a:schemeClr>
                  </a:solidFill>
                  <a:cs typeface="+mn-ea"/>
                  <a:sym typeface="+mn-lt"/>
                </a:rPr>
                <a:t>请输入文字内容</a:t>
              </a:r>
            </a:p>
          </p:txBody>
        </p:sp>
      </p:grpSp>
      <p:grpSp>
        <p:nvGrpSpPr>
          <p:cNvPr id="220" name="组合 219">
            <a:extLst>
              <a:ext uri="{FF2B5EF4-FFF2-40B4-BE49-F238E27FC236}">
                <a16:creationId xmlns:a16="http://schemas.microsoft.com/office/drawing/2014/main" id="{8E3E0FC1-D999-4A1C-920E-29A3AEBEC8BF}"/>
              </a:ext>
            </a:extLst>
          </p:cNvPr>
          <p:cNvGrpSpPr/>
          <p:nvPr/>
        </p:nvGrpSpPr>
        <p:grpSpPr>
          <a:xfrm>
            <a:off x="9015285" y="3425621"/>
            <a:ext cx="1507589" cy="724462"/>
            <a:chOff x="2420897" y="1724274"/>
            <a:chExt cx="1507589" cy="724462"/>
          </a:xfrm>
        </p:grpSpPr>
        <p:sp>
          <p:nvSpPr>
            <p:cNvPr id="221" name="矩形 220">
              <a:extLst>
                <a:ext uri="{FF2B5EF4-FFF2-40B4-BE49-F238E27FC236}">
                  <a16:creationId xmlns:a16="http://schemas.microsoft.com/office/drawing/2014/main" id="{6C1161E5-42BA-442E-B3A1-CE5CB521EF1C}"/>
                </a:ext>
              </a:extLst>
            </p:cNvPr>
            <p:cNvSpPr/>
            <p:nvPr/>
          </p:nvSpPr>
          <p:spPr>
            <a:xfrm>
              <a:off x="2420897" y="1724274"/>
              <a:ext cx="954107" cy="400110"/>
            </a:xfrm>
            <a:prstGeom prst="rect">
              <a:avLst/>
            </a:prstGeom>
          </p:spPr>
          <p:txBody>
            <a:bodyPr wrap="none">
              <a:spAutoFit/>
            </a:bodyPr>
            <a:lstStyle/>
            <a:p>
              <a:r>
                <a:rPr lang="zh-CN" altLang="en-US" sz="2000" b="1" dirty="0">
                  <a:solidFill>
                    <a:schemeClr val="accent1">
                      <a:lumMod val="75000"/>
                    </a:schemeClr>
                  </a:solidFill>
                  <a:cs typeface="+mn-ea"/>
                  <a:sym typeface="+mn-lt"/>
                </a:rPr>
                <a:t>大标题</a:t>
              </a:r>
              <a:endParaRPr lang="en-US" altLang="zh-CN" sz="2000" b="1" dirty="0">
                <a:solidFill>
                  <a:schemeClr val="accent1">
                    <a:lumMod val="75000"/>
                  </a:schemeClr>
                </a:solidFill>
                <a:cs typeface="+mn-ea"/>
                <a:sym typeface="+mn-lt"/>
              </a:endParaRPr>
            </a:p>
          </p:txBody>
        </p:sp>
        <p:sp>
          <p:nvSpPr>
            <p:cNvPr id="222" name="矩形 221">
              <a:extLst>
                <a:ext uri="{FF2B5EF4-FFF2-40B4-BE49-F238E27FC236}">
                  <a16:creationId xmlns:a16="http://schemas.microsoft.com/office/drawing/2014/main" id="{4B7F4FA3-9152-4777-BB72-22C001D421ED}"/>
                </a:ext>
              </a:extLst>
            </p:cNvPr>
            <p:cNvSpPr/>
            <p:nvPr/>
          </p:nvSpPr>
          <p:spPr>
            <a:xfrm>
              <a:off x="2458997" y="2103642"/>
              <a:ext cx="1469489" cy="345094"/>
            </a:xfrm>
            <a:prstGeom prst="rect">
              <a:avLst/>
            </a:prstGeom>
          </p:spPr>
          <p:txBody>
            <a:bodyPr wrap="square">
              <a:spAutoFit/>
            </a:bodyPr>
            <a:lstStyle/>
            <a:p>
              <a:pPr>
                <a:lnSpc>
                  <a:spcPct val="130000"/>
                </a:lnSpc>
              </a:pPr>
              <a:r>
                <a:rPr lang="zh-CN" altLang="en-US" sz="1400" dirty="0">
                  <a:solidFill>
                    <a:schemeClr val="tx1">
                      <a:lumMod val="65000"/>
                      <a:lumOff val="35000"/>
                    </a:schemeClr>
                  </a:solidFill>
                  <a:cs typeface="+mn-ea"/>
                  <a:sym typeface="+mn-lt"/>
                </a:rPr>
                <a:t>请输入文字内容</a:t>
              </a:r>
            </a:p>
          </p:txBody>
        </p:sp>
      </p:grpSp>
      <p:grpSp>
        <p:nvGrpSpPr>
          <p:cNvPr id="223" name="组合 222">
            <a:extLst>
              <a:ext uri="{FF2B5EF4-FFF2-40B4-BE49-F238E27FC236}">
                <a16:creationId xmlns:a16="http://schemas.microsoft.com/office/drawing/2014/main" id="{AACB0A96-0B7A-4970-A679-17468C7C2953}"/>
              </a:ext>
            </a:extLst>
          </p:cNvPr>
          <p:cNvGrpSpPr/>
          <p:nvPr/>
        </p:nvGrpSpPr>
        <p:grpSpPr>
          <a:xfrm>
            <a:off x="8236132" y="5083698"/>
            <a:ext cx="1507589" cy="724462"/>
            <a:chOff x="2420897" y="1724274"/>
            <a:chExt cx="1507589" cy="724462"/>
          </a:xfrm>
        </p:grpSpPr>
        <p:sp>
          <p:nvSpPr>
            <p:cNvPr id="224" name="矩形 223">
              <a:extLst>
                <a:ext uri="{FF2B5EF4-FFF2-40B4-BE49-F238E27FC236}">
                  <a16:creationId xmlns:a16="http://schemas.microsoft.com/office/drawing/2014/main" id="{964D9BA6-3A23-4534-8F2B-48BFA65FE425}"/>
                </a:ext>
              </a:extLst>
            </p:cNvPr>
            <p:cNvSpPr/>
            <p:nvPr/>
          </p:nvSpPr>
          <p:spPr>
            <a:xfrm>
              <a:off x="2420897" y="1724274"/>
              <a:ext cx="954107" cy="400110"/>
            </a:xfrm>
            <a:prstGeom prst="rect">
              <a:avLst/>
            </a:prstGeom>
          </p:spPr>
          <p:txBody>
            <a:bodyPr wrap="none">
              <a:spAutoFit/>
            </a:bodyPr>
            <a:lstStyle/>
            <a:p>
              <a:r>
                <a:rPr lang="zh-CN" altLang="en-US" sz="2000" b="1" dirty="0">
                  <a:solidFill>
                    <a:schemeClr val="accent1">
                      <a:lumMod val="75000"/>
                    </a:schemeClr>
                  </a:solidFill>
                  <a:cs typeface="+mn-ea"/>
                  <a:sym typeface="+mn-lt"/>
                </a:rPr>
                <a:t>大标题</a:t>
              </a:r>
              <a:endParaRPr lang="en-US" altLang="zh-CN" sz="2000" b="1" dirty="0">
                <a:solidFill>
                  <a:schemeClr val="accent1">
                    <a:lumMod val="75000"/>
                  </a:schemeClr>
                </a:solidFill>
                <a:cs typeface="+mn-ea"/>
                <a:sym typeface="+mn-lt"/>
              </a:endParaRPr>
            </a:p>
          </p:txBody>
        </p:sp>
        <p:sp>
          <p:nvSpPr>
            <p:cNvPr id="225" name="矩形 224">
              <a:extLst>
                <a:ext uri="{FF2B5EF4-FFF2-40B4-BE49-F238E27FC236}">
                  <a16:creationId xmlns:a16="http://schemas.microsoft.com/office/drawing/2014/main" id="{2638A809-3312-4700-89D0-67BD14E4488F}"/>
                </a:ext>
              </a:extLst>
            </p:cNvPr>
            <p:cNvSpPr/>
            <p:nvPr/>
          </p:nvSpPr>
          <p:spPr>
            <a:xfrm>
              <a:off x="2458997" y="2103642"/>
              <a:ext cx="1469489" cy="345094"/>
            </a:xfrm>
            <a:prstGeom prst="rect">
              <a:avLst/>
            </a:prstGeom>
          </p:spPr>
          <p:txBody>
            <a:bodyPr wrap="square">
              <a:spAutoFit/>
            </a:bodyPr>
            <a:lstStyle/>
            <a:p>
              <a:pPr>
                <a:lnSpc>
                  <a:spcPct val="130000"/>
                </a:lnSpc>
              </a:pPr>
              <a:r>
                <a:rPr lang="zh-CN" altLang="en-US" sz="1400" dirty="0">
                  <a:solidFill>
                    <a:schemeClr val="tx1">
                      <a:lumMod val="65000"/>
                      <a:lumOff val="35000"/>
                    </a:schemeClr>
                  </a:solidFill>
                  <a:cs typeface="+mn-ea"/>
                  <a:sym typeface="+mn-lt"/>
                </a:rPr>
                <a:t>请输入文字内容</a:t>
              </a:r>
            </a:p>
          </p:txBody>
        </p:sp>
      </p:grpSp>
      <p:sp>
        <p:nvSpPr>
          <p:cNvPr id="226" name="PA_任意多边形 23">
            <a:extLst>
              <a:ext uri="{FF2B5EF4-FFF2-40B4-BE49-F238E27FC236}">
                <a16:creationId xmlns:a16="http://schemas.microsoft.com/office/drawing/2014/main" id="{536997A1-C806-4E31-B376-9320AFE4EDA2}"/>
              </a:ext>
            </a:extLst>
          </p:cNvPr>
          <p:cNvSpPr>
            <a:spLocks noEditPoints="1"/>
          </p:cNvSpPr>
          <p:nvPr/>
        </p:nvSpPr>
        <p:spPr bwMode="auto">
          <a:xfrm>
            <a:off x="4074555" y="1919564"/>
            <a:ext cx="457200" cy="455612"/>
          </a:xfrm>
          <a:custGeom>
            <a:avLst/>
            <a:gdLst>
              <a:gd name="T0" fmla="*/ 2147483647 w 166"/>
              <a:gd name="T1" fmla="*/ 2147483647 h 152"/>
              <a:gd name="T2" fmla="*/ 2147483647 w 166"/>
              <a:gd name="T3" fmla="*/ 2147483647 h 152"/>
              <a:gd name="T4" fmla="*/ 2147483647 w 166"/>
              <a:gd name="T5" fmla="*/ 0 h 152"/>
              <a:gd name="T6" fmla="*/ 2147483647 w 166"/>
              <a:gd name="T7" fmla="*/ 0 h 152"/>
              <a:gd name="T8" fmla="*/ 2147483647 w 166"/>
              <a:gd name="T9" fmla="*/ 2147483647 h 152"/>
              <a:gd name="T10" fmla="*/ 2147483647 w 166"/>
              <a:gd name="T11" fmla="*/ 2147483647 h 152"/>
              <a:gd name="T12" fmla="*/ 2147483647 w 166"/>
              <a:gd name="T13" fmla="*/ 2147483647 h 152"/>
              <a:gd name="T14" fmla="*/ 2147483647 w 166"/>
              <a:gd name="T15" fmla="*/ 2147483647 h 152"/>
              <a:gd name="T16" fmla="*/ 2147483647 w 166"/>
              <a:gd name="T17" fmla="*/ 2147483647 h 152"/>
              <a:gd name="T18" fmla="*/ 2147483647 w 166"/>
              <a:gd name="T19" fmla="*/ 2147483647 h 152"/>
              <a:gd name="T20" fmla="*/ 2147483647 w 166"/>
              <a:gd name="T21" fmla="*/ 2147483647 h 152"/>
              <a:gd name="T22" fmla="*/ 2147483647 w 166"/>
              <a:gd name="T23" fmla="*/ 2147483647 h 152"/>
              <a:gd name="T24" fmla="*/ 2147483647 w 166"/>
              <a:gd name="T25" fmla="*/ 2147483647 h 152"/>
              <a:gd name="T26" fmla="*/ 2147483647 w 166"/>
              <a:gd name="T27" fmla="*/ 2147483647 h 152"/>
              <a:gd name="T28" fmla="*/ 2147483647 w 166"/>
              <a:gd name="T29" fmla="*/ 2147483647 h 152"/>
              <a:gd name="T30" fmla="*/ 2147483647 w 166"/>
              <a:gd name="T31" fmla="*/ 2147483647 h 152"/>
              <a:gd name="T32" fmla="*/ 2147483647 w 166"/>
              <a:gd name="T33" fmla="*/ 2147483647 h 152"/>
              <a:gd name="T34" fmla="*/ 2147483647 w 166"/>
              <a:gd name="T35" fmla="*/ 2147483647 h 152"/>
              <a:gd name="T36" fmla="*/ 2147483647 w 166"/>
              <a:gd name="T37" fmla="*/ 2147483647 h 152"/>
              <a:gd name="T38" fmla="*/ 2147483647 w 166"/>
              <a:gd name="T39" fmla="*/ 2147483647 h 152"/>
              <a:gd name="T40" fmla="*/ 2147483647 w 166"/>
              <a:gd name="T41" fmla="*/ 2147483647 h 152"/>
              <a:gd name="T42" fmla="*/ 0 w 166"/>
              <a:gd name="T43" fmla="*/ 2147483647 h 152"/>
              <a:gd name="T44" fmla="*/ 2147483647 w 166"/>
              <a:gd name="T45" fmla="*/ 2147483647 h 152"/>
              <a:gd name="T46" fmla="*/ 2147483647 w 166"/>
              <a:gd name="T47" fmla="*/ 2147483647 h 152"/>
              <a:gd name="T48" fmla="*/ 2147483647 w 166"/>
              <a:gd name="T49" fmla="*/ 2147483647 h 152"/>
              <a:gd name="T50" fmla="*/ 2147483647 w 166"/>
              <a:gd name="T51" fmla="*/ 2147483647 h 152"/>
              <a:gd name="T52" fmla="*/ 2147483647 w 166"/>
              <a:gd name="T53" fmla="*/ 2147483647 h 152"/>
              <a:gd name="T54" fmla="*/ 2147483647 w 166"/>
              <a:gd name="T55" fmla="*/ 2147483647 h 152"/>
              <a:gd name="T56" fmla="*/ 2147483647 w 166"/>
              <a:gd name="T57" fmla="*/ 2147483647 h 152"/>
              <a:gd name="T58" fmla="*/ 2147483647 w 166"/>
              <a:gd name="T59" fmla="*/ 2147483647 h 152"/>
              <a:gd name="T60" fmla="*/ 2147483647 w 166"/>
              <a:gd name="T61" fmla="*/ 2147483647 h 152"/>
              <a:gd name="T62" fmla="*/ 2147483647 w 166"/>
              <a:gd name="T63" fmla="*/ 2147483647 h 152"/>
              <a:gd name="T64" fmla="*/ 2147483647 w 166"/>
              <a:gd name="T65" fmla="*/ 2147483647 h 152"/>
              <a:gd name="T66" fmla="*/ 2147483647 w 166"/>
              <a:gd name="T67" fmla="*/ 2147483647 h 152"/>
              <a:gd name="T68" fmla="*/ 2147483647 w 166"/>
              <a:gd name="T69" fmla="*/ 2147483647 h 152"/>
              <a:gd name="T70" fmla="*/ 2147483647 w 166"/>
              <a:gd name="T71" fmla="*/ 2147483647 h 152"/>
              <a:gd name="T72" fmla="*/ 2147483647 w 166"/>
              <a:gd name="T73" fmla="*/ 2147483647 h 152"/>
              <a:gd name="T74" fmla="*/ 2147483647 w 166"/>
              <a:gd name="T75" fmla="*/ 2147483647 h 152"/>
              <a:gd name="T76" fmla="*/ 2147483647 w 166"/>
              <a:gd name="T77" fmla="*/ 2147483647 h 152"/>
              <a:gd name="T78" fmla="*/ 2147483647 w 166"/>
              <a:gd name="T79" fmla="*/ 2147483647 h 152"/>
              <a:gd name="T80" fmla="*/ 2147483647 w 166"/>
              <a:gd name="T81" fmla="*/ 2147483647 h 152"/>
              <a:gd name="T82" fmla="*/ 2147483647 w 166"/>
              <a:gd name="T83" fmla="*/ 2147483647 h 152"/>
              <a:gd name="T84" fmla="*/ 2147483647 w 166"/>
              <a:gd name="T85" fmla="*/ 2147483647 h 152"/>
              <a:gd name="T86" fmla="*/ 2147483647 w 166"/>
              <a:gd name="T87" fmla="*/ 2147483647 h 152"/>
              <a:gd name="T88" fmla="*/ 2147483647 w 166"/>
              <a:gd name="T89" fmla="*/ 2147483647 h 15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66" h="152">
                <a:moveTo>
                  <a:pt x="14" y="22"/>
                </a:moveTo>
                <a:lnTo>
                  <a:pt x="14" y="22"/>
                </a:lnTo>
                <a:lnTo>
                  <a:pt x="24" y="12"/>
                </a:lnTo>
                <a:lnTo>
                  <a:pt x="34" y="6"/>
                </a:lnTo>
                <a:lnTo>
                  <a:pt x="46" y="2"/>
                </a:lnTo>
                <a:lnTo>
                  <a:pt x="58" y="0"/>
                </a:lnTo>
                <a:lnTo>
                  <a:pt x="70" y="0"/>
                </a:lnTo>
                <a:lnTo>
                  <a:pt x="82" y="2"/>
                </a:lnTo>
                <a:lnTo>
                  <a:pt x="92" y="8"/>
                </a:lnTo>
                <a:lnTo>
                  <a:pt x="102" y="16"/>
                </a:lnTo>
                <a:lnTo>
                  <a:pt x="112" y="24"/>
                </a:lnTo>
                <a:lnTo>
                  <a:pt x="118" y="34"/>
                </a:lnTo>
                <a:lnTo>
                  <a:pt x="122" y="46"/>
                </a:lnTo>
                <a:lnTo>
                  <a:pt x="124" y="58"/>
                </a:lnTo>
                <a:lnTo>
                  <a:pt x="124" y="68"/>
                </a:lnTo>
                <a:lnTo>
                  <a:pt x="122" y="78"/>
                </a:lnTo>
                <a:lnTo>
                  <a:pt x="120" y="86"/>
                </a:lnTo>
                <a:lnTo>
                  <a:pt x="116" y="96"/>
                </a:lnTo>
                <a:lnTo>
                  <a:pt x="122" y="100"/>
                </a:lnTo>
                <a:lnTo>
                  <a:pt x="126" y="96"/>
                </a:lnTo>
                <a:lnTo>
                  <a:pt x="166" y="130"/>
                </a:lnTo>
                <a:lnTo>
                  <a:pt x="146" y="152"/>
                </a:lnTo>
                <a:lnTo>
                  <a:pt x="106" y="118"/>
                </a:lnTo>
                <a:lnTo>
                  <a:pt x="112" y="112"/>
                </a:lnTo>
                <a:lnTo>
                  <a:pt x="106" y="108"/>
                </a:lnTo>
                <a:lnTo>
                  <a:pt x="96" y="114"/>
                </a:lnTo>
                <a:lnTo>
                  <a:pt x="88" y="120"/>
                </a:lnTo>
                <a:lnTo>
                  <a:pt x="76" y="124"/>
                </a:lnTo>
                <a:lnTo>
                  <a:pt x="66" y="124"/>
                </a:lnTo>
                <a:lnTo>
                  <a:pt x="54" y="124"/>
                </a:lnTo>
                <a:lnTo>
                  <a:pt x="42" y="122"/>
                </a:lnTo>
                <a:lnTo>
                  <a:pt x="32" y="118"/>
                </a:lnTo>
                <a:lnTo>
                  <a:pt x="20" y="110"/>
                </a:lnTo>
                <a:lnTo>
                  <a:pt x="12" y="100"/>
                </a:lnTo>
                <a:lnTo>
                  <a:pt x="6" y="90"/>
                </a:lnTo>
                <a:lnTo>
                  <a:pt x="2" y="78"/>
                </a:lnTo>
                <a:lnTo>
                  <a:pt x="0" y="66"/>
                </a:lnTo>
                <a:lnTo>
                  <a:pt x="0" y="54"/>
                </a:lnTo>
                <a:lnTo>
                  <a:pt x="2" y="44"/>
                </a:lnTo>
                <a:lnTo>
                  <a:pt x="8" y="32"/>
                </a:lnTo>
                <a:lnTo>
                  <a:pt x="14" y="22"/>
                </a:lnTo>
                <a:close/>
                <a:moveTo>
                  <a:pt x="58" y="20"/>
                </a:moveTo>
                <a:lnTo>
                  <a:pt x="58" y="20"/>
                </a:lnTo>
                <a:lnTo>
                  <a:pt x="50" y="22"/>
                </a:lnTo>
                <a:lnTo>
                  <a:pt x="44" y="24"/>
                </a:lnTo>
                <a:lnTo>
                  <a:pt x="36" y="28"/>
                </a:lnTo>
                <a:lnTo>
                  <a:pt x="30" y="34"/>
                </a:lnTo>
                <a:lnTo>
                  <a:pt x="24" y="42"/>
                </a:lnTo>
                <a:lnTo>
                  <a:pt x="22" y="50"/>
                </a:lnTo>
                <a:lnTo>
                  <a:pt x="20" y="58"/>
                </a:lnTo>
                <a:lnTo>
                  <a:pt x="20" y="66"/>
                </a:lnTo>
                <a:lnTo>
                  <a:pt x="22" y="74"/>
                </a:lnTo>
                <a:lnTo>
                  <a:pt x="24" y="82"/>
                </a:lnTo>
                <a:lnTo>
                  <a:pt x="28" y="88"/>
                </a:lnTo>
                <a:lnTo>
                  <a:pt x="34" y="94"/>
                </a:lnTo>
                <a:lnTo>
                  <a:pt x="42" y="100"/>
                </a:lnTo>
                <a:lnTo>
                  <a:pt x="48" y="102"/>
                </a:lnTo>
                <a:lnTo>
                  <a:pt x="56" y="104"/>
                </a:lnTo>
                <a:lnTo>
                  <a:pt x="64" y="104"/>
                </a:lnTo>
                <a:lnTo>
                  <a:pt x="72" y="104"/>
                </a:lnTo>
                <a:lnTo>
                  <a:pt x="80" y="100"/>
                </a:lnTo>
                <a:lnTo>
                  <a:pt x="88" y="96"/>
                </a:lnTo>
                <a:lnTo>
                  <a:pt x="94" y="90"/>
                </a:lnTo>
                <a:lnTo>
                  <a:pt x="98" y="84"/>
                </a:lnTo>
                <a:lnTo>
                  <a:pt x="102" y="76"/>
                </a:lnTo>
                <a:lnTo>
                  <a:pt x="104" y="68"/>
                </a:lnTo>
                <a:lnTo>
                  <a:pt x="104" y="60"/>
                </a:lnTo>
                <a:lnTo>
                  <a:pt x="102" y="52"/>
                </a:lnTo>
                <a:lnTo>
                  <a:pt x="100" y="44"/>
                </a:lnTo>
                <a:lnTo>
                  <a:pt x="96" y="36"/>
                </a:lnTo>
                <a:lnTo>
                  <a:pt x="90" y="30"/>
                </a:lnTo>
                <a:lnTo>
                  <a:pt x="82" y="26"/>
                </a:lnTo>
                <a:lnTo>
                  <a:pt x="74" y="22"/>
                </a:lnTo>
                <a:lnTo>
                  <a:pt x="66" y="20"/>
                </a:lnTo>
                <a:lnTo>
                  <a:pt x="58" y="20"/>
                </a:lnTo>
                <a:close/>
              </a:path>
            </a:pathLst>
          </a:custGeom>
          <a:solidFill>
            <a:schemeClr val="accent1"/>
          </a:solidFill>
          <a:ln>
            <a:noFill/>
          </a:ln>
        </p:spPr>
        <p:txBody>
          <a:bodyPr/>
          <a:lstStyle/>
          <a:p>
            <a:endParaRPr lang="zh-CN" altLang="en-US" dirty="0">
              <a:cs typeface="+mn-ea"/>
              <a:sym typeface="+mn-lt"/>
            </a:endParaRPr>
          </a:p>
        </p:txBody>
      </p:sp>
      <p:sp>
        <p:nvSpPr>
          <p:cNvPr id="227" name="PA_任意多边形 36">
            <a:extLst>
              <a:ext uri="{FF2B5EF4-FFF2-40B4-BE49-F238E27FC236}">
                <a16:creationId xmlns:a16="http://schemas.microsoft.com/office/drawing/2014/main" id="{6FDA8287-C43F-4481-B2EA-BF8AFB8DE5CF}"/>
              </a:ext>
            </a:extLst>
          </p:cNvPr>
          <p:cNvSpPr>
            <a:spLocks noEditPoints="1"/>
          </p:cNvSpPr>
          <p:nvPr/>
        </p:nvSpPr>
        <p:spPr bwMode="auto">
          <a:xfrm>
            <a:off x="3528274" y="3631135"/>
            <a:ext cx="439738" cy="334962"/>
          </a:xfrm>
          <a:custGeom>
            <a:avLst/>
            <a:gdLst>
              <a:gd name="T0" fmla="*/ 2147483647 w 160"/>
              <a:gd name="T1" fmla="*/ 0 h 112"/>
              <a:gd name="T2" fmla="*/ 2147483647 w 160"/>
              <a:gd name="T3" fmla="*/ 0 h 112"/>
              <a:gd name="T4" fmla="*/ 2147483647 w 160"/>
              <a:gd name="T5" fmla="*/ 0 h 112"/>
              <a:gd name="T6" fmla="*/ 2147483647 w 160"/>
              <a:gd name="T7" fmla="*/ 2147483647 h 112"/>
              <a:gd name="T8" fmla="*/ 2147483647 w 160"/>
              <a:gd name="T9" fmla="*/ 2147483647 h 112"/>
              <a:gd name="T10" fmla="*/ 2147483647 w 160"/>
              <a:gd name="T11" fmla="*/ 2147483647 h 112"/>
              <a:gd name="T12" fmla="*/ 2147483647 w 160"/>
              <a:gd name="T13" fmla="*/ 2147483647 h 112"/>
              <a:gd name="T14" fmla="*/ 2147483647 w 160"/>
              <a:gd name="T15" fmla="*/ 2147483647 h 112"/>
              <a:gd name="T16" fmla="*/ 0 w 160"/>
              <a:gd name="T17" fmla="*/ 2147483647 h 112"/>
              <a:gd name="T18" fmla="*/ 0 w 160"/>
              <a:gd name="T19" fmla="*/ 2147483647 h 112"/>
              <a:gd name="T20" fmla="*/ 0 w 160"/>
              <a:gd name="T21" fmla="*/ 2147483647 h 112"/>
              <a:gd name="T22" fmla="*/ 0 w 160"/>
              <a:gd name="T23" fmla="*/ 0 h 112"/>
              <a:gd name="T24" fmla="*/ 2147483647 w 160"/>
              <a:gd name="T25" fmla="*/ 0 h 112"/>
              <a:gd name="T26" fmla="*/ 2147483647 w 160"/>
              <a:gd name="T27" fmla="*/ 0 h 112"/>
              <a:gd name="T28" fmla="*/ 2147483647 w 160"/>
              <a:gd name="T29" fmla="*/ 2147483647 h 112"/>
              <a:gd name="T30" fmla="*/ 2147483647 w 160"/>
              <a:gd name="T31" fmla="*/ 2147483647 h 112"/>
              <a:gd name="T32" fmla="*/ 2147483647 w 160"/>
              <a:gd name="T33" fmla="*/ 2147483647 h 112"/>
              <a:gd name="T34" fmla="*/ 2147483647 w 160"/>
              <a:gd name="T35" fmla="*/ 2147483647 h 112"/>
              <a:gd name="T36" fmla="*/ 2147483647 w 160"/>
              <a:gd name="T37" fmla="*/ 2147483647 h 112"/>
              <a:gd name="T38" fmla="*/ 2147483647 w 160"/>
              <a:gd name="T39" fmla="*/ 2147483647 h 112"/>
              <a:gd name="T40" fmla="*/ 2147483647 w 160"/>
              <a:gd name="T41" fmla="*/ 2147483647 h 112"/>
              <a:gd name="T42" fmla="*/ 2147483647 w 160"/>
              <a:gd name="T43" fmla="*/ 2147483647 h 112"/>
              <a:gd name="T44" fmla="*/ 2147483647 w 160"/>
              <a:gd name="T45" fmla="*/ 2147483647 h 112"/>
              <a:gd name="T46" fmla="*/ 2147483647 w 160"/>
              <a:gd name="T47" fmla="*/ 2147483647 h 112"/>
              <a:gd name="T48" fmla="*/ 2147483647 w 160"/>
              <a:gd name="T49" fmla="*/ 2147483647 h 112"/>
              <a:gd name="T50" fmla="*/ 2147483647 w 160"/>
              <a:gd name="T51" fmla="*/ 2147483647 h 112"/>
              <a:gd name="T52" fmla="*/ 2147483647 w 160"/>
              <a:gd name="T53" fmla="*/ 2147483647 h 112"/>
              <a:gd name="T54" fmla="*/ 2147483647 w 160"/>
              <a:gd name="T55" fmla="*/ 2147483647 h 112"/>
              <a:gd name="T56" fmla="*/ 2147483647 w 160"/>
              <a:gd name="T57" fmla="*/ 2147483647 h 112"/>
              <a:gd name="T58" fmla="*/ 2147483647 w 160"/>
              <a:gd name="T59" fmla="*/ 2147483647 h 112"/>
              <a:gd name="T60" fmla="*/ 2147483647 w 160"/>
              <a:gd name="T61" fmla="*/ 2147483647 h 112"/>
              <a:gd name="T62" fmla="*/ 2147483647 w 160"/>
              <a:gd name="T63" fmla="*/ 2147483647 h 112"/>
              <a:gd name="T64" fmla="*/ 2147483647 w 160"/>
              <a:gd name="T65" fmla="*/ 2147483647 h 112"/>
              <a:gd name="T66" fmla="*/ 2147483647 w 160"/>
              <a:gd name="T67" fmla="*/ 2147483647 h 112"/>
              <a:gd name="T68" fmla="*/ 2147483647 w 160"/>
              <a:gd name="T69" fmla="*/ 2147483647 h 112"/>
              <a:gd name="T70" fmla="*/ 2147483647 w 160"/>
              <a:gd name="T71" fmla="*/ 2147483647 h 112"/>
              <a:gd name="T72" fmla="*/ 2147483647 w 160"/>
              <a:gd name="T73" fmla="*/ 2147483647 h 11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60" h="112">
                <a:moveTo>
                  <a:pt x="8" y="0"/>
                </a:moveTo>
                <a:lnTo>
                  <a:pt x="152" y="0"/>
                </a:lnTo>
                <a:lnTo>
                  <a:pt x="160" y="0"/>
                </a:lnTo>
                <a:lnTo>
                  <a:pt x="160" y="8"/>
                </a:lnTo>
                <a:lnTo>
                  <a:pt x="160" y="104"/>
                </a:lnTo>
                <a:lnTo>
                  <a:pt x="160" y="112"/>
                </a:lnTo>
                <a:lnTo>
                  <a:pt x="152" y="112"/>
                </a:lnTo>
                <a:lnTo>
                  <a:pt x="8" y="112"/>
                </a:lnTo>
                <a:lnTo>
                  <a:pt x="0" y="112"/>
                </a:lnTo>
                <a:lnTo>
                  <a:pt x="0" y="104"/>
                </a:lnTo>
                <a:lnTo>
                  <a:pt x="0" y="8"/>
                </a:lnTo>
                <a:lnTo>
                  <a:pt x="0" y="0"/>
                </a:lnTo>
                <a:lnTo>
                  <a:pt x="8" y="0"/>
                </a:lnTo>
                <a:close/>
                <a:moveTo>
                  <a:pt x="16" y="86"/>
                </a:moveTo>
                <a:lnTo>
                  <a:pt x="50" y="52"/>
                </a:lnTo>
                <a:lnTo>
                  <a:pt x="16" y="24"/>
                </a:lnTo>
                <a:lnTo>
                  <a:pt x="16" y="86"/>
                </a:lnTo>
                <a:close/>
                <a:moveTo>
                  <a:pt x="110" y="52"/>
                </a:moveTo>
                <a:lnTo>
                  <a:pt x="144" y="88"/>
                </a:lnTo>
                <a:lnTo>
                  <a:pt x="144" y="22"/>
                </a:lnTo>
                <a:lnTo>
                  <a:pt x="110" y="52"/>
                </a:lnTo>
                <a:close/>
                <a:moveTo>
                  <a:pt x="136" y="96"/>
                </a:moveTo>
                <a:lnTo>
                  <a:pt x="100" y="60"/>
                </a:lnTo>
                <a:lnTo>
                  <a:pt x="84" y="74"/>
                </a:lnTo>
                <a:lnTo>
                  <a:pt x="80" y="78"/>
                </a:lnTo>
                <a:lnTo>
                  <a:pt x="76" y="74"/>
                </a:lnTo>
                <a:lnTo>
                  <a:pt x="58" y="60"/>
                </a:lnTo>
                <a:lnTo>
                  <a:pt x="24" y="96"/>
                </a:lnTo>
                <a:lnTo>
                  <a:pt x="136" y="96"/>
                </a:lnTo>
                <a:close/>
                <a:moveTo>
                  <a:pt x="28" y="16"/>
                </a:moveTo>
                <a:lnTo>
                  <a:pt x="80" y="60"/>
                </a:lnTo>
                <a:lnTo>
                  <a:pt x="132" y="16"/>
                </a:lnTo>
                <a:lnTo>
                  <a:pt x="28" y="16"/>
                </a:lnTo>
                <a:close/>
              </a:path>
            </a:pathLst>
          </a:custGeom>
          <a:solidFill>
            <a:schemeClr val="accent1"/>
          </a:solidFill>
          <a:ln>
            <a:noFill/>
          </a:ln>
        </p:spPr>
        <p:txBody>
          <a:bodyPr/>
          <a:lstStyle/>
          <a:p>
            <a:endParaRPr lang="zh-CN" altLang="en-US" dirty="0">
              <a:cs typeface="+mn-ea"/>
              <a:sym typeface="+mn-lt"/>
            </a:endParaRPr>
          </a:p>
        </p:txBody>
      </p:sp>
      <p:sp>
        <p:nvSpPr>
          <p:cNvPr id="230" name="PA_任意多边形 139">
            <a:extLst>
              <a:ext uri="{FF2B5EF4-FFF2-40B4-BE49-F238E27FC236}">
                <a16:creationId xmlns:a16="http://schemas.microsoft.com/office/drawing/2014/main" id="{A02B8E1D-BB9D-4038-8DD8-7CD94E2B34A7}"/>
              </a:ext>
            </a:extLst>
          </p:cNvPr>
          <p:cNvSpPr>
            <a:spLocks noEditPoints="1"/>
          </p:cNvSpPr>
          <p:nvPr/>
        </p:nvSpPr>
        <p:spPr bwMode="auto">
          <a:xfrm>
            <a:off x="7424636" y="1968776"/>
            <a:ext cx="471487" cy="406400"/>
          </a:xfrm>
          <a:custGeom>
            <a:avLst/>
            <a:gdLst>
              <a:gd name="T0" fmla="*/ 2147483647 w 172"/>
              <a:gd name="T1" fmla="*/ 2147483647 h 136"/>
              <a:gd name="T2" fmla="*/ 2147483647 w 172"/>
              <a:gd name="T3" fmla="*/ 0 h 136"/>
              <a:gd name="T4" fmla="*/ 2147483647 w 172"/>
              <a:gd name="T5" fmla="*/ 2147483647 h 136"/>
              <a:gd name="T6" fmla="*/ 2147483647 w 172"/>
              <a:gd name="T7" fmla="*/ 2147483647 h 136"/>
              <a:gd name="T8" fmla="*/ 2147483647 w 172"/>
              <a:gd name="T9" fmla="*/ 2147483647 h 136"/>
              <a:gd name="T10" fmla="*/ 2147483647 w 172"/>
              <a:gd name="T11" fmla="*/ 2147483647 h 136"/>
              <a:gd name="T12" fmla="*/ 2147483647 w 172"/>
              <a:gd name="T13" fmla="*/ 2147483647 h 136"/>
              <a:gd name="T14" fmla="*/ 2147483647 w 172"/>
              <a:gd name="T15" fmla="*/ 2147483647 h 136"/>
              <a:gd name="T16" fmla="*/ 2147483647 w 172"/>
              <a:gd name="T17" fmla="*/ 2147483647 h 136"/>
              <a:gd name="T18" fmla="*/ 2147483647 w 172"/>
              <a:gd name="T19" fmla="*/ 2147483647 h 136"/>
              <a:gd name="T20" fmla="*/ 2147483647 w 172"/>
              <a:gd name="T21" fmla="*/ 2147483647 h 136"/>
              <a:gd name="T22" fmla="*/ 2147483647 w 172"/>
              <a:gd name="T23" fmla="*/ 2147483647 h 136"/>
              <a:gd name="T24" fmla="*/ 2147483647 w 172"/>
              <a:gd name="T25" fmla="*/ 2147483647 h 136"/>
              <a:gd name="T26" fmla="*/ 2147483647 w 172"/>
              <a:gd name="T27" fmla="*/ 2147483647 h 136"/>
              <a:gd name="T28" fmla="*/ 2147483647 w 172"/>
              <a:gd name="T29" fmla="*/ 2147483647 h 136"/>
              <a:gd name="T30" fmla="*/ 2147483647 w 172"/>
              <a:gd name="T31" fmla="*/ 2147483647 h 136"/>
              <a:gd name="T32" fmla="*/ 2147483647 w 172"/>
              <a:gd name="T33" fmla="*/ 2147483647 h 136"/>
              <a:gd name="T34" fmla="*/ 2147483647 w 172"/>
              <a:gd name="T35" fmla="*/ 2147483647 h 136"/>
              <a:gd name="T36" fmla="*/ 2147483647 w 172"/>
              <a:gd name="T37" fmla="*/ 2147483647 h 136"/>
              <a:gd name="T38" fmla="*/ 2147483647 w 172"/>
              <a:gd name="T39" fmla="*/ 2147483647 h 136"/>
              <a:gd name="T40" fmla="*/ 2147483647 w 172"/>
              <a:gd name="T41" fmla="*/ 2147483647 h 136"/>
              <a:gd name="T42" fmla="*/ 2147483647 w 172"/>
              <a:gd name="T43" fmla="*/ 2147483647 h 136"/>
              <a:gd name="T44" fmla="*/ 2147483647 w 172"/>
              <a:gd name="T45" fmla="*/ 2147483647 h 136"/>
              <a:gd name="T46" fmla="*/ 2147483647 w 172"/>
              <a:gd name="T47" fmla="*/ 2147483647 h 136"/>
              <a:gd name="T48" fmla="*/ 2147483647 w 172"/>
              <a:gd name="T49" fmla="*/ 2147483647 h 136"/>
              <a:gd name="T50" fmla="*/ 2147483647 w 172"/>
              <a:gd name="T51" fmla="*/ 2147483647 h 136"/>
              <a:gd name="T52" fmla="*/ 2147483647 w 172"/>
              <a:gd name="T53" fmla="*/ 2147483647 h 136"/>
              <a:gd name="T54" fmla="*/ 2147483647 w 172"/>
              <a:gd name="T55" fmla="*/ 2147483647 h 136"/>
              <a:gd name="T56" fmla="*/ 2147483647 w 172"/>
              <a:gd name="T57" fmla="*/ 2147483647 h 136"/>
              <a:gd name="T58" fmla="*/ 2147483647 w 172"/>
              <a:gd name="T59" fmla="*/ 2147483647 h 136"/>
              <a:gd name="T60" fmla="*/ 2147483647 w 172"/>
              <a:gd name="T61" fmla="*/ 2147483647 h 136"/>
              <a:gd name="T62" fmla="*/ 2147483647 w 172"/>
              <a:gd name="T63" fmla="*/ 2147483647 h 136"/>
              <a:gd name="T64" fmla="*/ 2147483647 w 172"/>
              <a:gd name="T65" fmla="*/ 2147483647 h 136"/>
              <a:gd name="T66" fmla="*/ 2147483647 w 172"/>
              <a:gd name="T67" fmla="*/ 2147483647 h 136"/>
              <a:gd name="T68" fmla="*/ 2147483647 w 172"/>
              <a:gd name="T69" fmla="*/ 2147483647 h 136"/>
              <a:gd name="T70" fmla="*/ 2147483647 w 172"/>
              <a:gd name="T71" fmla="*/ 2147483647 h 136"/>
              <a:gd name="T72" fmla="*/ 2147483647 w 172"/>
              <a:gd name="T73" fmla="*/ 2147483647 h 136"/>
              <a:gd name="T74" fmla="*/ 2147483647 w 172"/>
              <a:gd name="T75" fmla="*/ 2147483647 h 136"/>
              <a:gd name="T76" fmla="*/ 2147483647 w 172"/>
              <a:gd name="T77" fmla="*/ 2147483647 h 136"/>
              <a:gd name="T78" fmla="*/ 2147483647 w 172"/>
              <a:gd name="T79" fmla="*/ 2147483647 h 136"/>
              <a:gd name="T80" fmla="*/ 2147483647 w 172"/>
              <a:gd name="T81" fmla="*/ 2147483647 h 136"/>
              <a:gd name="T82" fmla="*/ 2147483647 w 172"/>
              <a:gd name="T83" fmla="*/ 2147483647 h 136"/>
              <a:gd name="T84" fmla="*/ 2147483647 w 172"/>
              <a:gd name="T85" fmla="*/ 2147483647 h 136"/>
              <a:gd name="T86" fmla="*/ 2147483647 w 172"/>
              <a:gd name="T87" fmla="*/ 2147483647 h 136"/>
              <a:gd name="T88" fmla="*/ 2147483647 w 172"/>
              <a:gd name="T89" fmla="*/ 2147483647 h 136"/>
              <a:gd name="T90" fmla="*/ 2147483647 w 172"/>
              <a:gd name="T91" fmla="*/ 2147483647 h 136"/>
              <a:gd name="T92" fmla="*/ 2147483647 w 172"/>
              <a:gd name="T93" fmla="*/ 2147483647 h 136"/>
              <a:gd name="T94" fmla="*/ 2147483647 w 172"/>
              <a:gd name="T95" fmla="*/ 2147483647 h 136"/>
              <a:gd name="T96" fmla="*/ 2147483647 w 172"/>
              <a:gd name="T97" fmla="*/ 2147483647 h 136"/>
              <a:gd name="T98" fmla="*/ 2147483647 w 172"/>
              <a:gd name="T99" fmla="*/ 2147483647 h 136"/>
              <a:gd name="T100" fmla="*/ 2147483647 w 172"/>
              <a:gd name="T101" fmla="*/ 2147483647 h 136"/>
              <a:gd name="T102" fmla="*/ 2147483647 w 172"/>
              <a:gd name="T103" fmla="*/ 2147483647 h 1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72" h="136">
                <a:moveTo>
                  <a:pt x="6" y="4"/>
                </a:moveTo>
                <a:lnTo>
                  <a:pt x="6" y="4"/>
                </a:lnTo>
                <a:lnTo>
                  <a:pt x="22" y="4"/>
                </a:lnTo>
                <a:lnTo>
                  <a:pt x="40" y="2"/>
                </a:lnTo>
                <a:lnTo>
                  <a:pt x="62" y="0"/>
                </a:lnTo>
                <a:lnTo>
                  <a:pt x="72" y="0"/>
                </a:lnTo>
                <a:lnTo>
                  <a:pt x="80" y="4"/>
                </a:lnTo>
                <a:lnTo>
                  <a:pt x="88" y="0"/>
                </a:lnTo>
                <a:lnTo>
                  <a:pt x="98" y="0"/>
                </a:lnTo>
                <a:lnTo>
                  <a:pt x="120" y="2"/>
                </a:lnTo>
                <a:lnTo>
                  <a:pt x="136" y="4"/>
                </a:lnTo>
                <a:lnTo>
                  <a:pt x="154" y="4"/>
                </a:lnTo>
                <a:lnTo>
                  <a:pt x="160" y="10"/>
                </a:lnTo>
                <a:lnTo>
                  <a:pt x="160" y="58"/>
                </a:lnTo>
                <a:lnTo>
                  <a:pt x="148" y="50"/>
                </a:lnTo>
                <a:lnTo>
                  <a:pt x="148" y="16"/>
                </a:lnTo>
                <a:lnTo>
                  <a:pt x="134" y="16"/>
                </a:lnTo>
                <a:lnTo>
                  <a:pt x="118" y="14"/>
                </a:lnTo>
                <a:lnTo>
                  <a:pt x="98" y="12"/>
                </a:lnTo>
                <a:lnTo>
                  <a:pt x="92" y="12"/>
                </a:lnTo>
                <a:lnTo>
                  <a:pt x="86" y="14"/>
                </a:lnTo>
                <a:lnTo>
                  <a:pt x="86" y="106"/>
                </a:lnTo>
                <a:lnTo>
                  <a:pt x="94" y="106"/>
                </a:lnTo>
                <a:lnTo>
                  <a:pt x="98" y="114"/>
                </a:lnTo>
                <a:lnTo>
                  <a:pt x="102" y="116"/>
                </a:lnTo>
                <a:lnTo>
                  <a:pt x="100" y="116"/>
                </a:lnTo>
                <a:lnTo>
                  <a:pt x="90" y="116"/>
                </a:lnTo>
                <a:lnTo>
                  <a:pt x="82" y="118"/>
                </a:lnTo>
                <a:lnTo>
                  <a:pt x="80" y="118"/>
                </a:lnTo>
                <a:lnTo>
                  <a:pt x="76" y="118"/>
                </a:lnTo>
                <a:lnTo>
                  <a:pt x="72" y="118"/>
                </a:lnTo>
                <a:lnTo>
                  <a:pt x="64" y="116"/>
                </a:lnTo>
                <a:lnTo>
                  <a:pt x="44" y="118"/>
                </a:lnTo>
                <a:lnTo>
                  <a:pt x="24" y="120"/>
                </a:lnTo>
                <a:lnTo>
                  <a:pt x="4" y="120"/>
                </a:lnTo>
                <a:lnTo>
                  <a:pt x="0" y="114"/>
                </a:lnTo>
                <a:lnTo>
                  <a:pt x="0" y="10"/>
                </a:lnTo>
                <a:lnTo>
                  <a:pt x="6" y="4"/>
                </a:lnTo>
                <a:close/>
                <a:moveTo>
                  <a:pt x="134" y="68"/>
                </a:moveTo>
                <a:lnTo>
                  <a:pt x="134" y="68"/>
                </a:lnTo>
                <a:lnTo>
                  <a:pt x="126" y="68"/>
                </a:lnTo>
                <a:lnTo>
                  <a:pt x="118" y="72"/>
                </a:lnTo>
                <a:lnTo>
                  <a:pt x="112" y="78"/>
                </a:lnTo>
                <a:lnTo>
                  <a:pt x="110" y="86"/>
                </a:lnTo>
                <a:lnTo>
                  <a:pt x="112" y="94"/>
                </a:lnTo>
                <a:lnTo>
                  <a:pt x="114" y="100"/>
                </a:lnTo>
                <a:lnTo>
                  <a:pt x="122" y="106"/>
                </a:lnTo>
                <a:lnTo>
                  <a:pt x="128" y="108"/>
                </a:lnTo>
                <a:lnTo>
                  <a:pt x="136" y="108"/>
                </a:lnTo>
                <a:lnTo>
                  <a:pt x="144" y="104"/>
                </a:lnTo>
                <a:lnTo>
                  <a:pt x="150" y="98"/>
                </a:lnTo>
                <a:lnTo>
                  <a:pt x="152" y="90"/>
                </a:lnTo>
                <a:lnTo>
                  <a:pt x="152" y="82"/>
                </a:lnTo>
                <a:lnTo>
                  <a:pt x="148" y="76"/>
                </a:lnTo>
                <a:lnTo>
                  <a:pt x="142" y="70"/>
                </a:lnTo>
                <a:lnTo>
                  <a:pt x="134" y="68"/>
                </a:lnTo>
                <a:close/>
                <a:moveTo>
                  <a:pt x="112" y="64"/>
                </a:moveTo>
                <a:lnTo>
                  <a:pt x="112" y="64"/>
                </a:lnTo>
                <a:lnTo>
                  <a:pt x="108" y="68"/>
                </a:lnTo>
                <a:lnTo>
                  <a:pt x="104" y="72"/>
                </a:lnTo>
                <a:lnTo>
                  <a:pt x="100" y="84"/>
                </a:lnTo>
                <a:lnTo>
                  <a:pt x="100" y="96"/>
                </a:lnTo>
                <a:lnTo>
                  <a:pt x="104" y="102"/>
                </a:lnTo>
                <a:lnTo>
                  <a:pt x="106" y="108"/>
                </a:lnTo>
                <a:lnTo>
                  <a:pt x="110" y="112"/>
                </a:lnTo>
                <a:lnTo>
                  <a:pt x="116" y="116"/>
                </a:lnTo>
                <a:lnTo>
                  <a:pt x="128" y="118"/>
                </a:lnTo>
                <a:lnTo>
                  <a:pt x="136" y="118"/>
                </a:lnTo>
                <a:lnTo>
                  <a:pt x="146" y="116"/>
                </a:lnTo>
                <a:lnTo>
                  <a:pt x="148" y="120"/>
                </a:lnTo>
                <a:lnTo>
                  <a:pt x="158" y="134"/>
                </a:lnTo>
                <a:lnTo>
                  <a:pt x="160" y="136"/>
                </a:lnTo>
                <a:lnTo>
                  <a:pt x="162" y="136"/>
                </a:lnTo>
                <a:lnTo>
                  <a:pt x="166" y="136"/>
                </a:lnTo>
                <a:lnTo>
                  <a:pt x="168" y="136"/>
                </a:lnTo>
                <a:lnTo>
                  <a:pt x="170" y="134"/>
                </a:lnTo>
                <a:lnTo>
                  <a:pt x="172" y="130"/>
                </a:lnTo>
                <a:lnTo>
                  <a:pt x="172" y="128"/>
                </a:lnTo>
                <a:lnTo>
                  <a:pt x="170" y="124"/>
                </a:lnTo>
                <a:lnTo>
                  <a:pt x="160" y="112"/>
                </a:lnTo>
                <a:lnTo>
                  <a:pt x="158" y="110"/>
                </a:lnTo>
                <a:lnTo>
                  <a:pt x="154" y="108"/>
                </a:lnTo>
                <a:lnTo>
                  <a:pt x="160" y="100"/>
                </a:lnTo>
                <a:lnTo>
                  <a:pt x="162" y="92"/>
                </a:lnTo>
                <a:lnTo>
                  <a:pt x="162" y="80"/>
                </a:lnTo>
                <a:lnTo>
                  <a:pt x="160" y="74"/>
                </a:lnTo>
                <a:lnTo>
                  <a:pt x="156" y="68"/>
                </a:lnTo>
                <a:lnTo>
                  <a:pt x="152" y="64"/>
                </a:lnTo>
                <a:lnTo>
                  <a:pt x="146" y="60"/>
                </a:lnTo>
                <a:lnTo>
                  <a:pt x="134" y="56"/>
                </a:lnTo>
                <a:lnTo>
                  <a:pt x="122" y="58"/>
                </a:lnTo>
                <a:lnTo>
                  <a:pt x="118" y="60"/>
                </a:lnTo>
                <a:lnTo>
                  <a:pt x="112" y="64"/>
                </a:lnTo>
                <a:close/>
                <a:moveTo>
                  <a:pt x="116" y="90"/>
                </a:moveTo>
                <a:lnTo>
                  <a:pt x="116" y="90"/>
                </a:lnTo>
                <a:lnTo>
                  <a:pt x="120" y="84"/>
                </a:lnTo>
                <a:lnTo>
                  <a:pt x="126" y="80"/>
                </a:lnTo>
                <a:lnTo>
                  <a:pt x="132" y="76"/>
                </a:lnTo>
                <a:lnTo>
                  <a:pt x="140" y="74"/>
                </a:lnTo>
                <a:lnTo>
                  <a:pt x="136" y="72"/>
                </a:lnTo>
                <a:lnTo>
                  <a:pt x="132" y="72"/>
                </a:lnTo>
                <a:lnTo>
                  <a:pt x="126" y="72"/>
                </a:lnTo>
                <a:lnTo>
                  <a:pt x="124" y="74"/>
                </a:lnTo>
                <a:lnTo>
                  <a:pt x="118" y="82"/>
                </a:lnTo>
                <a:lnTo>
                  <a:pt x="116" y="86"/>
                </a:lnTo>
                <a:lnTo>
                  <a:pt x="116" y="90"/>
                </a:lnTo>
                <a:close/>
                <a:moveTo>
                  <a:pt x="142" y="40"/>
                </a:moveTo>
                <a:lnTo>
                  <a:pt x="142" y="40"/>
                </a:lnTo>
                <a:lnTo>
                  <a:pt x="116" y="38"/>
                </a:lnTo>
                <a:lnTo>
                  <a:pt x="94" y="36"/>
                </a:lnTo>
                <a:lnTo>
                  <a:pt x="94" y="40"/>
                </a:lnTo>
                <a:lnTo>
                  <a:pt x="118" y="44"/>
                </a:lnTo>
                <a:lnTo>
                  <a:pt x="142" y="46"/>
                </a:lnTo>
                <a:lnTo>
                  <a:pt x="142" y="40"/>
                </a:lnTo>
                <a:close/>
                <a:moveTo>
                  <a:pt x="142" y="28"/>
                </a:moveTo>
                <a:lnTo>
                  <a:pt x="142" y="28"/>
                </a:lnTo>
                <a:lnTo>
                  <a:pt x="116" y="24"/>
                </a:lnTo>
                <a:lnTo>
                  <a:pt x="94" y="22"/>
                </a:lnTo>
                <a:lnTo>
                  <a:pt x="94" y="26"/>
                </a:lnTo>
                <a:lnTo>
                  <a:pt x="118" y="30"/>
                </a:lnTo>
                <a:lnTo>
                  <a:pt x="142" y="32"/>
                </a:lnTo>
                <a:lnTo>
                  <a:pt x="142" y="28"/>
                </a:lnTo>
                <a:close/>
                <a:moveTo>
                  <a:pt x="20" y="96"/>
                </a:moveTo>
                <a:lnTo>
                  <a:pt x="20" y="96"/>
                </a:lnTo>
                <a:lnTo>
                  <a:pt x="20" y="100"/>
                </a:lnTo>
                <a:lnTo>
                  <a:pt x="44" y="98"/>
                </a:lnTo>
                <a:lnTo>
                  <a:pt x="68" y="94"/>
                </a:lnTo>
                <a:lnTo>
                  <a:pt x="68" y="90"/>
                </a:lnTo>
                <a:lnTo>
                  <a:pt x="46" y="92"/>
                </a:lnTo>
                <a:lnTo>
                  <a:pt x="20" y="96"/>
                </a:lnTo>
                <a:close/>
                <a:moveTo>
                  <a:pt x="20" y="80"/>
                </a:moveTo>
                <a:lnTo>
                  <a:pt x="20" y="80"/>
                </a:lnTo>
                <a:lnTo>
                  <a:pt x="20" y="84"/>
                </a:lnTo>
                <a:lnTo>
                  <a:pt x="44" y="82"/>
                </a:lnTo>
                <a:lnTo>
                  <a:pt x="68" y="80"/>
                </a:lnTo>
                <a:lnTo>
                  <a:pt x="68" y="76"/>
                </a:lnTo>
                <a:lnTo>
                  <a:pt x="46" y="78"/>
                </a:lnTo>
                <a:lnTo>
                  <a:pt x="20" y="80"/>
                </a:lnTo>
                <a:close/>
                <a:moveTo>
                  <a:pt x="20" y="66"/>
                </a:moveTo>
                <a:lnTo>
                  <a:pt x="20" y="66"/>
                </a:lnTo>
                <a:lnTo>
                  <a:pt x="20" y="72"/>
                </a:lnTo>
                <a:lnTo>
                  <a:pt x="44" y="68"/>
                </a:lnTo>
                <a:lnTo>
                  <a:pt x="68" y="66"/>
                </a:lnTo>
                <a:lnTo>
                  <a:pt x="68" y="62"/>
                </a:lnTo>
                <a:lnTo>
                  <a:pt x="46" y="64"/>
                </a:lnTo>
                <a:lnTo>
                  <a:pt x="20" y="66"/>
                </a:lnTo>
                <a:close/>
                <a:moveTo>
                  <a:pt x="44" y="48"/>
                </a:moveTo>
                <a:lnTo>
                  <a:pt x="44" y="48"/>
                </a:lnTo>
                <a:lnTo>
                  <a:pt x="44" y="54"/>
                </a:lnTo>
                <a:lnTo>
                  <a:pt x="54" y="52"/>
                </a:lnTo>
                <a:lnTo>
                  <a:pt x="68" y="52"/>
                </a:lnTo>
                <a:lnTo>
                  <a:pt x="68" y="46"/>
                </a:lnTo>
                <a:lnTo>
                  <a:pt x="56" y="48"/>
                </a:lnTo>
                <a:lnTo>
                  <a:pt x="44" y="48"/>
                </a:lnTo>
                <a:close/>
                <a:moveTo>
                  <a:pt x="44" y="36"/>
                </a:moveTo>
                <a:lnTo>
                  <a:pt x="44" y="36"/>
                </a:lnTo>
                <a:lnTo>
                  <a:pt x="44" y="40"/>
                </a:lnTo>
                <a:lnTo>
                  <a:pt x="54" y="40"/>
                </a:lnTo>
                <a:lnTo>
                  <a:pt x="68" y="38"/>
                </a:lnTo>
                <a:lnTo>
                  <a:pt x="68" y="34"/>
                </a:lnTo>
                <a:lnTo>
                  <a:pt x="56" y="34"/>
                </a:lnTo>
                <a:lnTo>
                  <a:pt x="44" y="36"/>
                </a:lnTo>
                <a:close/>
                <a:moveTo>
                  <a:pt x="44" y="26"/>
                </a:moveTo>
                <a:lnTo>
                  <a:pt x="44" y="26"/>
                </a:lnTo>
                <a:lnTo>
                  <a:pt x="44" y="30"/>
                </a:lnTo>
                <a:lnTo>
                  <a:pt x="54" y="30"/>
                </a:lnTo>
                <a:lnTo>
                  <a:pt x="68" y="28"/>
                </a:lnTo>
                <a:lnTo>
                  <a:pt x="68" y="24"/>
                </a:lnTo>
                <a:lnTo>
                  <a:pt x="56" y="24"/>
                </a:lnTo>
                <a:lnTo>
                  <a:pt x="44" y="26"/>
                </a:lnTo>
                <a:close/>
                <a:moveTo>
                  <a:pt x="18" y="26"/>
                </a:moveTo>
                <a:lnTo>
                  <a:pt x="18" y="60"/>
                </a:lnTo>
                <a:lnTo>
                  <a:pt x="38" y="58"/>
                </a:lnTo>
                <a:lnTo>
                  <a:pt x="38" y="24"/>
                </a:lnTo>
                <a:lnTo>
                  <a:pt x="18" y="26"/>
                </a:lnTo>
                <a:close/>
                <a:moveTo>
                  <a:pt x="42" y="14"/>
                </a:moveTo>
                <a:lnTo>
                  <a:pt x="42" y="14"/>
                </a:lnTo>
                <a:lnTo>
                  <a:pt x="26" y="16"/>
                </a:lnTo>
                <a:lnTo>
                  <a:pt x="10" y="16"/>
                </a:lnTo>
                <a:lnTo>
                  <a:pt x="10" y="110"/>
                </a:lnTo>
                <a:lnTo>
                  <a:pt x="26" y="108"/>
                </a:lnTo>
                <a:lnTo>
                  <a:pt x="42" y="108"/>
                </a:lnTo>
                <a:lnTo>
                  <a:pt x="60" y="106"/>
                </a:lnTo>
                <a:lnTo>
                  <a:pt x="74" y="106"/>
                </a:lnTo>
                <a:lnTo>
                  <a:pt x="74" y="14"/>
                </a:lnTo>
                <a:lnTo>
                  <a:pt x="68" y="12"/>
                </a:lnTo>
                <a:lnTo>
                  <a:pt x="60" y="12"/>
                </a:lnTo>
                <a:lnTo>
                  <a:pt x="42" y="14"/>
                </a:lnTo>
                <a:close/>
              </a:path>
            </a:pathLst>
          </a:custGeom>
          <a:solidFill>
            <a:schemeClr val="accent1"/>
          </a:solidFill>
          <a:ln>
            <a:noFill/>
          </a:ln>
        </p:spPr>
        <p:txBody>
          <a:bodyPr/>
          <a:lstStyle/>
          <a:p>
            <a:endParaRPr lang="zh-CN" altLang="en-US" dirty="0">
              <a:cs typeface="+mn-ea"/>
              <a:sym typeface="+mn-lt"/>
            </a:endParaRPr>
          </a:p>
        </p:txBody>
      </p:sp>
      <p:sp>
        <p:nvSpPr>
          <p:cNvPr id="231" name="PA_任意多边形 142">
            <a:extLst>
              <a:ext uri="{FF2B5EF4-FFF2-40B4-BE49-F238E27FC236}">
                <a16:creationId xmlns:a16="http://schemas.microsoft.com/office/drawing/2014/main" id="{F951B358-25F9-4924-9D96-B240B5467588}"/>
              </a:ext>
            </a:extLst>
          </p:cNvPr>
          <p:cNvSpPr>
            <a:spLocks noEditPoints="1"/>
          </p:cNvSpPr>
          <p:nvPr/>
        </p:nvSpPr>
        <p:spPr bwMode="auto">
          <a:xfrm>
            <a:off x="4106170" y="5294093"/>
            <a:ext cx="379413" cy="376237"/>
          </a:xfrm>
          <a:custGeom>
            <a:avLst/>
            <a:gdLst>
              <a:gd name="T0" fmla="*/ 2147483647 w 138"/>
              <a:gd name="T1" fmla="*/ 2147483647 h 126"/>
              <a:gd name="T2" fmla="*/ 2147483647 w 138"/>
              <a:gd name="T3" fmla="*/ 2147483647 h 126"/>
              <a:gd name="T4" fmla="*/ 2147483647 w 138"/>
              <a:gd name="T5" fmla="*/ 2147483647 h 126"/>
              <a:gd name="T6" fmla="*/ 2147483647 w 138"/>
              <a:gd name="T7" fmla="*/ 2147483647 h 126"/>
              <a:gd name="T8" fmla="*/ 2147483647 w 138"/>
              <a:gd name="T9" fmla="*/ 2147483647 h 126"/>
              <a:gd name="T10" fmla="*/ 2147483647 w 138"/>
              <a:gd name="T11" fmla="*/ 2147483647 h 126"/>
              <a:gd name="T12" fmla="*/ 2147483647 w 138"/>
              <a:gd name="T13" fmla="*/ 2147483647 h 126"/>
              <a:gd name="T14" fmla="*/ 2147483647 w 138"/>
              <a:gd name="T15" fmla="*/ 2147483647 h 126"/>
              <a:gd name="T16" fmla="*/ 2147483647 w 138"/>
              <a:gd name="T17" fmla="*/ 2147483647 h 126"/>
              <a:gd name="T18" fmla="*/ 2147483647 w 138"/>
              <a:gd name="T19" fmla="*/ 2147483647 h 126"/>
              <a:gd name="T20" fmla="*/ 2147483647 w 138"/>
              <a:gd name="T21" fmla="*/ 2147483647 h 126"/>
              <a:gd name="T22" fmla="*/ 2147483647 w 138"/>
              <a:gd name="T23" fmla="*/ 2147483647 h 126"/>
              <a:gd name="T24" fmla="*/ 2147483647 w 138"/>
              <a:gd name="T25" fmla="*/ 2147483647 h 126"/>
              <a:gd name="T26" fmla="*/ 2147483647 w 138"/>
              <a:gd name="T27" fmla="*/ 2147483647 h 126"/>
              <a:gd name="T28" fmla="*/ 0 w 138"/>
              <a:gd name="T29" fmla="*/ 2147483647 h 126"/>
              <a:gd name="T30" fmla="*/ 2147483647 w 138"/>
              <a:gd name="T31" fmla="*/ 2147483647 h 126"/>
              <a:gd name="T32" fmla="*/ 2147483647 w 138"/>
              <a:gd name="T33" fmla="*/ 2147483647 h 126"/>
              <a:gd name="T34" fmla="*/ 2147483647 w 138"/>
              <a:gd name="T35" fmla="*/ 2147483647 h 126"/>
              <a:gd name="T36" fmla="*/ 2147483647 w 138"/>
              <a:gd name="T37" fmla="*/ 2147483647 h 126"/>
              <a:gd name="T38" fmla="*/ 2147483647 w 138"/>
              <a:gd name="T39" fmla="*/ 2147483647 h 126"/>
              <a:gd name="T40" fmla="*/ 2147483647 w 138"/>
              <a:gd name="T41" fmla="*/ 2147483647 h 126"/>
              <a:gd name="T42" fmla="*/ 2147483647 w 138"/>
              <a:gd name="T43" fmla="*/ 2147483647 h 126"/>
              <a:gd name="T44" fmla="*/ 2147483647 w 138"/>
              <a:gd name="T45" fmla="*/ 2147483647 h 126"/>
              <a:gd name="T46" fmla="*/ 2147483647 w 138"/>
              <a:gd name="T47" fmla="*/ 2147483647 h 126"/>
              <a:gd name="T48" fmla="*/ 2147483647 w 138"/>
              <a:gd name="T49" fmla="*/ 2147483647 h 126"/>
              <a:gd name="T50" fmla="*/ 2147483647 w 138"/>
              <a:gd name="T51" fmla="*/ 2147483647 h 126"/>
              <a:gd name="T52" fmla="*/ 2147483647 w 138"/>
              <a:gd name="T53" fmla="*/ 2147483647 h 126"/>
              <a:gd name="T54" fmla="*/ 2147483647 w 138"/>
              <a:gd name="T55" fmla="*/ 2147483647 h 126"/>
              <a:gd name="T56" fmla="*/ 2147483647 w 138"/>
              <a:gd name="T57" fmla="*/ 2147483647 h 126"/>
              <a:gd name="T58" fmla="*/ 2147483647 w 138"/>
              <a:gd name="T59" fmla="*/ 2147483647 h 126"/>
              <a:gd name="T60" fmla="*/ 2147483647 w 138"/>
              <a:gd name="T61" fmla="*/ 2147483647 h 126"/>
              <a:gd name="T62" fmla="*/ 2147483647 w 138"/>
              <a:gd name="T63" fmla="*/ 2147483647 h 126"/>
              <a:gd name="T64" fmla="*/ 2147483647 w 138"/>
              <a:gd name="T65" fmla="*/ 2147483647 h 126"/>
              <a:gd name="T66" fmla="*/ 2147483647 w 138"/>
              <a:gd name="T67" fmla="*/ 2147483647 h 126"/>
              <a:gd name="T68" fmla="*/ 2147483647 w 138"/>
              <a:gd name="T69" fmla="*/ 2147483647 h 126"/>
              <a:gd name="T70" fmla="*/ 2147483647 w 138"/>
              <a:gd name="T71" fmla="*/ 2147483647 h 126"/>
              <a:gd name="T72" fmla="*/ 2147483647 w 138"/>
              <a:gd name="T73" fmla="*/ 2147483647 h 126"/>
              <a:gd name="T74" fmla="*/ 2147483647 w 138"/>
              <a:gd name="T75" fmla="*/ 2147483647 h 126"/>
              <a:gd name="T76" fmla="*/ 2147483647 w 138"/>
              <a:gd name="T77" fmla="*/ 2147483647 h 126"/>
              <a:gd name="T78" fmla="*/ 2147483647 w 138"/>
              <a:gd name="T79" fmla="*/ 2147483647 h 126"/>
              <a:gd name="T80" fmla="*/ 2147483647 w 138"/>
              <a:gd name="T81" fmla="*/ 2147483647 h 126"/>
              <a:gd name="T82" fmla="*/ 2147483647 w 138"/>
              <a:gd name="T83" fmla="*/ 2147483647 h 126"/>
              <a:gd name="T84" fmla="*/ 2147483647 w 138"/>
              <a:gd name="T85" fmla="*/ 2147483647 h 126"/>
              <a:gd name="T86" fmla="*/ 2147483647 w 138"/>
              <a:gd name="T87" fmla="*/ 2147483647 h 126"/>
              <a:gd name="T88" fmla="*/ 2147483647 w 138"/>
              <a:gd name="T89" fmla="*/ 2147483647 h 126"/>
              <a:gd name="T90" fmla="*/ 2147483647 w 138"/>
              <a:gd name="T91" fmla="*/ 2147483647 h 126"/>
              <a:gd name="T92" fmla="*/ 2147483647 w 138"/>
              <a:gd name="T93" fmla="*/ 2147483647 h 126"/>
              <a:gd name="T94" fmla="*/ 2147483647 w 138"/>
              <a:gd name="T95" fmla="*/ 2147483647 h 126"/>
              <a:gd name="T96" fmla="*/ 2147483647 w 138"/>
              <a:gd name="T97" fmla="*/ 2147483647 h 126"/>
              <a:gd name="T98" fmla="*/ 2147483647 w 138"/>
              <a:gd name="T99" fmla="*/ 2147483647 h 126"/>
              <a:gd name="T100" fmla="*/ 2147483647 w 138"/>
              <a:gd name="T101" fmla="*/ 2147483647 h 126"/>
              <a:gd name="T102" fmla="*/ 2147483647 w 138"/>
              <a:gd name="T103" fmla="*/ 2147483647 h 126"/>
              <a:gd name="T104" fmla="*/ 2147483647 w 138"/>
              <a:gd name="T105" fmla="*/ 2147483647 h 126"/>
              <a:gd name="T106" fmla="*/ 2147483647 w 138"/>
              <a:gd name="T107" fmla="*/ 2147483647 h 126"/>
              <a:gd name="T108" fmla="*/ 2147483647 w 138"/>
              <a:gd name="T109" fmla="*/ 2147483647 h 126"/>
              <a:gd name="T110" fmla="*/ 2147483647 w 138"/>
              <a:gd name="T111" fmla="*/ 2147483647 h 126"/>
              <a:gd name="T112" fmla="*/ 2147483647 w 138"/>
              <a:gd name="T113" fmla="*/ 2147483647 h 12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38" h="126">
                <a:moveTo>
                  <a:pt x="8" y="16"/>
                </a:moveTo>
                <a:lnTo>
                  <a:pt x="22" y="16"/>
                </a:lnTo>
                <a:lnTo>
                  <a:pt x="22" y="14"/>
                </a:lnTo>
                <a:lnTo>
                  <a:pt x="22" y="8"/>
                </a:lnTo>
                <a:lnTo>
                  <a:pt x="26" y="4"/>
                </a:lnTo>
                <a:lnTo>
                  <a:pt x="30" y="2"/>
                </a:lnTo>
                <a:lnTo>
                  <a:pt x="36" y="0"/>
                </a:lnTo>
                <a:lnTo>
                  <a:pt x="40" y="2"/>
                </a:lnTo>
                <a:lnTo>
                  <a:pt x="44" y="4"/>
                </a:lnTo>
                <a:lnTo>
                  <a:pt x="48" y="8"/>
                </a:lnTo>
                <a:lnTo>
                  <a:pt x="48" y="14"/>
                </a:lnTo>
                <a:lnTo>
                  <a:pt x="48" y="16"/>
                </a:lnTo>
                <a:lnTo>
                  <a:pt x="56" y="16"/>
                </a:lnTo>
                <a:lnTo>
                  <a:pt x="56" y="14"/>
                </a:lnTo>
                <a:lnTo>
                  <a:pt x="58" y="8"/>
                </a:lnTo>
                <a:lnTo>
                  <a:pt x="60" y="4"/>
                </a:lnTo>
                <a:lnTo>
                  <a:pt x="64" y="2"/>
                </a:lnTo>
                <a:lnTo>
                  <a:pt x="70" y="0"/>
                </a:lnTo>
                <a:lnTo>
                  <a:pt x="74" y="2"/>
                </a:lnTo>
                <a:lnTo>
                  <a:pt x="80" y="4"/>
                </a:lnTo>
                <a:lnTo>
                  <a:pt x="82" y="8"/>
                </a:lnTo>
                <a:lnTo>
                  <a:pt x="82" y="14"/>
                </a:lnTo>
                <a:lnTo>
                  <a:pt x="82" y="16"/>
                </a:lnTo>
                <a:lnTo>
                  <a:pt x="90" y="16"/>
                </a:lnTo>
                <a:lnTo>
                  <a:pt x="90" y="14"/>
                </a:lnTo>
                <a:lnTo>
                  <a:pt x="90" y="8"/>
                </a:lnTo>
                <a:lnTo>
                  <a:pt x="94" y="4"/>
                </a:lnTo>
                <a:lnTo>
                  <a:pt x="98" y="2"/>
                </a:lnTo>
                <a:lnTo>
                  <a:pt x="102" y="0"/>
                </a:lnTo>
                <a:lnTo>
                  <a:pt x="108" y="2"/>
                </a:lnTo>
                <a:lnTo>
                  <a:pt x="112" y="4"/>
                </a:lnTo>
                <a:lnTo>
                  <a:pt x="116" y="8"/>
                </a:lnTo>
                <a:lnTo>
                  <a:pt x="116" y="14"/>
                </a:lnTo>
                <a:lnTo>
                  <a:pt x="116" y="16"/>
                </a:lnTo>
                <a:lnTo>
                  <a:pt x="130" y="16"/>
                </a:lnTo>
                <a:lnTo>
                  <a:pt x="138" y="16"/>
                </a:lnTo>
                <a:lnTo>
                  <a:pt x="138" y="24"/>
                </a:lnTo>
                <a:lnTo>
                  <a:pt x="138" y="118"/>
                </a:lnTo>
                <a:lnTo>
                  <a:pt x="138" y="126"/>
                </a:lnTo>
                <a:lnTo>
                  <a:pt x="130" y="126"/>
                </a:lnTo>
                <a:lnTo>
                  <a:pt x="38" y="126"/>
                </a:lnTo>
                <a:lnTo>
                  <a:pt x="36" y="126"/>
                </a:lnTo>
                <a:lnTo>
                  <a:pt x="36" y="124"/>
                </a:lnTo>
                <a:lnTo>
                  <a:pt x="6" y="112"/>
                </a:lnTo>
                <a:lnTo>
                  <a:pt x="0" y="110"/>
                </a:lnTo>
                <a:lnTo>
                  <a:pt x="0" y="106"/>
                </a:lnTo>
                <a:lnTo>
                  <a:pt x="0" y="24"/>
                </a:lnTo>
                <a:lnTo>
                  <a:pt x="0" y="16"/>
                </a:lnTo>
                <a:lnTo>
                  <a:pt x="8" y="16"/>
                </a:lnTo>
                <a:close/>
                <a:moveTo>
                  <a:pt x="16" y="94"/>
                </a:moveTo>
                <a:lnTo>
                  <a:pt x="24" y="90"/>
                </a:lnTo>
                <a:lnTo>
                  <a:pt x="28" y="88"/>
                </a:lnTo>
                <a:lnTo>
                  <a:pt x="30" y="92"/>
                </a:lnTo>
                <a:lnTo>
                  <a:pt x="46" y="110"/>
                </a:lnTo>
                <a:lnTo>
                  <a:pt x="122" y="110"/>
                </a:lnTo>
                <a:lnTo>
                  <a:pt x="122" y="32"/>
                </a:lnTo>
                <a:lnTo>
                  <a:pt x="116" y="32"/>
                </a:lnTo>
                <a:lnTo>
                  <a:pt x="116" y="34"/>
                </a:lnTo>
                <a:lnTo>
                  <a:pt x="116" y="40"/>
                </a:lnTo>
                <a:lnTo>
                  <a:pt x="112" y="44"/>
                </a:lnTo>
                <a:lnTo>
                  <a:pt x="108" y="46"/>
                </a:lnTo>
                <a:lnTo>
                  <a:pt x="102" y="48"/>
                </a:lnTo>
                <a:lnTo>
                  <a:pt x="98" y="46"/>
                </a:lnTo>
                <a:lnTo>
                  <a:pt x="94" y="44"/>
                </a:lnTo>
                <a:lnTo>
                  <a:pt x="90" y="40"/>
                </a:lnTo>
                <a:lnTo>
                  <a:pt x="90" y="34"/>
                </a:lnTo>
                <a:lnTo>
                  <a:pt x="90" y="32"/>
                </a:lnTo>
                <a:lnTo>
                  <a:pt x="82" y="32"/>
                </a:lnTo>
                <a:lnTo>
                  <a:pt x="82" y="34"/>
                </a:lnTo>
                <a:lnTo>
                  <a:pt x="82" y="40"/>
                </a:lnTo>
                <a:lnTo>
                  <a:pt x="80" y="44"/>
                </a:lnTo>
                <a:lnTo>
                  <a:pt x="74" y="46"/>
                </a:lnTo>
                <a:lnTo>
                  <a:pt x="70" y="48"/>
                </a:lnTo>
                <a:lnTo>
                  <a:pt x="64" y="46"/>
                </a:lnTo>
                <a:lnTo>
                  <a:pt x="60" y="44"/>
                </a:lnTo>
                <a:lnTo>
                  <a:pt x="58" y="40"/>
                </a:lnTo>
                <a:lnTo>
                  <a:pt x="56" y="34"/>
                </a:lnTo>
                <a:lnTo>
                  <a:pt x="56" y="32"/>
                </a:lnTo>
                <a:lnTo>
                  <a:pt x="48" y="32"/>
                </a:lnTo>
                <a:lnTo>
                  <a:pt x="48" y="34"/>
                </a:lnTo>
                <a:lnTo>
                  <a:pt x="48" y="40"/>
                </a:lnTo>
                <a:lnTo>
                  <a:pt x="44" y="44"/>
                </a:lnTo>
                <a:lnTo>
                  <a:pt x="40" y="46"/>
                </a:lnTo>
                <a:lnTo>
                  <a:pt x="36" y="48"/>
                </a:lnTo>
                <a:lnTo>
                  <a:pt x="30" y="46"/>
                </a:lnTo>
                <a:lnTo>
                  <a:pt x="26" y="44"/>
                </a:lnTo>
                <a:lnTo>
                  <a:pt x="22" y="40"/>
                </a:lnTo>
                <a:lnTo>
                  <a:pt x="22" y="34"/>
                </a:lnTo>
                <a:lnTo>
                  <a:pt x="22" y="32"/>
                </a:lnTo>
                <a:lnTo>
                  <a:pt x="16" y="32"/>
                </a:lnTo>
                <a:lnTo>
                  <a:pt x="16" y="94"/>
                </a:lnTo>
                <a:close/>
                <a:moveTo>
                  <a:pt x="32" y="106"/>
                </a:moveTo>
                <a:lnTo>
                  <a:pt x="26" y="98"/>
                </a:lnTo>
                <a:lnTo>
                  <a:pt x="20" y="102"/>
                </a:lnTo>
                <a:lnTo>
                  <a:pt x="32" y="106"/>
                </a:lnTo>
                <a:close/>
                <a:moveTo>
                  <a:pt x="88" y="78"/>
                </a:moveTo>
                <a:lnTo>
                  <a:pt x="88" y="90"/>
                </a:lnTo>
                <a:lnTo>
                  <a:pt x="106" y="90"/>
                </a:lnTo>
                <a:lnTo>
                  <a:pt x="106" y="78"/>
                </a:lnTo>
                <a:lnTo>
                  <a:pt x="88" y="78"/>
                </a:lnTo>
                <a:close/>
                <a:moveTo>
                  <a:pt x="60" y="78"/>
                </a:moveTo>
                <a:lnTo>
                  <a:pt x="60" y="90"/>
                </a:lnTo>
                <a:lnTo>
                  <a:pt x="80" y="90"/>
                </a:lnTo>
                <a:lnTo>
                  <a:pt x="80" y="78"/>
                </a:lnTo>
                <a:lnTo>
                  <a:pt x="60" y="78"/>
                </a:lnTo>
                <a:close/>
                <a:moveTo>
                  <a:pt x="32" y="78"/>
                </a:moveTo>
                <a:lnTo>
                  <a:pt x="32" y="90"/>
                </a:lnTo>
                <a:lnTo>
                  <a:pt x="52" y="90"/>
                </a:lnTo>
                <a:lnTo>
                  <a:pt x="52" y="78"/>
                </a:lnTo>
                <a:lnTo>
                  <a:pt x="32" y="78"/>
                </a:lnTo>
                <a:close/>
                <a:moveTo>
                  <a:pt x="88" y="58"/>
                </a:moveTo>
                <a:lnTo>
                  <a:pt x="88" y="70"/>
                </a:lnTo>
                <a:lnTo>
                  <a:pt x="106" y="70"/>
                </a:lnTo>
                <a:lnTo>
                  <a:pt x="106" y="58"/>
                </a:lnTo>
                <a:lnTo>
                  <a:pt x="88" y="58"/>
                </a:lnTo>
                <a:close/>
                <a:moveTo>
                  <a:pt x="60" y="58"/>
                </a:moveTo>
                <a:lnTo>
                  <a:pt x="60" y="70"/>
                </a:lnTo>
                <a:lnTo>
                  <a:pt x="80" y="70"/>
                </a:lnTo>
                <a:lnTo>
                  <a:pt x="80" y="58"/>
                </a:lnTo>
                <a:lnTo>
                  <a:pt x="60" y="58"/>
                </a:lnTo>
                <a:close/>
                <a:moveTo>
                  <a:pt x="32" y="58"/>
                </a:moveTo>
                <a:lnTo>
                  <a:pt x="32" y="70"/>
                </a:lnTo>
                <a:lnTo>
                  <a:pt x="52" y="70"/>
                </a:lnTo>
                <a:lnTo>
                  <a:pt x="52" y="58"/>
                </a:lnTo>
                <a:lnTo>
                  <a:pt x="32" y="58"/>
                </a:lnTo>
                <a:close/>
                <a:moveTo>
                  <a:pt x="102" y="8"/>
                </a:moveTo>
                <a:lnTo>
                  <a:pt x="102" y="8"/>
                </a:lnTo>
                <a:lnTo>
                  <a:pt x="100" y="10"/>
                </a:lnTo>
                <a:lnTo>
                  <a:pt x="98" y="14"/>
                </a:lnTo>
                <a:lnTo>
                  <a:pt x="98" y="34"/>
                </a:lnTo>
                <a:lnTo>
                  <a:pt x="100" y="38"/>
                </a:lnTo>
                <a:lnTo>
                  <a:pt x="102" y="40"/>
                </a:lnTo>
                <a:lnTo>
                  <a:pt x="106" y="38"/>
                </a:lnTo>
                <a:lnTo>
                  <a:pt x="108" y="34"/>
                </a:lnTo>
                <a:lnTo>
                  <a:pt x="108" y="14"/>
                </a:lnTo>
                <a:lnTo>
                  <a:pt x="106" y="10"/>
                </a:lnTo>
                <a:lnTo>
                  <a:pt x="102" y="8"/>
                </a:lnTo>
                <a:close/>
                <a:moveTo>
                  <a:pt x="70" y="8"/>
                </a:moveTo>
                <a:lnTo>
                  <a:pt x="70" y="8"/>
                </a:lnTo>
                <a:lnTo>
                  <a:pt x="66" y="10"/>
                </a:lnTo>
                <a:lnTo>
                  <a:pt x="64" y="14"/>
                </a:lnTo>
                <a:lnTo>
                  <a:pt x="64" y="34"/>
                </a:lnTo>
                <a:lnTo>
                  <a:pt x="66" y="38"/>
                </a:lnTo>
                <a:lnTo>
                  <a:pt x="70" y="40"/>
                </a:lnTo>
                <a:lnTo>
                  <a:pt x="74" y="38"/>
                </a:lnTo>
                <a:lnTo>
                  <a:pt x="74" y="34"/>
                </a:lnTo>
                <a:lnTo>
                  <a:pt x="74" y="14"/>
                </a:lnTo>
                <a:lnTo>
                  <a:pt x="74" y="10"/>
                </a:lnTo>
                <a:lnTo>
                  <a:pt x="70" y="8"/>
                </a:lnTo>
                <a:close/>
                <a:moveTo>
                  <a:pt x="36" y="8"/>
                </a:moveTo>
                <a:lnTo>
                  <a:pt x="36" y="8"/>
                </a:lnTo>
                <a:lnTo>
                  <a:pt x="32" y="10"/>
                </a:lnTo>
                <a:lnTo>
                  <a:pt x="30" y="14"/>
                </a:lnTo>
                <a:lnTo>
                  <a:pt x="30" y="34"/>
                </a:lnTo>
                <a:lnTo>
                  <a:pt x="32" y="38"/>
                </a:lnTo>
                <a:lnTo>
                  <a:pt x="36" y="40"/>
                </a:lnTo>
                <a:lnTo>
                  <a:pt x="40" y="38"/>
                </a:lnTo>
                <a:lnTo>
                  <a:pt x="40" y="34"/>
                </a:lnTo>
                <a:lnTo>
                  <a:pt x="40" y="14"/>
                </a:lnTo>
                <a:lnTo>
                  <a:pt x="40" y="10"/>
                </a:lnTo>
                <a:lnTo>
                  <a:pt x="36" y="8"/>
                </a:lnTo>
                <a:close/>
              </a:path>
            </a:pathLst>
          </a:custGeom>
          <a:solidFill>
            <a:schemeClr val="accent1"/>
          </a:solidFill>
          <a:ln>
            <a:noFill/>
          </a:ln>
        </p:spPr>
        <p:txBody>
          <a:bodyPr/>
          <a:lstStyle/>
          <a:p>
            <a:endParaRPr lang="zh-CN" altLang="en-US" dirty="0">
              <a:cs typeface="+mn-ea"/>
              <a:sym typeface="+mn-lt"/>
            </a:endParaRPr>
          </a:p>
        </p:txBody>
      </p:sp>
      <p:sp>
        <p:nvSpPr>
          <p:cNvPr id="238" name="PA_任意多边形 70">
            <a:extLst>
              <a:ext uri="{FF2B5EF4-FFF2-40B4-BE49-F238E27FC236}">
                <a16:creationId xmlns:a16="http://schemas.microsoft.com/office/drawing/2014/main" id="{3F1252FD-2E87-44FA-9D74-19DF82EBA4CD}"/>
              </a:ext>
            </a:extLst>
          </p:cNvPr>
          <p:cNvSpPr>
            <a:spLocks noEditPoints="1"/>
          </p:cNvSpPr>
          <p:nvPr/>
        </p:nvSpPr>
        <p:spPr bwMode="auto">
          <a:xfrm>
            <a:off x="8243844" y="3558997"/>
            <a:ext cx="449262" cy="484188"/>
          </a:xfrm>
          <a:custGeom>
            <a:avLst/>
            <a:gdLst>
              <a:gd name="T0" fmla="*/ 2147483647 w 164"/>
              <a:gd name="T1" fmla="*/ 2147483647 h 162"/>
              <a:gd name="T2" fmla="*/ 2147483647 w 164"/>
              <a:gd name="T3" fmla="*/ 2147483647 h 162"/>
              <a:gd name="T4" fmla="*/ 2147483647 w 164"/>
              <a:gd name="T5" fmla="*/ 2147483647 h 162"/>
              <a:gd name="T6" fmla="*/ 2147483647 w 164"/>
              <a:gd name="T7" fmla="*/ 2147483647 h 162"/>
              <a:gd name="T8" fmla="*/ 2147483647 w 164"/>
              <a:gd name="T9" fmla="*/ 2147483647 h 162"/>
              <a:gd name="T10" fmla="*/ 2147483647 w 164"/>
              <a:gd name="T11" fmla="*/ 2147483647 h 162"/>
              <a:gd name="T12" fmla="*/ 2147483647 w 164"/>
              <a:gd name="T13" fmla="*/ 2147483647 h 162"/>
              <a:gd name="T14" fmla="*/ 2147483647 w 164"/>
              <a:gd name="T15" fmla="*/ 2147483647 h 162"/>
              <a:gd name="T16" fmla="*/ 2147483647 w 164"/>
              <a:gd name="T17" fmla="*/ 2147483647 h 162"/>
              <a:gd name="T18" fmla="*/ 2147483647 w 164"/>
              <a:gd name="T19" fmla="*/ 2147483647 h 162"/>
              <a:gd name="T20" fmla="*/ 2147483647 w 164"/>
              <a:gd name="T21" fmla="*/ 2147483647 h 162"/>
              <a:gd name="T22" fmla="*/ 0 w 164"/>
              <a:gd name="T23" fmla="*/ 2147483647 h 162"/>
              <a:gd name="T24" fmla="*/ 2147483647 w 164"/>
              <a:gd name="T25" fmla="*/ 2147483647 h 162"/>
              <a:gd name="T26" fmla="*/ 2147483647 w 164"/>
              <a:gd name="T27" fmla="*/ 2147483647 h 162"/>
              <a:gd name="T28" fmla="*/ 2147483647 w 164"/>
              <a:gd name="T29" fmla="*/ 2147483647 h 162"/>
              <a:gd name="T30" fmla="*/ 2147483647 w 164"/>
              <a:gd name="T31" fmla="*/ 2147483647 h 162"/>
              <a:gd name="T32" fmla="*/ 2147483647 w 164"/>
              <a:gd name="T33" fmla="*/ 0 h 162"/>
              <a:gd name="T34" fmla="*/ 2147483647 w 164"/>
              <a:gd name="T35" fmla="*/ 0 h 162"/>
              <a:gd name="T36" fmla="*/ 0 w 164"/>
              <a:gd name="T37" fmla="*/ 2147483647 h 16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4" h="162">
                <a:moveTo>
                  <a:pt x="30" y="78"/>
                </a:moveTo>
                <a:lnTo>
                  <a:pt x="82" y="34"/>
                </a:lnTo>
                <a:lnTo>
                  <a:pt x="134" y="78"/>
                </a:lnTo>
                <a:lnTo>
                  <a:pt x="134" y="162"/>
                </a:lnTo>
                <a:lnTo>
                  <a:pt x="116" y="162"/>
                </a:lnTo>
                <a:lnTo>
                  <a:pt x="116" y="116"/>
                </a:lnTo>
                <a:lnTo>
                  <a:pt x="76" y="116"/>
                </a:lnTo>
                <a:lnTo>
                  <a:pt x="76" y="162"/>
                </a:lnTo>
                <a:lnTo>
                  <a:pt x="30" y="162"/>
                </a:lnTo>
                <a:lnTo>
                  <a:pt x="30" y="78"/>
                </a:lnTo>
                <a:close/>
                <a:moveTo>
                  <a:pt x="0" y="68"/>
                </a:moveTo>
                <a:lnTo>
                  <a:pt x="10" y="82"/>
                </a:lnTo>
                <a:lnTo>
                  <a:pt x="82" y="20"/>
                </a:lnTo>
                <a:lnTo>
                  <a:pt x="154" y="82"/>
                </a:lnTo>
                <a:lnTo>
                  <a:pt x="164" y="68"/>
                </a:lnTo>
                <a:lnTo>
                  <a:pt x="82" y="0"/>
                </a:lnTo>
                <a:lnTo>
                  <a:pt x="0" y="68"/>
                </a:lnTo>
                <a:close/>
              </a:path>
            </a:pathLst>
          </a:custGeom>
          <a:solidFill>
            <a:schemeClr val="accent1"/>
          </a:solidFill>
          <a:ln>
            <a:noFill/>
          </a:ln>
        </p:spPr>
        <p:txBody>
          <a:bodyPr/>
          <a:lstStyle/>
          <a:p>
            <a:endParaRPr lang="zh-CN" altLang="en-US" dirty="0">
              <a:cs typeface="+mn-ea"/>
              <a:sym typeface="+mn-lt"/>
            </a:endParaRPr>
          </a:p>
        </p:txBody>
      </p:sp>
      <p:sp>
        <p:nvSpPr>
          <p:cNvPr id="239" name="PA_任意多边形 197">
            <a:extLst>
              <a:ext uri="{FF2B5EF4-FFF2-40B4-BE49-F238E27FC236}">
                <a16:creationId xmlns:a16="http://schemas.microsoft.com/office/drawing/2014/main" id="{5081D4CA-3926-450C-A730-02C7B45FDC7E}"/>
              </a:ext>
            </a:extLst>
          </p:cNvPr>
          <p:cNvSpPr>
            <a:spLocks noEditPoints="1"/>
          </p:cNvSpPr>
          <p:nvPr/>
        </p:nvSpPr>
        <p:spPr bwMode="auto">
          <a:xfrm>
            <a:off x="7474965" y="5265395"/>
            <a:ext cx="461963" cy="354012"/>
          </a:xfrm>
          <a:custGeom>
            <a:avLst/>
            <a:gdLst>
              <a:gd name="T0" fmla="*/ 2147483647 w 168"/>
              <a:gd name="T1" fmla="*/ 2147483647 h 118"/>
              <a:gd name="T2" fmla="*/ 2147483647 w 168"/>
              <a:gd name="T3" fmla="*/ 2147483647 h 118"/>
              <a:gd name="T4" fmla="*/ 2147483647 w 168"/>
              <a:gd name="T5" fmla="*/ 2147483647 h 118"/>
              <a:gd name="T6" fmla="*/ 2147483647 w 168"/>
              <a:gd name="T7" fmla="*/ 2147483647 h 118"/>
              <a:gd name="T8" fmla="*/ 0 w 168"/>
              <a:gd name="T9" fmla="*/ 2147483647 h 118"/>
              <a:gd name="T10" fmla="*/ 0 w 168"/>
              <a:gd name="T11" fmla="*/ 2147483647 h 118"/>
              <a:gd name="T12" fmla="*/ 2147483647 w 168"/>
              <a:gd name="T13" fmla="*/ 2147483647 h 118"/>
              <a:gd name="T14" fmla="*/ 2147483647 w 168"/>
              <a:gd name="T15" fmla="*/ 2147483647 h 118"/>
              <a:gd name="T16" fmla="*/ 2147483647 w 168"/>
              <a:gd name="T17" fmla="*/ 2147483647 h 118"/>
              <a:gd name="T18" fmla="*/ 2147483647 w 168"/>
              <a:gd name="T19" fmla="*/ 2147483647 h 118"/>
              <a:gd name="T20" fmla="*/ 2147483647 w 168"/>
              <a:gd name="T21" fmla="*/ 2147483647 h 118"/>
              <a:gd name="T22" fmla="*/ 2147483647 w 168"/>
              <a:gd name="T23" fmla="*/ 2147483647 h 118"/>
              <a:gd name="T24" fmla="*/ 2147483647 w 168"/>
              <a:gd name="T25" fmla="*/ 2147483647 h 118"/>
              <a:gd name="T26" fmla="*/ 2147483647 w 168"/>
              <a:gd name="T27" fmla="*/ 2147483647 h 118"/>
              <a:gd name="T28" fmla="*/ 2147483647 w 168"/>
              <a:gd name="T29" fmla="*/ 2147483647 h 118"/>
              <a:gd name="T30" fmla="*/ 2147483647 w 168"/>
              <a:gd name="T31" fmla="*/ 2147483647 h 118"/>
              <a:gd name="T32" fmla="*/ 2147483647 w 168"/>
              <a:gd name="T33" fmla="*/ 2147483647 h 118"/>
              <a:gd name="T34" fmla="*/ 2147483647 w 168"/>
              <a:gd name="T35" fmla="*/ 2147483647 h 118"/>
              <a:gd name="T36" fmla="*/ 2147483647 w 168"/>
              <a:gd name="T37" fmla="*/ 2147483647 h 118"/>
              <a:gd name="T38" fmla="*/ 2147483647 w 168"/>
              <a:gd name="T39" fmla="*/ 2147483647 h 118"/>
              <a:gd name="T40" fmla="*/ 2147483647 w 168"/>
              <a:gd name="T41" fmla="*/ 2147483647 h 118"/>
              <a:gd name="T42" fmla="*/ 2147483647 w 168"/>
              <a:gd name="T43" fmla="*/ 2147483647 h 118"/>
              <a:gd name="T44" fmla="*/ 2147483647 w 168"/>
              <a:gd name="T45" fmla="*/ 2147483647 h 118"/>
              <a:gd name="T46" fmla="*/ 2147483647 w 168"/>
              <a:gd name="T47" fmla="*/ 2147483647 h 118"/>
              <a:gd name="T48" fmla="*/ 2147483647 w 168"/>
              <a:gd name="T49" fmla="*/ 2147483647 h 118"/>
              <a:gd name="T50" fmla="*/ 2147483647 w 168"/>
              <a:gd name="T51" fmla="*/ 0 h 118"/>
              <a:gd name="T52" fmla="*/ 2147483647 w 168"/>
              <a:gd name="T53" fmla="*/ 2147483647 h 118"/>
              <a:gd name="T54" fmla="*/ 2147483647 w 168"/>
              <a:gd name="T55" fmla="*/ 2147483647 h 118"/>
              <a:gd name="T56" fmla="*/ 2147483647 w 168"/>
              <a:gd name="T57" fmla="*/ 2147483647 h 118"/>
              <a:gd name="T58" fmla="*/ 2147483647 w 168"/>
              <a:gd name="T59" fmla="*/ 2147483647 h 1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68" h="118">
                <a:moveTo>
                  <a:pt x="38" y="106"/>
                </a:moveTo>
                <a:lnTo>
                  <a:pt x="38" y="6"/>
                </a:lnTo>
                <a:lnTo>
                  <a:pt x="8" y="6"/>
                </a:lnTo>
                <a:lnTo>
                  <a:pt x="8" y="106"/>
                </a:lnTo>
                <a:lnTo>
                  <a:pt x="0" y="106"/>
                </a:lnTo>
                <a:lnTo>
                  <a:pt x="0" y="118"/>
                </a:lnTo>
                <a:lnTo>
                  <a:pt x="168" y="118"/>
                </a:lnTo>
                <a:lnTo>
                  <a:pt x="168" y="106"/>
                </a:lnTo>
                <a:lnTo>
                  <a:pt x="162" y="106"/>
                </a:lnTo>
                <a:lnTo>
                  <a:pt x="162" y="48"/>
                </a:lnTo>
                <a:lnTo>
                  <a:pt x="132" y="48"/>
                </a:lnTo>
                <a:lnTo>
                  <a:pt x="132" y="106"/>
                </a:lnTo>
                <a:lnTo>
                  <a:pt x="120" y="106"/>
                </a:lnTo>
                <a:lnTo>
                  <a:pt x="120" y="70"/>
                </a:lnTo>
                <a:lnTo>
                  <a:pt x="90" y="70"/>
                </a:lnTo>
                <a:lnTo>
                  <a:pt x="90" y="106"/>
                </a:lnTo>
                <a:lnTo>
                  <a:pt x="80" y="106"/>
                </a:lnTo>
                <a:lnTo>
                  <a:pt x="80" y="32"/>
                </a:lnTo>
                <a:lnTo>
                  <a:pt x="50" y="32"/>
                </a:lnTo>
                <a:lnTo>
                  <a:pt x="50" y="106"/>
                </a:lnTo>
                <a:lnTo>
                  <a:pt x="38" y="106"/>
                </a:lnTo>
                <a:close/>
                <a:moveTo>
                  <a:pt x="90" y="28"/>
                </a:moveTo>
                <a:lnTo>
                  <a:pt x="90" y="10"/>
                </a:lnTo>
                <a:lnTo>
                  <a:pt x="122" y="10"/>
                </a:lnTo>
                <a:lnTo>
                  <a:pt x="122" y="0"/>
                </a:lnTo>
                <a:lnTo>
                  <a:pt x="152" y="18"/>
                </a:lnTo>
                <a:lnTo>
                  <a:pt x="122" y="38"/>
                </a:lnTo>
                <a:lnTo>
                  <a:pt x="122" y="28"/>
                </a:lnTo>
                <a:lnTo>
                  <a:pt x="90" y="28"/>
                </a:lnTo>
                <a:close/>
              </a:path>
            </a:pathLst>
          </a:custGeom>
          <a:solidFill>
            <a:schemeClr val="accent1"/>
          </a:solidFill>
          <a:ln>
            <a:noFill/>
          </a:ln>
        </p:spPr>
        <p:txBody>
          <a:bodyPr/>
          <a:lstStyle/>
          <a:p>
            <a:endParaRPr lang="zh-CN" altLang="en-US" dirty="0">
              <a:cs typeface="+mn-ea"/>
              <a:sym typeface="+mn-lt"/>
            </a:endParaRPr>
          </a:p>
        </p:txBody>
      </p:sp>
      <p:sp>
        <p:nvSpPr>
          <p:cNvPr id="57" name="文本框 56">
            <a:extLst>
              <a:ext uri="{FF2B5EF4-FFF2-40B4-BE49-F238E27FC236}">
                <a16:creationId xmlns:a16="http://schemas.microsoft.com/office/drawing/2014/main" id="{58116B48-CF6A-4530-9673-4C9E101EB473}"/>
              </a:ext>
            </a:extLst>
          </p:cNvPr>
          <p:cNvSpPr txBox="1"/>
          <p:nvPr/>
        </p:nvSpPr>
        <p:spPr>
          <a:xfrm>
            <a:off x="4573606" y="870652"/>
            <a:ext cx="3044789" cy="523220"/>
          </a:xfrm>
          <a:prstGeom prst="rect">
            <a:avLst/>
          </a:prstGeom>
          <a:noFill/>
        </p:spPr>
        <p:txBody>
          <a:bodyPr wrap="square" rtlCol="0">
            <a:spAutoFit/>
          </a:bodyPr>
          <a:lstStyle/>
          <a:p>
            <a:pPr defTabSz="914377">
              <a:defRPr/>
            </a:pPr>
            <a:r>
              <a:rPr lang="zh-CN" altLang="en-US" sz="2800" b="1" dirty="0">
                <a:solidFill>
                  <a:schemeClr val="accent1"/>
                </a:solidFill>
                <a:cs typeface="+mn-ea"/>
                <a:sym typeface="+mn-lt"/>
              </a:rPr>
              <a:t>在此输入您的标题</a:t>
            </a:r>
          </a:p>
        </p:txBody>
      </p:sp>
      <p:sp>
        <p:nvSpPr>
          <p:cNvPr id="10" name="文本占位符 9">
            <a:extLst>
              <a:ext uri="{FF2B5EF4-FFF2-40B4-BE49-F238E27FC236}">
                <a16:creationId xmlns:a16="http://schemas.microsoft.com/office/drawing/2014/main" id="{6CE49B40-0D27-423C-85D1-7139A07C6FC4}"/>
              </a:ext>
            </a:extLst>
          </p:cNvPr>
          <p:cNvSpPr>
            <a:spLocks noGrp="1"/>
          </p:cNvSpPr>
          <p:nvPr>
            <p:ph type="body" sz="quarter" idx="11"/>
          </p:nvPr>
        </p:nvSpPr>
        <p:spPr/>
        <p:txBody>
          <a:bodyPr/>
          <a:lstStyle/>
          <a:p>
            <a:r>
              <a:rPr lang="zh-CN" altLang="en-US" dirty="0">
                <a:latin typeface="+mn-lt"/>
                <a:ea typeface="+mn-ea"/>
                <a:cs typeface="+mn-ea"/>
                <a:sym typeface="+mn-lt"/>
              </a:rPr>
              <a:t>六段内容页</a:t>
            </a:r>
          </a:p>
        </p:txBody>
      </p:sp>
      <p:sp>
        <p:nvSpPr>
          <p:cNvPr id="11" name="文本占位符 10">
            <a:extLst>
              <a:ext uri="{FF2B5EF4-FFF2-40B4-BE49-F238E27FC236}">
                <a16:creationId xmlns:a16="http://schemas.microsoft.com/office/drawing/2014/main" id="{F0E1D193-A48B-4AE7-8BC9-E467BEB0A579}"/>
              </a:ext>
            </a:extLst>
          </p:cNvPr>
          <p:cNvSpPr>
            <a:spLocks noGrp="1"/>
          </p:cNvSpPr>
          <p:nvPr>
            <p:ph type="body" sz="quarter" idx="12"/>
          </p:nvPr>
        </p:nvSpPr>
        <p:spPr/>
        <p:txBody>
          <a:bodyPr/>
          <a:lstStyle/>
          <a:p>
            <a:endParaRPr lang="zh-CN" altLang="en-US">
              <a:latin typeface="+mn-lt"/>
              <a:ea typeface="+mn-ea"/>
              <a:cs typeface="+mn-ea"/>
              <a:sym typeface="+mn-lt"/>
            </a:endParaRPr>
          </a:p>
        </p:txBody>
      </p:sp>
      <p:sp>
        <p:nvSpPr>
          <p:cNvPr id="13" name="文本占位符 12">
            <a:extLst>
              <a:ext uri="{FF2B5EF4-FFF2-40B4-BE49-F238E27FC236}">
                <a16:creationId xmlns:a16="http://schemas.microsoft.com/office/drawing/2014/main" id="{30665966-5C8E-4D03-B479-40D1D5FF73C0}"/>
              </a:ext>
            </a:extLst>
          </p:cNvPr>
          <p:cNvSpPr>
            <a:spLocks noGrp="1"/>
          </p:cNvSpPr>
          <p:nvPr>
            <p:ph type="body" sz="quarter" idx="13"/>
          </p:nvPr>
        </p:nvSpPr>
        <p:spPr/>
        <p:txBody>
          <a:bodyPr/>
          <a:lstStyle/>
          <a:p>
            <a:r>
              <a:rPr lang="en-US" altLang="zh-CN" b="1" dirty="0">
                <a:latin typeface="+mn-lt"/>
                <a:ea typeface="+mn-ea"/>
                <a:cs typeface="+mn-ea"/>
                <a:sym typeface="+mn-lt"/>
              </a:rPr>
              <a:t>SIX PARAGRAPH CONTENT PAGE</a:t>
            </a:r>
            <a:endParaRPr lang="zh-CN" altLang="en-US" b="1" dirty="0">
              <a:latin typeface="+mn-lt"/>
              <a:ea typeface="+mn-ea"/>
              <a:cs typeface="+mn-ea"/>
              <a:sym typeface="+mn-lt"/>
            </a:endParaRPr>
          </a:p>
        </p:txBody>
      </p:sp>
      <p:pic>
        <p:nvPicPr>
          <p:cNvPr id="17" name="图片占位符 16">
            <a:extLst>
              <a:ext uri="{FF2B5EF4-FFF2-40B4-BE49-F238E27FC236}">
                <a16:creationId xmlns:a16="http://schemas.microsoft.com/office/drawing/2014/main" id="{30B87D87-FF92-41E9-B5E3-B5DAA286B1E0}"/>
              </a:ext>
            </a:extLst>
          </p:cNvPr>
          <p:cNvPicPr>
            <a:picLocks noGrp="1" noChangeAspect="1"/>
          </p:cNvPicPr>
          <p:nvPr>
            <p:ph type="pic" sz="quarter" idx="14"/>
          </p:nvPr>
        </p:nvPicPr>
        <p:blipFill>
          <a:blip r:embed="rId4">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6230044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B902B707-A042-41AC-B4C2-44BB9A983FB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373415" y="5459103"/>
            <a:ext cx="1965830" cy="1122787"/>
          </a:xfrm>
          <a:prstGeom prst="rect">
            <a:avLst/>
          </a:prstGeom>
        </p:spPr>
      </p:pic>
      <p:graphicFrame>
        <p:nvGraphicFramePr>
          <p:cNvPr id="61" name="图示 60">
            <a:extLst>
              <a:ext uri="{FF2B5EF4-FFF2-40B4-BE49-F238E27FC236}">
                <a16:creationId xmlns:a16="http://schemas.microsoft.com/office/drawing/2014/main" id="{7C8B198C-737A-4F8B-9370-2B48FF593B22}"/>
              </a:ext>
            </a:extLst>
          </p:cNvPr>
          <p:cNvGraphicFramePr/>
          <p:nvPr>
            <p:extLst>
              <p:ext uri="{D42A27DB-BD31-4B8C-83A1-F6EECF244321}">
                <p14:modId xmlns:p14="http://schemas.microsoft.com/office/powerpoint/2010/main" val="733063011"/>
              </p:ext>
            </p:extLst>
          </p:nvPr>
        </p:nvGraphicFramePr>
        <p:xfrm>
          <a:off x="572690" y="323762"/>
          <a:ext cx="11046621" cy="646729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文本占位符 1">
            <a:extLst>
              <a:ext uri="{FF2B5EF4-FFF2-40B4-BE49-F238E27FC236}">
                <a16:creationId xmlns:a16="http://schemas.microsoft.com/office/drawing/2014/main" id="{303CEDF4-674F-416E-98BE-0D481249E218}"/>
              </a:ext>
            </a:extLst>
          </p:cNvPr>
          <p:cNvSpPr>
            <a:spLocks noGrp="1"/>
          </p:cNvSpPr>
          <p:nvPr>
            <p:ph type="body" sz="quarter" idx="11"/>
          </p:nvPr>
        </p:nvSpPr>
        <p:spPr/>
        <p:txBody>
          <a:bodyPr/>
          <a:lstStyle/>
          <a:p>
            <a:r>
              <a:rPr lang="zh-CN" altLang="en-US" dirty="0">
                <a:latin typeface="+mn-lt"/>
                <a:ea typeface="+mn-ea"/>
                <a:cs typeface="+mn-ea"/>
                <a:sym typeface="+mn-lt"/>
              </a:rPr>
              <a:t>六段图文页</a:t>
            </a:r>
          </a:p>
        </p:txBody>
      </p:sp>
      <p:sp>
        <p:nvSpPr>
          <p:cNvPr id="7" name="文本占位符 6">
            <a:extLst>
              <a:ext uri="{FF2B5EF4-FFF2-40B4-BE49-F238E27FC236}">
                <a16:creationId xmlns:a16="http://schemas.microsoft.com/office/drawing/2014/main" id="{00438934-00A4-4F80-87EC-9398E0E11E7A}"/>
              </a:ext>
            </a:extLst>
          </p:cNvPr>
          <p:cNvSpPr>
            <a:spLocks noGrp="1"/>
          </p:cNvSpPr>
          <p:nvPr>
            <p:ph type="body" sz="quarter" idx="12"/>
          </p:nvPr>
        </p:nvSpPr>
        <p:spPr/>
        <p:txBody>
          <a:bodyPr/>
          <a:lstStyle/>
          <a:p>
            <a:endParaRPr lang="zh-CN" altLang="en-US">
              <a:latin typeface="+mn-lt"/>
              <a:ea typeface="+mn-ea"/>
              <a:cs typeface="+mn-ea"/>
              <a:sym typeface="+mn-lt"/>
            </a:endParaRPr>
          </a:p>
        </p:txBody>
      </p:sp>
      <p:sp>
        <p:nvSpPr>
          <p:cNvPr id="9" name="文本占位符 8">
            <a:extLst>
              <a:ext uri="{FF2B5EF4-FFF2-40B4-BE49-F238E27FC236}">
                <a16:creationId xmlns:a16="http://schemas.microsoft.com/office/drawing/2014/main" id="{121B98A9-ECF9-42AE-991C-D82E2F98638D}"/>
              </a:ext>
            </a:extLst>
          </p:cNvPr>
          <p:cNvSpPr>
            <a:spLocks noGrp="1"/>
          </p:cNvSpPr>
          <p:nvPr>
            <p:ph type="body" sz="quarter" idx="13"/>
          </p:nvPr>
        </p:nvSpPr>
        <p:spPr/>
        <p:txBody>
          <a:bodyPr/>
          <a:lstStyle/>
          <a:p>
            <a:r>
              <a:rPr lang="en-US" altLang="zh-CN" dirty="0">
                <a:latin typeface="+mn-lt"/>
                <a:ea typeface="+mn-ea"/>
                <a:cs typeface="+mn-ea"/>
                <a:sym typeface="+mn-lt"/>
              </a:rPr>
              <a:t>SIX-SEGMENT GRAPHIC PAGE</a:t>
            </a:r>
            <a:endParaRPr lang="zh-CN" altLang="en-US" dirty="0">
              <a:latin typeface="+mn-lt"/>
              <a:ea typeface="+mn-ea"/>
              <a:cs typeface="+mn-ea"/>
              <a:sym typeface="+mn-lt"/>
            </a:endParaRPr>
          </a:p>
        </p:txBody>
      </p:sp>
    </p:spTree>
    <p:extLst>
      <p:ext uri="{BB962C8B-B14F-4D97-AF65-F5344CB8AC3E}">
        <p14:creationId xmlns:p14="http://schemas.microsoft.com/office/powerpoint/2010/main" val="19903416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7" name="直接连接符 46">
            <a:extLst>
              <a:ext uri="{FF2B5EF4-FFF2-40B4-BE49-F238E27FC236}">
                <a16:creationId xmlns:a16="http://schemas.microsoft.com/office/drawing/2014/main" id="{4C1A56A8-5029-419E-A005-67E831F7A65A}"/>
              </a:ext>
            </a:extLst>
          </p:cNvPr>
          <p:cNvCxnSpPr>
            <a:cxnSpLocks/>
          </p:cNvCxnSpPr>
          <p:nvPr/>
        </p:nvCxnSpPr>
        <p:spPr>
          <a:xfrm>
            <a:off x="3775444" y="3845380"/>
            <a:ext cx="5436000" cy="0"/>
          </a:xfrm>
          <a:prstGeom prst="line">
            <a:avLst/>
          </a:prstGeom>
          <a:ln w="38100">
            <a:gradFill flip="none" rotWithShape="1">
              <a:gsLst>
                <a:gs pos="0">
                  <a:schemeClr val="bg1">
                    <a:alpha val="0"/>
                  </a:schemeClr>
                </a:gs>
                <a:gs pos="87000">
                  <a:schemeClr val="accent1">
                    <a:alpha val="96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51" name="矩形: 圆角 50">
            <a:extLst>
              <a:ext uri="{FF2B5EF4-FFF2-40B4-BE49-F238E27FC236}">
                <a16:creationId xmlns:a16="http://schemas.microsoft.com/office/drawing/2014/main" id="{56FCFFF4-AA2C-45C3-9848-27C3C7D2F19A}"/>
              </a:ext>
            </a:extLst>
          </p:cNvPr>
          <p:cNvSpPr/>
          <p:nvPr/>
        </p:nvSpPr>
        <p:spPr>
          <a:xfrm>
            <a:off x="3775444" y="4283513"/>
            <a:ext cx="1945279" cy="391758"/>
          </a:xfrm>
          <a:prstGeom prst="roundRect">
            <a:avLst>
              <a:gd name="adj" fmla="val 50000"/>
            </a:avLst>
          </a:prstGeom>
          <a:solidFill>
            <a:schemeClr val="accent1">
              <a:alpha val="96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200">
              <a:solidFill>
                <a:prstClr val="white"/>
              </a:solidFill>
              <a:cs typeface="+mn-ea"/>
              <a:sym typeface="+mn-lt"/>
            </a:endParaRPr>
          </a:p>
        </p:txBody>
      </p:sp>
      <p:sp>
        <p:nvSpPr>
          <p:cNvPr id="52" name="文本框 51">
            <a:extLst>
              <a:ext uri="{FF2B5EF4-FFF2-40B4-BE49-F238E27FC236}">
                <a16:creationId xmlns:a16="http://schemas.microsoft.com/office/drawing/2014/main" id="{AE210E07-57D3-40B2-8493-73A8C2CEFC34}"/>
              </a:ext>
            </a:extLst>
          </p:cNvPr>
          <p:cNvSpPr txBox="1"/>
          <p:nvPr/>
        </p:nvSpPr>
        <p:spPr>
          <a:xfrm>
            <a:off x="3959513" y="4305939"/>
            <a:ext cx="1662294" cy="369332"/>
          </a:xfrm>
          <a:prstGeom prst="rect">
            <a:avLst/>
          </a:prstGeom>
          <a:noFill/>
        </p:spPr>
        <p:txBody>
          <a:bodyPr wrap="square" rtlCol="0">
            <a:spAutoFit/>
          </a:bodyPr>
          <a:lstStyle/>
          <a:p>
            <a:pPr algn="ctr" defTabSz="685800">
              <a:defRPr/>
            </a:pPr>
            <a:r>
              <a:rPr lang="zh-CN" altLang="en-US" b="1" dirty="0">
                <a:solidFill>
                  <a:schemeClr val="bg1"/>
                </a:solidFill>
                <a:cs typeface="+mn-ea"/>
                <a:sym typeface="+mn-lt"/>
              </a:rPr>
              <a:t>答辩人：文清</a:t>
            </a:r>
            <a:endParaRPr lang="zh-CN" altLang="en-US" dirty="0">
              <a:solidFill>
                <a:schemeClr val="bg1"/>
              </a:solidFill>
              <a:cs typeface="+mn-ea"/>
              <a:sym typeface="+mn-lt"/>
            </a:endParaRPr>
          </a:p>
        </p:txBody>
      </p:sp>
      <p:sp>
        <p:nvSpPr>
          <p:cNvPr id="53" name="矩形: 圆角 52">
            <a:extLst>
              <a:ext uri="{FF2B5EF4-FFF2-40B4-BE49-F238E27FC236}">
                <a16:creationId xmlns:a16="http://schemas.microsoft.com/office/drawing/2014/main" id="{A01EA925-4DC0-48DC-9FC5-45B2A015A334}"/>
              </a:ext>
            </a:extLst>
          </p:cNvPr>
          <p:cNvSpPr/>
          <p:nvPr/>
        </p:nvSpPr>
        <p:spPr>
          <a:xfrm>
            <a:off x="6428701" y="4295319"/>
            <a:ext cx="2124000" cy="391758"/>
          </a:xfrm>
          <a:prstGeom prst="roundRect">
            <a:avLst>
              <a:gd name="adj" fmla="val 50000"/>
            </a:avLst>
          </a:prstGeom>
          <a:solidFill>
            <a:schemeClr val="accent1">
              <a:alpha val="96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200">
              <a:solidFill>
                <a:prstClr val="white"/>
              </a:solidFill>
              <a:cs typeface="+mn-ea"/>
              <a:sym typeface="+mn-lt"/>
            </a:endParaRPr>
          </a:p>
        </p:txBody>
      </p:sp>
      <p:sp>
        <p:nvSpPr>
          <p:cNvPr id="54" name="文本框 53">
            <a:extLst>
              <a:ext uri="{FF2B5EF4-FFF2-40B4-BE49-F238E27FC236}">
                <a16:creationId xmlns:a16="http://schemas.microsoft.com/office/drawing/2014/main" id="{12AD02CF-5D9C-4160-A2CE-E924D6D6EC78}"/>
              </a:ext>
            </a:extLst>
          </p:cNvPr>
          <p:cNvSpPr txBox="1"/>
          <p:nvPr/>
        </p:nvSpPr>
        <p:spPr>
          <a:xfrm>
            <a:off x="6455934" y="4305939"/>
            <a:ext cx="2069845" cy="369332"/>
          </a:xfrm>
          <a:prstGeom prst="rect">
            <a:avLst/>
          </a:prstGeom>
          <a:noFill/>
        </p:spPr>
        <p:txBody>
          <a:bodyPr wrap="square" rtlCol="0">
            <a:spAutoFit/>
          </a:bodyPr>
          <a:lstStyle/>
          <a:p>
            <a:pPr algn="ctr" defTabSz="685800">
              <a:defRPr/>
            </a:pPr>
            <a:r>
              <a:rPr lang="zh-CN" altLang="en-US" b="1" dirty="0">
                <a:solidFill>
                  <a:schemeClr val="bg1"/>
                </a:solidFill>
                <a:cs typeface="+mn-ea"/>
                <a:sym typeface="+mn-lt"/>
              </a:rPr>
              <a:t>指导教师：师小薇</a:t>
            </a:r>
          </a:p>
        </p:txBody>
      </p:sp>
      <p:sp>
        <p:nvSpPr>
          <p:cNvPr id="2" name="文本占位符 1">
            <a:extLst>
              <a:ext uri="{FF2B5EF4-FFF2-40B4-BE49-F238E27FC236}">
                <a16:creationId xmlns:a16="http://schemas.microsoft.com/office/drawing/2014/main" id="{BE440D28-9725-497B-9EF9-4363E2468376}"/>
              </a:ext>
            </a:extLst>
          </p:cNvPr>
          <p:cNvSpPr>
            <a:spLocks noGrp="1"/>
          </p:cNvSpPr>
          <p:nvPr>
            <p:ph type="body" sz="quarter" idx="11"/>
          </p:nvPr>
        </p:nvSpPr>
        <p:spPr/>
        <p:txBody>
          <a:bodyPr/>
          <a:lstStyle/>
          <a:p>
            <a:r>
              <a:rPr lang="zh-CN" altLang="en-US" dirty="0">
                <a:solidFill>
                  <a:schemeClr val="accent1">
                    <a:alpha val="96000"/>
                  </a:schemeClr>
                </a:solidFill>
                <a:latin typeface="+mn-lt"/>
                <a:ea typeface="+mn-ea"/>
                <a:cs typeface="+mn-ea"/>
                <a:sym typeface="+mn-lt"/>
              </a:rPr>
              <a:t>感谢观看</a:t>
            </a:r>
          </a:p>
        </p:txBody>
      </p:sp>
      <p:sp>
        <p:nvSpPr>
          <p:cNvPr id="3" name="文本占位符 2">
            <a:extLst>
              <a:ext uri="{FF2B5EF4-FFF2-40B4-BE49-F238E27FC236}">
                <a16:creationId xmlns:a16="http://schemas.microsoft.com/office/drawing/2014/main" id="{C6B687CF-BE63-4048-8E1C-04F8970B21EE}"/>
              </a:ext>
            </a:extLst>
          </p:cNvPr>
          <p:cNvSpPr>
            <a:spLocks noGrp="1"/>
          </p:cNvSpPr>
          <p:nvPr>
            <p:ph type="body" sz="quarter" idx="12"/>
          </p:nvPr>
        </p:nvSpPr>
        <p:spPr/>
        <p:txBody>
          <a:bodyPr/>
          <a:lstStyle/>
          <a:p>
            <a:r>
              <a:rPr lang="zh-CN" altLang="en-US" dirty="0">
                <a:solidFill>
                  <a:schemeClr val="tx1">
                    <a:lumMod val="65000"/>
                    <a:lumOff val="35000"/>
                    <a:alpha val="88000"/>
                  </a:schemeClr>
                </a:solidFill>
                <a:latin typeface="+mn-lt"/>
                <a:ea typeface="+mn-ea"/>
                <a:cs typeface="+mn-ea"/>
                <a:sym typeface="+mn-lt"/>
              </a:rPr>
              <a:t>请各位批评指正</a:t>
            </a:r>
          </a:p>
        </p:txBody>
      </p:sp>
      <p:sp>
        <p:nvSpPr>
          <p:cNvPr id="9" name="矩形 8">
            <a:extLst>
              <a:ext uri="{FF2B5EF4-FFF2-40B4-BE49-F238E27FC236}">
                <a16:creationId xmlns:a16="http://schemas.microsoft.com/office/drawing/2014/main" id="{A57FA18A-D31A-47EA-BF44-2FC9F5AF7635}"/>
              </a:ext>
            </a:extLst>
          </p:cNvPr>
          <p:cNvSpPr/>
          <p:nvPr/>
        </p:nvSpPr>
        <p:spPr>
          <a:xfrm>
            <a:off x="1992791" y="2284909"/>
            <a:ext cx="905392" cy="509283"/>
          </a:xfrm>
          <a:prstGeom prst="rect">
            <a:avLst/>
          </a:prstGeom>
          <a:blipFill dpi="0" rotWithShape="1">
            <a:blip r:embed="rId3" cstate="screen">
              <a:alphaModFix amt="33000"/>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27914516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梯形 134">
            <a:extLst>
              <a:ext uri="{FF2B5EF4-FFF2-40B4-BE49-F238E27FC236}">
                <a16:creationId xmlns:a16="http://schemas.microsoft.com/office/drawing/2014/main" id="{C347723F-E90B-4576-9F76-EA71490A1395}"/>
              </a:ext>
            </a:extLst>
          </p:cNvPr>
          <p:cNvSpPr/>
          <p:nvPr/>
        </p:nvSpPr>
        <p:spPr>
          <a:xfrm>
            <a:off x="787858" y="1816639"/>
            <a:ext cx="2203084" cy="152706"/>
          </a:xfrm>
          <a:prstGeom prst="trapezoid">
            <a:avLst/>
          </a:prstGeom>
          <a:solidFill>
            <a:schemeClr val="accent1"/>
          </a:solidFill>
          <a:ln>
            <a:gradFill>
              <a:gsLst>
                <a:gs pos="100000">
                  <a:schemeClr val="bg1">
                    <a:lumMod val="50000"/>
                    <a:alpha val="56000"/>
                  </a:schemeClr>
                </a:gs>
                <a:gs pos="64000">
                  <a:schemeClr val="bg1">
                    <a:lumMod val="50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zh-CN" altLang="en-US" sz="1800" b="0" i="0" u="none" strike="noStrike" kern="1200" cap="none" spc="0" normalizeH="0" baseline="0" noProof="0">
              <a:ln>
                <a:noFill/>
              </a:ln>
              <a:solidFill>
                <a:srgbClr val="F2F2F2"/>
              </a:solidFill>
              <a:effectLst/>
              <a:uLnTx/>
              <a:uFillTx/>
              <a:cs typeface="+mn-ea"/>
              <a:sym typeface="+mn-lt"/>
            </a:endParaRPr>
          </a:p>
        </p:txBody>
      </p:sp>
      <p:pic>
        <p:nvPicPr>
          <p:cNvPr id="14" name="图片 13">
            <a:extLst>
              <a:ext uri="{FF2B5EF4-FFF2-40B4-BE49-F238E27FC236}">
                <a16:creationId xmlns:a16="http://schemas.microsoft.com/office/drawing/2014/main" id="{B902B707-A042-41AC-B4C2-44BB9A983FB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373415" y="5459103"/>
            <a:ext cx="1965830" cy="1122787"/>
          </a:xfrm>
          <a:prstGeom prst="rect">
            <a:avLst/>
          </a:prstGeom>
        </p:spPr>
      </p:pic>
      <p:sp>
        <p:nvSpPr>
          <p:cNvPr id="89" name="文本框 88">
            <a:extLst>
              <a:ext uri="{FF2B5EF4-FFF2-40B4-BE49-F238E27FC236}">
                <a16:creationId xmlns:a16="http://schemas.microsoft.com/office/drawing/2014/main" id="{33150869-1D35-4AAB-82D3-93E9E9F89B04}"/>
              </a:ext>
            </a:extLst>
          </p:cNvPr>
          <p:cNvSpPr txBox="1"/>
          <p:nvPr/>
        </p:nvSpPr>
        <p:spPr>
          <a:xfrm>
            <a:off x="4161233" y="3099669"/>
            <a:ext cx="743918" cy="369332"/>
          </a:xfrm>
          <a:prstGeom prst="rect">
            <a:avLst/>
          </a:prstGeom>
          <a:noFill/>
        </p:spPr>
        <p:txBody>
          <a:bodyPr wrap="square" rtlCol="0">
            <a:spAutoFit/>
          </a:bodyPr>
          <a:lstStyle/>
          <a:p>
            <a:r>
              <a:rPr lang="zh-CN" altLang="en-US" b="1" dirty="0">
                <a:solidFill>
                  <a:schemeClr val="tx1">
                    <a:lumMod val="75000"/>
                    <a:lumOff val="25000"/>
                  </a:schemeClr>
                </a:solidFill>
                <a:cs typeface="+mn-ea"/>
                <a:sym typeface="+mn-lt"/>
              </a:rPr>
              <a:t>文本</a:t>
            </a:r>
          </a:p>
        </p:txBody>
      </p:sp>
      <p:sp>
        <p:nvSpPr>
          <p:cNvPr id="90" name="文本框 89">
            <a:extLst>
              <a:ext uri="{FF2B5EF4-FFF2-40B4-BE49-F238E27FC236}">
                <a16:creationId xmlns:a16="http://schemas.microsoft.com/office/drawing/2014/main" id="{DF0F5A52-170E-40DC-9A73-5BED3F77D6F1}"/>
              </a:ext>
            </a:extLst>
          </p:cNvPr>
          <p:cNvSpPr txBox="1"/>
          <p:nvPr/>
        </p:nvSpPr>
        <p:spPr>
          <a:xfrm>
            <a:off x="4161233" y="3375762"/>
            <a:ext cx="1857678" cy="338554"/>
          </a:xfrm>
          <a:prstGeom prst="rect">
            <a:avLst/>
          </a:prstGeom>
          <a:noFill/>
        </p:spPr>
        <p:txBody>
          <a:bodyPr wrap="square" rtlCol="0">
            <a:spAutoFit/>
          </a:bodyPr>
          <a:lstStyle/>
          <a:p>
            <a:r>
              <a:rPr lang="zh-CN" altLang="en-US" sz="1600" dirty="0">
                <a:solidFill>
                  <a:schemeClr val="tx1">
                    <a:lumMod val="75000"/>
                    <a:lumOff val="25000"/>
                  </a:schemeClr>
                </a:solidFill>
                <a:cs typeface="+mn-ea"/>
                <a:sym typeface="+mn-lt"/>
              </a:rPr>
              <a:t>可输入描述内容</a:t>
            </a:r>
          </a:p>
        </p:txBody>
      </p:sp>
      <p:sp>
        <p:nvSpPr>
          <p:cNvPr id="93" name="文本框 92">
            <a:extLst>
              <a:ext uri="{FF2B5EF4-FFF2-40B4-BE49-F238E27FC236}">
                <a16:creationId xmlns:a16="http://schemas.microsoft.com/office/drawing/2014/main" id="{65858CA9-12CC-4891-8E56-58F9B7E7E89B}"/>
              </a:ext>
            </a:extLst>
          </p:cNvPr>
          <p:cNvSpPr txBox="1"/>
          <p:nvPr/>
        </p:nvSpPr>
        <p:spPr>
          <a:xfrm>
            <a:off x="6767951" y="3099669"/>
            <a:ext cx="743918" cy="369332"/>
          </a:xfrm>
          <a:prstGeom prst="rect">
            <a:avLst/>
          </a:prstGeom>
          <a:noFill/>
        </p:spPr>
        <p:txBody>
          <a:bodyPr wrap="square" rtlCol="0">
            <a:spAutoFit/>
          </a:bodyPr>
          <a:lstStyle/>
          <a:p>
            <a:r>
              <a:rPr lang="zh-CN" altLang="en-US" b="1" dirty="0">
                <a:solidFill>
                  <a:schemeClr val="tx1">
                    <a:lumMod val="75000"/>
                    <a:lumOff val="25000"/>
                  </a:schemeClr>
                </a:solidFill>
                <a:cs typeface="+mn-ea"/>
                <a:sym typeface="+mn-lt"/>
              </a:rPr>
              <a:t>文本</a:t>
            </a:r>
          </a:p>
        </p:txBody>
      </p:sp>
      <p:sp>
        <p:nvSpPr>
          <p:cNvPr id="94" name="文本框 93">
            <a:extLst>
              <a:ext uri="{FF2B5EF4-FFF2-40B4-BE49-F238E27FC236}">
                <a16:creationId xmlns:a16="http://schemas.microsoft.com/office/drawing/2014/main" id="{6F55C0F1-1E3D-4D47-93BF-D299AF393B02}"/>
              </a:ext>
            </a:extLst>
          </p:cNvPr>
          <p:cNvSpPr txBox="1"/>
          <p:nvPr/>
        </p:nvSpPr>
        <p:spPr>
          <a:xfrm>
            <a:off x="6767951" y="3375762"/>
            <a:ext cx="1857678" cy="338554"/>
          </a:xfrm>
          <a:prstGeom prst="rect">
            <a:avLst/>
          </a:prstGeom>
          <a:noFill/>
        </p:spPr>
        <p:txBody>
          <a:bodyPr wrap="square" rtlCol="0">
            <a:spAutoFit/>
          </a:bodyPr>
          <a:lstStyle/>
          <a:p>
            <a:r>
              <a:rPr lang="zh-CN" altLang="en-US" sz="1600" dirty="0">
                <a:solidFill>
                  <a:schemeClr val="tx1">
                    <a:lumMod val="75000"/>
                    <a:lumOff val="25000"/>
                  </a:schemeClr>
                </a:solidFill>
                <a:cs typeface="+mn-ea"/>
                <a:sym typeface="+mn-lt"/>
              </a:rPr>
              <a:t>可输入描述内容</a:t>
            </a:r>
          </a:p>
        </p:txBody>
      </p:sp>
      <p:sp>
        <p:nvSpPr>
          <p:cNvPr id="96" name="文本框 95">
            <a:extLst>
              <a:ext uri="{FF2B5EF4-FFF2-40B4-BE49-F238E27FC236}">
                <a16:creationId xmlns:a16="http://schemas.microsoft.com/office/drawing/2014/main" id="{617C268F-D997-48ED-A4B7-A47C142B1A84}"/>
              </a:ext>
            </a:extLst>
          </p:cNvPr>
          <p:cNvSpPr txBox="1"/>
          <p:nvPr/>
        </p:nvSpPr>
        <p:spPr>
          <a:xfrm>
            <a:off x="9374668" y="3099669"/>
            <a:ext cx="743918" cy="369332"/>
          </a:xfrm>
          <a:prstGeom prst="rect">
            <a:avLst/>
          </a:prstGeom>
          <a:noFill/>
        </p:spPr>
        <p:txBody>
          <a:bodyPr wrap="square" rtlCol="0">
            <a:spAutoFit/>
          </a:bodyPr>
          <a:lstStyle/>
          <a:p>
            <a:r>
              <a:rPr lang="zh-CN" altLang="en-US" b="1" dirty="0">
                <a:solidFill>
                  <a:schemeClr val="tx1">
                    <a:lumMod val="75000"/>
                    <a:lumOff val="25000"/>
                  </a:schemeClr>
                </a:solidFill>
                <a:cs typeface="+mn-ea"/>
                <a:sym typeface="+mn-lt"/>
              </a:rPr>
              <a:t>文本</a:t>
            </a:r>
          </a:p>
        </p:txBody>
      </p:sp>
      <p:sp>
        <p:nvSpPr>
          <p:cNvPr id="97" name="文本框 96">
            <a:extLst>
              <a:ext uri="{FF2B5EF4-FFF2-40B4-BE49-F238E27FC236}">
                <a16:creationId xmlns:a16="http://schemas.microsoft.com/office/drawing/2014/main" id="{FF6B4CFD-5F3A-406C-AE63-C0D5011DF4AC}"/>
              </a:ext>
            </a:extLst>
          </p:cNvPr>
          <p:cNvSpPr txBox="1"/>
          <p:nvPr/>
        </p:nvSpPr>
        <p:spPr>
          <a:xfrm>
            <a:off x="9374668" y="3375762"/>
            <a:ext cx="1857678" cy="338554"/>
          </a:xfrm>
          <a:prstGeom prst="rect">
            <a:avLst/>
          </a:prstGeom>
          <a:noFill/>
        </p:spPr>
        <p:txBody>
          <a:bodyPr wrap="square" rtlCol="0">
            <a:spAutoFit/>
          </a:bodyPr>
          <a:lstStyle/>
          <a:p>
            <a:r>
              <a:rPr lang="zh-CN" altLang="en-US" sz="1600" dirty="0">
                <a:solidFill>
                  <a:schemeClr val="tx1">
                    <a:lumMod val="75000"/>
                    <a:lumOff val="25000"/>
                  </a:schemeClr>
                </a:solidFill>
                <a:cs typeface="+mn-ea"/>
                <a:sym typeface="+mn-lt"/>
              </a:rPr>
              <a:t>可输入描述内容</a:t>
            </a:r>
          </a:p>
        </p:txBody>
      </p:sp>
      <p:sp>
        <p:nvSpPr>
          <p:cNvPr id="99" name="文本框 98">
            <a:extLst>
              <a:ext uri="{FF2B5EF4-FFF2-40B4-BE49-F238E27FC236}">
                <a16:creationId xmlns:a16="http://schemas.microsoft.com/office/drawing/2014/main" id="{B54CF590-BEE2-4B84-B9AC-D145BDB1BE11}"/>
              </a:ext>
            </a:extLst>
          </p:cNvPr>
          <p:cNvSpPr txBox="1"/>
          <p:nvPr/>
        </p:nvSpPr>
        <p:spPr>
          <a:xfrm>
            <a:off x="4161233" y="5818072"/>
            <a:ext cx="743918" cy="369332"/>
          </a:xfrm>
          <a:prstGeom prst="rect">
            <a:avLst/>
          </a:prstGeom>
          <a:noFill/>
        </p:spPr>
        <p:txBody>
          <a:bodyPr wrap="square" rtlCol="0">
            <a:spAutoFit/>
          </a:bodyPr>
          <a:lstStyle/>
          <a:p>
            <a:r>
              <a:rPr lang="zh-CN" altLang="en-US" b="1" dirty="0">
                <a:solidFill>
                  <a:schemeClr val="tx1">
                    <a:lumMod val="75000"/>
                    <a:lumOff val="25000"/>
                  </a:schemeClr>
                </a:solidFill>
                <a:cs typeface="+mn-ea"/>
                <a:sym typeface="+mn-lt"/>
              </a:rPr>
              <a:t>文本</a:t>
            </a:r>
          </a:p>
        </p:txBody>
      </p:sp>
      <p:sp>
        <p:nvSpPr>
          <p:cNvPr id="100" name="文本框 99">
            <a:extLst>
              <a:ext uri="{FF2B5EF4-FFF2-40B4-BE49-F238E27FC236}">
                <a16:creationId xmlns:a16="http://schemas.microsoft.com/office/drawing/2014/main" id="{8D08A390-7574-4BE8-8FAA-99080A29031D}"/>
              </a:ext>
            </a:extLst>
          </p:cNvPr>
          <p:cNvSpPr txBox="1"/>
          <p:nvPr/>
        </p:nvSpPr>
        <p:spPr>
          <a:xfrm>
            <a:off x="4161233" y="6094165"/>
            <a:ext cx="1857678" cy="338554"/>
          </a:xfrm>
          <a:prstGeom prst="rect">
            <a:avLst/>
          </a:prstGeom>
          <a:noFill/>
        </p:spPr>
        <p:txBody>
          <a:bodyPr wrap="square" rtlCol="0">
            <a:spAutoFit/>
          </a:bodyPr>
          <a:lstStyle/>
          <a:p>
            <a:r>
              <a:rPr lang="zh-CN" altLang="en-US" sz="1600" dirty="0">
                <a:solidFill>
                  <a:schemeClr val="tx1">
                    <a:lumMod val="75000"/>
                    <a:lumOff val="25000"/>
                  </a:schemeClr>
                </a:solidFill>
                <a:cs typeface="+mn-ea"/>
                <a:sym typeface="+mn-lt"/>
              </a:rPr>
              <a:t>可输入描述内容</a:t>
            </a:r>
          </a:p>
        </p:txBody>
      </p:sp>
      <p:sp>
        <p:nvSpPr>
          <p:cNvPr id="102" name="文本框 101">
            <a:extLst>
              <a:ext uri="{FF2B5EF4-FFF2-40B4-BE49-F238E27FC236}">
                <a16:creationId xmlns:a16="http://schemas.microsoft.com/office/drawing/2014/main" id="{F14E5BE7-3050-4FA5-979B-5E37A61CDC96}"/>
              </a:ext>
            </a:extLst>
          </p:cNvPr>
          <p:cNvSpPr txBox="1"/>
          <p:nvPr/>
        </p:nvSpPr>
        <p:spPr>
          <a:xfrm>
            <a:off x="6767951" y="5818072"/>
            <a:ext cx="743918" cy="369332"/>
          </a:xfrm>
          <a:prstGeom prst="rect">
            <a:avLst/>
          </a:prstGeom>
          <a:noFill/>
        </p:spPr>
        <p:txBody>
          <a:bodyPr wrap="square" rtlCol="0">
            <a:spAutoFit/>
          </a:bodyPr>
          <a:lstStyle/>
          <a:p>
            <a:r>
              <a:rPr lang="zh-CN" altLang="en-US" b="1" dirty="0">
                <a:solidFill>
                  <a:schemeClr val="tx1">
                    <a:lumMod val="75000"/>
                    <a:lumOff val="25000"/>
                  </a:schemeClr>
                </a:solidFill>
                <a:cs typeface="+mn-ea"/>
                <a:sym typeface="+mn-lt"/>
              </a:rPr>
              <a:t>文本</a:t>
            </a:r>
          </a:p>
        </p:txBody>
      </p:sp>
      <p:sp>
        <p:nvSpPr>
          <p:cNvPr id="103" name="文本框 102">
            <a:extLst>
              <a:ext uri="{FF2B5EF4-FFF2-40B4-BE49-F238E27FC236}">
                <a16:creationId xmlns:a16="http://schemas.microsoft.com/office/drawing/2014/main" id="{A68B4613-15D9-4D5F-A310-318F620DD062}"/>
              </a:ext>
            </a:extLst>
          </p:cNvPr>
          <p:cNvSpPr txBox="1"/>
          <p:nvPr/>
        </p:nvSpPr>
        <p:spPr>
          <a:xfrm>
            <a:off x="6767951" y="6094165"/>
            <a:ext cx="1857678" cy="338554"/>
          </a:xfrm>
          <a:prstGeom prst="rect">
            <a:avLst/>
          </a:prstGeom>
          <a:noFill/>
        </p:spPr>
        <p:txBody>
          <a:bodyPr wrap="square" rtlCol="0">
            <a:spAutoFit/>
          </a:bodyPr>
          <a:lstStyle/>
          <a:p>
            <a:r>
              <a:rPr lang="zh-CN" altLang="en-US" sz="1600" dirty="0">
                <a:solidFill>
                  <a:schemeClr val="tx1">
                    <a:lumMod val="75000"/>
                    <a:lumOff val="25000"/>
                  </a:schemeClr>
                </a:solidFill>
                <a:cs typeface="+mn-ea"/>
                <a:sym typeface="+mn-lt"/>
              </a:rPr>
              <a:t>可输入描述内容</a:t>
            </a:r>
          </a:p>
        </p:txBody>
      </p:sp>
      <p:sp>
        <p:nvSpPr>
          <p:cNvPr id="105" name="文本框 104">
            <a:extLst>
              <a:ext uri="{FF2B5EF4-FFF2-40B4-BE49-F238E27FC236}">
                <a16:creationId xmlns:a16="http://schemas.microsoft.com/office/drawing/2014/main" id="{7EF376B2-DB84-44AB-8D7F-242134F32FB9}"/>
              </a:ext>
            </a:extLst>
          </p:cNvPr>
          <p:cNvSpPr txBox="1"/>
          <p:nvPr/>
        </p:nvSpPr>
        <p:spPr>
          <a:xfrm>
            <a:off x="9374668" y="5818072"/>
            <a:ext cx="743918" cy="369332"/>
          </a:xfrm>
          <a:prstGeom prst="rect">
            <a:avLst/>
          </a:prstGeom>
          <a:noFill/>
        </p:spPr>
        <p:txBody>
          <a:bodyPr wrap="square" rtlCol="0">
            <a:spAutoFit/>
          </a:bodyPr>
          <a:lstStyle/>
          <a:p>
            <a:r>
              <a:rPr lang="zh-CN" altLang="en-US" b="1" dirty="0">
                <a:solidFill>
                  <a:schemeClr val="tx1">
                    <a:lumMod val="75000"/>
                    <a:lumOff val="25000"/>
                  </a:schemeClr>
                </a:solidFill>
                <a:cs typeface="+mn-ea"/>
                <a:sym typeface="+mn-lt"/>
              </a:rPr>
              <a:t>文本</a:t>
            </a:r>
          </a:p>
        </p:txBody>
      </p:sp>
      <p:sp>
        <p:nvSpPr>
          <p:cNvPr id="106" name="文本框 105">
            <a:extLst>
              <a:ext uri="{FF2B5EF4-FFF2-40B4-BE49-F238E27FC236}">
                <a16:creationId xmlns:a16="http://schemas.microsoft.com/office/drawing/2014/main" id="{71697DA5-D4CB-4E87-A064-1A9F93D314C2}"/>
              </a:ext>
            </a:extLst>
          </p:cNvPr>
          <p:cNvSpPr txBox="1"/>
          <p:nvPr/>
        </p:nvSpPr>
        <p:spPr>
          <a:xfrm>
            <a:off x="9374668" y="6094165"/>
            <a:ext cx="1857678" cy="338554"/>
          </a:xfrm>
          <a:prstGeom prst="rect">
            <a:avLst/>
          </a:prstGeom>
          <a:noFill/>
        </p:spPr>
        <p:txBody>
          <a:bodyPr wrap="square" rtlCol="0">
            <a:spAutoFit/>
          </a:bodyPr>
          <a:lstStyle/>
          <a:p>
            <a:r>
              <a:rPr lang="zh-CN" altLang="en-US" sz="1600" dirty="0">
                <a:solidFill>
                  <a:schemeClr val="tx1">
                    <a:lumMod val="75000"/>
                    <a:lumOff val="25000"/>
                  </a:schemeClr>
                </a:solidFill>
                <a:cs typeface="+mn-ea"/>
                <a:sym typeface="+mn-lt"/>
              </a:rPr>
              <a:t>可输入描述内容</a:t>
            </a:r>
          </a:p>
        </p:txBody>
      </p:sp>
      <p:sp>
        <p:nvSpPr>
          <p:cNvPr id="82" name="六边形 81">
            <a:extLst>
              <a:ext uri="{FF2B5EF4-FFF2-40B4-BE49-F238E27FC236}">
                <a16:creationId xmlns:a16="http://schemas.microsoft.com/office/drawing/2014/main" id="{AE96CD23-4736-4C38-9705-C108EFC7CBB7}"/>
              </a:ext>
            </a:extLst>
          </p:cNvPr>
          <p:cNvSpPr/>
          <p:nvPr/>
        </p:nvSpPr>
        <p:spPr>
          <a:xfrm rot="19679486">
            <a:off x="4110026" y="1440621"/>
            <a:ext cx="2268000" cy="1116000"/>
          </a:xfrm>
          <a:prstGeom prst="hexagon">
            <a:avLst/>
          </a:prstGeom>
          <a:solidFill>
            <a:schemeClr val="accent1"/>
          </a:solidFill>
          <a:ln>
            <a:gradFill>
              <a:gsLst>
                <a:gs pos="100000">
                  <a:schemeClr val="bg1">
                    <a:lumMod val="50000"/>
                    <a:alpha val="56000"/>
                  </a:schemeClr>
                </a:gs>
                <a:gs pos="64000">
                  <a:schemeClr val="bg1">
                    <a:lumMod val="50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zh-CN" altLang="en-US" sz="1800" b="0" i="0" u="none" strike="noStrike" kern="1200" cap="none" spc="0" normalizeH="0" baseline="0" noProof="0" dirty="0">
              <a:ln>
                <a:noFill/>
              </a:ln>
              <a:solidFill>
                <a:srgbClr val="F2F2F2"/>
              </a:solidFill>
              <a:effectLst/>
              <a:uLnTx/>
              <a:uFillTx/>
              <a:cs typeface="+mn-ea"/>
              <a:sym typeface="+mn-lt"/>
            </a:endParaRPr>
          </a:p>
        </p:txBody>
      </p:sp>
      <p:cxnSp>
        <p:nvCxnSpPr>
          <p:cNvPr id="108" name="直接连接符 107">
            <a:extLst>
              <a:ext uri="{FF2B5EF4-FFF2-40B4-BE49-F238E27FC236}">
                <a16:creationId xmlns:a16="http://schemas.microsoft.com/office/drawing/2014/main" id="{150CD018-50AD-42CD-BB46-A55FD6593905}"/>
              </a:ext>
            </a:extLst>
          </p:cNvPr>
          <p:cNvCxnSpPr>
            <a:cxnSpLocks/>
          </p:cNvCxnSpPr>
          <p:nvPr/>
        </p:nvCxnSpPr>
        <p:spPr>
          <a:xfrm flipV="1">
            <a:off x="3786360" y="1061130"/>
            <a:ext cx="1493663" cy="950991"/>
          </a:xfrm>
          <a:prstGeom prst="line">
            <a:avLst/>
          </a:prstGeom>
          <a:ln>
            <a:gradFill>
              <a:gsLst>
                <a:gs pos="0">
                  <a:schemeClr val="accent1">
                    <a:lumMod val="5000"/>
                    <a:lumOff val="95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a16="http://schemas.microsoft.com/office/drawing/2014/main" id="{7C5B51BA-2641-4C49-B736-1C7F525DD040}"/>
              </a:ext>
            </a:extLst>
          </p:cNvPr>
          <p:cNvCxnSpPr>
            <a:cxnSpLocks/>
          </p:cNvCxnSpPr>
          <p:nvPr/>
        </p:nvCxnSpPr>
        <p:spPr>
          <a:xfrm flipV="1">
            <a:off x="4913209" y="2315024"/>
            <a:ext cx="1175382" cy="724708"/>
          </a:xfrm>
          <a:prstGeom prst="line">
            <a:avLst/>
          </a:prstGeom>
          <a:ln>
            <a:gradFill>
              <a:gsLst>
                <a:gs pos="0">
                  <a:schemeClr val="accent1">
                    <a:lumMod val="5000"/>
                    <a:lumOff val="95000"/>
                  </a:schemeClr>
                </a:gs>
                <a:gs pos="55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sp>
        <p:nvSpPr>
          <p:cNvPr id="81" name="六边形 80">
            <a:extLst>
              <a:ext uri="{FF2B5EF4-FFF2-40B4-BE49-F238E27FC236}">
                <a16:creationId xmlns:a16="http://schemas.microsoft.com/office/drawing/2014/main" id="{949D4B6A-AF8D-4D46-BF77-D9D5AAD3077C}"/>
              </a:ext>
            </a:extLst>
          </p:cNvPr>
          <p:cNvSpPr/>
          <p:nvPr/>
        </p:nvSpPr>
        <p:spPr>
          <a:xfrm rot="19679486">
            <a:off x="6687828" y="1440620"/>
            <a:ext cx="2268000" cy="1116000"/>
          </a:xfrm>
          <a:prstGeom prst="hexagon">
            <a:avLst/>
          </a:prstGeom>
          <a:solidFill>
            <a:schemeClr val="accent1"/>
          </a:solidFill>
          <a:ln>
            <a:gradFill>
              <a:gsLst>
                <a:gs pos="100000">
                  <a:schemeClr val="bg1">
                    <a:lumMod val="50000"/>
                    <a:alpha val="56000"/>
                  </a:schemeClr>
                </a:gs>
                <a:gs pos="64000">
                  <a:schemeClr val="bg1">
                    <a:lumMod val="50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zh-CN" altLang="en-US" sz="1800" b="0" i="0" u="none" strike="noStrike" kern="1200" cap="none" spc="0" normalizeH="0" baseline="0" noProof="0">
              <a:ln>
                <a:noFill/>
              </a:ln>
              <a:solidFill>
                <a:srgbClr val="F2F2F2"/>
              </a:solidFill>
              <a:effectLst/>
              <a:uLnTx/>
              <a:uFillTx/>
              <a:cs typeface="+mn-ea"/>
              <a:sym typeface="+mn-lt"/>
            </a:endParaRPr>
          </a:p>
        </p:txBody>
      </p:sp>
      <p:cxnSp>
        <p:nvCxnSpPr>
          <p:cNvPr id="111" name="直接连接符 110">
            <a:extLst>
              <a:ext uri="{FF2B5EF4-FFF2-40B4-BE49-F238E27FC236}">
                <a16:creationId xmlns:a16="http://schemas.microsoft.com/office/drawing/2014/main" id="{8ED99ABF-3426-4760-ACF1-0CE0349EFFF9}"/>
              </a:ext>
            </a:extLst>
          </p:cNvPr>
          <p:cNvCxnSpPr>
            <a:cxnSpLocks/>
          </p:cNvCxnSpPr>
          <p:nvPr/>
        </p:nvCxnSpPr>
        <p:spPr>
          <a:xfrm flipV="1">
            <a:off x="6706909" y="937254"/>
            <a:ext cx="1493663" cy="950991"/>
          </a:xfrm>
          <a:prstGeom prst="line">
            <a:avLst/>
          </a:prstGeom>
          <a:ln>
            <a:gradFill>
              <a:gsLst>
                <a:gs pos="0">
                  <a:schemeClr val="accent1">
                    <a:lumMod val="5000"/>
                    <a:lumOff val="95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2" name="直接连接符 111">
            <a:extLst>
              <a:ext uri="{FF2B5EF4-FFF2-40B4-BE49-F238E27FC236}">
                <a16:creationId xmlns:a16="http://schemas.microsoft.com/office/drawing/2014/main" id="{15FFA9F6-1D55-46C7-8DE8-C4744050D8CB}"/>
              </a:ext>
            </a:extLst>
          </p:cNvPr>
          <p:cNvCxnSpPr>
            <a:cxnSpLocks/>
          </p:cNvCxnSpPr>
          <p:nvPr/>
        </p:nvCxnSpPr>
        <p:spPr>
          <a:xfrm flipV="1">
            <a:off x="7695336" y="2271578"/>
            <a:ext cx="906500" cy="574590"/>
          </a:xfrm>
          <a:prstGeom prst="line">
            <a:avLst/>
          </a:prstGeom>
          <a:ln>
            <a:gradFill>
              <a:gsLst>
                <a:gs pos="0">
                  <a:schemeClr val="accent1">
                    <a:lumMod val="5000"/>
                    <a:lumOff val="95000"/>
                  </a:schemeClr>
                </a:gs>
                <a:gs pos="86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sp>
        <p:nvSpPr>
          <p:cNvPr id="80" name="六边形 79">
            <a:extLst>
              <a:ext uri="{FF2B5EF4-FFF2-40B4-BE49-F238E27FC236}">
                <a16:creationId xmlns:a16="http://schemas.microsoft.com/office/drawing/2014/main" id="{F367A988-B9DD-4E80-A12A-6ED264B16473}"/>
              </a:ext>
            </a:extLst>
          </p:cNvPr>
          <p:cNvSpPr/>
          <p:nvPr/>
        </p:nvSpPr>
        <p:spPr>
          <a:xfrm rot="19679486">
            <a:off x="9265630" y="1440619"/>
            <a:ext cx="2268000" cy="1116000"/>
          </a:xfrm>
          <a:prstGeom prst="hexagon">
            <a:avLst/>
          </a:prstGeom>
          <a:solidFill>
            <a:schemeClr val="accent1"/>
          </a:solidFill>
          <a:ln>
            <a:gradFill>
              <a:gsLst>
                <a:gs pos="100000">
                  <a:schemeClr val="bg1">
                    <a:lumMod val="50000"/>
                    <a:alpha val="56000"/>
                  </a:schemeClr>
                </a:gs>
                <a:gs pos="64000">
                  <a:schemeClr val="bg1">
                    <a:lumMod val="50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zh-CN" altLang="en-US" sz="1800" b="0" i="0" u="none" strike="noStrike" kern="1200" cap="none" spc="0" normalizeH="0" baseline="0" noProof="0">
              <a:ln>
                <a:noFill/>
              </a:ln>
              <a:solidFill>
                <a:srgbClr val="F2F2F2"/>
              </a:solidFill>
              <a:effectLst/>
              <a:uLnTx/>
              <a:uFillTx/>
              <a:cs typeface="+mn-ea"/>
              <a:sym typeface="+mn-lt"/>
            </a:endParaRPr>
          </a:p>
        </p:txBody>
      </p:sp>
      <p:cxnSp>
        <p:nvCxnSpPr>
          <p:cNvPr id="113" name="直接连接符 112">
            <a:extLst>
              <a:ext uri="{FF2B5EF4-FFF2-40B4-BE49-F238E27FC236}">
                <a16:creationId xmlns:a16="http://schemas.microsoft.com/office/drawing/2014/main" id="{82EF5F80-A026-4F2F-ABCA-3D55F8B94379}"/>
              </a:ext>
            </a:extLst>
          </p:cNvPr>
          <p:cNvCxnSpPr>
            <a:cxnSpLocks/>
          </p:cNvCxnSpPr>
          <p:nvPr/>
        </p:nvCxnSpPr>
        <p:spPr>
          <a:xfrm flipV="1">
            <a:off x="9140329" y="1061129"/>
            <a:ext cx="1493663" cy="950991"/>
          </a:xfrm>
          <a:prstGeom prst="line">
            <a:avLst/>
          </a:prstGeom>
          <a:ln>
            <a:gradFill>
              <a:gsLst>
                <a:gs pos="0">
                  <a:schemeClr val="accent1">
                    <a:lumMod val="5000"/>
                    <a:lumOff val="95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4" name="直接连接符 113">
            <a:extLst>
              <a:ext uri="{FF2B5EF4-FFF2-40B4-BE49-F238E27FC236}">
                <a16:creationId xmlns:a16="http://schemas.microsoft.com/office/drawing/2014/main" id="{AEFE4112-D9EE-46E6-B236-BCEC3476153D}"/>
              </a:ext>
            </a:extLst>
          </p:cNvPr>
          <p:cNvCxnSpPr>
            <a:cxnSpLocks/>
          </p:cNvCxnSpPr>
          <p:nvPr/>
        </p:nvCxnSpPr>
        <p:spPr>
          <a:xfrm flipV="1">
            <a:off x="9726219" y="1138802"/>
            <a:ext cx="615044" cy="378345"/>
          </a:xfrm>
          <a:prstGeom prst="line">
            <a:avLst/>
          </a:prstGeom>
          <a:ln>
            <a:gradFill>
              <a:gsLst>
                <a:gs pos="0">
                  <a:schemeClr val="accent1">
                    <a:lumMod val="5000"/>
                    <a:lumOff val="95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a16="http://schemas.microsoft.com/office/drawing/2014/main" id="{A4FEC1D7-F914-4130-8050-8D047F16762E}"/>
              </a:ext>
            </a:extLst>
          </p:cNvPr>
          <p:cNvCxnSpPr>
            <a:cxnSpLocks/>
          </p:cNvCxnSpPr>
          <p:nvPr/>
        </p:nvCxnSpPr>
        <p:spPr>
          <a:xfrm flipV="1">
            <a:off x="9992602" y="2719082"/>
            <a:ext cx="615044" cy="378345"/>
          </a:xfrm>
          <a:prstGeom prst="line">
            <a:avLst/>
          </a:prstGeom>
          <a:ln>
            <a:gradFill>
              <a:gsLst>
                <a:gs pos="0">
                  <a:schemeClr val="accent1">
                    <a:lumMod val="5000"/>
                    <a:lumOff val="95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sp>
        <p:nvSpPr>
          <p:cNvPr id="88" name="六边形 87">
            <a:extLst>
              <a:ext uri="{FF2B5EF4-FFF2-40B4-BE49-F238E27FC236}">
                <a16:creationId xmlns:a16="http://schemas.microsoft.com/office/drawing/2014/main" id="{02B3A78F-D33D-47D6-BF3A-333591DC6C68}"/>
              </a:ext>
            </a:extLst>
          </p:cNvPr>
          <p:cNvSpPr/>
          <p:nvPr/>
        </p:nvSpPr>
        <p:spPr>
          <a:xfrm rot="19679486">
            <a:off x="9263692" y="4235039"/>
            <a:ext cx="2268000" cy="1116000"/>
          </a:xfrm>
          <a:prstGeom prst="hexagon">
            <a:avLst/>
          </a:prstGeom>
          <a:solidFill>
            <a:schemeClr val="accent1"/>
          </a:solidFill>
          <a:ln>
            <a:gradFill>
              <a:gsLst>
                <a:gs pos="100000">
                  <a:schemeClr val="bg1">
                    <a:lumMod val="50000"/>
                    <a:alpha val="56000"/>
                  </a:schemeClr>
                </a:gs>
                <a:gs pos="64000">
                  <a:schemeClr val="bg1">
                    <a:lumMod val="50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zh-CN" altLang="en-US" sz="1800" b="0" i="0" u="none" strike="noStrike" kern="1200" cap="none" spc="0" normalizeH="0" baseline="0" noProof="0">
              <a:ln>
                <a:noFill/>
              </a:ln>
              <a:solidFill>
                <a:srgbClr val="F2F2F2"/>
              </a:solidFill>
              <a:effectLst/>
              <a:uLnTx/>
              <a:uFillTx/>
              <a:cs typeface="+mn-ea"/>
              <a:sym typeface="+mn-lt"/>
            </a:endParaRPr>
          </a:p>
        </p:txBody>
      </p:sp>
      <p:cxnSp>
        <p:nvCxnSpPr>
          <p:cNvPr id="117" name="直接连接符 116">
            <a:extLst>
              <a:ext uri="{FF2B5EF4-FFF2-40B4-BE49-F238E27FC236}">
                <a16:creationId xmlns:a16="http://schemas.microsoft.com/office/drawing/2014/main" id="{9B6FA2D9-E8F3-43C3-9390-AD15008DCC09}"/>
              </a:ext>
            </a:extLst>
          </p:cNvPr>
          <p:cNvCxnSpPr>
            <a:cxnSpLocks/>
          </p:cNvCxnSpPr>
          <p:nvPr/>
        </p:nvCxnSpPr>
        <p:spPr>
          <a:xfrm flipV="1">
            <a:off x="9357499" y="3713256"/>
            <a:ext cx="1493663" cy="950991"/>
          </a:xfrm>
          <a:prstGeom prst="line">
            <a:avLst/>
          </a:prstGeom>
          <a:ln>
            <a:gradFill>
              <a:gsLst>
                <a:gs pos="0">
                  <a:schemeClr val="accent1">
                    <a:lumMod val="5000"/>
                    <a:lumOff val="95000"/>
                  </a:schemeClr>
                </a:gs>
                <a:gs pos="95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a16="http://schemas.microsoft.com/office/drawing/2014/main" id="{77DA9E48-4646-45F9-8603-36EAF48AF49E}"/>
              </a:ext>
            </a:extLst>
          </p:cNvPr>
          <p:cNvCxnSpPr>
            <a:cxnSpLocks/>
          </p:cNvCxnSpPr>
          <p:nvPr/>
        </p:nvCxnSpPr>
        <p:spPr>
          <a:xfrm flipV="1">
            <a:off x="9992602" y="4890798"/>
            <a:ext cx="1493663" cy="950991"/>
          </a:xfrm>
          <a:prstGeom prst="line">
            <a:avLst/>
          </a:prstGeom>
          <a:ln>
            <a:gradFill>
              <a:gsLst>
                <a:gs pos="0">
                  <a:schemeClr val="accent1">
                    <a:lumMod val="5000"/>
                    <a:lumOff val="95000"/>
                  </a:schemeClr>
                </a:gs>
                <a:gs pos="85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sp>
        <p:nvSpPr>
          <p:cNvPr id="87" name="六边形 86">
            <a:extLst>
              <a:ext uri="{FF2B5EF4-FFF2-40B4-BE49-F238E27FC236}">
                <a16:creationId xmlns:a16="http://schemas.microsoft.com/office/drawing/2014/main" id="{0BF80B15-2E4E-41EB-884B-AEB332630996}"/>
              </a:ext>
            </a:extLst>
          </p:cNvPr>
          <p:cNvSpPr/>
          <p:nvPr/>
        </p:nvSpPr>
        <p:spPr>
          <a:xfrm rot="19679486">
            <a:off x="6702480" y="4235038"/>
            <a:ext cx="2268000" cy="1116000"/>
          </a:xfrm>
          <a:prstGeom prst="hexagon">
            <a:avLst/>
          </a:prstGeom>
          <a:solidFill>
            <a:schemeClr val="accent1"/>
          </a:solidFill>
          <a:ln>
            <a:gradFill>
              <a:gsLst>
                <a:gs pos="100000">
                  <a:schemeClr val="bg1">
                    <a:lumMod val="50000"/>
                    <a:alpha val="56000"/>
                  </a:schemeClr>
                </a:gs>
                <a:gs pos="64000">
                  <a:schemeClr val="bg1">
                    <a:lumMod val="50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zh-CN" altLang="en-US" sz="1800" b="0" i="0" u="none" strike="noStrike" kern="1200" cap="none" spc="0" normalizeH="0" baseline="0" noProof="0">
              <a:ln>
                <a:noFill/>
              </a:ln>
              <a:solidFill>
                <a:srgbClr val="F2F2F2"/>
              </a:solidFill>
              <a:effectLst/>
              <a:uLnTx/>
              <a:uFillTx/>
              <a:cs typeface="+mn-ea"/>
              <a:sym typeface="+mn-lt"/>
            </a:endParaRPr>
          </a:p>
        </p:txBody>
      </p:sp>
      <p:cxnSp>
        <p:nvCxnSpPr>
          <p:cNvPr id="119" name="直接连接符 118">
            <a:extLst>
              <a:ext uri="{FF2B5EF4-FFF2-40B4-BE49-F238E27FC236}">
                <a16:creationId xmlns:a16="http://schemas.microsoft.com/office/drawing/2014/main" id="{99602513-F173-4D5C-B0AD-1DB726F6886F}"/>
              </a:ext>
            </a:extLst>
          </p:cNvPr>
          <p:cNvCxnSpPr>
            <a:cxnSpLocks/>
          </p:cNvCxnSpPr>
          <p:nvPr/>
        </p:nvCxnSpPr>
        <p:spPr>
          <a:xfrm flipV="1">
            <a:off x="6802588" y="3713256"/>
            <a:ext cx="1493663" cy="950991"/>
          </a:xfrm>
          <a:prstGeom prst="line">
            <a:avLst/>
          </a:prstGeom>
          <a:ln>
            <a:gradFill>
              <a:gsLst>
                <a:gs pos="0">
                  <a:schemeClr val="accent1">
                    <a:lumMod val="5000"/>
                    <a:lumOff val="95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0" name="直接连接符 119">
            <a:extLst>
              <a:ext uri="{FF2B5EF4-FFF2-40B4-BE49-F238E27FC236}">
                <a16:creationId xmlns:a16="http://schemas.microsoft.com/office/drawing/2014/main" id="{5457E4ED-7D6C-4485-AC4C-1C96983AB635}"/>
              </a:ext>
            </a:extLst>
          </p:cNvPr>
          <p:cNvCxnSpPr>
            <a:cxnSpLocks/>
          </p:cNvCxnSpPr>
          <p:nvPr/>
        </p:nvCxnSpPr>
        <p:spPr>
          <a:xfrm flipV="1">
            <a:off x="7422408" y="4875096"/>
            <a:ext cx="1493663" cy="950991"/>
          </a:xfrm>
          <a:prstGeom prst="line">
            <a:avLst/>
          </a:prstGeom>
          <a:ln>
            <a:gradFill>
              <a:gsLst>
                <a:gs pos="34000">
                  <a:schemeClr val="accent1">
                    <a:lumMod val="5000"/>
                    <a:lumOff val="95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1" name="直接连接符 120">
            <a:extLst>
              <a:ext uri="{FF2B5EF4-FFF2-40B4-BE49-F238E27FC236}">
                <a16:creationId xmlns:a16="http://schemas.microsoft.com/office/drawing/2014/main" id="{9D1428B9-EE56-4CE8-80F2-E4F66785586B}"/>
              </a:ext>
            </a:extLst>
          </p:cNvPr>
          <p:cNvCxnSpPr>
            <a:cxnSpLocks/>
          </p:cNvCxnSpPr>
          <p:nvPr/>
        </p:nvCxnSpPr>
        <p:spPr>
          <a:xfrm flipV="1">
            <a:off x="7819244" y="5337253"/>
            <a:ext cx="615044" cy="378345"/>
          </a:xfrm>
          <a:prstGeom prst="line">
            <a:avLst/>
          </a:prstGeom>
          <a:ln>
            <a:gradFill>
              <a:gsLst>
                <a:gs pos="0">
                  <a:schemeClr val="accent1">
                    <a:lumMod val="5000"/>
                    <a:lumOff val="95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sp>
        <p:nvSpPr>
          <p:cNvPr id="86" name="六边形 85">
            <a:extLst>
              <a:ext uri="{FF2B5EF4-FFF2-40B4-BE49-F238E27FC236}">
                <a16:creationId xmlns:a16="http://schemas.microsoft.com/office/drawing/2014/main" id="{F9640D7C-B626-4887-897A-00B5000F653C}"/>
              </a:ext>
            </a:extLst>
          </p:cNvPr>
          <p:cNvSpPr/>
          <p:nvPr/>
        </p:nvSpPr>
        <p:spPr>
          <a:xfrm rot="19679486">
            <a:off x="4094528" y="4235038"/>
            <a:ext cx="2268000" cy="1116000"/>
          </a:xfrm>
          <a:prstGeom prst="hexagon">
            <a:avLst/>
          </a:prstGeom>
          <a:solidFill>
            <a:schemeClr val="accent1"/>
          </a:solidFill>
          <a:ln>
            <a:gradFill>
              <a:gsLst>
                <a:gs pos="100000">
                  <a:schemeClr val="bg1">
                    <a:lumMod val="50000"/>
                    <a:alpha val="56000"/>
                  </a:schemeClr>
                </a:gs>
                <a:gs pos="64000">
                  <a:schemeClr val="bg1">
                    <a:lumMod val="50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zh-CN" altLang="en-US" sz="1800" b="0" i="0" u="none" strike="noStrike" kern="1200" cap="none" spc="0" normalizeH="0" baseline="0" noProof="0">
              <a:ln>
                <a:noFill/>
              </a:ln>
              <a:solidFill>
                <a:srgbClr val="F2F2F2"/>
              </a:solidFill>
              <a:effectLst/>
              <a:uLnTx/>
              <a:uFillTx/>
              <a:cs typeface="+mn-ea"/>
              <a:sym typeface="+mn-lt"/>
            </a:endParaRPr>
          </a:p>
        </p:txBody>
      </p:sp>
      <p:cxnSp>
        <p:nvCxnSpPr>
          <p:cNvPr id="122" name="直接连接符 121">
            <a:extLst>
              <a:ext uri="{FF2B5EF4-FFF2-40B4-BE49-F238E27FC236}">
                <a16:creationId xmlns:a16="http://schemas.microsoft.com/office/drawing/2014/main" id="{30162F5A-7CF1-48BC-ABC4-67411651600B}"/>
              </a:ext>
            </a:extLst>
          </p:cNvPr>
          <p:cNvCxnSpPr>
            <a:cxnSpLocks/>
          </p:cNvCxnSpPr>
          <p:nvPr/>
        </p:nvCxnSpPr>
        <p:spPr>
          <a:xfrm flipV="1">
            <a:off x="4166378" y="3758805"/>
            <a:ext cx="1493663" cy="950991"/>
          </a:xfrm>
          <a:prstGeom prst="line">
            <a:avLst/>
          </a:prstGeom>
          <a:ln>
            <a:gradFill>
              <a:gsLst>
                <a:gs pos="0">
                  <a:schemeClr val="accent1">
                    <a:lumMod val="5000"/>
                    <a:lumOff val="95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3" name="直接连接符 122">
            <a:extLst>
              <a:ext uri="{FF2B5EF4-FFF2-40B4-BE49-F238E27FC236}">
                <a16:creationId xmlns:a16="http://schemas.microsoft.com/office/drawing/2014/main" id="{0B23B7D0-8AF3-489F-9329-6DFC24824924}"/>
              </a:ext>
            </a:extLst>
          </p:cNvPr>
          <p:cNvCxnSpPr>
            <a:cxnSpLocks/>
          </p:cNvCxnSpPr>
          <p:nvPr/>
        </p:nvCxnSpPr>
        <p:spPr>
          <a:xfrm flipV="1">
            <a:off x="4902450" y="5154078"/>
            <a:ext cx="942718" cy="663994"/>
          </a:xfrm>
          <a:prstGeom prst="line">
            <a:avLst/>
          </a:prstGeom>
          <a:ln>
            <a:gradFill>
              <a:gsLst>
                <a:gs pos="0">
                  <a:schemeClr val="accent1">
                    <a:lumMod val="5000"/>
                    <a:lumOff val="95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4" name="直接连接符 123">
            <a:extLst>
              <a:ext uri="{FF2B5EF4-FFF2-40B4-BE49-F238E27FC236}">
                <a16:creationId xmlns:a16="http://schemas.microsoft.com/office/drawing/2014/main" id="{CBCD0B36-2EC1-4A47-84FF-AE2FDAA07C82}"/>
              </a:ext>
            </a:extLst>
          </p:cNvPr>
          <p:cNvCxnSpPr>
            <a:cxnSpLocks/>
          </p:cNvCxnSpPr>
          <p:nvPr/>
        </p:nvCxnSpPr>
        <p:spPr>
          <a:xfrm flipV="1">
            <a:off x="4287406" y="4158597"/>
            <a:ext cx="615044" cy="378345"/>
          </a:xfrm>
          <a:prstGeom prst="line">
            <a:avLst/>
          </a:prstGeom>
          <a:ln>
            <a:gradFill>
              <a:gsLst>
                <a:gs pos="0">
                  <a:schemeClr val="accent1">
                    <a:lumMod val="5000"/>
                    <a:lumOff val="95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sp>
        <p:nvSpPr>
          <p:cNvPr id="130" name="文本框 129">
            <a:extLst>
              <a:ext uri="{FF2B5EF4-FFF2-40B4-BE49-F238E27FC236}">
                <a16:creationId xmlns:a16="http://schemas.microsoft.com/office/drawing/2014/main" id="{7342FA25-3780-4E4B-924C-9EEED990A823}"/>
              </a:ext>
            </a:extLst>
          </p:cNvPr>
          <p:cNvSpPr txBox="1"/>
          <p:nvPr/>
        </p:nvSpPr>
        <p:spPr>
          <a:xfrm>
            <a:off x="890321" y="1458543"/>
            <a:ext cx="2130601" cy="523220"/>
          </a:xfrm>
          <a:prstGeom prst="rect">
            <a:avLst/>
          </a:prstGeom>
          <a:noFill/>
        </p:spPr>
        <p:txBody>
          <a:bodyPr wrap="square" rtlCol="0">
            <a:spAutoFit/>
          </a:bodyPr>
          <a:lstStyle/>
          <a:p>
            <a:pPr defTabSz="914377">
              <a:defRPr/>
            </a:pPr>
            <a:r>
              <a:rPr lang="zh-CN" altLang="en-US" sz="2800" dirty="0">
                <a:solidFill>
                  <a:schemeClr val="tx1">
                    <a:lumMod val="75000"/>
                    <a:lumOff val="25000"/>
                  </a:schemeClr>
                </a:solidFill>
                <a:cs typeface="+mn-ea"/>
                <a:sym typeface="+mn-lt"/>
              </a:rPr>
              <a:t>请输入标题</a:t>
            </a:r>
          </a:p>
        </p:txBody>
      </p:sp>
      <p:sp>
        <p:nvSpPr>
          <p:cNvPr id="137" name="燕尾形 11">
            <a:extLst>
              <a:ext uri="{FF2B5EF4-FFF2-40B4-BE49-F238E27FC236}">
                <a16:creationId xmlns:a16="http://schemas.microsoft.com/office/drawing/2014/main" id="{562D4521-15E6-4EAC-B4B7-53051723437B}"/>
              </a:ext>
            </a:extLst>
          </p:cNvPr>
          <p:cNvSpPr/>
          <p:nvPr/>
        </p:nvSpPr>
        <p:spPr>
          <a:xfrm>
            <a:off x="754547" y="2322422"/>
            <a:ext cx="237893" cy="237931"/>
          </a:xfrm>
          <a:prstGeom prst="chevro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dirty="0">
              <a:solidFill>
                <a:schemeClr val="tx1"/>
              </a:solidFill>
              <a:cs typeface="+mn-ea"/>
              <a:sym typeface="+mn-lt"/>
            </a:endParaRPr>
          </a:p>
        </p:txBody>
      </p:sp>
      <p:sp>
        <p:nvSpPr>
          <p:cNvPr id="138" name="文本框 8">
            <a:extLst>
              <a:ext uri="{FF2B5EF4-FFF2-40B4-BE49-F238E27FC236}">
                <a16:creationId xmlns:a16="http://schemas.microsoft.com/office/drawing/2014/main" id="{22684442-9117-4098-8CCF-2ED45B4C7BDB}"/>
              </a:ext>
            </a:extLst>
          </p:cNvPr>
          <p:cNvSpPr txBox="1"/>
          <p:nvPr/>
        </p:nvSpPr>
        <p:spPr>
          <a:xfrm>
            <a:off x="951795" y="2561812"/>
            <a:ext cx="2595828" cy="54906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dirty="0">
                <a:solidFill>
                  <a:schemeClr val="tx1">
                    <a:lumMod val="65000"/>
                    <a:lumOff val="35000"/>
                  </a:schemeClr>
                </a:solidFill>
                <a:cs typeface="+mn-ea"/>
                <a:sym typeface="+mn-lt"/>
              </a:rPr>
              <a:t>请输入文字内容请输入文字内容</a:t>
            </a:r>
          </a:p>
          <a:p>
            <a:pPr>
              <a:lnSpc>
                <a:spcPct val="130000"/>
              </a:lnSpc>
            </a:pPr>
            <a:r>
              <a:rPr lang="zh-CN" altLang="en-US" sz="1200" dirty="0">
                <a:solidFill>
                  <a:schemeClr val="tx1">
                    <a:lumMod val="65000"/>
                    <a:lumOff val="35000"/>
                  </a:schemeClr>
                </a:solidFill>
                <a:cs typeface="+mn-ea"/>
                <a:sym typeface="+mn-lt"/>
              </a:rPr>
              <a:t>请输入文字内容请输入文字内容</a:t>
            </a:r>
          </a:p>
        </p:txBody>
      </p:sp>
      <p:sp>
        <p:nvSpPr>
          <p:cNvPr id="139" name="矩形 138">
            <a:extLst>
              <a:ext uri="{FF2B5EF4-FFF2-40B4-BE49-F238E27FC236}">
                <a16:creationId xmlns:a16="http://schemas.microsoft.com/office/drawing/2014/main" id="{9B09F80A-2333-41E3-BDC3-F5025567AE04}"/>
              </a:ext>
            </a:extLst>
          </p:cNvPr>
          <p:cNvSpPr/>
          <p:nvPr/>
        </p:nvSpPr>
        <p:spPr>
          <a:xfrm>
            <a:off x="951793" y="2267738"/>
            <a:ext cx="2202141" cy="338554"/>
          </a:xfrm>
          <a:prstGeom prst="rect">
            <a:avLst/>
          </a:prstGeom>
        </p:spPr>
        <p:txBody>
          <a:bodyPr wrap="none">
            <a:spAutoFit/>
          </a:bodyPr>
          <a:lstStyle/>
          <a:p>
            <a:pPr lvl="0"/>
            <a:r>
              <a:rPr lang="en-US" altLang="zh-CN" sz="1600" b="1" dirty="0">
                <a:solidFill>
                  <a:schemeClr val="accent1"/>
                </a:solidFill>
                <a:cs typeface="+mn-ea"/>
                <a:sym typeface="+mn-lt"/>
              </a:rPr>
              <a:t>NO.1</a:t>
            </a:r>
            <a:r>
              <a:rPr lang="zh-CN" altLang="en-US" sz="1600" b="1" dirty="0">
                <a:solidFill>
                  <a:schemeClr val="accent1"/>
                </a:solidFill>
                <a:cs typeface="+mn-ea"/>
                <a:sym typeface="+mn-lt"/>
              </a:rPr>
              <a:t> 请输入您的标题</a:t>
            </a:r>
            <a:endParaRPr lang="en-US" altLang="zh-CN" sz="1600" b="1" dirty="0">
              <a:solidFill>
                <a:schemeClr val="accent1"/>
              </a:solidFill>
              <a:cs typeface="+mn-ea"/>
              <a:sym typeface="+mn-lt"/>
            </a:endParaRPr>
          </a:p>
        </p:txBody>
      </p:sp>
      <p:sp>
        <p:nvSpPr>
          <p:cNvPr id="140" name="燕尾形 77">
            <a:extLst>
              <a:ext uri="{FF2B5EF4-FFF2-40B4-BE49-F238E27FC236}">
                <a16:creationId xmlns:a16="http://schemas.microsoft.com/office/drawing/2014/main" id="{718DEBD8-AD9A-4FEF-8E0F-12E649D1D827}"/>
              </a:ext>
            </a:extLst>
          </p:cNvPr>
          <p:cNvSpPr/>
          <p:nvPr/>
        </p:nvSpPr>
        <p:spPr>
          <a:xfrm>
            <a:off x="754547" y="3398274"/>
            <a:ext cx="237893" cy="237931"/>
          </a:xfrm>
          <a:prstGeom prst="chevron">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dirty="0">
              <a:solidFill>
                <a:schemeClr val="tx1"/>
              </a:solidFill>
              <a:cs typeface="+mn-ea"/>
              <a:sym typeface="+mn-lt"/>
            </a:endParaRPr>
          </a:p>
        </p:txBody>
      </p:sp>
      <p:sp>
        <p:nvSpPr>
          <p:cNvPr id="142" name="矩形 141">
            <a:extLst>
              <a:ext uri="{FF2B5EF4-FFF2-40B4-BE49-F238E27FC236}">
                <a16:creationId xmlns:a16="http://schemas.microsoft.com/office/drawing/2014/main" id="{E2BB1BE5-49B9-4E9A-966D-7CC9F41B2551}"/>
              </a:ext>
            </a:extLst>
          </p:cNvPr>
          <p:cNvSpPr/>
          <p:nvPr/>
        </p:nvSpPr>
        <p:spPr>
          <a:xfrm>
            <a:off x="951793" y="3343590"/>
            <a:ext cx="2202141" cy="338554"/>
          </a:xfrm>
          <a:prstGeom prst="rect">
            <a:avLst/>
          </a:prstGeom>
        </p:spPr>
        <p:txBody>
          <a:bodyPr wrap="none">
            <a:spAutoFit/>
          </a:bodyPr>
          <a:lstStyle/>
          <a:p>
            <a:pPr lvl="0"/>
            <a:r>
              <a:rPr lang="en-US" altLang="zh-CN" sz="1600" b="1" dirty="0">
                <a:solidFill>
                  <a:schemeClr val="accent2"/>
                </a:solidFill>
                <a:cs typeface="+mn-ea"/>
                <a:sym typeface="+mn-lt"/>
              </a:rPr>
              <a:t>NO.2</a:t>
            </a:r>
            <a:r>
              <a:rPr lang="zh-CN" altLang="en-US" sz="1600" b="1" dirty="0">
                <a:solidFill>
                  <a:schemeClr val="accent2"/>
                </a:solidFill>
                <a:cs typeface="+mn-ea"/>
                <a:sym typeface="+mn-lt"/>
              </a:rPr>
              <a:t> 请输入您的标题</a:t>
            </a:r>
            <a:endParaRPr lang="en-US" altLang="zh-CN" sz="1600" b="1" dirty="0">
              <a:solidFill>
                <a:schemeClr val="accent2"/>
              </a:solidFill>
              <a:cs typeface="+mn-ea"/>
              <a:sym typeface="+mn-lt"/>
            </a:endParaRPr>
          </a:p>
        </p:txBody>
      </p:sp>
      <p:sp>
        <p:nvSpPr>
          <p:cNvPr id="143" name="燕尾形 81">
            <a:extLst>
              <a:ext uri="{FF2B5EF4-FFF2-40B4-BE49-F238E27FC236}">
                <a16:creationId xmlns:a16="http://schemas.microsoft.com/office/drawing/2014/main" id="{215846F3-4800-469B-9F01-848D31DCDB28}"/>
              </a:ext>
            </a:extLst>
          </p:cNvPr>
          <p:cNvSpPr/>
          <p:nvPr/>
        </p:nvSpPr>
        <p:spPr>
          <a:xfrm>
            <a:off x="754547" y="4474126"/>
            <a:ext cx="237893" cy="237931"/>
          </a:xfrm>
          <a:prstGeom prst="chevron">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dirty="0">
              <a:solidFill>
                <a:schemeClr val="tx1"/>
              </a:solidFill>
              <a:cs typeface="+mn-ea"/>
              <a:sym typeface="+mn-lt"/>
            </a:endParaRPr>
          </a:p>
        </p:txBody>
      </p:sp>
      <p:sp>
        <p:nvSpPr>
          <p:cNvPr id="145" name="矩形 144">
            <a:extLst>
              <a:ext uri="{FF2B5EF4-FFF2-40B4-BE49-F238E27FC236}">
                <a16:creationId xmlns:a16="http://schemas.microsoft.com/office/drawing/2014/main" id="{9D7C9464-C9A0-4376-AC6B-AFE5C70E6228}"/>
              </a:ext>
            </a:extLst>
          </p:cNvPr>
          <p:cNvSpPr/>
          <p:nvPr/>
        </p:nvSpPr>
        <p:spPr>
          <a:xfrm>
            <a:off x="951793" y="4419442"/>
            <a:ext cx="2157963" cy="338554"/>
          </a:xfrm>
          <a:prstGeom prst="rect">
            <a:avLst/>
          </a:prstGeom>
        </p:spPr>
        <p:txBody>
          <a:bodyPr wrap="none">
            <a:spAutoFit/>
          </a:bodyPr>
          <a:lstStyle/>
          <a:p>
            <a:pPr lvl="0"/>
            <a:r>
              <a:rPr lang="en-US" altLang="zh-CN" sz="1600" b="1" dirty="0">
                <a:solidFill>
                  <a:schemeClr val="accent3"/>
                </a:solidFill>
                <a:cs typeface="+mn-ea"/>
                <a:sym typeface="+mn-lt"/>
              </a:rPr>
              <a:t>NO.3</a:t>
            </a:r>
            <a:r>
              <a:rPr lang="zh-CN" altLang="en-US" sz="1600" b="1" dirty="0">
                <a:solidFill>
                  <a:schemeClr val="accent3"/>
                </a:solidFill>
                <a:cs typeface="+mn-ea"/>
                <a:sym typeface="+mn-lt"/>
              </a:rPr>
              <a:t> 请输入您的标题</a:t>
            </a:r>
            <a:endParaRPr lang="en-US" altLang="zh-CN" sz="1600" b="1" dirty="0">
              <a:solidFill>
                <a:schemeClr val="accent3"/>
              </a:solidFill>
              <a:cs typeface="+mn-ea"/>
              <a:sym typeface="+mn-lt"/>
            </a:endParaRPr>
          </a:p>
        </p:txBody>
      </p:sp>
      <p:sp>
        <p:nvSpPr>
          <p:cNvPr id="146" name="文本框 8">
            <a:extLst>
              <a:ext uri="{FF2B5EF4-FFF2-40B4-BE49-F238E27FC236}">
                <a16:creationId xmlns:a16="http://schemas.microsoft.com/office/drawing/2014/main" id="{91DC57F6-BD12-45A1-9489-DF3016AB5225}"/>
              </a:ext>
            </a:extLst>
          </p:cNvPr>
          <p:cNvSpPr txBox="1"/>
          <p:nvPr/>
        </p:nvSpPr>
        <p:spPr>
          <a:xfrm>
            <a:off x="951795" y="3645564"/>
            <a:ext cx="2595828" cy="54906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dirty="0">
                <a:solidFill>
                  <a:schemeClr val="tx1">
                    <a:lumMod val="65000"/>
                    <a:lumOff val="35000"/>
                  </a:schemeClr>
                </a:solidFill>
                <a:cs typeface="+mn-ea"/>
                <a:sym typeface="+mn-lt"/>
              </a:rPr>
              <a:t>请输入文字内容请输入文字内容</a:t>
            </a:r>
          </a:p>
          <a:p>
            <a:pPr>
              <a:lnSpc>
                <a:spcPct val="130000"/>
              </a:lnSpc>
            </a:pPr>
            <a:r>
              <a:rPr lang="zh-CN" altLang="en-US" sz="1200" dirty="0">
                <a:solidFill>
                  <a:schemeClr val="tx1">
                    <a:lumMod val="65000"/>
                    <a:lumOff val="35000"/>
                  </a:schemeClr>
                </a:solidFill>
                <a:cs typeface="+mn-ea"/>
                <a:sym typeface="+mn-lt"/>
              </a:rPr>
              <a:t>请输入文字内容请输入文字内容</a:t>
            </a:r>
          </a:p>
        </p:txBody>
      </p:sp>
      <p:sp>
        <p:nvSpPr>
          <p:cNvPr id="147" name="文本框 8">
            <a:extLst>
              <a:ext uri="{FF2B5EF4-FFF2-40B4-BE49-F238E27FC236}">
                <a16:creationId xmlns:a16="http://schemas.microsoft.com/office/drawing/2014/main" id="{1C38D85C-8494-441B-8BCF-EF31EB9AC250}"/>
              </a:ext>
            </a:extLst>
          </p:cNvPr>
          <p:cNvSpPr txBox="1"/>
          <p:nvPr/>
        </p:nvSpPr>
        <p:spPr>
          <a:xfrm>
            <a:off x="951795" y="4729316"/>
            <a:ext cx="2595828" cy="54906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dirty="0">
                <a:solidFill>
                  <a:schemeClr val="tx1">
                    <a:lumMod val="65000"/>
                    <a:lumOff val="35000"/>
                  </a:schemeClr>
                </a:solidFill>
                <a:cs typeface="+mn-ea"/>
                <a:sym typeface="+mn-lt"/>
              </a:rPr>
              <a:t>请输入文字内容请输入文字内容</a:t>
            </a:r>
          </a:p>
          <a:p>
            <a:pPr>
              <a:lnSpc>
                <a:spcPct val="130000"/>
              </a:lnSpc>
            </a:pPr>
            <a:r>
              <a:rPr lang="zh-CN" altLang="en-US" sz="1200" dirty="0">
                <a:solidFill>
                  <a:schemeClr val="tx1">
                    <a:lumMod val="65000"/>
                    <a:lumOff val="35000"/>
                  </a:schemeClr>
                </a:solidFill>
                <a:cs typeface="+mn-ea"/>
                <a:sym typeface="+mn-lt"/>
              </a:rPr>
              <a:t>请输入文字内容请输入文字内容</a:t>
            </a:r>
          </a:p>
        </p:txBody>
      </p:sp>
      <p:sp>
        <p:nvSpPr>
          <p:cNvPr id="15" name="文本占位符 14">
            <a:extLst>
              <a:ext uri="{FF2B5EF4-FFF2-40B4-BE49-F238E27FC236}">
                <a16:creationId xmlns:a16="http://schemas.microsoft.com/office/drawing/2014/main" id="{1A2659BA-BAB8-467F-A556-C1064B479F52}"/>
              </a:ext>
            </a:extLst>
          </p:cNvPr>
          <p:cNvSpPr>
            <a:spLocks noGrp="1"/>
          </p:cNvSpPr>
          <p:nvPr>
            <p:ph type="body" sz="quarter" idx="11"/>
          </p:nvPr>
        </p:nvSpPr>
        <p:spPr/>
        <p:txBody>
          <a:bodyPr/>
          <a:lstStyle/>
          <a:p>
            <a:r>
              <a:rPr lang="zh-CN" altLang="en-US" dirty="0">
                <a:latin typeface="+mn-lt"/>
                <a:ea typeface="+mn-ea"/>
                <a:cs typeface="+mn-ea"/>
                <a:sym typeface="+mn-lt"/>
              </a:rPr>
              <a:t>六段图文页</a:t>
            </a:r>
          </a:p>
        </p:txBody>
      </p:sp>
      <p:sp>
        <p:nvSpPr>
          <p:cNvPr id="16" name="文本占位符 15">
            <a:extLst>
              <a:ext uri="{FF2B5EF4-FFF2-40B4-BE49-F238E27FC236}">
                <a16:creationId xmlns:a16="http://schemas.microsoft.com/office/drawing/2014/main" id="{65956D56-ECE2-4029-9952-BB9CB2912CF1}"/>
              </a:ext>
            </a:extLst>
          </p:cNvPr>
          <p:cNvSpPr>
            <a:spLocks noGrp="1"/>
          </p:cNvSpPr>
          <p:nvPr>
            <p:ph type="body" sz="quarter" idx="12"/>
          </p:nvPr>
        </p:nvSpPr>
        <p:spPr/>
        <p:txBody>
          <a:bodyPr/>
          <a:lstStyle/>
          <a:p>
            <a:r>
              <a:rPr lang="en-US" altLang="zh-CN" dirty="0">
                <a:latin typeface="+mn-lt"/>
                <a:ea typeface="+mn-ea"/>
                <a:cs typeface="+mn-ea"/>
                <a:sym typeface="+mn-lt"/>
              </a:rPr>
              <a:t>1</a:t>
            </a:r>
            <a:endParaRPr lang="zh-CN" altLang="en-US" dirty="0">
              <a:latin typeface="+mn-lt"/>
              <a:ea typeface="+mn-ea"/>
              <a:cs typeface="+mn-ea"/>
              <a:sym typeface="+mn-lt"/>
            </a:endParaRPr>
          </a:p>
        </p:txBody>
      </p:sp>
      <p:sp>
        <p:nvSpPr>
          <p:cNvPr id="17" name="文本占位符 16">
            <a:extLst>
              <a:ext uri="{FF2B5EF4-FFF2-40B4-BE49-F238E27FC236}">
                <a16:creationId xmlns:a16="http://schemas.microsoft.com/office/drawing/2014/main" id="{27B033DD-C93E-433B-AA95-12BD9CBD4FE7}"/>
              </a:ext>
            </a:extLst>
          </p:cNvPr>
          <p:cNvSpPr>
            <a:spLocks noGrp="1"/>
          </p:cNvSpPr>
          <p:nvPr>
            <p:ph type="body" sz="quarter" idx="13"/>
          </p:nvPr>
        </p:nvSpPr>
        <p:spPr/>
        <p:txBody>
          <a:bodyPr/>
          <a:lstStyle/>
          <a:p>
            <a:r>
              <a:rPr lang="en-US" altLang="zh-CN" b="1" dirty="0">
                <a:latin typeface="+mn-lt"/>
                <a:ea typeface="+mn-ea"/>
                <a:cs typeface="+mn-ea"/>
                <a:sym typeface="+mn-lt"/>
              </a:rPr>
              <a:t>SIX-SEGMENT GRAPHIC PAGE</a:t>
            </a:r>
            <a:endParaRPr lang="zh-CN" altLang="en-US" b="1" dirty="0">
              <a:latin typeface="+mn-lt"/>
              <a:ea typeface="+mn-ea"/>
              <a:cs typeface="+mn-ea"/>
              <a:sym typeface="+mn-lt"/>
            </a:endParaRPr>
          </a:p>
        </p:txBody>
      </p:sp>
      <p:pic>
        <p:nvPicPr>
          <p:cNvPr id="26" name="图片占位符 25">
            <a:extLst>
              <a:ext uri="{FF2B5EF4-FFF2-40B4-BE49-F238E27FC236}">
                <a16:creationId xmlns:a16="http://schemas.microsoft.com/office/drawing/2014/main" id="{300C9868-1663-4458-A471-FFD8EE004BA6}"/>
              </a:ext>
            </a:extLst>
          </p:cNvPr>
          <p:cNvPicPr>
            <a:picLocks noGrp="1" noChangeAspect="1"/>
          </p:cNvPicPr>
          <p:nvPr>
            <p:ph type="pic" sz="quarter" idx="14"/>
          </p:nvPr>
        </p:nvPicPr>
        <p:blipFill>
          <a:blip r:embed="rId4">
            <a:extLst>
              <a:ext uri="{28A0092B-C50C-407E-A947-70E740481C1C}">
                <a14:useLocalDpi xmlns:a14="http://schemas.microsoft.com/office/drawing/2010/main"/>
              </a:ext>
            </a:extLst>
          </a:blip>
          <a:srcRect/>
          <a:stretch>
            <a:fillRect/>
          </a:stretch>
        </p:blipFill>
        <p:spPr>
          <a:xfrm>
            <a:off x="4086748" y="1159300"/>
            <a:ext cx="2041558" cy="1852712"/>
          </a:xfrm>
        </p:spPr>
      </p:pic>
      <p:pic>
        <p:nvPicPr>
          <p:cNvPr id="28" name="图片占位符 27">
            <a:extLst>
              <a:ext uri="{FF2B5EF4-FFF2-40B4-BE49-F238E27FC236}">
                <a16:creationId xmlns:a16="http://schemas.microsoft.com/office/drawing/2014/main" id="{1F00C8AA-3A20-45C5-B821-01E5780B560B}"/>
              </a:ext>
            </a:extLst>
          </p:cNvPr>
          <p:cNvPicPr>
            <a:picLocks noGrp="1" noChangeAspect="1"/>
          </p:cNvPicPr>
          <p:nvPr>
            <p:ph type="pic" sz="quarter" idx="15"/>
          </p:nvPr>
        </p:nvPicPr>
        <p:blipFill>
          <a:blip r:embed="rId5" cstate="screen">
            <a:extLst>
              <a:ext uri="{28A0092B-C50C-407E-A947-70E740481C1C}">
                <a14:useLocalDpi xmlns:a14="http://schemas.microsoft.com/office/drawing/2010/main"/>
              </a:ext>
            </a:extLst>
          </a:blip>
          <a:srcRect/>
          <a:stretch>
            <a:fillRect/>
          </a:stretch>
        </p:blipFill>
        <p:spPr>
          <a:xfrm>
            <a:off x="6673134" y="1148667"/>
            <a:ext cx="2041558" cy="1852712"/>
          </a:xfrm>
        </p:spPr>
      </p:pic>
      <p:pic>
        <p:nvPicPr>
          <p:cNvPr id="37" name="图片占位符 36">
            <a:extLst>
              <a:ext uri="{FF2B5EF4-FFF2-40B4-BE49-F238E27FC236}">
                <a16:creationId xmlns:a16="http://schemas.microsoft.com/office/drawing/2014/main" id="{FE4DF497-A46C-4CD8-9D5E-9E37439F3FC6}"/>
              </a:ext>
            </a:extLst>
          </p:cNvPr>
          <p:cNvPicPr>
            <a:picLocks noGrp="1" noChangeAspect="1"/>
          </p:cNvPicPr>
          <p:nvPr>
            <p:ph type="pic" sz="quarter" idx="16"/>
          </p:nvPr>
        </p:nvPicPr>
        <p:blipFill>
          <a:blip r:embed="rId6" cstate="screen">
            <a:extLst>
              <a:ext uri="{28A0092B-C50C-407E-A947-70E740481C1C}">
                <a14:useLocalDpi xmlns:a14="http://schemas.microsoft.com/office/drawing/2010/main"/>
              </a:ext>
            </a:extLst>
          </a:blip>
          <a:srcRect/>
          <a:stretch>
            <a:fillRect/>
          </a:stretch>
        </p:blipFill>
        <p:spPr>
          <a:xfrm>
            <a:off x="9259520" y="1140250"/>
            <a:ext cx="2041558" cy="1852712"/>
          </a:xfrm>
        </p:spPr>
      </p:pic>
      <p:pic>
        <p:nvPicPr>
          <p:cNvPr id="43" name="图片占位符 42">
            <a:extLst>
              <a:ext uri="{FF2B5EF4-FFF2-40B4-BE49-F238E27FC236}">
                <a16:creationId xmlns:a16="http://schemas.microsoft.com/office/drawing/2014/main" id="{47C83D9C-94DA-42F4-B558-1B2A3C15A5EF}"/>
              </a:ext>
            </a:extLst>
          </p:cNvPr>
          <p:cNvPicPr>
            <a:picLocks noGrp="1" noChangeAspect="1"/>
          </p:cNvPicPr>
          <p:nvPr>
            <p:ph type="pic" sz="quarter" idx="17"/>
          </p:nvPr>
        </p:nvPicPr>
        <p:blipFill>
          <a:blip r:embed="rId7">
            <a:extLst>
              <a:ext uri="{28A0092B-C50C-407E-A947-70E740481C1C}">
                <a14:useLocalDpi xmlns:a14="http://schemas.microsoft.com/office/drawing/2010/main"/>
              </a:ext>
            </a:extLst>
          </a:blip>
          <a:srcRect/>
          <a:stretch>
            <a:fillRect/>
          </a:stretch>
        </p:blipFill>
        <p:spPr>
          <a:xfrm>
            <a:off x="9259520" y="3937414"/>
            <a:ext cx="2041558" cy="1852712"/>
          </a:xfrm>
        </p:spPr>
      </p:pic>
      <p:pic>
        <p:nvPicPr>
          <p:cNvPr id="41" name="图片占位符 40">
            <a:extLst>
              <a:ext uri="{FF2B5EF4-FFF2-40B4-BE49-F238E27FC236}">
                <a16:creationId xmlns:a16="http://schemas.microsoft.com/office/drawing/2014/main" id="{EF9927A3-0F3B-475F-AE9E-48BF558D2C13}"/>
              </a:ext>
            </a:extLst>
          </p:cNvPr>
          <p:cNvPicPr>
            <a:picLocks noGrp="1" noChangeAspect="1"/>
          </p:cNvPicPr>
          <p:nvPr>
            <p:ph type="pic" sz="quarter" idx="18"/>
          </p:nvPr>
        </p:nvPicPr>
        <p:blipFill>
          <a:blip r:embed="rId8" cstate="screen">
            <a:extLst>
              <a:ext uri="{28A0092B-C50C-407E-A947-70E740481C1C}">
                <a14:useLocalDpi xmlns:a14="http://schemas.microsoft.com/office/drawing/2010/main"/>
              </a:ext>
            </a:extLst>
          </a:blip>
          <a:srcRect/>
          <a:stretch>
            <a:fillRect/>
          </a:stretch>
        </p:blipFill>
        <p:spPr/>
      </p:pic>
      <p:pic>
        <p:nvPicPr>
          <p:cNvPr id="39" name="图片占位符 38">
            <a:extLst>
              <a:ext uri="{FF2B5EF4-FFF2-40B4-BE49-F238E27FC236}">
                <a16:creationId xmlns:a16="http://schemas.microsoft.com/office/drawing/2014/main" id="{E5ECBDC7-E5A7-490F-8BF9-03B8E553A5A8}"/>
              </a:ext>
            </a:extLst>
          </p:cNvPr>
          <p:cNvPicPr>
            <a:picLocks noGrp="1" noChangeAspect="1"/>
          </p:cNvPicPr>
          <p:nvPr>
            <p:ph type="pic" sz="quarter" idx="19"/>
          </p:nvPr>
        </p:nvPicPr>
        <p:blipFill>
          <a:blip r:embed="rId9" cstate="screen">
            <a:extLst>
              <a:ext uri="{28A0092B-C50C-407E-A947-70E740481C1C}">
                <a14:useLocalDpi xmlns:a14="http://schemas.microsoft.com/office/drawing/2010/main"/>
              </a:ext>
            </a:extLst>
          </a:blip>
          <a:srcRect/>
          <a:stretch>
            <a:fillRect/>
          </a:stretch>
        </p:blipFill>
        <p:spPr>
          <a:xfrm>
            <a:off x="4086748" y="3937414"/>
            <a:ext cx="2041558" cy="1852712"/>
          </a:xfrm>
        </p:spPr>
      </p:pic>
    </p:spTree>
    <p:extLst>
      <p:ext uri="{BB962C8B-B14F-4D97-AF65-F5344CB8AC3E}">
        <p14:creationId xmlns:p14="http://schemas.microsoft.com/office/powerpoint/2010/main" val="22743421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圆角 16">
            <a:extLst>
              <a:ext uri="{FF2B5EF4-FFF2-40B4-BE49-F238E27FC236}">
                <a16:creationId xmlns:a16="http://schemas.microsoft.com/office/drawing/2014/main" id="{91ACFFD8-A774-4640-9AA7-6B06C28333BE}"/>
              </a:ext>
            </a:extLst>
          </p:cNvPr>
          <p:cNvSpPr/>
          <p:nvPr/>
        </p:nvSpPr>
        <p:spPr>
          <a:xfrm>
            <a:off x="766762" y="871536"/>
            <a:ext cx="6357515" cy="5338763"/>
          </a:xfrm>
          <a:prstGeom prst="roundRect">
            <a:avLst>
              <a:gd name="adj" fmla="val 2670"/>
            </a:avLst>
          </a:prstGeom>
          <a:solidFill>
            <a:srgbClr val="F9F9F9"/>
          </a:solidFill>
          <a:ln>
            <a:noFill/>
          </a:ln>
          <a:effectLst>
            <a:outerShdw blurRad="127000" sx="101000" sy="1010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pic>
        <p:nvPicPr>
          <p:cNvPr id="14" name="图片 13">
            <a:extLst>
              <a:ext uri="{FF2B5EF4-FFF2-40B4-BE49-F238E27FC236}">
                <a16:creationId xmlns:a16="http://schemas.microsoft.com/office/drawing/2014/main" id="{B902B707-A042-41AC-B4C2-44BB9A983FB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373415" y="5459103"/>
            <a:ext cx="1965830" cy="1122787"/>
          </a:xfrm>
          <a:prstGeom prst="rect">
            <a:avLst/>
          </a:prstGeom>
        </p:spPr>
      </p:pic>
      <p:graphicFrame>
        <p:nvGraphicFramePr>
          <p:cNvPr id="13" name="图表 12">
            <a:extLst>
              <a:ext uri="{FF2B5EF4-FFF2-40B4-BE49-F238E27FC236}">
                <a16:creationId xmlns:a16="http://schemas.microsoft.com/office/drawing/2014/main" id="{F57CA230-4E18-4DAD-9844-D660290457A4}"/>
              </a:ext>
            </a:extLst>
          </p:cNvPr>
          <p:cNvGraphicFramePr/>
          <p:nvPr>
            <p:extLst>
              <p:ext uri="{D42A27DB-BD31-4B8C-83A1-F6EECF244321}">
                <p14:modId xmlns:p14="http://schemas.microsoft.com/office/powerpoint/2010/main" val="1781307252"/>
              </p:ext>
            </p:extLst>
          </p:nvPr>
        </p:nvGraphicFramePr>
        <p:xfrm>
          <a:off x="831057" y="947738"/>
          <a:ext cx="6434613" cy="5038725"/>
        </p:xfrm>
        <a:graphic>
          <a:graphicData uri="http://schemas.openxmlformats.org/drawingml/2006/chart">
            <c:chart xmlns:c="http://schemas.openxmlformats.org/drawingml/2006/chart" xmlns:r="http://schemas.openxmlformats.org/officeDocument/2006/relationships" r:id="rId4"/>
          </a:graphicData>
        </a:graphic>
      </p:graphicFrame>
      <p:sp>
        <p:nvSpPr>
          <p:cNvPr id="58" name="矩形 57">
            <a:extLst>
              <a:ext uri="{FF2B5EF4-FFF2-40B4-BE49-F238E27FC236}">
                <a16:creationId xmlns:a16="http://schemas.microsoft.com/office/drawing/2014/main" id="{FFADB5AE-D08B-4D86-9C3A-A1F462F543B4}"/>
              </a:ext>
            </a:extLst>
          </p:cNvPr>
          <p:cNvSpPr/>
          <p:nvPr/>
        </p:nvSpPr>
        <p:spPr>
          <a:xfrm>
            <a:off x="7570087" y="1940644"/>
            <a:ext cx="45719" cy="64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cs typeface="+mn-ea"/>
              <a:sym typeface="+mn-lt"/>
            </a:endParaRPr>
          </a:p>
        </p:txBody>
      </p:sp>
      <p:sp>
        <p:nvSpPr>
          <p:cNvPr id="70" name="矩形 69">
            <a:extLst>
              <a:ext uri="{FF2B5EF4-FFF2-40B4-BE49-F238E27FC236}">
                <a16:creationId xmlns:a16="http://schemas.microsoft.com/office/drawing/2014/main" id="{9B97631D-6676-4726-9DB7-D90B130B2862}"/>
              </a:ext>
            </a:extLst>
          </p:cNvPr>
          <p:cNvSpPr/>
          <p:nvPr/>
        </p:nvSpPr>
        <p:spPr>
          <a:xfrm>
            <a:off x="7570087" y="1371951"/>
            <a:ext cx="2031325" cy="497957"/>
          </a:xfrm>
          <a:prstGeom prst="rect">
            <a:avLst/>
          </a:prstGeom>
        </p:spPr>
        <p:txBody>
          <a:bodyPr wrap="none">
            <a:spAutoFit/>
          </a:bodyPr>
          <a:lstStyle/>
          <a:p>
            <a:pPr>
              <a:lnSpc>
                <a:spcPct val="120000"/>
              </a:lnSpc>
            </a:pPr>
            <a:r>
              <a:rPr lang="zh-CN" altLang="en-US" sz="2400" b="1" dirty="0">
                <a:solidFill>
                  <a:schemeClr val="accent1"/>
                </a:solidFill>
                <a:cs typeface="+mn-ea"/>
                <a:sym typeface="+mn-lt"/>
              </a:rPr>
              <a:t>在此输入标题</a:t>
            </a:r>
          </a:p>
        </p:txBody>
      </p:sp>
      <p:sp>
        <p:nvSpPr>
          <p:cNvPr id="71" name="文本框 8">
            <a:extLst>
              <a:ext uri="{FF2B5EF4-FFF2-40B4-BE49-F238E27FC236}">
                <a16:creationId xmlns:a16="http://schemas.microsoft.com/office/drawing/2014/main" id="{5B7DCAA4-4DF8-40F9-B914-D52574091A9B}"/>
              </a:ext>
            </a:extLst>
          </p:cNvPr>
          <p:cNvSpPr txBox="1"/>
          <p:nvPr/>
        </p:nvSpPr>
        <p:spPr>
          <a:xfrm>
            <a:off x="7640098" y="1833580"/>
            <a:ext cx="3307076" cy="78752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600" dirty="0">
                <a:solidFill>
                  <a:schemeClr val="tx1">
                    <a:lumMod val="65000"/>
                    <a:lumOff val="35000"/>
                  </a:schemeClr>
                </a:solidFill>
                <a:cs typeface="+mn-ea"/>
                <a:sym typeface="+mn-lt"/>
              </a:rPr>
              <a:t>请输入文字内容请输入文字内容</a:t>
            </a:r>
          </a:p>
          <a:p>
            <a:pPr>
              <a:lnSpc>
                <a:spcPct val="150000"/>
              </a:lnSpc>
            </a:pPr>
            <a:r>
              <a:rPr lang="zh-CN" altLang="en-US" sz="1600" dirty="0">
                <a:solidFill>
                  <a:schemeClr val="tx1">
                    <a:lumMod val="65000"/>
                    <a:lumOff val="35000"/>
                  </a:schemeClr>
                </a:solidFill>
                <a:cs typeface="+mn-ea"/>
                <a:sym typeface="+mn-lt"/>
              </a:rPr>
              <a:t>请输入文字内容请输入文字内容</a:t>
            </a:r>
          </a:p>
        </p:txBody>
      </p:sp>
      <p:sp>
        <p:nvSpPr>
          <p:cNvPr id="73" name="矩形 72">
            <a:extLst>
              <a:ext uri="{FF2B5EF4-FFF2-40B4-BE49-F238E27FC236}">
                <a16:creationId xmlns:a16="http://schemas.microsoft.com/office/drawing/2014/main" id="{F3581997-71BC-45E5-B0BF-2FFF844B9D89}"/>
              </a:ext>
            </a:extLst>
          </p:cNvPr>
          <p:cNvSpPr/>
          <p:nvPr/>
        </p:nvSpPr>
        <p:spPr>
          <a:xfrm>
            <a:off x="7570087" y="3462050"/>
            <a:ext cx="45719" cy="64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cs typeface="+mn-ea"/>
              <a:sym typeface="+mn-lt"/>
            </a:endParaRPr>
          </a:p>
        </p:txBody>
      </p:sp>
      <p:sp>
        <p:nvSpPr>
          <p:cNvPr id="74" name="矩形 73">
            <a:extLst>
              <a:ext uri="{FF2B5EF4-FFF2-40B4-BE49-F238E27FC236}">
                <a16:creationId xmlns:a16="http://schemas.microsoft.com/office/drawing/2014/main" id="{B2D647F8-5859-409E-BF22-030AD6B981EA}"/>
              </a:ext>
            </a:extLst>
          </p:cNvPr>
          <p:cNvSpPr/>
          <p:nvPr/>
        </p:nvSpPr>
        <p:spPr>
          <a:xfrm>
            <a:off x="7570087" y="2893357"/>
            <a:ext cx="2031325" cy="497957"/>
          </a:xfrm>
          <a:prstGeom prst="rect">
            <a:avLst/>
          </a:prstGeom>
        </p:spPr>
        <p:txBody>
          <a:bodyPr wrap="none">
            <a:spAutoFit/>
          </a:bodyPr>
          <a:lstStyle/>
          <a:p>
            <a:pPr>
              <a:lnSpc>
                <a:spcPct val="120000"/>
              </a:lnSpc>
            </a:pPr>
            <a:r>
              <a:rPr lang="zh-CN" altLang="en-US" sz="2400" b="1" dirty="0">
                <a:solidFill>
                  <a:schemeClr val="accent1"/>
                </a:solidFill>
                <a:cs typeface="+mn-ea"/>
                <a:sym typeface="+mn-lt"/>
              </a:rPr>
              <a:t>在此输入标题</a:t>
            </a:r>
          </a:p>
        </p:txBody>
      </p:sp>
      <p:sp>
        <p:nvSpPr>
          <p:cNvPr id="75" name="文本框 8">
            <a:extLst>
              <a:ext uri="{FF2B5EF4-FFF2-40B4-BE49-F238E27FC236}">
                <a16:creationId xmlns:a16="http://schemas.microsoft.com/office/drawing/2014/main" id="{FB424931-E7CB-47F7-BC1E-30BE97FE01E8}"/>
              </a:ext>
            </a:extLst>
          </p:cNvPr>
          <p:cNvSpPr txBox="1"/>
          <p:nvPr/>
        </p:nvSpPr>
        <p:spPr>
          <a:xfrm>
            <a:off x="7640098" y="3354986"/>
            <a:ext cx="3307076" cy="78752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600" dirty="0">
                <a:solidFill>
                  <a:schemeClr val="tx1">
                    <a:lumMod val="65000"/>
                    <a:lumOff val="35000"/>
                  </a:schemeClr>
                </a:solidFill>
                <a:cs typeface="+mn-ea"/>
                <a:sym typeface="+mn-lt"/>
              </a:rPr>
              <a:t>请输入文字内容请输入文字内容</a:t>
            </a:r>
          </a:p>
          <a:p>
            <a:pPr>
              <a:lnSpc>
                <a:spcPct val="150000"/>
              </a:lnSpc>
            </a:pPr>
            <a:r>
              <a:rPr lang="zh-CN" altLang="en-US" sz="1600" dirty="0">
                <a:solidFill>
                  <a:schemeClr val="tx1">
                    <a:lumMod val="65000"/>
                    <a:lumOff val="35000"/>
                  </a:schemeClr>
                </a:solidFill>
                <a:cs typeface="+mn-ea"/>
                <a:sym typeface="+mn-lt"/>
              </a:rPr>
              <a:t>请输入文字内容请输入文字内容</a:t>
            </a:r>
          </a:p>
        </p:txBody>
      </p:sp>
      <p:sp>
        <p:nvSpPr>
          <p:cNvPr id="77" name="矩形 76">
            <a:extLst>
              <a:ext uri="{FF2B5EF4-FFF2-40B4-BE49-F238E27FC236}">
                <a16:creationId xmlns:a16="http://schemas.microsoft.com/office/drawing/2014/main" id="{7A5BA294-45C8-4CF6-9EEA-6FE1B2F0E6D0}"/>
              </a:ext>
            </a:extLst>
          </p:cNvPr>
          <p:cNvSpPr/>
          <p:nvPr/>
        </p:nvSpPr>
        <p:spPr>
          <a:xfrm>
            <a:off x="7570087" y="4983456"/>
            <a:ext cx="45719" cy="64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cs typeface="+mn-ea"/>
              <a:sym typeface="+mn-lt"/>
            </a:endParaRPr>
          </a:p>
        </p:txBody>
      </p:sp>
      <p:sp>
        <p:nvSpPr>
          <p:cNvPr id="78" name="矩形 77">
            <a:extLst>
              <a:ext uri="{FF2B5EF4-FFF2-40B4-BE49-F238E27FC236}">
                <a16:creationId xmlns:a16="http://schemas.microsoft.com/office/drawing/2014/main" id="{E3302D68-09F7-488A-BD82-40E3513D8745}"/>
              </a:ext>
            </a:extLst>
          </p:cNvPr>
          <p:cNvSpPr/>
          <p:nvPr/>
        </p:nvSpPr>
        <p:spPr>
          <a:xfrm>
            <a:off x="7570087" y="4414763"/>
            <a:ext cx="2031325" cy="497957"/>
          </a:xfrm>
          <a:prstGeom prst="rect">
            <a:avLst/>
          </a:prstGeom>
        </p:spPr>
        <p:txBody>
          <a:bodyPr wrap="none">
            <a:spAutoFit/>
          </a:bodyPr>
          <a:lstStyle/>
          <a:p>
            <a:pPr>
              <a:lnSpc>
                <a:spcPct val="120000"/>
              </a:lnSpc>
            </a:pPr>
            <a:r>
              <a:rPr lang="zh-CN" altLang="en-US" sz="2400" b="1" dirty="0">
                <a:solidFill>
                  <a:schemeClr val="accent1"/>
                </a:solidFill>
                <a:cs typeface="+mn-ea"/>
                <a:sym typeface="+mn-lt"/>
              </a:rPr>
              <a:t>在此输入标题</a:t>
            </a:r>
          </a:p>
        </p:txBody>
      </p:sp>
      <p:sp>
        <p:nvSpPr>
          <p:cNvPr id="79" name="文本框 8">
            <a:extLst>
              <a:ext uri="{FF2B5EF4-FFF2-40B4-BE49-F238E27FC236}">
                <a16:creationId xmlns:a16="http://schemas.microsoft.com/office/drawing/2014/main" id="{9459FC78-01A8-4E50-9FC9-2355CF6BF13D}"/>
              </a:ext>
            </a:extLst>
          </p:cNvPr>
          <p:cNvSpPr txBox="1"/>
          <p:nvPr/>
        </p:nvSpPr>
        <p:spPr>
          <a:xfrm>
            <a:off x="7640098" y="4876392"/>
            <a:ext cx="3307076" cy="78752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600" dirty="0">
                <a:solidFill>
                  <a:schemeClr val="tx1">
                    <a:lumMod val="65000"/>
                    <a:lumOff val="35000"/>
                  </a:schemeClr>
                </a:solidFill>
                <a:cs typeface="+mn-ea"/>
                <a:sym typeface="+mn-lt"/>
              </a:rPr>
              <a:t>请输入文字内容请输入文字内容</a:t>
            </a:r>
          </a:p>
          <a:p>
            <a:pPr>
              <a:lnSpc>
                <a:spcPct val="150000"/>
              </a:lnSpc>
            </a:pPr>
            <a:r>
              <a:rPr lang="zh-CN" altLang="en-US" sz="1600" dirty="0">
                <a:solidFill>
                  <a:schemeClr val="tx1">
                    <a:lumMod val="65000"/>
                    <a:lumOff val="35000"/>
                  </a:schemeClr>
                </a:solidFill>
                <a:cs typeface="+mn-ea"/>
                <a:sym typeface="+mn-lt"/>
              </a:rPr>
              <a:t>请输入文字内容请输入文字内容</a:t>
            </a:r>
          </a:p>
        </p:txBody>
      </p:sp>
      <p:sp>
        <p:nvSpPr>
          <p:cNvPr id="2" name="文本占位符 1">
            <a:extLst>
              <a:ext uri="{FF2B5EF4-FFF2-40B4-BE49-F238E27FC236}">
                <a16:creationId xmlns:a16="http://schemas.microsoft.com/office/drawing/2014/main" id="{5368E530-38AC-4F2F-841C-662E0ED1ABAC}"/>
              </a:ext>
            </a:extLst>
          </p:cNvPr>
          <p:cNvSpPr>
            <a:spLocks noGrp="1"/>
          </p:cNvSpPr>
          <p:nvPr>
            <p:ph type="body" sz="quarter" idx="11"/>
          </p:nvPr>
        </p:nvSpPr>
        <p:spPr/>
        <p:txBody>
          <a:bodyPr/>
          <a:lstStyle/>
          <a:p>
            <a:r>
              <a:rPr lang="zh-CN" altLang="en-US" dirty="0">
                <a:latin typeface="+mn-lt"/>
                <a:ea typeface="+mn-ea"/>
                <a:cs typeface="+mn-ea"/>
                <a:sym typeface="+mn-lt"/>
              </a:rPr>
              <a:t>柱状图页面</a:t>
            </a:r>
          </a:p>
        </p:txBody>
      </p:sp>
      <p:sp>
        <p:nvSpPr>
          <p:cNvPr id="7" name="文本占位符 6">
            <a:extLst>
              <a:ext uri="{FF2B5EF4-FFF2-40B4-BE49-F238E27FC236}">
                <a16:creationId xmlns:a16="http://schemas.microsoft.com/office/drawing/2014/main" id="{936B07AD-3457-419D-804A-843D5D317825}"/>
              </a:ext>
            </a:extLst>
          </p:cNvPr>
          <p:cNvSpPr>
            <a:spLocks noGrp="1"/>
          </p:cNvSpPr>
          <p:nvPr>
            <p:ph type="body" sz="quarter" idx="12"/>
          </p:nvPr>
        </p:nvSpPr>
        <p:spPr/>
        <p:txBody>
          <a:bodyPr/>
          <a:lstStyle/>
          <a:p>
            <a:r>
              <a:rPr lang="en-US" altLang="zh-CN" dirty="0">
                <a:latin typeface="+mn-lt"/>
                <a:ea typeface="+mn-ea"/>
                <a:cs typeface="+mn-ea"/>
                <a:sym typeface="+mn-lt"/>
              </a:rPr>
              <a:t>2</a:t>
            </a:r>
            <a:endParaRPr lang="zh-CN" altLang="en-US" dirty="0">
              <a:latin typeface="+mn-lt"/>
              <a:ea typeface="+mn-ea"/>
              <a:cs typeface="+mn-ea"/>
              <a:sym typeface="+mn-lt"/>
            </a:endParaRPr>
          </a:p>
        </p:txBody>
      </p:sp>
      <p:sp>
        <p:nvSpPr>
          <p:cNvPr id="9" name="文本占位符 8">
            <a:extLst>
              <a:ext uri="{FF2B5EF4-FFF2-40B4-BE49-F238E27FC236}">
                <a16:creationId xmlns:a16="http://schemas.microsoft.com/office/drawing/2014/main" id="{EC71C597-1E61-47A3-B576-3B9002E23C7F}"/>
              </a:ext>
            </a:extLst>
          </p:cNvPr>
          <p:cNvSpPr>
            <a:spLocks noGrp="1"/>
          </p:cNvSpPr>
          <p:nvPr>
            <p:ph type="body" sz="quarter" idx="13"/>
          </p:nvPr>
        </p:nvSpPr>
        <p:spPr/>
        <p:txBody>
          <a:bodyPr/>
          <a:lstStyle/>
          <a:p>
            <a:r>
              <a:rPr lang="en-US" altLang="zh-CN" dirty="0">
                <a:latin typeface="+mn-lt"/>
                <a:ea typeface="+mn-ea"/>
                <a:cs typeface="+mn-ea"/>
                <a:sym typeface="+mn-lt"/>
              </a:rPr>
              <a:t>HISTOGRAM PAGE</a:t>
            </a:r>
            <a:endParaRPr lang="zh-CN" altLang="en-US" dirty="0">
              <a:latin typeface="+mn-lt"/>
              <a:ea typeface="+mn-ea"/>
              <a:cs typeface="+mn-ea"/>
              <a:sym typeface="+mn-lt"/>
            </a:endParaRPr>
          </a:p>
        </p:txBody>
      </p:sp>
    </p:spTree>
    <p:extLst>
      <p:ext uri="{BB962C8B-B14F-4D97-AF65-F5344CB8AC3E}">
        <p14:creationId xmlns:p14="http://schemas.microsoft.com/office/powerpoint/2010/main" val="92705761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B902B707-A042-41AC-B4C2-44BB9A983FB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373415" y="5459103"/>
            <a:ext cx="1965830" cy="1122787"/>
          </a:xfrm>
          <a:prstGeom prst="rect">
            <a:avLst/>
          </a:prstGeom>
        </p:spPr>
      </p:pic>
      <p:graphicFrame>
        <p:nvGraphicFramePr>
          <p:cNvPr id="9" name="图表 8">
            <a:extLst>
              <a:ext uri="{FF2B5EF4-FFF2-40B4-BE49-F238E27FC236}">
                <a16:creationId xmlns:a16="http://schemas.microsoft.com/office/drawing/2014/main" id="{F77D8BF2-4B0D-4156-A1D5-F4BA59C97992}"/>
              </a:ext>
            </a:extLst>
          </p:cNvPr>
          <p:cNvGraphicFramePr/>
          <p:nvPr>
            <p:extLst>
              <p:ext uri="{D42A27DB-BD31-4B8C-83A1-F6EECF244321}">
                <p14:modId xmlns:p14="http://schemas.microsoft.com/office/powerpoint/2010/main" val="1471305977"/>
              </p:ext>
            </p:extLst>
          </p:nvPr>
        </p:nvGraphicFramePr>
        <p:xfrm>
          <a:off x="783303" y="1074385"/>
          <a:ext cx="10625395" cy="4345897"/>
        </p:xfrm>
        <a:graphic>
          <a:graphicData uri="http://schemas.openxmlformats.org/drawingml/2006/chart">
            <c:chart xmlns:c="http://schemas.openxmlformats.org/drawingml/2006/chart" xmlns:r="http://schemas.openxmlformats.org/officeDocument/2006/relationships" r:id="rId4"/>
          </a:graphicData>
        </a:graphic>
      </p:graphicFrame>
      <p:sp>
        <p:nvSpPr>
          <p:cNvPr id="36" name="矩形 35">
            <a:extLst>
              <a:ext uri="{FF2B5EF4-FFF2-40B4-BE49-F238E27FC236}">
                <a16:creationId xmlns:a16="http://schemas.microsoft.com/office/drawing/2014/main" id="{57A9C2A6-6B44-47AF-ABC8-FA3086B80A6E}"/>
              </a:ext>
            </a:extLst>
          </p:cNvPr>
          <p:cNvSpPr/>
          <p:nvPr/>
        </p:nvSpPr>
        <p:spPr>
          <a:xfrm>
            <a:off x="4772561" y="753468"/>
            <a:ext cx="2646879" cy="497957"/>
          </a:xfrm>
          <a:prstGeom prst="rect">
            <a:avLst/>
          </a:prstGeom>
        </p:spPr>
        <p:txBody>
          <a:bodyPr wrap="none">
            <a:spAutoFit/>
          </a:bodyPr>
          <a:lstStyle/>
          <a:p>
            <a:pPr algn="ctr">
              <a:lnSpc>
                <a:spcPct val="120000"/>
              </a:lnSpc>
            </a:pPr>
            <a:r>
              <a:rPr lang="zh-CN" altLang="en-US" sz="2400" b="1" dirty="0">
                <a:solidFill>
                  <a:schemeClr val="tx1">
                    <a:lumMod val="75000"/>
                    <a:lumOff val="25000"/>
                  </a:schemeClr>
                </a:solidFill>
                <a:cs typeface="+mn-ea"/>
                <a:sym typeface="+mn-lt"/>
              </a:rPr>
              <a:t>请在此处输入标题</a:t>
            </a:r>
            <a:endParaRPr lang="en-US" altLang="zh-CN" sz="2400" b="1" dirty="0">
              <a:solidFill>
                <a:schemeClr val="tx1">
                  <a:lumMod val="75000"/>
                  <a:lumOff val="25000"/>
                </a:schemeClr>
              </a:solidFill>
              <a:cs typeface="+mn-ea"/>
              <a:sym typeface="+mn-lt"/>
            </a:endParaRPr>
          </a:p>
        </p:txBody>
      </p:sp>
      <p:sp>
        <p:nvSpPr>
          <p:cNvPr id="37" name="矩形 36">
            <a:extLst>
              <a:ext uri="{FF2B5EF4-FFF2-40B4-BE49-F238E27FC236}">
                <a16:creationId xmlns:a16="http://schemas.microsoft.com/office/drawing/2014/main" id="{D0393363-AE3F-4A58-A883-EF438E5C4017}"/>
              </a:ext>
            </a:extLst>
          </p:cNvPr>
          <p:cNvSpPr/>
          <p:nvPr/>
        </p:nvSpPr>
        <p:spPr>
          <a:xfrm>
            <a:off x="1013367" y="5455447"/>
            <a:ext cx="10165266" cy="830997"/>
          </a:xfrm>
          <a:prstGeom prst="rect">
            <a:avLst/>
          </a:prstGeom>
        </p:spPr>
        <p:txBody>
          <a:bodyPr wrap="square">
            <a:spAutoFit/>
          </a:bodyPr>
          <a:lstStyle/>
          <a:p>
            <a:pPr indent="457200" algn="ctr"/>
            <a:r>
              <a:rPr lang="zh-CN" altLang="en-US" sz="1600" dirty="0">
                <a:solidFill>
                  <a:schemeClr val="tx1">
                    <a:lumMod val="65000"/>
                    <a:lumOff val="35000"/>
                  </a:schemeClr>
                </a:solidFill>
                <a:cs typeface="+mn-ea"/>
                <a:sym typeface="+mn-lt"/>
              </a:rPr>
              <a:t>学校现有</a:t>
            </a:r>
            <a:r>
              <a:rPr lang="en-US" altLang="zh-CN" sz="1600" dirty="0">
                <a:solidFill>
                  <a:schemeClr val="tx1">
                    <a:lumMod val="65000"/>
                    <a:lumOff val="35000"/>
                  </a:schemeClr>
                </a:solidFill>
                <a:cs typeface="+mn-ea"/>
                <a:sym typeface="+mn-lt"/>
              </a:rPr>
              <a:t>27</a:t>
            </a:r>
            <a:r>
              <a:rPr lang="zh-CN" altLang="en-US" sz="1600" dirty="0">
                <a:solidFill>
                  <a:schemeClr val="tx1">
                    <a:lumMod val="65000"/>
                    <a:lumOff val="35000"/>
                  </a:schemeClr>
                </a:solidFill>
                <a:cs typeface="+mn-ea"/>
                <a:sym typeface="+mn-lt"/>
              </a:rPr>
              <a:t>个党政职能部门，</a:t>
            </a:r>
            <a:r>
              <a:rPr lang="en-US" altLang="zh-CN" sz="1600" dirty="0">
                <a:solidFill>
                  <a:schemeClr val="tx1">
                    <a:lumMod val="65000"/>
                    <a:lumOff val="35000"/>
                  </a:schemeClr>
                </a:solidFill>
                <a:cs typeface="+mn-ea"/>
                <a:sym typeface="+mn-lt"/>
              </a:rPr>
              <a:t>2</a:t>
            </a:r>
            <a:r>
              <a:rPr lang="zh-CN" altLang="en-US" sz="1600" dirty="0">
                <a:solidFill>
                  <a:schemeClr val="tx1">
                    <a:lumMod val="65000"/>
                    <a:lumOff val="35000"/>
                  </a:schemeClr>
                </a:solidFill>
                <a:cs typeface="+mn-ea"/>
                <a:sym typeface="+mn-lt"/>
              </a:rPr>
              <a:t>个学部，</a:t>
            </a:r>
            <a:r>
              <a:rPr lang="en-US" altLang="zh-CN" sz="1600" dirty="0">
                <a:solidFill>
                  <a:schemeClr val="tx1">
                    <a:lumMod val="65000"/>
                    <a:lumOff val="35000"/>
                  </a:schemeClr>
                </a:solidFill>
                <a:cs typeface="+mn-ea"/>
                <a:sym typeface="+mn-lt"/>
              </a:rPr>
              <a:t>20</a:t>
            </a:r>
            <a:r>
              <a:rPr lang="zh-CN" altLang="en-US" sz="1600" dirty="0">
                <a:solidFill>
                  <a:schemeClr val="tx1">
                    <a:lumMod val="65000"/>
                    <a:lumOff val="35000"/>
                  </a:schemeClr>
                </a:solidFill>
                <a:cs typeface="+mn-ea"/>
                <a:sym typeface="+mn-lt"/>
              </a:rPr>
              <a:t>个学院，</a:t>
            </a:r>
            <a:r>
              <a:rPr lang="en-US" altLang="zh-CN" sz="1600" dirty="0">
                <a:solidFill>
                  <a:schemeClr val="tx1">
                    <a:lumMod val="65000"/>
                    <a:lumOff val="35000"/>
                  </a:schemeClr>
                </a:solidFill>
                <a:cs typeface="+mn-ea"/>
                <a:sym typeface="+mn-lt"/>
              </a:rPr>
              <a:t>17</a:t>
            </a:r>
            <a:r>
              <a:rPr lang="zh-CN" altLang="en-US" sz="1600" dirty="0">
                <a:solidFill>
                  <a:schemeClr val="tx1">
                    <a:lumMod val="65000"/>
                    <a:lumOff val="35000"/>
                  </a:schemeClr>
                </a:solidFill>
                <a:cs typeface="+mn-ea"/>
                <a:sym typeface="+mn-lt"/>
              </a:rPr>
              <a:t>个直属单位。现有</a:t>
            </a:r>
            <a:r>
              <a:rPr lang="en-US" altLang="zh-CN" sz="1600" dirty="0">
                <a:solidFill>
                  <a:schemeClr val="tx1">
                    <a:lumMod val="65000"/>
                    <a:lumOff val="35000"/>
                  </a:schemeClr>
                </a:solidFill>
                <a:cs typeface="+mn-ea"/>
                <a:sym typeface="+mn-lt"/>
              </a:rPr>
              <a:t>72</a:t>
            </a:r>
            <a:r>
              <a:rPr lang="zh-CN" altLang="en-US" sz="1600" dirty="0">
                <a:solidFill>
                  <a:schemeClr val="tx1">
                    <a:lumMod val="65000"/>
                    <a:lumOff val="35000"/>
                  </a:schemeClr>
                </a:solidFill>
                <a:cs typeface="+mn-ea"/>
                <a:sym typeface="+mn-lt"/>
              </a:rPr>
              <a:t>个本科专业，</a:t>
            </a:r>
            <a:r>
              <a:rPr lang="en-US" altLang="zh-CN" sz="1600" dirty="0">
                <a:solidFill>
                  <a:schemeClr val="tx1">
                    <a:lumMod val="65000"/>
                    <a:lumOff val="35000"/>
                  </a:schemeClr>
                </a:solidFill>
                <a:cs typeface="+mn-ea"/>
                <a:sym typeface="+mn-lt"/>
              </a:rPr>
              <a:t>8</a:t>
            </a:r>
            <a:r>
              <a:rPr lang="zh-CN" altLang="en-US" sz="1600" dirty="0">
                <a:solidFill>
                  <a:schemeClr val="tx1">
                    <a:lumMod val="65000"/>
                    <a:lumOff val="35000"/>
                  </a:schemeClr>
                </a:solidFill>
                <a:cs typeface="+mn-ea"/>
                <a:sym typeface="+mn-lt"/>
              </a:rPr>
              <a:t>个博士学位授权一级学科，</a:t>
            </a:r>
            <a:r>
              <a:rPr lang="en-US" altLang="zh-CN" sz="1600" dirty="0">
                <a:solidFill>
                  <a:schemeClr val="tx1">
                    <a:lumMod val="65000"/>
                    <a:lumOff val="35000"/>
                  </a:schemeClr>
                </a:solidFill>
                <a:cs typeface="+mn-ea"/>
                <a:sym typeface="+mn-lt"/>
              </a:rPr>
              <a:t>1</a:t>
            </a:r>
            <a:r>
              <a:rPr lang="zh-CN" altLang="en-US" sz="1600" dirty="0">
                <a:solidFill>
                  <a:schemeClr val="tx1">
                    <a:lumMod val="65000"/>
                    <a:lumOff val="35000"/>
                  </a:schemeClr>
                </a:solidFill>
                <a:cs typeface="+mn-ea"/>
                <a:sym typeface="+mn-lt"/>
              </a:rPr>
              <a:t>个教育专业博士学位授权点，</a:t>
            </a:r>
            <a:r>
              <a:rPr lang="en-US" altLang="zh-CN" sz="1600" dirty="0">
                <a:solidFill>
                  <a:schemeClr val="tx1">
                    <a:lumMod val="65000"/>
                    <a:lumOff val="35000"/>
                  </a:schemeClr>
                </a:solidFill>
                <a:cs typeface="+mn-ea"/>
                <a:sym typeface="+mn-lt"/>
              </a:rPr>
              <a:t>33</a:t>
            </a:r>
            <a:r>
              <a:rPr lang="zh-CN" altLang="en-US" sz="1600" dirty="0">
                <a:solidFill>
                  <a:schemeClr val="tx1">
                    <a:lumMod val="65000"/>
                    <a:lumOff val="35000"/>
                  </a:schemeClr>
                </a:solidFill>
                <a:cs typeface="+mn-ea"/>
                <a:sym typeface="+mn-lt"/>
              </a:rPr>
              <a:t>个硕士学位授权一级学科，</a:t>
            </a:r>
            <a:r>
              <a:rPr lang="en-US" altLang="zh-CN" sz="1600" dirty="0">
                <a:solidFill>
                  <a:schemeClr val="tx1">
                    <a:lumMod val="65000"/>
                    <a:lumOff val="35000"/>
                  </a:schemeClr>
                </a:solidFill>
                <a:cs typeface="+mn-ea"/>
                <a:sym typeface="+mn-lt"/>
              </a:rPr>
              <a:t>16</a:t>
            </a:r>
            <a:r>
              <a:rPr lang="zh-CN" altLang="en-US" sz="1600" dirty="0">
                <a:solidFill>
                  <a:schemeClr val="tx1">
                    <a:lumMod val="65000"/>
                    <a:lumOff val="35000"/>
                  </a:schemeClr>
                </a:solidFill>
                <a:cs typeface="+mn-ea"/>
                <a:sym typeface="+mn-lt"/>
              </a:rPr>
              <a:t>个硕士专业学位类别，涉及经济学、法学、教育学、文学、历史学、理学、工学、管理学、艺术学等</a:t>
            </a:r>
            <a:r>
              <a:rPr lang="en-US" altLang="zh-CN" sz="1600" dirty="0">
                <a:solidFill>
                  <a:schemeClr val="tx1">
                    <a:lumMod val="65000"/>
                    <a:lumOff val="35000"/>
                  </a:schemeClr>
                </a:solidFill>
                <a:cs typeface="+mn-ea"/>
                <a:sym typeface="+mn-lt"/>
              </a:rPr>
              <a:t>10</a:t>
            </a:r>
            <a:r>
              <a:rPr lang="zh-CN" altLang="en-US" sz="1600" dirty="0">
                <a:solidFill>
                  <a:schemeClr val="tx1">
                    <a:lumMod val="65000"/>
                    <a:lumOff val="35000"/>
                  </a:schemeClr>
                </a:solidFill>
                <a:cs typeface="+mn-ea"/>
                <a:sym typeface="+mn-lt"/>
              </a:rPr>
              <a:t>个学科门类。</a:t>
            </a:r>
          </a:p>
        </p:txBody>
      </p:sp>
      <p:sp>
        <p:nvSpPr>
          <p:cNvPr id="2" name="文本占位符 1">
            <a:extLst>
              <a:ext uri="{FF2B5EF4-FFF2-40B4-BE49-F238E27FC236}">
                <a16:creationId xmlns:a16="http://schemas.microsoft.com/office/drawing/2014/main" id="{F85E0251-B6C0-41AB-B239-6D49C81B3C9A}"/>
              </a:ext>
            </a:extLst>
          </p:cNvPr>
          <p:cNvSpPr>
            <a:spLocks noGrp="1"/>
          </p:cNvSpPr>
          <p:nvPr>
            <p:ph type="body" sz="quarter" idx="11"/>
          </p:nvPr>
        </p:nvSpPr>
        <p:spPr/>
        <p:txBody>
          <a:bodyPr/>
          <a:lstStyle/>
          <a:p>
            <a:r>
              <a:rPr lang="zh-CN" altLang="en-US" dirty="0">
                <a:latin typeface="+mn-lt"/>
                <a:ea typeface="+mn-ea"/>
                <a:cs typeface="+mn-ea"/>
                <a:sym typeface="+mn-lt"/>
              </a:rPr>
              <a:t>条形图页面</a:t>
            </a:r>
          </a:p>
        </p:txBody>
      </p:sp>
      <p:sp>
        <p:nvSpPr>
          <p:cNvPr id="7" name="文本占位符 6">
            <a:extLst>
              <a:ext uri="{FF2B5EF4-FFF2-40B4-BE49-F238E27FC236}">
                <a16:creationId xmlns:a16="http://schemas.microsoft.com/office/drawing/2014/main" id="{6D886529-6384-49D1-8FF4-4B82EA508239}"/>
              </a:ext>
            </a:extLst>
          </p:cNvPr>
          <p:cNvSpPr>
            <a:spLocks noGrp="1"/>
          </p:cNvSpPr>
          <p:nvPr>
            <p:ph type="body" sz="quarter" idx="12"/>
          </p:nvPr>
        </p:nvSpPr>
        <p:spPr/>
        <p:txBody>
          <a:bodyPr/>
          <a:lstStyle/>
          <a:p>
            <a:r>
              <a:rPr lang="en-US" altLang="zh-CN" dirty="0">
                <a:latin typeface="+mn-lt"/>
                <a:ea typeface="+mn-ea"/>
                <a:cs typeface="+mn-ea"/>
                <a:sym typeface="+mn-lt"/>
              </a:rPr>
              <a:t>2</a:t>
            </a:r>
            <a:endParaRPr lang="zh-CN" altLang="en-US" dirty="0">
              <a:latin typeface="+mn-lt"/>
              <a:ea typeface="+mn-ea"/>
              <a:cs typeface="+mn-ea"/>
              <a:sym typeface="+mn-lt"/>
            </a:endParaRPr>
          </a:p>
        </p:txBody>
      </p:sp>
      <p:sp>
        <p:nvSpPr>
          <p:cNvPr id="10" name="文本占位符 9">
            <a:extLst>
              <a:ext uri="{FF2B5EF4-FFF2-40B4-BE49-F238E27FC236}">
                <a16:creationId xmlns:a16="http://schemas.microsoft.com/office/drawing/2014/main" id="{82B02630-AA11-4F7F-9BAB-9A2EA9EA0D7D}"/>
              </a:ext>
            </a:extLst>
          </p:cNvPr>
          <p:cNvSpPr>
            <a:spLocks noGrp="1"/>
          </p:cNvSpPr>
          <p:nvPr>
            <p:ph type="body" sz="quarter" idx="13"/>
          </p:nvPr>
        </p:nvSpPr>
        <p:spPr/>
        <p:txBody>
          <a:bodyPr/>
          <a:lstStyle/>
          <a:p>
            <a:r>
              <a:rPr lang="en-US" altLang="zh-CN" dirty="0">
                <a:latin typeface="+mn-lt"/>
                <a:ea typeface="+mn-ea"/>
                <a:cs typeface="+mn-ea"/>
                <a:sym typeface="+mn-lt"/>
              </a:rPr>
              <a:t>BAR CHART PAGE</a:t>
            </a:r>
            <a:endParaRPr lang="zh-CN" altLang="en-US" dirty="0">
              <a:latin typeface="+mn-lt"/>
              <a:ea typeface="+mn-ea"/>
              <a:cs typeface="+mn-ea"/>
              <a:sym typeface="+mn-lt"/>
            </a:endParaRPr>
          </a:p>
        </p:txBody>
      </p:sp>
    </p:spTree>
    <p:extLst>
      <p:ext uri="{BB962C8B-B14F-4D97-AF65-F5344CB8AC3E}">
        <p14:creationId xmlns:p14="http://schemas.microsoft.com/office/powerpoint/2010/main" val="288483433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圆角 15">
            <a:extLst>
              <a:ext uri="{FF2B5EF4-FFF2-40B4-BE49-F238E27FC236}">
                <a16:creationId xmlns:a16="http://schemas.microsoft.com/office/drawing/2014/main" id="{905066EE-31FD-4FF2-899D-8C2E949F6E4A}"/>
              </a:ext>
            </a:extLst>
          </p:cNvPr>
          <p:cNvSpPr/>
          <p:nvPr/>
        </p:nvSpPr>
        <p:spPr>
          <a:xfrm>
            <a:off x="754064" y="843238"/>
            <a:ext cx="6865936" cy="5418667"/>
          </a:xfrm>
          <a:prstGeom prst="roundRect">
            <a:avLst>
              <a:gd name="adj" fmla="val 2670"/>
            </a:avLst>
          </a:prstGeom>
          <a:solidFill>
            <a:srgbClr val="F9F9F9"/>
          </a:solidFill>
          <a:ln>
            <a:noFill/>
          </a:ln>
          <a:effectLst>
            <a:outerShdw blurRad="127000" sx="101000" sy="1010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pic>
        <p:nvPicPr>
          <p:cNvPr id="14" name="图片 13">
            <a:extLst>
              <a:ext uri="{FF2B5EF4-FFF2-40B4-BE49-F238E27FC236}">
                <a16:creationId xmlns:a16="http://schemas.microsoft.com/office/drawing/2014/main" id="{B902B707-A042-41AC-B4C2-44BB9A983FB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373415" y="5459103"/>
            <a:ext cx="1965830" cy="1122787"/>
          </a:xfrm>
          <a:prstGeom prst="rect">
            <a:avLst/>
          </a:prstGeom>
        </p:spPr>
      </p:pic>
      <p:sp>
        <p:nvSpPr>
          <p:cNvPr id="58" name="矩形 57">
            <a:extLst>
              <a:ext uri="{FF2B5EF4-FFF2-40B4-BE49-F238E27FC236}">
                <a16:creationId xmlns:a16="http://schemas.microsoft.com/office/drawing/2014/main" id="{FFADB5AE-D08B-4D86-9C3A-A1F462F543B4}"/>
              </a:ext>
            </a:extLst>
          </p:cNvPr>
          <p:cNvSpPr/>
          <p:nvPr/>
        </p:nvSpPr>
        <p:spPr>
          <a:xfrm>
            <a:off x="8065387" y="1940644"/>
            <a:ext cx="45719" cy="64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cs typeface="+mn-ea"/>
              <a:sym typeface="+mn-lt"/>
            </a:endParaRPr>
          </a:p>
        </p:txBody>
      </p:sp>
      <p:sp>
        <p:nvSpPr>
          <p:cNvPr id="70" name="矩形 69">
            <a:extLst>
              <a:ext uri="{FF2B5EF4-FFF2-40B4-BE49-F238E27FC236}">
                <a16:creationId xmlns:a16="http://schemas.microsoft.com/office/drawing/2014/main" id="{9B97631D-6676-4726-9DB7-D90B130B2862}"/>
              </a:ext>
            </a:extLst>
          </p:cNvPr>
          <p:cNvSpPr/>
          <p:nvPr/>
        </p:nvSpPr>
        <p:spPr>
          <a:xfrm>
            <a:off x="8065387" y="1371951"/>
            <a:ext cx="2031325" cy="497957"/>
          </a:xfrm>
          <a:prstGeom prst="rect">
            <a:avLst/>
          </a:prstGeom>
        </p:spPr>
        <p:txBody>
          <a:bodyPr wrap="none">
            <a:spAutoFit/>
          </a:bodyPr>
          <a:lstStyle/>
          <a:p>
            <a:pPr>
              <a:lnSpc>
                <a:spcPct val="120000"/>
              </a:lnSpc>
            </a:pPr>
            <a:r>
              <a:rPr lang="zh-CN" altLang="en-US" sz="2400" b="1" dirty="0">
                <a:solidFill>
                  <a:schemeClr val="accent1"/>
                </a:solidFill>
                <a:cs typeface="+mn-ea"/>
                <a:sym typeface="+mn-lt"/>
              </a:rPr>
              <a:t>在此输入标题</a:t>
            </a:r>
          </a:p>
        </p:txBody>
      </p:sp>
      <p:sp>
        <p:nvSpPr>
          <p:cNvPr id="71" name="文本框 8">
            <a:extLst>
              <a:ext uri="{FF2B5EF4-FFF2-40B4-BE49-F238E27FC236}">
                <a16:creationId xmlns:a16="http://schemas.microsoft.com/office/drawing/2014/main" id="{5B7DCAA4-4DF8-40F9-B914-D52574091A9B}"/>
              </a:ext>
            </a:extLst>
          </p:cNvPr>
          <p:cNvSpPr txBox="1"/>
          <p:nvPr/>
        </p:nvSpPr>
        <p:spPr>
          <a:xfrm>
            <a:off x="8135398" y="1833580"/>
            <a:ext cx="3307076" cy="78752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600" dirty="0">
                <a:solidFill>
                  <a:schemeClr val="tx1">
                    <a:lumMod val="65000"/>
                    <a:lumOff val="35000"/>
                  </a:schemeClr>
                </a:solidFill>
                <a:cs typeface="+mn-ea"/>
                <a:sym typeface="+mn-lt"/>
              </a:rPr>
              <a:t>请输入文字内容请输入文字内容</a:t>
            </a:r>
          </a:p>
          <a:p>
            <a:pPr>
              <a:lnSpc>
                <a:spcPct val="150000"/>
              </a:lnSpc>
            </a:pPr>
            <a:r>
              <a:rPr lang="zh-CN" altLang="en-US" sz="1600" dirty="0">
                <a:solidFill>
                  <a:schemeClr val="tx1">
                    <a:lumMod val="65000"/>
                    <a:lumOff val="35000"/>
                  </a:schemeClr>
                </a:solidFill>
                <a:cs typeface="+mn-ea"/>
                <a:sym typeface="+mn-lt"/>
              </a:rPr>
              <a:t>请输入文字内容请输入文字内容</a:t>
            </a:r>
          </a:p>
        </p:txBody>
      </p:sp>
      <p:sp>
        <p:nvSpPr>
          <p:cNvPr id="73" name="矩形 72">
            <a:extLst>
              <a:ext uri="{FF2B5EF4-FFF2-40B4-BE49-F238E27FC236}">
                <a16:creationId xmlns:a16="http://schemas.microsoft.com/office/drawing/2014/main" id="{F3581997-71BC-45E5-B0BF-2FFF844B9D89}"/>
              </a:ext>
            </a:extLst>
          </p:cNvPr>
          <p:cNvSpPr/>
          <p:nvPr/>
        </p:nvSpPr>
        <p:spPr>
          <a:xfrm>
            <a:off x="8065387" y="3462050"/>
            <a:ext cx="45719" cy="64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cs typeface="+mn-ea"/>
              <a:sym typeface="+mn-lt"/>
            </a:endParaRPr>
          </a:p>
        </p:txBody>
      </p:sp>
      <p:sp>
        <p:nvSpPr>
          <p:cNvPr id="74" name="矩形 73">
            <a:extLst>
              <a:ext uri="{FF2B5EF4-FFF2-40B4-BE49-F238E27FC236}">
                <a16:creationId xmlns:a16="http://schemas.microsoft.com/office/drawing/2014/main" id="{B2D647F8-5859-409E-BF22-030AD6B981EA}"/>
              </a:ext>
            </a:extLst>
          </p:cNvPr>
          <p:cNvSpPr/>
          <p:nvPr/>
        </p:nvSpPr>
        <p:spPr>
          <a:xfrm>
            <a:off x="8065387" y="2893357"/>
            <a:ext cx="2031325" cy="497957"/>
          </a:xfrm>
          <a:prstGeom prst="rect">
            <a:avLst/>
          </a:prstGeom>
        </p:spPr>
        <p:txBody>
          <a:bodyPr wrap="none">
            <a:spAutoFit/>
          </a:bodyPr>
          <a:lstStyle/>
          <a:p>
            <a:pPr>
              <a:lnSpc>
                <a:spcPct val="120000"/>
              </a:lnSpc>
            </a:pPr>
            <a:r>
              <a:rPr lang="zh-CN" altLang="en-US" sz="2400" b="1" dirty="0">
                <a:solidFill>
                  <a:schemeClr val="accent1"/>
                </a:solidFill>
                <a:cs typeface="+mn-ea"/>
                <a:sym typeface="+mn-lt"/>
              </a:rPr>
              <a:t>在此输入标题</a:t>
            </a:r>
          </a:p>
        </p:txBody>
      </p:sp>
      <p:sp>
        <p:nvSpPr>
          <p:cNvPr id="75" name="文本框 8">
            <a:extLst>
              <a:ext uri="{FF2B5EF4-FFF2-40B4-BE49-F238E27FC236}">
                <a16:creationId xmlns:a16="http://schemas.microsoft.com/office/drawing/2014/main" id="{FB424931-E7CB-47F7-BC1E-30BE97FE01E8}"/>
              </a:ext>
            </a:extLst>
          </p:cNvPr>
          <p:cNvSpPr txBox="1"/>
          <p:nvPr/>
        </p:nvSpPr>
        <p:spPr>
          <a:xfrm>
            <a:off x="8135398" y="3354986"/>
            <a:ext cx="3307076" cy="78752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600" dirty="0">
                <a:solidFill>
                  <a:schemeClr val="tx1">
                    <a:lumMod val="65000"/>
                    <a:lumOff val="35000"/>
                  </a:schemeClr>
                </a:solidFill>
                <a:cs typeface="+mn-ea"/>
                <a:sym typeface="+mn-lt"/>
              </a:rPr>
              <a:t>请输入文字内容请输入文字内容</a:t>
            </a:r>
          </a:p>
          <a:p>
            <a:pPr>
              <a:lnSpc>
                <a:spcPct val="150000"/>
              </a:lnSpc>
            </a:pPr>
            <a:r>
              <a:rPr lang="zh-CN" altLang="en-US" sz="1600" dirty="0">
                <a:solidFill>
                  <a:schemeClr val="tx1">
                    <a:lumMod val="65000"/>
                    <a:lumOff val="35000"/>
                  </a:schemeClr>
                </a:solidFill>
                <a:cs typeface="+mn-ea"/>
                <a:sym typeface="+mn-lt"/>
              </a:rPr>
              <a:t>请输入文字内容请输入文字内容</a:t>
            </a:r>
          </a:p>
        </p:txBody>
      </p:sp>
      <p:sp>
        <p:nvSpPr>
          <p:cNvPr id="77" name="矩形 76">
            <a:extLst>
              <a:ext uri="{FF2B5EF4-FFF2-40B4-BE49-F238E27FC236}">
                <a16:creationId xmlns:a16="http://schemas.microsoft.com/office/drawing/2014/main" id="{7A5BA294-45C8-4CF6-9EEA-6FE1B2F0E6D0}"/>
              </a:ext>
            </a:extLst>
          </p:cNvPr>
          <p:cNvSpPr/>
          <p:nvPr/>
        </p:nvSpPr>
        <p:spPr>
          <a:xfrm>
            <a:off x="8065387" y="4983456"/>
            <a:ext cx="45719" cy="64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cs typeface="+mn-ea"/>
              <a:sym typeface="+mn-lt"/>
            </a:endParaRPr>
          </a:p>
        </p:txBody>
      </p:sp>
      <p:sp>
        <p:nvSpPr>
          <p:cNvPr id="78" name="矩形 77">
            <a:extLst>
              <a:ext uri="{FF2B5EF4-FFF2-40B4-BE49-F238E27FC236}">
                <a16:creationId xmlns:a16="http://schemas.microsoft.com/office/drawing/2014/main" id="{E3302D68-09F7-488A-BD82-40E3513D8745}"/>
              </a:ext>
            </a:extLst>
          </p:cNvPr>
          <p:cNvSpPr/>
          <p:nvPr/>
        </p:nvSpPr>
        <p:spPr>
          <a:xfrm>
            <a:off x="8065387" y="4414763"/>
            <a:ext cx="2031325" cy="497957"/>
          </a:xfrm>
          <a:prstGeom prst="rect">
            <a:avLst/>
          </a:prstGeom>
        </p:spPr>
        <p:txBody>
          <a:bodyPr wrap="none">
            <a:spAutoFit/>
          </a:bodyPr>
          <a:lstStyle/>
          <a:p>
            <a:pPr>
              <a:lnSpc>
                <a:spcPct val="120000"/>
              </a:lnSpc>
            </a:pPr>
            <a:r>
              <a:rPr lang="zh-CN" altLang="en-US" sz="2400" b="1" dirty="0">
                <a:solidFill>
                  <a:schemeClr val="accent1"/>
                </a:solidFill>
                <a:cs typeface="+mn-ea"/>
                <a:sym typeface="+mn-lt"/>
              </a:rPr>
              <a:t>在此输入标题</a:t>
            </a:r>
          </a:p>
        </p:txBody>
      </p:sp>
      <p:sp>
        <p:nvSpPr>
          <p:cNvPr id="79" name="文本框 8">
            <a:extLst>
              <a:ext uri="{FF2B5EF4-FFF2-40B4-BE49-F238E27FC236}">
                <a16:creationId xmlns:a16="http://schemas.microsoft.com/office/drawing/2014/main" id="{9459FC78-01A8-4E50-9FC9-2355CF6BF13D}"/>
              </a:ext>
            </a:extLst>
          </p:cNvPr>
          <p:cNvSpPr txBox="1"/>
          <p:nvPr/>
        </p:nvSpPr>
        <p:spPr>
          <a:xfrm>
            <a:off x="8135398" y="4876392"/>
            <a:ext cx="3307076" cy="78752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600" dirty="0">
                <a:solidFill>
                  <a:schemeClr val="tx1">
                    <a:lumMod val="65000"/>
                    <a:lumOff val="35000"/>
                  </a:schemeClr>
                </a:solidFill>
                <a:cs typeface="+mn-ea"/>
                <a:sym typeface="+mn-lt"/>
              </a:rPr>
              <a:t>请输入文字内容请输入文字内容</a:t>
            </a:r>
          </a:p>
          <a:p>
            <a:pPr>
              <a:lnSpc>
                <a:spcPct val="150000"/>
              </a:lnSpc>
            </a:pPr>
            <a:r>
              <a:rPr lang="zh-CN" altLang="en-US" sz="1600" dirty="0">
                <a:solidFill>
                  <a:schemeClr val="tx1">
                    <a:lumMod val="65000"/>
                    <a:lumOff val="35000"/>
                  </a:schemeClr>
                </a:solidFill>
                <a:cs typeface="+mn-ea"/>
                <a:sym typeface="+mn-lt"/>
              </a:rPr>
              <a:t>请输入文字内容请输入文字内容</a:t>
            </a:r>
          </a:p>
        </p:txBody>
      </p:sp>
      <p:graphicFrame>
        <p:nvGraphicFramePr>
          <p:cNvPr id="9" name="图表 8">
            <a:extLst>
              <a:ext uri="{FF2B5EF4-FFF2-40B4-BE49-F238E27FC236}">
                <a16:creationId xmlns:a16="http://schemas.microsoft.com/office/drawing/2014/main" id="{84CBFAD1-ABED-4A0C-805C-ECD3EF287B7C}"/>
              </a:ext>
            </a:extLst>
          </p:cNvPr>
          <p:cNvGraphicFramePr/>
          <p:nvPr>
            <p:extLst>
              <p:ext uri="{D42A27DB-BD31-4B8C-83A1-F6EECF244321}">
                <p14:modId xmlns:p14="http://schemas.microsoft.com/office/powerpoint/2010/main" val="1248339101"/>
              </p:ext>
            </p:extLst>
          </p:nvPr>
        </p:nvGraphicFramePr>
        <p:xfrm>
          <a:off x="804864" y="876654"/>
          <a:ext cx="7091460" cy="5418667"/>
        </p:xfrm>
        <a:graphic>
          <a:graphicData uri="http://schemas.openxmlformats.org/drawingml/2006/chart">
            <c:chart xmlns:c="http://schemas.openxmlformats.org/drawingml/2006/chart" xmlns:r="http://schemas.openxmlformats.org/officeDocument/2006/relationships" r:id="rId4"/>
          </a:graphicData>
        </a:graphic>
      </p:graphicFrame>
      <p:sp>
        <p:nvSpPr>
          <p:cNvPr id="2" name="文本占位符 1">
            <a:extLst>
              <a:ext uri="{FF2B5EF4-FFF2-40B4-BE49-F238E27FC236}">
                <a16:creationId xmlns:a16="http://schemas.microsoft.com/office/drawing/2014/main" id="{DA9A61D1-93DC-4F04-8165-6109C33E7B40}"/>
              </a:ext>
            </a:extLst>
          </p:cNvPr>
          <p:cNvSpPr>
            <a:spLocks noGrp="1"/>
          </p:cNvSpPr>
          <p:nvPr>
            <p:ph type="body" sz="quarter" idx="11"/>
          </p:nvPr>
        </p:nvSpPr>
        <p:spPr/>
        <p:txBody>
          <a:bodyPr/>
          <a:lstStyle/>
          <a:p>
            <a:r>
              <a:rPr lang="zh-CN" altLang="en-US" dirty="0">
                <a:latin typeface="+mn-lt"/>
                <a:ea typeface="+mn-ea"/>
                <a:cs typeface="+mn-ea"/>
                <a:sym typeface="+mn-lt"/>
              </a:rPr>
              <a:t>折线图页面</a:t>
            </a:r>
          </a:p>
        </p:txBody>
      </p:sp>
      <p:sp>
        <p:nvSpPr>
          <p:cNvPr id="7" name="文本占位符 6">
            <a:extLst>
              <a:ext uri="{FF2B5EF4-FFF2-40B4-BE49-F238E27FC236}">
                <a16:creationId xmlns:a16="http://schemas.microsoft.com/office/drawing/2014/main" id="{7030EBF3-916E-4611-B3C6-0F6EB39CAE77}"/>
              </a:ext>
            </a:extLst>
          </p:cNvPr>
          <p:cNvSpPr>
            <a:spLocks noGrp="1"/>
          </p:cNvSpPr>
          <p:nvPr>
            <p:ph type="body" sz="quarter" idx="12"/>
          </p:nvPr>
        </p:nvSpPr>
        <p:spPr/>
        <p:txBody>
          <a:bodyPr/>
          <a:lstStyle/>
          <a:p>
            <a:r>
              <a:rPr lang="en-US" altLang="zh-CN" dirty="0">
                <a:latin typeface="+mn-lt"/>
                <a:ea typeface="+mn-ea"/>
                <a:cs typeface="+mn-ea"/>
                <a:sym typeface="+mn-lt"/>
              </a:rPr>
              <a:t>2</a:t>
            </a:r>
            <a:endParaRPr lang="zh-CN" altLang="en-US" dirty="0">
              <a:latin typeface="+mn-lt"/>
              <a:ea typeface="+mn-ea"/>
              <a:cs typeface="+mn-ea"/>
              <a:sym typeface="+mn-lt"/>
            </a:endParaRPr>
          </a:p>
        </p:txBody>
      </p:sp>
      <p:sp>
        <p:nvSpPr>
          <p:cNvPr id="10" name="文本占位符 9">
            <a:extLst>
              <a:ext uri="{FF2B5EF4-FFF2-40B4-BE49-F238E27FC236}">
                <a16:creationId xmlns:a16="http://schemas.microsoft.com/office/drawing/2014/main" id="{5B3CC93A-95DE-4CD7-A26D-7E15E7E3A1F8}"/>
              </a:ext>
            </a:extLst>
          </p:cNvPr>
          <p:cNvSpPr>
            <a:spLocks noGrp="1"/>
          </p:cNvSpPr>
          <p:nvPr>
            <p:ph type="body" sz="quarter" idx="13"/>
          </p:nvPr>
        </p:nvSpPr>
        <p:spPr/>
        <p:txBody>
          <a:bodyPr/>
          <a:lstStyle/>
          <a:p>
            <a:r>
              <a:rPr lang="en-US" altLang="zh-CN" dirty="0">
                <a:latin typeface="+mn-lt"/>
                <a:ea typeface="+mn-ea"/>
                <a:cs typeface="+mn-ea"/>
                <a:sym typeface="+mn-lt"/>
              </a:rPr>
              <a:t>LINE CHART PAGE</a:t>
            </a:r>
            <a:endParaRPr lang="zh-CN" altLang="en-US" dirty="0">
              <a:latin typeface="+mn-lt"/>
              <a:ea typeface="+mn-ea"/>
              <a:cs typeface="+mn-ea"/>
              <a:sym typeface="+mn-lt"/>
            </a:endParaRPr>
          </a:p>
        </p:txBody>
      </p:sp>
    </p:spTree>
    <p:extLst>
      <p:ext uri="{BB962C8B-B14F-4D97-AF65-F5344CB8AC3E}">
        <p14:creationId xmlns:p14="http://schemas.microsoft.com/office/powerpoint/2010/main" val="33931584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B902B707-A042-41AC-B4C2-44BB9A983FB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373415" y="5459103"/>
            <a:ext cx="1965830" cy="1122787"/>
          </a:xfrm>
          <a:prstGeom prst="rect">
            <a:avLst/>
          </a:prstGeom>
        </p:spPr>
      </p:pic>
      <p:graphicFrame>
        <p:nvGraphicFramePr>
          <p:cNvPr id="10" name="图表 9">
            <a:extLst>
              <a:ext uri="{FF2B5EF4-FFF2-40B4-BE49-F238E27FC236}">
                <a16:creationId xmlns:a16="http://schemas.microsoft.com/office/drawing/2014/main" id="{9C5A378B-846E-40C8-802B-3DE8ADFD470D}"/>
              </a:ext>
            </a:extLst>
          </p:cNvPr>
          <p:cNvGraphicFramePr/>
          <p:nvPr>
            <p:extLst>
              <p:ext uri="{D42A27DB-BD31-4B8C-83A1-F6EECF244321}">
                <p14:modId xmlns:p14="http://schemas.microsoft.com/office/powerpoint/2010/main" val="1503048028"/>
              </p:ext>
            </p:extLst>
          </p:nvPr>
        </p:nvGraphicFramePr>
        <p:xfrm>
          <a:off x="175115" y="1633185"/>
          <a:ext cx="6331694" cy="4221130"/>
        </p:xfrm>
        <a:graphic>
          <a:graphicData uri="http://schemas.openxmlformats.org/drawingml/2006/chart">
            <c:chart xmlns:c="http://schemas.openxmlformats.org/drawingml/2006/chart" xmlns:r="http://schemas.openxmlformats.org/officeDocument/2006/relationships" r:id="rId4"/>
          </a:graphicData>
        </a:graphic>
      </p:graphicFrame>
      <p:sp>
        <p:nvSpPr>
          <p:cNvPr id="36" name="燕尾形 136">
            <a:extLst>
              <a:ext uri="{FF2B5EF4-FFF2-40B4-BE49-F238E27FC236}">
                <a16:creationId xmlns:a16="http://schemas.microsoft.com/office/drawing/2014/main" id="{E6F2F893-F90E-402D-AD1F-FCE063C32227}"/>
              </a:ext>
            </a:extLst>
          </p:cNvPr>
          <p:cNvSpPr/>
          <p:nvPr/>
        </p:nvSpPr>
        <p:spPr>
          <a:xfrm>
            <a:off x="6540386" y="1226653"/>
            <a:ext cx="237893" cy="237931"/>
          </a:xfrm>
          <a:prstGeom prst="chevro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chemeClr val="tx1"/>
              </a:solidFill>
              <a:cs typeface="+mn-ea"/>
              <a:sym typeface="+mn-lt"/>
            </a:endParaRPr>
          </a:p>
        </p:txBody>
      </p:sp>
      <p:sp>
        <p:nvSpPr>
          <p:cNvPr id="38" name="矩形 37">
            <a:extLst>
              <a:ext uri="{FF2B5EF4-FFF2-40B4-BE49-F238E27FC236}">
                <a16:creationId xmlns:a16="http://schemas.microsoft.com/office/drawing/2014/main" id="{11137D6D-8C0A-4234-9202-37CB6C8FA8CB}"/>
              </a:ext>
            </a:extLst>
          </p:cNvPr>
          <p:cNvSpPr/>
          <p:nvPr/>
        </p:nvSpPr>
        <p:spPr>
          <a:xfrm>
            <a:off x="6845433" y="1202965"/>
            <a:ext cx="3659964" cy="338554"/>
          </a:xfrm>
          <a:prstGeom prst="rect">
            <a:avLst/>
          </a:prstGeom>
          <a:solidFill>
            <a:schemeClr val="accent1"/>
          </a:solidFill>
        </p:spPr>
        <p:txBody>
          <a:bodyPr wrap="square">
            <a:spAutoFit/>
          </a:bodyPr>
          <a:lstStyle/>
          <a:p>
            <a:pPr lvl="0"/>
            <a:r>
              <a:rPr lang="en-US" altLang="zh-CN" sz="1600" b="1" dirty="0">
                <a:solidFill>
                  <a:schemeClr val="bg1"/>
                </a:solidFill>
                <a:cs typeface="+mn-ea"/>
                <a:sym typeface="+mn-lt"/>
              </a:rPr>
              <a:t>NO.1</a:t>
            </a:r>
            <a:r>
              <a:rPr lang="zh-CN" altLang="en-US" sz="1600" b="1" dirty="0">
                <a:solidFill>
                  <a:schemeClr val="bg1"/>
                </a:solidFill>
                <a:cs typeface="+mn-ea"/>
                <a:sym typeface="+mn-lt"/>
              </a:rPr>
              <a:t> 请输入您的标题</a:t>
            </a:r>
            <a:endParaRPr lang="en-US" altLang="zh-CN" sz="1600" b="1" dirty="0">
              <a:solidFill>
                <a:schemeClr val="bg1"/>
              </a:solidFill>
              <a:cs typeface="+mn-ea"/>
              <a:sym typeface="+mn-lt"/>
            </a:endParaRPr>
          </a:p>
        </p:txBody>
      </p:sp>
      <p:sp>
        <p:nvSpPr>
          <p:cNvPr id="39" name="燕尾形 139">
            <a:extLst>
              <a:ext uri="{FF2B5EF4-FFF2-40B4-BE49-F238E27FC236}">
                <a16:creationId xmlns:a16="http://schemas.microsoft.com/office/drawing/2014/main" id="{8C103876-6268-4737-B4CE-5713B983F7BE}"/>
              </a:ext>
            </a:extLst>
          </p:cNvPr>
          <p:cNvSpPr/>
          <p:nvPr/>
        </p:nvSpPr>
        <p:spPr>
          <a:xfrm>
            <a:off x="6540386" y="2907412"/>
            <a:ext cx="237893" cy="237931"/>
          </a:xfrm>
          <a:prstGeom prst="chevron">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chemeClr val="tx1"/>
              </a:solidFill>
              <a:cs typeface="+mn-ea"/>
              <a:sym typeface="+mn-lt"/>
            </a:endParaRPr>
          </a:p>
        </p:txBody>
      </p:sp>
      <p:sp>
        <p:nvSpPr>
          <p:cNvPr id="41" name="矩形 40">
            <a:extLst>
              <a:ext uri="{FF2B5EF4-FFF2-40B4-BE49-F238E27FC236}">
                <a16:creationId xmlns:a16="http://schemas.microsoft.com/office/drawing/2014/main" id="{313EC02B-7C8C-4799-BE77-BCD524D72644}"/>
              </a:ext>
            </a:extLst>
          </p:cNvPr>
          <p:cNvSpPr/>
          <p:nvPr/>
        </p:nvSpPr>
        <p:spPr>
          <a:xfrm>
            <a:off x="6845433" y="2883724"/>
            <a:ext cx="3659964" cy="338554"/>
          </a:xfrm>
          <a:prstGeom prst="rect">
            <a:avLst/>
          </a:prstGeom>
          <a:solidFill>
            <a:schemeClr val="accent2"/>
          </a:solidFill>
        </p:spPr>
        <p:txBody>
          <a:bodyPr wrap="square">
            <a:spAutoFit/>
          </a:bodyPr>
          <a:lstStyle/>
          <a:p>
            <a:pPr lvl="0"/>
            <a:r>
              <a:rPr lang="en-US" altLang="zh-CN" sz="1600" b="1" dirty="0">
                <a:solidFill>
                  <a:schemeClr val="bg1"/>
                </a:solidFill>
                <a:cs typeface="+mn-ea"/>
                <a:sym typeface="+mn-lt"/>
              </a:rPr>
              <a:t>NO.2 </a:t>
            </a:r>
            <a:r>
              <a:rPr lang="zh-CN" altLang="en-US" sz="1600" b="1" dirty="0">
                <a:solidFill>
                  <a:schemeClr val="bg1"/>
                </a:solidFill>
                <a:cs typeface="+mn-ea"/>
                <a:sym typeface="+mn-lt"/>
              </a:rPr>
              <a:t>请输入您的标题</a:t>
            </a:r>
            <a:endParaRPr lang="en-US" altLang="zh-CN" sz="1600" b="1" dirty="0">
              <a:solidFill>
                <a:schemeClr val="bg1"/>
              </a:solidFill>
              <a:cs typeface="+mn-ea"/>
              <a:sym typeface="+mn-lt"/>
            </a:endParaRPr>
          </a:p>
        </p:txBody>
      </p:sp>
      <p:sp>
        <p:nvSpPr>
          <p:cNvPr id="42" name="燕尾形 142">
            <a:extLst>
              <a:ext uri="{FF2B5EF4-FFF2-40B4-BE49-F238E27FC236}">
                <a16:creationId xmlns:a16="http://schemas.microsoft.com/office/drawing/2014/main" id="{9F1BBF16-31EA-4DEF-9F80-76AC4F39B2DD}"/>
              </a:ext>
            </a:extLst>
          </p:cNvPr>
          <p:cNvSpPr/>
          <p:nvPr/>
        </p:nvSpPr>
        <p:spPr>
          <a:xfrm>
            <a:off x="6540386" y="4588169"/>
            <a:ext cx="237893" cy="237931"/>
          </a:xfrm>
          <a:prstGeom prst="chevron">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chemeClr val="tx1"/>
              </a:solidFill>
              <a:cs typeface="+mn-ea"/>
              <a:sym typeface="+mn-lt"/>
            </a:endParaRPr>
          </a:p>
        </p:txBody>
      </p:sp>
      <p:sp>
        <p:nvSpPr>
          <p:cNvPr id="44" name="矩形 43">
            <a:extLst>
              <a:ext uri="{FF2B5EF4-FFF2-40B4-BE49-F238E27FC236}">
                <a16:creationId xmlns:a16="http://schemas.microsoft.com/office/drawing/2014/main" id="{0816DAA4-447E-4C8A-8224-DE531C9581CC}"/>
              </a:ext>
            </a:extLst>
          </p:cNvPr>
          <p:cNvSpPr/>
          <p:nvPr/>
        </p:nvSpPr>
        <p:spPr>
          <a:xfrm>
            <a:off x="6845433" y="4564481"/>
            <a:ext cx="3659964" cy="338554"/>
          </a:xfrm>
          <a:prstGeom prst="rect">
            <a:avLst/>
          </a:prstGeom>
          <a:solidFill>
            <a:schemeClr val="accent3"/>
          </a:solidFill>
        </p:spPr>
        <p:txBody>
          <a:bodyPr wrap="square">
            <a:spAutoFit/>
          </a:bodyPr>
          <a:lstStyle/>
          <a:p>
            <a:pPr lvl="0"/>
            <a:r>
              <a:rPr lang="en-US" altLang="zh-CN" sz="1600" b="1" dirty="0">
                <a:solidFill>
                  <a:schemeClr val="bg1"/>
                </a:solidFill>
                <a:cs typeface="+mn-ea"/>
                <a:sym typeface="+mn-lt"/>
              </a:rPr>
              <a:t>NO.3 </a:t>
            </a:r>
            <a:r>
              <a:rPr lang="zh-CN" altLang="en-US" sz="1600" b="1" dirty="0">
                <a:solidFill>
                  <a:schemeClr val="bg1"/>
                </a:solidFill>
                <a:cs typeface="+mn-ea"/>
                <a:sym typeface="+mn-lt"/>
              </a:rPr>
              <a:t>请输入您的标题</a:t>
            </a:r>
            <a:endParaRPr lang="en-US" altLang="zh-CN" sz="1600" b="1" dirty="0">
              <a:solidFill>
                <a:schemeClr val="bg1"/>
              </a:solidFill>
              <a:cs typeface="+mn-ea"/>
              <a:sym typeface="+mn-lt"/>
            </a:endParaRPr>
          </a:p>
        </p:txBody>
      </p:sp>
      <p:sp>
        <p:nvSpPr>
          <p:cNvPr id="11" name="矩形 10">
            <a:extLst>
              <a:ext uri="{FF2B5EF4-FFF2-40B4-BE49-F238E27FC236}">
                <a16:creationId xmlns:a16="http://schemas.microsoft.com/office/drawing/2014/main" id="{456AA543-8B35-4B14-AC02-69162194EA64}"/>
              </a:ext>
            </a:extLst>
          </p:cNvPr>
          <p:cNvSpPr/>
          <p:nvPr/>
        </p:nvSpPr>
        <p:spPr>
          <a:xfrm>
            <a:off x="6778279" y="3306547"/>
            <a:ext cx="3595136" cy="874407"/>
          </a:xfrm>
          <a:prstGeom prst="rect">
            <a:avLst/>
          </a:prstGeom>
        </p:spPr>
        <p:txBody>
          <a:bodyPr wrap="square">
            <a:spAutoFit/>
          </a:bodyPr>
          <a:lstStyle/>
          <a:p>
            <a:pPr>
              <a:lnSpc>
                <a:spcPct val="150000"/>
              </a:lnSpc>
            </a:pPr>
            <a:r>
              <a:rPr lang="zh-CN" altLang="en-US" dirty="0">
                <a:solidFill>
                  <a:schemeClr val="tx1">
                    <a:lumMod val="65000"/>
                    <a:lumOff val="35000"/>
                  </a:schemeClr>
                </a:solidFill>
                <a:cs typeface="+mn-ea"/>
                <a:sym typeface="+mn-lt"/>
              </a:rPr>
              <a:t>请输入文字内容请输入文字内容</a:t>
            </a:r>
          </a:p>
          <a:p>
            <a:pPr>
              <a:lnSpc>
                <a:spcPct val="150000"/>
              </a:lnSpc>
            </a:pPr>
            <a:r>
              <a:rPr lang="zh-CN" altLang="en-US" dirty="0">
                <a:solidFill>
                  <a:schemeClr val="tx1">
                    <a:lumMod val="65000"/>
                    <a:lumOff val="35000"/>
                  </a:schemeClr>
                </a:solidFill>
                <a:cs typeface="+mn-ea"/>
                <a:sym typeface="+mn-lt"/>
              </a:rPr>
              <a:t>请输入文字内容请输入文字内容</a:t>
            </a:r>
          </a:p>
        </p:txBody>
      </p:sp>
      <p:sp>
        <p:nvSpPr>
          <p:cNvPr id="45" name="矩形 44">
            <a:extLst>
              <a:ext uri="{FF2B5EF4-FFF2-40B4-BE49-F238E27FC236}">
                <a16:creationId xmlns:a16="http://schemas.microsoft.com/office/drawing/2014/main" id="{C16D68D5-5319-48CE-A224-E53400D5E04C}"/>
              </a:ext>
            </a:extLst>
          </p:cNvPr>
          <p:cNvSpPr/>
          <p:nvPr/>
        </p:nvSpPr>
        <p:spPr>
          <a:xfrm>
            <a:off x="6778279" y="4983799"/>
            <a:ext cx="3595136" cy="874407"/>
          </a:xfrm>
          <a:prstGeom prst="rect">
            <a:avLst/>
          </a:prstGeom>
        </p:spPr>
        <p:txBody>
          <a:bodyPr wrap="square">
            <a:spAutoFit/>
          </a:bodyPr>
          <a:lstStyle/>
          <a:p>
            <a:pPr>
              <a:lnSpc>
                <a:spcPct val="150000"/>
              </a:lnSpc>
            </a:pPr>
            <a:r>
              <a:rPr lang="zh-CN" altLang="en-US" dirty="0">
                <a:solidFill>
                  <a:schemeClr val="tx1">
                    <a:lumMod val="65000"/>
                    <a:lumOff val="35000"/>
                  </a:schemeClr>
                </a:solidFill>
                <a:cs typeface="+mn-ea"/>
                <a:sym typeface="+mn-lt"/>
              </a:rPr>
              <a:t>请输入文字内容请输入文字内容</a:t>
            </a:r>
          </a:p>
          <a:p>
            <a:pPr>
              <a:lnSpc>
                <a:spcPct val="150000"/>
              </a:lnSpc>
            </a:pPr>
            <a:r>
              <a:rPr lang="zh-CN" altLang="en-US" dirty="0">
                <a:solidFill>
                  <a:schemeClr val="tx1">
                    <a:lumMod val="65000"/>
                    <a:lumOff val="35000"/>
                  </a:schemeClr>
                </a:solidFill>
                <a:cs typeface="+mn-ea"/>
                <a:sym typeface="+mn-lt"/>
              </a:rPr>
              <a:t>请输入文字内容请输入文字内容</a:t>
            </a:r>
          </a:p>
        </p:txBody>
      </p:sp>
      <p:sp>
        <p:nvSpPr>
          <p:cNvPr id="46" name="矩形 45">
            <a:extLst>
              <a:ext uri="{FF2B5EF4-FFF2-40B4-BE49-F238E27FC236}">
                <a16:creationId xmlns:a16="http://schemas.microsoft.com/office/drawing/2014/main" id="{77590A3D-1817-4761-9983-08ABE9961459}"/>
              </a:ext>
            </a:extLst>
          </p:cNvPr>
          <p:cNvSpPr/>
          <p:nvPr/>
        </p:nvSpPr>
        <p:spPr>
          <a:xfrm>
            <a:off x="6778279" y="1629296"/>
            <a:ext cx="3595136" cy="874407"/>
          </a:xfrm>
          <a:prstGeom prst="rect">
            <a:avLst/>
          </a:prstGeom>
        </p:spPr>
        <p:txBody>
          <a:bodyPr wrap="square">
            <a:spAutoFit/>
          </a:bodyPr>
          <a:lstStyle/>
          <a:p>
            <a:pPr>
              <a:lnSpc>
                <a:spcPct val="150000"/>
              </a:lnSpc>
            </a:pPr>
            <a:r>
              <a:rPr lang="zh-CN" altLang="en-US" dirty="0">
                <a:solidFill>
                  <a:schemeClr val="tx1">
                    <a:lumMod val="65000"/>
                    <a:lumOff val="35000"/>
                  </a:schemeClr>
                </a:solidFill>
                <a:cs typeface="+mn-ea"/>
                <a:sym typeface="+mn-lt"/>
              </a:rPr>
              <a:t>请输入文字内容请输入文字内容</a:t>
            </a:r>
          </a:p>
          <a:p>
            <a:pPr>
              <a:lnSpc>
                <a:spcPct val="150000"/>
              </a:lnSpc>
            </a:pPr>
            <a:r>
              <a:rPr lang="zh-CN" altLang="en-US" dirty="0">
                <a:solidFill>
                  <a:schemeClr val="tx1">
                    <a:lumMod val="65000"/>
                    <a:lumOff val="35000"/>
                  </a:schemeClr>
                </a:solidFill>
                <a:cs typeface="+mn-ea"/>
                <a:sym typeface="+mn-lt"/>
              </a:rPr>
              <a:t>请输入文字内容请输入文字内容</a:t>
            </a:r>
          </a:p>
        </p:txBody>
      </p:sp>
      <p:sp>
        <p:nvSpPr>
          <p:cNvPr id="26" name="矩形 25">
            <a:extLst>
              <a:ext uri="{FF2B5EF4-FFF2-40B4-BE49-F238E27FC236}">
                <a16:creationId xmlns:a16="http://schemas.microsoft.com/office/drawing/2014/main" id="{0DB83A17-E4D5-46D7-A485-D4B478908093}"/>
              </a:ext>
            </a:extLst>
          </p:cNvPr>
          <p:cNvSpPr/>
          <p:nvPr/>
        </p:nvSpPr>
        <p:spPr>
          <a:xfrm>
            <a:off x="2222707" y="1204728"/>
            <a:ext cx="2236510" cy="430374"/>
          </a:xfrm>
          <a:prstGeom prst="rect">
            <a:avLst/>
          </a:prstGeom>
        </p:spPr>
        <p:txBody>
          <a:bodyPr wrap="none">
            <a:spAutoFit/>
          </a:bodyPr>
          <a:lstStyle/>
          <a:p>
            <a:pPr algn="ctr">
              <a:lnSpc>
                <a:spcPct val="120000"/>
              </a:lnSpc>
            </a:pPr>
            <a:r>
              <a:rPr lang="zh-CN" altLang="en-US" sz="2000" b="1" dirty="0">
                <a:solidFill>
                  <a:schemeClr val="tx1">
                    <a:lumMod val="75000"/>
                    <a:lumOff val="25000"/>
                  </a:schemeClr>
                </a:solidFill>
                <a:cs typeface="+mn-ea"/>
                <a:sym typeface="+mn-lt"/>
              </a:rPr>
              <a:t>请在此处输入标题</a:t>
            </a:r>
            <a:endParaRPr lang="en-US" altLang="zh-CN" sz="2000" b="1" dirty="0">
              <a:solidFill>
                <a:schemeClr val="tx1">
                  <a:lumMod val="75000"/>
                  <a:lumOff val="25000"/>
                </a:schemeClr>
              </a:solidFill>
              <a:cs typeface="+mn-ea"/>
              <a:sym typeface="+mn-lt"/>
            </a:endParaRPr>
          </a:p>
        </p:txBody>
      </p:sp>
      <p:sp>
        <p:nvSpPr>
          <p:cNvPr id="2" name="文本占位符 1">
            <a:extLst>
              <a:ext uri="{FF2B5EF4-FFF2-40B4-BE49-F238E27FC236}">
                <a16:creationId xmlns:a16="http://schemas.microsoft.com/office/drawing/2014/main" id="{FB529433-074E-41EB-A7F6-AD1C97823F1A}"/>
              </a:ext>
            </a:extLst>
          </p:cNvPr>
          <p:cNvSpPr>
            <a:spLocks noGrp="1"/>
          </p:cNvSpPr>
          <p:nvPr>
            <p:ph type="body" sz="quarter" idx="11"/>
          </p:nvPr>
        </p:nvSpPr>
        <p:spPr>
          <a:xfrm>
            <a:off x="624641" y="148240"/>
            <a:ext cx="1727403" cy="337294"/>
          </a:xfrm>
        </p:spPr>
        <p:txBody>
          <a:bodyPr/>
          <a:lstStyle/>
          <a:p>
            <a:r>
              <a:rPr lang="zh-CN" altLang="en-US" dirty="0">
                <a:latin typeface="+mn-lt"/>
                <a:ea typeface="+mn-ea"/>
                <a:cs typeface="+mn-ea"/>
                <a:sym typeface="+mn-lt"/>
              </a:rPr>
              <a:t>饼图页面</a:t>
            </a:r>
          </a:p>
        </p:txBody>
      </p:sp>
      <p:sp>
        <p:nvSpPr>
          <p:cNvPr id="7" name="文本占位符 6">
            <a:extLst>
              <a:ext uri="{FF2B5EF4-FFF2-40B4-BE49-F238E27FC236}">
                <a16:creationId xmlns:a16="http://schemas.microsoft.com/office/drawing/2014/main" id="{7F2F0D70-95E0-410D-9039-DFFE82FFE115}"/>
              </a:ext>
            </a:extLst>
          </p:cNvPr>
          <p:cNvSpPr>
            <a:spLocks noGrp="1"/>
          </p:cNvSpPr>
          <p:nvPr>
            <p:ph type="body" sz="quarter" idx="12"/>
          </p:nvPr>
        </p:nvSpPr>
        <p:spPr/>
        <p:txBody>
          <a:bodyPr/>
          <a:lstStyle/>
          <a:p>
            <a:r>
              <a:rPr lang="en-US" altLang="zh-CN" dirty="0">
                <a:latin typeface="+mn-lt"/>
                <a:ea typeface="+mn-ea"/>
                <a:cs typeface="+mn-ea"/>
                <a:sym typeface="+mn-lt"/>
              </a:rPr>
              <a:t>2</a:t>
            </a:r>
            <a:endParaRPr lang="zh-CN" altLang="en-US" dirty="0">
              <a:latin typeface="+mn-lt"/>
              <a:ea typeface="+mn-ea"/>
              <a:cs typeface="+mn-ea"/>
              <a:sym typeface="+mn-lt"/>
            </a:endParaRPr>
          </a:p>
        </p:txBody>
      </p:sp>
      <p:sp>
        <p:nvSpPr>
          <p:cNvPr id="9" name="文本占位符 8">
            <a:extLst>
              <a:ext uri="{FF2B5EF4-FFF2-40B4-BE49-F238E27FC236}">
                <a16:creationId xmlns:a16="http://schemas.microsoft.com/office/drawing/2014/main" id="{87D17A42-C50A-4511-9705-298610F87E67}"/>
              </a:ext>
            </a:extLst>
          </p:cNvPr>
          <p:cNvSpPr>
            <a:spLocks noGrp="1"/>
          </p:cNvSpPr>
          <p:nvPr>
            <p:ph type="body" sz="quarter" idx="13"/>
          </p:nvPr>
        </p:nvSpPr>
        <p:spPr/>
        <p:txBody>
          <a:bodyPr/>
          <a:lstStyle/>
          <a:p>
            <a:endParaRPr lang="zh-CN" altLang="en-US">
              <a:latin typeface="+mn-lt"/>
              <a:ea typeface="+mn-ea"/>
              <a:cs typeface="+mn-ea"/>
              <a:sym typeface="+mn-lt"/>
            </a:endParaRPr>
          </a:p>
        </p:txBody>
      </p:sp>
    </p:spTree>
    <p:extLst>
      <p:ext uri="{BB962C8B-B14F-4D97-AF65-F5344CB8AC3E}">
        <p14:creationId xmlns:p14="http://schemas.microsoft.com/office/powerpoint/2010/main" val="189983089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B902B707-A042-41AC-B4C2-44BB9A983FB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373415" y="5459103"/>
            <a:ext cx="1965830" cy="1122787"/>
          </a:xfrm>
          <a:prstGeom prst="rect">
            <a:avLst/>
          </a:prstGeom>
        </p:spPr>
      </p:pic>
      <p:sp>
        <p:nvSpPr>
          <p:cNvPr id="79" name="任意多边形: 形状 78">
            <a:extLst>
              <a:ext uri="{FF2B5EF4-FFF2-40B4-BE49-F238E27FC236}">
                <a16:creationId xmlns:a16="http://schemas.microsoft.com/office/drawing/2014/main" id="{734C67A7-8AD3-4F63-A442-80A8EA57085E}"/>
              </a:ext>
            </a:extLst>
          </p:cNvPr>
          <p:cNvSpPr/>
          <p:nvPr/>
        </p:nvSpPr>
        <p:spPr>
          <a:xfrm>
            <a:off x="1668844" y="1160463"/>
            <a:ext cx="9683369" cy="4065916"/>
          </a:xfrm>
          <a:custGeom>
            <a:avLst/>
            <a:gdLst>
              <a:gd name="connsiteX0" fmla="*/ 566356 w 10015156"/>
              <a:gd name="connsiteY0" fmla="*/ 0 h 4065916"/>
              <a:gd name="connsiteX1" fmla="*/ 744156 w 10015156"/>
              <a:gd name="connsiteY1" fmla="*/ 520700 h 4065916"/>
              <a:gd name="connsiteX2" fmla="*/ 20256 w 10015156"/>
              <a:gd name="connsiteY2" fmla="*/ 1257300 h 4065916"/>
              <a:gd name="connsiteX3" fmla="*/ 185356 w 10015156"/>
              <a:gd name="connsiteY3" fmla="*/ 1866900 h 4065916"/>
              <a:gd name="connsiteX4" fmla="*/ 20256 w 10015156"/>
              <a:gd name="connsiteY4" fmla="*/ 2413000 h 4065916"/>
              <a:gd name="connsiteX5" fmla="*/ 274256 w 10015156"/>
              <a:gd name="connsiteY5" fmla="*/ 2857500 h 4065916"/>
              <a:gd name="connsiteX6" fmla="*/ 579056 w 10015156"/>
              <a:gd name="connsiteY6" fmla="*/ 3327400 h 4065916"/>
              <a:gd name="connsiteX7" fmla="*/ 1036256 w 10015156"/>
              <a:gd name="connsiteY7" fmla="*/ 3556000 h 4065916"/>
              <a:gd name="connsiteX8" fmla="*/ 1645856 w 10015156"/>
              <a:gd name="connsiteY8" fmla="*/ 4064000 h 4065916"/>
              <a:gd name="connsiteX9" fmla="*/ 2293556 w 10015156"/>
              <a:gd name="connsiteY9" fmla="*/ 3708400 h 4065916"/>
              <a:gd name="connsiteX10" fmla="*/ 2509456 w 10015156"/>
              <a:gd name="connsiteY10" fmla="*/ 3175000 h 4065916"/>
              <a:gd name="connsiteX11" fmla="*/ 2890456 w 10015156"/>
              <a:gd name="connsiteY11" fmla="*/ 2971800 h 4065916"/>
              <a:gd name="connsiteX12" fmla="*/ 3360356 w 10015156"/>
              <a:gd name="connsiteY12" fmla="*/ 2540000 h 4065916"/>
              <a:gd name="connsiteX13" fmla="*/ 4363656 w 10015156"/>
              <a:gd name="connsiteY13" fmla="*/ 2336800 h 4065916"/>
              <a:gd name="connsiteX14" fmla="*/ 5024056 w 10015156"/>
              <a:gd name="connsiteY14" fmla="*/ 1866900 h 4065916"/>
              <a:gd name="connsiteX15" fmla="*/ 5913056 w 10015156"/>
              <a:gd name="connsiteY15" fmla="*/ 2311400 h 4065916"/>
              <a:gd name="connsiteX16" fmla="*/ 6154356 w 10015156"/>
              <a:gd name="connsiteY16" fmla="*/ 3111500 h 4065916"/>
              <a:gd name="connsiteX17" fmla="*/ 6840156 w 10015156"/>
              <a:gd name="connsiteY17" fmla="*/ 3136900 h 4065916"/>
              <a:gd name="connsiteX18" fmla="*/ 7373556 w 10015156"/>
              <a:gd name="connsiteY18" fmla="*/ 2501900 h 4065916"/>
              <a:gd name="connsiteX19" fmla="*/ 7741856 w 10015156"/>
              <a:gd name="connsiteY19" fmla="*/ 2552700 h 4065916"/>
              <a:gd name="connsiteX20" fmla="*/ 8173656 w 10015156"/>
              <a:gd name="connsiteY20" fmla="*/ 3352800 h 4065916"/>
              <a:gd name="connsiteX21" fmla="*/ 8668956 w 10015156"/>
              <a:gd name="connsiteY21" fmla="*/ 3568700 h 4065916"/>
              <a:gd name="connsiteX22" fmla="*/ 9240456 w 10015156"/>
              <a:gd name="connsiteY22" fmla="*/ 3009900 h 4065916"/>
              <a:gd name="connsiteX23" fmla="*/ 9748456 w 10015156"/>
              <a:gd name="connsiteY23" fmla="*/ 2806700 h 4065916"/>
              <a:gd name="connsiteX24" fmla="*/ 10015156 w 10015156"/>
              <a:gd name="connsiteY24" fmla="*/ 2870200 h 4065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015156" h="4065916">
                <a:moveTo>
                  <a:pt x="566356" y="0"/>
                </a:moveTo>
                <a:cubicBezTo>
                  <a:pt x="700764" y="155575"/>
                  <a:pt x="835173" y="311150"/>
                  <a:pt x="744156" y="520700"/>
                </a:cubicBezTo>
                <a:cubicBezTo>
                  <a:pt x="653139" y="730250"/>
                  <a:pt x="113389" y="1032933"/>
                  <a:pt x="20256" y="1257300"/>
                </a:cubicBezTo>
                <a:cubicBezTo>
                  <a:pt x="-72877" y="1481667"/>
                  <a:pt x="185356" y="1674283"/>
                  <a:pt x="185356" y="1866900"/>
                </a:cubicBezTo>
                <a:cubicBezTo>
                  <a:pt x="185356" y="2059517"/>
                  <a:pt x="5439" y="2247900"/>
                  <a:pt x="20256" y="2413000"/>
                </a:cubicBezTo>
                <a:cubicBezTo>
                  <a:pt x="35073" y="2578100"/>
                  <a:pt x="181123" y="2705100"/>
                  <a:pt x="274256" y="2857500"/>
                </a:cubicBezTo>
                <a:cubicBezTo>
                  <a:pt x="367389" y="3009900"/>
                  <a:pt x="452056" y="3210983"/>
                  <a:pt x="579056" y="3327400"/>
                </a:cubicBezTo>
                <a:cubicBezTo>
                  <a:pt x="706056" y="3443817"/>
                  <a:pt x="858456" y="3433233"/>
                  <a:pt x="1036256" y="3556000"/>
                </a:cubicBezTo>
                <a:cubicBezTo>
                  <a:pt x="1214056" y="3678767"/>
                  <a:pt x="1436306" y="4038600"/>
                  <a:pt x="1645856" y="4064000"/>
                </a:cubicBezTo>
                <a:cubicBezTo>
                  <a:pt x="1855406" y="4089400"/>
                  <a:pt x="2149623" y="3856567"/>
                  <a:pt x="2293556" y="3708400"/>
                </a:cubicBezTo>
                <a:cubicBezTo>
                  <a:pt x="2437489" y="3560233"/>
                  <a:pt x="2409973" y="3297767"/>
                  <a:pt x="2509456" y="3175000"/>
                </a:cubicBezTo>
                <a:cubicBezTo>
                  <a:pt x="2608939" y="3052233"/>
                  <a:pt x="2748639" y="3077633"/>
                  <a:pt x="2890456" y="2971800"/>
                </a:cubicBezTo>
                <a:cubicBezTo>
                  <a:pt x="3032273" y="2865967"/>
                  <a:pt x="3114823" y="2645833"/>
                  <a:pt x="3360356" y="2540000"/>
                </a:cubicBezTo>
                <a:cubicBezTo>
                  <a:pt x="3605889" y="2434167"/>
                  <a:pt x="4086373" y="2448983"/>
                  <a:pt x="4363656" y="2336800"/>
                </a:cubicBezTo>
                <a:cubicBezTo>
                  <a:pt x="4640939" y="2224617"/>
                  <a:pt x="4765823" y="1871133"/>
                  <a:pt x="5024056" y="1866900"/>
                </a:cubicBezTo>
                <a:cubicBezTo>
                  <a:pt x="5282289" y="1862667"/>
                  <a:pt x="5724673" y="2103967"/>
                  <a:pt x="5913056" y="2311400"/>
                </a:cubicBezTo>
                <a:cubicBezTo>
                  <a:pt x="6101439" y="2518833"/>
                  <a:pt x="5999839" y="2973917"/>
                  <a:pt x="6154356" y="3111500"/>
                </a:cubicBezTo>
                <a:cubicBezTo>
                  <a:pt x="6308873" y="3249083"/>
                  <a:pt x="6636956" y="3238500"/>
                  <a:pt x="6840156" y="3136900"/>
                </a:cubicBezTo>
                <a:cubicBezTo>
                  <a:pt x="7043356" y="3035300"/>
                  <a:pt x="7223273" y="2599267"/>
                  <a:pt x="7373556" y="2501900"/>
                </a:cubicBezTo>
                <a:cubicBezTo>
                  <a:pt x="7523839" y="2404533"/>
                  <a:pt x="7608506" y="2410883"/>
                  <a:pt x="7741856" y="2552700"/>
                </a:cubicBezTo>
                <a:cubicBezTo>
                  <a:pt x="7875206" y="2694517"/>
                  <a:pt x="8019139" y="3183467"/>
                  <a:pt x="8173656" y="3352800"/>
                </a:cubicBezTo>
                <a:cubicBezTo>
                  <a:pt x="8328173" y="3522133"/>
                  <a:pt x="8491156" y="3625850"/>
                  <a:pt x="8668956" y="3568700"/>
                </a:cubicBezTo>
                <a:cubicBezTo>
                  <a:pt x="8846756" y="3511550"/>
                  <a:pt x="9060539" y="3136900"/>
                  <a:pt x="9240456" y="3009900"/>
                </a:cubicBezTo>
                <a:cubicBezTo>
                  <a:pt x="9420373" y="2882900"/>
                  <a:pt x="9619339" y="2829983"/>
                  <a:pt x="9748456" y="2806700"/>
                </a:cubicBezTo>
                <a:cubicBezTo>
                  <a:pt x="9877573" y="2783417"/>
                  <a:pt x="9946364" y="2826808"/>
                  <a:pt x="10015156" y="2870200"/>
                </a:cubicBezTo>
              </a:path>
            </a:pathLst>
          </a:custGeom>
          <a:noFill/>
          <a:ln w="19050">
            <a:gradFill>
              <a:gsLst>
                <a:gs pos="0">
                  <a:schemeClr val="accent1">
                    <a:lumMod val="60000"/>
                    <a:lumOff val="4000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85" name="组合 84">
            <a:extLst>
              <a:ext uri="{FF2B5EF4-FFF2-40B4-BE49-F238E27FC236}">
                <a16:creationId xmlns:a16="http://schemas.microsoft.com/office/drawing/2014/main" id="{F031CA7A-2222-40AD-AC97-F0303AB8648A}"/>
              </a:ext>
            </a:extLst>
          </p:cNvPr>
          <p:cNvGrpSpPr/>
          <p:nvPr/>
        </p:nvGrpSpPr>
        <p:grpSpPr>
          <a:xfrm>
            <a:off x="2348706" y="4518563"/>
            <a:ext cx="123824" cy="123824"/>
            <a:chOff x="2348706" y="4518563"/>
            <a:chExt cx="123824" cy="123824"/>
          </a:xfrm>
        </p:grpSpPr>
        <p:sp>
          <p:nvSpPr>
            <p:cNvPr id="90" name="椭圆 89">
              <a:extLst>
                <a:ext uri="{FF2B5EF4-FFF2-40B4-BE49-F238E27FC236}">
                  <a16:creationId xmlns:a16="http://schemas.microsoft.com/office/drawing/2014/main" id="{51995E32-B767-47E5-8A5E-5688C609BFE0}"/>
                </a:ext>
              </a:extLst>
            </p:cNvPr>
            <p:cNvSpPr/>
            <p:nvPr/>
          </p:nvSpPr>
          <p:spPr>
            <a:xfrm>
              <a:off x="2355850" y="4525707"/>
              <a:ext cx="109537" cy="109537"/>
            </a:xfrm>
            <a:prstGeom prst="ellipse">
              <a:avLst/>
            </a:prstGeom>
            <a:solidFill>
              <a:schemeClr val="accent1"/>
            </a:solidFill>
            <a:ln>
              <a:solidFill>
                <a:schemeClr val="accent1"/>
              </a:solid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5" name="椭圆 94">
              <a:extLst>
                <a:ext uri="{FF2B5EF4-FFF2-40B4-BE49-F238E27FC236}">
                  <a16:creationId xmlns:a16="http://schemas.microsoft.com/office/drawing/2014/main" id="{05E78091-A9CF-4EC1-84E7-943CB2B41F56}"/>
                </a:ext>
              </a:extLst>
            </p:cNvPr>
            <p:cNvSpPr/>
            <p:nvPr/>
          </p:nvSpPr>
          <p:spPr>
            <a:xfrm>
              <a:off x="2348706" y="4518563"/>
              <a:ext cx="123824" cy="123824"/>
            </a:xfrm>
            <a:prstGeom prst="ellipse">
              <a:avLst/>
            </a:prstGeom>
            <a:noFill/>
            <a:ln w="6350">
              <a:solidFill>
                <a:schemeClr val="accent1"/>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96" name="矩形 95">
            <a:extLst>
              <a:ext uri="{FF2B5EF4-FFF2-40B4-BE49-F238E27FC236}">
                <a16:creationId xmlns:a16="http://schemas.microsoft.com/office/drawing/2014/main" id="{FE11D702-275D-4739-BAE2-E4EF65E4B77E}"/>
              </a:ext>
            </a:extLst>
          </p:cNvPr>
          <p:cNvSpPr/>
          <p:nvPr/>
        </p:nvSpPr>
        <p:spPr>
          <a:xfrm>
            <a:off x="738660" y="1597440"/>
            <a:ext cx="1602903" cy="517962"/>
          </a:xfrm>
          <a:prstGeom prst="rect">
            <a:avLst/>
          </a:prstGeom>
        </p:spPr>
        <p:txBody>
          <a:bodyPr wrap="square">
            <a:spAutoFit/>
          </a:bodyPr>
          <a:lstStyle/>
          <a:p>
            <a:pPr>
              <a:lnSpc>
                <a:spcPct val="120000"/>
              </a:lnSpc>
            </a:pPr>
            <a:r>
              <a:rPr lang="zh-CN" altLang="en-US" sz="1200" dirty="0">
                <a:solidFill>
                  <a:schemeClr val="tx1">
                    <a:lumMod val="75000"/>
                    <a:lumOff val="25000"/>
                  </a:schemeClr>
                </a:solidFill>
                <a:cs typeface="+mn-ea"/>
                <a:sym typeface="+mn-lt"/>
              </a:rPr>
              <a:t>请输入内容请输入内容请输入内容</a:t>
            </a:r>
          </a:p>
        </p:txBody>
      </p:sp>
      <p:sp>
        <p:nvSpPr>
          <p:cNvPr id="99" name="矩形 98">
            <a:extLst>
              <a:ext uri="{FF2B5EF4-FFF2-40B4-BE49-F238E27FC236}">
                <a16:creationId xmlns:a16="http://schemas.microsoft.com/office/drawing/2014/main" id="{0A9C75D8-FBD4-42D2-B04E-A9F0A5A612BE}"/>
              </a:ext>
            </a:extLst>
          </p:cNvPr>
          <p:cNvSpPr/>
          <p:nvPr/>
        </p:nvSpPr>
        <p:spPr>
          <a:xfrm>
            <a:off x="3513902" y="5421863"/>
            <a:ext cx="1757532" cy="517962"/>
          </a:xfrm>
          <a:prstGeom prst="rect">
            <a:avLst/>
          </a:prstGeom>
        </p:spPr>
        <p:txBody>
          <a:bodyPr wrap="square">
            <a:spAutoFit/>
          </a:bodyPr>
          <a:lstStyle/>
          <a:p>
            <a:pPr>
              <a:lnSpc>
                <a:spcPct val="120000"/>
              </a:lnSpc>
            </a:pPr>
            <a:r>
              <a:rPr lang="zh-CN" altLang="en-US" sz="1200" dirty="0">
                <a:solidFill>
                  <a:schemeClr val="tx1">
                    <a:lumMod val="75000"/>
                    <a:lumOff val="25000"/>
                  </a:schemeClr>
                </a:solidFill>
                <a:cs typeface="+mn-ea"/>
                <a:sym typeface="+mn-lt"/>
              </a:rPr>
              <a:t>请输入内容请输入内容请输入内容</a:t>
            </a:r>
          </a:p>
        </p:txBody>
      </p:sp>
      <p:sp>
        <p:nvSpPr>
          <p:cNvPr id="100" name="矩形 99">
            <a:extLst>
              <a:ext uri="{FF2B5EF4-FFF2-40B4-BE49-F238E27FC236}">
                <a16:creationId xmlns:a16="http://schemas.microsoft.com/office/drawing/2014/main" id="{8BEB60E3-7602-40F7-991D-D6BCB9A98E29}"/>
              </a:ext>
            </a:extLst>
          </p:cNvPr>
          <p:cNvSpPr/>
          <p:nvPr/>
        </p:nvSpPr>
        <p:spPr>
          <a:xfrm>
            <a:off x="9731239" y="5110183"/>
            <a:ext cx="1628118" cy="517962"/>
          </a:xfrm>
          <a:prstGeom prst="rect">
            <a:avLst/>
          </a:prstGeom>
        </p:spPr>
        <p:txBody>
          <a:bodyPr wrap="square">
            <a:spAutoFit/>
          </a:bodyPr>
          <a:lstStyle/>
          <a:p>
            <a:pPr>
              <a:lnSpc>
                <a:spcPct val="120000"/>
              </a:lnSpc>
            </a:pPr>
            <a:r>
              <a:rPr lang="zh-CN" altLang="en-US" sz="1200" dirty="0">
                <a:solidFill>
                  <a:schemeClr val="tx1">
                    <a:lumMod val="75000"/>
                    <a:lumOff val="25000"/>
                  </a:schemeClr>
                </a:solidFill>
                <a:cs typeface="+mn-ea"/>
                <a:sym typeface="+mn-lt"/>
              </a:rPr>
              <a:t>请输入内容请输入内容请输入内容</a:t>
            </a:r>
          </a:p>
        </p:txBody>
      </p:sp>
      <p:sp>
        <p:nvSpPr>
          <p:cNvPr id="101" name="矩形 100">
            <a:extLst>
              <a:ext uri="{FF2B5EF4-FFF2-40B4-BE49-F238E27FC236}">
                <a16:creationId xmlns:a16="http://schemas.microsoft.com/office/drawing/2014/main" id="{55811E11-C9E9-446B-8EAD-83436806FF75}"/>
              </a:ext>
            </a:extLst>
          </p:cNvPr>
          <p:cNvSpPr/>
          <p:nvPr/>
        </p:nvSpPr>
        <p:spPr>
          <a:xfrm>
            <a:off x="4981339" y="4031359"/>
            <a:ext cx="2030699" cy="739561"/>
          </a:xfrm>
          <a:prstGeom prst="rect">
            <a:avLst/>
          </a:prstGeom>
        </p:spPr>
        <p:txBody>
          <a:bodyPr wrap="square">
            <a:spAutoFit/>
          </a:bodyPr>
          <a:lstStyle/>
          <a:p>
            <a:pPr>
              <a:lnSpc>
                <a:spcPct val="120000"/>
              </a:lnSpc>
            </a:pPr>
            <a:r>
              <a:rPr lang="zh-CN" altLang="en-US" sz="1200" dirty="0">
                <a:solidFill>
                  <a:schemeClr val="tx1">
                    <a:lumMod val="75000"/>
                    <a:lumOff val="25000"/>
                  </a:schemeClr>
                </a:solidFill>
                <a:cs typeface="+mn-ea"/>
                <a:sym typeface="+mn-lt"/>
              </a:rPr>
              <a:t>请输入内容请输入内容请输入内容请输入内容请输入内容请输入内容</a:t>
            </a:r>
          </a:p>
        </p:txBody>
      </p:sp>
      <p:sp>
        <p:nvSpPr>
          <p:cNvPr id="102" name="矩形 101">
            <a:extLst>
              <a:ext uri="{FF2B5EF4-FFF2-40B4-BE49-F238E27FC236}">
                <a16:creationId xmlns:a16="http://schemas.microsoft.com/office/drawing/2014/main" id="{2CF54F76-694C-4B2B-8646-F9A08AF1681A}"/>
              </a:ext>
            </a:extLst>
          </p:cNvPr>
          <p:cNvSpPr/>
          <p:nvPr/>
        </p:nvSpPr>
        <p:spPr>
          <a:xfrm>
            <a:off x="1943471" y="3055724"/>
            <a:ext cx="2054212" cy="739561"/>
          </a:xfrm>
          <a:prstGeom prst="rect">
            <a:avLst/>
          </a:prstGeom>
        </p:spPr>
        <p:txBody>
          <a:bodyPr wrap="square">
            <a:spAutoFit/>
          </a:bodyPr>
          <a:lstStyle/>
          <a:p>
            <a:pPr>
              <a:lnSpc>
                <a:spcPct val="120000"/>
              </a:lnSpc>
            </a:pPr>
            <a:r>
              <a:rPr lang="zh-CN" altLang="en-US" sz="1200" dirty="0">
                <a:solidFill>
                  <a:schemeClr val="tx1">
                    <a:lumMod val="75000"/>
                    <a:lumOff val="25000"/>
                  </a:schemeClr>
                </a:solidFill>
                <a:cs typeface="+mn-ea"/>
                <a:sym typeface="+mn-lt"/>
              </a:rPr>
              <a:t>请输入内容请输入内容请输入内容请输入内容请输入内容请输入内容</a:t>
            </a:r>
          </a:p>
        </p:txBody>
      </p:sp>
      <p:sp>
        <p:nvSpPr>
          <p:cNvPr id="103" name="矩形 102">
            <a:extLst>
              <a:ext uri="{FF2B5EF4-FFF2-40B4-BE49-F238E27FC236}">
                <a16:creationId xmlns:a16="http://schemas.microsoft.com/office/drawing/2014/main" id="{7139DA91-651D-4525-A8C8-39C19A5F4F3D}"/>
              </a:ext>
            </a:extLst>
          </p:cNvPr>
          <p:cNvSpPr/>
          <p:nvPr/>
        </p:nvSpPr>
        <p:spPr>
          <a:xfrm>
            <a:off x="8804146" y="2567829"/>
            <a:ext cx="1863483" cy="739561"/>
          </a:xfrm>
          <a:prstGeom prst="rect">
            <a:avLst/>
          </a:prstGeom>
        </p:spPr>
        <p:txBody>
          <a:bodyPr wrap="square">
            <a:spAutoFit/>
          </a:bodyPr>
          <a:lstStyle/>
          <a:p>
            <a:pPr>
              <a:lnSpc>
                <a:spcPct val="120000"/>
              </a:lnSpc>
            </a:pPr>
            <a:r>
              <a:rPr lang="zh-CN" altLang="en-US" sz="1200" dirty="0">
                <a:solidFill>
                  <a:schemeClr val="tx1">
                    <a:lumMod val="75000"/>
                    <a:lumOff val="25000"/>
                  </a:schemeClr>
                </a:solidFill>
                <a:cs typeface="+mn-ea"/>
                <a:sym typeface="+mn-lt"/>
              </a:rPr>
              <a:t>请输入内容请输入内容请输入内容请输入内容请输入内容请输入内容</a:t>
            </a:r>
          </a:p>
        </p:txBody>
      </p:sp>
      <p:sp>
        <p:nvSpPr>
          <p:cNvPr id="104" name="矩形 103">
            <a:extLst>
              <a:ext uri="{FF2B5EF4-FFF2-40B4-BE49-F238E27FC236}">
                <a16:creationId xmlns:a16="http://schemas.microsoft.com/office/drawing/2014/main" id="{05DC8772-F65D-4301-97A8-BAC8AA4F1C70}"/>
              </a:ext>
            </a:extLst>
          </p:cNvPr>
          <p:cNvSpPr/>
          <p:nvPr/>
        </p:nvSpPr>
        <p:spPr>
          <a:xfrm>
            <a:off x="6341819" y="2076067"/>
            <a:ext cx="1843503" cy="739561"/>
          </a:xfrm>
          <a:prstGeom prst="rect">
            <a:avLst/>
          </a:prstGeom>
        </p:spPr>
        <p:txBody>
          <a:bodyPr wrap="square">
            <a:spAutoFit/>
          </a:bodyPr>
          <a:lstStyle/>
          <a:p>
            <a:pPr>
              <a:lnSpc>
                <a:spcPct val="120000"/>
              </a:lnSpc>
            </a:pPr>
            <a:r>
              <a:rPr lang="zh-CN" altLang="en-US" sz="1200" dirty="0">
                <a:solidFill>
                  <a:schemeClr val="tx1">
                    <a:lumMod val="75000"/>
                    <a:lumOff val="25000"/>
                  </a:schemeClr>
                </a:solidFill>
                <a:cs typeface="+mn-ea"/>
                <a:sym typeface="+mn-lt"/>
              </a:rPr>
              <a:t>请输入内容请输入内容请输入内容请输入内容请输入内容请输入内容</a:t>
            </a:r>
          </a:p>
        </p:txBody>
      </p:sp>
      <p:sp>
        <p:nvSpPr>
          <p:cNvPr id="105" name="矩形 104">
            <a:extLst>
              <a:ext uri="{FF2B5EF4-FFF2-40B4-BE49-F238E27FC236}">
                <a16:creationId xmlns:a16="http://schemas.microsoft.com/office/drawing/2014/main" id="{ED8C68F2-702C-4067-A564-CABB9FAF542F}"/>
              </a:ext>
            </a:extLst>
          </p:cNvPr>
          <p:cNvSpPr/>
          <p:nvPr/>
        </p:nvSpPr>
        <p:spPr>
          <a:xfrm>
            <a:off x="760900" y="4758786"/>
            <a:ext cx="1566039" cy="517962"/>
          </a:xfrm>
          <a:prstGeom prst="rect">
            <a:avLst/>
          </a:prstGeom>
        </p:spPr>
        <p:txBody>
          <a:bodyPr wrap="square">
            <a:spAutoFit/>
          </a:bodyPr>
          <a:lstStyle/>
          <a:p>
            <a:pPr>
              <a:lnSpc>
                <a:spcPct val="120000"/>
              </a:lnSpc>
            </a:pPr>
            <a:r>
              <a:rPr lang="zh-CN" altLang="en-US" sz="1200" dirty="0">
                <a:solidFill>
                  <a:schemeClr val="tx1">
                    <a:lumMod val="75000"/>
                    <a:lumOff val="25000"/>
                  </a:schemeClr>
                </a:solidFill>
                <a:cs typeface="+mn-ea"/>
                <a:sym typeface="+mn-lt"/>
              </a:rPr>
              <a:t>请输入内容请输入内容请输入内容</a:t>
            </a:r>
          </a:p>
        </p:txBody>
      </p:sp>
      <p:sp>
        <p:nvSpPr>
          <p:cNvPr id="106" name="文本框 105">
            <a:extLst>
              <a:ext uri="{FF2B5EF4-FFF2-40B4-BE49-F238E27FC236}">
                <a16:creationId xmlns:a16="http://schemas.microsoft.com/office/drawing/2014/main" id="{90A57323-475A-42CE-83E2-86DCE4565388}"/>
              </a:ext>
            </a:extLst>
          </p:cNvPr>
          <p:cNvSpPr txBox="1"/>
          <p:nvPr/>
        </p:nvSpPr>
        <p:spPr>
          <a:xfrm>
            <a:off x="738660" y="1329325"/>
            <a:ext cx="1245854" cy="338554"/>
          </a:xfrm>
          <a:prstGeom prst="rect">
            <a:avLst/>
          </a:prstGeom>
          <a:noFill/>
        </p:spPr>
        <p:txBody>
          <a:bodyPr wrap="none" rtlCol="0">
            <a:spAutoFit/>
          </a:bodyPr>
          <a:lstStyle/>
          <a:p>
            <a:r>
              <a:rPr lang="en-US" altLang="zh-CN" sz="1600" dirty="0">
                <a:solidFill>
                  <a:schemeClr val="accent1"/>
                </a:solidFill>
                <a:cs typeface="+mn-ea"/>
                <a:sym typeface="+mn-lt"/>
              </a:rPr>
              <a:t>2015.01.12</a:t>
            </a:r>
            <a:endParaRPr lang="zh-CN" altLang="en-US" sz="1600" dirty="0">
              <a:solidFill>
                <a:schemeClr val="accent1"/>
              </a:solidFill>
              <a:cs typeface="+mn-ea"/>
              <a:sym typeface="+mn-lt"/>
            </a:endParaRPr>
          </a:p>
        </p:txBody>
      </p:sp>
      <p:sp>
        <p:nvSpPr>
          <p:cNvPr id="107" name="文本框 106">
            <a:extLst>
              <a:ext uri="{FF2B5EF4-FFF2-40B4-BE49-F238E27FC236}">
                <a16:creationId xmlns:a16="http://schemas.microsoft.com/office/drawing/2014/main" id="{FA4AF4D7-6A01-4AC4-875C-E1681AAB701B}"/>
              </a:ext>
            </a:extLst>
          </p:cNvPr>
          <p:cNvSpPr txBox="1"/>
          <p:nvPr/>
        </p:nvSpPr>
        <p:spPr>
          <a:xfrm>
            <a:off x="1958494" y="2767028"/>
            <a:ext cx="1195327" cy="338554"/>
          </a:xfrm>
          <a:prstGeom prst="rect">
            <a:avLst/>
          </a:prstGeom>
          <a:noFill/>
        </p:spPr>
        <p:txBody>
          <a:bodyPr wrap="none" rtlCol="0">
            <a:spAutoFit/>
          </a:bodyPr>
          <a:lstStyle/>
          <a:p>
            <a:r>
              <a:rPr lang="en-US" altLang="zh-CN" sz="1600" dirty="0">
                <a:solidFill>
                  <a:schemeClr val="accent1"/>
                </a:solidFill>
                <a:cs typeface="+mn-ea"/>
                <a:sym typeface="+mn-lt"/>
              </a:rPr>
              <a:t>2015.11.12</a:t>
            </a:r>
            <a:endParaRPr lang="zh-CN" altLang="en-US" sz="1600" dirty="0">
              <a:solidFill>
                <a:schemeClr val="accent1"/>
              </a:solidFill>
              <a:cs typeface="+mn-ea"/>
              <a:sym typeface="+mn-lt"/>
            </a:endParaRPr>
          </a:p>
        </p:txBody>
      </p:sp>
      <p:sp>
        <p:nvSpPr>
          <p:cNvPr id="108" name="文本框 107">
            <a:extLst>
              <a:ext uri="{FF2B5EF4-FFF2-40B4-BE49-F238E27FC236}">
                <a16:creationId xmlns:a16="http://schemas.microsoft.com/office/drawing/2014/main" id="{DFA14FB4-37DA-4D2F-B14C-619506070724}"/>
              </a:ext>
            </a:extLst>
          </p:cNvPr>
          <p:cNvSpPr txBox="1"/>
          <p:nvPr/>
        </p:nvSpPr>
        <p:spPr>
          <a:xfrm>
            <a:off x="753756" y="4450578"/>
            <a:ext cx="1125629" cy="338554"/>
          </a:xfrm>
          <a:prstGeom prst="rect">
            <a:avLst/>
          </a:prstGeom>
          <a:noFill/>
        </p:spPr>
        <p:txBody>
          <a:bodyPr wrap="none" rtlCol="0">
            <a:spAutoFit/>
          </a:bodyPr>
          <a:lstStyle/>
          <a:p>
            <a:r>
              <a:rPr lang="en-US" altLang="zh-CN" sz="1600" dirty="0">
                <a:solidFill>
                  <a:schemeClr val="accent1"/>
                </a:solidFill>
                <a:cs typeface="+mn-ea"/>
                <a:sym typeface="+mn-lt"/>
              </a:rPr>
              <a:t>2016.1.25</a:t>
            </a:r>
            <a:endParaRPr lang="zh-CN" altLang="en-US" sz="1600" dirty="0">
              <a:solidFill>
                <a:schemeClr val="accent1"/>
              </a:solidFill>
              <a:cs typeface="+mn-ea"/>
              <a:sym typeface="+mn-lt"/>
            </a:endParaRPr>
          </a:p>
        </p:txBody>
      </p:sp>
      <p:sp>
        <p:nvSpPr>
          <p:cNvPr id="109" name="文本框 108">
            <a:extLst>
              <a:ext uri="{FF2B5EF4-FFF2-40B4-BE49-F238E27FC236}">
                <a16:creationId xmlns:a16="http://schemas.microsoft.com/office/drawing/2014/main" id="{BF6D3248-AD1F-46A8-BA2D-5C5FD808829B}"/>
              </a:ext>
            </a:extLst>
          </p:cNvPr>
          <p:cNvSpPr txBox="1"/>
          <p:nvPr/>
        </p:nvSpPr>
        <p:spPr>
          <a:xfrm>
            <a:off x="3514273" y="5121132"/>
            <a:ext cx="1245854" cy="338554"/>
          </a:xfrm>
          <a:prstGeom prst="rect">
            <a:avLst/>
          </a:prstGeom>
          <a:noFill/>
        </p:spPr>
        <p:txBody>
          <a:bodyPr wrap="none" rtlCol="0">
            <a:spAutoFit/>
          </a:bodyPr>
          <a:lstStyle/>
          <a:p>
            <a:r>
              <a:rPr lang="en-US" altLang="zh-CN" sz="1600" dirty="0">
                <a:solidFill>
                  <a:schemeClr val="accent1"/>
                </a:solidFill>
                <a:cs typeface="+mn-ea"/>
                <a:sym typeface="+mn-lt"/>
              </a:rPr>
              <a:t>2016.08.20</a:t>
            </a:r>
            <a:endParaRPr lang="zh-CN" altLang="en-US" sz="1600" dirty="0">
              <a:solidFill>
                <a:schemeClr val="accent1"/>
              </a:solidFill>
              <a:cs typeface="+mn-ea"/>
              <a:sym typeface="+mn-lt"/>
            </a:endParaRPr>
          </a:p>
        </p:txBody>
      </p:sp>
      <p:sp>
        <p:nvSpPr>
          <p:cNvPr id="110" name="文本框 109">
            <a:extLst>
              <a:ext uri="{FF2B5EF4-FFF2-40B4-BE49-F238E27FC236}">
                <a16:creationId xmlns:a16="http://schemas.microsoft.com/office/drawing/2014/main" id="{97220061-39DA-4540-9321-BB9538D7FB4A}"/>
              </a:ext>
            </a:extLst>
          </p:cNvPr>
          <p:cNvSpPr txBox="1"/>
          <p:nvPr/>
        </p:nvSpPr>
        <p:spPr>
          <a:xfrm>
            <a:off x="4981339" y="3725736"/>
            <a:ext cx="1125629" cy="338554"/>
          </a:xfrm>
          <a:prstGeom prst="rect">
            <a:avLst/>
          </a:prstGeom>
          <a:noFill/>
        </p:spPr>
        <p:txBody>
          <a:bodyPr wrap="none" rtlCol="0">
            <a:spAutoFit/>
          </a:bodyPr>
          <a:lstStyle/>
          <a:p>
            <a:r>
              <a:rPr lang="en-US" altLang="zh-CN" sz="1600" dirty="0">
                <a:solidFill>
                  <a:schemeClr val="accent1"/>
                </a:solidFill>
                <a:cs typeface="+mn-ea"/>
                <a:sym typeface="+mn-lt"/>
              </a:rPr>
              <a:t>2017.5.20</a:t>
            </a:r>
            <a:endParaRPr lang="zh-CN" altLang="en-US" sz="1600" dirty="0">
              <a:solidFill>
                <a:schemeClr val="accent1"/>
              </a:solidFill>
              <a:cs typeface="+mn-ea"/>
              <a:sym typeface="+mn-lt"/>
            </a:endParaRPr>
          </a:p>
        </p:txBody>
      </p:sp>
      <p:sp>
        <p:nvSpPr>
          <p:cNvPr id="111" name="文本框 110">
            <a:extLst>
              <a:ext uri="{FF2B5EF4-FFF2-40B4-BE49-F238E27FC236}">
                <a16:creationId xmlns:a16="http://schemas.microsoft.com/office/drawing/2014/main" id="{248DA165-8D7F-4E5D-AC89-B512E6CBACAC}"/>
              </a:ext>
            </a:extLst>
          </p:cNvPr>
          <p:cNvSpPr txBox="1"/>
          <p:nvPr/>
        </p:nvSpPr>
        <p:spPr>
          <a:xfrm>
            <a:off x="6341819" y="1751441"/>
            <a:ext cx="1245854" cy="338554"/>
          </a:xfrm>
          <a:prstGeom prst="rect">
            <a:avLst/>
          </a:prstGeom>
          <a:noFill/>
        </p:spPr>
        <p:txBody>
          <a:bodyPr wrap="none" rtlCol="0">
            <a:spAutoFit/>
          </a:bodyPr>
          <a:lstStyle/>
          <a:p>
            <a:r>
              <a:rPr lang="en-US" altLang="zh-CN" sz="1600" dirty="0">
                <a:solidFill>
                  <a:schemeClr val="accent1"/>
                </a:solidFill>
                <a:cs typeface="+mn-ea"/>
                <a:sym typeface="+mn-lt"/>
              </a:rPr>
              <a:t>2018.08.13</a:t>
            </a:r>
            <a:endParaRPr lang="zh-CN" altLang="en-US" sz="1600" dirty="0">
              <a:solidFill>
                <a:schemeClr val="accent1"/>
              </a:solidFill>
              <a:cs typeface="+mn-ea"/>
              <a:sym typeface="+mn-lt"/>
            </a:endParaRPr>
          </a:p>
        </p:txBody>
      </p:sp>
      <p:sp>
        <p:nvSpPr>
          <p:cNvPr id="112" name="文本框 111">
            <a:extLst>
              <a:ext uri="{FF2B5EF4-FFF2-40B4-BE49-F238E27FC236}">
                <a16:creationId xmlns:a16="http://schemas.microsoft.com/office/drawing/2014/main" id="{80115530-01FF-4D09-88D3-316E2BA0BBC1}"/>
              </a:ext>
            </a:extLst>
          </p:cNvPr>
          <p:cNvSpPr txBox="1"/>
          <p:nvPr/>
        </p:nvSpPr>
        <p:spPr>
          <a:xfrm>
            <a:off x="8796172" y="2264676"/>
            <a:ext cx="1245854" cy="338554"/>
          </a:xfrm>
          <a:prstGeom prst="rect">
            <a:avLst/>
          </a:prstGeom>
          <a:noFill/>
        </p:spPr>
        <p:txBody>
          <a:bodyPr wrap="none" rtlCol="0">
            <a:spAutoFit/>
          </a:bodyPr>
          <a:lstStyle/>
          <a:p>
            <a:r>
              <a:rPr lang="en-US" altLang="zh-CN" sz="1600" dirty="0">
                <a:solidFill>
                  <a:schemeClr val="accent1"/>
                </a:solidFill>
                <a:cs typeface="+mn-ea"/>
                <a:sym typeface="+mn-lt"/>
              </a:rPr>
              <a:t>2019.02.14</a:t>
            </a:r>
            <a:endParaRPr lang="zh-CN" altLang="en-US" sz="1600" dirty="0">
              <a:solidFill>
                <a:schemeClr val="accent1"/>
              </a:solidFill>
              <a:cs typeface="+mn-ea"/>
              <a:sym typeface="+mn-lt"/>
            </a:endParaRPr>
          </a:p>
        </p:txBody>
      </p:sp>
      <p:sp>
        <p:nvSpPr>
          <p:cNvPr id="113" name="文本框 112">
            <a:extLst>
              <a:ext uri="{FF2B5EF4-FFF2-40B4-BE49-F238E27FC236}">
                <a16:creationId xmlns:a16="http://schemas.microsoft.com/office/drawing/2014/main" id="{5BC0E57B-9F94-42B2-A08F-6219FED17385}"/>
              </a:ext>
            </a:extLst>
          </p:cNvPr>
          <p:cNvSpPr txBox="1"/>
          <p:nvPr/>
        </p:nvSpPr>
        <p:spPr>
          <a:xfrm>
            <a:off x="9724096" y="4804424"/>
            <a:ext cx="1125629" cy="338554"/>
          </a:xfrm>
          <a:prstGeom prst="rect">
            <a:avLst/>
          </a:prstGeom>
          <a:noFill/>
        </p:spPr>
        <p:txBody>
          <a:bodyPr wrap="none" rtlCol="0">
            <a:spAutoFit/>
          </a:bodyPr>
          <a:lstStyle/>
          <a:p>
            <a:r>
              <a:rPr lang="en-US" altLang="zh-CN" sz="1600" dirty="0">
                <a:solidFill>
                  <a:schemeClr val="accent1"/>
                </a:solidFill>
                <a:cs typeface="+mn-ea"/>
                <a:sym typeface="+mn-lt"/>
              </a:rPr>
              <a:t>2020.3.16</a:t>
            </a:r>
          </a:p>
        </p:txBody>
      </p:sp>
      <p:grpSp>
        <p:nvGrpSpPr>
          <p:cNvPr id="114" name="组合 113">
            <a:extLst>
              <a:ext uri="{FF2B5EF4-FFF2-40B4-BE49-F238E27FC236}">
                <a16:creationId xmlns:a16="http://schemas.microsoft.com/office/drawing/2014/main" id="{741464E9-9037-4ED6-A620-556C7B59F268}"/>
              </a:ext>
            </a:extLst>
          </p:cNvPr>
          <p:cNvGrpSpPr/>
          <p:nvPr/>
        </p:nvGrpSpPr>
        <p:grpSpPr>
          <a:xfrm>
            <a:off x="3611563" y="4965400"/>
            <a:ext cx="123824" cy="123824"/>
            <a:chOff x="2348706" y="4518563"/>
            <a:chExt cx="123824" cy="123824"/>
          </a:xfrm>
        </p:grpSpPr>
        <p:sp>
          <p:nvSpPr>
            <p:cNvPr id="115" name="椭圆 114">
              <a:extLst>
                <a:ext uri="{FF2B5EF4-FFF2-40B4-BE49-F238E27FC236}">
                  <a16:creationId xmlns:a16="http://schemas.microsoft.com/office/drawing/2014/main" id="{FC9892CB-1073-4511-B748-AEA2A8655B07}"/>
                </a:ext>
              </a:extLst>
            </p:cNvPr>
            <p:cNvSpPr/>
            <p:nvPr/>
          </p:nvSpPr>
          <p:spPr>
            <a:xfrm>
              <a:off x="2355850" y="4525707"/>
              <a:ext cx="109537" cy="109537"/>
            </a:xfrm>
            <a:prstGeom prst="ellipse">
              <a:avLst/>
            </a:prstGeom>
            <a:solidFill>
              <a:schemeClr val="accent1"/>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6" name="椭圆 115">
              <a:extLst>
                <a:ext uri="{FF2B5EF4-FFF2-40B4-BE49-F238E27FC236}">
                  <a16:creationId xmlns:a16="http://schemas.microsoft.com/office/drawing/2014/main" id="{BEA3036C-82F1-480E-82AD-EFB5ADC2395A}"/>
                </a:ext>
              </a:extLst>
            </p:cNvPr>
            <p:cNvSpPr/>
            <p:nvPr/>
          </p:nvSpPr>
          <p:spPr>
            <a:xfrm>
              <a:off x="2348706" y="4518563"/>
              <a:ext cx="123824" cy="123824"/>
            </a:xfrm>
            <a:prstGeom prst="ellipse">
              <a:avLst/>
            </a:prstGeom>
            <a:noFill/>
            <a:ln w="6350">
              <a:solidFill>
                <a:schemeClr val="accent1"/>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117" name="组合 116">
            <a:extLst>
              <a:ext uri="{FF2B5EF4-FFF2-40B4-BE49-F238E27FC236}">
                <a16:creationId xmlns:a16="http://schemas.microsoft.com/office/drawing/2014/main" id="{00435D42-DDEE-46F4-8239-B4384B0608A6}"/>
              </a:ext>
            </a:extLst>
          </p:cNvPr>
          <p:cNvGrpSpPr/>
          <p:nvPr/>
        </p:nvGrpSpPr>
        <p:grpSpPr>
          <a:xfrm>
            <a:off x="2328344" y="1407124"/>
            <a:ext cx="123824" cy="123824"/>
            <a:chOff x="2348706" y="4518563"/>
            <a:chExt cx="123824" cy="123824"/>
          </a:xfrm>
        </p:grpSpPr>
        <p:sp>
          <p:nvSpPr>
            <p:cNvPr id="118" name="椭圆 117">
              <a:extLst>
                <a:ext uri="{FF2B5EF4-FFF2-40B4-BE49-F238E27FC236}">
                  <a16:creationId xmlns:a16="http://schemas.microsoft.com/office/drawing/2014/main" id="{E52D9E4D-7490-46D4-B646-2B85656D58EB}"/>
                </a:ext>
              </a:extLst>
            </p:cNvPr>
            <p:cNvSpPr/>
            <p:nvPr/>
          </p:nvSpPr>
          <p:spPr>
            <a:xfrm>
              <a:off x="2355850" y="4525707"/>
              <a:ext cx="109537" cy="109537"/>
            </a:xfrm>
            <a:prstGeom prst="ellipse">
              <a:avLst/>
            </a:prstGeom>
            <a:solidFill>
              <a:schemeClr val="accent2"/>
            </a:solidFill>
            <a:ln>
              <a:solidFill>
                <a:schemeClr val="accent1"/>
              </a:solid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9" name="椭圆 118">
              <a:extLst>
                <a:ext uri="{FF2B5EF4-FFF2-40B4-BE49-F238E27FC236}">
                  <a16:creationId xmlns:a16="http://schemas.microsoft.com/office/drawing/2014/main" id="{A72BE4B4-CFF0-4B67-A0EF-4AA1252B276E}"/>
                </a:ext>
              </a:extLst>
            </p:cNvPr>
            <p:cNvSpPr/>
            <p:nvPr/>
          </p:nvSpPr>
          <p:spPr>
            <a:xfrm>
              <a:off x="2348706" y="4518563"/>
              <a:ext cx="123824" cy="123824"/>
            </a:xfrm>
            <a:prstGeom prst="ellipse">
              <a:avLst/>
            </a:prstGeom>
            <a:noFill/>
            <a:ln w="6350">
              <a:solidFill>
                <a:schemeClr val="accent1"/>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120" name="组合 119">
            <a:extLst>
              <a:ext uri="{FF2B5EF4-FFF2-40B4-BE49-F238E27FC236}">
                <a16:creationId xmlns:a16="http://schemas.microsoft.com/office/drawing/2014/main" id="{4484AA35-F3CA-4026-93C7-71F652698ACD}"/>
              </a:ext>
            </a:extLst>
          </p:cNvPr>
          <p:cNvGrpSpPr/>
          <p:nvPr/>
        </p:nvGrpSpPr>
        <p:grpSpPr>
          <a:xfrm>
            <a:off x="5147610" y="3555565"/>
            <a:ext cx="123824" cy="123824"/>
            <a:chOff x="2348706" y="4518563"/>
            <a:chExt cx="123824" cy="123824"/>
          </a:xfrm>
        </p:grpSpPr>
        <p:sp>
          <p:nvSpPr>
            <p:cNvPr id="121" name="椭圆 120">
              <a:extLst>
                <a:ext uri="{FF2B5EF4-FFF2-40B4-BE49-F238E27FC236}">
                  <a16:creationId xmlns:a16="http://schemas.microsoft.com/office/drawing/2014/main" id="{76BB5992-9E23-4ED1-B625-4A8ACB2F16B9}"/>
                </a:ext>
              </a:extLst>
            </p:cNvPr>
            <p:cNvSpPr/>
            <p:nvPr/>
          </p:nvSpPr>
          <p:spPr>
            <a:xfrm>
              <a:off x="2355850" y="4525707"/>
              <a:ext cx="109537" cy="109537"/>
            </a:xfrm>
            <a:prstGeom prst="ellipse">
              <a:avLst/>
            </a:prstGeom>
            <a:solidFill>
              <a:schemeClr val="accent1"/>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2" name="椭圆 121">
              <a:extLst>
                <a:ext uri="{FF2B5EF4-FFF2-40B4-BE49-F238E27FC236}">
                  <a16:creationId xmlns:a16="http://schemas.microsoft.com/office/drawing/2014/main" id="{CF659A53-4045-43BD-AC44-0255224BD976}"/>
                </a:ext>
              </a:extLst>
            </p:cNvPr>
            <p:cNvSpPr/>
            <p:nvPr/>
          </p:nvSpPr>
          <p:spPr>
            <a:xfrm>
              <a:off x="2348706" y="4518563"/>
              <a:ext cx="123824" cy="123824"/>
            </a:xfrm>
            <a:prstGeom prst="ellipse">
              <a:avLst/>
            </a:prstGeom>
            <a:noFill/>
            <a:ln w="6350">
              <a:solidFill>
                <a:schemeClr val="accent1"/>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123" name="组合 122">
            <a:extLst>
              <a:ext uri="{FF2B5EF4-FFF2-40B4-BE49-F238E27FC236}">
                <a16:creationId xmlns:a16="http://schemas.microsoft.com/office/drawing/2014/main" id="{4034B19D-D803-408E-8BBB-59DE6BCE7699}"/>
              </a:ext>
            </a:extLst>
          </p:cNvPr>
          <p:cNvGrpSpPr/>
          <p:nvPr/>
        </p:nvGrpSpPr>
        <p:grpSpPr>
          <a:xfrm>
            <a:off x="1775597" y="2858422"/>
            <a:ext cx="123824" cy="123824"/>
            <a:chOff x="2348706" y="4518563"/>
            <a:chExt cx="123824" cy="123824"/>
          </a:xfrm>
        </p:grpSpPr>
        <p:sp>
          <p:nvSpPr>
            <p:cNvPr id="124" name="椭圆 123">
              <a:extLst>
                <a:ext uri="{FF2B5EF4-FFF2-40B4-BE49-F238E27FC236}">
                  <a16:creationId xmlns:a16="http://schemas.microsoft.com/office/drawing/2014/main" id="{777E9D82-2432-4434-B2ED-E26B7155FFF6}"/>
                </a:ext>
              </a:extLst>
            </p:cNvPr>
            <p:cNvSpPr/>
            <p:nvPr/>
          </p:nvSpPr>
          <p:spPr>
            <a:xfrm>
              <a:off x="2355850" y="4525707"/>
              <a:ext cx="109537" cy="109537"/>
            </a:xfrm>
            <a:prstGeom prst="ellipse">
              <a:avLst/>
            </a:prstGeom>
            <a:solidFill>
              <a:schemeClr val="accent1"/>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5" name="椭圆 124">
              <a:extLst>
                <a:ext uri="{FF2B5EF4-FFF2-40B4-BE49-F238E27FC236}">
                  <a16:creationId xmlns:a16="http://schemas.microsoft.com/office/drawing/2014/main" id="{8648FF2C-8A06-427D-B9FB-F7C7CFAA1B51}"/>
                </a:ext>
              </a:extLst>
            </p:cNvPr>
            <p:cNvSpPr/>
            <p:nvPr/>
          </p:nvSpPr>
          <p:spPr>
            <a:xfrm>
              <a:off x="2348706" y="4518563"/>
              <a:ext cx="123824" cy="123824"/>
            </a:xfrm>
            <a:prstGeom prst="ellipse">
              <a:avLst/>
            </a:prstGeom>
            <a:noFill/>
            <a:ln w="6350">
              <a:solidFill>
                <a:schemeClr val="accent1"/>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126" name="组合 125">
            <a:extLst>
              <a:ext uri="{FF2B5EF4-FFF2-40B4-BE49-F238E27FC236}">
                <a16:creationId xmlns:a16="http://schemas.microsoft.com/office/drawing/2014/main" id="{1FAAA2F6-1F3D-4ED3-9E54-C06593289EA9}"/>
              </a:ext>
            </a:extLst>
          </p:cNvPr>
          <p:cNvGrpSpPr/>
          <p:nvPr/>
        </p:nvGrpSpPr>
        <p:grpSpPr>
          <a:xfrm>
            <a:off x="6463406" y="2971389"/>
            <a:ext cx="123824" cy="123824"/>
            <a:chOff x="2348706" y="4518563"/>
            <a:chExt cx="123824" cy="123824"/>
          </a:xfrm>
        </p:grpSpPr>
        <p:sp>
          <p:nvSpPr>
            <p:cNvPr id="127" name="椭圆 126">
              <a:extLst>
                <a:ext uri="{FF2B5EF4-FFF2-40B4-BE49-F238E27FC236}">
                  <a16:creationId xmlns:a16="http://schemas.microsoft.com/office/drawing/2014/main" id="{CE1D7015-5129-4EE2-8F3B-FE7D23D14C82}"/>
                </a:ext>
              </a:extLst>
            </p:cNvPr>
            <p:cNvSpPr/>
            <p:nvPr/>
          </p:nvSpPr>
          <p:spPr>
            <a:xfrm>
              <a:off x="2355850" y="4525707"/>
              <a:ext cx="109537" cy="109537"/>
            </a:xfrm>
            <a:prstGeom prst="ellipse">
              <a:avLst/>
            </a:prstGeom>
            <a:solidFill>
              <a:schemeClr val="accent1"/>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8" name="椭圆 127">
              <a:extLst>
                <a:ext uri="{FF2B5EF4-FFF2-40B4-BE49-F238E27FC236}">
                  <a16:creationId xmlns:a16="http://schemas.microsoft.com/office/drawing/2014/main" id="{04F8CAD3-2FAB-486D-9338-F230E93DA8A4}"/>
                </a:ext>
              </a:extLst>
            </p:cNvPr>
            <p:cNvSpPr/>
            <p:nvPr/>
          </p:nvSpPr>
          <p:spPr>
            <a:xfrm>
              <a:off x="2348706" y="4518563"/>
              <a:ext cx="123824" cy="123824"/>
            </a:xfrm>
            <a:prstGeom prst="ellipse">
              <a:avLst/>
            </a:prstGeom>
            <a:noFill/>
            <a:ln w="6350">
              <a:solidFill>
                <a:schemeClr val="accent1"/>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129" name="组合 128">
            <a:extLst>
              <a:ext uri="{FF2B5EF4-FFF2-40B4-BE49-F238E27FC236}">
                <a16:creationId xmlns:a16="http://schemas.microsoft.com/office/drawing/2014/main" id="{F7FF41C9-D25D-4D12-9D2F-C7D6A5DDAEDC}"/>
              </a:ext>
            </a:extLst>
          </p:cNvPr>
          <p:cNvGrpSpPr/>
          <p:nvPr/>
        </p:nvGrpSpPr>
        <p:grpSpPr>
          <a:xfrm>
            <a:off x="8869554" y="3562709"/>
            <a:ext cx="123824" cy="123824"/>
            <a:chOff x="2348706" y="4518563"/>
            <a:chExt cx="123824" cy="123824"/>
          </a:xfrm>
        </p:grpSpPr>
        <p:sp>
          <p:nvSpPr>
            <p:cNvPr id="130" name="椭圆 129">
              <a:extLst>
                <a:ext uri="{FF2B5EF4-FFF2-40B4-BE49-F238E27FC236}">
                  <a16:creationId xmlns:a16="http://schemas.microsoft.com/office/drawing/2014/main" id="{8C3ABFDE-93EA-45C7-940D-ACBE2A6BB7EF}"/>
                </a:ext>
              </a:extLst>
            </p:cNvPr>
            <p:cNvSpPr/>
            <p:nvPr/>
          </p:nvSpPr>
          <p:spPr>
            <a:xfrm>
              <a:off x="2355850" y="4525707"/>
              <a:ext cx="109537" cy="109537"/>
            </a:xfrm>
            <a:prstGeom prst="ellipse">
              <a:avLst/>
            </a:prstGeom>
            <a:solidFill>
              <a:schemeClr val="accent1"/>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1" name="椭圆 130">
              <a:extLst>
                <a:ext uri="{FF2B5EF4-FFF2-40B4-BE49-F238E27FC236}">
                  <a16:creationId xmlns:a16="http://schemas.microsoft.com/office/drawing/2014/main" id="{E8DF99B0-552C-4C6C-B773-A18FC35160F7}"/>
                </a:ext>
              </a:extLst>
            </p:cNvPr>
            <p:cNvSpPr/>
            <p:nvPr/>
          </p:nvSpPr>
          <p:spPr>
            <a:xfrm>
              <a:off x="2348706" y="4518563"/>
              <a:ext cx="123824" cy="123824"/>
            </a:xfrm>
            <a:prstGeom prst="ellipse">
              <a:avLst/>
            </a:prstGeom>
            <a:noFill/>
            <a:ln w="6350">
              <a:solidFill>
                <a:schemeClr val="accent1"/>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132" name="组合 131">
            <a:extLst>
              <a:ext uri="{FF2B5EF4-FFF2-40B4-BE49-F238E27FC236}">
                <a16:creationId xmlns:a16="http://schemas.microsoft.com/office/drawing/2014/main" id="{C02A5CCE-7607-4678-A5B2-B56200447E7A}"/>
              </a:ext>
            </a:extLst>
          </p:cNvPr>
          <p:cNvGrpSpPr/>
          <p:nvPr/>
        </p:nvGrpSpPr>
        <p:grpSpPr>
          <a:xfrm>
            <a:off x="9879561" y="4689889"/>
            <a:ext cx="123824" cy="123824"/>
            <a:chOff x="2348706" y="4518563"/>
            <a:chExt cx="123824" cy="123824"/>
          </a:xfrm>
        </p:grpSpPr>
        <p:sp>
          <p:nvSpPr>
            <p:cNvPr id="133" name="椭圆 132">
              <a:extLst>
                <a:ext uri="{FF2B5EF4-FFF2-40B4-BE49-F238E27FC236}">
                  <a16:creationId xmlns:a16="http://schemas.microsoft.com/office/drawing/2014/main" id="{372B3A25-9E73-468D-B10A-827D16A34F22}"/>
                </a:ext>
              </a:extLst>
            </p:cNvPr>
            <p:cNvSpPr/>
            <p:nvPr/>
          </p:nvSpPr>
          <p:spPr>
            <a:xfrm>
              <a:off x="2355850" y="4525707"/>
              <a:ext cx="109537" cy="109537"/>
            </a:xfrm>
            <a:prstGeom prst="ellipse">
              <a:avLst/>
            </a:prstGeom>
            <a:solidFill>
              <a:schemeClr val="accent1"/>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4" name="椭圆 133">
              <a:extLst>
                <a:ext uri="{FF2B5EF4-FFF2-40B4-BE49-F238E27FC236}">
                  <a16:creationId xmlns:a16="http://schemas.microsoft.com/office/drawing/2014/main" id="{FE814DB3-9117-48C8-A218-1F3BF7EC95A3}"/>
                </a:ext>
              </a:extLst>
            </p:cNvPr>
            <p:cNvSpPr/>
            <p:nvPr/>
          </p:nvSpPr>
          <p:spPr>
            <a:xfrm>
              <a:off x="2348706" y="4518563"/>
              <a:ext cx="123824" cy="123824"/>
            </a:xfrm>
            <a:prstGeom prst="ellipse">
              <a:avLst/>
            </a:prstGeom>
            <a:noFill/>
            <a:ln w="6350">
              <a:solidFill>
                <a:schemeClr val="accent1"/>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2" name="文本占位符 1">
            <a:extLst>
              <a:ext uri="{FF2B5EF4-FFF2-40B4-BE49-F238E27FC236}">
                <a16:creationId xmlns:a16="http://schemas.microsoft.com/office/drawing/2014/main" id="{FCA4F6F7-8063-4E27-82C5-13608FB4D6BF}"/>
              </a:ext>
            </a:extLst>
          </p:cNvPr>
          <p:cNvSpPr>
            <a:spLocks noGrp="1"/>
          </p:cNvSpPr>
          <p:nvPr>
            <p:ph type="body" sz="quarter" idx="11"/>
          </p:nvPr>
        </p:nvSpPr>
        <p:spPr/>
        <p:txBody>
          <a:bodyPr/>
          <a:lstStyle/>
          <a:p>
            <a:r>
              <a:rPr lang="zh-CN" altLang="en-US" dirty="0">
                <a:latin typeface="+mn-lt"/>
                <a:ea typeface="+mn-ea"/>
                <a:cs typeface="+mn-ea"/>
                <a:sym typeface="+mn-lt"/>
              </a:rPr>
              <a:t>时间线页面</a:t>
            </a:r>
          </a:p>
        </p:txBody>
      </p:sp>
      <p:sp>
        <p:nvSpPr>
          <p:cNvPr id="7" name="文本占位符 6">
            <a:extLst>
              <a:ext uri="{FF2B5EF4-FFF2-40B4-BE49-F238E27FC236}">
                <a16:creationId xmlns:a16="http://schemas.microsoft.com/office/drawing/2014/main" id="{666BADF3-0E5B-4BC4-AC71-C441043FADDC}"/>
              </a:ext>
            </a:extLst>
          </p:cNvPr>
          <p:cNvSpPr>
            <a:spLocks noGrp="1"/>
          </p:cNvSpPr>
          <p:nvPr>
            <p:ph type="body" sz="quarter" idx="12"/>
          </p:nvPr>
        </p:nvSpPr>
        <p:spPr/>
        <p:txBody>
          <a:bodyPr/>
          <a:lstStyle/>
          <a:p>
            <a:r>
              <a:rPr lang="en-US" altLang="zh-CN" dirty="0">
                <a:latin typeface="+mn-lt"/>
                <a:ea typeface="+mn-ea"/>
                <a:cs typeface="+mn-ea"/>
                <a:sym typeface="+mn-lt"/>
              </a:rPr>
              <a:t>2</a:t>
            </a:r>
            <a:endParaRPr lang="zh-CN" altLang="en-US" dirty="0">
              <a:latin typeface="+mn-lt"/>
              <a:ea typeface="+mn-ea"/>
              <a:cs typeface="+mn-ea"/>
              <a:sym typeface="+mn-lt"/>
            </a:endParaRPr>
          </a:p>
        </p:txBody>
      </p:sp>
      <p:sp>
        <p:nvSpPr>
          <p:cNvPr id="9" name="文本占位符 8">
            <a:extLst>
              <a:ext uri="{FF2B5EF4-FFF2-40B4-BE49-F238E27FC236}">
                <a16:creationId xmlns:a16="http://schemas.microsoft.com/office/drawing/2014/main" id="{CF9E3EF3-609E-49A6-ABD3-D7B45A6CADAE}"/>
              </a:ext>
            </a:extLst>
          </p:cNvPr>
          <p:cNvSpPr>
            <a:spLocks noGrp="1"/>
          </p:cNvSpPr>
          <p:nvPr>
            <p:ph type="body" sz="quarter" idx="13"/>
          </p:nvPr>
        </p:nvSpPr>
        <p:spPr/>
        <p:txBody>
          <a:bodyPr/>
          <a:lstStyle/>
          <a:p>
            <a:r>
              <a:rPr lang="en-US" altLang="zh-CN" dirty="0">
                <a:latin typeface="+mn-lt"/>
                <a:ea typeface="+mn-ea"/>
                <a:cs typeface="+mn-ea"/>
                <a:sym typeface="+mn-lt"/>
              </a:rPr>
              <a:t>TIMELINE PAGE</a:t>
            </a:r>
            <a:endParaRPr lang="zh-CN" altLang="en-US" dirty="0">
              <a:latin typeface="+mn-lt"/>
              <a:ea typeface="+mn-ea"/>
              <a:cs typeface="+mn-ea"/>
              <a:sym typeface="+mn-lt"/>
            </a:endParaRPr>
          </a:p>
        </p:txBody>
      </p:sp>
    </p:spTree>
    <p:extLst>
      <p:ext uri="{BB962C8B-B14F-4D97-AF65-F5344CB8AC3E}">
        <p14:creationId xmlns:p14="http://schemas.microsoft.com/office/powerpoint/2010/main" val="320182924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B902B707-A042-41AC-B4C2-44BB9A983FB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373415" y="5459103"/>
            <a:ext cx="1965830" cy="1122787"/>
          </a:xfrm>
          <a:prstGeom prst="rect">
            <a:avLst/>
          </a:prstGeom>
        </p:spPr>
      </p:pic>
      <p:graphicFrame>
        <p:nvGraphicFramePr>
          <p:cNvPr id="20" name="表格 19">
            <a:extLst>
              <a:ext uri="{FF2B5EF4-FFF2-40B4-BE49-F238E27FC236}">
                <a16:creationId xmlns:a16="http://schemas.microsoft.com/office/drawing/2014/main" id="{1C19EA06-AF22-4104-8980-6DB2DF0D25B5}"/>
              </a:ext>
            </a:extLst>
          </p:cNvPr>
          <p:cNvGraphicFramePr>
            <a:graphicFrameLocks noGrp="1"/>
          </p:cNvGraphicFramePr>
          <p:nvPr>
            <p:extLst>
              <p:ext uri="{D42A27DB-BD31-4B8C-83A1-F6EECF244321}">
                <p14:modId xmlns:p14="http://schemas.microsoft.com/office/powerpoint/2010/main" val="1795241624"/>
              </p:ext>
            </p:extLst>
          </p:nvPr>
        </p:nvGraphicFramePr>
        <p:xfrm>
          <a:off x="666748" y="1519650"/>
          <a:ext cx="10852150" cy="3666300"/>
        </p:xfrm>
        <a:graphic>
          <a:graphicData uri="http://schemas.openxmlformats.org/drawingml/2006/table">
            <a:tbl>
              <a:tblPr firstRow="1" bandRow="1">
                <a:tableStyleId>{5C22544A-7EE6-4342-B048-85BDC9FD1C3A}</a:tableStyleId>
              </a:tblPr>
              <a:tblGrid>
                <a:gridCol w="2170430">
                  <a:extLst>
                    <a:ext uri="{9D8B030D-6E8A-4147-A177-3AD203B41FA5}">
                      <a16:colId xmlns:a16="http://schemas.microsoft.com/office/drawing/2014/main" val="2051569050"/>
                    </a:ext>
                  </a:extLst>
                </a:gridCol>
                <a:gridCol w="2170430">
                  <a:extLst>
                    <a:ext uri="{9D8B030D-6E8A-4147-A177-3AD203B41FA5}">
                      <a16:colId xmlns:a16="http://schemas.microsoft.com/office/drawing/2014/main" val="1641325198"/>
                    </a:ext>
                  </a:extLst>
                </a:gridCol>
                <a:gridCol w="2170430">
                  <a:extLst>
                    <a:ext uri="{9D8B030D-6E8A-4147-A177-3AD203B41FA5}">
                      <a16:colId xmlns:a16="http://schemas.microsoft.com/office/drawing/2014/main" val="3973583180"/>
                    </a:ext>
                  </a:extLst>
                </a:gridCol>
                <a:gridCol w="2170430">
                  <a:extLst>
                    <a:ext uri="{9D8B030D-6E8A-4147-A177-3AD203B41FA5}">
                      <a16:colId xmlns:a16="http://schemas.microsoft.com/office/drawing/2014/main" val="3848634246"/>
                    </a:ext>
                  </a:extLst>
                </a:gridCol>
                <a:gridCol w="2170430">
                  <a:extLst>
                    <a:ext uri="{9D8B030D-6E8A-4147-A177-3AD203B41FA5}">
                      <a16:colId xmlns:a16="http://schemas.microsoft.com/office/drawing/2014/main" val="200825523"/>
                    </a:ext>
                  </a:extLst>
                </a:gridCol>
              </a:tblGrid>
              <a:tr h="733260">
                <a:tc>
                  <a:txBody>
                    <a:bodyPr/>
                    <a:lstStyle/>
                    <a:p>
                      <a:pPr algn="ctr"/>
                      <a:r>
                        <a:rPr lang="zh-CN" altLang="en-US" sz="2200" dirty="0">
                          <a:latin typeface="+mn-lt"/>
                          <a:ea typeface="+mn-ea"/>
                          <a:cs typeface="+mn-ea"/>
                          <a:sym typeface="+mn-lt"/>
                        </a:rPr>
                        <a:t>类别</a:t>
                      </a:r>
                      <a:r>
                        <a:rPr lang="en-US" altLang="zh-CN" sz="2200" dirty="0">
                          <a:latin typeface="+mn-lt"/>
                          <a:ea typeface="+mn-ea"/>
                          <a:cs typeface="+mn-ea"/>
                          <a:sym typeface="+mn-lt"/>
                        </a:rPr>
                        <a:t>1</a:t>
                      </a:r>
                      <a:endParaRPr lang="zh-CN" altLang="en-US" sz="2200" dirty="0">
                        <a:latin typeface="+mn-lt"/>
                        <a:ea typeface="+mn-ea"/>
                        <a:cs typeface="+mn-ea"/>
                        <a:sym typeface="+mn-lt"/>
                      </a:endParaRPr>
                    </a:p>
                  </a:txBody>
                  <a:tcPr anchor="ctr">
                    <a:lnL w="12700" cmpd="sng">
                      <a:noFill/>
                    </a:lnL>
                    <a:lnR w="19050" cap="flat" cmpd="sng" algn="ctr">
                      <a:solidFill>
                        <a:schemeClr val="bg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chemeClr val="accent1"/>
                    </a:solidFill>
                  </a:tcPr>
                </a:tc>
                <a:tc>
                  <a:txBody>
                    <a:bodyPr/>
                    <a:lstStyle/>
                    <a:p>
                      <a:pPr algn="ctr"/>
                      <a:r>
                        <a:rPr lang="zh-CN" altLang="en-US" sz="2200" dirty="0">
                          <a:latin typeface="+mn-lt"/>
                          <a:ea typeface="+mn-ea"/>
                          <a:cs typeface="+mn-ea"/>
                          <a:sym typeface="+mn-lt"/>
                        </a:rPr>
                        <a:t>类别</a:t>
                      </a:r>
                      <a:r>
                        <a:rPr lang="en-US" altLang="zh-CN" sz="2200" dirty="0">
                          <a:latin typeface="+mn-lt"/>
                          <a:ea typeface="+mn-ea"/>
                          <a:cs typeface="+mn-ea"/>
                          <a:sym typeface="+mn-lt"/>
                        </a:rPr>
                        <a:t>2</a:t>
                      </a:r>
                      <a:endParaRPr lang="zh-CN" altLang="en-US" sz="2200" dirty="0">
                        <a:latin typeface="+mn-lt"/>
                        <a:ea typeface="+mn-ea"/>
                        <a:cs typeface="+mn-ea"/>
                        <a:sym typeface="+mn-lt"/>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chemeClr val="accent1"/>
                    </a:solidFill>
                  </a:tcPr>
                </a:tc>
                <a:tc>
                  <a:txBody>
                    <a:bodyPr/>
                    <a:lstStyle/>
                    <a:p>
                      <a:pPr algn="ctr"/>
                      <a:r>
                        <a:rPr lang="zh-CN" altLang="en-US" sz="2200" dirty="0">
                          <a:latin typeface="+mn-lt"/>
                          <a:ea typeface="+mn-ea"/>
                          <a:cs typeface="+mn-ea"/>
                          <a:sym typeface="+mn-lt"/>
                        </a:rPr>
                        <a:t>类别</a:t>
                      </a:r>
                      <a:r>
                        <a:rPr lang="en-US" altLang="zh-CN" sz="2200" dirty="0">
                          <a:latin typeface="+mn-lt"/>
                          <a:ea typeface="+mn-ea"/>
                          <a:cs typeface="+mn-ea"/>
                          <a:sym typeface="+mn-lt"/>
                        </a:rPr>
                        <a:t>3</a:t>
                      </a:r>
                      <a:endParaRPr lang="zh-CN" altLang="en-US" sz="2200" dirty="0">
                        <a:latin typeface="+mn-lt"/>
                        <a:ea typeface="+mn-ea"/>
                        <a:cs typeface="+mn-ea"/>
                        <a:sym typeface="+mn-lt"/>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chemeClr val="accent1"/>
                    </a:solidFill>
                  </a:tcPr>
                </a:tc>
                <a:tc>
                  <a:txBody>
                    <a:bodyPr/>
                    <a:lstStyle/>
                    <a:p>
                      <a:pPr algn="ctr"/>
                      <a:r>
                        <a:rPr lang="zh-CN" altLang="en-US" sz="2200" dirty="0">
                          <a:latin typeface="+mn-lt"/>
                          <a:ea typeface="+mn-ea"/>
                          <a:cs typeface="+mn-ea"/>
                          <a:sym typeface="+mn-lt"/>
                        </a:rPr>
                        <a:t>类别</a:t>
                      </a:r>
                      <a:r>
                        <a:rPr lang="en-US" altLang="zh-CN" sz="2200" dirty="0">
                          <a:latin typeface="+mn-lt"/>
                          <a:ea typeface="+mn-ea"/>
                          <a:cs typeface="+mn-ea"/>
                          <a:sym typeface="+mn-lt"/>
                        </a:rPr>
                        <a:t>4</a:t>
                      </a:r>
                      <a:endParaRPr lang="zh-CN" altLang="en-US" sz="2200" dirty="0">
                        <a:latin typeface="+mn-lt"/>
                        <a:ea typeface="+mn-ea"/>
                        <a:cs typeface="+mn-ea"/>
                        <a:sym typeface="+mn-lt"/>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chemeClr val="accent1"/>
                    </a:solidFill>
                  </a:tcPr>
                </a:tc>
                <a:tc>
                  <a:txBody>
                    <a:bodyPr/>
                    <a:lstStyle/>
                    <a:p>
                      <a:pPr algn="ctr"/>
                      <a:r>
                        <a:rPr lang="zh-CN" altLang="en-US" sz="2200" dirty="0">
                          <a:latin typeface="+mn-lt"/>
                          <a:ea typeface="+mn-ea"/>
                          <a:cs typeface="+mn-ea"/>
                          <a:sym typeface="+mn-lt"/>
                        </a:rPr>
                        <a:t>类别</a:t>
                      </a:r>
                      <a:r>
                        <a:rPr lang="en-US" altLang="zh-CN" sz="2200" dirty="0">
                          <a:latin typeface="+mn-lt"/>
                          <a:ea typeface="+mn-ea"/>
                          <a:cs typeface="+mn-ea"/>
                          <a:sym typeface="+mn-lt"/>
                        </a:rPr>
                        <a:t>5</a:t>
                      </a:r>
                      <a:endParaRPr lang="zh-CN" altLang="en-US" sz="2200" dirty="0">
                        <a:latin typeface="+mn-lt"/>
                        <a:ea typeface="+mn-ea"/>
                        <a:cs typeface="+mn-ea"/>
                        <a:sym typeface="+mn-lt"/>
                      </a:endParaRPr>
                    </a:p>
                  </a:txBody>
                  <a:tcPr anchor="ctr">
                    <a:lnL w="19050" cap="flat" cmpd="sng" algn="ctr">
                      <a:solidFill>
                        <a:schemeClr val="bg1"/>
                      </a:solid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779403048"/>
                  </a:ext>
                </a:extLst>
              </a:tr>
              <a:tr h="733260">
                <a:tc>
                  <a:txBody>
                    <a:bodyPr/>
                    <a:lstStyle/>
                    <a:p>
                      <a:pPr algn="ctr"/>
                      <a:r>
                        <a:rPr lang="en-US" altLang="zh-CN" sz="2000" dirty="0">
                          <a:latin typeface="+mn-lt"/>
                          <a:ea typeface="+mn-ea"/>
                          <a:cs typeface="+mn-ea"/>
                          <a:sym typeface="+mn-lt"/>
                        </a:rPr>
                        <a:t>12</a:t>
                      </a:r>
                      <a:endParaRPr lang="zh-CN" altLang="en-US" sz="2000" dirty="0">
                        <a:latin typeface="+mn-lt"/>
                        <a:ea typeface="+mn-ea"/>
                        <a:cs typeface="+mn-ea"/>
                        <a:sym typeface="+mn-lt"/>
                      </a:endParaRPr>
                    </a:p>
                  </a:txBody>
                  <a:tcPr anchor="ctr">
                    <a:lnL w="12700" cmpd="sng">
                      <a:noFill/>
                    </a:lnL>
                    <a:lnR w="19050" cap="flat" cmpd="sng" algn="ctr">
                      <a:solidFill>
                        <a:schemeClr val="bg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a:r>
                        <a:rPr lang="en-US" altLang="zh-CN" sz="2000" dirty="0">
                          <a:latin typeface="+mn-lt"/>
                          <a:ea typeface="+mn-ea"/>
                          <a:cs typeface="+mn-ea"/>
                          <a:sym typeface="+mn-lt"/>
                        </a:rPr>
                        <a:t>13</a:t>
                      </a:r>
                      <a:endParaRPr lang="zh-CN" altLang="en-US" sz="2000" dirty="0">
                        <a:latin typeface="+mn-lt"/>
                        <a:ea typeface="+mn-ea"/>
                        <a:cs typeface="+mn-ea"/>
                        <a:sym typeface="+mn-lt"/>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a:r>
                        <a:rPr lang="en-US" altLang="zh-CN" sz="2000" dirty="0">
                          <a:latin typeface="+mn-lt"/>
                          <a:ea typeface="+mn-ea"/>
                          <a:cs typeface="+mn-ea"/>
                          <a:sym typeface="+mn-lt"/>
                        </a:rPr>
                        <a:t>156</a:t>
                      </a:r>
                      <a:endParaRPr lang="zh-CN" altLang="en-US" sz="2000" dirty="0">
                        <a:latin typeface="+mn-lt"/>
                        <a:ea typeface="+mn-ea"/>
                        <a:cs typeface="+mn-ea"/>
                        <a:sym typeface="+mn-lt"/>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a:r>
                        <a:rPr lang="en-US" altLang="zh-CN" sz="2000" dirty="0">
                          <a:latin typeface="+mn-lt"/>
                          <a:ea typeface="+mn-ea"/>
                          <a:cs typeface="+mn-ea"/>
                          <a:sym typeface="+mn-lt"/>
                        </a:rPr>
                        <a:t>45</a:t>
                      </a:r>
                      <a:endParaRPr lang="zh-CN" altLang="en-US" sz="2000" dirty="0">
                        <a:latin typeface="+mn-lt"/>
                        <a:ea typeface="+mn-ea"/>
                        <a:cs typeface="+mn-ea"/>
                        <a:sym typeface="+mn-lt"/>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a:r>
                        <a:rPr lang="en-US" altLang="zh-CN" sz="2000" dirty="0">
                          <a:latin typeface="+mn-lt"/>
                          <a:ea typeface="+mn-ea"/>
                          <a:cs typeface="+mn-ea"/>
                          <a:sym typeface="+mn-lt"/>
                        </a:rPr>
                        <a:t>85</a:t>
                      </a:r>
                      <a:endParaRPr lang="zh-CN" altLang="en-US" sz="2000" dirty="0">
                        <a:latin typeface="+mn-lt"/>
                        <a:ea typeface="+mn-ea"/>
                        <a:cs typeface="+mn-ea"/>
                        <a:sym typeface="+mn-lt"/>
                      </a:endParaRPr>
                    </a:p>
                  </a:txBody>
                  <a:tcPr anchor="ctr">
                    <a:lnL w="19050" cap="flat" cmpd="sng" algn="ctr">
                      <a:solidFill>
                        <a:schemeClr val="bg1"/>
                      </a:solidFill>
                      <a:prstDash val="solid"/>
                      <a:round/>
                      <a:headEnd type="none" w="med" len="med"/>
                      <a:tailEnd type="none" w="med" len="med"/>
                    </a:lnL>
                    <a:lnR w="12700" cmpd="sng">
                      <a:noFill/>
                    </a:lnR>
                    <a:lnT w="38100" cmpd="sng">
                      <a:noFill/>
                    </a:lnT>
                    <a:lnB w="12700" cmpd="sng">
                      <a:no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311402836"/>
                  </a:ext>
                </a:extLst>
              </a:tr>
              <a:tr h="733260">
                <a:tc>
                  <a:txBody>
                    <a:bodyPr/>
                    <a:lstStyle/>
                    <a:p>
                      <a:pPr algn="ctr"/>
                      <a:r>
                        <a:rPr lang="en-US" altLang="zh-CN" sz="2000" dirty="0">
                          <a:latin typeface="+mn-lt"/>
                          <a:ea typeface="+mn-ea"/>
                          <a:cs typeface="+mn-ea"/>
                          <a:sym typeface="+mn-lt"/>
                        </a:rPr>
                        <a:t>78</a:t>
                      </a:r>
                      <a:endParaRPr lang="zh-CN" altLang="en-US" sz="2000" dirty="0">
                        <a:latin typeface="+mn-lt"/>
                        <a:ea typeface="+mn-ea"/>
                        <a:cs typeface="+mn-ea"/>
                        <a:sym typeface="+mn-lt"/>
                      </a:endParaRPr>
                    </a:p>
                  </a:txBody>
                  <a:tcPr anchor="ctr">
                    <a:lnL w="12700" cmpd="sng">
                      <a:noFill/>
                    </a:lnL>
                    <a:lnR w="1905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85000"/>
                        <a:alpha val="80000"/>
                      </a:schemeClr>
                    </a:solidFill>
                  </a:tcPr>
                </a:tc>
                <a:tc>
                  <a:txBody>
                    <a:bodyPr/>
                    <a:lstStyle/>
                    <a:p>
                      <a:pPr algn="ctr"/>
                      <a:r>
                        <a:rPr lang="en-US" altLang="zh-CN" sz="2000" dirty="0">
                          <a:latin typeface="+mn-lt"/>
                          <a:ea typeface="+mn-ea"/>
                          <a:cs typeface="+mn-ea"/>
                          <a:sym typeface="+mn-lt"/>
                        </a:rPr>
                        <a:t>73</a:t>
                      </a:r>
                      <a:endParaRPr lang="zh-CN" altLang="en-US" sz="2000" dirty="0">
                        <a:latin typeface="+mn-lt"/>
                        <a:ea typeface="+mn-ea"/>
                        <a:cs typeface="+mn-ea"/>
                        <a:sym typeface="+mn-lt"/>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85000"/>
                        <a:alpha val="80000"/>
                      </a:schemeClr>
                    </a:solidFill>
                  </a:tcPr>
                </a:tc>
                <a:tc>
                  <a:txBody>
                    <a:bodyPr/>
                    <a:lstStyle/>
                    <a:p>
                      <a:pPr algn="ctr"/>
                      <a:r>
                        <a:rPr lang="en-US" altLang="zh-CN" sz="2000" dirty="0">
                          <a:latin typeface="+mn-lt"/>
                          <a:ea typeface="+mn-ea"/>
                          <a:cs typeface="+mn-ea"/>
                          <a:sym typeface="+mn-lt"/>
                        </a:rPr>
                        <a:t>79</a:t>
                      </a:r>
                      <a:endParaRPr lang="zh-CN" altLang="en-US" sz="2000" dirty="0">
                        <a:latin typeface="+mn-lt"/>
                        <a:ea typeface="+mn-ea"/>
                        <a:cs typeface="+mn-ea"/>
                        <a:sym typeface="+mn-lt"/>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85000"/>
                        <a:alpha val="80000"/>
                      </a:schemeClr>
                    </a:solidFill>
                  </a:tcPr>
                </a:tc>
                <a:tc>
                  <a:txBody>
                    <a:bodyPr/>
                    <a:lstStyle/>
                    <a:p>
                      <a:pPr algn="ctr"/>
                      <a:r>
                        <a:rPr lang="en-US" altLang="zh-CN" sz="2000" dirty="0">
                          <a:latin typeface="+mn-lt"/>
                          <a:ea typeface="+mn-ea"/>
                          <a:cs typeface="+mn-ea"/>
                          <a:sym typeface="+mn-lt"/>
                        </a:rPr>
                        <a:t>287</a:t>
                      </a:r>
                      <a:endParaRPr lang="zh-CN" altLang="en-US" sz="2000" dirty="0">
                        <a:latin typeface="+mn-lt"/>
                        <a:ea typeface="+mn-ea"/>
                        <a:cs typeface="+mn-ea"/>
                        <a:sym typeface="+mn-lt"/>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85000"/>
                        <a:alpha val="80000"/>
                      </a:schemeClr>
                    </a:solidFill>
                  </a:tcPr>
                </a:tc>
                <a:tc>
                  <a:txBody>
                    <a:bodyPr/>
                    <a:lstStyle/>
                    <a:p>
                      <a:pPr algn="ctr"/>
                      <a:r>
                        <a:rPr lang="en-US" altLang="zh-CN" sz="2000" dirty="0">
                          <a:latin typeface="+mn-lt"/>
                          <a:ea typeface="+mn-ea"/>
                          <a:cs typeface="+mn-ea"/>
                          <a:sym typeface="+mn-lt"/>
                        </a:rPr>
                        <a:t>21</a:t>
                      </a:r>
                      <a:endParaRPr lang="zh-CN" altLang="en-US" sz="2000" dirty="0">
                        <a:latin typeface="+mn-lt"/>
                        <a:ea typeface="+mn-ea"/>
                        <a:cs typeface="+mn-ea"/>
                        <a:sym typeface="+mn-lt"/>
                      </a:endParaRPr>
                    </a:p>
                  </a:txBody>
                  <a:tcPr anchor="ctr">
                    <a:lnL w="1905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lumMod val="85000"/>
                        <a:alpha val="80000"/>
                      </a:schemeClr>
                    </a:solidFill>
                  </a:tcPr>
                </a:tc>
                <a:extLst>
                  <a:ext uri="{0D108BD9-81ED-4DB2-BD59-A6C34878D82A}">
                    <a16:rowId xmlns:a16="http://schemas.microsoft.com/office/drawing/2014/main" val="2832205030"/>
                  </a:ext>
                </a:extLst>
              </a:tr>
              <a:tr h="733260">
                <a:tc>
                  <a:txBody>
                    <a:bodyPr/>
                    <a:lstStyle/>
                    <a:p>
                      <a:pPr algn="ctr"/>
                      <a:r>
                        <a:rPr lang="en-US" altLang="zh-CN" sz="2000" dirty="0">
                          <a:latin typeface="+mn-lt"/>
                          <a:ea typeface="+mn-ea"/>
                          <a:cs typeface="+mn-ea"/>
                          <a:sym typeface="+mn-lt"/>
                        </a:rPr>
                        <a:t>38</a:t>
                      </a:r>
                      <a:endParaRPr lang="zh-CN" altLang="en-US" sz="2000" dirty="0">
                        <a:latin typeface="+mn-lt"/>
                        <a:ea typeface="+mn-ea"/>
                        <a:cs typeface="+mn-ea"/>
                        <a:sym typeface="+mn-lt"/>
                      </a:endParaRPr>
                    </a:p>
                  </a:txBody>
                  <a:tcPr anchor="ctr">
                    <a:lnL w="12700" cmpd="sng">
                      <a:noFill/>
                    </a:lnL>
                    <a:lnR w="1905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a:r>
                        <a:rPr lang="en-US" altLang="zh-CN" sz="2000" dirty="0">
                          <a:latin typeface="+mn-lt"/>
                          <a:ea typeface="+mn-ea"/>
                          <a:cs typeface="+mn-ea"/>
                          <a:sym typeface="+mn-lt"/>
                        </a:rPr>
                        <a:t>25</a:t>
                      </a:r>
                      <a:endParaRPr lang="zh-CN" altLang="en-US" sz="2000" dirty="0">
                        <a:latin typeface="+mn-lt"/>
                        <a:ea typeface="+mn-ea"/>
                        <a:cs typeface="+mn-ea"/>
                        <a:sym typeface="+mn-lt"/>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a:r>
                        <a:rPr lang="en-US" altLang="zh-CN" sz="2000" dirty="0">
                          <a:latin typeface="+mn-lt"/>
                          <a:ea typeface="+mn-ea"/>
                          <a:cs typeface="+mn-ea"/>
                          <a:sym typeface="+mn-lt"/>
                        </a:rPr>
                        <a:t>39</a:t>
                      </a:r>
                      <a:endParaRPr lang="zh-CN" altLang="en-US" sz="2000" dirty="0">
                        <a:latin typeface="+mn-lt"/>
                        <a:ea typeface="+mn-ea"/>
                        <a:cs typeface="+mn-ea"/>
                        <a:sym typeface="+mn-lt"/>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a:r>
                        <a:rPr lang="en-US" altLang="zh-CN" sz="2000" dirty="0">
                          <a:latin typeface="+mn-lt"/>
                          <a:ea typeface="+mn-ea"/>
                          <a:cs typeface="+mn-ea"/>
                          <a:sym typeface="+mn-lt"/>
                        </a:rPr>
                        <a:t>86</a:t>
                      </a:r>
                      <a:endParaRPr lang="zh-CN" altLang="en-US" sz="2000" dirty="0">
                        <a:latin typeface="+mn-lt"/>
                        <a:ea typeface="+mn-ea"/>
                        <a:cs typeface="+mn-ea"/>
                        <a:sym typeface="+mn-lt"/>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a:r>
                        <a:rPr lang="en-US" altLang="zh-CN" sz="2000" dirty="0">
                          <a:latin typeface="+mn-lt"/>
                          <a:ea typeface="+mn-ea"/>
                          <a:cs typeface="+mn-ea"/>
                          <a:sym typeface="+mn-lt"/>
                        </a:rPr>
                        <a:t>75</a:t>
                      </a:r>
                      <a:endParaRPr lang="zh-CN" altLang="en-US" sz="2000" dirty="0">
                        <a:latin typeface="+mn-lt"/>
                        <a:ea typeface="+mn-ea"/>
                        <a:cs typeface="+mn-ea"/>
                        <a:sym typeface="+mn-lt"/>
                      </a:endParaRPr>
                    </a:p>
                  </a:txBody>
                  <a:tcPr anchor="ctr">
                    <a:lnL w="1905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787326134"/>
                  </a:ext>
                </a:extLst>
              </a:tr>
              <a:tr h="733260">
                <a:tc>
                  <a:txBody>
                    <a:bodyPr/>
                    <a:lstStyle/>
                    <a:p>
                      <a:pPr algn="ctr"/>
                      <a:r>
                        <a:rPr lang="en-US" altLang="zh-CN" sz="2000" dirty="0">
                          <a:latin typeface="+mn-lt"/>
                          <a:ea typeface="+mn-ea"/>
                          <a:cs typeface="+mn-ea"/>
                          <a:sym typeface="+mn-lt"/>
                        </a:rPr>
                        <a:t>87</a:t>
                      </a:r>
                      <a:endParaRPr lang="zh-CN" altLang="en-US" sz="2000" dirty="0">
                        <a:latin typeface="+mn-lt"/>
                        <a:ea typeface="+mn-ea"/>
                        <a:cs typeface="+mn-ea"/>
                        <a:sym typeface="+mn-lt"/>
                      </a:endParaRPr>
                    </a:p>
                  </a:txBody>
                  <a:tcPr anchor="ctr">
                    <a:lnL w="12700" cmpd="sng">
                      <a:noFill/>
                    </a:lnL>
                    <a:lnR w="1905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85000"/>
                        <a:alpha val="80000"/>
                      </a:schemeClr>
                    </a:solidFill>
                  </a:tcPr>
                </a:tc>
                <a:tc>
                  <a:txBody>
                    <a:bodyPr/>
                    <a:lstStyle/>
                    <a:p>
                      <a:pPr algn="ctr"/>
                      <a:r>
                        <a:rPr lang="en-US" altLang="zh-CN" sz="2000" dirty="0">
                          <a:latin typeface="+mn-lt"/>
                          <a:ea typeface="+mn-ea"/>
                          <a:cs typeface="+mn-ea"/>
                          <a:sym typeface="+mn-lt"/>
                        </a:rPr>
                        <a:t>53</a:t>
                      </a:r>
                      <a:endParaRPr lang="zh-CN" altLang="en-US" sz="2000" dirty="0">
                        <a:latin typeface="+mn-lt"/>
                        <a:ea typeface="+mn-ea"/>
                        <a:cs typeface="+mn-ea"/>
                        <a:sym typeface="+mn-lt"/>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85000"/>
                        <a:alpha val="80000"/>
                      </a:schemeClr>
                    </a:solidFill>
                  </a:tcPr>
                </a:tc>
                <a:tc>
                  <a:txBody>
                    <a:bodyPr/>
                    <a:lstStyle/>
                    <a:p>
                      <a:pPr algn="ctr"/>
                      <a:r>
                        <a:rPr lang="en-US" altLang="zh-CN" sz="2000" dirty="0">
                          <a:latin typeface="+mn-lt"/>
                          <a:ea typeface="+mn-ea"/>
                          <a:cs typeface="+mn-ea"/>
                          <a:sym typeface="+mn-lt"/>
                        </a:rPr>
                        <a:t>528</a:t>
                      </a:r>
                      <a:endParaRPr lang="zh-CN" altLang="en-US" sz="2000" dirty="0">
                        <a:latin typeface="+mn-lt"/>
                        <a:ea typeface="+mn-ea"/>
                        <a:cs typeface="+mn-ea"/>
                        <a:sym typeface="+mn-lt"/>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85000"/>
                        <a:alpha val="80000"/>
                      </a:schemeClr>
                    </a:solidFill>
                  </a:tcPr>
                </a:tc>
                <a:tc>
                  <a:txBody>
                    <a:bodyPr/>
                    <a:lstStyle/>
                    <a:p>
                      <a:pPr algn="ctr"/>
                      <a:r>
                        <a:rPr lang="en-US" altLang="zh-CN" sz="2000" dirty="0">
                          <a:latin typeface="+mn-lt"/>
                          <a:ea typeface="+mn-ea"/>
                          <a:cs typeface="+mn-ea"/>
                          <a:sym typeface="+mn-lt"/>
                        </a:rPr>
                        <a:t>48</a:t>
                      </a:r>
                      <a:endParaRPr lang="zh-CN" altLang="en-US" sz="2000" dirty="0">
                        <a:latin typeface="+mn-lt"/>
                        <a:ea typeface="+mn-ea"/>
                        <a:cs typeface="+mn-ea"/>
                        <a:sym typeface="+mn-lt"/>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85000"/>
                        <a:alpha val="80000"/>
                      </a:schemeClr>
                    </a:solidFill>
                  </a:tcPr>
                </a:tc>
                <a:tc>
                  <a:txBody>
                    <a:bodyPr/>
                    <a:lstStyle/>
                    <a:p>
                      <a:pPr algn="ctr"/>
                      <a:r>
                        <a:rPr lang="en-US" altLang="zh-CN" sz="2000" dirty="0">
                          <a:latin typeface="+mn-lt"/>
                          <a:ea typeface="+mn-ea"/>
                          <a:cs typeface="+mn-ea"/>
                          <a:sym typeface="+mn-lt"/>
                        </a:rPr>
                        <a:t>875</a:t>
                      </a:r>
                      <a:endParaRPr lang="zh-CN" altLang="en-US" sz="2000" dirty="0">
                        <a:latin typeface="+mn-lt"/>
                        <a:ea typeface="+mn-ea"/>
                        <a:cs typeface="+mn-ea"/>
                        <a:sym typeface="+mn-lt"/>
                      </a:endParaRPr>
                    </a:p>
                  </a:txBody>
                  <a:tcPr anchor="ctr">
                    <a:lnL w="1905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lumMod val="85000"/>
                        <a:alpha val="80000"/>
                      </a:schemeClr>
                    </a:solidFill>
                  </a:tcPr>
                </a:tc>
                <a:extLst>
                  <a:ext uri="{0D108BD9-81ED-4DB2-BD59-A6C34878D82A}">
                    <a16:rowId xmlns:a16="http://schemas.microsoft.com/office/drawing/2014/main" val="255573708"/>
                  </a:ext>
                </a:extLst>
              </a:tr>
            </a:tbl>
          </a:graphicData>
        </a:graphic>
      </p:graphicFrame>
      <p:sp>
        <p:nvSpPr>
          <p:cNvPr id="21" name="矩形 20">
            <a:extLst>
              <a:ext uri="{FF2B5EF4-FFF2-40B4-BE49-F238E27FC236}">
                <a16:creationId xmlns:a16="http://schemas.microsoft.com/office/drawing/2014/main" id="{5C0879A1-B5CF-4E25-ABA3-05B8BBBDF146}"/>
              </a:ext>
            </a:extLst>
          </p:cNvPr>
          <p:cNvSpPr/>
          <p:nvPr/>
        </p:nvSpPr>
        <p:spPr>
          <a:xfrm>
            <a:off x="1013367" y="5455447"/>
            <a:ext cx="10165266" cy="830997"/>
          </a:xfrm>
          <a:prstGeom prst="rect">
            <a:avLst/>
          </a:prstGeom>
        </p:spPr>
        <p:txBody>
          <a:bodyPr wrap="square">
            <a:spAutoFit/>
          </a:bodyPr>
          <a:lstStyle/>
          <a:p>
            <a:pPr indent="457200" algn="ctr"/>
            <a:r>
              <a:rPr lang="zh-CN" altLang="en-US" sz="1600" dirty="0">
                <a:solidFill>
                  <a:schemeClr val="tx1">
                    <a:lumMod val="65000"/>
                    <a:lumOff val="35000"/>
                  </a:schemeClr>
                </a:solidFill>
                <a:cs typeface="+mn-ea"/>
                <a:sym typeface="+mn-lt"/>
              </a:rPr>
              <a:t>学校现有</a:t>
            </a:r>
            <a:r>
              <a:rPr lang="en-US" altLang="zh-CN" sz="1600" dirty="0">
                <a:solidFill>
                  <a:schemeClr val="tx1">
                    <a:lumMod val="65000"/>
                    <a:lumOff val="35000"/>
                  </a:schemeClr>
                </a:solidFill>
                <a:cs typeface="+mn-ea"/>
                <a:sym typeface="+mn-lt"/>
              </a:rPr>
              <a:t>27</a:t>
            </a:r>
            <a:r>
              <a:rPr lang="zh-CN" altLang="en-US" sz="1600" dirty="0">
                <a:solidFill>
                  <a:schemeClr val="tx1">
                    <a:lumMod val="65000"/>
                    <a:lumOff val="35000"/>
                  </a:schemeClr>
                </a:solidFill>
                <a:cs typeface="+mn-ea"/>
                <a:sym typeface="+mn-lt"/>
              </a:rPr>
              <a:t>个党政职能部门，</a:t>
            </a:r>
            <a:r>
              <a:rPr lang="en-US" altLang="zh-CN" sz="1600" dirty="0">
                <a:solidFill>
                  <a:schemeClr val="tx1">
                    <a:lumMod val="65000"/>
                    <a:lumOff val="35000"/>
                  </a:schemeClr>
                </a:solidFill>
                <a:cs typeface="+mn-ea"/>
                <a:sym typeface="+mn-lt"/>
              </a:rPr>
              <a:t>2</a:t>
            </a:r>
            <a:r>
              <a:rPr lang="zh-CN" altLang="en-US" sz="1600" dirty="0">
                <a:solidFill>
                  <a:schemeClr val="tx1">
                    <a:lumMod val="65000"/>
                    <a:lumOff val="35000"/>
                  </a:schemeClr>
                </a:solidFill>
                <a:cs typeface="+mn-ea"/>
                <a:sym typeface="+mn-lt"/>
              </a:rPr>
              <a:t>个学部，</a:t>
            </a:r>
            <a:r>
              <a:rPr lang="en-US" altLang="zh-CN" sz="1600" dirty="0">
                <a:solidFill>
                  <a:schemeClr val="tx1">
                    <a:lumMod val="65000"/>
                    <a:lumOff val="35000"/>
                  </a:schemeClr>
                </a:solidFill>
                <a:cs typeface="+mn-ea"/>
                <a:sym typeface="+mn-lt"/>
              </a:rPr>
              <a:t>20</a:t>
            </a:r>
            <a:r>
              <a:rPr lang="zh-CN" altLang="en-US" sz="1600" dirty="0">
                <a:solidFill>
                  <a:schemeClr val="tx1">
                    <a:lumMod val="65000"/>
                    <a:lumOff val="35000"/>
                  </a:schemeClr>
                </a:solidFill>
                <a:cs typeface="+mn-ea"/>
                <a:sym typeface="+mn-lt"/>
              </a:rPr>
              <a:t>个学院，</a:t>
            </a:r>
            <a:r>
              <a:rPr lang="en-US" altLang="zh-CN" sz="1600" dirty="0">
                <a:solidFill>
                  <a:schemeClr val="tx1">
                    <a:lumMod val="65000"/>
                    <a:lumOff val="35000"/>
                  </a:schemeClr>
                </a:solidFill>
                <a:cs typeface="+mn-ea"/>
                <a:sym typeface="+mn-lt"/>
              </a:rPr>
              <a:t>17</a:t>
            </a:r>
            <a:r>
              <a:rPr lang="zh-CN" altLang="en-US" sz="1600" dirty="0">
                <a:solidFill>
                  <a:schemeClr val="tx1">
                    <a:lumMod val="65000"/>
                    <a:lumOff val="35000"/>
                  </a:schemeClr>
                </a:solidFill>
                <a:cs typeface="+mn-ea"/>
                <a:sym typeface="+mn-lt"/>
              </a:rPr>
              <a:t>个直属单位。现有</a:t>
            </a:r>
            <a:r>
              <a:rPr lang="en-US" altLang="zh-CN" sz="1600" dirty="0">
                <a:solidFill>
                  <a:schemeClr val="tx1">
                    <a:lumMod val="65000"/>
                    <a:lumOff val="35000"/>
                  </a:schemeClr>
                </a:solidFill>
                <a:cs typeface="+mn-ea"/>
                <a:sym typeface="+mn-lt"/>
              </a:rPr>
              <a:t>72</a:t>
            </a:r>
            <a:r>
              <a:rPr lang="zh-CN" altLang="en-US" sz="1600" dirty="0">
                <a:solidFill>
                  <a:schemeClr val="tx1">
                    <a:lumMod val="65000"/>
                    <a:lumOff val="35000"/>
                  </a:schemeClr>
                </a:solidFill>
                <a:cs typeface="+mn-ea"/>
                <a:sym typeface="+mn-lt"/>
              </a:rPr>
              <a:t>个本科专业，</a:t>
            </a:r>
            <a:r>
              <a:rPr lang="en-US" altLang="zh-CN" sz="1600" dirty="0">
                <a:solidFill>
                  <a:schemeClr val="tx1">
                    <a:lumMod val="65000"/>
                    <a:lumOff val="35000"/>
                  </a:schemeClr>
                </a:solidFill>
                <a:cs typeface="+mn-ea"/>
                <a:sym typeface="+mn-lt"/>
              </a:rPr>
              <a:t>8</a:t>
            </a:r>
            <a:r>
              <a:rPr lang="zh-CN" altLang="en-US" sz="1600" dirty="0">
                <a:solidFill>
                  <a:schemeClr val="tx1">
                    <a:lumMod val="65000"/>
                    <a:lumOff val="35000"/>
                  </a:schemeClr>
                </a:solidFill>
                <a:cs typeface="+mn-ea"/>
                <a:sym typeface="+mn-lt"/>
              </a:rPr>
              <a:t>个博士学位授权一级学科，</a:t>
            </a:r>
            <a:r>
              <a:rPr lang="en-US" altLang="zh-CN" sz="1600" dirty="0">
                <a:solidFill>
                  <a:schemeClr val="tx1">
                    <a:lumMod val="65000"/>
                    <a:lumOff val="35000"/>
                  </a:schemeClr>
                </a:solidFill>
                <a:cs typeface="+mn-ea"/>
                <a:sym typeface="+mn-lt"/>
              </a:rPr>
              <a:t>1</a:t>
            </a:r>
            <a:r>
              <a:rPr lang="zh-CN" altLang="en-US" sz="1600" dirty="0">
                <a:solidFill>
                  <a:schemeClr val="tx1">
                    <a:lumMod val="65000"/>
                    <a:lumOff val="35000"/>
                  </a:schemeClr>
                </a:solidFill>
                <a:cs typeface="+mn-ea"/>
                <a:sym typeface="+mn-lt"/>
              </a:rPr>
              <a:t>个教育专业博士学位授权点，</a:t>
            </a:r>
            <a:r>
              <a:rPr lang="en-US" altLang="zh-CN" sz="1600" dirty="0">
                <a:solidFill>
                  <a:schemeClr val="tx1">
                    <a:lumMod val="65000"/>
                    <a:lumOff val="35000"/>
                  </a:schemeClr>
                </a:solidFill>
                <a:cs typeface="+mn-ea"/>
                <a:sym typeface="+mn-lt"/>
              </a:rPr>
              <a:t>33</a:t>
            </a:r>
            <a:r>
              <a:rPr lang="zh-CN" altLang="en-US" sz="1600" dirty="0">
                <a:solidFill>
                  <a:schemeClr val="tx1">
                    <a:lumMod val="65000"/>
                    <a:lumOff val="35000"/>
                  </a:schemeClr>
                </a:solidFill>
                <a:cs typeface="+mn-ea"/>
                <a:sym typeface="+mn-lt"/>
              </a:rPr>
              <a:t>个硕士学位授权一级学科，</a:t>
            </a:r>
            <a:r>
              <a:rPr lang="en-US" altLang="zh-CN" sz="1600" dirty="0">
                <a:solidFill>
                  <a:schemeClr val="tx1">
                    <a:lumMod val="65000"/>
                    <a:lumOff val="35000"/>
                  </a:schemeClr>
                </a:solidFill>
                <a:cs typeface="+mn-ea"/>
                <a:sym typeface="+mn-lt"/>
              </a:rPr>
              <a:t>16</a:t>
            </a:r>
            <a:r>
              <a:rPr lang="zh-CN" altLang="en-US" sz="1600" dirty="0">
                <a:solidFill>
                  <a:schemeClr val="tx1">
                    <a:lumMod val="65000"/>
                    <a:lumOff val="35000"/>
                  </a:schemeClr>
                </a:solidFill>
                <a:cs typeface="+mn-ea"/>
                <a:sym typeface="+mn-lt"/>
              </a:rPr>
              <a:t>个硕士专业学位类别，涉及经济学、法学、教育学、文学、历史学、理学、工学、管理学、艺术学等</a:t>
            </a:r>
            <a:r>
              <a:rPr lang="en-US" altLang="zh-CN" sz="1600" dirty="0">
                <a:solidFill>
                  <a:schemeClr val="tx1">
                    <a:lumMod val="65000"/>
                    <a:lumOff val="35000"/>
                  </a:schemeClr>
                </a:solidFill>
                <a:cs typeface="+mn-ea"/>
                <a:sym typeface="+mn-lt"/>
              </a:rPr>
              <a:t>10</a:t>
            </a:r>
            <a:r>
              <a:rPr lang="zh-CN" altLang="en-US" sz="1600" dirty="0">
                <a:solidFill>
                  <a:schemeClr val="tx1">
                    <a:lumMod val="65000"/>
                    <a:lumOff val="35000"/>
                  </a:schemeClr>
                </a:solidFill>
                <a:cs typeface="+mn-ea"/>
                <a:sym typeface="+mn-lt"/>
              </a:rPr>
              <a:t>个学科门类。</a:t>
            </a:r>
          </a:p>
        </p:txBody>
      </p:sp>
      <p:sp>
        <p:nvSpPr>
          <p:cNvPr id="2" name="文本占位符 1">
            <a:extLst>
              <a:ext uri="{FF2B5EF4-FFF2-40B4-BE49-F238E27FC236}">
                <a16:creationId xmlns:a16="http://schemas.microsoft.com/office/drawing/2014/main" id="{970EDED9-42C7-4E79-A3DF-F2FE596644B8}"/>
              </a:ext>
            </a:extLst>
          </p:cNvPr>
          <p:cNvSpPr>
            <a:spLocks noGrp="1"/>
          </p:cNvSpPr>
          <p:nvPr>
            <p:ph type="body" sz="quarter" idx="11"/>
          </p:nvPr>
        </p:nvSpPr>
        <p:spPr/>
        <p:txBody>
          <a:bodyPr/>
          <a:lstStyle/>
          <a:p>
            <a:r>
              <a:rPr lang="zh-CN" altLang="en-US" dirty="0">
                <a:latin typeface="+mn-lt"/>
                <a:ea typeface="+mn-ea"/>
                <a:cs typeface="+mn-ea"/>
                <a:sym typeface="+mn-lt"/>
              </a:rPr>
              <a:t>表格内容页</a:t>
            </a:r>
          </a:p>
        </p:txBody>
      </p:sp>
      <p:sp>
        <p:nvSpPr>
          <p:cNvPr id="7" name="文本占位符 6">
            <a:extLst>
              <a:ext uri="{FF2B5EF4-FFF2-40B4-BE49-F238E27FC236}">
                <a16:creationId xmlns:a16="http://schemas.microsoft.com/office/drawing/2014/main" id="{F8BAC758-9385-47D3-863D-311D1F56399B}"/>
              </a:ext>
            </a:extLst>
          </p:cNvPr>
          <p:cNvSpPr>
            <a:spLocks noGrp="1"/>
          </p:cNvSpPr>
          <p:nvPr>
            <p:ph type="body" sz="quarter" idx="12"/>
          </p:nvPr>
        </p:nvSpPr>
        <p:spPr/>
        <p:txBody>
          <a:bodyPr/>
          <a:lstStyle/>
          <a:p>
            <a:r>
              <a:rPr lang="en-US" altLang="zh-CN" dirty="0">
                <a:latin typeface="+mn-lt"/>
                <a:ea typeface="+mn-ea"/>
                <a:cs typeface="+mn-ea"/>
                <a:sym typeface="+mn-lt"/>
              </a:rPr>
              <a:t>2</a:t>
            </a:r>
            <a:endParaRPr lang="zh-CN" altLang="en-US" dirty="0">
              <a:latin typeface="+mn-lt"/>
              <a:ea typeface="+mn-ea"/>
              <a:cs typeface="+mn-ea"/>
              <a:sym typeface="+mn-lt"/>
            </a:endParaRPr>
          </a:p>
        </p:txBody>
      </p:sp>
      <p:sp>
        <p:nvSpPr>
          <p:cNvPr id="9" name="文本占位符 8">
            <a:extLst>
              <a:ext uri="{FF2B5EF4-FFF2-40B4-BE49-F238E27FC236}">
                <a16:creationId xmlns:a16="http://schemas.microsoft.com/office/drawing/2014/main" id="{D12A2133-CFB9-40CC-BEAA-8E4969892252}"/>
              </a:ext>
            </a:extLst>
          </p:cNvPr>
          <p:cNvSpPr>
            <a:spLocks noGrp="1"/>
          </p:cNvSpPr>
          <p:nvPr>
            <p:ph type="body" sz="quarter" idx="13"/>
          </p:nvPr>
        </p:nvSpPr>
        <p:spPr/>
        <p:txBody>
          <a:bodyPr/>
          <a:lstStyle/>
          <a:p>
            <a:r>
              <a:rPr lang="en-US" altLang="zh-CN" dirty="0">
                <a:latin typeface="+mn-lt"/>
                <a:ea typeface="+mn-ea"/>
                <a:cs typeface="+mn-ea"/>
                <a:sym typeface="+mn-lt"/>
              </a:rPr>
              <a:t>TABLE CONTENT PAGE</a:t>
            </a:r>
            <a:endParaRPr lang="zh-CN" altLang="en-US" dirty="0">
              <a:latin typeface="+mn-lt"/>
              <a:ea typeface="+mn-ea"/>
              <a:cs typeface="+mn-ea"/>
              <a:sym typeface="+mn-lt"/>
            </a:endParaRPr>
          </a:p>
        </p:txBody>
      </p:sp>
      <p:sp>
        <p:nvSpPr>
          <p:cNvPr id="22" name="矩形 21">
            <a:extLst>
              <a:ext uri="{FF2B5EF4-FFF2-40B4-BE49-F238E27FC236}">
                <a16:creationId xmlns:a16="http://schemas.microsoft.com/office/drawing/2014/main" id="{86BA0D3D-6736-4F4D-B47D-2024362F7A55}"/>
              </a:ext>
            </a:extLst>
          </p:cNvPr>
          <p:cNvSpPr/>
          <p:nvPr/>
        </p:nvSpPr>
        <p:spPr>
          <a:xfrm>
            <a:off x="4567377" y="753991"/>
            <a:ext cx="3057247" cy="565604"/>
          </a:xfrm>
          <a:prstGeom prst="rect">
            <a:avLst/>
          </a:prstGeom>
        </p:spPr>
        <p:txBody>
          <a:bodyPr wrap="none">
            <a:spAutoFit/>
          </a:bodyPr>
          <a:lstStyle/>
          <a:p>
            <a:pPr algn="ctr">
              <a:lnSpc>
                <a:spcPct val="120000"/>
              </a:lnSpc>
            </a:pPr>
            <a:r>
              <a:rPr lang="zh-CN" altLang="en-US" sz="2800" b="1" dirty="0">
                <a:solidFill>
                  <a:schemeClr val="tx1">
                    <a:lumMod val="75000"/>
                    <a:lumOff val="25000"/>
                  </a:schemeClr>
                </a:solidFill>
                <a:cs typeface="+mn-ea"/>
                <a:sym typeface="+mn-lt"/>
              </a:rPr>
              <a:t>请在此处输入标题</a:t>
            </a:r>
            <a:endParaRPr lang="en-US" altLang="zh-CN" sz="2800" b="1" dirty="0">
              <a:solidFill>
                <a:schemeClr val="tx1">
                  <a:lumMod val="75000"/>
                  <a:lumOff val="25000"/>
                </a:schemeClr>
              </a:solidFill>
              <a:cs typeface="+mn-ea"/>
              <a:sym typeface="+mn-lt"/>
            </a:endParaRPr>
          </a:p>
        </p:txBody>
      </p:sp>
    </p:spTree>
    <p:extLst>
      <p:ext uri="{BB962C8B-B14F-4D97-AF65-F5344CB8AC3E}">
        <p14:creationId xmlns:p14="http://schemas.microsoft.com/office/powerpoint/2010/main" val="367639224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CB9124DC-07B8-4B8C-866C-67752AFAB672}"/>
              </a:ext>
            </a:extLst>
          </p:cNvPr>
          <p:cNvGrpSpPr/>
          <p:nvPr/>
        </p:nvGrpSpPr>
        <p:grpSpPr>
          <a:xfrm>
            <a:off x="706579" y="2667001"/>
            <a:ext cx="2392030" cy="3108786"/>
            <a:chOff x="484815" y="2743201"/>
            <a:chExt cx="2392030" cy="3108786"/>
          </a:xfrm>
        </p:grpSpPr>
        <p:grpSp>
          <p:nvGrpSpPr>
            <p:cNvPr id="23" name="组合 22">
              <a:extLst>
                <a:ext uri="{FF2B5EF4-FFF2-40B4-BE49-F238E27FC236}">
                  <a16:creationId xmlns:a16="http://schemas.microsoft.com/office/drawing/2014/main" id="{73D4061A-5B94-4D32-8498-E8749528B4FD}"/>
                </a:ext>
              </a:extLst>
            </p:cNvPr>
            <p:cNvGrpSpPr/>
            <p:nvPr/>
          </p:nvGrpSpPr>
          <p:grpSpPr>
            <a:xfrm>
              <a:off x="484815" y="2743201"/>
              <a:ext cx="2392030" cy="3108786"/>
              <a:chOff x="484815" y="2743201"/>
              <a:chExt cx="2392030" cy="3108786"/>
            </a:xfrm>
          </p:grpSpPr>
          <p:sp>
            <p:nvSpPr>
              <p:cNvPr id="29" name="矩形 28">
                <a:extLst>
                  <a:ext uri="{FF2B5EF4-FFF2-40B4-BE49-F238E27FC236}">
                    <a16:creationId xmlns:a16="http://schemas.microsoft.com/office/drawing/2014/main" id="{3057A0B7-9E03-4BAE-8A65-782318161641}"/>
                  </a:ext>
                </a:extLst>
              </p:cNvPr>
              <p:cNvSpPr/>
              <p:nvPr/>
            </p:nvSpPr>
            <p:spPr>
              <a:xfrm>
                <a:off x="484815" y="2743201"/>
                <a:ext cx="2392030" cy="3108786"/>
              </a:xfrm>
              <a:prstGeom prst="rect">
                <a:avLst/>
              </a:prstGeom>
              <a:solidFill>
                <a:schemeClr val="bg1"/>
              </a:solidFill>
              <a:ln w="3175">
                <a:noFill/>
              </a:ln>
              <a:effectLst>
                <a:outerShdw blurRad="127000" sx="102000" sy="102000" algn="ctr" rotWithShape="0">
                  <a:schemeClr val="tx1">
                    <a:lumMod val="50000"/>
                    <a:lumOff val="50000"/>
                    <a:alpha val="40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cs typeface="+mn-ea"/>
                  <a:sym typeface="+mn-lt"/>
                </a:endParaRPr>
              </a:p>
            </p:txBody>
          </p:sp>
          <p:sp>
            <p:nvSpPr>
              <p:cNvPr id="30" name="矩形 29">
                <a:extLst>
                  <a:ext uri="{FF2B5EF4-FFF2-40B4-BE49-F238E27FC236}">
                    <a16:creationId xmlns:a16="http://schemas.microsoft.com/office/drawing/2014/main" id="{87837C4C-6DA9-418B-A7FC-A21144139C6E}"/>
                  </a:ext>
                </a:extLst>
              </p:cNvPr>
              <p:cNvSpPr/>
              <p:nvPr/>
            </p:nvSpPr>
            <p:spPr>
              <a:xfrm>
                <a:off x="591772" y="2865120"/>
                <a:ext cx="2178118" cy="2864946"/>
              </a:xfrm>
              <a:prstGeom prst="rect">
                <a:avLst/>
              </a:prstGeom>
              <a:noFill/>
              <a:ln w="317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cs typeface="+mn-ea"/>
                  <a:sym typeface="+mn-lt"/>
                </a:endParaRPr>
              </a:p>
            </p:txBody>
          </p:sp>
        </p:grpSp>
        <p:sp>
          <p:nvSpPr>
            <p:cNvPr id="24" name="矩形 23">
              <a:extLst>
                <a:ext uri="{FF2B5EF4-FFF2-40B4-BE49-F238E27FC236}">
                  <a16:creationId xmlns:a16="http://schemas.microsoft.com/office/drawing/2014/main" id="{8B145FCB-3997-4961-9895-034715C0F98A}"/>
                </a:ext>
              </a:extLst>
            </p:cNvPr>
            <p:cNvSpPr/>
            <p:nvPr/>
          </p:nvSpPr>
          <p:spPr>
            <a:xfrm>
              <a:off x="819055" y="4204178"/>
              <a:ext cx="1723550" cy="430374"/>
            </a:xfrm>
            <a:prstGeom prst="rect">
              <a:avLst/>
            </a:prstGeom>
          </p:spPr>
          <p:txBody>
            <a:bodyPr wrap="none">
              <a:spAutoFit/>
            </a:bodyPr>
            <a:lstStyle/>
            <a:p>
              <a:pPr algn="ctr">
                <a:lnSpc>
                  <a:spcPct val="120000"/>
                </a:lnSpc>
              </a:pPr>
              <a:r>
                <a:rPr lang="zh-CN" altLang="en-US" sz="2000" b="1" dirty="0">
                  <a:solidFill>
                    <a:schemeClr val="tx1">
                      <a:lumMod val="75000"/>
                      <a:lumOff val="25000"/>
                    </a:schemeClr>
                  </a:solidFill>
                  <a:cs typeface="+mn-ea"/>
                  <a:sym typeface="+mn-lt"/>
                </a:rPr>
                <a:t>请输入小标题</a:t>
              </a:r>
              <a:endParaRPr lang="en-US" altLang="zh-CN" sz="2000" b="1" dirty="0">
                <a:solidFill>
                  <a:schemeClr val="tx1">
                    <a:lumMod val="75000"/>
                    <a:lumOff val="25000"/>
                  </a:schemeClr>
                </a:solidFill>
                <a:cs typeface="+mn-ea"/>
                <a:sym typeface="+mn-lt"/>
              </a:endParaRPr>
            </a:p>
          </p:txBody>
        </p:sp>
        <p:sp>
          <p:nvSpPr>
            <p:cNvPr id="26" name="矩形 25">
              <a:extLst>
                <a:ext uri="{FF2B5EF4-FFF2-40B4-BE49-F238E27FC236}">
                  <a16:creationId xmlns:a16="http://schemas.microsoft.com/office/drawing/2014/main" id="{D752FCAD-4010-4173-A3E3-6ABC6709C706}"/>
                </a:ext>
              </a:extLst>
            </p:cNvPr>
            <p:cNvSpPr/>
            <p:nvPr/>
          </p:nvSpPr>
          <p:spPr>
            <a:xfrm>
              <a:off x="623378" y="4643789"/>
              <a:ext cx="2114904" cy="728982"/>
            </a:xfrm>
            <a:prstGeom prst="rect">
              <a:avLst/>
            </a:prstGeom>
          </p:spPr>
          <p:txBody>
            <a:bodyPr wrap="square">
              <a:spAutoFit/>
            </a:bodyPr>
            <a:lstStyle/>
            <a:p>
              <a:pPr algn="ctr">
                <a:lnSpc>
                  <a:spcPct val="120000"/>
                </a:lnSpc>
              </a:pPr>
              <a:r>
                <a:rPr lang="zh-CN" altLang="en-US" dirty="0">
                  <a:solidFill>
                    <a:schemeClr val="tx1">
                      <a:lumMod val="65000"/>
                      <a:lumOff val="35000"/>
                    </a:schemeClr>
                  </a:solidFill>
                  <a:cs typeface="+mn-ea"/>
                  <a:sym typeface="+mn-lt"/>
                </a:rPr>
                <a:t>天津师范大学现有</a:t>
              </a:r>
              <a:r>
                <a:rPr lang="en-US" altLang="zh-CN" dirty="0">
                  <a:solidFill>
                    <a:schemeClr val="tx1">
                      <a:lumMod val="65000"/>
                      <a:lumOff val="35000"/>
                    </a:schemeClr>
                  </a:solidFill>
                  <a:cs typeface="+mn-ea"/>
                  <a:sym typeface="+mn-lt"/>
                </a:rPr>
                <a:t>72</a:t>
              </a:r>
              <a:r>
                <a:rPr lang="zh-CN" altLang="en-US" dirty="0">
                  <a:solidFill>
                    <a:schemeClr val="tx1">
                      <a:lumMod val="65000"/>
                      <a:lumOff val="35000"/>
                    </a:schemeClr>
                  </a:solidFill>
                  <a:cs typeface="+mn-ea"/>
                  <a:sym typeface="+mn-lt"/>
                </a:rPr>
                <a:t>个本科专业。</a:t>
              </a:r>
              <a:endParaRPr lang="zh-CN" altLang="en-US" dirty="0">
                <a:solidFill>
                  <a:schemeClr val="tx1">
                    <a:lumMod val="75000"/>
                    <a:lumOff val="25000"/>
                  </a:schemeClr>
                </a:solidFill>
                <a:cs typeface="+mn-ea"/>
                <a:sym typeface="+mn-lt"/>
              </a:endParaRPr>
            </a:p>
          </p:txBody>
        </p:sp>
        <p:cxnSp>
          <p:nvCxnSpPr>
            <p:cNvPr id="27" name="直接连接符 26">
              <a:extLst>
                <a:ext uri="{FF2B5EF4-FFF2-40B4-BE49-F238E27FC236}">
                  <a16:creationId xmlns:a16="http://schemas.microsoft.com/office/drawing/2014/main" id="{B82282FD-7A4C-4C2A-93D6-1787DDDCFE47}"/>
                </a:ext>
              </a:extLst>
            </p:cNvPr>
            <p:cNvCxnSpPr/>
            <p:nvPr/>
          </p:nvCxnSpPr>
          <p:spPr>
            <a:xfrm>
              <a:off x="1556139" y="5521573"/>
              <a:ext cx="2493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a16="http://schemas.microsoft.com/office/drawing/2014/main" id="{EDC4BFC6-4570-4D86-A7BD-1699560CEDFA}"/>
                </a:ext>
              </a:extLst>
            </p:cNvPr>
            <p:cNvSpPr txBox="1"/>
            <p:nvPr/>
          </p:nvSpPr>
          <p:spPr>
            <a:xfrm>
              <a:off x="1125228" y="3276845"/>
              <a:ext cx="1111202" cy="830997"/>
            </a:xfrm>
            <a:prstGeom prst="rect">
              <a:avLst/>
            </a:prstGeom>
            <a:noFill/>
          </p:spPr>
          <p:txBody>
            <a:bodyPr wrap="none" rtlCol="0">
              <a:spAutoFit/>
            </a:bodyPr>
            <a:lstStyle/>
            <a:p>
              <a:pPr algn="ctr"/>
              <a:r>
                <a:rPr lang="en-US" altLang="zh-CN" sz="4800" dirty="0">
                  <a:solidFill>
                    <a:schemeClr val="accent1"/>
                  </a:solidFill>
                  <a:cs typeface="+mn-ea"/>
                  <a:sym typeface="+mn-lt"/>
                </a:rPr>
                <a:t>72</a:t>
              </a:r>
              <a:r>
                <a:rPr lang="zh-CN" altLang="en-US" sz="1600" dirty="0">
                  <a:solidFill>
                    <a:schemeClr val="accent1"/>
                  </a:solidFill>
                  <a:cs typeface="+mn-ea"/>
                  <a:sym typeface="+mn-lt"/>
                </a:rPr>
                <a:t>个</a:t>
              </a:r>
            </a:p>
          </p:txBody>
        </p:sp>
      </p:grpSp>
      <p:grpSp>
        <p:nvGrpSpPr>
          <p:cNvPr id="36" name="组合 35">
            <a:extLst>
              <a:ext uri="{FF2B5EF4-FFF2-40B4-BE49-F238E27FC236}">
                <a16:creationId xmlns:a16="http://schemas.microsoft.com/office/drawing/2014/main" id="{7ED5B335-0ABA-4630-AD50-08BB0C08A658}"/>
              </a:ext>
            </a:extLst>
          </p:cNvPr>
          <p:cNvGrpSpPr/>
          <p:nvPr/>
        </p:nvGrpSpPr>
        <p:grpSpPr>
          <a:xfrm>
            <a:off x="3505934" y="2667001"/>
            <a:ext cx="2392030" cy="3108786"/>
            <a:chOff x="3442229" y="2743201"/>
            <a:chExt cx="2392030" cy="3108786"/>
          </a:xfrm>
        </p:grpSpPr>
        <p:grpSp>
          <p:nvGrpSpPr>
            <p:cNvPr id="37" name="组合 36">
              <a:extLst>
                <a:ext uri="{FF2B5EF4-FFF2-40B4-BE49-F238E27FC236}">
                  <a16:creationId xmlns:a16="http://schemas.microsoft.com/office/drawing/2014/main" id="{52A65641-30CF-43BF-BE41-A010610BD350}"/>
                </a:ext>
              </a:extLst>
            </p:cNvPr>
            <p:cNvGrpSpPr/>
            <p:nvPr/>
          </p:nvGrpSpPr>
          <p:grpSpPr>
            <a:xfrm>
              <a:off x="3442229" y="2743201"/>
              <a:ext cx="2392030" cy="3108786"/>
              <a:chOff x="484815" y="2743201"/>
              <a:chExt cx="2392030" cy="3108786"/>
            </a:xfrm>
          </p:grpSpPr>
          <p:sp>
            <p:nvSpPr>
              <p:cNvPr id="42" name="矩形 41">
                <a:extLst>
                  <a:ext uri="{FF2B5EF4-FFF2-40B4-BE49-F238E27FC236}">
                    <a16:creationId xmlns:a16="http://schemas.microsoft.com/office/drawing/2014/main" id="{27F16879-979F-4CFC-9656-0E4DD8EA361E}"/>
                  </a:ext>
                </a:extLst>
              </p:cNvPr>
              <p:cNvSpPr/>
              <p:nvPr/>
            </p:nvSpPr>
            <p:spPr>
              <a:xfrm>
                <a:off x="484815" y="2743201"/>
                <a:ext cx="2392030" cy="3108786"/>
              </a:xfrm>
              <a:prstGeom prst="rect">
                <a:avLst/>
              </a:prstGeom>
              <a:solidFill>
                <a:schemeClr val="bg1"/>
              </a:solidFill>
              <a:ln w="3175">
                <a:noFill/>
              </a:ln>
              <a:effectLst>
                <a:outerShdw blurRad="127000" sx="102000" sy="102000" algn="ctr" rotWithShape="0">
                  <a:schemeClr val="tx1">
                    <a:lumMod val="50000"/>
                    <a:lumOff val="50000"/>
                    <a:alpha val="40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cs typeface="+mn-ea"/>
                  <a:sym typeface="+mn-lt"/>
                </a:endParaRPr>
              </a:p>
            </p:txBody>
          </p:sp>
          <p:sp>
            <p:nvSpPr>
              <p:cNvPr id="43" name="矩形 42">
                <a:extLst>
                  <a:ext uri="{FF2B5EF4-FFF2-40B4-BE49-F238E27FC236}">
                    <a16:creationId xmlns:a16="http://schemas.microsoft.com/office/drawing/2014/main" id="{9D310CF9-594B-46B5-BB8A-4FDDA8DB53E2}"/>
                  </a:ext>
                </a:extLst>
              </p:cNvPr>
              <p:cNvSpPr/>
              <p:nvPr/>
            </p:nvSpPr>
            <p:spPr>
              <a:xfrm>
                <a:off x="591772" y="2865120"/>
                <a:ext cx="2178118" cy="2864946"/>
              </a:xfrm>
              <a:prstGeom prst="rect">
                <a:avLst/>
              </a:prstGeom>
              <a:noFill/>
              <a:ln w="317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cs typeface="+mn-ea"/>
                  <a:sym typeface="+mn-lt"/>
                </a:endParaRPr>
              </a:p>
            </p:txBody>
          </p:sp>
        </p:grpSp>
        <p:sp>
          <p:nvSpPr>
            <p:cNvPr id="38" name="矩形 37">
              <a:extLst>
                <a:ext uri="{FF2B5EF4-FFF2-40B4-BE49-F238E27FC236}">
                  <a16:creationId xmlns:a16="http://schemas.microsoft.com/office/drawing/2014/main" id="{A802EA72-8E33-404E-9563-8EB237ED7909}"/>
                </a:ext>
              </a:extLst>
            </p:cNvPr>
            <p:cNvSpPr/>
            <p:nvPr/>
          </p:nvSpPr>
          <p:spPr>
            <a:xfrm>
              <a:off x="3776469" y="4204178"/>
              <a:ext cx="1723550" cy="430374"/>
            </a:xfrm>
            <a:prstGeom prst="rect">
              <a:avLst/>
            </a:prstGeom>
          </p:spPr>
          <p:txBody>
            <a:bodyPr wrap="none">
              <a:spAutoFit/>
            </a:bodyPr>
            <a:lstStyle/>
            <a:p>
              <a:pPr algn="ctr">
                <a:lnSpc>
                  <a:spcPct val="120000"/>
                </a:lnSpc>
              </a:pPr>
              <a:r>
                <a:rPr lang="zh-CN" altLang="en-US" sz="2000" b="1" dirty="0">
                  <a:solidFill>
                    <a:schemeClr val="tx1">
                      <a:lumMod val="75000"/>
                      <a:lumOff val="25000"/>
                    </a:schemeClr>
                  </a:solidFill>
                  <a:cs typeface="+mn-ea"/>
                  <a:sym typeface="+mn-lt"/>
                </a:rPr>
                <a:t>请输入小标题</a:t>
              </a:r>
              <a:endParaRPr lang="en-US" altLang="zh-CN" sz="2000" b="1" dirty="0">
                <a:solidFill>
                  <a:schemeClr val="tx1">
                    <a:lumMod val="75000"/>
                    <a:lumOff val="25000"/>
                  </a:schemeClr>
                </a:solidFill>
                <a:cs typeface="+mn-ea"/>
                <a:sym typeface="+mn-lt"/>
              </a:endParaRPr>
            </a:p>
          </p:txBody>
        </p:sp>
        <p:sp>
          <p:nvSpPr>
            <p:cNvPr id="39" name="矩形 38">
              <a:extLst>
                <a:ext uri="{FF2B5EF4-FFF2-40B4-BE49-F238E27FC236}">
                  <a16:creationId xmlns:a16="http://schemas.microsoft.com/office/drawing/2014/main" id="{F543ED08-F856-482F-B59C-5E12EFE7F22B}"/>
                </a:ext>
              </a:extLst>
            </p:cNvPr>
            <p:cNvSpPr/>
            <p:nvPr/>
          </p:nvSpPr>
          <p:spPr>
            <a:xfrm>
              <a:off x="3580792" y="4643789"/>
              <a:ext cx="2114904" cy="728982"/>
            </a:xfrm>
            <a:prstGeom prst="rect">
              <a:avLst/>
            </a:prstGeom>
          </p:spPr>
          <p:txBody>
            <a:bodyPr wrap="square">
              <a:spAutoFit/>
            </a:bodyPr>
            <a:lstStyle/>
            <a:p>
              <a:pPr algn="ctr">
                <a:lnSpc>
                  <a:spcPct val="120000"/>
                </a:lnSpc>
              </a:pPr>
              <a:r>
                <a:rPr lang="en-US" altLang="zh-CN" dirty="0">
                  <a:solidFill>
                    <a:schemeClr val="tx1">
                      <a:lumMod val="75000"/>
                      <a:lumOff val="25000"/>
                    </a:schemeClr>
                  </a:solidFill>
                  <a:cs typeface="+mn-ea"/>
                  <a:sym typeface="+mn-lt"/>
                </a:rPr>
                <a:t>1958-2020</a:t>
              </a:r>
              <a:r>
                <a:rPr lang="zh-CN" altLang="en-US" dirty="0">
                  <a:solidFill>
                    <a:schemeClr val="tx1">
                      <a:lumMod val="75000"/>
                      <a:lumOff val="25000"/>
                    </a:schemeClr>
                  </a:solidFill>
                  <a:cs typeface="+mn-ea"/>
                  <a:sym typeface="+mn-lt"/>
                </a:rPr>
                <a:t>，已走过</a:t>
              </a:r>
              <a:r>
                <a:rPr lang="en-US" altLang="zh-CN" dirty="0">
                  <a:solidFill>
                    <a:schemeClr val="tx1">
                      <a:lumMod val="75000"/>
                      <a:lumOff val="25000"/>
                    </a:schemeClr>
                  </a:solidFill>
                  <a:cs typeface="+mn-ea"/>
                  <a:sym typeface="+mn-lt"/>
                </a:rPr>
                <a:t>62</a:t>
              </a:r>
              <a:r>
                <a:rPr lang="zh-CN" altLang="en-US" dirty="0">
                  <a:solidFill>
                    <a:schemeClr val="tx1">
                      <a:lumMod val="75000"/>
                      <a:lumOff val="25000"/>
                    </a:schemeClr>
                  </a:solidFill>
                  <a:cs typeface="+mn-ea"/>
                  <a:sym typeface="+mn-lt"/>
                </a:rPr>
                <a:t>个春秋。</a:t>
              </a:r>
            </a:p>
          </p:txBody>
        </p:sp>
        <p:cxnSp>
          <p:nvCxnSpPr>
            <p:cNvPr id="40" name="直接连接符 39">
              <a:extLst>
                <a:ext uri="{FF2B5EF4-FFF2-40B4-BE49-F238E27FC236}">
                  <a16:creationId xmlns:a16="http://schemas.microsoft.com/office/drawing/2014/main" id="{45CD3810-3E70-409B-B8E0-9AAF4CD1D14F}"/>
                </a:ext>
              </a:extLst>
            </p:cNvPr>
            <p:cNvCxnSpPr/>
            <p:nvPr/>
          </p:nvCxnSpPr>
          <p:spPr>
            <a:xfrm>
              <a:off x="4513553" y="5521573"/>
              <a:ext cx="2493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1" name="文本框 40">
              <a:extLst>
                <a:ext uri="{FF2B5EF4-FFF2-40B4-BE49-F238E27FC236}">
                  <a16:creationId xmlns:a16="http://schemas.microsoft.com/office/drawing/2014/main" id="{849D73B0-7F2A-4C19-BD3C-CAB88CF2F201}"/>
                </a:ext>
              </a:extLst>
            </p:cNvPr>
            <p:cNvSpPr txBox="1"/>
            <p:nvPr/>
          </p:nvSpPr>
          <p:spPr>
            <a:xfrm>
              <a:off x="4082642" y="3276845"/>
              <a:ext cx="1111202" cy="830997"/>
            </a:xfrm>
            <a:prstGeom prst="rect">
              <a:avLst/>
            </a:prstGeom>
            <a:noFill/>
          </p:spPr>
          <p:txBody>
            <a:bodyPr wrap="none" rtlCol="0">
              <a:spAutoFit/>
            </a:bodyPr>
            <a:lstStyle/>
            <a:p>
              <a:pPr algn="ctr"/>
              <a:r>
                <a:rPr lang="en-US" altLang="zh-CN" sz="4800" dirty="0">
                  <a:solidFill>
                    <a:schemeClr val="accent1"/>
                  </a:solidFill>
                  <a:cs typeface="+mn-ea"/>
                  <a:sym typeface="+mn-lt"/>
                </a:rPr>
                <a:t>62</a:t>
              </a:r>
              <a:r>
                <a:rPr lang="zh-CN" altLang="en-US" sz="1600" dirty="0">
                  <a:solidFill>
                    <a:schemeClr val="accent1"/>
                  </a:solidFill>
                  <a:cs typeface="+mn-ea"/>
                  <a:sym typeface="+mn-lt"/>
                </a:rPr>
                <a:t>年</a:t>
              </a:r>
              <a:endParaRPr lang="zh-CN" altLang="en-US" sz="4800" dirty="0">
                <a:solidFill>
                  <a:schemeClr val="accent1"/>
                </a:solidFill>
                <a:cs typeface="+mn-ea"/>
                <a:sym typeface="+mn-lt"/>
              </a:endParaRPr>
            </a:p>
          </p:txBody>
        </p:sp>
      </p:grpSp>
      <p:grpSp>
        <p:nvGrpSpPr>
          <p:cNvPr id="44" name="组合 43">
            <a:extLst>
              <a:ext uri="{FF2B5EF4-FFF2-40B4-BE49-F238E27FC236}">
                <a16:creationId xmlns:a16="http://schemas.microsoft.com/office/drawing/2014/main" id="{D2EF71C3-BFA4-4A3D-BEAD-50DCF494C91E}"/>
              </a:ext>
            </a:extLst>
          </p:cNvPr>
          <p:cNvGrpSpPr/>
          <p:nvPr/>
        </p:nvGrpSpPr>
        <p:grpSpPr>
          <a:xfrm>
            <a:off x="6305289" y="2667001"/>
            <a:ext cx="2392030" cy="3108786"/>
            <a:chOff x="6399643" y="2743201"/>
            <a:chExt cx="2392030" cy="3108786"/>
          </a:xfrm>
        </p:grpSpPr>
        <p:grpSp>
          <p:nvGrpSpPr>
            <p:cNvPr id="45" name="组合 44">
              <a:extLst>
                <a:ext uri="{FF2B5EF4-FFF2-40B4-BE49-F238E27FC236}">
                  <a16:creationId xmlns:a16="http://schemas.microsoft.com/office/drawing/2014/main" id="{4858D00A-1C01-49C0-896A-04BA6FCE297A}"/>
                </a:ext>
              </a:extLst>
            </p:cNvPr>
            <p:cNvGrpSpPr/>
            <p:nvPr/>
          </p:nvGrpSpPr>
          <p:grpSpPr>
            <a:xfrm>
              <a:off x="6399643" y="2743201"/>
              <a:ext cx="2392030" cy="3108786"/>
              <a:chOff x="484815" y="2743201"/>
              <a:chExt cx="2392030" cy="3108786"/>
            </a:xfrm>
          </p:grpSpPr>
          <p:sp>
            <p:nvSpPr>
              <p:cNvPr id="50" name="矩形 49">
                <a:extLst>
                  <a:ext uri="{FF2B5EF4-FFF2-40B4-BE49-F238E27FC236}">
                    <a16:creationId xmlns:a16="http://schemas.microsoft.com/office/drawing/2014/main" id="{B4CBE445-21B6-4494-BB2F-174597DE804E}"/>
                  </a:ext>
                </a:extLst>
              </p:cNvPr>
              <p:cNvSpPr/>
              <p:nvPr/>
            </p:nvSpPr>
            <p:spPr>
              <a:xfrm>
                <a:off x="484815" y="2743201"/>
                <a:ext cx="2392030" cy="3108786"/>
              </a:xfrm>
              <a:prstGeom prst="rect">
                <a:avLst/>
              </a:prstGeom>
              <a:solidFill>
                <a:schemeClr val="bg1"/>
              </a:solidFill>
              <a:ln w="3175">
                <a:noFill/>
              </a:ln>
              <a:effectLst>
                <a:outerShdw blurRad="127000" sx="102000" sy="102000" algn="ctr" rotWithShape="0">
                  <a:schemeClr val="tx1">
                    <a:lumMod val="50000"/>
                    <a:lumOff val="50000"/>
                    <a:alpha val="40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cs typeface="+mn-ea"/>
                  <a:sym typeface="+mn-lt"/>
                </a:endParaRPr>
              </a:p>
            </p:txBody>
          </p:sp>
          <p:sp>
            <p:nvSpPr>
              <p:cNvPr id="51" name="矩形 50">
                <a:extLst>
                  <a:ext uri="{FF2B5EF4-FFF2-40B4-BE49-F238E27FC236}">
                    <a16:creationId xmlns:a16="http://schemas.microsoft.com/office/drawing/2014/main" id="{5E431062-4A60-4B5F-9E07-C66DD2C55F16}"/>
                  </a:ext>
                </a:extLst>
              </p:cNvPr>
              <p:cNvSpPr/>
              <p:nvPr/>
            </p:nvSpPr>
            <p:spPr>
              <a:xfrm>
                <a:off x="591772" y="2865120"/>
                <a:ext cx="2178118" cy="2864946"/>
              </a:xfrm>
              <a:prstGeom prst="rect">
                <a:avLst/>
              </a:prstGeom>
              <a:noFill/>
              <a:ln w="317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cs typeface="+mn-ea"/>
                  <a:sym typeface="+mn-lt"/>
                </a:endParaRPr>
              </a:p>
            </p:txBody>
          </p:sp>
        </p:grpSp>
        <p:sp>
          <p:nvSpPr>
            <p:cNvPr id="46" name="矩形 45">
              <a:extLst>
                <a:ext uri="{FF2B5EF4-FFF2-40B4-BE49-F238E27FC236}">
                  <a16:creationId xmlns:a16="http://schemas.microsoft.com/office/drawing/2014/main" id="{4ED27674-D13A-4DA2-930C-E3F054A2A477}"/>
                </a:ext>
              </a:extLst>
            </p:cNvPr>
            <p:cNvSpPr/>
            <p:nvPr/>
          </p:nvSpPr>
          <p:spPr>
            <a:xfrm>
              <a:off x="6733883" y="4204178"/>
              <a:ext cx="1723550" cy="430374"/>
            </a:xfrm>
            <a:prstGeom prst="rect">
              <a:avLst/>
            </a:prstGeom>
          </p:spPr>
          <p:txBody>
            <a:bodyPr wrap="none">
              <a:spAutoFit/>
            </a:bodyPr>
            <a:lstStyle/>
            <a:p>
              <a:pPr algn="ctr">
                <a:lnSpc>
                  <a:spcPct val="120000"/>
                </a:lnSpc>
              </a:pPr>
              <a:r>
                <a:rPr lang="zh-CN" altLang="en-US" sz="2000" b="1" dirty="0">
                  <a:solidFill>
                    <a:schemeClr val="tx1">
                      <a:lumMod val="75000"/>
                      <a:lumOff val="25000"/>
                    </a:schemeClr>
                  </a:solidFill>
                  <a:cs typeface="+mn-ea"/>
                  <a:sym typeface="+mn-lt"/>
                </a:rPr>
                <a:t>请输入小标题</a:t>
              </a:r>
              <a:endParaRPr lang="en-US" altLang="zh-CN" sz="2000" b="1" dirty="0">
                <a:solidFill>
                  <a:schemeClr val="tx1">
                    <a:lumMod val="75000"/>
                    <a:lumOff val="25000"/>
                  </a:schemeClr>
                </a:solidFill>
                <a:cs typeface="+mn-ea"/>
                <a:sym typeface="+mn-lt"/>
              </a:endParaRPr>
            </a:p>
          </p:txBody>
        </p:sp>
        <p:sp>
          <p:nvSpPr>
            <p:cNvPr id="47" name="矩形 46">
              <a:extLst>
                <a:ext uri="{FF2B5EF4-FFF2-40B4-BE49-F238E27FC236}">
                  <a16:creationId xmlns:a16="http://schemas.microsoft.com/office/drawing/2014/main" id="{782B4425-E08C-4B40-B59C-51405C03A19D}"/>
                </a:ext>
              </a:extLst>
            </p:cNvPr>
            <p:cNvSpPr/>
            <p:nvPr/>
          </p:nvSpPr>
          <p:spPr>
            <a:xfrm>
              <a:off x="6538206" y="4643789"/>
              <a:ext cx="2114904" cy="728982"/>
            </a:xfrm>
            <a:prstGeom prst="rect">
              <a:avLst/>
            </a:prstGeom>
          </p:spPr>
          <p:txBody>
            <a:bodyPr wrap="square">
              <a:spAutoFit/>
            </a:bodyPr>
            <a:lstStyle/>
            <a:p>
              <a:pPr algn="r">
                <a:lnSpc>
                  <a:spcPct val="120000"/>
                </a:lnSpc>
              </a:pPr>
              <a:r>
                <a:rPr lang="zh-CN" altLang="en-US" dirty="0">
                  <a:solidFill>
                    <a:schemeClr val="tx1">
                      <a:lumMod val="65000"/>
                      <a:lumOff val="35000"/>
                    </a:schemeClr>
                  </a:solidFill>
                  <a:cs typeface="+mn-ea"/>
                  <a:sym typeface="+mn-lt"/>
                </a:rPr>
                <a:t>学校现有教育学部、心理学部</a:t>
              </a:r>
              <a:r>
                <a:rPr lang="en-US" altLang="zh-CN" dirty="0">
                  <a:solidFill>
                    <a:schemeClr val="tx1">
                      <a:lumMod val="65000"/>
                      <a:lumOff val="35000"/>
                    </a:schemeClr>
                  </a:solidFill>
                  <a:cs typeface="+mn-ea"/>
                  <a:sym typeface="+mn-lt"/>
                </a:rPr>
                <a:t>2</a:t>
              </a:r>
              <a:r>
                <a:rPr lang="zh-CN" altLang="en-US" dirty="0">
                  <a:solidFill>
                    <a:schemeClr val="tx1">
                      <a:lumMod val="65000"/>
                      <a:lumOff val="35000"/>
                    </a:schemeClr>
                  </a:solidFill>
                  <a:cs typeface="+mn-ea"/>
                  <a:sym typeface="+mn-lt"/>
                </a:rPr>
                <a:t>个学部</a:t>
              </a:r>
              <a:r>
                <a:rPr lang="zh-CN" altLang="en-US" dirty="0">
                  <a:solidFill>
                    <a:schemeClr val="tx1">
                      <a:lumMod val="75000"/>
                      <a:lumOff val="25000"/>
                    </a:schemeClr>
                  </a:solidFill>
                  <a:cs typeface="+mn-ea"/>
                  <a:sym typeface="+mn-lt"/>
                </a:rPr>
                <a:t>。</a:t>
              </a:r>
            </a:p>
          </p:txBody>
        </p:sp>
        <p:cxnSp>
          <p:nvCxnSpPr>
            <p:cNvPr id="48" name="直接连接符 47">
              <a:extLst>
                <a:ext uri="{FF2B5EF4-FFF2-40B4-BE49-F238E27FC236}">
                  <a16:creationId xmlns:a16="http://schemas.microsoft.com/office/drawing/2014/main" id="{13578AE2-43A9-4111-BDC9-666D51821D8E}"/>
                </a:ext>
              </a:extLst>
            </p:cNvPr>
            <p:cNvCxnSpPr/>
            <p:nvPr/>
          </p:nvCxnSpPr>
          <p:spPr>
            <a:xfrm>
              <a:off x="7470967" y="5521573"/>
              <a:ext cx="2493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9" name="文本框 48">
              <a:extLst>
                <a:ext uri="{FF2B5EF4-FFF2-40B4-BE49-F238E27FC236}">
                  <a16:creationId xmlns:a16="http://schemas.microsoft.com/office/drawing/2014/main" id="{0169DB0F-7E02-4140-A11F-FDEC7589B213}"/>
                </a:ext>
              </a:extLst>
            </p:cNvPr>
            <p:cNvSpPr txBox="1"/>
            <p:nvPr/>
          </p:nvSpPr>
          <p:spPr>
            <a:xfrm>
              <a:off x="7220395" y="3276845"/>
              <a:ext cx="750525" cy="830997"/>
            </a:xfrm>
            <a:prstGeom prst="rect">
              <a:avLst/>
            </a:prstGeom>
            <a:noFill/>
          </p:spPr>
          <p:txBody>
            <a:bodyPr wrap="none" rtlCol="0">
              <a:spAutoFit/>
            </a:bodyPr>
            <a:lstStyle/>
            <a:p>
              <a:pPr algn="ctr"/>
              <a:r>
                <a:rPr lang="en-US" altLang="zh-CN" sz="4800" dirty="0">
                  <a:solidFill>
                    <a:schemeClr val="accent1"/>
                  </a:solidFill>
                  <a:cs typeface="+mn-ea"/>
                  <a:sym typeface="+mn-lt"/>
                </a:rPr>
                <a:t>2</a:t>
              </a:r>
              <a:r>
                <a:rPr lang="zh-CN" altLang="en-US" sz="1600" dirty="0">
                  <a:solidFill>
                    <a:schemeClr val="accent1"/>
                  </a:solidFill>
                  <a:cs typeface="+mn-ea"/>
                  <a:sym typeface="+mn-lt"/>
                </a:rPr>
                <a:t>个</a:t>
              </a:r>
              <a:endParaRPr lang="zh-CN" altLang="en-US" sz="4800" dirty="0">
                <a:solidFill>
                  <a:schemeClr val="accent1"/>
                </a:solidFill>
                <a:cs typeface="+mn-ea"/>
                <a:sym typeface="+mn-lt"/>
              </a:endParaRPr>
            </a:p>
          </p:txBody>
        </p:sp>
      </p:grpSp>
      <p:grpSp>
        <p:nvGrpSpPr>
          <p:cNvPr id="52" name="组合 51">
            <a:extLst>
              <a:ext uri="{FF2B5EF4-FFF2-40B4-BE49-F238E27FC236}">
                <a16:creationId xmlns:a16="http://schemas.microsoft.com/office/drawing/2014/main" id="{78B8EE38-783F-49DA-AF03-39782FB05D54}"/>
              </a:ext>
            </a:extLst>
          </p:cNvPr>
          <p:cNvGrpSpPr/>
          <p:nvPr/>
        </p:nvGrpSpPr>
        <p:grpSpPr>
          <a:xfrm>
            <a:off x="9104645" y="2667001"/>
            <a:ext cx="2392030" cy="3108786"/>
            <a:chOff x="9325885" y="2743201"/>
            <a:chExt cx="2392030" cy="3108786"/>
          </a:xfrm>
        </p:grpSpPr>
        <p:sp>
          <p:nvSpPr>
            <p:cNvPr id="53" name="矩形 52">
              <a:extLst>
                <a:ext uri="{FF2B5EF4-FFF2-40B4-BE49-F238E27FC236}">
                  <a16:creationId xmlns:a16="http://schemas.microsoft.com/office/drawing/2014/main" id="{FB2B8786-F617-4441-A113-4CBD4857E5D2}"/>
                </a:ext>
              </a:extLst>
            </p:cNvPr>
            <p:cNvSpPr/>
            <p:nvPr/>
          </p:nvSpPr>
          <p:spPr>
            <a:xfrm>
              <a:off x="9325885" y="2743201"/>
              <a:ext cx="2392030" cy="3108786"/>
            </a:xfrm>
            <a:prstGeom prst="rect">
              <a:avLst/>
            </a:prstGeom>
            <a:solidFill>
              <a:schemeClr val="bg1"/>
            </a:solidFill>
            <a:ln w="3175">
              <a:noFill/>
            </a:ln>
            <a:effectLst>
              <a:outerShdw blurRad="127000" sx="102000" sy="102000" algn="ctr" rotWithShape="0">
                <a:schemeClr val="tx1">
                  <a:lumMod val="50000"/>
                  <a:lumOff val="50000"/>
                  <a:alpha val="40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cs typeface="+mn-ea"/>
                <a:sym typeface="+mn-lt"/>
              </a:endParaRPr>
            </a:p>
          </p:txBody>
        </p:sp>
        <p:sp>
          <p:nvSpPr>
            <p:cNvPr id="54" name="矩形 53">
              <a:extLst>
                <a:ext uri="{FF2B5EF4-FFF2-40B4-BE49-F238E27FC236}">
                  <a16:creationId xmlns:a16="http://schemas.microsoft.com/office/drawing/2014/main" id="{44BF1F7A-7EF3-4EE2-9166-AAC4384ACF58}"/>
                </a:ext>
              </a:extLst>
            </p:cNvPr>
            <p:cNvSpPr/>
            <p:nvPr/>
          </p:nvSpPr>
          <p:spPr>
            <a:xfrm>
              <a:off x="9432842" y="2865120"/>
              <a:ext cx="2178118" cy="2864946"/>
            </a:xfrm>
            <a:prstGeom prst="rect">
              <a:avLst/>
            </a:prstGeom>
            <a:noFill/>
            <a:ln w="317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cs typeface="+mn-ea"/>
                <a:sym typeface="+mn-lt"/>
              </a:endParaRPr>
            </a:p>
          </p:txBody>
        </p:sp>
        <p:sp>
          <p:nvSpPr>
            <p:cNvPr id="55" name="矩形 54">
              <a:extLst>
                <a:ext uri="{FF2B5EF4-FFF2-40B4-BE49-F238E27FC236}">
                  <a16:creationId xmlns:a16="http://schemas.microsoft.com/office/drawing/2014/main" id="{0EB3A634-8E1C-4744-95D8-DE8AABA6920F}"/>
                </a:ext>
              </a:extLst>
            </p:cNvPr>
            <p:cNvSpPr/>
            <p:nvPr/>
          </p:nvSpPr>
          <p:spPr>
            <a:xfrm>
              <a:off x="9660125" y="4204178"/>
              <a:ext cx="1723550" cy="430374"/>
            </a:xfrm>
            <a:prstGeom prst="rect">
              <a:avLst/>
            </a:prstGeom>
          </p:spPr>
          <p:txBody>
            <a:bodyPr wrap="none">
              <a:spAutoFit/>
            </a:bodyPr>
            <a:lstStyle/>
            <a:p>
              <a:pPr algn="ctr">
                <a:lnSpc>
                  <a:spcPct val="120000"/>
                </a:lnSpc>
              </a:pPr>
              <a:r>
                <a:rPr lang="zh-CN" altLang="en-US" sz="2000" b="1" dirty="0">
                  <a:solidFill>
                    <a:schemeClr val="tx1">
                      <a:lumMod val="75000"/>
                      <a:lumOff val="25000"/>
                    </a:schemeClr>
                  </a:solidFill>
                  <a:cs typeface="+mn-ea"/>
                  <a:sym typeface="+mn-lt"/>
                </a:rPr>
                <a:t>请输入小标题</a:t>
              </a:r>
              <a:endParaRPr lang="en-US" altLang="zh-CN" sz="2000" b="1" dirty="0">
                <a:solidFill>
                  <a:schemeClr val="tx1">
                    <a:lumMod val="75000"/>
                    <a:lumOff val="25000"/>
                  </a:schemeClr>
                </a:solidFill>
                <a:cs typeface="+mn-ea"/>
                <a:sym typeface="+mn-lt"/>
              </a:endParaRPr>
            </a:p>
          </p:txBody>
        </p:sp>
        <p:sp>
          <p:nvSpPr>
            <p:cNvPr id="56" name="矩形 55">
              <a:extLst>
                <a:ext uri="{FF2B5EF4-FFF2-40B4-BE49-F238E27FC236}">
                  <a16:creationId xmlns:a16="http://schemas.microsoft.com/office/drawing/2014/main" id="{7522EF32-C081-4F10-8FBA-75C10ED6B1E7}"/>
                </a:ext>
              </a:extLst>
            </p:cNvPr>
            <p:cNvSpPr/>
            <p:nvPr/>
          </p:nvSpPr>
          <p:spPr>
            <a:xfrm>
              <a:off x="9464448" y="4643789"/>
              <a:ext cx="2114904" cy="728982"/>
            </a:xfrm>
            <a:prstGeom prst="rect">
              <a:avLst/>
            </a:prstGeom>
          </p:spPr>
          <p:txBody>
            <a:bodyPr wrap="square">
              <a:spAutoFit/>
            </a:bodyPr>
            <a:lstStyle/>
            <a:p>
              <a:pPr algn="ctr">
                <a:lnSpc>
                  <a:spcPct val="120000"/>
                </a:lnSpc>
              </a:pPr>
              <a:r>
                <a:rPr lang="zh-CN" altLang="en-US" dirty="0">
                  <a:solidFill>
                    <a:schemeClr val="tx1">
                      <a:lumMod val="65000"/>
                      <a:lumOff val="35000"/>
                    </a:schemeClr>
                  </a:solidFill>
                  <a:cs typeface="+mn-ea"/>
                  <a:sym typeface="+mn-lt"/>
                </a:rPr>
                <a:t>天津师范大学现有</a:t>
              </a:r>
              <a:r>
                <a:rPr lang="en-US" altLang="zh-CN" dirty="0">
                  <a:solidFill>
                    <a:schemeClr val="tx1">
                      <a:lumMod val="65000"/>
                      <a:lumOff val="35000"/>
                    </a:schemeClr>
                  </a:solidFill>
                  <a:cs typeface="+mn-ea"/>
                  <a:sym typeface="+mn-lt"/>
                </a:rPr>
                <a:t>20</a:t>
              </a:r>
              <a:r>
                <a:rPr lang="zh-CN" altLang="en-US" dirty="0">
                  <a:solidFill>
                    <a:schemeClr val="tx1">
                      <a:lumMod val="65000"/>
                      <a:lumOff val="35000"/>
                    </a:schemeClr>
                  </a:solidFill>
                  <a:cs typeface="+mn-ea"/>
                  <a:sym typeface="+mn-lt"/>
                </a:rPr>
                <a:t>个学院</a:t>
              </a:r>
              <a:r>
                <a:rPr lang="zh-CN" altLang="en-US" dirty="0">
                  <a:solidFill>
                    <a:schemeClr val="tx1">
                      <a:lumMod val="75000"/>
                      <a:lumOff val="25000"/>
                    </a:schemeClr>
                  </a:solidFill>
                  <a:cs typeface="+mn-ea"/>
                  <a:sym typeface="+mn-lt"/>
                </a:rPr>
                <a:t>。</a:t>
              </a:r>
            </a:p>
          </p:txBody>
        </p:sp>
        <p:cxnSp>
          <p:nvCxnSpPr>
            <p:cNvPr id="57" name="直接连接符 56">
              <a:extLst>
                <a:ext uri="{FF2B5EF4-FFF2-40B4-BE49-F238E27FC236}">
                  <a16:creationId xmlns:a16="http://schemas.microsoft.com/office/drawing/2014/main" id="{FF0D4BCD-1324-4233-9A33-CA4EBA0A5517}"/>
                </a:ext>
              </a:extLst>
            </p:cNvPr>
            <p:cNvCxnSpPr/>
            <p:nvPr/>
          </p:nvCxnSpPr>
          <p:spPr>
            <a:xfrm>
              <a:off x="10397209" y="5521573"/>
              <a:ext cx="2493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8" name="文本框 57">
              <a:extLst>
                <a:ext uri="{FF2B5EF4-FFF2-40B4-BE49-F238E27FC236}">
                  <a16:creationId xmlns:a16="http://schemas.microsoft.com/office/drawing/2014/main" id="{D10F44E7-7744-414E-9163-713BEAF4D4FF}"/>
                </a:ext>
              </a:extLst>
            </p:cNvPr>
            <p:cNvSpPr txBox="1"/>
            <p:nvPr/>
          </p:nvSpPr>
          <p:spPr>
            <a:xfrm>
              <a:off x="9966300" y="3276845"/>
              <a:ext cx="1111202" cy="830997"/>
            </a:xfrm>
            <a:prstGeom prst="rect">
              <a:avLst/>
            </a:prstGeom>
            <a:noFill/>
          </p:spPr>
          <p:txBody>
            <a:bodyPr wrap="none" rtlCol="0">
              <a:spAutoFit/>
            </a:bodyPr>
            <a:lstStyle/>
            <a:p>
              <a:pPr algn="ctr"/>
              <a:r>
                <a:rPr lang="en-US" altLang="zh-CN" sz="4800" dirty="0">
                  <a:solidFill>
                    <a:schemeClr val="accent1"/>
                  </a:solidFill>
                  <a:cs typeface="+mn-ea"/>
                  <a:sym typeface="+mn-lt"/>
                </a:rPr>
                <a:t>20</a:t>
              </a:r>
              <a:r>
                <a:rPr lang="zh-CN" altLang="en-US" sz="1600" dirty="0">
                  <a:solidFill>
                    <a:schemeClr val="accent1"/>
                  </a:solidFill>
                  <a:cs typeface="+mn-ea"/>
                  <a:sym typeface="+mn-lt"/>
                </a:rPr>
                <a:t>个</a:t>
              </a:r>
            </a:p>
          </p:txBody>
        </p:sp>
      </p:grpSp>
      <p:sp>
        <p:nvSpPr>
          <p:cNvPr id="60" name="矩形 59">
            <a:extLst>
              <a:ext uri="{FF2B5EF4-FFF2-40B4-BE49-F238E27FC236}">
                <a16:creationId xmlns:a16="http://schemas.microsoft.com/office/drawing/2014/main" id="{DC12791A-933E-436C-9F30-50A6C8531C6D}"/>
              </a:ext>
            </a:extLst>
          </p:cNvPr>
          <p:cNvSpPr/>
          <p:nvPr/>
        </p:nvSpPr>
        <p:spPr>
          <a:xfrm>
            <a:off x="4567377" y="906391"/>
            <a:ext cx="3057247" cy="565604"/>
          </a:xfrm>
          <a:prstGeom prst="rect">
            <a:avLst/>
          </a:prstGeom>
        </p:spPr>
        <p:txBody>
          <a:bodyPr wrap="none">
            <a:spAutoFit/>
          </a:bodyPr>
          <a:lstStyle/>
          <a:p>
            <a:pPr algn="ctr">
              <a:lnSpc>
                <a:spcPct val="120000"/>
              </a:lnSpc>
            </a:pPr>
            <a:r>
              <a:rPr lang="zh-CN" altLang="en-US" sz="2800" b="1" dirty="0">
                <a:solidFill>
                  <a:schemeClr val="tx1">
                    <a:lumMod val="75000"/>
                    <a:lumOff val="25000"/>
                  </a:schemeClr>
                </a:solidFill>
                <a:cs typeface="+mn-ea"/>
                <a:sym typeface="+mn-lt"/>
              </a:rPr>
              <a:t>请在此处输入标题</a:t>
            </a:r>
            <a:endParaRPr lang="en-US" altLang="zh-CN" sz="2800" b="1" dirty="0">
              <a:solidFill>
                <a:schemeClr val="tx1">
                  <a:lumMod val="75000"/>
                  <a:lumOff val="25000"/>
                </a:schemeClr>
              </a:solidFill>
              <a:cs typeface="+mn-ea"/>
              <a:sym typeface="+mn-lt"/>
            </a:endParaRPr>
          </a:p>
        </p:txBody>
      </p:sp>
      <p:cxnSp>
        <p:nvCxnSpPr>
          <p:cNvPr id="61" name="直接连接符 60">
            <a:extLst>
              <a:ext uri="{FF2B5EF4-FFF2-40B4-BE49-F238E27FC236}">
                <a16:creationId xmlns:a16="http://schemas.microsoft.com/office/drawing/2014/main" id="{96760416-7A0B-4DED-83DF-04357E60DBA0}"/>
              </a:ext>
            </a:extLst>
          </p:cNvPr>
          <p:cNvCxnSpPr/>
          <p:nvPr/>
        </p:nvCxnSpPr>
        <p:spPr>
          <a:xfrm>
            <a:off x="5971309" y="1580027"/>
            <a:ext cx="249382"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63" name="矩形 62">
            <a:extLst>
              <a:ext uri="{FF2B5EF4-FFF2-40B4-BE49-F238E27FC236}">
                <a16:creationId xmlns:a16="http://schemas.microsoft.com/office/drawing/2014/main" id="{9351B3B3-2629-443B-A4B9-8D59F447F342}"/>
              </a:ext>
            </a:extLst>
          </p:cNvPr>
          <p:cNvSpPr/>
          <p:nvPr/>
        </p:nvSpPr>
        <p:spPr>
          <a:xfrm>
            <a:off x="1013367" y="1664552"/>
            <a:ext cx="10165266" cy="830997"/>
          </a:xfrm>
          <a:prstGeom prst="rect">
            <a:avLst/>
          </a:prstGeom>
        </p:spPr>
        <p:txBody>
          <a:bodyPr wrap="square">
            <a:spAutoFit/>
          </a:bodyPr>
          <a:lstStyle/>
          <a:p>
            <a:pPr indent="457200" algn="ctr"/>
            <a:r>
              <a:rPr lang="zh-CN" altLang="en-US" sz="1600" dirty="0">
                <a:solidFill>
                  <a:schemeClr val="tx1">
                    <a:lumMod val="65000"/>
                    <a:lumOff val="35000"/>
                  </a:schemeClr>
                </a:solidFill>
                <a:cs typeface="+mn-ea"/>
                <a:sym typeface="+mn-lt"/>
              </a:rPr>
              <a:t>学校现有</a:t>
            </a:r>
            <a:r>
              <a:rPr lang="en-US" altLang="zh-CN" sz="1600" dirty="0">
                <a:solidFill>
                  <a:schemeClr val="tx1">
                    <a:lumMod val="65000"/>
                    <a:lumOff val="35000"/>
                  </a:schemeClr>
                </a:solidFill>
                <a:cs typeface="+mn-ea"/>
                <a:sym typeface="+mn-lt"/>
              </a:rPr>
              <a:t>27</a:t>
            </a:r>
            <a:r>
              <a:rPr lang="zh-CN" altLang="en-US" sz="1600" dirty="0">
                <a:solidFill>
                  <a:schemeClr val="tx1">
                    <a:lumMod val="65000"/>
                    <a:lumOff val="35000"/>
                  </a:schemeClr>
                </a:solidFill>
                <a:cs typeface="+mn-ea"/>
                <a:sym typeface="+mn-lt"/>
              </a:rPr>
              <a:t>个党政职能部门，</a:t>
            </a:r>
            <a:r>
              <a:rPr lang="en-US" altLang="zh-CN" sz="1600" dirty="0">
                <a:solidFill>
                  <a:schemeClr val="tx1">
                    <a:lumMod val="65000"/>
                    <a:lumOff val="35000"/>
                  </a:schemeClr>
                </a:solidFill>
                <a:cs typeface="+mn-ea"/>
                <a:sym typeface="+mn-lt"/>
              </a:rPr>
              <a:t>2</a:t>
            </a:r>
            <a:r>
              <a:rPr lang="zh-CN" altLang="en-US" sz="1600" dirty="0">
                <a:solidFill>
                  <a:schemeClr val="tx1">
                    <a:lumMod val="65000"/>
                    <a:lumOff val="35000"/>
                  </a:schemeClr>
                </a:solidFill>
                <a:cs typeface="+mn-ea"/>
                <a:sym typeface="+mn-lt"/>
              </a:rPr>
              <a:t>个学部，</a:t>
            </a:r>
            <a:r>
              <a:rPr lang="en-US" altLang="zh-CN" sz="1600" dirty="0">
                <a:solidFill>
                  <a:schemeClr val="tx1">
                    <a:lumMod val="65000"/>
                    <a:lumOff val="35000"/>
                  </a:schemeClr>
                </a:solidFill>
                <a:cs typeface="+mn-ea"/>
                <a:sym typeface="+mn-lt"/>
              </a:rPr>
              <a:t>20</a:t>
            </a:r>
            <a:r>
              <a:rPr lang="zh-CN" altLang="en-US" sz="1600" dirty="0">
                <a:solidFill>
                  <a:schemeClr val="tx1">
                    <a:lumMod val="65000"/>
                    <a:lumOff val="35000"/>
                  </a:schemeClr>
                </a:solidFill>
                <a:cs typeface="+mn-ea"/>
                <a:sym typeface="+mn-lt"/>
              </a:rPr>
              <a:t>个学院，</a:t>
            </a:r>
            <a:r>
              <a:rPr lang="en-US" altLang="zh-CN" sz="1600" dirty="0">
                <a:solidFill>
                  <a:schemeClr val="tx1">
                    <a:lumMod val="65000"/>
                    <a:lumOff val="35000"/>
                  </a:schemeClr>
                </a:solidFill>
                <a:cs typeface="+mn-ea"/>
                <a:sym typeface="+mn-lt"/>
              </a:rPr>
              <a:t>17</a:t>
            </a:r>
            <a:r>
              <a:rPr lang="zh-CN" altLang="en-US" sz="1600" dirty="0">
                <a:solidFill>
                  <a:schemeClr val="tx1">
                    <a:lumMod val="65000"/>
                    <a:lumOff val="35000"/>
                  </a:schemeClr>
                </a:solidFill>
                <a:cs typeface="+mn-ea"/>
                <a:sym typeface="+mn-lt"/>
              </a:rPr>
              <a:t>个直属单位。现有</a:t>
            </a:r>
            <a:r>
              <a:rPr lang="en-US" altLang="zh-CN" sz="1600" dirty="0">
                <a:solidFill>
                  <a:schemeClr val="tx1">
                    <a:lumMod val="65000"/>
                    <a:lumOff val="35000"/>
                  </a:schemeClr>
                </a:solidFill>
                <a:cs typeface="+mn-ea"/>
                <a:sym typeface="+mn-lt"/>
              </a:rPr>
              <a:t>72</a:t>
            </a:r>
            <a:r>
              <a:rPr lang="zh-CN" altLang="en-US" sz="1600" dirty="0">
                <a:solidFill>
                  <a:schemeClr val="tx1">
                    <a:lumMod val="65000"/>
                    <a:lumOff val="35000"/>
                  </a:schemeClr>
                </a:solidFill>
                <a:cs typeface="+mn-ea"/>
                <a:sym typeface="+mn-lt"/>
              </a:rPr>
              <a:t>个本科专业，</a:t>
            </a:r>
            <a:r>
              <a:rPr lang="en-US" altLang="zh-CN" sz="1600" dirty="0">
                <a:solidFill>
                  <a:schemeClr val="tx1">
                    <a:lumMod val="65000"/>
                    <a:lumOff val="35000"/>
                  </a:schemeClr>
                </a:solidFill>
                <a:cs typeface="+mn-ea"/>
                <a:sym typeface="+mn-lt"/>
              </a:rPr>
              <a:t>8</a:t>
            </a:r>
            <a:r>
              <a:rPr lang="zh-CN" altLang="en-US" sz="1600" dirty="0">
                <a:solidFill>
                  <a:schemeClr val="tx1">
                    <a:lumMod val="65000"/>
                    <a:lumOff val="35000"/>
                  </a:schemeClr>
                </a:solidFill>
                <a:cs typeface="+mn-ea"/>
                <a:sym typeface="+mn-lt"/>
              </a:rPr>
              <a:t>个博士学位授权一级学科，</a:t>
            </a:r>
            <a:r>
              <a:rPr lang="en-US" altLang="zh-CN" sz="1600" dirty="0">
                <a:solidFill>
                  <a:schemeClr val="tx1">
                    <a:lumMod val="65000"/>
                    <a:lumOff val="35000"/>
                  </a:schemeClr>
                </a:solidFill>
                <a:cs typeface="+mn-ea"/>
                <a:sym typeface="+mn-lt"/>
              </a:rPr>
              <a:t>1</a:t>
            </a:r>
            <a:r>
              <a:rPr lang="zh-CN" altLang="en-US" sz="1600" dirty="0">
                <a:solidFill>
                  <a:schemeClr val="tx1">
                    <a:lumMod val="65000"/>
                    <a:lumOff val="35000"/>
                  </a:schemeClr>
                </a:solidFill>
                <a:cs typeface="+mn-ea"/>
                <a:sym typeface="+mn-lt"/>
              </a:rPr>
              <a:t>个教育专业博士学位授权点，</a:t>
            </a:r>
            <a:r>
              <a:rPr lang="en-US" altLang="zh-CN" sz="1600" dirty="0">
                <a:solidFill>
                  <a:schemeClr val="tx1">
                    <a:lumMod val="65000"/>
                    <a:lumOff val="35000"/>
                  </a:schemeClr>
                </a:solidFill>
                <a:cs typeface="+mn-ea"/>
                <a:sym typeface="+mn-lt"/>
              </a:rPr>
              <a:t>33</a:t>
            </a:r>
            <a:r>
              <a:rPr lang="zh-CN" altLang="en-US" sz="1600" dirty="0">
                <a:solidFill>
                  <a:schemeClr val="tx1">
                    <a:lumMod val="65000"/>
                    <a:lumOff val="35000"/>
                  </a:schemeClr>
                </a:solidFill>
                <a:cs typeface="+mn-ea"/>
                <a:sym typeface="+mn-lt"/>
              </a:rPr>
              <a:t>个硕士学位授权一级学科，</a:t>
            </a:r>
            <a:r>
              <a:rPr lang="en-US" altLang="zh-CN" sz="1600" dirty="0">
                <a:solidFill>
                  <a:schemeClr val="tx1">
                    <a:lumMod val="65000"/>
                    <a:lumOff val="35000"/>
                  </a:schemeClr>
                </a:solidFill>
                <a:cs typeface="+mn-ea"/>
                <a:sym typeface="+mn-lt"/>
              </a:rPr>
              <a:t>16</a:t>
            </a:r>
            <a:r>
              <a:rPr lang="zh-CN" altLang="en-US" sz="1600" dirty="0">
                <a:solidFill>
                  <a:schemeClr val="tx1">
                    <a:lumMod val="65000"/>
                    <a:lumOff val="35000"/>
                  </a:schemeClr>
                </a:solidFill>
                <a:cs typeface="+mn-ea"/>
                <a:sym typeface="+mn-lt"/>
              </a:rPr>
              <a:t>个硕士专业学位类别，涉及经济学、法学、教育学、文学、历史学、理学、工学、管理学、艺术学等</a:t>
            </a:r>
            <a:r>
              <a:rPr lang="en-US" altLang="zh-CN" sz="1600" dirty="0">
                <a:solidFill>
                  <a:schemeClr val="tx1">
                    <a:lumMod val="65000"/>
                    <a:lumOff val="35000"/>
                  </a:schemeClr>
                </a:solidFill>
                <a:cs typeface="+mn-ea"/>
                <a:sym typeface="+mn-lt"/>
              </a:rPr>
              <a:t>10</a:t>
            </a:r>
            <a:r>
              <a:rPr lang="zh-CN" altLang="en-US" sz="1600" dirty="0">
                <a:solidFill>
                  <a:schemeClr val="tx1">
                    <a:lumMod val="65000"/>
                    <a:lumOff val="35000"/>
                  </a:schemeClr>
                </a:solidFill>
                <a:cs typeface="+mn-ea"/>
                <a:sym typeface="+mn-lt"/>
              </a:rPr>
              <a:t>个学科门类。</a:t>
            </a:r>
          </a:p>
        </p:txBody>
      </p:sp>
      <p:pic>
        <p:nvPicPr>
          <p:cNvPr id="14" name="图片 13">
            <a:extLst>
              <a:ext uri="{FF2B5EF4-FFF2-40B4-BE49-F238E27FC236}">
                <a16:creationId xmlns:a16="http://schemas.microsoft.com/office/drawing/2014/main" id="{B902B707-A042-41AC-B4C2-44BB9A983FB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373415" y="5459103"/>
            <a:ext cx="1965830" cy="1122787"/>
          </a:xfrm>
          <a:prstGeom prst="rect">
            <a:avLst/>
          </a:prstGeom>
        </p:spPr>
      </p:pic>
      <p:sp>
        <p:nvSpPr>
          <p:cNvPr id="2" name="文本占位符 1">
            <a:extLst>
              <a:ext uri="{FF2B5EF4-FFF2-40B4-BE49-F238E27FC236}">
                <a16:creationId xmlns:a16="http://schemas.microsoft.com/office/drawing/2014/main" id="{83631491-A7A6-4AA7-B145-420F20C23F2D}"/>
              </a:ext>
            </a:extLst>
          </p:cNvPr>
          <p:cNvSpPr>
            <a:spLocks noGrp="1"/>
          </p:cNvSpPr>
          <p:nvPr>
            <p:ph type="body" sz="quarter" idx="11"/>
          </p:nvPr>
        </p:nvSpPr>
        <p:spPr/>
        <p:txBody>
          <a:bodyPr/>
          <a:lstStyle/>
          <a:p>
            <a:r>
              <a:rPr lang="zh-CN" altLang="en-US" dirty="0">
                <a:latin typeface="+mn-lt"/>
                <a:ea typeface="+mn-ea"/>
                <a:cs typeface="+mn-ea"/>
                <a:sym typeface="+mn-lt"/>
              </a:rPr>
              <a:t>直观数据页</a:t>
            </a:r>
          </a:p>
        </p:txBody>
      </p:sp>
      <p:sp>
        <p:nvSpPr>
          <p:cNvPr id="7" name="文本占位符 6">
            <a:extLst>
              <a:ext uri="{FF2B5EF4-FFF2-40B4-BE49-F238E27FC236}">
                <a16:creationId xmlns:a16="http://schemas.microsoft.com/office/drawing/2014/main" id="{89AA9D14-3E2D-457C-87A7-F6BEBE68D042}"/>
              </a:ext>
            </a:extLst>
          </p:cNvPr>
          <p:cNvSpPr>
            <a:spLocks noGrp="1"/>
          </p:cNvSpPr>
          <p:nvPr>
            <p:ph type="body" sz="quarter" idx="12"/>
          </p:nvPr>
        </p:nvSpPr>
        <p:spPr/>
        <p:txBody>
          <a:bodyPr/>
          <a:lstStyle/>
          <a:p>
            <a:r>
              <a:rPr lang="en-US" altLang="zh-CN" dirty="0">
                <a:latin typeface="+mn-lt"/>
                <a:ea typeface="+mn-ea"/>
                <a:cs typeface="+mn-ea"/>
                <a:sym typeface="+mn-lt"/>
              </a:rPr>
              <a:t>2</a:t>
            </a:r>
            <a:endParaRPr lang="zh-CN" altLang="en-US" dirty="0">
              <a:latin typeface="+mn-lt"/>
              <a:ea typeface="+mn-ea"/>
              <a:cs typeface="+mn-ea"/>
              <a:sym typeface="+mn-lt"/>
            </a:endParaRPr>
          </a:p>
        </p:txBody>
      </p:sp>
      <p:sp>
        <p:nvSpPr>
          <p:cNvPr id="9" name="文本占位符 8">
            <a:extLst>
              <a:ext uri="{FF2B5EF4-FFF2-40B4-BE49-F238E27FC236}">
                <a16:creationId xmlns:a16="http://schemas.microsoft.com/office/drawing/2014/main" id="{7C41E1FF-1326-4F41-A749-439D59D2EEEF}"/>
              </a:ext>
            </a:extLst>
          </p:cNvPr>
          <p:cNvSpPr>
            <a:spLocks noGrp="1"/>
          </p:cNvSpPr>
          <p:nvPr>
            <p:ph type="body" sz="quarter" idx="13"/>
          </p:nvPr>
        </p:nvSpPr>
        <p:spPr/>
        <p:txBody>
          <a:bodyPr/>
          <a:lstStyle/>
          <a:p>
            <a:r>
              <a:rPr lang="en-US" altLang="zh-CN" dirty="0">
                <a:latin typeface="+mn-lt"/>
                <a:ea typeface="+mn-ea"/>
                <a:cs typeface="+mn-ea"/>
                <a:sym typeface="+mn-lt"/>
              </a:rPr>
              <a:t>INTUITIVE DATA PAGE</a:t>
            </a:r>
            <a:endParaRPr lang="zh-CN" altLang="en-US" dirty="0">
              <a:latin typeface="+mn-lt"/>
              <a:ea typeface="+mn-ea"/>
              <a:cs typeface="+mn-ea"/>
              <a:sym typeface="+mn-lt"/>
            </a:endParaRPr>
          </a:p>
        </p:txBody>
      </p:sp>
    </p:spTree>
    <p:extLst>
      <p:ext uri="{BB962C8B-B14F-4D97-AF65-F5344CB8AC3E}">
        <p14:creationId xmlns:p14="http://schemas.microsoft.com/office/powerpoint/2010/main" val="25746300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F9F376D6-C12C-4FEC-8588-40DCC8B7B365}"/>
              </a:ext>
            </a:extLst>
          </p:cNvPr>
          <p:cNvSpPr txBox="1"/>
          <p:nvPr/>
        </p:nvSpPr>
        <p:spPr>
          <a:xfrm>
            <a:off x="1065443" y="2998113"/>
            <a:ext cx="3596497" cy="369332"/>
          </a:xfrm>
          <a:prstGeom prst="rect">
            <a:avLst/>
          </a:prstGeom>
          <a:noFill/>
        </p:spPr>
        <p:txBody>
          <a:bodyPr wrap="square" rtlCol="0">
            <a:spAutoFit/>
          </a:bodyPr>
          <a:lstStyle/>
          <a:p>
            <a:r>
              <a:rPr lang="zh-CN" altLang="en-US" dirty="0">
                <a:solidFill>
                  <a:schemeClr val="tx1">
                    <a:lumMod val="65000"/>
                    <a:lumOff val="35000"/>
                  </a:schemeClr>
                </a:solidFill>
                <a:cs typeface="+mn-ea"/>
                <a:sym typeface="+mn-lt"/>
              </a:rPr>
              <a:t>计算机与信息工程学院</a:t>
            </a:r>
          </a:p>
        </p:txBody>
      </p:sp>
      <p:sp>
        <p:nvSpPr>
          <p:cNvPr id="8" name="文本框 7">
            <a:extLst>
              <a:ext uri="{FF2B5EF4-FFF2-40B4-BE49-F238E27FC236}">
                <a16:creationId xmlns:a16="http://schemas.microsoft.com/office/drawing/2014/main" id="{1EDC63CD-EE2F-40A4-BA65-A95BE3DB07C3}"/>
              </a:ext>
            </a:extLst>
          </p:cNvPr>
          <p:cNvSpPr txBox="1"/>
          <p:nvPr/>
        </p:nvSpPr>
        <p:spPr>
          <a:xfrm>
            <a:off x="1034505" y="4571170"/>
            <a:ext cx="1451039" cy="307777"/>
          </a:xfrm>
          <a:prstGeom prst="rect">
            <a:avLst/>
          </a:prstGeom>
          <a:noFill/>
        </p:spPr>
        <p:txBody>
          <a:bodyPr wrap="none" rtlCol="0">
            <a:spAutoFit/>
          </a:bodyPr>
          <a:lstStyle/>
          <a:p>
            <a:pPr algn="ctr"/>
            <a:r>
              <a:rPr lang="zh-CN" altLang="en-US" sz="1400" dirty="0">
                <a:solidFill>
                  <a:schemeClr val="bg1">
                    <a:lumMod val="65000"/>
                  </a:schemeClr>
                </a:solidFill>
                <a:cs typeface="+mn-ea"/>
                <a:sym typeface="+mn-lt"/>
              </a:rPr>
              <a:t>答辩人：于文清</a:t>
            </a:r>
          </a:p>
        </p:txBody>
      </p:sp>
      <p:sp>
        <p:nvSpPr>
          <p:cNvPr id="9" name="文本框 8">
            <a:extLst>
              <a:ext uri="{FF2B5EF4-FFF2-40B4-BE49-F238E27FC236}">
                <a16:creationId xmlns:a16="http://schemas.microsoft.com/office/drawing/2014/main" id="{771F5BB2-BD2F-42EA-8C3B-9DA5BF5F687C}"/>
              </a:ext>
            </a:extLst>
          </p:cNvPr>
          <p:cNvSpPr txBox="1"/>
          <p:nvPr/>
        </p:nvSpPr>
        <p:spPr>
          <a:xfrm>
            <a:off x="1034505" y="4937105"/>
            <a:ext cx="1700145" cy="307777"/>
          </a:xfrm>
          <a:prstGeom prst="rect">
            <a:avLst/>
          </a:prstGeom>
          <a:noFill/>
        </p:spPr>
        <p:txBody>
          <a:bodyPr wrap="none" rtlCol="0">
            <a:spAutoFit/>
          </a:bodyPr>
          <a:lstStyle/>
          <a:p>
            <a:pPr algn="ctr"/>
            <a:r>
              <a:rPr lang="zh-CN" altLang="en-US" sz="1400" dirty="0">
                <a:solidFill>
                  <a:schemeClr val="bg1">
                    <a:lumMod val="65000"/>
                  </a:schemeClr>
                </a:solidFill>
                <a:cs typeface="+mn-ea"/>
                <a:sym typeface="+mn-lt"/>
              </a:rPr>
              <a:t>时间：</a:t>
            </a:r>
            <a:r>
              <a:rPr lang="en-US" altLang="zh-CN" sz="1400" dirty="0">
                <a:solidFill>
                  <a:schemeClr val="bg1">
                    <a:lumMod val="65000"/>
                  </a:schemeClr>
                </a:solidFill>
                <a:cs typeface="+mn-ea"/>
                <a:sym typeface="+mn-lt"/>
              </a:rPr>
              <a:t>2020.XX.XX</a:t>
            </a:r>
            <a:endParaRPr lang="zh-CN" altLang="en-US" sz="1400" dirty="0">
              <a:solidFill>
                <a:schemeClr val="bg1">
                  <a:lumMod val="65000"/>
                </a:schemeClr>
              </a:solidFill>
              <a:cs typeface="+mn-ea"/>
              <a:sym typeface="+mn-lt"/>
            </a:endParaRPr>
          </a:p>
        </p:txBody>
      </p:sp>
      <p:pic>
        <p:nvPicPr>
          <p:cNvPr id="12" name="图片占位符 11">
            <a:extLst>
              <a:ext uri="{FF2B5EF4-FFF2-40B4-BE49-F238E27FC236}">
                <a16:creationId xmlns:a16="http://schemas.microsoft.com/office/drawing/2014/main" id="{92070B0D-49FE-4775-A77D-3A8477EB5C3A}"/>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
        <p:nvSpPr>
          <p:cNvPr id="5" name="Rectangle 11">
            <a:extLst>
              <a:ext uri="{FF2B5EF4-FFF2-40B4-BE49-F238E27FC236}">
                <a16:creationId xmlns:a16="http://schemas.microsoft.com/office/drawing/2014/main" id="{F38CF5E6-4C27-45E9-A780-39D6412AE134}"/>
              </a:ext>
            </a:extLst>
          </p:cNvPr>
          <p:cNvSpPr/>
          <p:nvPr/>
        </p:nvSpPr>
        <p:spPr>
          <a:xfrm>
            <a:off x="3771158" y="7147"/>
            <a:ext cx="8420842" cy="6858000"/>
          </a:xfrm>
          <a:prstGeom prst="rect">
            <a:avLst/>
          </a:prstGeom>
          <a:gradFill flip="none" rotWithShape="1">
            <a:gsLst>
              <a:gs pos="100000">
                <a:schemeClr val="bg1">
                  <a:alpha val="0"/>
                </a:schemeClr>
              </a:gs>
              <a:gs pos="56000">
                <a:schemeClr val="bg1">
                  <a:alpha val="70000"/>
                </a:schemeClr>
              </a:gs>
              <a:gs pos="22000">
                <a:schemeClr val="bg1"/>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3" name="文本占位符 2">
            <a:extLst>
              <a:ext uri="{FF2B5EF4-FFF2-40B4-BE49-F238E27FC236}">
                <a16:creationId xmlns:a16="http://schemas.microsoft.com/office/drawing/2014/main" id="{D2C96101-FB83-4333-8715-BBA8F5B20F80}"/>
              </a:ext>
            </a:extLst>
          </p:cNvPr>
          <p:cNvSpPr>
            <a:spLocks noGrp="1"/>
          </p:cNvSpPr>
          <p:nvPr>
            <p:ph type="body" sz="quarter" idx="11"/>
          </p:nvPr>
        </p:nvSpPr>
        <p:spPr>
          <a:xfrm>
            <a:off x="950913" y="1503646"/>
            <a:ext cx="5075237" cy="766787"/>
          </a:xfrm>
        </p:spPr>
        <p:txBody>
          <a:bodyPr/>
          <a:lstStyle/>
          <a:p>
            <a:r>
              <a:rPr lang="zh-CN" altLang="en-US" dirty="0">
                <a:latin typeface="+mn-lt"/>
                <a:ea typeface="+mn-ea"/>
                <a:cs typeface="+mn-ea"/>
                <a:sym typeface="+mn-lt"/>
              </a:rPr>
              <a:t>天津师范大学</a:t>
            </a:r>
          </a:p>
        </p:txBody>
      </p:sp>
      <p:sp>
        <p:nvSpPr>
          <p:cNvPr id="4" name="文本占位符 3">
            <a:extLst>
              <a:ext uri="{FF2B5EF4-FFF2-40B4-BE49-F238E27FC236}">
                <a16:creationId xmlns:a16="http://schemas.microsoft.com/office/drawing/2014/main" id="{6EF27A86-F88E-40AC-BD5B-9DD891DE9C5E}"/>
              </a:ext>
            </a:extLst>
          </p:cNvPr>
          <p:cNvSpPr>
            <a:spLocks noGrp="1"/>
          </p:cNvSpPr>
          <p:nvPr>
            <p:ph type="body" sz="quarter" idx="12"/>
          </p:nvPr>
        </p:nvSpPr>
        <p:spPr>
          <a:xfrm>
            <a:off x="950913" y="2211773"/>
            <a:ext cx="6858000" cy="766787"/>
          </a:xfrm>
        </p:spPr>
        <p:txBody>
          <a:bodyPr/>
          <a:lstStyle/>
          <a:p>
            <a:r>
              <a:rPr lang="zh-CN" altLang="en-US" dirty="0">
                <a:latin typeface="+mn-lt"/>
                <a:ea typeface="+mn-ea"/>
                <a:cs typeface="+mn-ea"/>
                <a:sym typeface="+mn-lt"/>
              </a:rPr>
              <a:t>汇报答辩通用模板</a:t>
            </a:r>
          </a:p>
        </p:txBody>
      </p:sp>
    </p:spTree>
    <p:extLst>
      <p:ext uri="{BB962C8B-B14F-4D97-AF65-F5344CB8AC3E}">
        <p14:creationId xmlns:p14="http://schemas.microsoft.com/office/powerpoint/2010/main" val="19147149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占位符 10">
            <a:extLst>
              <a:ext uri="{FF2B5EF4-FFF2-40B4-BE49-F238E27FC236}">
                <a16:creationId xmlns:a16="http://schemas.microsoft.com/office/drawing/2014/main" id="{11BBF84D-E7E8-4764-B009-A2508EA5DE4F}"/>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
        <p:nvSpPr>
          <p:cNvPr id="5" name="Rectangle 11">
            <a:extLst>
              <a:ext uri="{FF2B5EF4-FFF2-40B4-BE49-F238E27FC236}">
                <a16:creationId xmlns:a16="http://schemas.microsoft.com/office/drawing/2014/main" id="{F38CF5E6-4C27-45E9-A780-39D6412AE134}"/>
              </a:ext>
            </a:extLst>
          </p:cNvPr>
          <p:cNvSpPr/>
          <p:nvPr/>
        </p:nvSpPr>
        <p:spPr>
          <a:xfrm>
            <a:off x="3771158" y="7147"/>
            <a:ext cx="8408598" cy="6858000"/>
          </a:xfrm>
          <a:prstGeom prst="rect">
            <a:avLst/>
          </a:prstGeom>
          <a:gradFill flip="none" rotWithShape="1">
            <a:gsLst>
              <a:gs pos="100000">
                <a:schemeClr val="bg1">
                  <a:alpha val="0"/>
                </a:schemeClr>
              </a:gs>
              <a:gs pos="56000">
                <a:schemeClr val="bg1">
                  <a:alpha val="70000"/>
                </a:schemeClr>
              </a:gs>
              <a:gs pos="22000">
                <a:schemeClr val="bg1"/>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12" name="矩形 11">
            <a:extLst>
              <a:ext uri="{FF2B5EF4-FFF2-40B4-BE49-F238E27FC236}">
                <a16:creationId xmlns:a16="http://schemas.microsoft.com/office/drawing/2014/main" id="{B7BF2A21-56A1-40BE-B7D8-AD94B905C0CC}"/>
              </a:ext>
            </a:extLst>
          </p:cNvPr>
          <p:cNvSpPr/>
          <p:nvPr/>
        </p:nvSpPr>
        <p:spPr>
          <a:xfrm>
            <a:off x="1124211" y="608729"/>
            <a:ext cx="1723549" cy="92333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400" b="1" i="0" u="none" strike="noStrike" kern="1200" cap="none" spc="600" normalizeH="0" baseline="0" noProof="0" dirty="0">
                <a:ln>
                  <a:noFill/>
                </a:ln>
                <a:solidFill>
                  <a:schemeClr val="tx1">
                    <a:lumMod val="75000"/>
                    <a:lumOff val="25000"/>
                  </a:schemeClr>
                </a:solidFill>
                <a:effectLst/>
                <a:uLnTx/>
                <a:uFillTx/>
                <a:cs typeface="+mn-ea"/>
                <a:sym typeface="+mn-lt"/>
              </a:rPr>
              <a:t>目录</a:t>
            </a:r>
          </a:p>
        </p:txBody>
      </p:sp>
      <p:sp>
        <p:nvSpPr>
          <p:cNvPr id="13" name="矩形 12">
            <a:extLst>
              <a:ext uri="{FF2B5EF4-FFF2-40B4-BE49-F238E27FC236}">
                <a16:creationId xmlns:a16="http://schemas.microsoft.com/office/drawing/2014/main" id="{05A3A8B0-B919-44D7-A31E-D3AEF3754623}"/>
              </a:ext>
            </a:extLst>
          </p:cNvPr>
          <p:cNvSpPr/>
          <p:nvPr/>
        </p:nvSpPr>
        <p:spPr>
          <a:xfrm>
            <a:off x="1186728" y="1502018"/>
            <a:ext cx="1598515" cy="40011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bg1">
                    <a:lumMod val="75000"/>
                  </a:schemeClr>
                </a:solidFill>
                <a:effectLst/>
                <a:uLnTx/>
                <a:uFillTx/>
                <a:cs typeface="+mn-ea"/>
                <a:sym typeface="+mn-lt"/>
              </a:rPr>
              <a:t>CONTENTS</a:t>
            </a:r>
          </a:p>
        </p:txBody>
      </p:sp>
      <p:sp>
        <p:nvSpPr>
          <p:cNvPr id="19" name="矩形 18">
            <a:extLst>
              <a:ext uri="{FF2B5EF4-FFF2-40B4-BE49-F238E27FC236}">
                <a16:creationId xmlns:a16="http://schemas.microsoft.com/office/drawing/2014/main" id="{1ED3B5C2-8176-4E3F-AD0F-E9A6F7AABF45}"/>
              </a:ext>
            </a:extLst>
          </p:cNvPr>
          <p:cNvSpPr/>
          <p:nvPr/>
        </p:nvSpPr>
        <p:spPr>
          <a:xfrm>
            <a:off x="1294980" y="3179988"/>
            <a:ext cx="101591" cy="6440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sp>
        <p:nvSpPr>
          <p:cNvPr id="20" name="矩形 19">
            <a:extLst>
              <a:ext uri="{FF2B5EF4-FFF2-40B4-BE49-F238E27FC236}">
                <a16:creationId xmlns:a16="http://schemas.microsoft.com/office/drawing/2014/main" id="{6A18FE98-A1AA-4450-8886-5B6B7D753616}"/>
              </a:ext>
            </a:extLst>
          </p:cNvPr>
          <p:cNvSpPr/>
          <p:nvPr/>
        </p:nvSpPr>
        <p:spPr>
          <a:xfrm>
            <a:off x="1294980" y="2418022"/>
            <a:ext cx="101591" cy="6440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sp>
        <p:nvSpPr>
          <p:cNvPr id="21" name="矩形 20">
            <a:extLst>
              <a:ext uri="{FF2B5EF4-FFF2-40B4-BE49-F238E27FC236}">
                <a16:creationId xmlns:a16="http://schemas.microsoft.com/office/drawing/2014/main" id="{61C48BDE-053B-4630-85B5-11E64CBE5B62}"/>
              </a:ext>
            </a:extLst>
          </p:cNvPr>
          <p:cNvSpPr/>
          <p:nvPr/>
        </p:nvSpPr>
        <p:spPr>
          <a:xfrm>
            <a:off x="1294980" y="3963476"/>
            <a:ext cx="101591" cy="6440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sp>
        <p:nvSpPr>
          <p:cNvPr id="22" name="矩形 21">
            <a:extLst>
              <a:ext uri="{FF2B5EF4-FFF2-40B4-BE49-F238E27FC236}">
                <a16:creationId xmlns:a16="http://schemas.microsoft.com/office/drawing/2014/main" id="{2E09F06F-40B0-4564-A8E8-D568EAF5B894}"/>
              </a:ext>
            </a:extLst>
          </p:cNvPr>
          <p:cNvSpPr/>
          <p:nvPr/>
        </p:nvSpPr>
        <p:spPr>
          <a:xfrm>
            <a:off x="1294980" y="4742144"/>
            <a:ext cx="101591" cy="6440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sp>
        <p:nvSpPr>
          <p:cNvPr id="23" name="矩形 22">
            <a:extLst>
              <a:ext uri="{FF2B5EF4-FFF2-40B4-BE49-F238E27FC236}">
                <a16:creationId xmlns:a16="http://schemas.microsoft.com/office/drawing/2014/main" id="{216CE04F-2ABB-498A-872F-FAF4C56FA8FD}"/>
              </a:ext>
            </a:extLst>
          </p:cNvPr>
          <p:cNvSpPr/>
          <p:nvPr/>
        </p:nvSpPr>
        <p:spPr>
          <a:xfrm>
            <a:off x="1294980" y="5563271"/>
            <a:ext cx="101591" cy="6440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cxnSp>
        <p:nvCxnSpPr>
          <p:cNvPr id="24" name="直接连接符 23">
            <a:extLst>
              <a:ext uri="{FF2B5EF4-FFF2-40B4-BE49-F238E27FC236}">
                <a16:creationId xmlns:a16="http://schemas.microsoft.com/office/drawing/2014/main" id="{9A769D51-5C47-4463-BA45-7EA62A860D2F}"/>
              </a:ext>
            </a:extLst>
          </p:cNvPr>
          <p:cNvCxnSpPr/>
          <p:nvPr/>
        </p:nvCxnSpPr>
        <p:spPr>
          <a:xfrm>
            <a:off x="1336250" y="2184400"/>
            <a:ext cx="0" cy="35560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文本占位符 2">
            <a:extLst>
              <a:ext uri="{FF2B5EF4-FFF2-40B4-BE49-F238E27FC236}">
                <a16:creationId xmlns:a16="http://schemas.microsoft.com/office/drawing/2014/main" id="{0CE782E4-FBE1-4CA3-8F3F-FCA177209132}"/>
              </a:ext>
            </a:extLst>
          </p:cNvPr>
          <p:cNvSpPr>
            <a:spLocks noGrp="1"/>
          </p:cNvSpPr>
          <p:nvPr>
            <p:ph type="body" sz="quarter" idx="11"/>
          </p:nvPr>
        </p:nvSpPr>
        <p:spPr/>
        <p:txBody>
          <a:bodyPr/>
          <a:lstStyle/>
          <a:p>
            <a:r>
              <a:rPr lang="zh-CN" altLang="en-US" dirty="0">
                <a:latin typeface="+mn-lt"/>
                <a:ea typeface="+mn-ea"/>
                <a:cs typeface="+mn-ea"/>
                <a:sym typeface="+mn-lt"/>
              </a:rPr>
              <a:t>请输入您的标题</a:t>
            </a:r>
          </a:p>
        </p:txBody>
      </p:sp>
      <p:sp>
        <p:nvSpPr>
          <p:cNvPr id="4" name="文本占位符 3">
            <a:extLst>
              <a:ext uri="{FF2B5EF4-FFF2-40B4-BE49-F238E27FC236}">
                <a16:creationId xmlns:a16="http://schemas.microsoft.com/office/drawing/2014/main" id="{5CD3770C-02CB-44A0-88DF-7A566A2C6563}"/>
              </a:ext>
            </a:extLst>
          </p:cNvPr>
          <p:cNvSpPr>
            <a:spLocks noGrp="1"/>
          </p:cNvSpPr>
          <p:nvPr>
            <p:ph type="body" sz="quarter" idx="12"/>
          </p:nvPr>
        </p:nvSpPr>
        <p:spPr/>
        <p:txBody>
          <a:bodyPr/>
          <a:lstStyle/>
          <a:p>
            <a:r>
              <a:rPr lang="zh-CN" altLang="en-US" dirty="0">
                <a:latin typeface="+mn-lt"/>
                <a:ea typeface="+mn-ea"/>
                <a:cs typeface="+mn-ea"/>
                <a:sym typeface="+mn-lt"/>
              </a:rPr>
              <a:t>请输入您的标题</a:t>
            </a:r>
          </a:p>
        </p:txBody>
      </p:sp>
      <p:sp>
        <p:nvSpPr>
          <p:cNvPr id="6" name="文本占位符 5">
            <a:extLst>
              <a:ext uri="{FF2B5EF4-FFF2-40B4-BE49-F238E27FC236}">
                <a16:creationId xmlns:a16="http://schemas.microsoft.com/office/drawing/2014/main" id="{38F4ACCB-F9C3-4E11-A095-B4C9C6F54C58}"/>
              </a:ext>
            </a:extLst>
          </p:cNvPr>
          <p:cNvSpPr>
            <a:spLocks noGrp="1"/>
          </p:cNvSpPr>
          <p:nvPr>
            <p:ph type="body" sz="quarter" idx="13"/>
          </p:nvPr>
        </p:nvSpPr>
        <p:spPr/>
        <p:txBody>
          <a:bodyPr/>
          <a:lstStyle/>
          <a:p>
            <a:r>
              <a:rPr lang="zh-CN" altLang="en-US" dirty="0">
                <a:latin typeface="+mn-lt"/>
                <a:ea typeface="+mn-ea"/>
                <a:cs typeface="+mn-ea"/>
                <a:sym typeface="+mn-lt"/>
              </a:rPr>
              <a:t>请输入您的标题</a:t>
            </a:r>
          </a:p>
        </p:txBody>
      </p:sp>
      <p:sp>
        <p:nvSpPr>
          <p:cNvPr id="7" name="文本占位符 6">
            <a:extLst>
              <a:ext uri="{FF2B5EF4-FFF2-40B4-BE49-F238E27FC236}">
                <a16:creationId xmlns:a16="http://schemas.microsoft.com/office/drawing/2014/main" id="{D5B0E91D-778C-4354-9800-798A9228D446}"/>
              </a:ext>
            </a:extLst>
          </p:cNvPr>
          <p:cNvSpPr>
            <a:spLocks noGrp="1"/>
          </p:cNvSpPr>
          <p:nvPr>
            <p:ph type="body" sz="quarter" idx="14"/>
          </p:nvPr>
        </p:nvSpPr>
        <p:spPr/>
        <p:txBody>
          <a:bodyPr/>
          <a:lstStyle/>
          <a:p>
            <a:r>
              <a:rPr lang="zh-CN" altLang="en-US" dirty="0">
                <a:latin typeface="+mn-lt"/>
                <a:ea typeface="+mn-ea"/>
                <a:cs typeface="+mn-ea"/>
                <a:sym typeface="+mn-lt"/>
              </a:rPr>
              <a:t>请输入您的标题</a:t>
            </a:r>
          </a:p>
        </p:txBody>
      </p:sp>
      <p:sp>
        <p:nvSpPr>
          <p:cNvPr id="8" name="文本占位符 7">
            <a:extLst>
              <a:ext uri="{FF2B5EF4-FFF2-40B4-BE49-F238E27FC236}">
                <a16:creationId xmlns:a16="http://schemas.microsoft.com/office/drawing/2014/main" id="{149ACBC1-E8C0-4500-A5D2-9C4335ED80C3}"/>
              </a:ext>
            </a:extLst>
          </p:cNvPr>
          <p:cNvSpPr>
            <a:spLocks noGrp="1"/>
          </p:cNvSpPr>
          <p:nvPr>
            <p:ph type="body" sz="quarter" idx="15"/>
          </p:nvPr>
        </p:nvSpPr>
        <p:spPr/>
        <p:txBody>
          <a:bodyPr/>
          <a:lstStyle/>
          <a:p>
            <a:r>
              <a:rPr lang="zh-CN" altLang="en-US" dirty="0">
                <a:latin typeface="+mn-lt"/>
                <a:ea typeface="+mn-ea"/>
                <a:cs typeface="+mn-ea"/>
                <a:sym typeface="+mn-lt"/>
              </a:rPr>
              <a:t>请输入您的标题</a:t>
            </a:r>
          </a:p>
        </p:txBody>
      </p:sp>
    </p:spTree>
    <p:extLst>
      <p:ext uri="{BB962C8B-B14F-4D97-AF65-F5344CB8AC3E}">
        <p14:creationId xmlns:p14="http://schemas.microsoft.com/office/powerpoint/2010/main" val="22453880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a:extLst>
              <a:ext uri="{FF2B5EF4-FFF2-40B4-BE49-F238E27FC236}">
                <a16:creationId xmlns:a16="http://schemas.microsoft.com/office/drawing/2014/main" id="{EB0AE8D3-7D36-45CA-8D0C-079A9726CC5B}"/>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10863068" y="-28730"/>
            <a:ext cx="1301142" cy="731892"/>
          </a:xfrm>
          <a:prstGeom prst="rect">
            <a:avLst/>
          </a:prstGeom>
        </p:spPr>
      </p:pic>
      <p:pic>
        <p:nvPicPr>
          <p:cNvPr id="14" name="图片 13">
            <a:extLst>
              <a:ext uri="{FF2B5EF4-FFF2-40B4-BE49-F238E27FC236}">
                <a16:creationId xmlns:a16="http://schemas.microsoft.com/office/drawing/2014/main" id="{B902B707-A042-41AC-B4C2-44BB9A983FB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240065" y="5459103"/>
            <a:ext cx="1965830" cy="1122787"/>
          </a:xfrm>
          <a:prstGeom prst="rect">
            <a:avLst/>
          </a:prstGeom>
        </p:spPr>
      </p:pic>
      <p:sp>
        <p:nvSpPr>
          <p:cNvPr id="2" name="文本占位符 1">
            <a:extLst>
              <a:ext uri="{FF2B5EF4-FFF2-40B4-BE49-F238E27FC236}">
                <a16:creationId xmlns:a16="http://schemas.microsoft.com/office/drawing/2014/main" id="{31A58778-F6BC-4BDC-A639-F7E3902375F0}"/>
              </a:ext>
            </a:extLst>
          </p:cNvPr>
          <p:cNvSpPr>
            <a:spLocks noGrp="1"/>
          </p:cNvSpPr>
          <p:nvPr>
            <p:ph type="body" sz="quarter" idx="11"/>
          </p:nvPr>
        </p:nvSpPr>
        <p:spPr/>
        <p:txBody>
          <a:bodyPr/>
          <a:lstStyle/>
          <a:p>
            <a:r>
              <a:rPr lang="zh-CN" altLang="en-US" dirty="0">
                <a:latin typeface="+mn-lt"/>
                <a:ea typeface="+mn-ea"/>
                <a:cs typeface="+mn-ea"/>
                <a:sym typeface="+mn-lt"/>
              </a:rPr>
              <a:t>在此输文字</a:t>
            </a:r>
          </a:p>
        </p:txBody>
      </p:sp>
      <p:sp>
        <p:nvSpPr>
          <p:cNvPr id="7" name="文本占位符 6">
            <a:extLst>
              <a:ext uri="{FF2B5EF4-FFF2-40B4-BE49-F238E27FC236}">
                <a16:creationId xmlns:a16="http://schemas.microsoft.com/office/drawing/2014/main" id="{8FAD4BA0-A9BC-4365-833A-52ABA3DC8BF9}"/>
              </a:ext>
            </a:extLst>
          </p:cNvPr>
          <p:cNvSpPr>
            <a:spLocks noGrp="1"/>
          </p:cNvSpPr>
          <p:nvPr>
            <p:ph type="body" sz="quarter" idx="12"/>
          </p:nvPr>
        </p:nvSpPr>
        <p:spPr/>
        <p:txBody>
          <a:bodyPr/>
          <a:lstStyle/>
          <a:p>
            <a:r>
              <a:rPr lang="en-US" altLang="zh-CN" dirty="0">
                <a:latin typeface="+mn-lt"/>
                <a:ea typeface="+mn-ea"/>
                <a:cs typeface="+mn-ea"/>
                <a:sym typeface="+mn-lt"/>
              </a:rPr>
              <a:t>1</a:t>
            </a:r>
            <a:endParaRPr lang="zh-CN" altLang="en-US" dirty="0">
              <a:latin typeface="+mn-lt"/>
              <a:ea typeface="+mn-ea"/>
              <a:cs typeface="+mn-ea"/>
              <a:sym typeface="+mn-lt"/>
            </a:endParaRPr>
          </a:p>
        </p:txBody>
      </p:sp>
      <p:sp>
        <p:nvSpPr>
          <p:cNvPr id="9" name="文本占位符 8">
            <a:extLst>
              <a:ext uri="{FF2B5EF4-FFF2-40B4-BE49-F238E27FC236}">
                <a16:creationId xmlns:a16="http://schemas.microsoft.com/office/drawing/2014/main" id="{5DD7F385-878F-4FD8-A93F-1DF51FDAE80D}"/>
              </a:ext>
            </a:extLst>
          </p:cNvPr>
          <p:cNvSpPr>
            <a:spLocks noGrp="1"/>
          </p:cNvSpPr>
          <p:nvPr>
            <p:ph type="body" sz="quarter" idx="13"/>
          </p:nvPr>
        </p:nvSpPr>
        <p:spPr/>
        <p:txBody>
          <a:bodyPr/>
          <a:lstStyle/>
          <a:p>
            <a:r>
              <a:rPr lang="en-US" altLang="zh-CN" dirty="0">
                <a:latin typeface="+mn-lt"/>
                <a:ea typeface="+mn-ea"/>
                <a:cs typeface="+mn-ea"/>
                <a:sym typeface="+mn-lt"/>
              </a:rPr>
              <a:t>ENTER ENGLISH</a:t>
            </a:r>
            <a:endParaRPr lang="zh-CN" altLang="en-US" dirty="0">
              <a:latin typeface="+mn-lt"/>
              <a:ea typeface="+mn-ea"/>
              <a:cs typeface="+mn-ea"/>
              <a:sym typeface="+mn-lt"/>
            </a:endParaRPr>
          </a:p>
        </p:txBody>
      </p:sp>
    </p:spTree>
    <p:extLst>
      <p:ext uri="{BB962C8B-B14F-4D97-AF65-F5344CB8AC3E}">
        <p14:creationId xmlns:p14="http://schemas.microsoft.com/office/powerpoint/2010/main" val="32461330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占位符 11">
            <a:extLst>
              <a:ext uri="{FF2B5EF4-FFF2-40B4-BE49-F238E27FC236}">
                <a16:creationId xmlns:a16="http://schemas.microsoft.com/office/drawing/2014/main" id="{2CE958E4-A2CF-4175-A37E-6EA4F4A41A6A}"/>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
        <p:nvSpPr>
          <p:cNvPr id="5" name="Rectangle 11">
            <a:extLst>
              <a:ext uri="{FF2B5EF4-FFF2-40B4-BE49-F238E27FC236}">
                <a16:creationId xmlns:a16="http://schemas.microsoft.com/office/drawing/2014/main" id="{F38CF5E6-4C27-45E9-A780-39D6412AE134}"/>
              </a:ext>
            </a:extLst>
          </p:cNvPr>
          <p:cNvSpPr/>
          <p:nvPr/>
        </p:nvSpPr>
        <p:spPr>
          <a:xfrm>
            <a:off x="3771158" y="7147"/>
            <a:ext cx="8420842" cy="6858000"/>
          </a:xfrm>
          <a:prstGeom prst="rect">
            <a:avLst/>
          </a:prstGeom>
          <a:gradFill flip="none" rotWithShape="1">
            <a:gsLst>
              <a:gs pos="100000">
                <a:schemeClr val="bg1">
                  <a:alpha val="0"/>
                </a:schemeClr>
              </a:gs>
              <a:gs pos="56000">
                <a:schemeClr val="bg1">
                  <a:alpha val="70000"/>
                </a:schemeClr>
              </a:gs>
              <a:gs pos="22000">
                <a:schemeClr val="bg1"/>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7" name="文本框 6">
            <a:extLst>
              <a:ext uri="{FF2B5EF4-FFF2-40B4-BE49-F238E27FC236}">
                <a16:creationId xmlns:a16="http://schemas.microsoft.com/office/drawing/2014/main" id="{F9F376D6-C12C-4FEC-8588-40DCC8B7B365}"/>
              </a:ext>
            </a:extLst>
          </p:cNvPr>
          <p:cNvSpPr txBox="1"/>
          <p:nvPr/>
        </p:nvSpPr>
        <p:spPr>
          <a:xfrm>
            <a:off x="1065443" y="2998113"/>
            <a:ext cx="3596497" cy="369332"/>
          </a:xfrm>
          <a:prstGeom prst="rect">
            <a:avLst/>
          </a:prstGeom>
          <a:noFill/>
        </p:spPr>
        <p:txBody>
          <a:bodyPr wrap="square" rtlCol="0">
            <a:spAutoFit/>
          </a:bodyPr>
          <a:lstStyle/>
          <a:p>
            <a:r>
              <a:rPr lang="zh-CN" altLang="en-US" dirty="0">
                <a:solidFill>
                  <a:schemeClr val="tx1">
                    <a:lumMod val="65000"/>
                    <a:lumOff val="35000"/>
                  </a:schemeClr>
                </a:solidFill>
                <a:cs typeface="+mn-ea"/>
                <a:sym typeface="+mn-lt"/>
              </a:rPr>
              <a:t>计算机与信息工程学院</a:t>
            </a:r>
          </a:p>
        </p:txBody>
      </p:sp>
      <p:sp>
        <p:nvSpPr>
          <p:cNvPr id="8" name="文本框 7">
            <a:extLst>
              <a:ext uri="{FF2B5EF4-FFF2-40B4-BE49-F238E27FC236}">
                <a16:creationId xmlns:a16="http://schemas.microsoft.com/office/drawing/2014/main" id="{1EDC63CD-EE2F-40A4-BA65-A95BE3DB07C3}"/>
              </a:ext>
            </a:extLst>
          </p:cNvPr>
          <p:cNvSpPr txBox="1"/>
          <p:nvPr/>
        </p:nvSpPr>
        <p:spPr>
          <a:xfrm>
            <a:off x="1034505" y="4571170"/>
            <a:ext cx="1451039" cy="307777"/>
          </a:xfrm>
          <a:prstGeom prst="rect">
            <a:avLst/>
          </a:prstGeom>
          <a:noFill/>
        </p:spPr>
        <p:txBody>
          <a:bodyPr wrap="none" rtlCol="0">
            <a:spAutoFit/>
          </a:bodyPr>
          <a:lstStyle/>
          <a:p>
            <a:pPr algn="ctr"/>
            <a:r>
              <a:rPr lang="zh-CN" altLang="en-US" sz="1400" dirty="0">
                <a:solidFill>
                  <a:schemeClr val="bg1">
                    <a:lumMod val="65000"/>
                  </a:schemeClr>
                </a:solidFill>
                <a:cs typeface="+mn-ea"/>
                <a:sym typeface="+mn-lt"/>
              </a:rPr>
              <a:t>答辩人：于文清</a:t>
            </a:r>
          </a:p>
        </p:txBody>
      </p:sp>
      <p:sp>
        <p:nvSpPr>
          <p:cNvPr id="9" name="文本框 8">
            <a:extLst>
              <a:ext uri="{FF2B5EF4-FFF2-40B4-BE49-F238E27FC236}">
                <a16:creationId xmlns:a16="http://schemas.microsoft.com/office/drawing/2014/main" id="{771F5BB2-BD2F-42EA-8C3B-9DA5BF5F687C}"/>
              </a:ext>
            </a:extLst>
          </p:cNvPr>
          <p:cNvSpPr txBox="1"/>
          <p:nvPr/>
        </p:nvSpPr>
        <p:spPr>
          <a:xfrm>
            <a:off x="1034505" y="4937105"/>
            <a:ext cx="1700145" cy="307777"/>
          </a:xfrm>
          <a:prstGeom prst="rect">
            <a:avLst/>
          </a:prstGeom>
          <a:noFill/>
        </p:spPr>
        <p:txBody>
          <a:bodyPr wrap="none" rtlCol="0">
            <a:spAutoFit/>
          </a:bodyPr>
          <a:lstStyle/>
          <a:p>
            <a:pPr algn="ctr"/>
            <a:r>
              <a:rPr lang="zh-CN" altLang="en-US" sz="1400" dirty="0">
                <a:solidFill>
                  <a:schemeClr val="bg1">
                    <a:lumMod val="65000"/>
                  </a:schemeClr>
                </a:solidFill>
                <a:cs typeface="+mn-ea"/>
                <a:sym typeface="+mn-lt"/>
              </a:rPr>
              <a:t>时间：</a:t>
            </a:r>
            <a:r>
              <a:rPr lang="en-US" altLang="zh-CN" sz="1400" dirty="0">
                <a:solidFill>
                  <a:schemeClr val="bg1">
                    <a:lumMod val="65000"/>
                  </a:schemeClr>
                </a:solidFill>
                <a:cs typeface="+mn-ea"/>
                <a:sym typeface="+mn-lt"/>
              </a:rPr>
              <a:t>2020.XX.XX</a:t>
            </a:r>
            <a:endParaRPr lang="zh-CN" altLang="en-US" sz="1400" dirty="0">
              <a:solidFill>
                <a:schemeClr val="bg1">
                  <a:lumMod val="65000"/>
                </a:schemeClr>
              </a:solidFill>
              <a:cs typeface="+mn-ea"/>
              <a:sym typeface="+mn-lt"/>
            </a:endParaRPr>
          </a:p>
        </p:txBody>
      </p:sp>
      <p:sp>
        <p:nvSpPr>
          <p:cNvPr id="3" name="文本占位符 2">
            <a:extLst>
              <a:ext uri="{FF2B5EF4-FFF2-40B4-BE49-F238E27FC236}">
                <a16:creationId xmlns:a16="http://schemas.microsoft.com/office/drawing/2014/main" id="{0CC13DA7-E995-4193-BEB0-33CBA29BEB0F}"/>
              </a:ext>
            </a:extLst>
          </p:cNvPr>
          <p:cNvSpPr>
            <a:spLocks noGrp="1"/>
          </p:cNvSpPr>
          <p:nvPr>
            <p:ph type="body" sz="quarter" idx="11"/>
          </p:nvPr>
        </p:nvSpPr>
        <p:spPr/>
        <p:txBody>
          <a:bodyPr/>
          <a:lstStyle/>
          <a:p>
            <a:r>
              <a:rPr lang="zh-CN" altLang="en-US" dirty="0">
                <a:latin typeface="+mn-lt"/>
                <a:ea typeface="+mn-ea"/>
                <a:cs typeface="+mn-ea"/>
                <a:sym typeface="+mn-lt"/>
              </a:rPr>
              <a:t>感谢观看</a:t>
            </a:r>
          </a:p>
        </p:txBody>
      </p:sp>
      <p:sp>
        <p:nvSpPr>
          <p:cNvPr id="4" name="文本占位符 3">
            <a:extLst>
              <a:ext uri="{FF2B5EF4-FFF2-40B4-BE49-F238E27FC236}">
                <a16:creationId xmlns:a16="http://schemas.microsoft.com/office/drawing/2014/main" id="{52F22E68-A8B9-4D8B-B56A-599238709DB8}"/>
              </a:ext>
            </a:extLst>
          </p:cNvPr>
          <p:cNvSpPr>
            <a:spLocks noGrp="1"/>
          </p:cNvSpPr>
          <p:nvPr>
            <p:ph type="body" sz="quarter" idx="12"/>
          </p:nvPr>
        </p:nvSpPr>
        <p:spPr/>
        <p:txBody>
          <a:bodyPr/>
          <a:lstStyle/>
          <a:p>
            <a:r>
              <a:rPr lang="zh-CN" altLang="en-US" dirty="0">
                <a:latin typeface="+mn-lt"/>
                <a:ea typeface="+mn-ea"/>
                <a:cs typeface="+mn-ea"/>
                <a:sym typeface="+mn-lt"/>
              </a:rPr>
              <a:t>请各位批评指正</a:t>
            </a:r>
          </a:p>
        </p:txBody>
      </p:sp>
    </p:spTree>
    <p:extLst>
      <p:ext uri="{BB962C8B-B14F-4D97-AF65-F5344CB8AC3E}">
        <p14:creationId xmlns:p14="http://schemas.microsoft.com/office/powerpoint/2010/main" val="35808580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7" name="组合 116">
            <a:extLst>
              <a:ext uri="{FF2B5EF4-FFF2-40B4-BE49-F238E27FC236}">
                <a16:creationId xmlns:a16="http://schemas.microsoft.com/office/drawing/2014/main" id="{BAABEF51-C31D-4CF7-859F-1BA79888BF35}"/>
              </a:ext>
            </a:extLst>
          </p:cNvPr>
          <p:cNvGrpSpPr/>
          <p:nvPr/>
        </p:nvGrpSpPr>
        <p:grpSpPr>
          <a:xfrm>
            <a:off x="0" y="0"/>
            <a:ext cx="12192000" cy="6858000"/>
            <a:chOff x="0" y="0"/>
            <a:chExt cx="12192000" cy="6858000"/>
          </a:xfrm>
        </p:grpSpPr>
        <p:grpSp>
          <p:nvGrpSpPr>
            <p:cNvPr id="114" name="组合 113">
              <a:extLst>
                <a:ext uri="{FF2B5EF4-FFF2-40B4-BE49-F238E27FC236}">
                  <a16:creationId xmlns:a16="http://schemas.microsoft.com/office/drawing/2014/main" id="{8B21B63B-FD24-402C-905B-CC841CDB52EB}"/>
                </a:ext>
              </a:extLst>
            </p:cNvPr>
            <p:cNvGrpSpPr/>
            <p:nvPr/>
          </p:nvGrpSpPr>
          <p:grpSpPr>
            <a:xfrm>
              <a:off x="0" y="0"/>
              <a:ext cx="12192000" cy="6858000"/>
              <a:chOff x="0" y="0"/>
              <a:chExt cx="12192000" cy="6858000"/>
            </a:xfrm>
          </p:grpSpPr>
          <p:sp>
            <p:nvSpPr>
              <p:cNvPr id="10" name="矩形 9">
                <a:extLst>
                  <a:ext uri="{FF2B5EF4-FFF2-40B4-BE49-F238E27FC236}">
                    <a16:creationId xmlns:a16="http://schemas.microsoft.com/office/drawing/2014/main" id="{FFA20FD3-23EC-4E91-8048-DC15E52677F5}"/>
                  </a:ext>
                </a:extLst>
              </p:cNvPr>
              <p:cNvSpPr/>
              <p:nvPr/>
            </p:nvSpPr>
            <p:spPr>
              <a:xfrm>
                <a:off x="0" y="0"/>
                <a:ext cx="12192000" cy="6858000"/>
              </a:xfrm>
              <a:prstGeom prst="rect">
                <a:avLst/>
              </a:prstGeom>
              <a:solidFill>
                <a:schemeClr val="accent1">
                  <a:alpha val="96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flip="none" rotWithShape="1">
                    <a:gsLst>
                      <a:gs pos="50000">
                        <a:schemeClr val="accent1"/>
                      </a:gs>
                      <a:gs pos="100000">
                        <a:schemeClr val="accent2">
                          <a:alpha val="96000"/>
                        </a:schemeClr>
                      </a:gs>
                      <a:gs pos="0">
                        <a:schemeClr val="accent1">
                          <a:alpha val="96000"/>
                        </a:schemeClr>
                      </a:gs>
                    </a:gsLst>
                    <a:path path="circle">
                      <a:fillToRect l="50000" t="50000" r="50000" b="50000"/>
                    </a:path>
                    <a:tileRect/>
                  </a:gradFill>
                  <a:cs typeface="+mn-ea"/>
                  <a:sym typeface="+mn-lt"/>
                </a:endParaRPr>
              </a:p>
            </p:txBody>
          </p:sp>
          <p:sp>
            <p:nvSpPr>
              <p:cNvPr id="11" name="文本框 10">
                <a:extLst>
                  <a:ext uri="{FF2B5EF4-FFF2-40B4-BE49-F238E27FC236}">
                    <a16:creationId xmlns:a16="http://schemas.microsoft.com/office/drawing/2014/main" id="{52B3A396-1CAB-498F-A9DD-DBD7F95C4093}"/>
                  </a:ext>
                </a:extLst>
              </p:cNvPr>
              <p:cNvSpPr txBox="1"/>
              <p:nvPr/>
            </p:nvSpPr>
            <p:spPr>
              <a:xfrm>
                <a:off x="2328864" y="1985232"/>
                <a:ext cx="1047750" cy="2123658"/>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12" name="文本框 11">
                <a:extLst>
                  <a:ext uri="{FF2B5EF4-FFF2-40B4-BE49-F238E27FC236}">
                    <a16:creationId xmlns:a16="http://schemas.microsoft.com/office/drawing/2014/main" id="{D49E5E00-0D25-4943-A11D-69FCAC014C91}"/>
                  </a:ext>
                </a:extLst>
              </p:cNvPr>
              <p:cNvSpPr txBox="1"/>
              <p:nvPr/>
            </p:nvSpPr>
            <p:spPr>
              <a:xfrm>
                <a:off x="9648829" y="487756"/>
                <a:ext cx="1876426" cy="1107996"/>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13" name="文本框 12">
                <a:extLst>
                  <a:ext uri="{FF2B5EF4-FFF2-40B4-BE49-F238E27FC236}">
                    <a16:creationId xmlns:a16="http://schemas.microsoft.com/office/drawing/2014/main" id="{2921F132-C63E-4FFE-B46A-4C888E22E600}"/>
                  </a:ext>
                </a:extLst>
              </p:cNvPr>
              <p:cNvSpPr txBox="1"/>
              <p:nvPr/>
            </p:nvSpPr>
            <p:spPr>
              <a:xfrm>
                <a:off x="3732604" y="3749953"/>
                <a:ext cx="1933574" cy="1107996"/>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14" name="文本框 13">
                <a:extLst>
                  <a:ext uri="{FF2B5EF4-FFF2-40B4-BE49-F238E27FC236}">
                    <a16:creationId xmlns:a16="http://schemas.microsoft.com/office/drawing/2014/main" id="{4585C88C-6591-4AA4-8D9F-4F10A809A5C2}"/>
                  </a:ext>
                </a:extLst>
              </p:cNvPr>
              <p:cNvSpPr txBox="1"/>
              <p:nvPr/>
            </p:nvSpPr>
            <p:spPr>
              <a:xfrm>
                <a:off x="6804415" y="2886096"/>
                <a:ext cx="1933575" cy="1107996"/>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15" name="文本框 14">
                <a:extLst>
                  <a:ext uri="{FF2B5EF4-FFF2-40B4-BE49-F238E27FC236}">
                    <a16:creationId xmlns:a16="http://schemas.microsoft.com/office/drawing/2014/main" id="{C1FD499B-A2A8-4C3F-AA4A-558E42B042DC}"/>
                  </a:ext>
                </a:extLst>
              </p:cNvPr>
              <p:cNvSpPr txBox="1"/>
              <p:nvPr/>
            </p:nvSpPr>
            <p:spPr>
              <a:xfrm>
                <a:off x="7277100" y="441325"/>
                <a:ext cx="1047750" cy="2123658"/>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16" name="文本框 15">
                <a:extLst>
                  <a:ext uri="{FF2B5EF4-FFF2-40B4-BE49-F238E27FC236}">
                    <a16:creationId xmlns:a16="http://schemas.microsoft.com/office/drawing/2014/main" id="{7EABEAF4-2352-42C8-9E95-DA411B4F7D4B}"/>
                  </a:ext>
                </a:extLst>
              </p:cNvPr>
              <p:cNvSpPr txBox="1"/>
              <p:nvPr/>
            </p:nvSpPr>
            <p:spPr>
              <a:xfrm>
                <a:off x="6753225" y="4387227"/>
                <a:ext cx="1047750" cy="2123658"/>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17" name="文本框 16">
                <a:extLst>
                  <a:ext uri="{FF2B5EF4-FFF2-40B4-BE49-F238E27FC236}">
                    <a16:creationId xmlns:a16="http://schemas.microsoft.com/office/drawing/2014/main" id="{83BD76DC-D18F-474E-BD22-3FE3FFBA2A44}"/>
                  </a:ext>
                </a:extLst>
              </p:cNvPr>
              <p:cNvSpPr txBox="1"/>
              <p:nvPr/>
            </p:nvSpPr>
            <p:spPr>
              <a:xfrm>
                <a:off x="547689" y="1844676"/>
                <a:ext cx="1933574" cy="1107996"/>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18" name="文本框 17">
                <a:extLst>
                  <a:ext uri="{FF2B5EF4-FFF2-40B4-BE49-F238E27FC236}">
                    <a16:creationId xmlns:a16="http://schemas.microsoft.com/office/drawing/2014/main" id="{97370653-B935-47DB-827E-09C32D2EAA31}"/>
                  </a:ext>
                </a:extLst>
              </p:cNvPr>
              <p:cNvSpPr txBox="1"/>
              <p:nvPr/>
            </p:nvSpPr>
            <p:spPr>
              <a:xfrm>
                <a:off x="647699" y="395158"/>
                <a:ext cx="1924050" cy="1107996"/>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19" name="文本框 18">
                <a:extLst>
                  <a:ext uri="{FF2B5EF4-FFF2-40B4-BE49-F238E27FC236}">
                    <a16:creationId xmlns:a16="http://schemas.microsoft.com/office/drawing/2014/main" id="{EE1FC261-1CB5-426E-8C99-1284560EF1C8}"/>
                  </a:ext>
                </a:extLst>
              </p:cNvPr>
              <p:cNvSpPr txBox="1"/>
              <p:nvPr/>
            </p:nvSpPr>
            <p:spPr>
              <a:xfrm>
                <a:off x="704850" y="3305514"/>
                <a:ext cx="1047750" cy="2123658"/>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20" name="文本框 19">
                <a:extLst>
                  <a:ext uri="{FF2B5EF4-FFF2-40B4-BE49-F238E27FC236}">
                    <a16:creationId xmlns:a16="http://schemas.microsoft.com/office/drawing/2014/main" id="{C797DE50-1B8C-4D3B-8269-4FD5EAFCA8B6}"/>
                  </a:ext>
                </a:extLst>
              </p:cNvPr>
              <p:cNvSpPr txBox="1"/>
              <p:nvPr/>
            </p:nvSpPr>
            <p:spPr>
              <a:xfrm>
                <a:off x="609599" y="5397162"/>
                <a:ext cx="1895476" cy="1107996"/>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21" name="文本框 20">
                <a:extLst>
                  <a:ext uri="{FF2B5EF4-FFF2-40B4-BE49-F238E27FC236}">
                    <a16:creationId xmlns:a16="http://schemas.microsoft.com/office/drawing/2014/main" id="{1102961B-F4BD-4149-9858-02AB9255285F}"/>
                  </a:ext>
                </a:extLst>
              </p:cNvPr>
              <p:cNvSpPr txBox="1"/>
              <p:nvPr/>
            </p:nvSpPr>
            <p:spPr>
              <a:xfrm>
                <a:off x="9381531" y="2897669"/>
                <a:ext cx="1933574" cy="1107996"/>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22" name="文本框 21">
                <a:extLst>
                  <a:ext uri="{FF2B5EF4-FFF2-40B4-BE49-F238E27FC236}">
                    <a16:creationId xmlns:a16="http://schemas.microsoft.com/office/drawing/2014/main" id="{4FE2386D-2449-41F1-8464-440C8D34AE38}"/>
                  </a:ext>
                </a:extLst>
              </p:cNvPr>
              <p:cNvSpPr txBox="1"/>
              <p:nvPr/>
            </p:nvSpPr>
            <p:spPr>
              <a:xfrm>
                <a:off x="10307832" y="4101577"/>
                <a:ext cx="1047750" cy="2123658"/>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23" name="文本框 22">
                <a:extLst>
                  <a:ext uri="{FF2B5EF4-FFF2-40B4-BE49-F238E27FC236}">
                    <a16:creationId xmlns:a16="http://schemas.microsoft.com/office/drawing/2014/main" id="{EB0E7149-EA75-4412-9915-963E4C9969D7}"/>
                  </a:ext>
                </a:extLst>
              </p:cNvPr>
              <p:cNvSpPr txBox="1"/>
              <p:nvPr/>
            </p:nvSpPr>
            <p:spPr>
              <a:xfrm>
                <a:off x="5043487" y="384175"/>
                <a:ext cx="1519237" cy="2123658"/>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24" name="文本框 23">
                <a:extLst>
                  <a:ext uri="{FF2B5EF4-FFF2-40B4-BE49-F238E27FC236}">
                    <a16:creationId xmlns:a16="http://schemas.microsoft.com/office/drawing/2014/main" id="{FD411F26-65CA-465D-B279-99E04794569C}"/>
                  </a:ext>
                </a:extLst>
              </p:cNvPr>
              <p:cNvSpPr txBox="1"/>
              <p:nvPr/>
            </p:nvSpPr>
            <p:spPr>
              <a:xfrm>
                <a:off x="4362451" y="1767584"/>
                <a:ext cx="1047750" cy="1754326"/>
              </a:xfrm>
              <a:prstGeom prst="rect">
                <a:avLst/>
              </a:prstGeom>
              <a:noFill/>
            </p:spPr>
            <p:txBody>
              <a:bodyPr wrap="square" rtlCol="0">
                <a:spAutoFit/>
              </a:bodyPr>
              <a:lstStyle/>
              <a:p>
                <a:r>
                  <a:rPr lang="zh-CN" altLang="en-US" sz="5400" b="1" dirty="0">
                    <a:solidFill>
                      <a:schemeClr val="bg1">
                        <a:alpha val="6000"/>
                      </a:schemeClr>
                    </a:solidFill>
                    <a:cs typeface="+mn-ea"/>
                    <a:sym typeface="+mn-lt"/>
                  </a:rPr>
                  <a:t>师范</a:t>
                </a:r>
              </a:p>
            </p:txBody>
          </p:sp>
          <p:sp>
            <p:nvSpPr>
              <p:cNvPr id="25" name="文本框 24">
                <a:extLst>
                  <a:ext uri="{FF2B5EF4-FFF2-40B4-BE49-F238E27FC236}">
                    <a16:creationId xmlns:a16="http://schemas.microsoft.com/office/drawing/2014/main" id="{4065A6FC-75F6-4DA5-9431-033346866952}"/>
                  </a:ext>
                </a:extLst>
              </p:cNvPr>
              <p:cNvSpPr txBox="1"/>
              <p:nvPr/>
            </p:nvSpPr>
            <p:spPr>
              <a:xfrm>
                <a:off x="1932383" y="4203922"/>
                <a:ext cx="2050256" cy="1107996"/>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26" name="文本框 25">
                <a:extLst>
                  <a:ext uri="{FF2B5EF4-FFF2-40B4-BE49-F238E27FC236}">
                    <a16:creationId xmlns:a16="http://schemas.microsoft.com/office/drawing/2014/main" id="{F0F448AE-72C3-4E56-AAF4-5617FD893FD3}"/>
                  </a:ext>
                </a:extLst>
              </p:cNvPr>
              <p:cNvSpPr txBox="1"/>
              <p:nvPr/>
            </p:nvSpPr>
            <p:spPr>
              <a:xfrm>
                <a:off x="3183732" y="300723"/>
                <a:ext cx="1047750" cy="2123658"/>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27" name="文本框 26">
                <a:extLst>
                  <a:ext uri="{FF2B5EF4-FFF2-40B4-BE49-F238E27FC236}">
                    <a16:creationId xmlns:a16="http://schemas.microsoft.com/office/drawing/2014/main" id="{48984246-F924-4399-9DAB-0B6A13844133}"/>
                  </a:ext>
                </a:extLst>
              </p:cNvPr>
              <p:cNvSpPr txBox="1"/>
              <p:nvPr/>
            </p:nvSpPr>
            <p:spPr>
              <a:xfrm>
                <a:off x="8477251" y="304008"/>
                <a:ext cx="1047750" cy="2123658"/>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28" name="文本框 27">
                <a:extLst>
                  <a:ext uri="{FF2B5EF4-FFF2-40B4-BE49-F238E27FC236}">
                    <a16:creationId xmlns:a16="http://schemas.microsoft.com/office/drawing/2014/main" id="{40F576A7-1FA5-46DC-950B-E2F42D660BB0}"/>
                  </a:ext>
                </a:extLst>
              </p:cNvPr>
              <p:cNvSpPr txBox="1"/>
              <p:nvPr/>
            </p:nvSpPr>
            <p:spPr>
              <a:xfrm>
                <a:off x="10696575" y="1284760"/>
                <a:ext cx="1047750" cy="1754326"/>
              </a:xfrm>
              <a:prstGeom prst="rect">
                <a:avLst/>
              </a:prstGeom>
              <a:noFill/>
            </p:spPr>
            <p:txBody>
              <a:bodyPr wrap="square" rtlCol="0">
                <a:spAutoFit/>
              </a:bodyPr>
              <a:lstStyle/>
              <a:p>
                <a:r>
                  <a:rPr lang="zh-CN" altLang="en-US" sz="5400" b="1" dirty="0">
                    <a:solidFill>
                      <a:schemeClr val="bg1">
                        <a:alpha val="6000"/>
                      </a:schemeClr>
                    </a:solidFill>
                    <a:cs typeface="+mn-ea"/>
                    <a:sym typeface="+mn-lt"/>
                  </a:rPr>
                  <a:t>师范</a:t>
                </a:r>
              </a:p>
            </p:txBody>
          </p:sp>
          <p:sp>
            <p:nvSpPr>
              <p:cNvPr id="29" name="文本框 28">
                <a:extLst>
                  <a:ext uri="{FF2B5EF4-FFF2-40B4-BE49-F238E27FC236}">
                    <a16:creationId xmlns:a16="http://schemas.microsoft.com/office/drawing/2014/main" id="{B4FCBABE-DC0E-45F5-898E-3112AA34407D}"/>
                  </a:ext>
                </a:extLst>
              </p:cNvPr>
              <p:cNvSpPr txBox="1"/>
              <p:nvPr/>
            </p:nvSpPr>
            <p:spPr>
              <a:xfrm>
                <a:off x="2894408" y="5233838"/>
                <a:ext cx="2453880" cy="1323439"/>
              </a:xfrm>
              <a:prstGeom prst="rect">
                <a:avLst/>
              </a:prstGeom>
              <a:noFill/>
            </p:spPr>
            <p:txBody>
              <a:bodyPr wrap="square" rtlCol="0">
                <a:spAutoFit/>
              </a:bodyPr>
              <a:lstStyle/>
              <a:p>
                <a:r>
                  <a:rPr lang="zh-CN" altLang="en-US" sz="8000" b="1" dirty="0">
                    <a:solidFill>
                      <a:schemeClr val="bg1">
                        <a:alpha val="6000"/>
                      </a:schemeClr>
                    </a:solidFill>
                    <a:cs typeface="+mn-ea"/>
                    <a:sym typeface="+mn-lt"/>
                  </a:rPr>
                  <a:t>师范</a:t>
                </a:r>
              </a:p>
            </p:txBody>
          </p:sp>
          <p:sp>
            <p:nvSpPr>
              <p:cNvPr id="30" name="文本框 29">
                <a:extLst>
                  <a:ext uri="{FF2B5EF4-FFF2-40B4-BE49-F238E27FC236}">
                    <a16:creationId xmlns:a16="http://schemas.microsoft.com/office/drawing/2014/main" id="{833B6EA9-931E-4AEA-BD86-ED792AEF64BC}"/>
                  </a:ext>
                </a:extLst>
              </p:cNvPr>
              <p:cNvSpPr txBox="1"/>
              <p:nvPr/>
            </p:nvSpPr>
            <p:spPr>
              <a:xfrm>
                <a:off x="8129587" y="5392698"/>
                <a:ext cx="1866900" cy="1107996"/>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31" name="文本框 30">
                <a:extLst>
                  <a:ext uri="{FF2B5EF4-FFF2-40B4-BE49-F238E27FC236}">
                    <a16:creationId xmlns:a16="http://schemas.microsoft.com/office/drawing/2014/main" id="{5FE46080-6C42-4E0D-B8D2-EB66070C93E1}"/>
                  </a:ext>
                </a:extLst>
              </p:cNvPr>
              <p:cNvSpPr txBox="1"/>
              <p:nvPr/>
            </p:nvSpPr>
            <p:spPr>
              <a:xfrm>
                <a:off x="5348288" y="1882007"/>
                <a:ext cx="1047750" cy="2123658"/>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32" name="文本框 31">
                <a:extLst>
                  <a:ext uri="{FF2B5EF4-FFF2-40B4-BE49-F238E27FC236}">
                    <a16:creationId xmlns:a16="http://schemas.microsoft.com/office/drawing/2014/main" id="{C36C8AF1-539F-45B9-8E36-770DC4D006E0}"/>
                  </a:ext>
                </a:extLst>
              </p:cNvPr>
              <p:cNvSpPr txBox="1"/>
              <p:nvPr/>
            </p:nvSpPr>
            <p:spPr>
              <a:xfrm>
                <a:off x="8071235" y="4203922"/>
                <a:ext cx="1928816" cy="1107996"/>
              </a:xfrm>
              <a:prstGeom prst="rect">
                <a:avLst/>
              </a:prstGeom>
              <a:noFill/>
            </p:spPr>
            <p:txBody>
              <a:bodyPr wrap="square" rtlCol="0">
                <a:spAutoFit/>
              </a:bodyPr>
              <a:lstStyle/>
              <a:p>
                <a:r>
                  <a:rPr lang="zh-CN" altLang="en-US" sz="6600" dirty="0">
                    <a:solidFill>
                      <a:schemeClr val="bg1">
                        <a:alpha val="6000"/>
                      </a:schemeClr>
                    </a:solidFill>
                    <a:cs typeface="+mn-ea"/>
                    <a:sym typeface="+mn-lt"/>
                  </a:rPr>
                  <a:t>师范</a:t>
                </a:r>
              </a:p>
            </p:txBody>
          </p:sp>
          <p:sp>
            <p:nvSpPr>
              <p:cNvPr id="33" name="文本框 32">
                <a:extLst>
                  <a:ext uri="{FF2B5EF4-FFF2-40B4-BE49-F238E27FC236}">
                    <a16:creationId xmlns:a16="http://schemas.microsoft.com/office/drawing/2014/main" id="{7EFCA9DB-F4CD-4687-990F-F6EE8C74D1E0}"/>
                  </a:ext>
                </a:extLst>
              </p:cNvPr>
              <p:cNvSpPr txBox="1"/>
              <p:nvPr/>
            </p:nvSpPr>
            <p:spPr>
              <a:xfrm>
                <a:off x="5514975" y="4613861"/>
                <a:ext cx="1047750" cy="1754326"/>
              </a:xfrm>
              <a:prstGeom prst="rect">
                <a:avLst/>
              </a:prstGeom>
              <a:noFill/>
            </p:spPr>
            <p:txBody>
              <a:bodyPr wrap="square" rtlCol="0">
                <a:spAutoFit/>
              </a:bodyPr>
              <a:lstStyle/>
              <a:p>
                <a:r>
                  <a:rPr lang="zh-CN" altLang="en-US" sz="5400" b="1" dirty="0">
                    <a:solidFill>
                      <a:schemeClr val="bg1">
                        <a:alpha val="6000"/>
                      </a:schemeClr>
                    </a:solidFill>
                    <a:cs typeface="+mn-ea"/>
                    <a:sym typeface="+mn-lt"/>
                  </a:rPr>
                  <a:t>师范</a:t>
                </a:r>
              </a:p>
            </p:txBody>
          </p:sp>
        </p:grpSp>
        <p:sp>
          <p:nvSpPr>
            <p:cNvPr id="116" name="文本框 115">
              <a:extLst>
                <a:ext uri="{FF2B5EF4-FFF2-40B4-BE49-F238E27FC236}">
                  <a16:creationId xmlns:a16="http://schemas.microsoft.com/office/drawing/2014/main" id="{74CF09AD-FBB2-45FD-A5BC-067A8056FD80}"/>
                </a:ext>
              </a:extLst>
            </p:cNvPr>
            <p:cNvSpPr txBox="1"/>
            <p:nvPr/>
          </p:nvSpPr>
          <p:spPr>
            <a:xfrm>
              <a:off x="9188441" y="2041337"/>
              <a:ext cx="1933574" cy="923330"/>
            </a:xfrm>
            <a:prstGeom prst="rect">
              <a:avLst/>
            </a:prstGeom>
            <a:noFill/>
          </p:spPr>
          <p:txBody>
            <a:bodyPr wrap="square" rtlCol="0">
              <a:spAutoFit/>
            </a:bodyPr>
            <a:lstStyle/>
            <a:p>
              <a:r>
                <a:rPr lang="zh-CN" altLang="en-US" sz="5400" b="1" dirty="0">
                  <a:solidFill>
                    <a:schemeClr val="bg1">
                      <a:alpha val="6000"/>
                    </a:schemeClr>
                  </a:solidFill>
                  <a:cs typeface="+mn-ea"/>
                  <a:sym typeface="+mn-lt"/>
                </a:rPr>
                <a:t>师范</a:t>
              </a:r>
            </a:p>
          </p:txBody>
        </p:sp>
      </p:grpSp>
      <p:sp>
        <p:nvSpPr>
          <p:cNvPr id="35" name="矩形 34">
            <a:extLst>
              <a:ext uri="{FF2B5EF4-FFF2-40B4-BE49-F238E27FC236}">
                <a16:creationId xmlns:a16="http://schemas.microsoft.com/office/drawing/2014/main" id="{74966BBB-6E90-4840-B7CA-FF6D30525A31}"/>
              </a:ext>
            </a:extLst>
          </p:cNvPr>
          <p:cNvSpPr/>
          <p:nvPr/>
        </p:nvSpPr>
        <p:spPr>
          <a:xfrm>
            <a:off x="519545" y="581892"/>
            <a:ext cx="11170227" cy="5777345"/>
          </a:xfrm>
          <a:prstGeom prst="rect">
            <a:avLst/>
          </a:prstGeom>
          <a:ln w="101600">
            <a:gradFill>
              <a:gsLst>
                <a:gs pos="50000">
                  <a:schemeClr val="accent3">
                    <a:lumMod val="40000"/>
                    <a:lumOff val="60000"/>
                  </a:schemeClr>
                </a:gs>
                <a:gs pos="100000">
                  <a:schemeClr val="accent3">
                    <a:lumMod val="60000"/>
                    <a:lumOff val="40000"/>
                  </a:schemeClr>
                </a:gs>
                <a:gs pos="0">
                  <a:schemeClr val="accent3">
                    <a:lumMod val="60000"/>
                    <a:lumOff val="40000"/>
                  </a:schemeClr>
                </a:gs>
              </a:gsLst>
              <a:lin ang="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sz="1351" dirty="0">
              <a:cs typeface="+mn-ea"/>
              <a:sym typeface="+mn-lt"/>
            </a:endParaRPr>
          </a:p>
        </p:txBody>
      </p:sp>
      <p:sp>
        <p:nvSpPr>
          <p:cNvPr id="57" name="文本框 56">
            <a:extLst>
              <a:ext uri="{FF2B5EF4-FFF2-40B4-BE49-F238E27FC236}">
                <a16:creationId xmlns:a16="http://schemas.microsoft.com/office/drawing/2014/main" id="{62E4E535-472E-4CC4-AD7C-E7973C6F5BBD}"/>
              </a:ext>
            </a:extLst>
          </p:cNvPr>
          <p:cNvSpPr txBox="1"/>
          <p:nvPr/>
        </p:nvSpPr>
        <p:spPr>
          <a:xfrm>
            <a:off x="4477685" y="2244997"/>
            <a:ext cx="5109091" cy="1790042"/>
          </a:xfrm>
          <a:prstGeom prst="rect">
            <a:avLst/>
          </a:prstGeom>
          <a:noFill/>
        </p:spPr>
        <p:txBody>
          <a:bodyPr wrap="none" rtlCol="0">
            <a:spAutoFit/>
          </a:bodyPr>
          <a:lstStyle/>
          <a:p>
            <a:pPr>
              <a:lnSpc>
                <a:spcPct val="120000"/>
              </a:lnSpc>
            </a:pPr>
            <a:r>
              <a:rPr kumimoji="1" lang="zh-CN" altLang="en-US" sz="4800" b="1" dirty="0">
                <a:solidFill>
                  <a:schemeClr val="accent3">
                    <a:lumMod val="40000"/>
                    <a:lumOff val="60000"/>
                  </a:schemeClr>
                </a:solidFill>
                <a:cs typeface="+mn-ea"/>
                <a:sym typeface="+mn-lt"/>
              </a:rPr>
              <a:t>天津师范大学</a:t>
            </a:r>
            <a:endParaRPr kumimoji="1" lang="en-US" altLang="zh-CN" sz="4800" b="1" dirty="0">
              <a:solidFill>
                <a:schemeClr val="accent3">
                  <a:lumMod val="40000"/>
                  <a:lumOff val="60000"/>
                </a:schemeClr>
              </a:solidFill>
              <a:cs typeface="+mn-ea"/>
              <a:sym typeface="+mn-lt"/>
            </a:endParaRPr>
          </a:p>
          <a:p>
            <a:pPr>
              <a:lnSpc>
                <a:spcPct val="120000"/>
              </a:lnSpc>
            </a:pPr>
            <a:r>
              <a:rPr kumimoji="1" lang="zh-CN" altLang="en-US" sz="4800" b="1" dirty="0">
                <a:solidFill>
                  <a:schemeClr val="accent3">
                    <a:lumMod val="60000"/>
                    <a:lumOff val="40000"/>
                  </a:schemeClr>
                </a:solidFill>
                <a:cs typeface="+mn-ea"/>
                <a:sym typeface="+mn-lt"/>
              </a:rPr>
              <a:t>答辩汇报通用模板</a:t>
            </a:r>
            <a:endParaRPr kumimoji="1" lang="en-US" altLang="zh-CN" sz="4800" b="1" dirty="0">
              <a:solidFill>
                <a:schemeClr val="accent3">
                  <a:lumMod val="60000"/>
                  <a:lumOff val="40000"/>
                </a:schemeClr>
              </a:solidFill>
              <a:cs typeface="+mn-ea"/>
              <a:sym typeface="+mn-lt"/>
            </a:endParaRPr>
          </a:p>
        </p:txBody>
      </p:sp>
      <p:sp>
        <p:nvSpPr>
          <p:cNvPr id="104" name="文本框 103">
            <a:extLst>
              <a:ext uri="{FF2B5EF4-FFF2-40B4-BE49-F238E27FC236}">
                <a16:creationId xmlns:a16="http://schemas.microsoft.com/office/drawing/2014/main" id="{5C73918D-12DD-4BA5-9F54-DC8A9B1A4B8C}"/>
              </a:ext>
            </a:extLst>
          </p:cNvPr>
          <p:cNvSpPr txBox="1"/>
          <p:nvPr/>
        </p:nvSpPr>
        <p:spPr>
          <a:xfrm>
            <a:off x="6208641" y="4196761"/>
            <a:ext cx="1797287" cy="418191"/>
          </a:xfrm>
          <a:prstGeom prst="rect">
            <a:avLst/>
          </a:prstGeom>
          <a:noFill/>
        </p:spPr>
        <p:txBody>
          <a:bodyPr wrap="none" rtlCol="0">
            <a:spAutoFit/>
          </a:bodyPr>
          <a:lstStyle/>
          <a:p>
            <a:pPr>
              <a:lnSpc>
                <a:spcPct val="150000"/>
              </a:lnSpc>
            </a:pPr>
            <a:r>
              <a:rPr kumimoji="1" lang="zh-CN" altLang="en-US" sz="1600" dirty="0">
                <a:solidFill>
                  <a:schemeClr val="bg1"/>
                </a:solidFill>
                <a:cs typeface="+mn-ea"/>
                <a:sym typeface="+mn-lt"/>
              </a:rPr>
              <a:t>指导老师</a:t>
            </a:r>
            <a:r>
              <a:rPr kumimoji="1" lang="en-US" altLang="zh-CN" sz="1600" dirty="0">
                <a:solidFill>
                  <a:schemeClr val="bg1"/>
                </a:solidFill>
                <a:cs typeface="+mn-ea"/>
                <a:sym typeface="+mn-lt"/>
              </a:rPr>
              <a:t> | </a:t>
            </a:r>
            <a:r>
              <a:rPr kumimoji="1" lang="zh-CN" altLang="en-US" sz="1600" dirty="0">
                <a:solidFill>
                  <a:schemeClr val="bg1"/>
                </a:solidFill>
                <a:cs typeface="+mn-ea"/>
                <a:sym typeface="+mn-lt"/>
              </a:rPr>
              <a:t>师小薇</a:t>
            </a:r>
            <a:endParaRPr kumimoji="1" lang="en-US" altLang="zh-CN" sz="1600" dirty="0">
              <a:solidFill>
                <a:schemeClr val="bg1"/>
              </a:solidFill>
              <a:cs typeface="+mn-ea"/>
              <a:sym typeface="+mn-lt"/>
            </a:endParaRPr>
          </a:p>
        </p:txBody>
      </p:sp>
      <p:sp>
        <p:nvSpPr>
          <p:cNvPr id="105" name="文本框 104">
            <a:extLst>
              <a:ext uri="{FF2B5EF4-FFF2-40B4-BE49-F238E27FC236}">
                <a16:creationId xmlns:a16="http://schemas.microsoft.com/office/drawing/2014/main" id="{20037262-1CE1-46BD-B033-7FA4EE0999C5}"/>
              </a:ext>
            </a:extLst>
          </p:cNvPr>
          <p:cNvSpPr txBox="1"/>
          <p:nvPr/>
        </p:nvSpPr>
        <p:spPr>
          <a:xfrm>
            <a:off x="8196074" y="4196761"/>
            <a:ext cx="1592103" cy="418191"/>
          </a:xfrm>
          <a:prstGeom prst="rect">
            <a:avLst/>
          </a:prstGeom>
          <a:noFill/>
        </p:spPr>
        <p:txBody>
          <a:bodyPr wrap="none" rtlCol="0">
            <a:spAutoFit/>
          </a:bodyPr>
          <a:lstStyle/>
          <a:p>
            <a:pPr>
              <a:lnSpc>
                <a:spcPct val="150000"/>
              </a:lnSpc>
            </a:pPr>
            <a:r>
              <a:rPr kumimoji="1" lang="zh-CN" altLang="en-US" sz="1600" dirty="0">
                <a:solidFill>
                  <a:schemeClr val="bg1"/>
                </a:solidFill>
                <a:cs typeface="+mn-ea"/>
                <a:sym typeface="+mn-lt"/>
              </a:rPr>
              <a:t>学院</a:t>
            </a:r>
            <a:r>
              <a:rPr kumimoji="1" lang="en-US" altLang="zh-CN" sz="1600" dirty="0">
                <a:solidFill>
                  <a:schemeClr val="bg1"/>
                </a:solidFill>
                <a:cs typeface="+mn-ea"/>
                <a:sym typeface="+mn-lt"/>
              </a:rPr>
              <a:t> | </a:t>
            </a:r>
            <a:r>
              <a:rPr kumimoji="1" lang="zh-CN" altLang="en-US" sz="1600" dirty="0">
                <a:solidFill>
                  <a:schemeClr val="bg1"/>
                </a:solidFill>
                <a:cs typeface="+mn-ea"/>
                <a:sym typeface="+mn-lt"/>
              </a:rPr>
              <a:t>计信学院</a:t>
            </a:r>
          </a:p>
        </p:txBody>
      </p:sp>
      <p:sp>
        <p:nvSpPr>
          <p:cNvPr id="106" name="文本框 105">
            <a:extLst>
              <a:ext uri="{FF2B5EF4-FFF2-40B4-BE49-F238E27FC236}">
                <a16:creationId xmlns:a16="http://schemas.microsoft.com/office/drawing/2014/main" id="{942929A4-652F-47B7-8EB6-4BA9C914B7EF}"/>
              </a:ext>
            </a:extLst>
          </p:cNvPr>
          <p:cNvSpPr txBox="1"/>
          <p:nvPr/>
        </p:nvSpPr>
        <p:spPr>
          <a:xfrm>
            <a:off x="4571160" y="4196761"/>
            <a:ext cx="1476686" cy="418191"/>
          </a:xfrm>
          <a:prstGeom prst="rect">
            <a:avLst/>
          </a:prstGeom>
          <a:noFill/>
        </p:spPr>
        <p:txBody>
          <a:bodyPr wrap="none" rtlCol="0">
            <a:spAutoFit/>
          </a:bodyPr>
          <a:lstStyle/>
          <a:p>
            <a:pPr>
              <a:lnSpc>
                <a:spcPct val="150000"/>
              </a:lnSpc>
            </a:pPr>
            <a:r>
              <a:rPr kumimoji="1" lang="zh-CN" altLang="en-US" sz="1600" dirty="0">
                <a:solidFill>
                  <a:schemeClr val="bg1"/>
                </a:solidFill>
                <a:cs typeface="+mn-ea"/>
                <a:sym typeface="+mn-lt"/>
              </a:rPr>
              <a:t>汇报人</a:t>
            </a:r>
            <a:r>
              <a:rPr kumimoji="1" lang="en-US" altLang="zh-CN" sz="1600" dirty="0">
                <a:solidFill>
                  <a:schemeClr val="bg1"/>
                </a:solidFill>
                <a:cs typeface="+mn-ea"/>
                <a:sym typeface="+mn-lt"/>
              </a:rPr>
              <a:t> </a:t>
            </a:r>
            <a:r>
              <a:rPr kumimoji="1" lang="zh-CN" altLang="en-US" sz="1600" dirty="0">
                <a:solidFill>
                  <a:schemeClr val="bg1"/>
                </a:solidFill>
                <a:cs typeface="+mn-ea"/>
                <a:sym typeface="+mn-lt"/>
              </a:rPr>
              <a:t>于文清</a:t>
            </a:r>
            <a:endParaRPr kumimoji="1" lang="en-US" altLang="zh-CN" sz="1600" dirty="0">
              <a:solidFill>
                <a:schemeClr val="bg1"/>
              </a:solidFill>
              <a:cs typeface="+mn-ea"/>
              <a:sym typeface="+mn-lt"/>
            </a:endParaRPr>
          </a:p>
        </p:txBody>
      </p:sp>
      <p:cxnSp>
        <p:nvCxnSpPr>
          <p:cNvPr id="107" name="直线连接符 4">
            <a:extLst>
              <a:ext uri="{FF2B5EF4-FFF2-40B4-BE49-F238E27FC236}">
                <a16:creationId xmlns:a16="http://schemas.microsoft.com/office/drawing/2014/main" id="{F62E1D69-C786-4B56-81EF-823E85767162}"/>
              </a:ext>
            </a:extLst>
          </p:cNvPr>
          <p:cNvCxnSpPr>
            <a:cxnSpLocks/>
          </p:cNvCxnSpPr>
          <p:nvPr/>
        </p:nvCxnSpPr>
        <p:spPr>
          <a:xfrm>
            <a:off x="4571160" y="4189051"/>
            <a:ext cx="5148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8" name="直线连接符 207">
            <a:extLst>
              <a:ext uri="{FF2B5EF4-FFF2-40B4-BE49-F238E27FC236}">
                <a16:creationId xmlns:a16="http://schemas.microsoft.com/office/drawing/2014/main" id="{47079A6F-F159-400E-A732-E90DB639BE23}"/>
              </a:ext>
            </a:extLst>
          </p:cNvPr>
          <p:cNvCxnSpPr>
            <a:cxnSpLocks/>
          </p:cNvCxnSpPr>
          <p:nvPr/>
        </p:nvCxnSpPr>
        <p:spPr>
          <a:xfrm>
            <a:off x="4571160" y="4664180"/>
            <a:ext cx="5148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9" name="直线连接符 12">
            <a:extLst>
              <a:ext uri="{FF2B5EF4-FFF2-40B4-BE49-F238E27FC236}">
                <a16:creationId xmlns:a16="http://schemas.microsoft.com/office/drawing/2014/main" id="{DA4E736C-1C98-4232-B23B-8B820EECF514}"/>
              </a:ext>
            </a:extLst>
          </p:cNvPr>
          <p:cNvCxnSpPr>
            <a:cxnSpLocks/>
          </p:cNvCxnSpPr>
          <p:nvPr/>
        </p:nvCxnSpPr>
        <p:spPr>
          <a:xfrm>
            <a:off x="3985111" y="2420939"/>
            <a:ext cx="0" cy="2270149"/>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11" name="图片 110">
            <a:extLst>
              <a:ext uri="{FF2B5EF4-FFF2-40B4-BE49-F238E27FC236}">
                <a16:creationId xmlns:a16="http://schemas.microsoft.com/office/drawing/2014/main" id="{0F3D62A2-A21A-4497-BD46-7F1552CE6D23}"/>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248776" y="2437470"/>
            <a:ext cx="4032000" cy="2268000"/>
          </a:xfrm>
          <a:prstGeom prst="rect">
            <a:avLst/>
          </a:prstGeom>
        </p:spPr>
      </p:pic>
      <p:pic>
        <p:nvPicPr>
          <p:cNvPr id="113" name="图片 112">
            <a:extLst>
              <a:ext uri="{FF2B5EF4-FFF2-40B4-BE49-F238E27FC236}">
                <a16:creationId xmlns:a16="http://schemas.microsoft.com/office/drawing/2014/main" id="{BBF85A94-9076-4DF1-AD0C-BA9C25160262}"/>
              </a:ext>
            </a:extLst>
          </p:cNvPr>
          <p:cNvPicPr>
            <a:picLocks noChangeAspect="1"/>
          </p:cNvPicPr>
          <p:nvPr/>
        </p:nvPicPr>
        <p:blipFill>
          <a:blip r:embed="rId5" cstate="screen">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a:ext>
            </a:extLst>
          </a:blip>
          <a:stretch>
            <a:fillRect/>
          </a:stretch>
        </p:blipFill>
        <p:spPr>
          <a:xfrm>
            <a:off x="641738" y="463669"/>
            <a:ext cx="1687126" cy="949008"/>
          </a:xfrm>
          <a:prstGeom prst="rect">
            <a:avLst/>
          </a:prstGeom>
        </p:spPr>
      </p:pic>
    </p:spTree>
    <p:extLst>
      <p:ext uri="{BB962C8B-B14F-4D97-AF65-F5344CB8AC3E}">
        <p14:creationId xmlns:p14="http://schemas.microsoft.com/office/powerpoint/2010/main" val="32399178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7" name="组合 116">
            <a:extLst>
              <a:ext uri="{FF2B5EF4-FFF2-40B4-BE49-F238E27FC236}">
                <a16:creationId xmlns:a16="http://schemas.microsoft.com/office/drawing/2014/main" id="{BAABEF51-C31D-4CF7-859F-1BA79888BF35}"/>
              </a:ext>
            </a:extLst>
          </p:cNvPr>
          <p:cNvGrpSpPr/>
          <p:nvPr/>
        </p:nvGrpSpPr>
        <p:grpSpPr>
          <a:xfrm>
            <a:off x="0" y="0"/>
            <a:ext cx="12192000" cy="6858000"/>
            <a:chOff x="0" y="0"/>
            <a:chExt cx="12192000" cy="6858000"/>
          </a:xfrm>
        </p:grpSpPr>
        <p:grpSp>
          <p:nvGrpSpPr>
            <p:cNvPr id="114" name="组合 113">
              <a:extLst>
                <a:ext uri="{FF2B5EF4-FFF2-40B4-BE49-F238E27FC236}">
                  <a16:creationId xmlns:a16="http://schemas.microsoft.com/office/drawing/2014/main" id="{8B21B63B-FD24-402C-905B-CC841CDB52EB}"/>
                </a:ext>
              </a:extLst>
            </p:cNvPr>
            <p:cNvGrpSpPr/>
            <p:nvPr/>
          </p:nvGrpSpPr>
          <p:grpSpPr>
            <a:xfrm>
              <a:off x="0" y="0"/>
              <a:ext cx="12192000" cy="6858000"/>
              <a:chOff x="0" y="0"/>
              <a:chExt cx="12192000" cy="6858000"/>
            </a:xfrm>
          </p:grpSpPr>
          <p:sp>
            <p:nvSpPr>
              <p:cNvPr id="10" name="矩形 9">
                <a:extLst>
                  <a:ext uri="{FF2B5EF4-FFF2-40B4-BE49-F238E27FC236}">
                    <a16:creationId xmlns:a16="http://schemas.microsoft.com/office/drawing/2014/main" id="{FFA20FD3-23EC-4E91-8048-DC15E52677F5}"/>
                  </a:ext>
                </a:extLst>
              </p:cNvPr>
              <p:cNvSpPr/>
              <p:nvPr/>
            </p:nvSpPr>
            <p:spPr>
              <a:xfrm>
                <a:off x="0" y="0"/>
                <a:ext cx="12192000" cy="6858000"/>
              </a:xfrm>
              <a:prstGeom prst="rect">
                <a:avLst/>
              </a:prstGeom>
              <a:solidFill>
                <a:schemeClr val="accent1">
                  <a:alpha val="96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 name="文本框 10">
                <a:extLst>
                  <a:ext uri="{FF2B5EF4-FFF2-40B4-BE49-F238E27FC236}">
                    <a16:creationId xmlns:a16="http://schemas.microsoft.com/office/drawing/2014/main" id="{52B3A396-1CAB-498F-A9DD-DBD7F95C4093}"/>
                  </a:ext>
                </a:extLst>
              </p:cNvPr>
              <p:cNvSpPr txBox="1"/>
              <p:nvPr/>
            </p:nvSpPr>
            <p:spPr>
              <a:xfrm>
                <a:off x="2328864" y="1985232"/>
                <a:ext cx="1047750" cy="2123658"/>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12" name="文本框 11">
                <a:extLst>
                  <a:ext uri="{FF2B5EF4-FFF2-40B4-BE49-F238E27FC236}">
                    <a16:creationId xmlns:a16="http://schemas.microsoft.com/office/drawing/2014/main" id="{D49E5E00-0D25-4943-A11D-69FCAC014C91}"/>
                  </a:ext>
                </a:extLst>
              </p:cNvPr>
              <p:cNvSpPr txBox="1"/>
              <p:nvPr/>
            </p:nvSpPr>
            <p:spPr>
              <a:xfrm>
                <a:off x="9648829" y="487756"/>
                <a:ext cx="1876426" cy="1107996"/>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13" name="文本框 12">
                <a:extLst>
                  <a:ext uri="{FF2B5EF4-FFF2-40B4-BE49-F238E27FC236}">
                    <a16:creationId xmlns:a16="http://schemas.microsoft.com/office/drawing/2014/main" id="{2921F132-C63E-4FFE-B46A-4C888E22E600}"/>
                  </a:ext>
                </a:extLst>
              </p:cNvPr>
              <p:cNvSpPr txBox="1"/>
              <p:nvPr/>
            </p:nvSpPr>
            <p:spPr>
              <a:xfrm>
                <a:off x="3732604" y="3749953"/>
                <a:ext cx="1933574" cy="1107996"/>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14" name="文本框 13">
                <a:extLst>
                  <a:ext uri="{FF2B5EF4-FFF2-40B4-BE49-F238E27FC236}">
                    <a16:creationId xmlns:a16="http://schemas.microsoft.com/office/drawing/2014/main" id="{4585C88C-6591-4AA4-8D9F-4F10A809A5C2}"/>
                  </a:ext>
                </a:extLst>
              </p:cNvPr>
              <p:cNvSpPr txBox="1"/>
              <p:nvPr/>
            </p:nvSpPr>
            <p:spPr>
              <a:xfrm>
                <a:off x="6804415" y="2886096"/>
                <a:ext cx="1933575" cy="1107996"/>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15" name="文本框 14">
                <a:extLst>
                  <a:ext uri="{FF2B5EF4-FFF2-40B4-BE49-F238E27FC236}">
                    <a16:creationId xmlns:a16="http://schemas.microsoft.com/office/drawing/2014/main" id="{C1FD499B-A2A8-4C3F-AA4A-558E42B042DC}"/>
                  </a:ext>
                </a:extLst>
              </p:cNvPr>
              <p:cNvSpPr txBox="1"/>
              <p:nvPr/>
            </p:nvSpPr>
            <p:spPr>
              <a:xfrm>
                <a:off x="7277100" y="441325"/>
                <a:ext cx="1047750" cy="2123658"/>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16" name="文本框 15">
                <a:extLst>
                  <a:ext uri="{FF2B5EF4-FFF2-40B4-BE49-F238E27FC236}">
                    <a16:creationId xmlns:a16="http://schemas.microsoft.com/office/drawing/2014/main" id="{7EABEAF4-2352-42C8-9E95-DA411B4F7D4B}"/>
                  </a:ext>
                </a:extLst>
              </p:cNvPr>
              <p:cNvSpPr txBox="1"/>
              <p:nvPr/>
            </p:nvSpPr>
            <p:spPr>
              <a:xfrm>
                <a:off x="6753225" y="4387227"/>
                <a:ext cx="1047750" cy="2123658"/>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17" name="文本框 16">
                <a:extLst>
                  <a:ext uri="{FF2B5EF4-FFF2-40B4-BE49-F238E27FC236}">
                    <a16:creationId xmlns:a16="http://schemas.microsoft.com/office/drawing/2014/main" id="{83BD76DC-D18F-474E-BD22-3FE3FFBA2A44}"/>
                  </a:ext>
                </a:extLst>
              </p:cNvPr>
              <p:cNvSpPr txBox="1"/>
              <p:nvPr/>
            </p:nvSpPr>
            <p:spPr>
              <a:xfrm>
                <a:off x="547689" y="1844676"/>
                <a:ext cx="1933574" cy="1107996"/>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19" name="文本框 18">
                <a:extLst>
                  <a:ext uri="{FF2B5EF4-FFF2-40B4-BE49-F238E27FC236}">
                    <a16:creationId xmlns:a16="http://schemas.microsoft.com/office/drawing/2014/main" id="{EE1FC261-1CB5-426E-8C99-1284560EF1C8}"/>
                  </a:ext>
                </a:extLst>
              </p:cNvPr>
              <p:cNvSpPr txBox="1"/>
              <p:nvPr/>
            </p:nvSpPr>
            <p:spPr>
              <a:xfrm>
                <a:off x="704850" y="3305514"/>
                <a:ext cx="1047750" cy="2123658"/>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20" name="文本框 19">
                <a:extLst>
                  <a:ext uri="{FF2B5EF4-FFF2-40B4-BE49-F238E27FC236}">
                    <a16:creationId xmlns:a16="http://schemas.microsoft.com/office/drawing/2014/main" id="{C797DE50-1B8C-4D3B-8269-4FD5EAFCA8B6}"/>
                  </a:ext>
                </a:extLst>
              </p:cNvPr>
              <p:cNvSpPr txBox="1"/>
              <p:nvPr/>
            </p:nvSpPr>
            <p:spPr>
              <a:xfrm>
                <a:off x="609599" y="5397162"/>
                <a:ext cx="1895476" cy="1107996"/>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21" name="文本框 20">
                <a:extLst>
                  <a:ext uri="{FF2B5EF4-FFF2-40B4-BE49-F238E27FC236}">
                    <a16:creationId xmlns:a16="http://schemas.microsoft.com/office/drawing/2014/main" id="{1102961B-F4BD-4149-9858-02AB9255285F}"/>
                  </a:ext>
                </a:extLst>
              </p:cNvPr>
              <p:cNvSpPr txBox="1"/>
              <p:nvPr/>
            </p:nvSpPr>
            <p:spPr>
              <a:xfrm>
                <a:off x="9381531" y="2897669"/>
                <a:ext cx="1933574" cy="1107996"/>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22" name="文本框 21">
                <a:extLst>
                  <a:ext uri="{FF2B5EF4-FFF2-40B4-BE49-F238E27FC236}">
                    <a16:creationId xmlns:a16="http://schemas.microsoft.com/office/drawing/2014/main" id="{4FE2386D-2449-41F1-8464-440C8D34AE38}"/>
                  </a:ext>
                </a:extLst>
              </p:cNvPr>
              <p:cNvSpPr txBox="1"/>
              <p:nvPr/>
            </p:nvSpPr>
            <p:spPr>
              <a:xfrm>
                <a:off x="10307832" y="4101577"/>
                <a:ext cx="1047750" cy="2123658"/>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23" name="文本框 22">
                <a:extLst>
                  <a:ext uri="{FF2B5EF4-FFF2-40B4-BE49-F238E27FC236}">
                    <a16:creationId xmlns:a16="http://schemas.microsoft.com/office/drawing/2014/main" id="{EB0E7149-EA75-4412-9915-963E4C9969D7}"/>
                  </a:ext>
                </a:extLst>
              </p:cNvPr>
              <p:cNvSpPr txBox="1"/>
              <p:nvPr/>
            </p:nvSpPr>
            <p:spPr>
              <a:xfrm>
                <a:off x="5043487" y="384175"/>
                <a:ext cx="1519237" cy="2123658"/>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24" name="文本框 23">
                <a:extLst>
                  <a:ext uri="{FF2B5EF4-FFF2-40B4-BE49-F238E27FC236}">
                    <a16:creationId xmlns:a16="http://schemas.microsoft.com/office/drawing/2014/main" id="{FD411F26-65CA-465D-B279-99E04794569C}"/>
                  </a:ext>
                </a:extLst>
              </p:cNvPr>
              <p:cNvSpPr txBox="1"/>
              <p:nvPr/>
            </p:nvSpPr>
            <p:spPr>
              <a:xfrm>
                <a:off x="4362451" y="1767584"/>
                <a:ext cx="1047750" cy="1754326"/>
              </a:xfrm>
              <a:prstGeom prst="rect">
                <a:avLst/>
              </a:prstGeom>
              <a:noFill/>
            </p:spPr>
            <p:txBody>
              <a:bodyPr wrap="square" rtlCol="0">
                <a:spAutoFit/>
              </a:bodyPr>
              <a:lstStyle/>
              <a:p>
                <a:r>
                  <a:rPr lang="zh-CN" altLang="en-US" sz="5400" b="1" dirty="0">
                    <a:solidFill>
                      <a:schemeClr val="bg1">
                        <a:alpha val="6000"/>
                      </a:schemeClr>
                    </a:solidFill>
                    <a:cs typeface="+mn-ea"/>
                    <a:sym typeface="+mn-lt"/>
                  </a:rPr>
                  <a:t>师范</a:t>
                </a:r>
              </a:p>
            </p:txBody>
          </p:sp>
          <p:sp>
            <p:nvSpPr>
              <p:cNvPr id="25" name="文本框 24">
                <a:extLst>
                  <a:ext uri="{FF2B5EF4-FFF2-40B4-BE49-F238E27FC236}">
                    <a16:creationId xmlns:a16="http://schemas.microsoft.com/office/drawing/2014/main" id="{4065A6FC-75F6-4DA5-9431-033346866952}"/>
                  </a:ext>
                </a:extLst>
              </p:cNvPr>
              <p:cNvSpPr txBox="1"/>
              <p:nvPr/>
            </p:nvSpPr>
            <p:spPr>
              <a:xfrm>
                <a:off x="1932383" y="4203922"/>
                <a:ext cx="2050256" cy="1107996"/>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26" name="文本框 25">
                <a:extLst>
                  <a:ext uri="{FF2B5EF4-FFF2-40B4-BE49-F238E27FC236}">
                    <a16:creationId xmlns:a16="http://schemas.microsoft.com/office/drawing/2014/main" id="{F0F448AE-72C3-4E56-AAF4-5617FD893FD3}"/>
                  </a:ext>
                </a:extLst>
              </p:cNvPr>
              <p:cNvSpPr txBox="1"/>
              <p:nvPr/>
            </p:nvSpPr>
            <p:spPr>
              <a:xfrm>
                <a:off x="3183732" y="300723"/>
                <a:ext cx="1047750" cy="2123658"/>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27" name="文本框 26">
                <a:extLst>
                  <a:ext uri="{FF2B5EF4-FFF2-40B4-BE49-F238E27FC236}">
                    <a16:creationId xmlns:a16="http://schemas.microsoft.com/office/drawing/2014/main" id="{48984246-F924-4399-9DAB-0B6A13844133}"/>
                  </a:ext>
                </a:extLst>
              </p:cNvPr>
              <p:cNvSpPr txBox="1"/>
              <p:nvPr/>
            </p:nvSpPr>
            <p:spPr>
              <a:xfrm>
                <a:off x="8477251" y="304008"/>
                <a:ext cx="1047750" cy="2123658"/>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28" name="文本框 27">
                <a:extLst>
                  <a:ext uri="{FF2B5EF4-FFF2-40B4-BE49-F238E27FC236}">
                    <a16:creationId xmlns:a16="http://schemas.microsoft.com/office/drawing/2014/main" id="{40F576A7-1FA5-46DC-950B-E2F42D660BB0}"/>
                  </a:ext>
                </a:extLst>
              </p:cNvPr>
              <p:cNvSpPr txBox="1"/>
              <p:nvPr/>
            </p:nvSpPr>
            <p:spPr>
              <a:xfrm>
                <a:off x="10696575" y="1284760"/>
                <a:ext cx="1047750" cy="1754326"/>
              </a:xfrm>
              <a:prstGeom prst="rect">
                <a:avLst/>
              </a:prstGeom>
              <a:noFill/>
            </p:spPr>
            <p:txBody>
              <a:bodyPr wrap="square" rtlCol="0">
                <a:spAutoFit/>
              </a:bodyPr>
              <a:lstStyle/>
              <a:p>
                <a:r>
                  <a:rPr lang="zh-CN" altLang="en-US" sz="5400" b="1" dirty="0">
                    <a:solidFill>
                      <a:schemeClr val="bg1">
                        <a:alpha val="6000"/>
                      </a:schemeClr>
                    </a:solidFill>
                    <a:cs typeface="+mn-ea"/>
                    <a:sym typeface="+mn-lt"/>
                  </a:rPr>
                  <a:t>师范</a:t>
                </a:r>
              </a:p>
            </p:txBody>
          </p:sp>
          <p:sp>
            <p:nvSpPr>
              <p:cNvPr id="29" name="文本框 28">
                <a:extLst>
                  <a:ext uri="{FF2B5EF4-FFF2-40B4-BE49-F238E27FC236}">
                    <a16:creationId xmlns:a16="http://schemas.microsoft.com/office/drawing/2014/main" id="{B4FCBABE-DC0E-45F5-898E-3112AA34407D}"/>
                  </a:ext>
                </a:extLst>
              </p:cNvPr>
              <p:cNvSpPr txBox="1"/>
              <p:nvPr/>
            </p:nvSpPr>
            <p:spPr>
              <a:xfrm>
                <a:off x="2894408" y="5233838"/>
                <a:ext cx="2453880" cy="1323439"/>
              </a:xfrm>
              <a:prstGeom prst="rect">
                <a:avLst/>
              </a:prstGeom>
              <a:noFill/>
            </p:spPr>
            <p:txBody>
              <a:bodyPr wrap="square" rtlCol="0">
                <a:spAutoFit/>
              </a:bodyPr>
              <a:lstStyle/>
              <a:p>
                <a:r>
                  <a:rPr lang="zh-CN" altLang="en-US" sz="8000" b="1" dirty="0">
                    <a:solidFill>
                      <a:schemeClr val="bg1">
                        <a:alpha val="6000"/>
                      </a:schemeClr>
                    </a:solidFill>
                    <a:cs typeface="+mn-ea"/>
                    <a:sym typeface="+mn-lt"/>
                  </a:rPr>
                  <a:t>师范</a:t>
                </a:r>
              </a:p>
            </p:txBody>
          </p:sp>
          <p:sp>
            <p:nvSpPr>
              <p:cNvPr id="30" name="文本框 29">
                <a:extLst>
                  <a:ext uri="{FF2B5EF4-FFF2-40B4-BE49-F238E27FC236}">
                    <a16:creationId xmlns:a16="http://schemas.microsoft.com/office/drawing/2014/main" id="{833B6EA9-931E-4AEA-BD86-ED792AEF64BC}"/>
                  </a:ext>
                </a:extLst>
              </p:cNvPr>
              <p:cNvSpPr txBox="1"/>
              <p:nvPr/>
            </p:nvSpPr>
            <p:spPr>
              <a:xfrm>
                <a:off x="8129587" y="5392698"/>
                <a:ext cx="1866900" cy="1107996"/>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31" name="文本框 30">
                <a:extLst>
                  <a:ext uri="{FF2B5EF4-FFF2-40B4-BE49-F238E27FC236}">
                    <a16:creationId xmlns:a16="http://schemas.microsoft.com/office/drawing/2014/main" id="{5FE46080-6C42-4E0D-B8D2-EB66070C93E1}"/>
                  </a:ext>
                </a:extLst>
              </p:cNvPr>
              <p:cNvSpPr txBox="1"/>
              <p:nvPr/>
            </p:nvSpPr>
            <p:spPr>
              <a:xfrm>
                <a:off x="5348288" y="1882007"/>
                <a:ext cx="1047750" cy="2123658"/>
              </a:xfrm>
              <a:prstGeom prst="rect">
                <a:avLst/>
              </a:prstGeom>
              <a:noFill/>
            </p:spPr>
            <p:txBody>
              <a:bodyPr wrap="square" rtlCol="0">
                <a:spAutoFit/>
              </a:bodyPr>
              <a:lstStyle/>
              <a:p>
                <a:r>
                  <a:rPr lang="zh-CN" altLang="en-US" sz="6600" b="1" dirty="0">
                    <a:solidFill>
                      <a:schemeClr val="bg1">
                        <a:alpha val="6000"/>
                      </a:schemeClr>
                    </a:solidFill>
                    <a:cs typeface="+mn-ea"/>
                    <a:sym typeface="+mn-lt"/>
                  </a:rPr>
                  <a:t>师范</a:t>
                </a:r>
              </a:p>
            </p:txBody>
          </p:sp>
          <p:sp>
            <p:nvSpPr>
              <p:cNvPr id="32" name="文本框 31">
                <a:extLst>
                  <a:ext uri="{FF2B5EF4-FFF2-40B4-BE49-F238E27FC236}">
                    <a16:creationId xmlns:a16="http://schemas.microsoft.com/office/drawing/2014/main" id="{C36C8AF1-539F-45B9-8E36-770DC4D006E0}"/>
                  </a:ext>
                </a:extLst>
              </p:cNvPr>
              <p:cNvSpPr txBox="1"/>
              <p:nvPr/>
            </p:nvSpPr>
            <p:spPr>
              <a:xfrm>
                <a:off x="8071235" y="4203922"/>
                <a:ext cx="1928816" cy="1107996"/>
              </a:xfrm>
              <a:prstGeom prst="rect">
                <a:avLst/>
              </a:prstGeom>
              <a:noFill/>
            </p:spPr>
            <p:txBody>
              <a:bodyPr wrap="square" rtlCol="0">
                <a:spAutoFit/>
              </a:bodyPr>
              <a:lstStyle/>
              <a:p>
                <a:r>
                  <a:rPr lang="zh-CN" altLang="en-US" sz="6600" dirty="0">
                    <a:solidFill>
                      <a:schemeClr val="bg1">
                        <a:alpha val="6000"/>
                      </a:schemeClr>
                    </a:solidFill>
                    <a:cs typeface="+mn-ea"/>
                    <a:sym typeface="+mn-lt"/>
                  </a:rPr>
                  <a:t>师范</a:t>
                </a:r>
              </a:p>
            </p:txBody>
          </p:sp>
          <p:sp>
            <p:nvSpPr>
              <p:cNvPr id="33" name="文本框 32">
                <a:extLst>
                  <a:ext uri="{FF2B5EF4-FFF2-40B4-BE49-F238E27FC236}">
                    <a16:creationId xmlns:a16="http://schemas.microsoft.com/office/drawing/2014/main" id="{7EFCA9DB-F4CD-4687-990F-F6EE8C74D1E0}"/>
                  </a:ext>
                </a:extLst>
              </p:cNvPr>
              <p:cNvSpPr txBox="1"/>
              <p:nvPr/>
            </p:nvSpPr>
            <p:spPr>
              <a:xfrm>
                <a:off x="5514975" y="4613861"/>
                <a:ext cx="1047750" cy="1754326"/>
              </a:xfrm>
              <a:prstGeom prst="rect">
                <a:avLst/>
              </a:prstGeom>
              <a:noFill/>
            </p:spPr>
            <p:txBody>
              <a:bodyPr wrap="square" rtlCol="0">
                <a:spAutoFit/>
              </a:bodyPr>
              <a:lstStyle/>
              <a:p>
                <a:r>
                  <a:rPr lang="zh-CN" altLang="en-US" sz="5400" b="1" dirty="0">
                    <a:solidFill>
                      <a:schemeClr val="bg1">
                        <a:alpha val="6000"/>
                      </a:schemeClr>
                    </a:solidFill>
                    <a:cs typeface="+mn-ea"/>
                    <a:sym typeface="+mn-lt"/>
                  </a:rPr>
                  <a:t>师范</a:t>
                </a:r>
              </a:p>
            </p:txBody>
          </p:sp>
        </p:grpSp>
        <p:sp>
          <p:nvSpPr>
            <p:cNvPr id="116" name="文本框 115">
              <a:extLst>
                <a:ext uri="{FF2B5EF4-FFF2-40B4-BE49-F238E27FC236}">
                  <a16:creationId xmlns:a16="http://schemas.microsoft.com/office/drawing/2014/main" id="{74CF09AD-FBB2-45FD-A5BC-067A8056FD80}"/>
                </a:ext>
              </a:extLst>
            </p:cNvPr>
            <p:cNvSpPr txBox="1"/>
            <p:nvPr/>
          </p:nvSpPr>
          <p:spPr>
            <a:xfrm>
              <a:off x="9188441" y="2041337"/>
              <a:ext cx="1933574" cy="923330"/>
            </a:xfrm>
            <a:prstGeom prst="rect">
              <a:avLst/>
            </a:prstGeom>
            <a:noFill/>
          </p:spPr>
          <p:txBody>
            <a:bodyPr wrap="square" rtlCol="0">
              <a:spAutoFit/>
            </a:bodyPr>
            <a:lstStyle/>
            <a:p>
              <a:r>
                <a:rPr lang="zh-CN" altLang="en-US" sz="5400" b="1" dirty="0">
                  <a:solidFill>
                    <a:schemeClr val="bg1">
                      <a:alpha val="6000"/>
                    </a:schemeClr>
                  </a:solidFill>
                  <a:cs typeface="+mn-ea"/>
                  <a:sym typeface="+mn-lt"/>
                </a:rPr>
                <a:t>师范</a:t>
              </a:r>
            </a:p>
          </p:txBody>
        </p:sp>
      </p:grpSp>
      <p:pic>
        <p:nvPicPr>
          <p:cNvPr id="102" name="图片 101">
            <a:extLst>
              <a:ext uri="{FF2B5EF4-FFF2-40B4-BE49-F238E27FC236}">
                <a16:creationId xmlns:a16="http://schemas.microsoft.com/office/drawing/2014/main" id="{7DC9CDDE-6608-4F61-8397-7A42B6D5C218}"/>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641738" y="463669"/>
            <a:ext cx="1687126" cy="949008"/>
          </a:xfrm>
          <a:prstGeom prst="rect">
            <a:avLst/>
          </a:prstGeom>
        </p:spPr>
      </p:pic>
      <p:sp>
        <p:nvSpPr>
          <p:cNvPr id="104" name="矩形 103">
            <a:extLst>
              <a:ext uri="{FF2B5EF4-FFF2-40B4-BE49-F238E27FC236}">
                <a16:creationId xmlns:a16="http://schemas.microsoft.com/office/drawing/2014/main" id="{8C0648AA-919D-4E04-B29C-7D310FA7BE66}"/>
              </a:ext>
            </a:extLst>
          </p:cNvPr>
          <p:cNvSpPr/>
          <p:nvPr/>
        </p:nvSpPr>
        <p:spPr>
          <a:xfrm>
            <a:off x="5296742" y="1835867"/>
            <a:ext cx="1598516" cy="400110"/>
          </a:xfrm>
          <a:prstGeom prst="rect">
            <a:avLst/>
          </a:prstGeom>
        </p:spPr>
        <p:txBody>
          <a:bodyPr wrap="none">
            <a:spAutoFit/>
          </a:bodyPr>
          <a:lstStyle/>
          <a:p>
            <a:pPr algn="ctr" defTabSz="914377">
              <a:defRPr/>
            </a:pPr>
            <a:r>
              <a:rPr lang="en-US" altLang="zh-CN" sz="2000" dirty="0">
                <a:solidFill>
                  <a:schemeClr val="accent3">
                    <a:lumMod val="40000"/>
                    <a:lumOff val="60000"/>
                  </a:schemeClr>
                </a:solidFill>
                <a:cs typeface="+mn-ea"/>
                <a:sym typeface="+mn-lt"/>
              </a:rPr>
              <a:t>CONTENTS</a:t>
            </a:r>
            <a:endParaRPr lang="zh-CN" altLang="en-US" sz="2000" dirty="0">
              <a:solidFill>
                <a:schemeClr val="accent3">
                  <a:lumMod val="40000"/>
                  <a:lumOff val="60000"/>
                </a:schemeClr>
              </a:solidFill>
              <a:cs typeface="+mn-ea"/>
              <a:sym typeface="+mn-lt"/>
            </a:endParaRPr>
          </a:p>
        </p:txBody>
      </p:sp>
      <p:sp>
        <p:nvSpPr>
          <p:cNvPr id="2" name="矩形 1">
            <a:extLst>
              <a:ext uri="{FF2B5EF4-FFF2-40B4-BE49-F238E27FC236}">
                <a16:creationId xmlns:a16="http://schemas.microsoft.com/office/drawing/2014/main" id="{9F90A9A9-34E0-466A-ABCE-3DBC1A6FE24F}"/>
              </a:ext>
            </a:extLst>
          </p:cNvPr>
          <p:cNvSpPr/>
          <p:nvPr/>
        </p:nvSpPr>
        <p:spPr>
          <a:xfrm>
            <a:off x="5000989" y="913773"/>
            <a:ext cx="2190023" cy="923330"/>
          </a:xfrm>
          <a:prstGeom prst="rect">
            <a:avLst/>
          </a:prstGeom>
        </p:spPr>
        <p:txBody>
          <a:bodyPr wrap="none">
            <a:spAutoFit/>
          </a:bodyPr>
          <a:lstStyle/>
          <a:p>
            <a:pPr algn="ctr"/>
            <a:r>
              <a:rPr kumimoji="1" lang="zh-CN" altLang="en-US" sz="5400" b="1" dirty="0">
                <a:solidFill>
                  <a:schemeClr val="accent3">
                    <a:lumMod val="40000"/>
                    <a:lumOff val="60000"/>
                  </a:schemeClr>
                </a:solidFill>
                <a:cs typeface="+mn-ea"/>
                <a:sym typeface="+mn-lt"/>
              </a:rPr>
              <a:t>目</a:t>
            </a:r>
            <a:r>
              <a:rPr kumimoji="1" lang="en-US" altLang="zh-CN" sz="5400" b="1" dirty="0">
                <a:solidFill>
                  <a:schemeClr val="accent3">
                    <a:lumMod val="40000"/>
                    <a:lumOff val="60000"/>
                  </a:schemeClr>
                </a:solidFill>
                <a:cs typeface="+mn-ea"/>
                <a:sym typeface="+mn-lt"/>
              </a:rPr>
              <a:t>   </a:t>
            </a:r>
            <a:r>
              <a:rPr kumimoji="1" lang="zh-CN" altLang="en-US" sz="5400" b="1" dirty="0">
                <a:solidFill>
                  <a:schemeClr val="accent3">
                    <a:lumMod val="40000"/>
                    <a:lumOff val="60000"/>
                  </a:schemeClr>
                </a:solidFill>
                <a:cs typeface="+mn-ea"/>
                <a:sym typeface="+mn-lt"/>
              </a:rPr>
              <a:t>录</a:t>
            </a:r>
          </a:p>
        </p:txBody>
      </p:sp>
      <p:grpSp>
        <p:nvGrpSpPr>
          <p:cNvPr id="59" name="组合 58">
            <a:extLst>
              <a:ext uri="{FF2B5EF4-FFF2-40B4-BE49-F238E27FC236}">
                <a16:creationId xmlns:a16="http://schemas.microsoft.com/office/drawing/2014/main" id="{461DC0B4-DF9C-4851-90E7-7DEE701865CA}"/>
              </a:ext>
            </a:extLst>
          </p:cNvPr>
          <p:cNvGrpSpPr/>
          <p:nvPr/>
        </p:nvGrpSpPr>
        <p:grpSpPr>
          <a:xfrm>
            <a:off x="1837817" y="2640221"/>
            <a:ext cx="802840" cy="994696"/>
            <a:chOff x="4459288" y="1546225"/>
            <a:chExt cx="431800" cy="534988"/>
          </a:xfrm>
          <a:solidFill>
            <a:schemeClr val="accent3">
              <a:lumMod val="40000"/>
              <a:lumOff val="60000"/>
            </a:schemeClr>
          </a:solidFill>
        </p:grpSpPr>
        <p:sp>
          <p:nvSpPr>
            <p:cNvPr id="60" name="Freeform 14">
              <a:extLst>
                <a:ext uri="{FF2B5EF4-FFF2-40B4-BE49-F238E27FC236}">
                  <a16:creationId xmlns:a16="http://schemas.microsoft.com/office/drawing/2014/main" id="{F66F827B-A21D-409E-BFB9-848F46C493D5}"/>
                </a:ext>
              </a:extLst>
            </p:cNvPr>
            <p:cNvSpPr>
              <a:spLocks/>
            </p:cNvSpPr>
            <p:nvPr/>
          </p:nvSpPr>
          <p:spPr bwMode="auto">
            <a:xfrm>
              <a:off x="4500563" y="1546225"/>
              <a:ext cx="390525" cy="485775"/>
            </a:xfrm>
            <a:custGeom>
              <a:avLst/>
              <a:gdLst>
                <a:gd name="T0" fmla="*/ 91 w 104"/>
                <a:gd name="T1" fmla="*/ 0 h 129"/>
                <a:gd name="T2" fmla="*/ 12 w 104"/>
                <a:gd name="T3" fmla="*/ 0 h 129"/>
                <a:gd name="T4" fmla="*/ 0 w 104"/>
                <a:gd name="T5" fmla="*/ 8 h 129"/>
                <a:gd name="T6" fmla="*/ 2 w 104"/>
                <a:gd name="T7" fmla="*/ 8 h 129"/>
                <a:gd name="T8" fmla="*/ 81 w 104"/>
                <a:gd name="T9" fmla="*/ 8 h 129"/>
                <a:gd name="T10" fmla="*/ 97 w 104"/>
                <a:gd name="T11" fmla="*/ 24 h 129"/>
                <a:gd name="T12" fmla="*/ 97 w 104"/>
                <a:gd name="T13" fmla="*/ 129 h 129"/>
                <a:gd name="T14" fmla="*/ 104 w 104"/>
                <a:gd name="T15" fmla="*/ 118 h 129"/>
                <a:gd name="T16" fmla="*/ 104 w 104"/>
                <a:gd name="T17" fmla="*/ 13 h 129"/>
                <a:gd name="T18" fmla="*/ 91 w 104"/>
                <a:gd name="T19" fmla="*/ 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4" h="129">
                  <a:moveTo>
                    <a:pt x="91" y="0"/>
                  </a:moveTo>
                  <a:cubicBezTo>
                    <a:pt x="12" y="0"/>
                    <a:pt x="12" y="0"/>
                    <a:pt x="12" y="0"/>
                  </a:cubicBezTo>
                  <a:cubicBezTo>
                    <a:pt x="7" y="0"/>
                    <a:pt x="2" y="4"/>
                    <a:pt x="0" y="8"/>
                  </a:cubicBezTo>
                  <a:cubicBezTo>
                    <a:pt x="1" y="8"/>
                    <a:pt x="1" y="8"/>
                    <a:pt x="2" y="8"/>
                  </a:cubicBezTo>
                  <a:cubicBezTo>
                    <a:pt x="81" y="8"/>
                    <a:pt x="81" y="8"/>
                    <a:pt x="81" y="8"/>
                  </a:cubicBezTo>
                  <a:cubicBezTo>
                    <a:pt x="90" y="8"/>
                    <a:pt x="97" y="15"/>
                    <a:pt x="97" y="24"/>
                  </a:cubicBezTo>
                  <a:cubicBezTo>
                    <a:pt x="97" y="129"/>
                    <a:pt x="97" y="129"/>
                    <a:pt x="97" y="129"/>
                  </a:cubicBezTo>
                  <a:cubicBezTo>
                    <a:pt x="101" y="127"/>
                    <a:pt x="104" y="123"/>
                    <a:pt x="104" y="118"/>
                  </a:cubicBezTo>
                  <a:cubicBezTo>
                    <a:pt x="104" y="13"/>
                    <a:pt x="104" y="13"/>
                    <a:pt x="104" y="13"/>
                  </a:cubicBezTo>
                  <a:cubicBezTo>
                    <a:pt x="104" y="6"/>
                    <a:pt x="98" y="0"/>
                    <a:pt x="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id-ID" kern="0">
                <a:solidFill>
                  <a:srgbClr val="284760"/>
                </a:solidFill>
                <a:cs typeface="+mn-ea"/>
                <a:sym typeface="+mn-lt"/>
              </a:endParaRPr>
            </a:p>
          </p:txBody>
        </p:sp>
        <p:sp>
          <p:nvSpPr>
            <p:cNvPr id="61" name="Freeform 15">
              <a:extLst>
                <a:ext uri="{FF2B5EF4-FFF2-40B4-BE49-F238E27FC236}">
                  <a16:creationId xmlns:a16="http://schemas.microsoft.com/office/drawing/2014/main" id="{D73CD8F3-72CB-4639-91E7-CDA19BE1CAF0}"/>
                </a:ext>
              </a:extLst>
            </p:cNvPr>
            <p:cNvSpPr>
              <a:spLocks/>
            </p:cNvSpPr>
            <p:nvPr/>
          </p:nvSpPr>
          <p:spPr bwMode="auto">
            <a:xfrm>
              <a:off x="4608513" y="1743075"/>
              <a:ext cx="38100" cy="25400"/>
            </a:xfrm>
            <a:custGeom>
              <a:avLst/>
              <a:gdLst>
                <a:gd name="T0" fmla="*/ 0 w 10"/>
                <a:gd name="T1" fmla="*/ 7 h 7"/>
                <a:gd name="T2" fmla="*/ 10 w 10"/>
                <a:gd name="T3" fmla="*/ 7 h 7"/>
                <a:gd name="T4" fmla="*/ 10 w 10"/>
                <a:gd name="T5" fmla="*/ 2 h 7"/>
                <a:gd name="T6" fmla="*/ 1 w 10"/>
                <a:gd name="T7" fmla="*/ 0 h 7"/>
                <a:gd name="T8" fmla="*/ 0 w 10"/>
                <a:gd name="T9" fmla="*/ 7 h 7"/>
              </a:gdLst>
              <a:ahLst/>
              <a:cxnLst>
                <a:cxn ang="0">
                  <a:pos x="T0" y="T1"/>
                </a:cxn>
                <a:cxn ang="0">
                  <a:pos x="T2" y="T3"/>
                </a:cxn>
                <a:cxn ang="0">
                  <a:pos x="T4" y="T5"/>
                </a:cxn>
                <a:cxn ang="0">
                  <a:pos x="T6" y="T7"/>
                </a:cxn>
                <a:cxn ang="0">
                  <a:pos x="T8" y="T9"/>
                </a:cxn>
              </a:cxnLst>
              <a:rect l="0" t="0" r="r" b="b"/>
              <a:pathLst>
                <a:path w="10" h="7">
                  <a:moveTo>
                    <a:pt x="0" y="7"/>
                  </a:moveTo>
                  <a:cubicBezTo>
                    <a:pt x="10" y="7"/>
                    <a:pt x="10" y="7"/>
                    <a:pt x="10" y="7"/>
                  </a:cubicBezTo>
                  <a:cubicBezTo>
                    <a:pt x="10" y="2"/>
                    <a:pt x="10" y="2"/>
                    <a:pt x="10" y="2"/>
                  </a:cubicBezTo>
                  <a:cubicBezTo>
                    <a:pt x="7" y="2"/>
                    <a:pt x="4" y="1"/>
                    <a:pt x="1" y="0"/>
                  </a:cubicBezTo>
                  <a:cubicBezTo>
                    <a:pt x="0" y="2"/>
                    <a:pt x="0" y="5"/>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id-ID" kern="0">
                <a:solidFill>
                  <a:srgbClr val="284760"/>
                </a:solidFill>
                <a:cs typeface="+mn-ea"/>
                <a:sym typeface="+mn-lt"/>
              </a:endParaRPr>
            </a:p>
          </p:txBody>
        </p:sp>
        <p:sp>
          <p:nvSpPr>
            <p:cNvPr id="62" name="Freeform 16">
              <a:extLst>
                <a:ext uri="{FF2B5EF4-FFF2-40B4-BE49-F238E27FC236}">
                  <a16:creationId xmlns:a16="http://schemas.microsoft.com/office/drawing/2014/main" id="{601F1309-FEF5-4D29-A284-2DE1A860603B}"/>
                </a:ext>
              </a:extLst>
            </p:cNvPr>
            <p:cNvSpPr>
              <a:spLocks/>
            </p:cNvSpPr>
            <p:nvPr/>
          </p:nvSpPr>
          <p:spPr bwMode="auto">
            <a:xfrm>
              <a:off x="4608513" y="1787525"/>
              <a:ext cx="38100" cy="30163"/>
            </a:xfrm>
            <a:custGeom>
              <a:avLst/>
              <a:gdLst>
                <a:gd name="T0" fmla="*/ 1 w 10"/>
                <a:gd name="T1" fmla="*/ 8 h 8"/>
                <a:gd name="T2" fmla="*/ 10 w 10"/>
                <a:gd name="T3" fmla="*/ 6 h 8"/>
                <a:gd name="T4" fmla="*/ 10 w 10"/>
                <a:gd name="T5" fmla="*/ 0 h 8"/>
                <a:gd name="T6" fmla="*/ 0 w 10"/>
                <a:gd name="T7" fmla="*/ 0 h 8"/>
                <a:gd name="T8" fmla="*/ 1 w 10"/>
                <a:gd name="T9" fmla="*/ 8 h 8"/>
              </a:gdLst>
              <a:ahLst/>
              <a:cxnLst>
                <a:cxn ang="0">
                  <a:pos x="T0" y="T1"/>
                </a:cxn>
                <a:cxn ang="0">
                  <a:pos x="T2" y="T3"/>
                </a:cxn>
                <a:cxn ang="0">
                  <a:pos x="T4" y="T5"/>
                </a:cxn>
                <a:cxn ang="0">
                  <a:pos x="T6" y="T7"/>
                </a:cxn>
                <a:cxn ang="0">
                  <a:pos x="T8" y="T9"/>
                </a:cxn>
              </a:cxnLst>
              <a:rect l="0" t="0" r="r" b="b"/>
              <a:pathLst>
                <a:path w="10" h="8">
                  <a:moveTo>
                    <a:pt x="1" y="8"/>
                  </a:moveTo>
                  <a:cubicBezTo>
                    <a:pt x="4" y="7"/>
                    <a:pt x="7" y="6"/>
                    <a:pt x="10" y="6"/>
                  </a:cubicBezTo>
                  <a:cubicBezTo>
                    <a:pt x="10" y="0"/>
                    <a:pt x="10" y="0"/>
                    <a:pt x="10" y="0"/>
                  </a:cubicBezTo>
                  <a:cubicBezTo>
                    <a:pt x="0" y="0"/>
                    <a:pt x="0" y="0"/>
                    <a:pt x="0" y="0"/>
                  </a:cubicBezTo>
                  <a:cubicBezTo>
                    <a:pt x="0" y="3"/>
                    <a:pt x="0" y="6"/>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id-ID" kern="0">
                <a:solidFill>
                  <a:srgbClr val="284760"/>
                </a:solidFill>
                <a:cs typeface="+mn-ea"/>
                <a:sym typeface="+mn-lt"/>
              </a:endParaRPr>
            </a:p>
          </p:txBody>
        </p:sp>
        <p:sp>
          <p:nvSpPr>
            <p:cNvPr id="63" name="Freeform 17">
              <a:extLst>
                <a:ext uri="{FF2B5EF4-FFF2-40B4-BE49-F238E27FC236}">
                  <a16:creationId xmlns:a16="http://schemas.microsoft.com/office/drawing/2014/main" id="{265D245C-0169-462E-BA3D-4EDADAD8600E}"/>
                </a:ext>
              </a:extLst>
            </p:cNvPr>
            <p:cNvSpPr>
              <a:spLocks/>
            </p:cNvSpPr>
            <p:nvPr/>
          </p:nvSpPr>
          <p:spPr bwMode="auto">
            <a:xfrm>
              <a:off x="4616451" y="1682750"/>
              <a:ext cx="30163" cy="49213"/>
            </a:xfrm>
            <a:custGeom>
              <a:avLst/>
              <a:gdLst>
                <a:gd name="T0" fmla="*/ 8 w 8"/>
                <a:gd name="T1" fmla="*/ 0 h 13"/>
                <a:gd name="T2" fmla="*/ 0 w 8"/>
                <a:gd name="T3" fmla="*/ 11 h 13"/>
                <a:gd name="T4" fmla="*/ 8 w 8"/>
                <a:gd name="T5" fmla="*/ 13 h 13"/>
                <a:gd name="T6" fmla="*/ 8 w 8"/>
                <a:gd name="T7" fmla="*/ 0 h 13"/>
              </a:gdLst>
              <a:ahLst/>
              <a:cxnLst>
                <a:cxn ang="0">
                  <a:pos x="T0" y="T1"/>
                </a:cxn>
                <a:cxn ang="0">
                  <a:pos x="T2" y="T3"/>
                </a:cxn>
                <a:cxn ang="0">
                  <a:pos x="T4" y="T5"/>
                </a:cxn>
                <a:cxn ang="0">
                  <a:pos x="T6" y="T7"/>
                </a:cxn>
              </a:cxnLst>
              <a:rect l="0" t="0" r="r" b="b"/>
              <a:pathLst>
                <a:path w="8" h="13">
                  <a:moveTo>
                    <a:pt x="8" y="0"/>
                  </a:moveTo>
                  <a:cubicBezTo>
                    <a:pt x="5" y="1"/>
                    <a:pt x="2" y="5"/>
                    <a:pt x="0" y="11"/>
                  </a:cubicBezTo>
                  <a:cubicBezTo>
                    <a:pt x="2" y="12"/>
                    <a:pt x="5" y="13"/>
                    <a:pt x="8" y="13"/>
                  </a:cubicBez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id-ID" kern="0">
                <a:solidFill>
                  <a:srgbClr val="284760"/>
                </a:solidFill>
                <a:cs typeface="+mn-ea"/>
                <a:sym typeface="+mn-lt"/>
              </a:endParaRPr>
            </a:p>
          </p:txBody>
        </p:sp>
        <p:sp>
          <p:nvSpPr>
            <p:cNvPr id="64" name="Freeform 18">
              <a:extLst>
                <a:ext uri="{FF2B5EF4-FFF2-40B4-BE49-F238E27FC236}">
                  <a16:creationId xmlns:a16="http://schemas.microsoft.com/office/drawing/2014/main" id="{59B39540-B509-45CF-9424-D4F747EA9FC5}"/>
                </a:ext>
              </a:extLst>
            </p:cNvPr>
            <p:cNvSpPr>
              <a:spLocks/>
            </p:cNvSpPr>
            <p:nvPr/>
          </p:nvSpPr>
          <p:spPr bwMode="auto">
            <a:xfrm>
              <a:off x="4718051" y="1724025"/>
              <a:ext cx="38100" cy="44450"/>
            </a:xfrm>
            <a:custGeom>
              <a:avLst/>
              <a:gdLst>
                <a:gd name="T0" fmla="*/ 1 w 10"/>
                <a:gd name="T1" fmla="*/ 12 h 12"/>
                <a:gd name="T2" fmla="*/ 10 w 10"/>
                <a:gd name="T3" fmla="*/ 12 h 12"/>
                <a:gd name="T4" fmla="*/ 5 w 10"/>
                <a:gd name="T5" fmla="*/ 0 h 12"/>
                <a:gd name="T6" fmla="*/ 0 w 10"/>
                <a:gd name="T7" fmla="*/ 3 h 12"/>
                <a:gd name="T8" fmla="*/ 1 w 10"/>
                <a:gd name="T9" fmla="*/ 12 h 12"/>
              </a:gdLst>
              <a:ahLst/>
              <a:cxnLst>
                <a:cxn ang="0">
                  <a:pos x="T0" y="T1"/>
                </a:cxn>
                <a:cxn ang="0">
                  <a:pos x="T2" y="T3"/>
                </a:cxn>
                <a:cxn ang="0">
                  <a:pos x="T4" y="T5"/>
                </a:cxn>
                <a:cxn ang="0">
                  <a:pos x="T6" y="T7"/>
                </a:cxn>
                <a:cxn ang="0">
                  <a:pos x="T8" y="T9"/>
                </a:cxn>
              </a:cxnLst>
              <a:rect l="0" t="0" r="r" b="b"/>
              <a:pathLst>
                <a:path w="10" h="12">
                  <a:moveTo>
                    <a:pt x="1" y="12"/>
                  </a:moveTo>
                  <a:cubicBezTo>
                    <a:pt x="10" y="12"/>
                    <a:pt x="10" y="12"/>
                    <a:pt x="10" y="12"/>
                  </a:cubicBezTo>
                  <a:cubicBezTo>
                    <a:pt x="9" y="8"/>
                    <a:pt x="7" y="3"/>
                    <a:pt x="5" y="0"/>
                  </a:cubicBezTo>
                  <a:cubicBezTo>
                    <a:pt x="3" y="1"/>
                    <a:pt x="1" y="2"/>
                    <a:pt x="0" y="3"/>
                  </a:cubicBezTo>
                  <a:cubicBezTo>
                    <a:pt x="0" y="6"/>
                    <a:pt x="1" y="9"/>
                    <a:pt x="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id-ID" kern="0">
                <a:solidFill>
                  <a:srgbClr val="284760"/>
                </a:solidFill>
                <a:cs typeface="+mn-ea"/>
                <a:sym typeface="+mn-lt"/>
              </a:endParaRPr>
            </a:p>
          </p:txBody>
        </p:sp>
        <p:sp>
          <p:nvSpPr>
            <p:cNvPr id="65" name="Freeform 19">
              <a:extLst>
                <a:ext uri="{FF2B5EF4-FFF2-40B4-BE49-F238E27FC236}">
                  <a16:creationId xmlns:a16="http://schemas.microsoft.com/office/drawing/2014/main" id="{33DCFE33-F30D-4AA2-BB1D-DB4644BC2F1F}"/>
                </a:ext>
              </a:extLst>
            </p:cNvPr>
            <p:cNvSpPr>
              <a:spLocks/>
            </p:cNvSpPr>
            <p:nvPr/>
          </p:nvSpPr>
          <p:spPr bwMode="auto">
            <a:xfrm>
              <a:off x="4586288" y="1689100"/>
              <a:ext cx="26988" cy="26988"/>
            </a:xfrm>
            <a:custGeom>
              <a:avLst/>
              <a:gdLst>
                <a:gd name="T0" fmla="*/ 7 w 7"/>
                <a:gd name="T1" fmla="*/ 0 h 7"/>
                <a:gd name="T2" fmla="*/ 0 w 7"/>
                <a:gd name="T3" fmla="*/ 5 h 7"/>
                <a:gd name="T4" fmla="*/ 3 w 7"/>
                <a:gd name="T5" fmla="*/ 7 h 7"/>
                <a:gd name="T6" fmla="*/ 7 w 7"/>
                <a:gd name="T7" fmla="*/ 0 h 7"/>
              </a:gdLst>
              <a:ahLst/>
              <a:cxnLst>
                <a:cxn ang="0">
                  <a:pos x="T0" y="T1"/>
                </a:cxn>
                <a:cxn ang="0">
                  <a:pos x="T2" y="T3"/>
                </a:cxn>
                <a:cxn ang="0">
                  <a:pos x="T4" y="T5"/>
                </a:cxn>
                <a:cxn ang="0">
                  <a:pos x="T6" y="T7"/>
                </a:cxn>
              </a:cxnLst>
              <a:rect l="0" t="0" r="r" b="b"/>
              <a:pathLst>
                <a:path w="7" h="7">
                  <a:moveTo>
                    <a:pt x="7" y="0"/>
                  </a:moveTo>
                  <a:cubicBezTo>
                    <a:pt x="4" y="1"/>
                    <a:pt x="2" y="3"/>
                    <a:pt x="0" y="5"/>
                  </a:cubicBezTo>
                  <a:cubicBezTo>
                    <a:pt x="1" y="6"/>
                    <a:pt x="2" y="7"/>
                    <a:pt x="3" y="7"/>
                  </a:cubicBezTo>
                  <a:cubicBezTo>
                    <a:pt x="4" y="5"/>
                    <a:pt x="5" y="2"/>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id-ID" kern="0">
                <a:solidFill>
                  <a:srgbClr val="284760"/>
                </a:solidFill>
                <a:cs typeface="+mn-ea"/>
                <a:sym typeface="+mn-lt"/>
              </a:endParaRPr>
            </a:p>
          </p:txBody>
        </p:sp>
        <p:sp>
          <p:nvSpPr>
            <p:cNvPr id="66" name="Freeform 20">
              <a:extLst>
                <a:ext uri="{FF2B5EF4-FFF2-40B4-BE49-F238E27FC236}">
                  <a16:creationId xmlns:a16="http://schemas.microsoft.com/office/drawing/2014/main" id="{D31C3ACF-619A-4064-ADCA-0A249B6D41A3}"/>
                </a:ext>
              </a:extLst>
            </p:cNvPr>
            <p:cNvSpPr>
              <a:spLocks/>
            </p:cNvSpPr>
            <p:nvPr/>
          </p:nvSpPr>
          <p:spPr bwMode="auto">
            <a:xfrm>
              <a:off x="4616451" y="1828800"/>
              <a:ext cx="30163" cy="49213"/>
            </a:xfrm>
            <a:custGeom>
              <a:avLst/>
              <a:gdLst>
                <a:gd name="T0" fmla="*/ 8 w 8"/>
                <a:gd name="T1" fmla="*/ 13 h 13"/>
                <a:gd name="T2" fmla="*/ 8 w 8"/>
                <a:gd name="T3" fmla="*/ 0 h 13"/>
                <a:gd name="T4" fmla="*/ 0 w 8"/>
                <a:gd name="T5" fmla="*/ 2 h 13"/>
                <a:gd name="T6" fmla="*/ 8 w 8"/>
                <a:gd name="T7" fmla="*/ 13 h 13"/>
              </a:gdLst>
              <a:ahLst/>
              <a:cxnLst>
                <a:cxn ang="0">
                  <a:pos x="T0" y="T1"/>
                </a:cxn>
                <a:cxn ang="0">
                  <a:pos x="T2" y="T3"/>
                </a:cxn>
                <a:cxn ang="0">
                  <a:pos x="T4" y="T5"/>
                </a:cxn>
                <a:cxn ang="0">
                  <a:pos x="T6" y="T7"/>
                </a:cxn>
              </a:cxnLst>
              <a:rect l="0" t="0" r="r" b="b"/>
              <a:pathLst>
                <a:path w="8" h="13">
                  <a:moveTo>
                    <a:pt x="8" y="13"/>
                  </a:moveTo>
                  <a:cubicBezTo>
                    <a:pt x="8" y="0"/>
                    <a:pt x="8" y="0"/>
                    <a:pt x="8" y="0"/>
                  </a:cubicBezTo>
                  <a:cubicBezTo>
                    <a:pt x="5" y="0"/>
                    <a:pt x="2" y="1"/>
                    <a:pt x="0" y="2"/>
                  </a:cubicBezTo>
                  <a:cubicBezTo>
                    <a:pt x="2" y="7"/>
                    <a:pt x="5" y="11"/>
                    <a:pt x="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id-ID" kern="0">
                <a:solidFill>
                  <a:srgbClr val="284760"/>
                </a:solidFill>
                <a:cs typeface="+mn-ea"/>
                <a:sym typeface="+mn-lt"/>
              </a:endParaRPr>
            </a:p>
          </p:txBody>
        </p:sp>
        <p:sp>
          <p:nvSpPr>
            <p:cNvPr id="67" name="Freeform 21">
              <a:extLst>
                <a:ext uri="{FF2B5EF4-FFF2-40B4-BE49-F238E27FC236}">
                  <a16:creationId xmlns:a16="http://schemas.microsoft.com/office/drawing/2014/main" id="{B1AEB065-8467-4113-9A94-71C73C5B2CF3}"/>
                </a:ext>
              </a:extLst>
            </p:cNvPr>
            <p:cNvSpPr>
              <a:spLocks/>
            </p:cNvSpPr>
            <p:nvPr/>
          </p:nvSpPr>
          <p:spPr bwMode="auto">
            <a:xfrm>
              <a:off x="4665663" y="1682750"/>
              <a:ext cx="30163" cy="49213"/>
            </a:xfrm>
            <a:custGeom>
              <a:avLst/>
              <a:gdLst>
                <a:gd name="T0" fmla="*/ 0 w 8"/>
                <a:gd name="T1" fmla="*/ 0 h 13"/>
                <a:gd name="T2" fmla="*/ 0 w 8"/>
                <a:gd name="T3" fmla="*/ 13 h 13"/>
                <a:gd name="T4" fmla="*/ 8 w 8"/>
                <a:gd name="T5" fmla="*/ 11 h 13"/>
                <a:gd name="T6" fmla="*/ 0 w 8"/>
                <a:gd name="T7" fmla="*/ 0 h 13"/>
              </a:gdLst>
              <a:ahLst/>
              <a:cxnLst>
                <a:cxn ang="0">
                  <a:pos x="T0" y="T1"/>
                </a:cxn>
                <a:cxn ang="0">
                  <a:pos x="T2" y="T3"/>
                </a:cxn>
                <a:cxn ang="0">
                  <a:pos x="T4" y="T5"/>
                </a:cxn>
                <a:cxn ang="0">
                  <a:pos x="T6" y="T7"/>
                </a:cxn>
              </a:cxnLst>
              <a:rect l="0" t="0" r="r" b="b"/>
              <a:pathLst>
                <a:path w="8" h="13">
                  <a:moveTo>
                    <a:pt x="0" y="0"/>
                  </a:moveTo>
                  <a:cubicBezTo>
                    <a:pt x="0" y="13"/>
                    <a:pt x="0" y="13"/>
                    <a:pt x="0" y="13"/>
                  </a:cubicBezTo>
                  <a:cubicBezTo>
                    <a:pt x="3" y="13"/>
                    <a:pt x="5" y="12"/>
                    <a:pt x="8" y="11"/>
                  </a:cubicBezTo>
                  <a:cubicBezTo>
                    <a:pt x="6" y="5"/>
                    <a:pt x="3"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id-ID" kern="0">
                <a:solidFill>
                  <a:srgbClr val="284760"/>
                </a:solidFill>
                <a:cs typeface="+mn-ea"/>
                <a:sym typeface="+mn-lt"/>
              </a:endParaRPr>
            </a:p>
          </p:txBody>
        </p:sp>
        <p:sp>
          <p:nvSpPr>
            <p:cNvPr id="68" name="Freeform 22">
              <a:extLst>
                <a:ext uri="{FF2B5EF4-FFF2-40B4-BE49-F238E27FC236}">
                  <a16:creationId xmlns:a16="http://schemas.microsoft.com/office/drawing/2014/main" id="{F083009B-BE34-4EF7-810D-AAE061894051}"/>
                </a:ext>
              </a:extLst>
            </p:cNvPr>
            <p:cNvSpPr>
              <a:spLocks/>
            </p:cNvSpPr>
            <p:nvPr/>
          </p:nvSpPr>
          <p:spPr bwMode="auto">
            <a:xfrm>
              <a:off x="4556126" y="1787525"/>
              <a:ext cx="38100" cy="49213"/>
            </a:xfrm>
            <a:custGeom>
              <a:avLst/>
              <a:gdLst>
                <a:gd name="T0" fmla="*/ 10 w 10"/>
                <a:gd name="T1" fmla="*/ 10 h 13"/>
                <a:gd name="T2" fmla="*/ 9 w 10"/>
                <a:gd name="T3" fmla="*/ 0 h 13"/>
                <a:gd name="T4" fmla="*/ 0 w 10"/>
                <a:gd name="T5" fmla="*/ 0 h 13"/>
                <a:gd name="T6" fmla="*/ 5 w 10"/>
                <a:gd name="T7" fmla="*/ 13 h 13"/>
                <a:gd name="T8" fmla="*/ 10 w 10"/>
                <a:gd name="T9" fmla="*/ 10 h 13"/>
              </a:gdLst>
              <a:ahLst/>
              <a:cxnLst>
                <a:cxn ang="0">
                  <a:pos x="T0" y="T1"/>
                </a:cxn>
                <a:cxn ang="0">
                  <a:pos x="T2" y="T3"/>
                </a:cxn>
                <a:cxn ang="0">
                  <a:pos x="T4" y="T5"/>
                </a:cxn>
                <a:cxn ang="0">
                  <a:pos x="T6" y="T7"/>
                </a:cxn>
                <a:cxn ang="0">
                  <a:pos x="T8" y="T9"/>
                </a:cxn>
              </a:cxnLst>
              <a:rect l="0" t="0" r="r" b="b"/>
              <a:pathLst>
                <a:path w="10" h="13">
                  <a:moveTo>
                    <a:pt x="10" y="10"/>
                  </a:moveTo>
                  <a:cubicBezTo>
                    <a:pt x="9" y="7"/>
                    <a:pt x="9" y="4"/>
                    <a:pt x="9" y="0"/>
                  </a:cubicBezTo>
                  <a:cubicBezTo>
                    <a:pt x="0" y="0"/>
                    <a:pt x="0" y="0"/>
                    <a:pt x="0" y="0"/>
                  </a:cubicBezTo>
                  <a:cubicBezTo>
                    <a:pt x="1" y="5"/>
                    <a:pt x="2" y="10"/>
                    <a:pt x="5" y="13"/>
                  </a:cubicBezTo>
                  <a:cubicBezTo>
                    <a:pt x="7" y="12"/>
                    <a:pt x="8" y="11"/>
                    <a:pt x="1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id-ID" kern="0">
                <a:solidFill>
                  <a:srgbClr val="284760"/>
                </a:solidFill>
                <a:cs typeface="+mn-ea"/>
                <a:sym typeface="+mn-lt"/>
              </a:endParaRPr>
            </a:p>
          </p:txBody>
        </p:sp>
        <p:sp>
          <p:nvSpPr>
            <p:cNvPr id="69" name="Freeform 23">
              <a:extLst>
                <a:ext uri="{FF2B5EF4-FFF2-40B4-BE49-F238E27FC236}">
                  <a16:creationId xmlns:a16="http://schemas.microsoft.com/office/drawing/2014/main" id="{5EF23C46-EBC7-4A5B-B9C7-13DA4DC26A86}"/>
                </a:ext>
              </a:extLst>
            </p:cNvPr>
            <p:cNvSpPr>
              <a:spLocks/>
            </p:cNvSpPr>
            <p:nvPr/>
          </p:nvSpPr>
          <p:spPr bwMode="auto">
            <a:xfrm>
              <a:off x="4665663" y="1743075"/>
              <a:ext cx="38100" cy="25400"/>
            </a:xfrm>
            <a:custGeom>
              <a:avLst/>
              <a:gdLst>
                <a:gd name="T0" fmla="*/ 9 w 10"/>
                <a:gd name="T1" fmla="*/ 0 h 7"/>
                <a:gd name="T2" fmla="*/ 0 w 10"/>
                <a:gd name="T3" fmla="*/ 2 h 7"/>
                <a:gd name="T4" fmla="*/ 0 w 10"/>
                <a:gd name="T5" fmla="*/ 7 h 7"/>
                <a:gd name="T6" fmla="*/ 10 w 10"/>
                <a:gd name="T7" fmla="*/ 7 h 7"/>
                <a:gd name="T8" fmla="*/ 9 w 10"/>
                <a:gd name="T9" fmla="*/ 0 h 7"/>
              </a:gdLst>
              <a:ahLst/>
              <a:cxnLst>
                <a:cxn ang="0">
                  <a:pos x="T0" y="T1"/>
                </a:cxn>
                <a:cxn ang="0">
                  <a:pos x="T2" y="T3"/>
                </a:cxn>
                <a:cxn ang="0">
                  <a:pos x="T4" y="T5"/>
                </a:cxn>
                <a:cxn ang="0">
                  <a:pos x="T6" y="T7"/>
                </a:cxn>
                <a:cxn ang="0">
                  <a:pos x="T8" y="T9"/>
                </a:cxn>
              </a:cxnLst>
              <a:rect l="0" t="0" r="r" b="b"/>
              <a:pathLst>
                <a:path w="10" h="7">
                  <a:moveTo>
                    <a:pt x="9" y="0"/>
                  </a:moveTo>
                  <a:cubicBezTo>
                    <a:pt x="6" y="1"/>
                    <a:pt x="3" y="2"/>
                    <a:pt x="0" y="2"/>
                  </a:cubicBezTo>
                  <a:cubicBezTo>
                    <a:pt x="0" y="7"/>
                    <a:pt x="0" y="7"/>
                    <a:pt x="0" y="7"/>
                  </a:cubicBezTo>
                  <a:cubicBezTo>
                    <a:pt x="10" y="7"/>
                    <a:pt x="10" y="7"/>
                    <a:pt x="10" y="7"/>
                  </a:cubicBezTo>
                  <a:cubicBezTo>
                    <a:pt x="10" y="5"/>
                    <a:pt x="10" y="2"/>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id-ID" kern="0">
                <a:solidFill>
                  <a:srgbClr val="284760"/>
                </a:solidFill>
                <a:cs typeface="+mn-ea"/>
                <a:sym typeface="+mn-lt"/>
              </a:endParaRPr>
            </a:p>
          </p:txBody>
        </p:sp>
        <p:sp>
          <p:nvSpPr>
            <p:cNvPr id="70" name="Freeform 24">
              <a:extLst>
                <a:ext uri="{FF2B5EF4-FFF2-40B4-BE49-F238E27FC236}">
                  <a16:creationId xmlns:a16="http://schemas.microsoft.com/office/drawing/2014/main" id="{B4FED945-3A3D-4827-9B7D-CCBB3BBD2D35}"/>
                </a:ext>
              </a:extLst>
            </p:cNvPr>
            <p:cNvSpPr>
              <a:spLocks/>
            </p:cNvSpPr>
            <p:nvPr/>
          </p:nvSpPr>
          <p:spPr bwMode="auto">
            <a:xfrm>
              <a:off x="4586288" y="1844675"/>
              <a:ext cx="26988" cy="25400"/>
            </a:xfrm>
            <a:custGeom>
              <a:avLst/>
              <a:gdLst>
                <a:gd name="T0" fmla="*/ 0 w 7"/>
                <a:gd name="T1" fmla="*/ 2 h 7"/>
                <a:gd name="T2" fmla="*/ 7 w 7"/>
                <a:gd name="T3" fmla="*/ 7 h 7"/>
                <a:gd name="T4" fmla="*/ 4 w 7"/>
                <a:gd name="T5" fmla="*/ 0 h 7"/>
                <a:gd name="T6" fmla="*/ 0 w 7"/>
                <a:gd name="T7" fmla="*/ 2 h 7"/>
              </a:gdLst>
              <a:ahLst/>
              <a:cxnLst>
                <a:cxn ang="0">
                  <a:pos x="T0" y="T1"/>
                </a:cxn>
                <a:cxn ang="0">
                  <a:pos x="T2" y="T3"/>
                </a:cxn>
                <a:cxn ang="0">
                  <a:pos x="T4" y="T5"/>
                </a:cxn>
                <a:cxn ang="0">
                  <a:pos x="T6" y="T7"/>
                </a:cxn>
              </a:cxnLst>
              <a:rect l="0" t="0" r="r" b="b"/>
              <a:pathLst>
                <a:path w="7" h="7">
                  <a:moveTo>
                    <a:pt x="0" y="2"/>
                  </a:moveTo>
                  <a:cubicBezTo>
                    <a:pt x="2" y="4"/>
                    <a:pt x="4" y="5"/>
                    <a:pt x="7" y="7"/>
                  </a:cubicBezTo>
                  <a:cubicBezTo>
                    <a:pt x="6" y="5"/>
                    <a:pt x="4" y="2"/>
                    <a:pt x="4" y="0"/>
                  </a:cubicBezTo>
                  <a:cubicBezTo>
                    <a:pt x="2" y="1"/>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id-ID" kern="0">
                <a:solidFill>
                  <a:srgbClr val="284760"/>
                </a:solidFill>
                <a:cs typeface="+mn-ea"/>
                <a:sym typeface="+mn-lt"/>
              </a:endParaRPr>
            </a:p>
          </p:txBody>
        </p:sp>
        <p:sp>
          <p:nvSpPr>
            <p:cNvPr id="71" name="Freeform 25">
              <a:extLst>
                <a:ext uri="{FF2B5EF4-FFF2-40B4-BE49-F238E27FC236}">
                  <a16:creationId xmlns:a16="http://schemas.microsoft.com/office/drawing/2014/main" id="{87A4F002-EEFA-4836-B2A5-2784A83AE57E}"/>
                </a:ext>
              </a:extLst>
            </p:cNvPr>
            <p:cNvSpPr>
              <a:spLocks/>
            </p:cNvSpPr>
            <p:nvPr/>
          </p:nvSpPr>
          <p:spPr bwMode="auto">
            <a:xfrm>
              <a:off x="4699001" y="1689100"/>
              <a:ext cx="26988" cy="26988"/>
            </a:xfrm>
            <a:custGeom>
              <a:avLst/>
              <a:gdLst>
                <a:gd name="T0" fmla="*/ 7 w 7"/>
                <a:gd name="T1" fmla="*/ 5 h 7"/>
                <a:gd name="T2" fmla="*/ 0 w 7"/>
                <a:gd name="T3" fmla="*/ 0 h 7"/>
                <a:gd name="T4" fmla="*/ 3 w 7"/>
                <a:gd name="T5" fmla="*/ 7 h 7"/>
                <a:gd name="T6" fmla="*/ 7 w 7"/>
                <a:gd name="T7" fmla="*/ 5 h 7"/>
              </a:gdLst>
              <a:ahLst/>
              <a:cxnLst>
                <a:cxn ang="0">
                  <a:pos x="T0" y="T1"/>
                </a:cxn>
                <a:cxn ang="0">
                  <a:pos x="T2" y="T3"/>
                </a:cxn>
                <a:cxn ang="0">
                  <a:pos x="T4" y="T5"/>
                </a:cxn>
                <a:cxn ang="0">
                  <a:pos x="T6" y="T7"/>
                </a:cxn>
              </a:cxnLst>
              <a:rect l="0" t="0" r="r" b="b"/>
              <a:pathLst>
                <a:path w="7" h="7">
                  <a:moveTo>
                    <a:pt x="7" y="5"/>
                  </a:moveTo>
                  <a:cubicBezTo>
                    <a:pt x="5" y="3"/>
                    <a:pt x="2" y="1"/>
                    <a:pt x="0" y="0"/>
                  </a:cubicBezTo>
                  <a:cubicBezTo>
                    <a:pt x="1" y="2"/>
                    <a:pt x="2" y="5"/>
                    <a:pt x="3" y="7"/>
                  </a:cubicBezTo>
                  <a:cubicBezTo>
                    <a:pt x="4" y="7"/>
                    <a:pt x="5" y="6"/>
                    <a:pt x="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id-ID" kern="0">
                <a:solidFill>
                  <a:srgbClr val="284760"/>
                </a:solidFill>
                <a:cs typeface="+mn-ea"/>
                <a:sym typeface="+mn-lt"/>
              </a:endParaRPr>
            </a:p>
          </p:txBody>
        </p:sp>
        <p:sp>
          <p:nvSpPr>
            <p:cNvPr id="72" name="Freeform 26">
              <a:extLst>
                <a:ext uri="{FF2B5EF4-FFF2-40B4-BE49-F238E27FC236}">
                  <a16:creationId xmlns:a16="http://schemas.microsoft.com/office/drawing/2014/main" id="{141404EF-2377-46A7-837D-763813B4A03E}"/>
                </a:ext>
              </a:extLst>
            </p:cNvPr>
            <p:cNvSpPr>
              <a:spLocks/>
            </p:cNvSpPr>
            <p:nvPr/>
          </p:nvSpPr>
          <p:spPr bwMode="auto">
            <a:xfrm>
              <a:off x="4665663" y="1787525"/>
              <a:ext cx="38100" cy="30163"/>
            </a:xfrm>
            <a:custGeom>
              <a:avLst/>
              <a:gdLst>
                <a:gd name="T0" fmla="*/ 10 w 10"/>
                <a:gd name="T1" fmla="*/ 0 h 8"/>
                <a:gd name="T2" fmla="*/ 0 w 10"/>
                <a:gd name="T3" fmla="*/ 0 h 8"/>
                <a:gd name="T4" fmla="*/ 0 w 10"/>
                <a:gd name="T5" fmla="*/ 6 h 8"/>
                <a:gd name="T6" fmla="*/ 9 w 10"/>
                <a:gd name="T7" fmla="*/ 8 h 8"/>
                <a:gd name="T8" fmla="*/ 10 w 10"/>
                <a:gd name="T9" fmla="*/ 0 h 8"/>
              </a:gdLst>
              <a:ahLst/>
              <a:cxnLst>
                <a:cxn ang="0">
                  <a:pos x="T0" y="T1"/>
                </a:cxn>
                <a:cxn ang="0">
                  <a:pos x="T2" y="T3"/>
                </a:cxn>
                <a:cxn ang="0">
                  <a:pos x="T4" y="T5"/>
                </a:cxn>
                <a:cxn ang="0">
                  <a:pos x="T6" y="T7"/>
                </a:cxn>
                <a:cxn ang="0">
                  <a:pos x="T8" y="T9"/>
                </a:cxn>
              </a:cxnLst>
              <a:rect l="0" t="0" r="r" b="b"/>
              <a:pathLst>
                <a:path w="10" h="8">
                  <a:moveTo>
                    <a:pt x="10" y="0"/>
                  </a:moveTo>
                  <a:cubicBezTo>
                    <a:pt x="0" y="0"/>
                    <a:pt x="0" y="0"/>
                    <a:pt x="0" y="0"/>
                  </a:cubicBezTo>
                  <a:cubicBezTo>
                    <a:pt x="0" y="6"/>
                    <a:pt x="0" y="6"/>
                    <a:pt x="0" y="6"/>
                  </a:cubicBezTo>
                  <a:cubicBezTo>
                    <a:pt x="3" y="6"/>
                    <a:pt x="6" y="7"/>
                    <a:pt x="9" y="8"/>
                  </a:cubicBezTo>
                  <a:cubicBezTo>
                    <a:pt x="10" y="6"/>
                    <a:pt x="10" y="3"/>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id-ID" kern="0">
                <a:solidFill>
                  <a:srgbClr val="284760"/>
                </a:solidFill>
                <a:cs typeface="+mn-ea"/>
                <a:sym typeface="+mn-lt"/>
              </a:endParaRPr>
            </a:p>
          </p:txBody>
        </p:sp>
        <p:sp>
          <p:nvSpPr>
            <p:cNvPr id="73" name="Freeform 27">
              <a:extLst>
                <a:ext uri="{FF2B5EF4-FFF2-40B4-BE49-F238E27FC236}">
                  <a16:creationId xmlns:a16="http://schemas.microsoft.com/office/drawing/2014/main" id="{417413F0-557D-435C-8A8B-76A6A264A939}"/>
                </a:ext>
              </a:extLst>
            </p:cNvPr>
            <p:cNvSpPr>
              <a:spLocks/>
            </p:cNvSpPr>
            <p:nvPr/>
          </p:nvSpPr>
          <p:spPr bwMode="auto">
            <a:xfrm>
              <a:off x="4665663" y="1828800"/>
              <a:ext cx="30163" cy="49213"/>
            </a:xfrm>
            <a:custGeom>
              <a:avLst/>
              <a:gdLst>
                <a:gd name="T0" fmla="*/ 8 w 8"/>
                <a:gd name="T1" fmla="*/ 2 h 13"/>
                <a:gd name="T2" fmla="*/ 0 w 8"/>
                <a:gd name="T3" fmla="*/ 0 h 13"/>
                <a:gd name="T4" fmla="*/ 0 w 8"/>
                <a:gd name="T5" fmla="*/ 13 h 13"/>
                <a:gd name="T6" fmla="*/ 8 w 8"/>
                <a:gd name="T7" fmla="*/ 2 h 13"/>
              </a:gdLst>
              <a:ahLst/>
              <a:cxnLst>
                <a:cxn ang="0">
                  <a:pos x="T0" y="T1"/>
                </a:cxn>
                <a:cxn ang="0">
                  <a:pos x="T2" y="T3"/>
                </a:cxn>
                <a:cxn ang="0">
                  <a:pos x="T4" y="T5"/>
                </a:cxn>
                <a:cxn ang="0">
                  <a:pos x="T6" y="T7"/>
                </a:cxn>
              </a:cxnLst>
              <a:rect l="0" t="0" r="r" b="b"/>
              <a:pathLst>
                <a:path w="8" h="13">
                  <a:moveTo>
                    <a:pt x="8" y="2"/>
                  </a:moveTo>
                  <a:cubicBezTo>
                    <a:pt x="5" y="1"/>
                    <a:pt x="3" y="0"/>
                    <a:pt x="0" y="0"/>
                  </a:cubicBezTo>
                  <a:cubicBezTo>
                    <a:pt x="0" y="13"/>
                    <a:pt x="0" y="13"/>
                    <a:pt x="0" y="13"/>
                  </a:cubicBezTo>
                  <a:cubicBezTo>
                    <a:pt x="3" y="11"/>
                    <a:pt x="6" y="7"/>
                    <a:pt x="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id-ID" kern="0">
                <a:solidFill>
                  <a:srgbClr val="284760"/>
                </a:solidFill>
                <a:cs typeface="+mn-ea"/>
                <a:sym typeface="+mn-lt"/>
              </a:endParaRPr>
            </a:p>
          </p:txBody>
        </p:sp>
        <p:sp>
          <p:nvSpPr>
            <p:cNvPr id="74" name="Freeform 28">
              <a:extLst>
                <a:ext uri="{FF2B5EF4-FFF2-40B4-BE49-F238E27FC236}">
                  <a16:creationId xmlns:a16="http://schemas.microsoft.com/office/drawing/2014/main" id="{921265C3-1708-418D-AE78-D4A2F3ECEEB0}"/>
                </a:ext>
              </a:extLst>
            </p:cNvPr>
            <p:cNvSpPr>
              <a:spLocks/>
            </p:cNvSpPr>
            <p:nvPr/>
          </p:nvSpPr>
          <p:spPr bwMode="auto">
            <a:xfrm>
              <a:off x="4556126" y="1724025"/>
              <a:ext cx="38100" cy="44450"/>
            </a:xfrm>
            <a:custGeom>
              <a:avLst/>
              <a:gdLst>
                <a:gd name="T0" fmla="*/ 10 w 10"/>
                <a:gd name="T1" fmla="*/ 3 h 12"/>
                <a:gd name="T2" fmla="*/ 5 w 10"/>
                <a:gd name="T3" fmla="*/ 0 h 12"/>
                <a:gd name="T4" fmla="*/ 0 w 10"/>
                <a:gd name="T5" fmla="*/ 12 h 12"/>
                <a:gd name="T6" fmla="*/ 9 w 10"/>
                <a:gd name="T7" fmla="*/ 12 h 12"/>
                <a:gd name="T8" fmla="*/ 10 w 10"/>
                <a:gd name="T9" fmla="*/ 3 h 12"/>
              </a:gdLst>
              <a:ahLst/>
              <a:cxnLst>
                <a:cxn ang="0">
                  <a:pos x="T0" y="T1"/>
                </a:cxn>
                <a:cxn ang="0">
                  <a:pos x="T2" y="T3"/>
                </a:cxn>
                <a:cxn ang="0">
                  <a:pos x="T4" y="T5"/>
                </a:cxn>
                <a:cxn ang="0">
                  <a:pos x="T6" y="T7"/>
                </a:cxn>
                <a:cxn ang="0">
                  <a:pos x="T8" y="T9"/>
                </a:cxn>
              </a:cxnLst>
              <a:rect l="0" t="0" r="r" b="b"/>
              <a:pathLst>
                <a:path w="10" h="12">
                  <a:moveTo>
                    <a:pt x="10" y="3"/>
                  </a:moveTo>
                  <a:cubicBezTo>
                    <a:pt x="8" y="2"/>
                    <a:pt x="7" y="1"/>
                    <a:pt x="5" y="0"/>
                  </a:cubicBezTo>
                  <a:cubicBezTo>
                    <a:pt x="2" y="3"/>
                    <a:pt x="1" y="8"/>
                    <a:pt x="0" y="12"/>
                  </a:cubicBezTo>
                  <a:cubicBezTo>
                    <a:pt x="9" y="12"/>
                    <a:pt x="9" y="12"/>
                    <a:pt x="9" y="12"/>
                  </a:cubicBezTo>
                  <a:cubicBezTo>
                    <a:pt x="9" y="9"/>
                    <a:pt x="9" y="6"/>
                    <a:pt x="1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id-ID" kern="0">
                <a:solidFill>
                  <a:srgbClr val="284760"/>
                </a:solidFill>
                <a:cs typeface="+mn-ea"/>
                <a:sym typeface="+mn-lt"/>
              </a:endParaRPr>
            </a:p>
          </p:txBody>
        </p:sp>
        <p:sp>
          <p:nvSpPr>
            <p:cNvPr id="75" name="Freeform 29">
              <a:extLst>
                <a:ext uri="{FF2B5EF4-FFF2-40B4-BE49-F238E27FC236}">
                  <a16:creationId xmlns:a16="http://schemas.microsoft.com/office/drawing/2014/main" id="{C6EDFFD0-8402-4F0F-B582-BEBC154EC7BB}"/>
                </a:ext>
              </a:extLst>
            </p:cNvPr>
            <p:cNvSpPr>
              <a:spLocks/>
            </p:cNvSpPr>
            <p:nvPr/>
          </p:nvSpPr>
          <p:spPr bwMode="auto">
            <a:xfrm>
              <a:off x="4662488" y="1971675"/>
              <a:ext cx="11113" cy="15875"/>
            </a:xfrm>
            <a:custGeom>
              <a:avLst/>
              <a:gdLst>
                <a:gd name="T0" fmla="*/ 1 w 3"/>
                <a:gd name="T1" fmla="*/ 0 h 4"/>
                <a:gd name="T2" fmla="*/ 0 w 3"/>
                <a:gd name="T3" fmla="*/ 0 h 4"/>
                <a:gd name="T4" fmla="*/ 0 w 3"/>
                <a:gd name="T5" fmla="*/ 3 h 4"/>
                <a:gd name="T6" fmla="*/ 1 w 3"/>
                <a:gd name="T7" fmla="*/ 4 h 4"/>
                <a:gd name="T8" fmla="*/ 3 w 3"/>
                <a:gd name="T9" fmla="*/ 2 h 4"/>
                <a:gd name="T10" fmla="*/ 1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1" y="0"/>
                  </a:moveTo>
                  <a:cubicBezTo>
                    <a:pt x="1" y="0"/>
                    <a:pt x="1" y="0"/>
                    <a:pt x="0" y="0"/>
                  </a:cubicBezTo>
                  <a:cubicBezTo>
                    <a:pt x="0" y="3"/>
                    <a:pt x="0" y="3"/>
                    <a:pt x="0" y="3"/>
                  </a:cubicBezTo>
                  <a:cubicBezTo>
                    <a:pt x="1" y="4"/>
                    <a:pt x="1" y="4"/>
                    <a:pt x="1" y="4"/>
                  </a:cubicBezTo>
                  <a:cubicBezTo>
                    <a:pt x="3" y="4"/>
                    <a:pt x="3" y="3"/>
                    <a:pt x="3" y="2"/>
                  </a:cubicBezTo>
                  <a:cubicBezTo>
                    <a:pt x="3" y="1"/>
                    <a:pt x="3"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id-ID" kern="0">
                <a:solidFill>
                  <a:srgbClr val="284760"/>
                </a:solidFill>
                <a:cs typeface="+mn-ea"/>
                <a:sym typeface="+mn-lt"/>
              </a:endParaRPr>
            </a:p>
          </p:txBody>
        </p:sp>
        <p:sp>
          <p:nvSpPr>
            <p:cNvPr id="76" name="Freeform 30">
              <a:extLst>
                <a:ext uri="{FF2B5EF4-FFF2-40B4-BE49-F238E27FC236}">
                  <a16:creationId xmlns:a16="http://schemas.microsoft.com/office/drawing/2014/main" id="{D448CFA0-2A22-4716-936C-56FACFBC8F8D}"/>
                </a:ext>
              </a:extLst>
            </p:cNvPr>
            <p:cNvSpPr>
              <a:spLocks noEditPoints="1"/>
            </p:cNvSpPr>
            <p:nvPr/>
          </p:nvSpPr>
          <p:spPr bwMode="auto">
            <a:xfrm>
              <a:off x="4459288" y="1592263"/>
              <a:ext cx="393700" cy="488950"/>
            </a:xfrm>
            <a:custGeom>
              <a:avLst/>
              <a:gdLst>
                <a:gd name="T0" fmla="*/ 13 w 105"/>
                <a:gd name="T1" fmla="*/ 0 h 130"/>
                <a:gd name="T2" fmla="*/ 0 w 105"/>
                <a:gd name="T3" fmla="*/ 117 h 130"/>
                <a:gd name="T4" fmla="*/ 92 w 105"/>
                <a:gd name="T5" fmla="*/ 130 h 130"/>
                <a:gd name="T6" fmla="*/ 105 w 105"/>
                <a:gd name="T7" fmla="*/ 12 h 130"/>
                <a:gd name="T8" fmla="*/ 52 w 105"/>
                <a:gd name="T9" fmla="*/ 19 h 130"/>
                <a:gd name="T10" fmla="*/ 52 w 105"/>
                <a:gd name="T11" fmla="*/ 81 h 130"/>
                <a:gd name="T12" fmla="*/ 52 w 105"/>
                <a:gd name="T13" fmla="*/ 19 h 130"/>
                <a:gd name="T14" fmla="*/ 17 w 105"/>
                <a:gd name="T15" fmla="*/ 106 h 130"/>
                <a:gd name="T16" fmla="*/ 15 w 105"/>
                <a:gd name="T17" fmla="*/ 110 h 130"/>
                <a:gd name="T18" fmla="*/ 18 w 105"/>
                <a:gd name="T19" fmla="*/ 99 h 130"/>
                <a:gd name="T20" fmla="*/ 23 w 105"/>
                <a:gd name="T21" fmla="*/ 103 h 130"/>
                <a:gd name="T22" fmla="*/ 18 w 105"/>
                <a:gd name="T23" fmla="*/ 106 h 130"/>
                <a:gd name="T24" fmla="*/ 29 w 105"/>
                <a:gd name="T25" fmla="*/ 108 h 130"/>
                <a:gd name="T26" fmla="*/ 25 w 105"/>
                <a:gd name="T27" fmla="*/ 110 h 130"/>
                <a:gd name="T28" fmla="*/ 26 w 105"/>
                <a:gd name="T29" fmla="*/ 99 h 130"/>
                <a:gd name="T30" fmla="*/ 33 w 105"/>
                <a:gd name="T31" fmla="*/ 110 h 130"/>
                <a:gd name="T32" fmla="*/ 37 w 105"/>
                <a:gd name="T33" fmla="*/ 111 h 130"/>
                <a:gd name="T34" fmla="*/ 34 w 105"/>
                <a:gd name="T35" fmla="*/ 108 h 130"/>
                <a:gd name="T36" fmla="*/ 39 w 105"/>
                <a:gd name="T37" fmla="*/ 107 h 130"/>
                <a:gd name="T38" fmla="*/ 34 w 105"/>
                <a:gd name="T39" fmla="*/ 102 h 130"/>
                <a:gd name="T40" fmla="*/ 41 w 105"/>
                <a:gd name="T41" fmla="*/ 100 h 130"/>
                <a:gd name="T42" fmla="*/ 38 w 105"/>
                <a:gd name="T43" fmla="*/ 101 h 130"/>
                <a:gd name="T44" fmla="*/ 38 w 105"/>
                <a:gd name="T45" fmla="*/ 104 h 130"/>
                <a:gd name="T46" fmla="*/ 37 w 105"/>
                <a:gd name="T47" fmla="*/ 111 h 130"/>
                <a:gd name="T48" fmla="*/ 43 w 105"/>
                <a:gd name="T49" fmla="*/ 110 h 130"/>
                <a:gd name="T50" fmla="*/ 46 w 105"/>
                <a:gd name="T51" fmla="*/ 108 h 130"/>
                <a:gd name="T52" fmla="*/ 46 w 105"/>
                <a:gd name="T53" fmla="*/ 106 h 130"/>
                <a:gd name="T54" fmla="*/ 47 w 105"/>
                <a:gd name="T55" fmla="*/ 99 h 130"/>
                <a:gd name="T56" fmla="*/ 49 w 105"/>
                <a:gd name="T57" fmla="*/ 102 h 130"/>
                <a:gd name="T58" fmla="*/ 45 w 105"/>
                <a:gd name="T59" fmla="*/ 102 h 130"/>
                <a:gd name="T60" fmla="*/ 50 w 105"/>
                <a:gd name="T61" fmla="*/ 107 h 130"/>
                <a:gd name="T62" fmla="*/ 59 w 105"/>
                <a:gd name="T63" fmla="*/ 105 h 130"/>
                <a:gd name="T64" fmla="*/ 54 w 105"/>
                <a:gd name="T65" fmla="*/ 106 h 130"/>
                <a:gd name="T66" fmla="*/ 52 w 105"/>
                <a:gd name="T67" fmla="*/ 110 h 130"/>
                <a:gd name="T68" fmla="*/ 55 w 105"/>
                <a:gd name="T69" fmla="*/ 99 h 130"/>
                <a:gd name="T70" fmla="*/ 60 w 105"/>
                <a:gd name="T71" fmla="*/ 103 h 130"/>
                <a:gd name="T72" fmla="*/ 66 w 105"/>
                <a:gd name="T73" fmla="*/ 111 h 130"/>
                <a:gd name="T74" fmla="*/ 66 w 105"/>
                <a:gd name="T75" fmla="*/ 99 h 130"/>
                <a:gd name="T76" fmla="*/ 66 w 105"/>
                <a:gd name="T77" fmla="*/ 111 h 130"/>
                <a:gd name="T78" fmla="*/ 78 w 105"/>
                <a:gd name="T79" fmla="*/ 108 h 130"/>
                <a:gd name="T80" fmla="*/ 76 w 105"/>
                <a:gd name="T81" fmla="*/ 106 h 130"/>
                <a:gd name="T82" fmla="*/ 73 w 105"/>
                <a:gd name="T83" fmla="*/ 110 h 130"/>
                <a:gd name="T84" fmla="*/ 77 w 105"/>
                <a:gd name="T85" fmla="*/ 99 h 130"/>
                <a:gd name="T86" fmla="*/ 81 w 105"/>
                <a:gd name="T87" fmla="*/ 102 h 130"/>
                <a:gd name="T88" fmla="*/ 79 w 105"/>
                <a:gd name="T89" fmla="*/ 105 h 130"/>
                <a:gd name="T90" fmla="*/ 82 w 105"/>
                <a:gd name="T91" fmla="*/ 110 h 130"/>
                <a:gd name="T92" fmla="*/ 91 w 105"/>
                <a:gd name="T93" fmla="*/ 101 h 130"/>
                <a:gd name="T94" fmla="*/ 88 w 105"/>
                <a:gd name="T95" fmla="*/ 110 h 130"/>
                <a:gd name="T96" fmla="*/ 85 w 105"/>
                <a:gd name="T97" fmla="*/ 101 h 130"/>
                <a:gd name="T98" fmla="*/ 82 w 105"/>
                <a:gd name="T99" fmla="*/ 99 h 130"/>
                <a:gd name="T100" fmla="*/ 91 w 105"/>
                <a:gd name="T101" fmla="*/ 101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5" h="130">
                  <a:moveTo>
                    <a:pt x="92" y="0"/>
                  </a:moveTo>
                  <a:cubicBezTo>
                    <a:pt x="13" y="0"/>
                    <a:pt x="13" y="0"/>
                    <a:pt x="13" y="0"/>
                  </a:cubicBezTo>
                  <a:cubicBezTo>
                    <a:pt x="6" y="0"/>
                    <a:pt x="0" y="5"/>
                    <a:pt x="0" y="12"/>
                  </a:cubicBezTo>
                  <a:cubicBezTo>
                    <a:pt x="0" y="117"/>
                    <a:pt x="0" y="117"/>
                    <a:pt x="0" y="117"/>
                  </a:cubicBezTo>
                  <a:cubicBezTo>
                    <a:pt x="0" y="124"/>
                    <a:pt x="6" y="130"/>
                    <a:pt x="13" y="130"/>
                  </a:cubicBezTo>
                  <a:cubicBezTo>
                    <a:pt x="92" y="130"/>
                    <a:pt x="92" y="130"/>
                    <a:pt x="92" y="130"/>
                  </a:cubicBezTo>
                  <a:cubicBezTo>
                    <a:pt x="99" y="130"/>
                    <a:pt x="105" y="124"/>
                    <a:pt x="105" y="117"/>
                  </a:cubicBezTo>
                  <a:cubicBezTo>
                    <a:pt x="105" y="12"/>
                    <a:pt x="105" y="12"/>
                    <a:pt x="105" y="12"/>
                  </a:cubicBezTo>
                  <a:cubicBezTo>
                    <a:pt x="105" y="5"/>
                    <a:pt x="99" y="0"/>
                    <a:pt x="92" y="0"/>
                  </a:cubicBezTo>
                  <a:close/>
                  <a:moveTo>
                    <a:pt x="52" y="19"/>
                  </a:moveTo>
                  <a:cubicBezTo>
                    <a:pt x="69" y="19"/>
                    <a:pt x="83" y="33"/>
                    <a:pt x="83" y="50"/>
                  </a:cubicBezTo>
                  <a:cubicBezTo>
                    <a:pt x="83" y="67"/>
                    <a:pt x="69" y="81"/>
                    <a:pt x="52" y="81"/>
                  </a:cubicBezTo>
                  <a:cubicBezTo>
                    <a:pt x="35" y="81"/>
                    <a:pt x="21" y="67"/>
                    <a:pt x="21" y="50"/>
                  </a:cubicBezTo>
                  <a:cubicBezTo>
                    <a:pt x="21" y="33"/>
                    <a:pt x="35" y="19"/>
                    <a:pt x="52" y="19"/>
                  </a:cubicBezTo>
                  <a:close/>
                  <a:moveTo>
                    <a:pt x="18" y="106"/>
                  </a:moveTo>
                  <a:cubicBezTo>
                    <a:pt x="18" y="106"/>
                    <a:pt x="17" y="106"/>
                    <a:pt x="17" y="106"/>
                  </a:cubicBezTo>
                  <a:cubicBezTo>
                    <a:pt x="17" y="110"/>
                    <a:pt x="17" y="110"/>
                    <a:pt x="17" y="110"/>
                  </a:cubicBezTo>
                  <a:cubicBezTo>
                    <a:pt x="15" y="110"/>
                    <a:pt x="15" y="110"/>
                    <a:pt x="15" y="110"/>
                  </a:cubicBezTo>
                  <a:cubicBezTo>
                    <a:pt x="15" y="99"/>
                    <a:pt x="15" y="99"/>
                    <a:pt x="15" y="99"/>
                  </a:cubicBezTo>
                  <a:cubicBezTo>
                    <a:pt x="16" y="99"/>
                    <a:pt x="17" y="99"/>
                    <a:pt x="18" y="99"/>
                  </a:cubicBezTo>
                  <a:cubicBezTo>
                    <a:pt x="20" y="99"/>
                    <a:pt x="21" y="99"/>
                    <a:pt x="22" y="100"/>
                  </a:cubicBezTo>
                  <a:cubicBezTo>
                    <a:pt x="22" y="101"/>
                    <a:pt x="23" y="102"/>
                    <a:pt x="23" y="103"/>
                  </a:cubicBezTo>
                  <a:cubicBezTo>
                    <a:pt x="23" y="104"/>
                    <a:pt x="22" y="105"/>
                    <a:pt x="22" y="105"/>
                  </a:cubicBezTo>
                  <a:cubicBezTo>
                    <a:pt x="21" y="106"/>
                    <a:pt x="20" y="106"/>
                    <a:pt x="18" y="106"/>
                  </a:cubicBezTo>
                  <a:close/>
                  <a:moveTo>
                    <a:pt x="30" y="110"/>
                  </a:moveTo>
                  <a:cubicBezTo>
                    <a:pt x="29" y="108"/>
                    <a:pt x="29" y="108"/>
                    <a:pt x="29" y="108"/>
                  </a:cubicBezTo>
                  <a:cubicBezTo>
                    <a:pt x="26" y="108"/>
                    <a:pt x="26" y="108"/>
                    <a:pt x="26" y="108"/>
                  </a:cubicBezTo>
                  <a:cubicBezTo>
                    <a:pt x="25" y="110"/>
                    <a:pt x="25" y="110"/>
                    <a:pt x="25" y="110"/>
                  </a:cubicBezTo>
                  <a:cubicBezTo>
                    <a:pt x="23" y="110"/>
                    <a:pt x="23" y="110"/>
                    <a:pt x="23" y="110"/>
                  </a:cubicBezTo>
                  <a:cubicBezTo>
                    <a:pt x="26" y="99"/>
                    <a:pt x="26" y="99"/>
                    <a:pt x="26" y="99"/>
                  </a:cubicBezTo>
                  <a:cubicBezTo>
                    <a:pt x="29" y="99"/>
                    <a:pt x="29" y="99"/>
                    <a:pt x="29" y="99"/>
                  </a:cubicBezTo>
                  <a:cubicBezTo>
                    <a:pt x="33" y="110"/>
                    <a:pt x="33" y="110"/>
                    <a:pt x="33" y="110"/>
                  </a:cubicBezTo>
                  <a:lnTo>
                    <a:pt x="30" y="110"/>
                  </a:lnTo>
                  <a:close/>
                  <a:moveTo>
                    <a:pt x="37" y="111"/>
                  </a:moveTo>
                  <a:cubicBezTo>
                    <a:pt x="36" y="111"/>
                    <a:pt x="34" y="110"/>
                    <a:pt x="34" y="110"/>
                  </a:cubicBezTo>
                  <a:cubicBezTo>
                    <a:pt x="34" y="108"/>
                    <a:pt x="34" y="108"/>
                    <a:pt x="34" y="108"/>
                  </a:cubicBezTo>
                  <a:cubicBezTo>
                    <a:pt x="35" y="108"/>
                    <a:pt x="36" y="108"/>
                    <a:pt x="37" y="108"/>
                  </a:cubicBezTo>
                  <a:cubicBezTo>
                    <a:pt x="38" y="108"/>
                    <a:pt x="39" y="108"/>
                    <a:pt x="39" y="107"/>
                  </a:cubicBezTo>
                  <a:cubicBezTo>
                    <a:pt x="39" y="107"/>
                    <a:pt x="38" y="106"/>
                    <a:pt x="37" y="106"/>
                  </a:cubicBezTo>
                  <a:cubicBezTo>
                    <a:pt x="35" y="105"/>
                    <a:pt x="34" y="104"/>
                    <a:pt x="34" y="102"/>
                  </a:cubicBezTo>
                  <a:cubicBezTo>
                    <a:pt x="34" y="101"/>
                    <a:pt x="35" y="99"/>
                    <a:pt x="38" y="99"/>
                  </a:cubicBezTo>
                  <a:cubicBezTo>
                    <a:pt x="39" y="99"/>
                    <a:pt x="40" y="99"/>
                    <a:pt x="41" y="100"/>
                  </a:cubicBezTo>
                  <a:cubicBezTo>
                    <a:pt x="40" y="102"/>
                    <a:pt x="40" y="102"/>
                    <a:pt x="40" y="102"/>
                  </a:cubicBezTo>
                  <a:cubicBezTo>
                    <a:pt x="40" y="101"/>
                    <a:pt x="39" y="101"/>
                    <a:pt x="38" y="101"/>
                  </a:cubicBezTo>
                  <a:cubicBezTo>
                    <a:pt x="37" y="101"/>
                    <a:pt x="36" y="102"/>
                    <a:pt x="36" y="102"/>
                  </a:cubicBezTo>
                  <a:cubicBezTo>
                    <a:pt x="36" y="103"/>
                    <a:pt x="37" y="103"/>
                    <a:pt x="38" y="104"/>
                  </a:cubicBezTo>
                  <a:cubicBezTo>
                    <a:pt x="40" y="105"/>
                    <a:pt x="41" y="106"/>
                    <a:pt x="41" y="107"/>
                  </a:cubicBezTo>
                  <a:cubicBezTo>
                    <a:pt x="41" y="109"/>
                    <a:pt x="40" y="111"/>
                    <a:pt x="37" y="111"/>
                  </a:cubicBezTo>
                  <a:close/>
                  <a:moveTo>
                    <a:pt x="46" y="111"/>
                  </a:moveTo>
                  <a:cubicBezTo>
                    <a:pt x="44" y="111"/>
                    <a:pt x="43" y="110"/>
                    <a:pt x="43" y="110"/>
                  </a:cubicBezTo>
                  <a:cubicBezTo>
                    <a:pt x="43" y="108"/>
                    <a:pt x="43" y="108"/>
                    <a:pt x="43" y="108"/>
                  </a:cubicBezTo>
                  <a:cubicBezTo>
                    <a:pt x="44" y="108"/>
                    <a:pt x="45" y="108"/>
                    <a:pt x="46" y="108"/>
                  </a:cubicBezTo>
                  <a:cubicBezTo>
                    <a:pt x="47" y="108"/>
                    <a:pt x="48" y="108"/>
                    <a:pt x="48" y="107"/>
                  </a:cubicBezTo>
                  <a:cubicBezTo>
                    <a:pt x="48" y="107"/>
                    <a:pt x="47" y="106"/>
                    <a:pt x="46" y="106"/>
                  </a:cubicBezTo>
                  <a:cubicBezTo>
                    <a:pt x="44" y="105"/>
                    <a:pt x="43" y="104"/>
                    <a:pt x="43" y="102"/>
                  </a:cubicBezTo>
                  <a:cubicBezTo>
                    <a:pt x="43" y="101"/>
                    <a:pt x="44" y="99"/>
                    <a:pt x="47" y="99"/>
                  </a:cubicBezTo>
                  <a:cubicBezTo>
                    <a:pt x="48" y="99"/>
                    <a:pt x="49" y="99"/>
                    <a:pt x="50" y="100"/>
                  </a:cubicBezTo>
                  <a:cubicBezTo>
                    <a:pt x="49" y="102"/>
                    <a:pt x="49" y="102"/>
                    <a:pt x="49" y="102"/>
                  </a:cubicBezTo>
                  <a:cubicBezTo>
                    <a:pt x="49" y="101"/>
                    <a:pt x="48" y="101"/>
                    <a:pt x="47" y="101"/>
                  </a:cubicBezTo>
                  <a:cubicBezTo>
                    <a:pt x="46" y="101"/>
                    <a:pt x="45" y="102"/>
                    <a:pt x="45" y="102"/>
                  </a:cubicBezTo>
                  <a:cubicBezTo>
                    <a:pt x="45" y="103"/>
                    <a:pt x="46" y="103"/>
                    <a:pt x="47" y="104"/>
                  </a:cubicBezTo>
                  <a:cubicBezTo>
                    <a:pt x="49" y="105"/>
                    <a:pt x="50" y="106"/>
                    <a:pt x="50" y="107"/>
                  </a:cubicBezTo>
                  <a:cubicBezTo>
                    <a:pt x="50" y="109"/>
                    <a:pt x="49" y="111"/>
                    <a:pt x="46" y="111"/>
                  </a:cubicBezTo>
                  <a:close/>
                  <a:moveTo>
                    <a:pt x="59" y="105"/>
                  </a:moveTo>
                  <a:cubicBezTo>
                    <a:pt x="58" y="106"/>
                    <a:pt x="57" y="106"/>
                    <a:pt x="55" y="106"/>
                  </a:cubicBezTo>
                  <a:cubicBezTo>
                    <a:pt x="55" y="106"/>
                    <a:pt x="55" y="106"/>
                    <a:pt x="54" y="106"/>
                  </a:cubicBezTo>
                  <a:cubicBezTo>
                    <a:pt x="54" y="110"/>
                    <a:pt x="54" y="110"/>
                    <a:pt x="54" y="110"/>
                  </a:cubicBezTo>
                  <a:cubicBezTo>
                    <a:pt x="52" y="110"/>
                    <a:pt x="52" y="110"/>
                    <a:pt x="52" y="110"/>
                  </a:cubicBezTo>
                  <a:cubicBezTo>
                    <a:pt x="52" y="99"/>
                    <a:pt x="52" y="99"/>
                    <a:pt x="52" y="99"/>
                  </a:cubicBezTo>
                  <a:cubicBezTo>
                    <a:pt x="53" y="99"/>
                    <a:pt x="54" y="99"/>
                    <a:pt x="55" y="99"/>
                  </a:cubicBezTo>
                  <a:cubicBezTo>
                    <a:pt x="57" y="99"/>
                    <a:pt x="58" y="99"/>
                    <a:pt x="59" y="100"/>
                  </a:cubicBezTo>
                  <a:cubicBezTo>
                    <a:pt x="59" y="101"/>
                    <a:pt x="60" y="102"/>
                    <a:pt x="60" y="103"/>
                  </a:cubicBezTo>
                  <a:cubicBezTo>
                    <a:pt x="60" y="104"/>
                    <a:pt x="60" y="105"/>
                    <a:pt x="59" y="105"/>
                  </a:cubicBezTo>
                  <a:close/>
                  <a:moveTo>
                    <a:pt x="66" y="111"/>
                  </a:moveTo>
                  <a:cubicBezTo>
                    <a:pt x="63" y="111"/>
                    <a:pt x="61" y="108"/>
                    <a:pt x="61" y="105"/>
                  </a:cubicBezTo>
                  <a:cubicBezTo>
                    <a:pt x="61" y="102"/>
                    <a:pt x="63" y="99"/>
                    <a:pt x="66" y="99"/>
                  </a:cubicBezTo>
                  <a:cubicBezTo>
                    <a:pt x="70" y="99"/>
                    <a:pt x="72" y="102"/>
                    <a:pt x="72" y="105"/>
                  </a:cubicBezTo>
                  <a:cubicBezTo>
                    <a:pt x="72" y="108"/>
                    <a:pt x="69" y="111"/>
                    <a:pt x="66" y="111"/>
                  </a:cubicBezTo>
                  <a:close/>
                  <a:moveTo>
                    <a:pt x="79" y="110"/>
                  </a:moveTo>
                  <a:cubicBezTo>
                    <a:pt x="79" y="110"/>
                    <a:pt x="79" y="109"/>
                    <a:pt x="78" y="108"/>
                  </a:cubicBezTo>
                  <a:cubicBezTo>
                    <a:pt x="78" y="106"/>
                    <a:pt x="78" y="106"/>
                    <a:pt x="77" y="106"/>
                  </a:cubicBezTo>
                  <a:cubicBezTo>
                    <a:pt x="76" y="106"/>
                    <a:pt x="76" y="106"/>
                    <a:pt x="76" y="106"/>
                  </a:cubicBezTo>
                  <a:cubicBezTo>
                    <a:pt x="76" y="110"/>
                    <a:pt x="76" y="110"/>
                    <a:pt x="76" y="110"/>
                  </a:cubicBezTo>
                  <a:cubicBezTo>
                    <a:pt x="73" y="110"/>
                    <a:pt x="73" y="110"/>
                    <a:pt x="73" y="110"/>
                  </a:cubicBezTo>
                  <a:cubicBezTo>
                    <a:pt x="73" y="99"/>
                    <a:pt x="73" y="99"/>
                    <a:pt x="73" y="99"/>
                  </a:cubicBezTo>
                  <a:cubicBezTo>
                    <a:pt x="74" y="99"/>
                    <a:pt x="75" y="99"/>
                    <a:pt x="77" y="99"/>
                  </a:cubicBezTo>
                  <a:cubicBezTo>
                    <a:pt x="78" y="99"/>
                    <a:pt x="79" y="99"/>
                    <a:pt x="80" y="100"/>
                  </a:cubicBezTo>
                  <a:cubicBezTo>
                    <a:pt x="81" y="101"/>
                    <a:pt x="81" y="101"/>
                    <a:pt x="81" y="102"/>
                  </a:cubicBezTo>
                  <a:cubicBezTo>
                    <a:pt x="81" y="104"/>
                    <a:pt x="80" y="105"/>
                    <a:pt x="79" y="105"/>
                  </a:cubicBezTo>
                  <a:cubicBezTo>
                    <a:pt x="79" y="105"/>
                    <a:pt x="79" y="105"/>
                    <a:pt x="79" y="105"/>
                  </a:cubicBezTo>
                  <a:cubicBezTo>
                    <a:pt x="80" y="105"/>
                    <a:pt x="80" y="106"/>
                    <a:pt x="81" y="107"/>
                  </a:cubicBezTo>
                  <a:cubicBezTo>
                    <a:pt x="81" y="108"/>
                    <a:pt x="81" y="110"/>
                    <a:pt x="82" y="110"/>
                  </a:cubicBezTo>
                  <a:lnTo>
                    <a:pt x="79" y="110"/>
                  </a:lnTo>
                  <a:close/>
                  <a:moveTo>
                    <a:pt x="91" y="101"/>
                  </a:moveTo>
                  <a:cubicBezTo>
                    <a:pt x="88" y="101"/>
                    <a:pt x="88" y="101"/>
                    <a:pt x="88" y="101"/>
                  </a:cubicBezTo>
                  <a:cubicBezTo>
                    <a:pt x="88" y="110"/>
                    <a:pt x="88" y="110"/>
                    <a:pt x="88" y="110"/>
                  </a:cubicBezTo>
                  <a:cubicBezTo>
                    <a:pt x="85" y="110"/>
                    <a:pt x="85" y="110"/>
                    <a:pt x="85" y="110"/>
                  </a:cubicBezTo>
                  <a:cubicBezTo>
                    <a:pt x="85" y="101"/>
                    <a:pt x="85" y="101"/>
                    <a:pt x="85" y="101"/>
                  </a:cubicBezTo>
                  <a:cubicBezTo>
                    <a:pt x="82" y="101"/>
                    <a:pt x="82" y="101"/>
                    <a:pt x="82" y="101"/>
                  </a:cubicBezTo>
                  <a:cubicBezTo>
                    <a:pt x="82" y="99"/>
                    <a:pt x="82" y="99"/>
                    <a:pt x="82" y="99"/>
                  </a:cubicBezTo>
                  <a:cubicBezTo>
                    <a:pt x="91" y="99"/>
                    <a:pt x="91" y="99"/>
                    <a:pt x="91" y="99"/>
                  </a:cubicBezTo>
                  <a:lnTo>
                    <a:pt x="91"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id-ID" kern="0">
                <a:solidFill>
                  <a:srgbClr val="284760"/>
                </a:solidFill>
                <a:cs typeface="+mn-ea"/>
                <a:sym typeface="+mn-lt"/>
              </a:endParaRPr>
            </a:p>
          </p:txBody>
        </p:sp>
        <p:sp>
          <p:nvSpPr>
            <p:cNvPr id="77" name="Freeform 31">
              <a:extLst>
                <a:ext uri="{FF2B5EF4-FFF2-40B4-BE49-F238E27FC236}">
                  <a16:creationId xmlns:a16="http://schemas.microsoft.com/office/drawing/2014/main" id="{5DE3A25D-D7C1-485C-BD12-D6D789489186}"/>
                </a:ext>
              </a:extLst>
            </p:cNvPr>
            <p:cNvSpPr>
              <a:spLocks/>
            </p:cNvSpPr>
            <p:nvPr/>
          </p:nvSpPr>
          <p:spPr bwMode="auto">
            <a:xfrm>
              <a:off x="4745038" y="1971675"/>
              <a:ext cx="11113" cy="11113"/>
            </a:xfrm>
            <a:custGeom>
              <a:avLst/>
              <a:gdLst>
                <a:gd name="T0" fmla="*/ 1 w 3"/>
                <a:gd name="T1" fmla="*/ 0 h 3"/>
                <a:gd name="T2" fmla="*/ 0 w 3"/>
                <a:gd name="T3" fmla="*/ 0 h 3"/>
                <a:gd name="T4" fmla="*/ 0 w 3"/>
                <a:gd name="T5" fmla="*/ 3 h 3"/>
                <a:gd name="T6" fmla="*/ 1 w 3"/>
                <a:gd name="T7" fmla="*/ 3 h 3"/>
                <a:gd name="T8" fmla="*/ 3 w 3"/>
                <a:gd name="T9" fmla="*/ 2 h 3"/>
                <a:gd name="T10" fmla="*/ 1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1" y="0"/>
                  </a:moveTo>
                  <a:cubicBezTo>
                    <a:pt x="0" y="0"/>
                    <a:pt x="0" y="0"/>
                    <a:pt x="0" y="0"/>
                  </a:cubicBezTo>
                  <a:cubicBezTo>
                    <a:pt x="0" y="3"/>
                    <a:pt x="0" y="3"/>
                    <a:pt x="0" y="3"/>
                  </a:cubicBezTo>
                  <a:cubicBezTo>
                    <a:pt x="1" y="3"/>
                    <a:pt x="1" y="3"/>
                    <a:pt x="1" y="3"/>
                  </a:cubicBezTo>
                  <a:cubicBezTo>
                    <a:pt x="2" y="3"/>
                    <a:pt x="3" y="3"/>
                    <a:pt x="3" y="2"/>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id-ID" kern="0">
                <a:solidFill>
                  <a:srgbClr val="284760"/>
                </a:solidFill>
                <a:cs typeface="+mn-ea"/>
                <a:sym typeface="+mn-lt"/>
              </a:endParaRPr>
            </a:p>
          </p:txBody>
        </p:sp>
        <p:sp>
          <p:nvSpPr>
            <p:cNvPr id="78" name="Oval 32">
              <a:extLst>
                <a:ext uri="{FF2B5EF4-FFF2-40B4-BE49-F238E27FC236}">
                  <a16:creationId xmlns:a16="http://schemas.microsoft.com/office/drawing/2014/main" id="{CCE83B49-9308-4029-BC90-705B42275952}"/>
                </a:ext>
              </a:extLst>
            </p:cNvPr>
            <p:cNvSpPr>
              <a:spLocks noChangeArrowheads="1"/>
            </p:cNvSpPr>
            <p:nvPr/>
          </p:nvSpPr>
          <p:spPr bwMode="auto">
            <a:xfrm>
              <a:off x="4699001" y="1971675"/>
              <a:ext cx="19050" cy="301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id-ID" kern="0">
                <a:solidFill>
                  <a:srgbClr val="284760"/>
                </a:solidFill>
                <a:cs typeface="+mn-ea"/>
                <a:sym typeface="+mn-lt"/>
              </a:endParaRPr>
            </a:p>
          </p:txBody>
        </p:sp>
        <p:sp>
          <p:nvSpPr>
            <p:cNvPr id="79" name="Freeform 33">
              <a:extLst>
                <a:ext uri="{FF2B5EF4-FFF2-40B4-BE49-F238E27FC236}">
                  <a16:creationId xmlns:a16="http://schemas.microsoft.com/office/drawing/2014/main" id="{D760D39E-CB43-4B94-BD7A-B29D97988086}"/>
                </a:ext>
              </a:extLst>
            </p:cNvPr>
            <p:cNvSpPr>
              <a:spLocks/>
            </p:cNvSpPr>
            <p:nvPr/>
          </p:nvSpPr>
          <p:spPr bwMode="auto">
            <a:xfrm>
              <a:off x="4699001" y="1844675"/>
              <a:ext cx="22225" cy="25400"/>
            </a:xfrm>
            <a:custGeom>
              <a:avLst/>
              <a:gdLst>
                <a:gd name="T0" fmla="*/ 0 w 6"/>
                <a:gd name="T1" fmla="*/ 7 h 7"/>
                <a:gd name="T2" fmla="*/ 6 w 6"/>
                <a:gd name="T3" fmla="*/ 2 h 7"/>
                <a:gd name="T4" fmla="*/ 3 w 6"/>
                <a:gd name="T5" fmla="*/ 0 h 7"/>
                <a:gd name="T6" fmla="*/ 0 w 6"/>
                <a:gd name="T7" fmla="*/ 7 h 7"/>
              </a:gdLst>
              <a:ahLst/>
              <a:cxnLst>
                <a:cxn ang="0">
                  <a:pos x="T0" y="T1"/>
                </a:cxn>
                <a:cxn ang="0">
                  <a:pos x="T2" y="T3"/>
                </a:cxn>
                <a:cxn ang="0">
                  <a:pos x="T4" y="T5"/>
                </a:cxn>
                <a:cxn ang="0">
                  <a:pos x="T6" y="T7"/>
                </a:cxn>
              </a:cxnLst>
              <a:rect l="0" t="0" r="r" b="b"/>
              <a:pathLst>
                <a:path w="6" h="7">
                  <a:moveTo>
                    <a:pt x="0" y="7"/>
                  </a:moveTo>
                  <a:cubicBezTo>
                    <a:pt x="2" y="5"/>
                    <a:pt x="4" y="4"/>
                    <a:pt x="6" y="2"/>
                  </a:cubicBezTo>
                  <a:cubicBezTo>
                    <a:pt x="5" y="1"/>
                    <a:pt x="4" y="1"/>
                    <a:pt x="3" y="0"/>
                  </a:cubicBezTo>
                  <a:cubicBezTo>
                    <a:pt x="2" y="2"/>
                    <a:pt x="1" y="5"/>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id-ID" kern="0">
                <a:solidFill>
                  <a:srgbClr val="284760"/>
                </a:solidFill>
                <a:cs typeface="+mn-ea"/>
                <a:sym typeface="+mn-lt"/>
              </a:endParaRPr>
            </a:p>
          </p:txBody>
        </p:sp>
        <p:sp>
          <p:nvSpPr>
            <p:cNvPr id="80" name="Freeform 34">
              <a:extLst>
                <a:ext uri="{FF2B5EF4-FFF2-40B4-BE49-F238E27FC236}">
                  <a16:creationId xmlns:a16="http://schemas.microsoft.com/office/drawing/2014/main" id="{A152AB7C-501C-4E64-B72B-9FF85CB3F8A4}"/>
                </a:ext>
              </a:extLst>
            </p:cNvPr>
            <p:cNvSpPr>
              <a:spLocks/>
            </p:cNvSpPr>
            <p:nvPr/>
          </p:nvSpPr>
          <p:spPr bwMode="auto">
            <a:xfrm>
              <a:off x="4718051" y="1787525"/>
              <a:ext cx="38100" cy="49213"/>
            </a:xfrm>
            <a:custGeom>
              <a:avLst/>
              <a:gdLst>
                <a:gd name="T0" fmla="*/ 0 w 10"/>
                <a:gd name="T1" fmla="*/ 10 h 13"/>
                <a:gd name="T2" fmla="*/ 5 w 10"/>
                <a:gd name="T3" fmla="*/ 13 h 13"/>
                <a:gd name="T4" fmla="*/ 10 w 10"/>
                <a:gd name="T5" fmla="*/ 0 h 13"/>
                <a:gd name="T6" fmla="*/ 1 w 10"/>
                <a:gd name="T7" fmla="*/ 0 h 13"/>
                <a:gd name="T8" fmla="*/ 0 w 10"/>
                <a:gd name="T9" fmla="*/ 10 h 13"/>
              </a:gdLst>
              <a:ahLst/>
              <a:cxnLst>
                <a:cxn ang="0">
                  <a:pos x="T0" y="T1"/>
                </a:cxn>
                <a:cxn ang="0">
                  <a:pos x="T2" y="T3"/>
                </a:cxn>
                <a:cxn ang="0">
                  <a:pos x="T4" y="T5"/>
                </a:cxn>
                <a:cxn ang="0">
                  <a:pos x="T6" y="T7"/>
                </a:cxn>
                <a:cxn ang="0">
                  <a:pos x="T8" y="T9"/>
                </a:cxn>
              </a:cxnLst>
              <a:rect l="0" t="0" r="r" b="b"/>
              <a:pathLst>
                <a:path w="10" h="13">
                  <a:moveTo>
                    <a:pt x="0" y="10"/>
                  </a:moveTo>
                  <a:cubicBezTo>
                    <a:pt x="1" y="11"/>
                    <a:pt x="3" y="12"/>
                    <a:pt x="5" y="13"/>
                  </a:cubicBezTo>
                  <a:cubicBezTo>
                    <a:pt x="7" y="10"/>
                    <a:pt x="9" y="5"/>
                    <a:pt x="10" y="0"/>
                  </a:cubicBezTo>
                  <a:cubicBezTo>
                    <a:pt x="1" y="0"/>
                    <a:pt x="1" y="0"/>
                    <a:pt x="1" y="0"/>
                  </a:cubicBezTo>
                  <a:cubicBezTo>
                    <a:pt x="1" y="4"/>
                    <a:pt x="0" y="7"/>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id-ID" kern="0">
                <a:solidFill>
                  <a:srgbClr val="284760"/>
                </a:solidFill>
                <a:cs typeface="+mn-ea"/>
                <a:sym typeface="+mn-lt"/>
              </a:endParaRPr>
            </a:p>
          </p:txBody>
        </p:sp>
        <p:sp>
          <p:nvSpPr>
            <p:cNvPr id="81" name="Freeform 35">
              <a:extLst>
                <a:ext uri="{FF2B5EF4-FFF2-40B4-BE49-F238E27FC236}">
                  <a16:creationId xmlns:a16="http://schemas.microsoft.com/office/drawing/2014/main" id="{A80D3CDA-C33A-4DA8-B448-4C433F97AC62}"/>
                </a:ext>
              </a:extLst>
            </p:cNvPr>
            <p:cNvSpPr>
              <a:spLocks/>
            </p:cNvSpPr>
            <p:nvPr/>
          </p:nvSpPr>
          <p:spPr bwMode="auto">
            <a:xfrm>
              <a:off x="4556126" y="1971675"/>
              <a:ext cx="11113" cy="19050"/>
            </a:xfrm>
            <a:custGeom>
              <a:avLst/>
              <a:gdLst>
                <a:gd name="T0" fmla="*/ 2 w 3"/>
                <a:gd name="T1" fmla="*/ 0 h 5"/>
                <a:gd name="T2" fmla="*/ 1 w 3"/>
                <a:gd name="T3" fmla="*/ 0 h 5"/>
                <a:gd name="T4" fmla="*/ 1 w 3"/>
                <a:gd name="T5" fmla="*/ 2 h 5"/>
                <a:gd name="T6" fmla="*/ 0 w 3"/>
                <a:gd name="T7" fmla="*/ 5 h 5"/>
                <a:gd name="T8" fmla="*/ 3 w 3"/>
                <a:gd name="T9" fmla="*/ 5 h 5"/>
                <a:gd name="T10" fmla="*/ 2 w 3"/>
                <a:gd name="T11" fmla="*/ 2 h 5"/>
                <a:gd name="T12" fmla="*/ 2 w 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3" h="5">
                  <a:moveTo>
                    <a:pt x="2" y="0"/>
                  </a:moveTo>
                  <a:cubicBezTo>
                    <a:pt x="1" y="0"/>
                    <a:pt x="1" y="0"/>
                    <a:pt x="1" y="0"/>
                  </a:cubicBezTo>
                  <a:cubicBezTo>
                    <a:pt x="1" y="1"/>
                    <a:pt x="1" y="2"/>
                    <a:pt x="1" y="2"/>
                  </a:cubicBezTo>
                  <a:cubicBezTo>
                    <a:pt x="0" y="5"/>
                    <a:pt x="0" y="5"/>
                    <a:pt x="0" y="5"/>
                  </a:cubicBezTo>
                  <a:cubicBezTo>
                    <a:pt x="3" y="5"/>
                    <a:pt x="3" y="5"/>
                    <a:pt x="3" y="5"/>
                  </a:cubicBezTo>
                  <a:cubicBezTo>
                    <a:pt x="2" y="2"/>
                    <a:pt x="2" y="2"/>
                    <a:pt x="2" y="2"/>
                  </a:cubicBezTo>
                  <a:cubicBezTo>
                    <a:pt x="2" y="2"/>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id-ID" kern="0">
                <a:solidFill>
                  <a:srgbClr val="284760"/>
                </a:solidFill>
                <a:cs typeface="+mn-ea"/>
                <a:sym typeface="+mn-lt"/>
              </a:endParaRPr>
            </a:p>
          </p:txBody>
        </p:sp>
        <p:sp>
          <p:nvSpPr>
            <p:cNvPr id="82" name="Freeform 36">
              <a:extLst>
                <a:ext uri="{FF2B5EF4-FFF2-40B4-BE49-F238E27FC236}">
                  <a16:creationId xmlns:a16="http://schemas.microsoft.com/office/drawing/2014/main" id="{62AF7FB2-0090-41F4-856A-948D9BE818BC}"/>
                </a:ext>
              </a:extLst>
            </p:cNvPr>
            <p:cNvSpPr>
              <a:spLocks/>
            </p:cNvSpPr>
            <p:nvPr/>
          </p:nvSpPr>
          <p:spPr bwMode="auto">
            <a:xfrm>
              <a:off x="4522788" y="1971675"/>
              <a:ext cx="11113" cy="15875"/>
            </a:xfrm>
            <a:custGeom>
              <a:avLst/>
              <a:gdLst>
                <a:gd name="T0" fmla="*/ 1 w 3"/>
                <a:gd name="T1" fmla="*/ 0 h 4"/>
                <a:gd name="T2" fmla="*/ 0 w 3"/>
                <a:gd name="T3" fmla="*/ 0 h 4"/>
                <a:gd name="T4" fmla="*/ 0 w 3"/>
                <a:gd name="T5" fmla="*/ 3 h 4"/>
                <a:gd name="T6" fmla="*/ 1 w 3"/>
                <a:gd name="T7" fmla="*/ 4 h 4"/>
                <a:gd name="T8" fmla="*/ 3 w 3"/>
                <a:gd name="T9" fmla="*/ 2 h 4"/>
                <a:gd name="T10" fmla="*/ 1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1" y="0"/>
                  </a:moveTo>
                  <a:cubicBezTo>
                    <a:pt x="1" y="0"/>
                    <a:pt x="0" y="0"/>
                    <a:pt x="0" y="0"/>
                  </a:cubicBezTo>
                  <a:cubicBezTo>
                    <a:pt x="0" y="3"/>
                    <a:pt x="0" y="3"/>
                    <a:pt x="0" y="3"/>
                  </a:cubicBezTo>
                  <a:cubicBezTo>
                    <a:pt x="0" y="4"/>
                    <a:pt x="1" y="4"/>
                    <a:pt x="1" y="4"/>
                  </a:cubicBezTo>
                  <a:cubicBezTo>
                    <a:pt x="2" y="4"/>
                    <a:pt x="3" y="3"/>
                    <a:pt x="3" y="2"/>
                  </a:cubicBezTo>
                  <a:cubicBezTo>
                    <a:pt x="3" y="1"/>
                    <a:pt x="3"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id-ID" kern="0">
                <a:solidFill>
                  <a:srgbClr val="284760"/>
                </a:solidFill>
                <a:cs typeface="+mn-ea"/>
                <a:sym typeface="+mn-lt"/>
              </a:endParaRPr>
            </a:p>
          </p:txBody>
        </p:sp>
      </p:grpSp>
      <p:grpSp>
        <p:nvGrpSpPr>
          <p:cNvPr id="83" name="组合 82">
            <a:extLst>
              <a:ext uri="{FF2B5EF4-FFF2-40B4-BE49-F238E27FC236}">
                <a16:creationId xmlns:a16="http://schemas.microsoft.com/office/drawing/2014/main" id="{85FCBA66-D96B-45C2-B29A-3BE10867644A}"/>
              </a:ext>
            </a:extLst>
          </p:cNvPr>
          <p:cNvGrpSpPr/>
          <p:nvPr/>
        </p:nvGrpSpPr>
        <p:grpSpPr>
          <a:xfrm>
            <a:off x="4343231" y="2618245"/>
            <a:ext cx="758752" cy="1038648"/>
            <a:chOff x="10171113" y="1519238"/>
            <a:chExt cx="357188" cy="488951"/>
          </a:xfrm>
          <a:solidFill>
            <a:schemeClr val="accent3">
              <a:lumMod val="40000"/>
              <a:lumOff val="60000"/>
            </a:schemeClr>
          </a:solidFill>
        </p:grpSpPr>
        <p:sp>
          <p:nvSpPr>
            <p:cNvPr id="84" name="Rectangle 112">
              <a:extLst>
                <a:ext uri="{FF2B5EF4-FFF2-40B4-BE49-F238E27FC236}">
                  <a16:creationId xmlns:a16="http://schemas.microsoft.com/office/drawing/2014/main" id="{77DA58F5-879A-45F0-BFEB-3C3A8CC5A42B}"/>
                </a:ext>
              </a:extLst>
            </p:cNvPr>
            <p:cNvSpPr>
              <a:spLocks noChangeArrowheads="1"/>
            </p:cNvSpPr>
            <p:nvPr/>
          </p:nvSpPr>
          <p:spPr bwMode="auto">
            <a:xfrm>
              <a:off x="10226675" y="1616076"/>
              <a:ext cx="79375"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id-ID" kern="0">
                <a:solidFill>
                  <a:srgbClr val="284760"/>
                </a:solidFill>
                <a:cs typeface="+mn-ea"/>
                <a:sym typeface="+mn-lt"/>
              </a:endParaRPr>
            </a:p>
          </p:txBody>
        </p:sp>
        <p:sp>
          <p:nvSpPr>
            <p:cNvPr id="85" name="Rectangle 113">
              <a:extLst>
                <a:ext uri="{FF2B5EF4-FFF2-40B4-BE49-F238E27FC236}">
                  <a16:creationId xmlns:a16="http://schemas.microsoft.com/office/drawing/2014/main" id="{CBF781C0-0DA8-4A0A-AB00-06F393FF3A25}"/>
                </a:ext>
              </a:extLst>
            </p:cNvPr>
            <p:cNvSpPr>
              <a:spLocks noChangeArrowheads="1"/>
            </p:cNvSpPr>
            <p:nvPr/>
          </p:nvSpPr>
          <p:spPr bwMode="auto">
            <a:xfrm>
              <a:off x="10226675" y="1736726"/>
              <a:ext cx="203200"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id-ID" kern="0">
                <a:solidFill>
                  <a:srgbClr val="284760"/>
                </a:solidFill>
                <a:cs typeface="+mn-ea"/>
                <a:sym typeface="+mn-lt"/>
              </a:endParaRPr>
            </a:p>
          </p:txBody>
        </p:sp>
        <p:sp>
          <p:nvSpPr>
            <p:cNvPr id="86" name="Rectangle 114">
              <a:extLst>
                <a:ext uri="{FF2B5EF4-FFF2-40B4-BE49-F238E27FC236}">
                  <a16:creationId xmlns:a16="http://schemas.microsoft.com/office/drawing/2014/main" id="{68F14A50-F5C7-4868-A5D2-533AA90214EE}"/>
                </a:ext>
              </a:extLst>
            </p:cNvPr>
            <p:cNvSpPr>
              <a:spLocks noChangeArrowheads="1"/>
            </p:cNvSpPr>
            <p:nvPr/>
          </p:nvSpPr>
          <p:spPr bwMode="auto">
            <a:xfrm>
              <a:off x="10226675" y="1789113"/>
              <a:ext cx="203200"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id-ID" kern="0">
                <a:solidFill>
                  <a:srgbClr val="284760"/>
                </a:solidFill>
                <a:cs typeface="+mn-ea"/>
                <a:sym typeface="+mn-lt"/>
              </a:endParaRPr>
            </a:p>
          </p:txBody>
        </p:sp>
        <p:sp>
          <p:nvSpPr>
            <p:cNvPr id="87" name="Rectangle 115">
              <a:extLst>
                <a:ext uri="{FF2B5EF4-FFF2-40B4-BE49-F238E27FC236}">
                  <a16:creationId xmlns:a16="http://schemas.microsoft.com/office/drawing/2014/main" id="{8CFD561C-C78E-4918-B80B-5735653CA227}"/>
                </a:ext>
              </a:extLst>
            </p:cNvPr>
            <p:cNvSpPr>
              <a:spLocks noChangeArrowheads="1"/>
            </p:cNvSpPr>
            <p:nvPr/>
          </p:nvSpPr>
          <p:spPr bwMode="auto">
            <a:xfrm>
              <a:off x="10226675" y="1841501"/>
              <a:ext cx="114300"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id-ID" kern="0">
                <a:solidFill>
                  <a:srgbClr val="284760"/>
                </a:solidFill>
                <a:cs typeface="+mn-ea"/>
                <a:sym typeface="+mn-lt"/>
              </a:endParaRPr>
            </a:p>
          </p:txBody>
        </p:sp>
        <p:sp>
          <p:nvSpPr>
            <p:cNvPr id="88" name="Freeform 116">
              <a:extLst>
                <a:ext uri="{FF2B5EF4-FFF2-40B4-BE49-F238E27FC236}">
                  <a16:creationId xmlns:a16="http://schemas.microsoft.com/office/drawing/2014/main" id="{23A6B2FE-C809-4856-99ED-83C59E6C9534}"/>
                </a:ext>
              </a:extLst>
            </p:cNvPr>
            <p:cNvSpPr>
              <a:spLocks/>
            </p:cNvSpPr>
            <p:nvPr/>
          </p:nvSpPr>
          <p:spPr bwMode="auto">
            <a:xfrm>
              <a:off x="10171113" y="1519238"/>
              <a:ext cx="357188" cy="458788"/>
            </a:xfrm>
            <a:custGeom>
              <a:avLst/>
              <a:gdLst>
                <a:gd name="T0" fmla="*/ 49 w 95"/>
                <a:gd name="T1" fmla="*/ 0 h 122"/>
                <a:gd name="T2" fmla="*/ 19 w 95"/>
                <a:gd name="T3" fmla="*/ 0 h 122"/>
                <a:gd name="T4" fmla="*/ 0 w 95"/>
                <a:gd name="T5" fmla="*/ 19 h 122"/>
                <a:gd name="T6" fmla="*/ 0 w 95"/>
                <a:gd name="T7" fmla="*/ 103 h 122"/>
                <a:gd name="T8" fmla="*/ 19 w 95"/>
                <a:gd name="T9" fmla="*/ 122 h 122"/>
                <a:gd name="T10" fmla="*/ 51 w 95"/>
                <a:gd name="T11" fmla="*/ 122 h 122"/>
                <a:gd name="T12" fmla="*/ 51 w 95"/>
                <a:gd name="T13" fmla="*/ 113 h 122"/>
                <a:gd name="T14" fmla="*/ 19 w 95"/>
                <a:gd name="T15" fmla="*/ 113 h 122"/>
                <a:gd name="T16" fmla="*/ 9 w 95"/>
                <a:gd name="T17" fmla="*/ 103 h 122"/>
                <a:gd name="T18" fmla="*/ 9 w 95"/>
                <a:gd name="T19" fmla="*/ 19 h 122"/>
                <a:gd name="T20" fmla="*/ 19 w 95"/>
                <a:gd name="T21" fmla="*/ 9 h 122"/>
                <a:gd name="T22" fmla="*/ 44 w 95"/>
                <a:gd name="T23" fmla="*/ 9 h 122"/>
                <a:gd name="T24" fmla="*/ 44 w 95"/>
                <a:gd name="T25" fmla="*/ 37 h 122"/>
                <a:gd name="T26" fmla="*/ 59 w 95"/>
                <a:gd name="T27" fmla="*/ 52 h 122"/>
                <a:gd name="T28" fmla="*/ 86 w 95"/>
                <a:gd name="T29" fmla="*/ 52 h 122"/>
                <a:gd name="T30" fmla="*/ 86 w 95"/>
                <a:gd name="T31" fmla="*/ 103 h 122"/>
                <a:gd name="T32" fmla="*/ 80 w 95"/>
                <a:gd name="T33" fmla="*/ 113 h 122"/>
                <a:gd name="T34" fmla="*/ 80 w 95"/>
                <a:gd name="T35" fmla="*/ 122 h 122"/>
                <a:gd name="T36" fmla="*/ 95 w 95"/>
                <a:gd name="T37" fmla="*/ 103 h 122"/>
                <a:gd name="T38" fmla="*/ 95 w 95"/>
                <a:gd name="T39" fmla="*/ 46 h 122"/>
                <a:gd name="T40" fmla="*/ 49 w 95"/>
                <a:gd name="T41"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22">
                  <a:moveTo>
                    <a:pt x="49" y="0"/>
                  </a:moveTo>
                  <a:cubicBezTo>
                    <a:pt x="19" y="0"/>
                    <a:pt x="19" y="0"/>
                    <a:pt x="19" y="0"/>
                  </a:cubicBezTo>
                  <a:cubicBezTo>
                    <a:pt x="8" y="0"/>
                    <a:pt x="0" y="9"/>
                    <a:pt x="0" y="19"/>
                  </a:cubicBezTo>
                  <a:cubicBezTo>
                    <a:pt x="0" y="103"/>
                    <a:pt x="0" y="103"/>
                    <a:pt x="0" y="103"/>
                  </a:cubicBezTo>
                  <a:cubicBezTo>
                    <a:pt x="0" y="114"/>
                    <a:pt x="8" y="122"/>
                    <a:pt x="19" y="122"/>
                  </a:cubicBezTo>
                  <a:cubicBezTo>
                    <a:pt x="51" y="122"/>
                    <a:pt x="51" y="122"/>
                    <a:pt x="51" y="122"/>
                  </a:cubicBezTo>
                  <a:cubicBezTo>
                    <a:pt x="51" y="113"/>
                    <a:pt x="51" y="113"/>
                    <a:pt x="51" y="113"/>
                  </a:cubicBezTo>
                  <a:cubicBezTo>
                    <a:pt x="19" y="113"/>
                    <a:pt x="19" y="113"/>
                    <a:pt x="19" y="113"/>
                  </a:cubicBezTo>
                  <a:cubicBezTo>
                    <a:pt x="13" y="113"/>
                    <a:pt x="9" y="109"/>
                    <a:pt x="9" y="103"/>
                  </a:cubicBezTo>
                  <a:cubicBezTo>
                    <a:pt x="9" y="19"/>
                    <a:pt x="9" y="19"/>
                    <a:pt x="9" y="19"/>
                  </a:cubicBezTo>
                  <a:cubicBezTo>
                    <a:pt x="9" y="14"/>
                    <a:pt x="13" y="9"/>
                    <a:pt x="19" y="9"/>
                  </a:cubicBezTo>
                  <a:cubicBezTo>
                    <a:pt x="44" y="9"/>
                    <a:pt x="44" y="9"/>
                    <a:pt x="44" y="9"/>
                  </a:cubicBezTo>
                  <a:cubicBezTo>
                    <a:pt x="44" y="37"/>
                    <a:pt x="44" y="37"/>
                    <a:pt x="44" y="37"/>
                  </a:cubicBezTo>
                  <a:cubicBezTo>
                    <a:pt x="44" y="45"/>
                    <a:pt x="50" y="52"/>
                    <a:pt x="59" y="52"/>
                  </a:cubicBezTo>
                  <a:cubicBezTo>
                    <a:pt x="86" y="52"/>
                    <a:pt x="86" y="52"/>
                    <a:pt x="86" y="52"/>
                  </a:cubicBezTo>
                  <a:cubicBezTo>
                    <a:pt x="86" y="103"/>
                    <a:pt x="86" y="103"/>
                    <a:pt x="86" y="103"/>
                  </a:cubicBezTo>
                  <a:cubicBezTo>
                    <a:pt x="86" y="108"/>
                    <a:pt x="83" y="111"/>
                    <a:pt x="80" y="113"/>
                  </a:cubicBezTo>
                  <a:cubicBezTo>
                    <a:pt x="80" y="122"/>
                    <a:pt x="80" y="122"/>
                    <a:pt x="80" y="122"/>
                  </a:cubicBezTo>
                  <a:cubicBezTo>
                    <a:pt x="88" y="120"/>
                    <a:pt x="95" y="113"/>
                    <a:pt x="95" y="103"/>
                  </a:cubicBezTo>
                  <a:cubicBezTo>
                    <a:pt x="95" y="46"/>
                    <a:pt x="95" y="46"/>
                    <a:pt x="95" y="46"/>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id-ID" kern="0">
                <a:solidFill>
                  <a:srgbClr val="284760"/>
                </a:solidFill>
                <a:cs typeface="+mn-ea"/>
                <a:sym typeface="+mn-lt"/>
              </a:endParaRPr>
            </a:p>
          </p:txBody>
        </p:sp>
        <p:sp>
          <p:nvSpPr>
            <p:cNvPr id="89" name="Freeform 117">
              <a:extLst>
                <a:ext uri="{FF2B5EF4-FFF2-40B4-BE49-F238E27FC236}">
                  <a16:creationId xmlns:a16="http://schemas.microsoft.com/office/drawing/2014/main" id="{7A881C91-6D74-44C5-AD5C-CF61FABEC7A8}"/>
                </a:ext>
              </a:extLst>
            </p:cNvPr>
            <p:cNvSpPr>
              <a:spLocks/>
            </p:cNvSpPr>
            <p:nvPr/>
          </p:nvSpPr>
          <p:spPr bwMode="auto">
            <a:xfrm>
              <a:off x="10382250" y="1939926"/>
              <a:ext cx="71438" cy="68263"/>
            </a:xfrm>
            <a:custGeom>
              <a:avLst/>
              <a:gdLst>
                <a:gd name="T0" fmla="*/ 18 w 19"/>
                <a:gd name="T1" fmla="*/ 0 h 18"/>
                <a:gd name="T2" fmla="*/ 17 w 19"/>
                <a:gd name="T3" fmla="*/ 1 h 18"/>
                <a:gd name="T4" fmla="*/ 14 w 19"/>
                <a:gd name="T5" fmla="*/ 4 h 18"/>
                <a:gd name="T6" fmla="*/ 13 w 19"/>
                <a:gd name="T7" fmla="*/ 4 h 18"/>
                <a:gd name="T8" fmla="*/ 10 w 19"/>
                <a:gd name="T9" fmla="*/ 3 h 18"/>
                <a:gd name="T10" fmla="*/ 9 w 19"/>
                <a:gd name="T11" fmla="*/ 3 h 18"/>
                <a:gd name="T12" fmla="*/ 8 w 19"/>
                <a:gd name="T13" fmla="*/ 3 h 18"/>
                <a:gd name="T14" fmla="*/ 5 w 19"/>
                <a:gd name="T15" fmla="*/ 4 h 18"/>
                <a:gd name="T16" fmla="*/ 5 w 19"/>
                <a:gd name="T17" fmla="*/ 4 h 18"/>
                <a:gd name="T18" fmla="*/ 4 w 19"/>
                <a:gd name="T19" fmla="*/ 4 h 18"/>
                <a:gd name="T20" fmla="*/ 1 w 19"/>
                <a:gd name="T21" fmla="*/ 1 h 18"/>
                <a:gd name="T22" fmla="*/ 1 w 19"/>
                <a:gd name="T23" fmla="*/ 0 h 18"/>
                <a:gd name="T24" fmla="*/ 0 w 19"/>
                <a:gd name="T25" fmla="*/ 0 h 18"/>
                <a:gd name="T26" fmla="*/ 0 w 19"/>
                <a:gd name="T27" fmla="*/ 0 h 18"/>
                <a:gd name="T28" fmla="*/ 0 w 19"/>
                <a:gd name="T29" fmla="*/ 18 h 18"/>
                <a:gd name="T30" fmla="*/ 9 w 19"/>
                <a:gd name="T31" fmla="*/ 12 h 18"/>
                <a:gd name="T32" fmla="*/ 19 w 19"/>
                <a:gd name="T33" fmla="*/ 18 h 18"/>
                <a:gd name="T34" fmla="*/ 19 w 19"/>
                <a:gd name="T35" fmla="*/ 0 h 18"/>
                <a:gd name="T36" fmla="*/ 18 w 19"/>
                <a:gd name="T37" fmla="*/ 0 h 18"/>
                <a:gd name="T38" fmla="*/ 18 w 19"/>
                <a:gd name="T3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9" h="18">
                  <a:moveTo>
                    <a:pt x="18" y="0"/>
                  </a:moveTo>
                  <a:cubicBezTo>
                    <a:pt x="17" y="0"/>
                    <a:pt x="17" y="1"/>
                    <a:pt x="17" y="1"/>
                  </a:cubicBezTo>
                  <a:cubicBezTo>
                    <a:pt x="17" y="2"/>
                    <a:pt x="16" y="4"/>
                    <a:pt x="14" y="4"/>
                  </a:cubicBezTo>
                  <a:cubicBezTo>
                    <a:pt x="14" y="4"/>
                    <a:pt x="13" y="4"/>
                    <a:pt x="13" y="4"/>
                  </a:cubicBezTo>
                  <a:cubicBezTo>
                    <a:pt x="12" y="4"/>
                    <a:pt x="11" y="4"/>
                    <a:pt x="10" y="3"/>
                  </a:cubicBezTo>
                  <a:cubicBezTo>
                    <a:pt x="10" y="3"/>
                    <a:pt x="9" y="3"/>
                    <a:pt x="9" y="3"/>
                  </a:cubicBezTo>
                  <a:cubicBezTo>
                    <a:pt x="9" y="3"/>
                    <a:pt x="9" y="3"/>
                    <a:pt x="8" y="3"/>
                  </a:cubicBezTo>
                  <a:cubicBezTo>
                    <a:pt x="8" y="4"/>
                    <a:pt x="7" y="4"/>
                    <a:pt x="5" y="4"/>
                  </a:cubicBezTo>
                  <a:cubicBezTo>
                    <a:pt x="5" y="4"/>
                    <a:pt x="5" y="4"/>
                    <a:pt x="5" y="4"/>
                  </a:cubicBezTo>
                  <a:cubicBezTo>
                    <a:pt x="5" y="4"/>
                    <a:pt x="5" y="4"/>
                    <a:pt x="4" y="4"/>
                  </a:cubicBezTo>
                  <a:cubicBezTo>
                    <a:pt x="3" y="4"/>
                    <a:pt x="2" y="2"/>
                    <a:pt x="1" y="1"/>
                  </a:cubicBezTo>
                  <a:cubicBezTo>
                    <a:pt x="1" y="1"/>
                    <a:pt x="1" y="0"/>
                    <a:pt x="1" y="0"/>
                  </a:cubicBezTo>
                  <a:cubicBezTo>
                    <a:pt x="1" y="0"/>
                    <a:pt x="0" y="0"/>
                    <a:pt x="0" y="0"/>
                  </a:cubicBezTo>
                  <a:cubicBezTo>
                    <a:pt x="0" y="0"/>
                    <a:pt x="0" y="0"/>
                    <a:pt x="0" y="0"/>
                  </a:cubicBezTo>
                  <a:cubicBezTo>
                    <a:pt x="0" y="18"/>
                    <a:pt x="0" y="18"/>
                    <a:pt x="0" y="18"/>
                  </a:cubicBezTo>
                  <a:cubicBezTo>
                    <a:pt x="9" y="12"/>
                    <a:pt x="9" y="12"/>
                    <a:pt x="9" y="12"/>
                  </a:cubicBezTo>
                  <a:cubicBezTo>
                    <a:pt x="19" y="18"/>
                    <a:pt x="19" y="18"/>
                    <a:pt x="19" y="18"/>
                  </a:cubicBezTo>
                  <a:cubicBezTo>
                    <a:pt x="19" y="0"/>
                    <a:pt x="19" y="0"/>
                    <a:pt x="19" y="0"/>
                  </a:cubicBezTo>
                  <a:cubicBezTo>
                    <a:pt x="19" y="0"/>
                    <a:pt x="18" y="0"/>
                    <a:pt x="18" y="0"/>
                  </a:cubicBezTo>
                  <a:cubicBezTo>
                    <a:pt x="18" y="0"/>
                    <a:pt x="18" y="0"/>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id-ID" kern="0">
                <a:solidFill>
                  <a:srgbClr val="284760"/>
                </a:solidFill>
                <a:cs typeface="+mn-ea"/>
                <a:sym typeface="+mn-lt"/>
              </a:endParaRPr>
            </a:p>
          </p:txBody>
        </p:sp>
        <p:sp>
          <p:nvSpPr>
            <p:cNvPr id="90" name="Oval 118">
              <a:extLst>
                <a:ext uri="{FF2B5EF4-FFF2-40B4-BE49-F238E27FC236}">
                  <a16:creationId xmlns:a16="http://schemas.microsoft.com/office/drawing/2014/main" id="{6B84D60C-6635-4830-81F1-CA06824EDB21}"/>
                </a:ext>
              </a:extLst>
            </p:cNvPr>
            <p:cNvSpPr>
              <a:spLocks noChangeArrowheads="1"/>
            </p:cNvSpPr>
            <p:nvPr/>
          </p:nvSpPr>
          <p:spPr bwMode="auto">
            <a:xfrm>
              <a:off x="10393363" y="1876426"/>
              <a:ext cx="44450" cy="412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id-ID" kern="0">
                <a:solidFill>
                  <a:srgbClr val="284760"/>
                </a:solidFill>
                <a:cs typeface="+mn-ea"/>
                <a:sym typeface="+mn-lt"/>
              </a:endParaRPr>
            </a:p>
          </p:txBody>
        </p:sp>
        <p:sp>
          <p:nvSpPr>
            <p:cNvPr id="91" name="Freeform 119">
              <a:extLst>
                <a:ext uri="{FF2B5EF4-FFF2-40B4-BE49-F238E27FC236}">
                  <a16:creationId xmlns:a16="http://schemas.microsoft.com/office/drawing/2014/main" id="{680A5E3A-F0A8-4CC5-877F-BF481D87EA5A}"/>
                </a:ext>
              </a:extLst>
            </p:cNvPr>
            <p:cNvSpPr>
              <a:spLocks noEditPoints="1"/>
            </p:cNvSpPr>
            <p:nvPr/>
          </p:nvSpPr>
          <p:spPr bwMode="auto">
            <a:xfrm>
              <a:off x="10366375" y="1846263"/>
              <a:ext cx="101600" cy="101600"/>
            </a:xfrm>
            <a:custGeom>
              <a:avLst/>
              <a:gdLst>
                <a:gd name="T0" fmla="*/ 24 w 27"/>
                <a:gd name="T1" fmla="*/ 10 h 27"/>
                <a:gd name="T2" fmla="*/ 24 w 27"/>
                <a:gd name="T3" fmla="*/ 6 h 27"/>
                <a:gd name="T4" fmla="*/ 20 w 27"/>
                <a:gd name="T5" fmla="*/ 4 h 27"/>
                <a:gd name="T6" fmla="*/ 18 w 27"/>
                <a:gd name="T7" fmla="*/ 1 h 27"/>
                <a:gd name="T8" fmla="*/ 13 w 27"/>
                <a:gd name="T9" fmla="*/ 2 h 27"/>
                <a:gd name="T10" fmla="*/ 9 w 27"/>
                <a:gd name="T11" fmla="*/ 1 h 27"/>
                <a:gd name="T12" fmla="*/ 6 w 27"/>
                <a:gd name="T13" fmla="*/ 4 h 27"/>
                <a:gd name="T14" fmla="*/ 2 w 27"/>
                <a:gd name="T15" fmla="*/ 6 h 27"/>
                <a:gd name="T16" fmla="*/ 2 w 27"/>
                <a:gd name="T17" fmla="*/ 10 h 27"/>
                <a:gd name="T18" fmla="*/ 0 w 27"/>
                <a:gd name="T19" fmla="*/ 14 h 27"/>
                <a:gd name="T20" fmla="*/ 2 w 27"/>
                <a:gd name="T21" fmla="*/ 17 h 27"/>
                <a:gd name="T22" fmla="*/ 2 w 27"/>
                <a:gd name="T23" fmla="*/ 22 h 27"/>
                <a:gd name="T24" fmla="*/ 6 w 27"/>
                <a:gd name="T25" fmla="*/ 23 h 27"/>
                <a:gd name="T26" fmla="*/ 9 w 27"/>
                <a:gd name="T27" fmla="*/ 27 h 27"/>
                <a:gd name="T28" fmla="*/ 13 w 27"/>
                <a:gd name="T29" fmla="*/ 25 h 27"/>
                <a:gd name="T30" fmla="*/ 18 w 27"/>
                <a:gd name="T31" fmla="*/ 27 h 27"/>
                <a:gd name="T32" fmla="*/ 20 w 27"/>
                <a:gd name="T33" fmla="*/ 23 h 27"/>
                <a:gd name="T34" fmla="*/ 24 w 27"/>
                <a:gd name="T35" fmla="*/ 22 h 27"/>
                <a:gd name="T36" fmla="*/ 24 w 27"/>
                <a:gd name="T37" fmla="*/ 17 h 27"/>
                <a:gd name="T38" fmla="*/ 27 w 27"/>
                <a:gd name="T39" fmla="*/ 14 h 27"/>
                <a:gd name="T40" fmla="*/ 24 w 27"/>
                <a:gd name="T41" fmla="*/ 10 h 27"/>
                <a:gd name="T42" fmla="*/ 13 w 27"/>
                <a:gd name="T43" fmla="*/ 21 h 27"/>
                <a:gd name="T44" fmla="*/ 6 w 27"/>
                <a:gd name="T45" fmla="*/ 14 h 27"/>
                <a:gd name="T46" fmla="*/ 13 w 27"/>
                <a:gd name="T47" fmla="*/ 6 h 27"/>
                <a:gd name="T48" fmla="*/ 20 w 27"/>
                <a:gd name="T49" fmla="*/ 14 h 27"/>
                <a:gd name="T50" fmla="*/ 13 w 27"/>
                <a:gd name="T51"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 h="27">
                  <a:moveTo>
                    <a:pt x="24" y="10"/>
                  </a:moveTo>
                  <a:cubicBezTo>
                    <a:pt x="24" y="9"/>
                    <a:pt x="25" y="7"/>
                    <a:pt x="24" y="6"/>
                  </a:cubicBezTo>
                  <a:cubicBezTo>
                    <a:pt x="24" y="4"/>
                    <a:pt x="21" y="5"/>
                    <a:pt x="20" y="4"/>
                  </a:cubicBezTo>
                  <a:cubicBezTo>
                    <a:pt x="19" y="3"/>
                    <a:pt x="19" y="1"/>
                    <a:pt x="18" y="1"/>
                  </a:cubicBezTo>
                  <a:cubicBezTo>
                    <a:pt x="16" y="0"/>
                    <a:pt x="15" y="2"/>
                    <a:pt x="13" y="2"/>
                  </a:cubicBezTo>
                  <a:cubicBezTo>
                    <a:pt x="12" y="2"/>
                    <a:pt x="10" y="0"/>
                    <a:pt x="9" y="1"/>
                  </a:cubicBezTo>
                  <a:cubicBezTo>
                    <a:pt x="8" y="1"/>
                    <a:pt x="7" y="3"/>
                    <a:pt x="6" y="4"/>
                  </a:cubicBezTo>
                  <a:cubicBezTo>
                    <a:pt x="5" y="5"/>
                    <a:pt x="3" y="4"/>
                    <a:pt x="2" y="6"/>
                  </a:cubicBezTo>
                  <a:cubicBezTo>
                    <a:pt x="1" y="7"/>
                    <a:pt x="3" y="9"/>
                    <a:pt x="2" y="10"/>
                  </a:cubicBezTo>
                  <a:cubicBezTo>
                    <a:pt x="2" y="11"/>
                    <a:pt x="0" y="12"/>
                    <a:pt x="0" y="14"/>
                  </a:cubicBezTo>
                  <a:cubicBezTo>
                    <a:pt x="0" y="15"/>
                    <a:pt x="2" y="16"/>
                    <a:pt x="2" y="17"/>
                  </a:cubicBezTo>
                  <a:cubicBezTo>
                    <a:pt x="3" y="18"/>
                    <a:pt x="1" y="21"/>
                    <a:pt x="2" y="22"/>
                  </a:cubicBezTo>
                  <a:cubicBezTo>
                    <a:pt x="3" y="23"/>
                    <a:pt x="5" y="22"/>
                    <a:pt x="6" y="23"/>
                  </a:cubicBezTo>
                  <a:cubicBezTo>
                    <a:pt x="7" y="24"/>
                    <a:pt x="8" y="26"/>
                    <a:pt x="9" y="27"/>
                  </a:cubicBezTo>
                  <a:cubicBezTo>
                    <a:pt x="10" y="27"/>
                    <a:pt x="12" y="25"/>
                    <a:pt x="13" y="25"/>
                  </a:cubicBezTo>
                  <a:cubicBezTo>
                    <a:pt x="15" y="25"/>
                    <a:pt x="16" y="27"/>
                    <a:pt x="18" y="27"/>
                  </a:cubicBezTo>
                  <a:cubicBezTo>
                    <a:pt x="19" y="26"/>
                    <a:pt x="19" y="24"/>
                    <a:pt x="20" y="23"/>
                  </a:cubicBezTo>
                  <a:cubicBezTo>
                    <a:pt x="21" y="22"/>
                    <a:pt x="24" y="23"/>
                    <a:pt x="24" y="22"/>
                  </a:cubicBezTo>
                  <a:cubicBezTo>
                    <a:pt x="25" y="21"/>
                    <a:pt x="24" y="18"/>
                    <a:pt x="24" y="17"/>
                  </a:cubicBezTo>
                  <a:cubicBezTo>
                    <a:pt x="25" y="16"/>
                    <a:pt x="27" y="15"/>
                    <a:pt x="27" y="14"/>
                  </a:cubicBezTo>
                  <a:cubicBezTo>
                    <a:pt x="27" y="12"/>
                    <a:pt x="25" y="11"/>
                    <a:pt x="24" y="10"/>
                  </a:cubicBezTo>
                  <a:close/>
                  <a:moveTo>
                    <a:pt x="13" y="21"/>
                  </a:moveTo>
                  <a:cubicBezTo>
                    <a:pt x="9" y="21"/>
                    <a:pt x="6" y="18"/>
                    <a:pt x="6" y="14"/>
                  </a:cubicBezTo>
                  <a:cubicBezTo>
                    <a:pt x="6" y="10"/>
                    <a:pt x="9" y="6"/>
                    <a:pt x="13" y="6"/>
                  </a:cubicBezTo>
                  <a:cubicBezTo>
                    <a:pt x="17" y="6"/>
                    <a:pt x="20" y="10"/>
                    <a:pt x="20" y="14"/>
                  </a:cubicBezTo>
                  <a:cubicBezTo>
                    <a:pt x="20" y="18"/>
                    <a:pt x="17" y="21"/>
                    <a:pt x="13"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id-ID" kern="0">
                <a:solidFill>
                  <a:srgbClr val="284760"/>
                </a:solidFill>
                <a:cs typeface="+mn-ea"/>
                <a:sym typeface="+mn-lt"/>
              </a:endParaRPr>
            </a:p>
          </p:txBody>
        </p:sp>
      </p:grpSp>
      <p:grpSp>
        <p:nvGrpSpPr>
          <p:cNvPr id="92" name="组合 91">
            <a:extLst>
              <a:ext uri="{FF2B5EF4-FFF2-40B4-BE49-F238E27FC236}">
                <a16:creationId xmlns:a16="http://schemas.microsoft.com/office/drawing/2014/main" id="{6972596E-41BC-44D1-A609-1943036E0935}"/>
              </a:ext>
            </a:extLst>
          </p:cNvPr>
          <p:cNvGrpSpPr/>
          <p:nvPr/>
        </p:nvGrpSpPr>
        <p:grpSpPr>
          <a:xfrm>
            <a:off x="6757270" y="2665764"/>
            <a:ext cx="937085" cy="943615"/>
            <a:chOff x="9009063" y="3759201"/>
            <a:chExt cx="455613" cy="458788"/>
          </a:xfrm>
          <a:solidFill>
            <a:schemeClr val="accent3">
              <a:lumMod val="40000"/>
              <a:lumOff val="60000"/>
            </a:schemeClr>
          </a:solidFill>
        </p:grpSpPr>
        <p:sp>
          <p:nvSpPr>
            <p:cNvPr id="93" name="Rectangle 140">
              <a:extLst>
                <a:ext uri="{FF2B5EF4-FFF2-40B4-BE49-F238E27FC236}">
                  <a16:creationId xmlns:a16="http://schemas.microsoft.com/office/drawing/2014/main" id="{7EFC2E5F-AC64-4DE3-8F9D-904FFF44F44E}"/>
                </a:ext>
              </a:extLst>
            </p:cNvPr>
            <p:cNvSpPr>
              <a:spLocks noChangeArrowheads="1"/>
            </p:cNvSpPr>
            <p:nvPr/>
          </p:nvSpPr>
          <p:spPr bwMode="auto">
            <a:xfrm>
              <a:off x="9099550" y="4033838"/>
              <a:ext cx="2698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id-ID" kern="0">
                <a:solidFill>
                  <a:srgbClr val="284760"/>
                </a:solidFill>
                <a:cs typeface="+mn-ea"/>
                <a:sym typeface="+mn-lt"/>
              </a:endParaRPr>
            </a:p>
          </p:txBody>
        </p:sp>
        <p:sp>
          <p:nvSpPr>
            <p:cNvPr id="94" name="Rectangle 141">
              <a:extLst>
                <a:ext uri="{FF2B5EF4-FFF2-40B4-BE49-F238E27FC236}">
                  <a16:creationId xmlns:a16="http://schemas.microsoft.com/office/drawing/2014/main" id="{C0A9E4E1-6FCE-4B7D-BE4A-112BA294747A}"/>
                </a:ext>
              </a:extLst>
            </p:cNvPr>
            <p:cNvSpPr>
              <a:spLocks noChangeArrowheads="1"/>
            </p:cNvSpPr>
            <p:nvPr/>
          </p:nvSpPr>
          <p:spPr bwMode="auto">
            <a:xfrm>
              <a:off x="9099550" y="3944938"/>
              <a:ext cx="52388" cy="777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id-ID" kern="0">
                <a:solidFill>
                  <a:srgbClr val="284760"/>
                </a:solidFill>
                <a:cs typeface="+mn-ea"/>
                <a:sym typeface="+mn-lt"/>
              </a:endParaRPr>
            </a:p>
          </p:txBody>
        </p:sp>
        <p:sp>
          <p:nvSpPr>
            <p:cNvPr id="95" name="Rectangle 142">
              <a:extLst>
                <a:ext uri="{FF2B5EF4-FFF2-40B4-BE49-F238E27FC236}">
                  <a16:creationId xmlns:a16="http://schemas.microsoft.com/office/drawing/2014/main" id="{CFD5FA43-B541-47BD-8C90-A3C39124DEC0}"/>
                </a:ext>
              </a:extLst>
            </p:cNvPr>
            <p:cNvSpPr>
              <a:spLocks noChangeArrowheads="1"/>
            </p:cNvSpPr>
            <p:nvPr/>
          </p:nvSpPr>
          <p:spPr bwMode="auto">
            <a:xfrm>
              <a:off x="9174163" y="3906838"/>
              <a:ext cx="52388" cy="1158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id-ID" kern="0">
                <a:solidFill>
                  <a:srgbClr val="284760"/>
                </a:solidFill>
                <a:cs typeface="+mn-ea"/>
                <a:sym typeface="+mn-lt"/>
              </a:endParaRPr>
            </a:p>
          </p:txBody>
        </p:sp>
        <p:sp>
          <p:nvSpPr>
            <p:cNvPr id="96" name="Rectangle 143">
              <a:extLst>
                <a:ext uri="{FF2B5EF4-FFF2-40B4-BE49-F238E27FC236}">
                  <a16:creationId xmlns:a16="http://schemas.microsoft.com/office/drawing/2014/main" id="{E1F64806-78B4-463B-AF2F-D477751453FF}"/>
                </a:ext>
              </a:extLst>
            </p:cNvPr>
            <p:cNvSpPr>
              <a:spLocks noChangeArrowheads="1"/>
            </p:cNvSpPr>
            <p:nvPr/>
          </p:nvSpPr>
          <p:spPr bwMode="auto">
            <a:xfrm>
              <a:off x="9245600" y="3860801"/>
              <a:ext cx="52388" cy="1619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id-ID" kern="0">
                <a:solidFill>
                  <a:srgbClr val="284760"/>
                </a:solidFill>
                <a:cs typeface="+mn-ea"/>
                <a:sym typeface="+mn-lt"/>
              </a:endParaRPr>
            </a:p>
          </p:txBody>
        </p:sp>
        <p:sp>
          <p:nvSpPr>
            <p:cNvPr id="97" name="Rectangle 144">
              <a:extLst>
                <a:ext uri="{FF2B5EF4-FFF2-40B4-BE49-F238E27FC236}">
                  <a16:creationId xmlns:a16="http://schemas.microsoft.com/office/drawing/2014/main" id="{FB42E438-C3A8-4CEE-A4C3-C413CDC50B29}"/>
                </a:ext>
              </a:extLst>
            </p:cNvPr>
            <p:cNvSpPr>
              <a:spLocks noChangeArrowheads="1"/>
            </p:cNvSpPr>
            <p:nvPr/>
          </p:nvSpPr>
          <p:spPr bwMode="auto">
            <a:xfrm>
              <a:off x="9321800" y="3921126"/>
              <a:ext cx="52388" cy="1016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id-ID" kern="0">
                <a:solidFill>
                  <a:srgbClr val="284760"/>
                </a:solidFill>
                <a:cs typeface="+mn-ea"/>
                <a:sym typeface="+mn-lt"/>
              </a:endParaRPr>
            </a:p>
          </p:txBody>
        </p:sp>
        <p:sp>
          <p:nvSpPr>
            <p:cNvPr id="98" name="Freeform 145">
              <a:extLst>
                <a:ext uri="{FF2B5EF4-FFF2-40B4-BE49-F238E27FC236}">
                  <a16:creationId xmlns:a16="http://schemas.microsoft.com/office/drawing/2014/main" id="{C5FCB519-9A0C-46DB-B058-2FFC9F45E1EA}"/>
                </a:ext>
              </a:extLst>
            </p:cNvPr>
            <p:cNvSpPr>
              <a:spLocks noEditPoints="1"/>
            </p:cNvSpPr>
            <p:nvPr/>
          </p:nvSpPr>
          <p:spPr bwMode="auto">
            <a:xfrm>
              <a:off x="9009063" y="3759201"/>
              <a:ext cx="455613" cy="365125"/>
            </a:xfrm>
            <a:custGeom>
              <a:avLst/>
              <a:gdLst>
                <a:gd name="T0" fmla="*/ 105 w 121"/>
                <a:gd name="T1" fmla="*/ 6 h 97"/>
                <a:gd name="T2" fmla="*/ 81 w 121"/>
                <a:gd name="T3" fmla="*/ 6 h 97"/>
                <a:gd name="T4" fmla="*/ 73 w 121"/>
                <a:gd name="T5" fmla="*/ 0 h 97"/>
                <a:gd name="T6" fmla="*/ 48 w 121"/>
                <a:gd name="T7" fmla="*/ 0 h 97"/>
                <a:gd name="T8" fmla="*/ 40 w 121"/>
                <a:gd name="T9" fmla="*/ 6 h 97"/>
                <a:gd name="T10" fmla="*/ 16 w 121"/>
                <a:gd name="T11" fmla="*/ 6 h 97"/>
                <a:gd name="T12" fmla="*/ 0 w 121"/>
                <a:gd name="T13" fmla="*/ 23 h 97"/>
                <a:gd name="T14" fmla="*/ 0 w 121"/>
                <a:gd name="T15" fmla="*/ 81 h 97"/>
                <a:gd name="T16" fmla="*/ 16 w 121"/>
                <a:gd name="T17" fmla="*/ 97 h 97"/>
                <a:gd name="T18" fmla="*/ 105 w 121"/>
                <a:gd name="T19" fmla="*/ 97 h 97"/>
                <a:gd name="T20" fmla="*/ 121 w 121"/>
                <a:gd name="T21" fmla="*/ 81 h 97"/>
                <a:gd name="T22" fmla="*/ 121 w 121"/>
                <a:gd name="T23" fmla="*/ 23 h 97"/>
                <a:gd name="T24" fmla="*/ 105 w 121"/>
                <a:gd name="T25" fmla="*/ 6 h 97"/>
                <a:gd name="T26" fmla="*/ 111 w 121"/>
                <a:gd name="T27" fmla="*/ 81 h 97"/>
                <a:gd name="T28" fmla="*/ 105 w 121"/>
                <a:gd name="T29" fmla="*/ 87 h 97"/>
                <a:gd name="T30" fmla="*/ 16 w 121"/>
                <a:gd name="T31" fmla="*/ 87 h 97"/>
                <a:gd name="T32" fmla="*/ 10 w 121"/>
                <a:gd name="T33" fmla="*/ 81 h 97"/>
                <a:gd name="T34" fmla="*/ 10 w 121"/>
                <a:gd name="T35" fmla="*/ 23 h 97"/>
                <a:gd name="T36" fmla="*/ 16 w 121"/>
                <a:gd name="T37" fmla="*/ 17 h 97"/>
                <a:gd name="T38" fmla="*/ 105 w 121"/>
                <a:gd name="T39" fmla="*/ 17 h 97"/>
                <a:gd name="T40" fmla="*/ 111 w 121"/>
                <a:gd name="T41" fmla="*/ 23 h 97"/>
                <a:gd name="T42" fmla="*/ 111 w 121"/>
                <a:gd name="T43"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1" h="97">
                  <a:moveTo>
                    <a:pt x="105" y="6"/>
                  </a:moveTo>
                  <a:cubicBezTo>
                    <a:pt x="81" y="6"/>
                    <a:pt x="81" y="6"/>
                    <a:pt x="81" y="6"/>
                  </a:cubicBezTo>
                  <a:cubicBezTo>
                    <a:pt x="81" y="2"/>
                    <a:pt x="77" y="0"/>
                    <a:pt x="73" y="0"/>
                  </a:cubicBezTo>
                  <a:cubicBezTo>
                    <a:pt x="48" y="0"/>
                    <a:pt x="48" y="0"/>
                    <a:pt x="48" y="0"/>
                  </a:cubicBezTo>
                  <a:cubicBezTo>
                    <a:pt x="44" y="0"/>
                    <a:pt x="40" y="2"/>
                    <a:pt x="40" y="6"/>
                  </a:cubicBezTo>
                  <a:cubicBezTo>
                    <a:pt x="16" y="6"/>
                    <a:pt x="16" y="6"/>
                    <a:pt x="16" y="6"/>
                  </a:cubicBezTo>
                  <a:cubicBezTo>
                    <a:pt x="7" y="6"/>
                    <a:pt x="0" y="14"/>
                    <a:pt x="0" y="23"/>
                  </a:cubicBezTo>
                  <a:cubicBezTo>
                    <a:pt x="0" y="81"/>
                    <a:pt x="0" y="81"/>
                    <a:pt x="0" y="81"/>
                  </a:cubicBezTo>
                  <a:cubicBezTo>
                    <a:pt x="0" y="90"/>
                    <a:pt x="7" y="97"/>
                    <a:pt x="16" y="97"/>
                  </a:cubicBezTo>
                  <a:cubicBezTo>
                    <a:pt x="105" y="97"/>
                    <a:pt x="105" y="97"/>
                    <a:pt x="105" y="97"/>
                  </a:cubicBezTo>
                  <a:cubicBezTo>
                    <a:pt x="114" y="97"/>
                    <a:pt x="121" y="90"/>
                    <a:pt x="121" y="81"/>
                  </a:cubicBezTo>
                  <a:cubicBezTo>
                    <a:pt x="121" y="23"/>
                    <a:pt x="121" y="23"/>
                    <a:pt x="121" y="23"/>
                  </a:cubicBezTo>
                  <a:cubicBezTo>
                    <a:pt x="121" y="14"/>
                    <a:pt x="114" y="6"/>
                    <a:pt x="105" y="6"/>
                  </a:cubicBezTo>
                  <a:close/>
                  <a:moveTo>
                    <a:pt x="111" y="81"/>
                  </a:moveTo>
                  <a:cubicBezTo>
                    <a:pt x="111" y="84"/>
                    <a:pt x="108" y="87"/>
                    <a:pt x="105" y="87"/>
                  </a:cubicBezTo>
                  <a:cubicBezTo>
                    <a:pt x="16" y="87"/>
                    <a:pt x="16" y="87"/>
                    <a:pt x="16" y="87"/>
                  </a:cubicBezTo>
                  <a:cubicBezTo>
                    <a:pt x="13" y="87"/>
                    <a:pt x="10" y="84"/>
                    <a:pt x="10" y="81"/>
                  </a:cubicBezTo>
                  <a:cubicBezTo>
                    <a:pt x="10" y="23"/>
                    <a:pt x="10" y="23"/>
                    <a:pt x="10" y="23"/>
                  </a:cubicBezTo>
                  <a:cubicBezTo>
                    <a:pt x="10" y="20"/>
                    <a:pt x="13" y="17"/>
                    <a:pt x="16" y="17"/>
                  </a:cubicBezTo>
                  <a:cubicBezTo>
                    <a:pt x="105" y="17"/>
                    <a:pt x="105" y="17"/>
                    <a:pt x="105" y="17"/>
                  </a:cubicBezTo>
                  <a:cubicBezTo>
                    <a:pt x="108" y="17"/>
                    <a:pt x="111" y="20"/>
                    <a:pt x="111" y="23"/>
                  </a:cubicBezTo>
                  <a:lnTo>
                    <a:pt x="111" y="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id-ID" kern="0">
                <a:solidFill>
                  <a:srgbClr val="284760"/>
                </a:solidFill>
                <a:cs typeface="+mn-ea"/>
                <a:sym typeface="+mn-lt"/>
              </a:endParaRPr>
            </a:p>
          </p:txBody>
        </p:sp>
        <p:sp>
          <p:nvSpPr>
            <p:cNvPr id="99" name="Freeform 146">
              <a:extLst>
                <a:ext uri="{FF2B5EF4-FFF2-40B4-BE49-F238E27FC236}">
                  <a16:creationId xmlns:a16="http://schemas.microsoft.com/office/drawing/2014/main" id="{B7EC13B0-7050-45FE-B45E-406C65A197F2}"/>
                </a:ext>
              </a:extLst>
            </p:cNvPr>
            <p:cNvSpPr>
              <a:spLocks/>
            </p:cNvSpPr>
            <p:nvPr/>
          </p:nvSpPr>
          <p:spPr bwMode="auto">
            <a:xfrm>
              <a:off x="9069388" y="4143376"/>
              <a:ext cx="79375" cy="74613"/>
            </a:xfrm>
            <a:custGeom>
              <a:avLst/>
              <a:gdLst>
                <a:gd name="T0" fmla="*/ 2 w 21"/>
                <a:gd name="T1" fmla="*/ 13 h 20"/>
                <a:gd name="T2" fmla="*/ 4 w 21"/>
                <a:gd name="T3" fmla="*/ 20 h 20"/>
                <a:gd name="T4" fmla="*/ 6 w 21"/>
                <a:gd name="T5" fmla="*/ 20 h 20"/>
                <a:gd name="T6" fmla="*/ 11 w 21"/>
                <a:gd name="T7" fmla="*/ 18 h 20"/>
                <a:gd name="T8" fmla="*/ 21 w 21"/>
                <a:gd name="T9" fmla="*/ 0 h 20"/>
                <a:gd name="T10" fmla="*/ 9 w 21"/>
                <a:gd name="T11" fmla="*/ 0 h 20"/>
                <a:gd name="T12" fmla="*/ 2 w 21"/>
                <a:gd name="T13" fmla="*/ 13 h 20"/>
              </a:gdLst>
              <a:ahLst/>
              <a:cxnLst>
                <a:cxn ang="0">
                  <a:pos x="T0" y="T1"/>
                </a:cxn>
                <a:cxn ang="0">
                  <a:pos x="T2" y="T3"/>
                </a:cxn>
                <a:cxn ang="0">
                  <a:pos x="T4" y="T5"/>
                </a:cxn>
                <a:cxn ang="0">
                  <a:pos x="T6" y="T7"/>
                </a:cxn>
                <a:cxn ang="0">
                  <a:pos x="T8" y="T9"/>
                </a:cxn>
                <a:cxn ang="0">
                  <a:pos x="T10" y="T11"/>
                </a:cxn>
                <a:cxn ang="0">
                  <a:pos x="T12" y="T13"/>
                </a:cxn>
              </a:cxnLst>
              <a:rect l="0" t="0" r="r" b="b"/>
              <a:pathLst>
                <a:path w="21" h="20">
                  <a:moveTo>
                    <a:pt x="2" y="13"/>
                  </a:moveTo>
                  <a:cubicBezTo>
                    <a:pt x="0" y="15"/>
                    <a:pt x="1" y="18"/>
                    <a:pt x="4" y="20"/>
                  </a:cubicBezTo>
                  <a:cubicBezTo>
                    <a:pt x="4" y="20"/>
                    <a:pt x="5" y="20"/>
                    <a:pt x="6" y="20"/>
                  </a:cubicBezTo>
                  <a:cubicBezTo>
                    <a:pt x="8" y="20"/>
                    <a:pt x="10" y="19"/>
                    <a:pt x="11" y="18"/>
                  </a:cubicBezTo>
                  <a:cubicBezTo>
                    <a:pt x="21" y="0"/>
                    <a:pt x="21" y="0"/>
                    <a:pt x="21" y="0"/>
                  </a:cubicBezTo>
                  <a:cubicBezTo>
                    <a:pt x="9" y="0"/>
                    <a:pt x="9" y="0"/>
                    <a:pt x="9" y="0"/>
                  </a:cubicBezTo>
                  <a:lnTo>
                    <a:pt x="2"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id-ID" kern="0">
                <a:solidFill>
                  <a:srgbClr val="284760"/>
                </a:solidFill>
                <a:cs typeface="+mn-ea"/>
                <a:sym typeface="+mn-lt"/>
              </a:endParaRPr>
            </a:p>
          </p:txBody>
        </p:sp>
        <p:sp>
          <p:nvSpPr>
            <p:cNvPr id="100" name="Freeform 147">
              <a:extLst>
                <a:ext uri="{FF2B5EF4-FFF2-40B4-BE49-F238E27FC236}">
                  <a16:creationId xmlns:a16="http://schemas.microsoft.com/office/drawing/2014/main" id="{F8C67953-F2C2-47D9-9CF9-D182EA1F4D7B}"/>
                </a:ext>
              </a:extLst>
            </p:cNvPr>
            <p:cNvSpPr>
              <a:spLocks/>
            </p:cNvSpPr>
            <p:nvPr/>
          </p:nvSpPr>
          <p:spPr bwMode="auto">
            <a:xfrm>
              <a:off x="9324975" y="4143376"/>
              <a:ext cx="79375" cy="74613"/>
            </a:xfrm>
            <a:custGeom>
              <a:avLst/>
              <a:gdLst>
                <a:gd name="T0" fmla="*/ 12 w 21"/>
                <a:gd name="T1" fmla="*/ 0 h 20"/>
                <a:gd name="T2" fmla="*/ 0 w 21"/>
                <a:gd name="T3" fmla="*/ 0 h 20"/>
                <a:gd name="T4" fmla="*/ 10 w 21"/>
                <a:gd name="T5" fmla="*/ 18 h 20"/>
                <a:gd name="T6" fmla="*/ 15 w 21"/>
                <a:gd name="T7" fmla="*/ 20 h 20"/>
                <a:gd name="T8" fmla="*/ 17 w 21"/>
                <a:gd name="T9" fmla="*/ 20 h 20"/>
                <a:gd name="T10" fmla="*/ 19 w 21"/>
                <a:gd name="T11" fmla="*/ 13 h 20"/>
                <a:gd name="T12" fmla="*/ 12 w 21"/>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21" h="20">
                  <a:moveTo>
                    <a:pt x="12" y="0"/>
                  </a:moveTo>
                  <a:cubicBezTo>
                    <a:pt x="0" y="0"/>
                    <a:pt x="0" y="0"/>
                    <a:pt x="0" y="0"/>
                  </a:cubicBezTo>
                  <a:cubicBezTo>
                    <a:pt x="10" y="18"/>
                    <a:pt x="10" y="18"/>
                    <a:pt x="10" y="18"/>
                  </a:cubicBezTo>
                  <a:cubicBezTo>
                    <a:pt x="11" y="19"/>
                    <a:pt x="13" y="20"/>
                    <a:pt x="15" y="20"/>
                  </a:cubicBezTo>
                  <a:cubicBezTo>
                    <a:pt x="16" y="20"/>
                    <a:pt x="17" y="20"/>
                    <a:pt x="17" y="20"/>
                  </a:cubicBezTo>
                  <a:cubicBezTo>
                    <a:pt x="20" y="18"/>
                    <a:pt x="21" y="15"/>
                    <a:pt x="19" y="13"/>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id-ID" kern="0">
                <a:solidFill>
                  <a:srgbClr val="284760"/>
                </a:solidFill>
                <a:cs typeface="+mn-ea"/>
                <a:sym typeface="+mn-lt"/>
              </a:endParaRPr>
            </a:p>
          </p:txBody>
        </p:sp>
      </p:grpSp>
      <p:grpSp>
        <p:nvGrpSpPr>
          <p:cNvPr id="101" name="组合 100">
            <a:extLst>
              <a:ext uri="{FF2B5EF4-FFF2-40B4-BE49-F238E27FC236}">
                <a16:creationId xmlns:a16="http://schemas.microsoft.com/office/drawing/2014/main" id="{6FC2C2D1-6524-464D-950F-D79D9D730129}"/>
              </a:ext>
            </a:extLst>
          </p:cNvPr>
          <p:cNvGrpSpPr/>
          <p:nvPr/>
        </p:nvGrpSpPr>
        <p:grpSpPr>
          <a:xfrm>
            <a:off x="9466510" y="2642883"/>
            <a:ext cx="951325" cy="989377"/>
            <a:chOff x="7907338" y="4873626"/>
            <a:chExt cx="436563" cy="454025"/>
          </a:xfrm>
          <a:solidFill>
            <a:schemeClr val="accent3">
              <a:lumMod val="40000"/>
              <a:lumOff val="60000"/>
            </a:schemeClr>
          </a:solidFill>
        </p:grpSpPr>
        <p:sp>
          <p:nvSpPr>
            <p:cNvPr id="103" name="Freeform 152">
              <a:extLst>
                <a:ext uri="{FF2B5EF4-FFF2-40B4-BE49-F238E27FC236}">
                  <a16:creationId xmlns:a16="http://schemas.microsoft.com/office/drawing/2014/main" id="{4EB6BAE1-11F3-4547-8E5C-3A0D33DF3608}"/>
                </a:ext>
              </a:extLst>
            </p:cNvPr>
            <p:cNvSpPr>
              <a:spLocks/>
            </p:cNvSpPr>
            <p:nvPr/>
          </p:nvSpPr>
          <p:spPr bwMode="auto">
            <a:xfrm>
              <a:off x="7907338" y="5137151"/>
              <a:ext cx="173038" cy="171450"/>
            </a:xfrm>
            <a:custGeom>
              <a:avLst/>
              <a:gdLst>
                <a:gd name="T0" fmla="*/ 109 w 109"/>
                <a:gd name="T1" fmla="*/ 56 h 108"/>
                <a:gd name="T2" fmla="*/ 0 w 109"/>
                <a:gd name="T3" fmla="*/ 108 h 108"/>
                <a:gd name="T4" fmla="*/ 52 w 109"/>
                <a:gd name="T5" fmla="*/ 0 h 108"/>
                <a:gd name="T6" fmla="*/ 109 w 109"/>
                <a:gd name="T7" fmla="*/ 56 h 108"/>
              </a:gdLst>
              <a:ahLst/>
              <a:cxnLst>
                <a:cxn ang="0">
                  <a:pos x="T0" y="T1"/>
                </a:cxn>
                <a:cxn ang="0">
                  <a:pos x="T2" y="T3"/>
                </a:cxn>
                <a:cxn ang="0">
                  <a:pos x="T4" y="T5"/>
                </a:cxn>
                <a:cxn ang="0">
                  <a:pos x="T6" y="T7"/>
                </a:cxn>
              </a:cxnLst>
              <a:rect l="0" t="0" r="r" b="b"/>
              <a:pathLst>
                <a:path w="109" h="108">
                  <a:moveTo>
                    <a:pt x="109" y="56"/>
                  </a:moveTo>
                  <a:lnTo>
                    <a:pt x="0" y="108"/>
                  </a:lnTo>
                  <a:lnTo>
                    <a:pt x="52" y="0"/>
                  </a:lnTo>
                  <a:lnTo>
                    <a:pt x="109"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id-ID" kern="0">
                <a:solidFill>
                  <a:srgbClr val="284760"/>
                </a:solidFill>
                <a:cs typeface="+mn-ea"/>
                <a:sym typeface="+mn-lt"/>
              </a:endParaRPr>
            </a:p>
          </p:txBody>
        </p:sp>
        <p:sp>
          <p:nvSpPr>
            <p:cNvPr id="110" name="Freeform 153">
              <a:extLst>
                <a:ext uri="{FF2B5EF4-FFF2-40B4-BE49-F238E27FC236}">
                  <a16:creationId xmlns:a16="http://schemas.microsoft.com/office/drawing/2014/main" id="{5BD22D01-84B5-4D70-B7FE-0211FF6146C3}"/>
                </a:ext>
              </a:extLst>
            </p:cNvPr>
            <p:cNvSpPr>
              <a:spLocks/>
            </p:cNvSpPr>
            <p:nvPr/>
          </p:nvSpPr>
          <p:spPr bwMode="auto">
            <a:xfrm>
              <a:off x="8215313" y="4873626"/>
              <a:ext cx="128588" cy="127000"/>
            </a:xfrm>
            <a:custGeom>
              <a:avLst/>
              <a:gdLst>
                <a:gd name="T0" fmla="*/ 24 w 34"/>
                <a:gd name="T1" fmla="*/ 34 h 34"/>
                <a:gd name="T2" fmla="*/ 0 w 34"/>
                <a:gd name="T3" fmla="*/ 10 h 34"/>
                <a:gd name="T4" fmla="*/ 7 w 34"/>
                <a:gd name="T5" fmla="*/ 3 h 34"/>
                <a:gd name="T6" fmla="*/ 18 w 34"/>
                <a:gd name="T7" fmla="*/ 3 h 34"/>
                <a:gd name="T8" fmla="*/ 31 w 34"/>
                <a:gd name="T9" fmla="*/ 16 h 34"/>
                <a:gd name="T10" fmla="*/ 31 w 34"/>
                <a:gd name="T11" fmla="*/ 27 h 34"/>
                <a:gd name="T12" fmla="*/ 24 w 3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34" h="34">
                  <a:moveTo>
                    <a:pt x="24" y="34"/>
                  </a:moveTo>
                  <a:cubicBezTo>
                    <a:pt x="0" y="10"/>
                    <a:pt x="0" y="10"/>
                    <a:pt x="0" y="10"/>
                  </a:cubicBezTo>
                  <a:cubicBezTo>
                    <a:pt x="7" y="3"/>
                    <a:pt x="7" y="3"/>
                    <a:pt x="7" y="3"/>
                  </a:cubicBezTo>
                  <a:cubicBezTo>
                    <a:pt x="10" y="0"/>
                    <a:pt x="15" y="0"/>
                    <a:pt x="18" y="3"/>
                  </a:cubicBezTo>
                  <a:cubicBezTo>
                    <a:pt x="31" y="16"/>
                    <a:pt x="31" y="16"/>
                    <a:pt x="31" y="16"/>
                  </a:cubicBezTo>
                  <a:cubicBezTo>
                    <a:pt x="34" y="19"/>
                    <a:pt x="34" y="24"/>
                    <a:pt x="31" y="27"/>
                  </a:cubicBezTo>
                  <a:lnTo>
                    <a:pt x="24"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id-ID" kern="0">
                <a:solidFill>
                  <a:srgbClr val="284760"/>
                </a:solidFill>
                <a:cs typeface="+mn-ea"/>
                <a:sym typeface="+mn-lt"/>
              </a:endParaRPr>
            </a:p>
          </p:txBody>
        </p:sp>
        <p:sp>
          <p:nvSpPr>
            <p:cNvPr id="136" name="Rectangle 154">
              <a:extLst>
                <a:ext uri="{FF2B5EF4-FFF2-40B4-BE49-F238E27FC236}">
                  <a16:creationId xmlns:a16="http://schemas.microsoft.com/office/drawing/2014/main" id="{0BCE0C43-D3AA-47D7-A27F-34122C01D1EB}"/>
                </a:ext>
              </a:extLst>
            </p:cNvPr>
            <p:cNvSpPr>
              <a:spLocks noChangeArrowheads="1"/>
            </p:cNvSpPr>
            <p:nvPr/>
          </p:nvSpPr>
          <p:spPr bwMode="auto">
            <a:xfrm>
              <a:off x="7907338" y="5308601"/>
              <a:ext cx="4318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id-ID" kern="0">
                <a:solidFill>
                  <a:srgbClr val="284760"/>
                </a:solidFill>
                <a:cs typeface="+mn-ea"/>
                <a:sym typeface="+mn-lt"/>
              </a:endParaRPr>
            </a:p>
          </p:txBody>
        </p:sp>
        <p:sp>
          <p:nvSpPr>
            <p:cNvPr id="137" name="Freeform 155">
              <a:extLst>
                <a:ext uri="{FF2B5EF4-FFF2-40B4-BE49-F238E27FC236}">
                  <a16:creationId xmlns:a16="http://schemas.microsoft.com/office/drawing/2014/main" id="{5B1D326F-B4B4-42FF-968A-D32D0ED36A44}"/>
                </a:ext>
              </a:extLst>
            </p:cNvPr>
            <p:cNvSpPr>
              <a:spLocks/>
            </p:cNvSpPr>
            <p:nvPr/>
          </p:nvSpPr>
          <p:spPr bwMode="auto">
            <a:xfrm>
              <a:off x="8004175" y="4933951"/>
              <a:ext cx="279400" cy="277813"/>
            </a:xfrm>
            <a:custGeom>
              <a:avLst/>
              <a:gdLst>
                <a:gd name="T0" fmla="*/ 36 w 74"/>
                <a:gd name="T1" fmla="*/ 50 h 74"/>
                <a:gd name="T2" fmla="*/ 36 w 74"/>
                <a:gd name="T3" fmla="*/ 44 h 74"/>
                <a:gd name="T4" fmla="*/ 65 w 74"/>
                <a:gd name="T5" fmla="*/ 15 h 74"/>
                <a:gd name="T6" fmla="*/ 50 w 74"/>
                <a:gd name="T7" fmla="*/ 0 h 74"/>
                <a:gd name="T8" fmla="*/ 0 w 74"/>
                <a:gd name="T9" fmla="*/ 50 h 74"/>
                <a:gd name="T10" fmla="*/ 24 w 74"/>
                <a:gd name="T11" fmla="*/ 74 h 74"/>
                <a:gd name="T12" fmla="*/ 74 w 74"/>
                <a:gd name="T13" fmla="*/ 24 h 74"/>
                <a:gd name="T14" fmla="*/ 71 w 74"/>
                <a:gd name="T15" fmla="*/ 21 h 74"/>
                <a:gd name="T16" fmla="*/ 42 w 74"/>
                <a:gd name="T17" fmla="*/ 50 h 74"/>
                <a:gd name="T18" fmla="*/ 36 w 74"/>
                <a:gd name="T19" fmla="*/ 5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74">
                  <a:moveTo>
                    <a:pt x="36" y="50"/>
                  </a:moveTo>
                  <a:cubicBezTo>
                    <a:pt x="35" y="49"/>
                    <a:pt x="35" y="46"/>
                    <a:pt x="36" y="44"/>
                  </a:cubicBezTo>
                  <a:cubicBezTo>
                    <a:pt x="65" y="15"/>
                    <a:pt x="65" y="15"/>
                    <a:pt x="65" y="15"/>
                  </a:cubicBezTo>
                  <a:cubicBezTo>
                    <a:pt x="50" y="0"/>
                    <a:pt x="50" y="0"/>
                    <a:pt x="50" y="0"/>
                  </a:cubicBezTo>
                  <a:cubicBezTo>
                    <a:pt x="0" y="50"/>
                    <a:pt x="0" y="50"/>
                    <a:pt x="0" y="50"/>
                  </a:cubicBezTo>
                  <a:cubicBezTo>
                    <a:pt x="24" y="74"/>
                    <a:pt x="24" y="74"/>
                    <a:pt x="24" y="74"/>
                  </a:cubicBezTo>
                  <a:cubicBezTo>
                    <a:pt x="74" y="24"/>
                    <a:pt x="74" y="24"/>
                    <a:pt x="74" y="24"/>
                  </a:cubicBezTo>
                  <a:cubicBezTo>
                    <a:pt x="71" y="21"/>
                    <a:pt x="71" y="21"/>
                    <a:pt x="71" y="21"/>
                  </a:cubicBezTo>
                  <a:cubicBezTo>
                    <a:pt x="42" y="50"/>
                    <a:pt x="42" y="50"/>
                    <a:pt x="42" y="50"/>
                  </a:cubicBezTo>
                  <a:cubicBezTo>
                    <a:pt x="41" y="52"/>
                    <a:pt x="38" y="52"/>
                    <a:pt x="36"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defRPr/>
              </a:pPr>
              <a:endParaRPr lang="id-ID" kern="0">
                <a:solidFill>
                  <a:srgbClr val="284760"/>
                </a:solidFill>
                <a:cs typeface="+mn-ea"/>
                <a:sym typeface="+mn-lt"/>
              </a:endParaRPr>
            </a:p>
          </p:txBody>
        </p:sp>
      </p:grpSp>
      <p:sp>
        <p:nvSpPr>
          <p:cNvPr id="138" name="出自【趣你的PPT】(微信:qunideppt)：最优质的PPT资源库">
            <a:extLst>
              <a:ext uri="{FF2B5EF4-FFF2-40B4-BE49-F238E27FC236}">
                <a16:creationId xmlns:a16="http://schemas.microsoft.com/office/drawing/2014/main" id="{D3A26A6B-E97C-4866-98F0-E82B4E8146A6}"/>
              </a:ext>
            </a:extLst>
          </p:cNvPr>
          <p:cNvSpPr txBox="1">
            <a:spLocks noChangeArrowheads="1"/>
          </p:cNvSpPr>
          <p:nvPr/>
        </p:nvSpPr>
        <p:spPr bwMode="auto">
          <a:xfrm>
            <a:off x="612605" y="4261863"/>
            <a:ext cx="32532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14377" fontAlgn="base">
              <a:lnSpc>
                <a:spcPct val="100000"/>
              </a:lnSpc>
              <a:spcBef>
                <a:spcPct val="0"/>
              </a:spcBef>
              <a:spcAft>
                <a:spcPct val="0"/>
              </a:spcAft>
              <a:buNone/>
              <a:defRPr/>
            </a:pPr>
            <a:r>
              <a:rPr lang="zh-CN" altLang="en-US" sz="2400" b="1" dirty="0">
                <a:solidFill>
                  <a:schemeClr val="accent3">
                    <a:lumMod val="40000"/>
                    <a:lumOff val="60000"/>
                  </a:schemeClr>
                </a:solidFill>
                <a:latin typeface="+mn-lt"/>
                <a:ea typeface="+mn-ea"/>
                <a:cs typeface="+mn-ea"/>
                <a:sym typeface="+mn-lt"/>
              </a:rPr>
              <a:t>请输入标题</a:t>
            </a:r>
          </a:p>
        </p:txBody>
      </p:sp>
      <p:sp>
        <p:nvSpPr>
          <p:cNvPr id="139" name="出自【趣你的PPT】(微信:qunideppt)：最优质的PPT资源库">
            <a:extLst>
              <a:ext uri="{FF2B5EF4-FFF2-40B4-BE49-F238E27FC236}">
                <a16:creationId xmlns:a16="http://schemas.microsoft.com/office/drawing/2014/main" id="{80858C68-DA50-4126-8371-5E1B70FD9F75}"/>
              </a:ext>
            </a:extLst>
          </p:cNvPr>
          <p:cNvSpPr txBox="1">
            <a:spLocks noChangeArrowheads="1"/>
          </p:cNvSpPr>
          <p:nvPr/>
        </p:nvSpPr>
        <p:spPr bwMode="auto">
          <a:xfrm>
            <a:off x="612605" y="3766089"/>
            <a:ext cx="32532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14377" fontAlgn="base">
              <a:lnSpc>
                <a:spcPct val="100000"/>
              </a:lnSpc>
              <a:spcBef>
                <a:spcPct val="0"/>
              </a:spcBef>
              <a:spcAft>
                <a:spcPct val="0"/>
              </a:spcAft>
              <a:buNone/>
              <a:defRPr/>
            </a:pPr>
            <a:r>
              <a:rPr lang="en-US" altLang="zh-CN" sz="2000" dirty="0">
                <a:solidFill>
                  <a:schemeClr val="accent3">
                    <a:lumMod val="40000"/>
                    <a:lumOff val="60000"/>
                  </a:schemeClr>
                </a:solidFill>
                <a:latin typeface="+mn-lt"/>
                <a:ea typeface="+mn-ea"/>
                <a:cs typeface="+mn-ea"/>
                <a:sym typeface="+mn-lt"/>
              </a:rPr>
              <a:t>PART 01</a:t>
            </a:r>
            <a:endParaRPr lang="zh-CN" altLang="en-US" sz="2000" dirty="0">
              <a:solidFill>
                <a:schemeClr val="accent3">
                  <a:lumMod val="40000"/>
                  <a:lumOff val="60000"/>
                </a:schemeClr>
              </a:solidFill>
              <a:latin typeface="+mn-lt"/>
              <a:ea typeface="+mn-ea"/>
              <a:cs typeface="+mn-ea"/>
              <a:sym typeface="+mn-lt"/>
            </a:endParaRPr>
          </a:p>
        </p:txBody>
      </p:sp>
      <p:sp>
        <p:nvSpPr>
          <p:cNvPr id="140" name="出自【趣你的PPT】(微信:qunideppt)：最优质的PPT资源库">
            <a:extLst>
              <a:ext uri="{FF2B5EF4-FFF2-40B4-BE49-F238E27FC236}">
                <a16:creationId xmlns:a16="http://schemas.microsoft.com/office/drawing/2014/main" id="{40C22890-522D-40D7-90DF-3F2B4C732BC2}"/>
              </a:ext>
            </a:extLst>
          </p:cNvPr>
          <p:cNvSpPr txBox="1">
            <a:spLocks noChangeArrowheads="1"/>
          </p:cNvSpPr>
          <p:nvPr/>
        </p:nvSpPr>
        <p:spPr bwMode="auto">
          <a:xfrm>
            <a:off x="3172817" y="4261863"/>
            <a:ext cx="32532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14377" fontAlgn="base">
              <a:lnSpc>
                <a:spcPct val="100000"/>
              </a:lnSpc>
              <a:spcBef>
                <a:spcPct val="0"/>
              </a:spcBef>
              <a:spcAft>
                <a:spcPct val="0"/>
              </a:spcAft>
              <a:buNone/>
              <a:defRPr/>
            </a:pPr>
            <a:r>
              <a:rPr lang="zh-CN" altLang="en-US" sz="2400" b="1" dirty="0">
                <a:solidFill>
                  <a:schemeClr val="accent3">
                    <a:lumMod val="40000"/>
                    <a:lumOff val="60000"/>
                  </a:schemeClr>
                </a:solidFill>
                <a:latin typeface="+mn-lt"/>
                <a:ea typeface="+mn-ea"/>
                <a:cs typeface="+mn-ea"/>
                <a:sym typeface="+mn-lt"/>
              </a:rPr>
              <a:t>请输入标题</a:t>
            </a:r>
          </a:p>
        </p:txBody>
      </p:sp>
      <p:sp>
        <p:nvSpPr>
          <p:cNvPr id="141" name="出自【趣你的PPT】(微信:qunideppt)：最优质的PPT资源库">
            <a:extLst>
              <a:ext uri="{FF2B5EF4-FFF2-40B4-BE49-F238E27FC236}">
                <a16:creationId xmlns:a16="http://schemas.microsoft.com/office/drawing/2014/main" id="{A18C95E9-5EED-4854-A405-B8AAC6B687FE}"/>
              </a:ext>
            </a:extLst>
          </p:cNvPr>
          <p:cNvSpPr txBox="1">
            <a:spLocks noChangeArrowheads="1"/>
          </p:cNvSpPr>
          <p:nvPr/>
        </p:nvSpPr>
        <p:spPr bwMode="auto">
          <a:xfrm>
            <a:off x="3172817" y="3766089"/>
            <a:ext cx="32532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14377" fontAlgn="base">
              <a:lnSpc>
                <a:spcPct val="100000"/>
              </a:lnSpc>
              <a:spcBef>
                <a:spcPct val="0"/>
              </a:spcBef>
              <a:spcAft>
                <a:spcPct val="0"/>
              </a:spcAft>
              <a:buNone/>
              <a:defRPr/>
            </a:pPr>
            <a:r>
              <a:rPr lang="en-US" altLang="zh-CN" sz="2000" dirty="0">
                <a:solidFill>
                  <a:schemeClr val="accent3">
                    <a:lumMod val="40000"/>
                    <a:lumOff val="60000"/>
                  </a:schemeClr>
                </a:solidFill>
                <a:latin typeface="+mn-lt"/>
                <a:ea typeface="+mn-ea"/>
                <a:cs typeface="+mn-ea"/>
                <a:sym typeface="+mn-lt"/>
              </a:rPr>
              <a:t>PART 02</a:t>
            </a:r>
            <a:endParaRPr lang="zh-CN" altLang="en-US" sz="2000" dirty="0">
              <a:solidFill>
                <a:schemeClr val="accent3">
                  <a:lumMod val="40000"/>
                  <a:lumOff val="60000"/>
                </a:schemeClr>
              </a:solidFill>
              <a:latin typeface="+mn-lt"/>
              <a:ea typeface="+mn-ea"/>
              <a:cs typeface="+mn-ea"/>
              <a:sym typeface="+mn-lt"/>
            </a:endParaRPr>
          </a:p>
        </p:txBody>
      </p:sp>
      <p:sp>
        <p:nvSpPr>
          <p:cNvPr id="142" name="出自【趣你的PPT】(微信:qunideppt)：最优质的PPT资源库">
            <a:extLst>
              <a:ext uri="{FF2B5EF4-FFF2-40B4-BE49-F238E27FC236}">
                <a16:creationId xmlns:a16="http://schemas.microsoft.com/office/drawing/2014/main" id="{594E90C0-E929-4F63-AD38-7ECA8305F22C}"/>
              </a:ext>
            </a:extLst>
          </p:cNvPr>
          <p:cNvSpPr txBox="1">
            <a:spLocks noChangeArrowheads="1"/>
          </p:cNvSpPr>
          <p:nvPr/>
        </p:nvSpPr>
        <p:spPr bwMode="auto">
          <a:xfrm>
            <a:off x="5685745" y="4261863"/>
            <a:ext cx="32532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14377" fontAlgn="base">
              <a:lnSpc>
                <a:spcPct val="100000"/>
              </a:lnSpc>
              <a:spcBef>
                <a:spcPct val="0"/>
              </a:spcBef>
              <a:spcAft>
                <a:spcPct val="0"/>
              </a:spcAft>
              <a:buNone/>
              <a:defRPr/>
            </a:pPr>
            <a:r>
              <a:rPr lang="zh-CN" altLang="en-US" sz="2400" b="1" dirty="0">
                <a:solidFill>
                  <a:schemeClr val="accent3">
                    <a:lumMod val="40000"/>
                    <a:lumOff val="60000"/>
                  </a:schemeClr>
                </a:solidFill>
                <a:latin typeface="+mn-lt"/>
                <a:ea typeface="+mn-ea"/>
                <a:cs typeface="+mn-ea"/>
                <a:sym typeface="+mn-lt"/>
              </a:rPr>
              <a:t>请输入标题</a:t>
            </a:r>
          </a:p>
        </p:txBody>
      </p:sp>
      <p:sp>
        <p:nvSpPr>
          <p:cNvPr id="143" name="出自【趣你的PPT】(微信:qunideppt)：最优质的PPT资源库">
            <a:extLst>
              <a:ext uri="{FF2B5EF4-FFF2-40B4-BE49-F238E27FC236}">
                <a16:creationId xmlns:a16="http://schemas.microsoft.com/office/drawing/2014/main" id="{78329556-D895-4683-93B8-F3E0C6D62677}"/>
              </a:ext>
            </a:extLst>
          </p:cNvPr>
          <p:cNvSpPr txBox="1">
            <a:spLocks noChangeArrowheads="1"/>
          </p:cNvSpPr>
          <p:nvPr/>
        </p:nvSpPr>
        <p:spPr bwMode="auto">
          <a:xfrm>
            <a:off x="5685745" y="3766089"/>
            <a:ext cx="32532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14377" fontAlgn="base">
              <a:lnSpc>
                <a:spcPct val="100000"/>
              </a:lnSpc>
              <a:spcBef>
                <a:spcPct val="0"/>
              </a:spcBef>
              <a:spcAft>
                <a:spcPct val="0"/>
              </a:spcAft>
              <a:buNone/>
              <a:defRPr/>
            </a:pPr>
            <a:r>
              <a:rPr lang="en-US" altLang="zh-CN" sz="2000" dirty="0">
                <a:solidFill>
                  <a:schemeClr val="accent3">
                    <a:lumMod val="40000"/>
                    <a:lumOff val="60000"/>
                  </a:schemeClr>
                </a:solidFill>
                <a:latin typeface="+mn-lt"/>
                <a:ea typeface="+mn-ea"/>
                <a:cs typeface="+mn-ea"/>
                <a:sym typeface="+mn-lt"/>
              </a:rPr>
              <a:t>PART 03</a:t>
            </a:r>
            <a:endParaRPr lang="zh-CN" altLang="en-US" sz="2000" dirty="0">
              <a:solidFill>
                <a:schemeClr val="accent3">
                  <a:lumMod val="40000"/>
                  <a:lumOff val="60000"/>
                </a:schemeClr>
              </a:solidFill>
              <a:latin typeface="+mn-lt"/>
              <a:ea typeface="+mn-ea"/>
              <a:cs typeface="+mn-ea"/>
              <a:sym typeface="+mn-lt"/>
            </a:endParaRPr>
          </a:p>
        </p:txBody>
      </p:sp>
      <p:sp>
        <p:nvSpPr>
          <p:cNvPr id="144" name="出自【趣你的PPT】(微信:qunideppt)：最优质的PPT资源库">
            <a:extLst>
              <a:ext uri="{FF2B5EF4-FFF2-40B4-BE49-F238E27FC236}">
                <a16:creationId xmlns:a16="http://schemas.microsoft.com/office/drawing/2014/main" id="{68BC22D4-79C0-4680-B204-65DF625600BA}"/>
              </a:ext>
            </a:extLst>
          </p:cNvPr>
          <p:cNvSpPr txBox="1">
            <a:spLocks noChangeArrowheads="1"/>
          </p:cNvSpPr>
          <p:nvPr/>
        </p:nvSpPr>
        <p:spPr bwMode="auto">
          <a:xfrm>
            <a:off x="8315539" y="4261863"/>
            <a:ext cx="32532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14377" fontAlgn="base">
              <a:lnSpc>
                <a:spcPct val="100000"/>
              </a:lnSpc>
              <a:spcBef>
                <a:spcPct val="0"/>
              </a:spcBef>
              <a:spcAft>
                <a:spcPct val="0"/>
              </a:spcAft>
              <a:buNone/>
              <a:defRPr/>
            </a:pPr>
            <a:r>
              <a:rPr lang="zh-CN" altLang="en-US" sz="2400" b="1" dirty="0">
                <a:solidFill>
                  <a:schemeClr val="accent3">
                    <a:lumMod val="40000"/>
                    <a:lumOff val="60000"/>
                  </a:schemeClr>
                </a:solidFill>
                <a:latin typeface="+mn-lt"/>
                <a:ea typeface="+mn-ea"/>
                <a:cs typeface="+mn-ea"/>
                <a:sym typeface="+mn-lt"/>
              </a:rPr>
              <a:t>请输入标题</a:t>
            </a:r>
          </a:p>
        </p:txBody>
      </p:sp>
      <p:sp>
        <p:nvSpPr>
          <p:cNvPr id="145" name="出自【趣你的PPT】(微信:qunideppt)：最优质的PPT资源库">
            <a:extLst>
              <a:ext uri="{FF2B5EF4-FFF2-40B4-BE49-F238E27FC236}">
                <a16:creationId xmlns:a16="http://schemas.microsoft.com/office/drawing/2014/main" id="{D2D6CAB7-0878-4C60-91A2-3AC7A280823E}"/>
              </a:ext>
            </a:extLst>
          </p:cNvPr>
          <p:cNvSpPr txBox="1">
            <a:spLocks noChangeArrowheads="1"/>
          </p:cNvSpPr>
          <p:nvPr/>
        </p:nvSpPr>
        <p:spPr bwMode="auto">
          <a:xfrm>
            <a:off x="8315539" y="3766089"/>
            <a:ext cx="32532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14377" fontAlgn="base">
              <a:lnSpc>
                <a:spcPct val="100000"/>
              </a:lnSpc>
              <a:spcBef>
                <a:spcPct val="0"/>
              </a:spcBef>
              <a:spcAft>
                <a:spcPct val="0"/>
              </a:spcAft>
              <a:buNone/>
              <a:defRPr/>
            </a:pPr>
            <a:r>
              <a:rPr lang="en-US" altLang="zh-CN" sz="2000" dirty="0">
                <a:solidFill>
                  <a:schemeClr val="accent3">
                    <a:lumMod val="40000"/>
                    <a:lumOff val="60000"/>
                  </a:schemeClr>
                </a:solidFill>
                <a:latin typeface="+mn-lt"/>
                <a:ea typeface="+mn-ea"/>
                <a:cs typeface="+mn-ea"/>
                <a:sym typeface="+mn-lt"/>
              </a:rPr>
              <a:t>PART 04</a:t>
            </a:r>
            <a:endParaRPr lang="zh-CN" altLang="en-US" sz="2000" dirty="0">
              <a:solidFill>
                <a:schemeClr val="accent3">
                  <a:lumMod val="40000"/>
                  <a:lumOff val="60000"/>
                </a:schemeClr>
              </a:solidFill>
              <a:latin typeface="+mn-lt"/>
              <a:ea typeface="+mn-ea"/>
              <a:cs typeface="+mn-ea"/>
              <a:sym typeface="+mn-lt"/>
            </a:endParaRPr>
          </a:p>
        </p:txBody>
      </p:sp>
      <p:sp>
        <p:nvSpPr>
          <p:cNvPr id="146" name="矩形 145">
            <a:extLst>
              <a:ext uri="{FF2B5EF4-FFF2-40B4-BE49-F238E27FC236}">
                <a16:creationId xmlns:a16="http://schemas.microsoft.com/office/drawing/2014/main" id="{7D5B1CB9-623E-4766-B095-E5B7D304D21A}"/>
              </a:ext>
            </a:extLst>
          </p:cNvPr>
          <p:cNvSpPr/>
          <p:nvPr/>
        </p:nvSpPr>
        <p:spPr>
          <a:xfrm>
            <a:off x="519545" y="581892"/>
            <a:ext cx="11170227" cy="5777345"/>
          </a:xfrm>
          <a:prstGeom prst="rect">
            <a:avLst/>
          </a:prstGeom>
          <a:ln w="101600">
            <a:gradFill>
              <a:gsLst>
                <a:gs pos="50000">
                  <a:srgbClr val="F6D9A7"/>
                </a:gs>
                <a:gs pos="100000">
                  <a:srgbClr val="D6AA74"/>
                </a:gs>
                <a:gs pos="0">
                  <a:srgbClr val="D6AA74"/>
                </a:gs>
              </a:gsLst>
              <a:lin ang="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sz="1351" dirty="0">
              <a:cs typeface="+mn-ea"/>
              <a:sym typeface="+mn-lt"/>
            </a:endParaRPr>
          </a:p>
        </p:txBody>
      </p:sp>
    </p:spTree>
    <p:extLst>
      <p:ext uri="{BB962C8B-B14F-4D97-AF65-F5344CB8AC3E}">
        <p14:creationId xmlns:p14="http://schemas.microsoft.com/office/powerpoint/2010/main" val="30264069"/>
      </p:ext>
    </p:extLst>
  </p:cSld>
  <p:clrMapOvr>
    <a:masterClrMapping/>
  </p:clrMapOvr>
</p:sld>
</file>

<file path=ppt/theme/theme1.xml><?xml version="1.0" encoding="utf-8"?>
<a:theme xmlns:a="http://schemas.openxmlformats.org/drawingml/2006/main" name="Office 主题​​">
  <a:themeElements>
    <a:clrScheme name="红色">
      <a:dk1>
        <a:sysClr val="windowText" lastClr="000000"/>
      </a:dk1>
      <a:lt1>
        <a:sysClr val="window" lastClr="FFFFFF"/>
      </a:lt1>
      <a:dk2>
        <a:srgbClr val="323232"/>
      </a:dk2>
      <a:lt2>
        <a:srgbClr val="E5C243"/>
      </a:lt2>
      <a:accent1>
        <a:srgbClr val="A5300F"/>
      </a:accent1>
      <a:accent2>
        <a:srgbClr val="D55816"/>
      </a:accent2>
      <a:accent3>
        <a:srgbClr val="E19825"/>
      </a:accent3>
      <a:accent4>
        <a:srgbClr val="B19C7D"/>
      </a:accent4>
      <a:accent5>
        <a:srgbClr val="7F5F52"/>
      </a:accent5>
      <a:accent6>
        <a:srgbClr val="B27D49"/>
      </a:accent6>
      <a:hlink>
        <a:srgbClr val="6B9F25"/>
      </a:hlink>
      <a:folHlink>
        <a:srgbClr val="B26B02"/>
      </a:folHlink>
    </a:clrScheme>
    <a:fontScheme name="mxu30k5w">
      <a:majorFont>
        <a:latin typeface="Arial" panose="020F0302020204030204"/>
        <a:ea typeface="微软雅黑"/>
        <a:cs typeface=""/>
      </a:majorFont>
      <a:minorFont>
        <a:latin typeface="Arial"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11113</TotalTime>
  <Words>2937</Words>
  <Application>Microsoft Office PowerPoint</Application>
  <PresentationFormat>宽屏</PresentationFormat>
  <Paragraphs>516</Paragraphs>
  <Slides>37</Slides>
  <Notes>37</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37</vt:i4>
      </vt:variant>
    </vt:vector>
  </HeadingPairs>
  <TitlesOfParts>
    <vt:vector size="41" baseType="lpstr">
      <vt:lpstr>等线</vt:lpstr>
      <vt:lpstr>微软雅黑</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islide</Manager>
  <Company>islide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天津师范大学论文答辩汇报通用PPT模板</dc:title>
  <dc:creator>于 文清</dc:creator>
  <cp:keywords>51PPT模板网（www.51pptmoban.com）</cp:keywords>
  <dc:description>51PPT模板网，幻灯片演示模板及素材免费下载！_x000d_
51PPT模板网 唯一访问网址：www.51pptmoban.com</dc:description>
  <cp:lastModifiedBy>jingtao hu</cp:lastModifiedBy>
  <cp:revision>455</cp:revision>
  <dcterms:created xsi:type="dcterms:W3CDTF">2020-03-06T06:34:54Z</dcterms:created>
  <dcterms:modified xsi:type="dcterms:W3CDTF">2024-09-15T03:04:49Z</dcterms:modified>
  <cp:contentStatus>天津师范大学论文答辩汇报通用PPT模板，www.51pptmoban.com</cp:contentStatus>
  <cp:version>51pptmoban.com（V51PPT-24060401版）</cp:version>
</cp:coreProperties>
</file>