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76" r:id="rId3"/>
    <p:sldId id="263" r:id="rId4"/>
    <p:sldId id="265" r:id="rId5"/>
    <p:sldId id="278" r:id="rId6"/>
    <p:sldId id="282" r:id="rId7"/>
    <p:sldId id="283" r:id="rId8"/>
    <p:sldId id="286" r:id="rId9"/>
    <p:sldId id="266" r:id="rId10"/>
    <p:sldId id="301" r:id="rId11"/>
    <p:sldId id="285" r:id="rId12"/>
    <p:sldId id="280" r:id="rId13"/>
    <p:sldId id="289" r:id="rId14"/>
    <p:sldId id="293" r:id="rId15"/>
    <p:sldId id="292" r:id="rId16"/>
    <p:sldId id="291" r:id="rId17"/>
    <p:sldId id="294" r:id="rId18"/>
    <p:sldId id="299" r:id="rId19"/>
    <p:sldId id="295" r:id="rId20"/>
    <p:sldId id="281" r:id="rId21"/>
    <p:sldId id="300" r:id="rId22"/>
    <p:sldId id="298" r:id="rId23"/>
    <p:sldId id="26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pos="3840" userDrawn="1">
          <p15:clr>
            <a:srgbClr val="F26B43"/>
          </p15:clr>
        </p15:guide>
        <p15:guide id="3" pos="7310" userDrawn="1">
          <p15:clr>
            <a:srgbClr val="F26B43"/>
          </p15:clr>
        </p15:guide>
        <p15:guide id="4" pos="370" userDrawn="1">
          <p15:clr>
            <a:srgbClr val="F26B43"/>
          </p15:clr>
        </p15:guide>
        <p15:guide id="5" pos="4974" userDrawn="1">
          <p15:clr>
            <a:srgbClr val="A4A3A4"/>
          </p15:clr>
        </p15:guide>
        <p15:guide id="6" orient="horz" pos="210" userDrawn="1">
          <p15:clr>
            <a:srgbClr val="F26B43"/>
          </p15:clr>
        </p15:guide>
        <p15:guide id="7" orient="horz" pos="4088" userDrawn="1">
          <p15:clr>
            <a:srgbClr val="F26B43"/>
          </p15:clr>
        </p15:guide>
        <p15:guide id="8" pos="2706" userDrawn="1">
          <p15:clr>
            <a:srgbClr val="A4A3A4"/>
          </p15:clr>
        </p15:guide>
        <p15:guide id="9" orient="horz" pos="845" userDrawn="1">
          <p15:clr>
            <a:srgbClr val="A4A3A4"/>
          </p15:clr>
        </p15:guide>
        <p15:guide id="10" orient="horz" pos="3997" userDrawn="1">
          <p15:clr>
            <a:srgbClr val="A4A3A4"/>
          </p15:clr>
        </p15:guide>
        <p15:guide id="11" orient="horz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A59E"/>
    <a:srgbClr val="6F5C3D"/>
    <a:srgbClr val="7F6946"/>
    <a:srgbClr val="B99C79"/>
    <a:srgbClr val="C0504D"/>
    <a:srgbClr val="CCB69C"/>
    <a:srgbClr val="B2936D"/>
    <a:srgbClr val="433825"/>
    <a:srgbClr val="E9FED5"/>
    <a:srgbClr val="1157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6101" autoAdjust="0"/>
  </p:normalViewPr>
  <p:slideViewPr>
    <p:cSldViewPr snapToGrid="0">
      <p:cViewPr varScale="1">
        <p:scale>
          <a:sx n="68" d="100"/>
          <a:sy n="68" d="100"/>
        </p:scale>
        <p:origin x="197" y="38"/>
      </p:cViewPr>
      <p:guideLst>
        <p:guide orient="horz" pos="1026"/>
        <p:guide pos="3840"/>
        <p:guide pos="7310"/>
        <p:guide pos="370"/>
        <p:guide pos="4974"/>
        <p:guide orient="horz" pos="210"/>
        <p:guide orient="horz" pos="4088"/>
        <p:guide pos="2706"/>
        <p:guide orient="horz" pos="845"/>
        <p:guide orient="horz" pos="3997"/>
        <p:guide orient="horz" pos="383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D:\my\&#24037;&#20316;&#31807;1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Lenovo\Desktop\&#35770;&#25991;\&#25968;&#25454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Lenovo\Desktop\&#35770;&#25991;\&#25968;&#2545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[工作簿1.xlsx]Sheet1!$A$4</c:f>
              <c:strCache>
                <c:ptCount val="1"/>
                <c:pt idx="0">
                  <c:v>融资金额（百万美元）</c:v>
                </c:pt>
              </c:strCache>
            </c:strRef>
          </c:tx>
          <c:spPr>
            <a:gradFill flip="none" rotWithShape="1">
              <a:gsLst>
                <a:gs pos="0">
                  <a:srgbClr val="5DCAC5">
                    <a:lumMod val="20000"/>
                    <a:lumOff val="80000"/>
                  </a:srgbClr>
                </a:gs>
                <a:gs pos="100000">
                  <a:srgbClr val="12A59E"/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[工作簿1]Sheet1!$B$3:$L$3</c:f>
              <c:strCache>
                <c:ptCount val="11"/>
                <c:pt idx="0">
                  <c:v>17Q1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18Q1</c:v>
                </c:pt>
                <c:pt idx="5">
                  <c:v>Q2</c:v>
                </c:pt>
                <c:pt idx="6">
                  <c:v>Q3</c:v>
                </c:pt>
                <c:pt idx="7">
                  <c:v>Q4</c:v>
                </c:pt>
                <c:pt idx="8">
                  <c:v>19Q1</c:v>
                </c:pt>
                <c:pt idx="9">
                  <c:v>Q2</c:v>
                </c:pt>
                <c:pt idx="10">
                  <c:v>Q3</c:v>
                </c:pt>
              </c:strCache>
            </c:strRef>
          </c:cat>
          <c:val>
            <c:numRef>
              <c:f>[工作簿1]Sheet1!$B$4:$L$4</c:f>
              <c:numCache>
                <c:formatCode>#,##0_ </c:formatCode>
                <c:ptCount val="11"/>
                <c:pt idx="0">
                  <c:v>3937</c:v>
                </c:pt>
                <c:pt idx="1">
                  <c:v>4439</c:v>
                </c:pt>
                <c:pt idx="2">
                  <c:v>5800</c:v>
                </c:pt>
                <c:pt idx="3">
                  <c:v>4066</c:v>
                </c:pt>
                <c:pt idx="4">
                  <c:v>6872</c:v>
                </c:pt>
                <c:pt idx="5">
                  <c:v>6670</c:v>
                </c:pt>
                <c:pt idx="6">
                  <c:v>5689</c:v>
                </c:pt>
                <c:pt idx="7">
                  <c:v>7680</c:v>
                </c:pt>
                <c:pt idx="8">
                  <c:v>1929</c:v>
                </c:pt>
                <c:pt idx="9">
                  <c:v>2682</c:v>
                </c:pt>
                <c:pt idx="10">
                  <c:v>3843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D-44B9-A021-E01F8FA77DA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09331676"/>
        <c:axId val="186705342"/>
      </c:barChart>
      <c:lineChart>
        <c:grouping val="standard"/>
        <c:varyColors val="0"/>
        <c:ser>
          <c:idx val="1"/>
          <c:order val="1"/>
          <c:tx>
            <c:strRef>
              <c:f>[工作簿1.xlsx]Sheet1!$A$5</c:f>
              <c:strCache>
                <c:ptCount val="1"/>
                <c:pt idx="0">
                  <c:v>案例数量（起）</c:v>
                </c:pt>
              </c:strCache>
            </c:strRef>
          </c:tx>
          <c:spPr>
            <a:ln w="28575" cap="rnd">
              <a:solidFill>
                <a:srgbClr val="B99C79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[工作簿1]Sheet1!$B$3:$L$3</c:f>
              <c:strCache>
                <c:ptCount val="11"/>
                <c:pt idx="0">
                  <c:v>17Q1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18Q1</c:v>
                </c:pt>
                <c:pt idx="5">
                  <c:v>Q2</c:v>
                </c:pt>
                <c:pt idx="6">
                  <c:v>Q3</c:v>
                </c:pt>
                <c:pt idx="7">
                  <c:v>Q4</c:v>
                </c:pt>
                <c:pt idx="8">
                  <c:v>19Q1</c:v>
                </c:pt>
                <c:pt idx="9">
                  <c:v>Q2</c:v>
                </c:pt>
                <c:pt idx="10">
                  <c:v>Q3</c:v>
                </c:pt>
              </c:strCache>
            </c:strRef>
          </c:cat>
          <c:val>
            <c:numRef>
              <c:f>[工作簿1]Sheet1!$B$5:$L$5</c:f>
              <c:numCache>
                <c:formatCode>General</c:formatCode>
                <c:ptCount val="11"/>
                <c:pt idx="0">
                  <c:v>415</c:v>
                </c:pt>
                <c:pt idx="1">
                  <c:v>455</c:v>
                </c:pt>
                <c:pt idx="2">
                  <c:v>431</c:v>
                </c:pt>
                <c:pt idx="3">
                  <c:v>420</c:v>
                </c:pt>
                <c:pt idx="4">
                  <c:v>403</c:v>
                </c:pt>
                <c:pt idx="5">
                  <c:v>388</c:v>
                </c:pt>
                <c:pt idx="6">
                  <c:v>414</c:v>
                </c:pt>
                <c:pt idx="7">
                  <c:v>221</c:v>
                </c:pt>
                <c:pt idx="8">
                  <c:v>169</c:v>
                </c:pt>
                <c:pt idx="9">
                  <c:v>180</c:v>
                </c:pt>
                <c:pt idx="10">
                  <c:v>153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7D-44B9-A021-E01F8FA77DA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09331676"/>
        <c:axId val="186705342"/>
      </c:lineChart>
      <c:catAx>
        <c:axId val="7093316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86705342"/>
        <c:crosses val="autoZero"/>
        <c:auto val="1"/>
        <c:lblAlgn val="ctr"/>
        <c:lblOffset val="100"/>
        <c:noMultiLvlLbl val="0"/>
      </c:catAx>
      <c:valAx>
        <c:axId val="186705342"/>
        <c:scaling>
          <c:orientation val="minMax"/>
          <c:max val="8000"/>
        </c:scaling>
        <c:delete val="0"/>
        <c:axPos val="l"/>
        <c:numFmt formatCode="#,##0_ 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093316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 sz="1200" b="1"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8275862068965505E-2"/>
          <c:y val="5.6828703703703701E-2"/>
          <c:w val="0.873915461624027"/>
          <c:h val="0.67006944444444405"/>
        </c:manualLayout>
      </c:layout>
      <c:lineChart>
        <c:grouping val="standard"/>
        <c:varyColors val="0"/>
        <c:ser>
          <c:idx val="0"/>
          <c:order val="0"/>
          <c:tx>
            <c:strRef>
              <c:f>[数据.xlsx]Sheet1!$B$49</c:f>
              <c:strCache>
                <c:ptCount val="1"/>
                <c:pt idx="0">
                  <c:v>产权比率（%）</c:v>
                </c:pt>
              </c:strCache>
            </c:strRef>
          </c:tx>
          <c:spPr>
            <a:ln w="28575" cap="rnd">
              <a:solidFill>
                <a:srgbClr val="12A59E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[数据.xlsx]Sheet1!$C$48:$G$48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[数据.xlsx]Sheet1!$C$49:$G$49</c:f>
              <c:numCache>
                <c:formatCode>General</c:formatCode>
                <c:ptCount val="5"/>
                <c:pt idx="0">
                  <c:v>153</c:v>
                </c:pt>
                <c:pt idx="1">
                  <c:v>112</c:v>
                </c:pt>
                <c:pt idx="2">
                  <c:v>101</c:v>
                </c:pt>
                <c:pt idx="3">
                  <c:v>102</c:v>
                </c:pt>
                <c:pt idx="4">
                  <c:v>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74-42F9-808A-EEE41FC4C930}"/>
            </c:ext>
          </c:extLst>
        </c:ser>
        <c:ser>
          <c:idx val="1"/>
          <c:order val="1"/>
          <c:tx>
            <c:strRef>
              <c:f>[数据.xlsx]Sheet1!$B$50</c:f>
              <c:strCache>
                <c:ptCount val="1"/>
                <c:pt idx="0">
                  <c:v>行业平均值（%）</c:v>
                </c:pt>
              </c:strCache>
            </c:strRef>
          </c:tx>
          <c:spPr>
            <a:ln w="31750" cap="rnd" cmpd="sng">
              <a:solidFill>
                <a:srgbClr val="C0504D"/>
              </a:solidFill>
              <a:prstDash val="dash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[数据.xlsx]Sheet1!$C$48:$G$48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[数据.xlsx]Sheet1!$C$50:$G$50</c:f>
              <c:numCache>
                <c:formatCode>General</c:formatCode>
                <c:ptCount val="5"/>
                <c:pt idx="0">
                  <c:v>78</c:v>
                </c:pt>
                <c:pt idx="1">
                  <c:v>69</c:v>
                </c:pt>
                <c:pt idx="2">
                  <c:v>144</c:v>
                </c:pt>
                <c:pt idx="3">
                  <c:v>132</c:v>
                </c:pt>
                <c:pt idx="4">
                  <c:v>123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674-42F9-808A-EEE41FC4C93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27666095"/>
        <c:axId val="310293099"/>
      </c:lineChart>
      <c:catAx>
        <c:axId val="127666095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10293099"/>
        <c:crosses val="autoZero"/>
        <c:auto val="1"/>
        <c:lblAlgn val="ctr"/>
        <c:lblOffset val="100"/>
        <c:noMultiLvlLbl val="0"/>
      </c:catAx>
      <c:valAx>
        <c:axId val="31029309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76660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 sz="1200" b="1"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[数据.xlsx]Sheet1!$B$71</c:f>
              <c:strCache>
                <c:ptCount val="1"/>
                <c:pt idx="0">
                  <c:v>流动比率</c:v>
                </c:pt>
              </c:strCache>
            </c:strRef>
          </c:tx>
          <c:spPr>
            <a:ln w="28575" cap="rnd">
              <a:solidFill>
                <a:srgbClr val="12A59E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[数据.xlsx]Sheet1!$C$70:$G$70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[数据.xlsx]Sheet1!$C$71:$G$71</c:f>
              <c:numCache>
                <c:formatCode>General</c:formatCode>
                <c:ptCount val="5"/>
                <c:pt idx="0">
                  <c:v>1.2</c:v>
                </c:pt>
                <c:pt idx="1">
                  <c:v>1.5</c:v>
                </c:pt>
                <c:pt idx="2">
                  <c:v>1.3</c:v>
                </c:pt>
                <c:pt idx="3">
                  <c:v>1.1000000000000001</c:v>
                </c:pt>
                <c:pt idx="4" formatCode="0.0_ 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696-4A62-8C1E-6095D46D8811}"/>
            </c:ext>
          </c:extLst>
        </c:ser>
        <c:ser>
          <c:idx val="1"/>
          <c:order val="1"/>
          <c:tx>
            <c:strRef>
              <c:f>[数据.xlsx]Sheet1!$B$72</c:f>
              <c:strCache>
                <c:ptCount val="1"/>
                <c:pt idx="0">
                  <c:v>行业平均值</c:v>
                </c:pt>
              </c:strCache>
            </c:strRef>
          </c:tx>
          <c:spPr>
            <a:ln w="31750" cap="rnd" cmpd="sng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[数据.xlsx]Sheet1!$C$70:$G$70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[数据.xlsx]Sheet1!$C$72:$G$72</c:f>
              <c:numCache>
                <c:formatCode>General</c:formatCode>
                <c:ptCount val="5"/>
                <c:pt idx="0" formatCode="0.0_ ">
                  <c:v>3</c:v>
                </c:pt>
                <c:pt idx="1">
                  <c:v>4.2</c:v>
                </c:pt>
                <c:pt idx="2">
                  <c:v>2.7</c:v>
                </c:pt>
                <c:pt idx="3">
                  <c:v>2.4</c:v>
                </c:pt>
                <c:pt idx="4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696-4A62-8C1E-6095D46D88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8210039"/>
        <c:axId val="931078194"/>
      </c:lineChart>
      <c:catAx>
        <c:axId val="38210039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31078194"/>
        <c:crosses val="autoZero"/>
        <c:auto val="1"/>
        <c:lblAlgn val="ctr"/>
        <c:lblOffset val="100"/>
        <c:noMultiLvlLbl val="0"/>
      </c:catAx>
      <c:valAx>
        <c:axId val="93107819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82100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 sz="1200" b="1"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3286F-0D24-41DC-9C2B-9692A44EB69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C17F0D-17E5-4F89-9AE7-7994C4067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70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606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357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942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3365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298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0440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2324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9042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07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0333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236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6409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497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3319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903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769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463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853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597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89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94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C17F0D-17E5-4F89-9AE7-7994C406795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507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F9D98-6BFB-0B53-631F-DCBF38C34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B02CFEE-5183-66E4-B6DC-9D2DDB5D83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49FEC5-CC06-58B4-37AB-E88DC7F7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29E7B4-C67B-98FA-4B08-60F49ED6D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1D83DC-6EDC-0886-51DD-B7708AEB2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712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AA3B31-EA0F-C203-F767-2AF8502C9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40E6E8-2E7B-0313-7E1C-288D08F953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DC9854-3717-467C-8A24-5C0FC7246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D153E2-72B7-83D6-0F1B-5EEAF4FA5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CCE356-4BF0-6FB1-AB53-B545D9E2E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1FBC4C1-8945-0E6A-9E97-47D3AB7F9D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8CD96A2-38B7-FDC4-864F-185248D06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238F01-1F51-4156-34A1-7C10B2839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147ED6-914B-3513-7BC4-D026EC29F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922734-594E-2F5F-6350-670673EB9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30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F9D98-6BFB-0B53-631F-DCBF38C34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B02CFEE-5183-66E4-B6DC-9D2DDB5D83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49FEC5-CC06-58B4-37AB-E88DC7F7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29E7B4-C67B-98FA-4B08-60F49ED6D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1D83DC-6EDC-0886-51DD-B7708AEB2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52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BC7309-55E1-FB40-A894-E1F552ADE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7B50EA-5362-C65B-849C-FC084549C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33B346-F0F1-F530-CDFB-4185A0FAF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ADAF24-46ED-64A5-52FB-726595351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2D341D-C523-0284-30C8-66A717F20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173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0AB811-0876-FBB0-F223-31C031012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D047C0-DEE0-D224-F1D1-28021452A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1E6995-EB28-076B-854F-A74280096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5BBAB5-D85B-C440-FE8C-4B978559B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D3F89F-AF34-F85D-29E3-F8E0F39E3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685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9626A1-0832-4751-C0B6-13DE6E5CE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9759D8-22F8-8C18-4E70-9A0F24C6C7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076C2CC-E358-DAAB-1710-FA481E364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6F9B62-BF28-86AC-A388-86E90EC47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B364610-68AC-7A28-AEC4-897E37540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BF5172-4680-68F7-9E8D-C063F0A43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76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20AB9D-A56C-6E60-BDEA-5536A8A97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25FD9C-C23C-54D5-E755-31FAEBDB06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D9D5AD8-B6A5-2CC4-BB29-F6D2FF3770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812806-76F6-EDFA-5D80-F2849999A8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A986921-CA12-7308-5369-3B06046309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6C2DB3-9153-D696-6AC1-DFD94584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1AF1EC2-9BB0-1E49-9743-DD70B6F17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608BAB-3A47-F7DC-CDDA-CC6581D20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210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16EE82-C86C-CE55-60EF-F1D17D97B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6EEF038-E8D9-4631-D485-50CE6B566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7C1CB95-429F-E241-45D8-D1C48D1B6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2CBF892-6CCA-0B53-5143-CFBE30406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271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C2B5240-7391-5355-5EB6-6D3DA150E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E1050F-3C5B-73FD-6E88-2C21FEA66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6D3625-C28F-4243-B13D-FD0025A3D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190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C2B5240-7391-5355-5EB6-6D3DA150E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E1050F-3C5B-73FD-6E88-2C21FEA66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6D3625-C28F-4243-B13D-FD0025A3D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BCFB2C5-3DD7-F8AE-EE80-55BBD6EF35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1" r="1341"/>
          <a:stretch/>
        </p:blipFill>
        <p:spPr>
          <a:xfrm>
            <a:off x="0" y="4396"/>
            <a:ext cx="12192000" cy="684920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D0B108B-9022-29B5-48C0-A01AC68A7E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5DCAC5">
                  <a:alpha val="53000"/>
                </a:srgbClr>
              </a:gs>
              <a:gs pos="0">
                <a:srgbClr val="12A59E">
                  <a:alpha val="77000"/>
                </a:srgbClr>
              </a:gs>
              <a:gs pos="72000">
                <a:srgbClr val="E9FED5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1ABBDAD-E2AD-9A7A-4500-7E281B2BB7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88296A8-190B-6750-817F-88423AF0FAC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435597" cy="6853604"/>
          </a:xfrm>
          <a:custGeom>
            <a:avLst/>
            <a:gdLst>
              <a:gd name="connsiteX0" fmla="*/ 0 w 6435597"/>
              <a:gd name="connsiteY0" fmla="*/ 0 h 6853604"/>
              <a:gd name="connsiteX1" fmla="*/ 6435597 w 6435597"/>
              <a:gd name="connsiteY1" fmla="*/ 0 h 6853604"/>
              <a:gd name="connsiteX2" fmla="*/ 6435597 w 6435597"/>
              <a:gd name="connsiteY2" fmla="*/ 6853604 h 6853604"/>
              <a:gd name="connsiteX3" fmla="*/ 0 w 6435597"/>
              <a:gd name="connsiteY3" fmla="*/ 6853604 h 685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5597" h="6853604">
                <a:moveTo>
                  <a:pt x="0" y="0"/>
                </a:moveTo>
                <a:lnTo>
                  <a:pt x="6435597" y="0"/>
                </a:lnTo>
                <a:lnTo>
                  <a:pt x="6435597" y="6853604"/>
                </a:lnTo>
                <a:lnTo>
                  <a:pt x="0" y="6853604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824C471-BAB3-82C9-5EDB-DAEE27D11A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435598" y="0"/>
            <a:ext cx="5756402" cy="6853604"/>
          </a:xfrm>
          <a:custGeom>
            <a:avLst/>
            <a:gdLst>
              <a:gd name="connsiteX0" fmla="*/ 5756402 w 5756402"/>
              <a:gd name="connsiteY0" fmla="*/ 0 h 6853604"/>
              <a:gd name="connsiteX1" fmla="*/ 0 w 5756402"/>
              <a:gd name="connsiteY1" fmla="*/ 0 h 6853604"/>
              <a:gd name="connsiteX2" fmla="*/ 0 w 5756402"/>
              <a:gd name="connsiteY2" fmla="*/ 6853604 h 6853604"/>
              <a:gd name="connsiteX3" fmla="*/ 5756402 w 5756402"/>
              <a:gd name="connsiteY3" fmla="*/ 6853604 h 685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6402" h="6853604">
                <a:moveTo>
                  <a:pt x="5756402" y="0"/>
                </a:moveTo>
                <a:lnTo>
                  <a:pt x="0" y="0"/>
                </a:lnTo>
                <a:lnTo>
                  <a:pt x="0" y="6853604"/>
                </a:lnTo>
                <a:lnTo>
                  <a:pt x="5756402" y="6853604"/>
                </a:lnTo>
                <a:close/>
              </a:path>
            </a:pathLst>
          </a:custGeom>
        </p:spPr>
      </p:pic>
      <p:pic>
        <p:nvPicPr>
          <p:cNvPr id="19" name="Picture 6">
            <a:extLst>
              <a:ext uri="{FF2B5EF4-FFF2-40B4-BE49-F238E27FC236}">
                <a16:creationId xmlns:a16="http://schemas.microsoft.com/office/drawing/2014/main" id="{05FF2F99-2C0E-E64C-A893-75F626C618D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40948"/>
            <a:ext cx="6178807" cy="2317052"/>
          </a:xfrm>
          <a:prstGeom prst="rect">
            <a:avLst/>
          </a:prstGeom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A233EF1C-B220-736E-9E7D-27E0C59D4DF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13193" y="4540948"/>
            <a:ext cx="6178807" cy="2317052"/>
          </a:xfrm>
          <a:prstGeom prst="rect">
            <a:avLst/>
          </a:prstGeom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CDF68643-3EAB-9761-4D69-4988203DC1E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670572" flipH="1">
            <a:off x="-1807743" y="-159844"/>
            <a:ext cx="2926682" cy="803148"/>
          </a:xfrm>
          <a:prstGeom prst="rect">
            <a:avLst/>
          </a:prstGeom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112EDB0E-495E-B03B-8A29-08475A6D4DA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874985" y="0"/>
            <a:ext cx="2926682" cy="80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071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BC7309-55E1-FB40-A894-E1F552ADE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7B50EA-5362-C65B-849C-FC084549C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33B346-F0F1-F530-CDFB-4185A0FAF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ADAF24-46ED-64A5-52FB-726595351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2D341D-C523-0284-30C8-66A717F20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656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1AB2E-436D-B5F0-0197-BAE888B1B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C538EF-A5DD-6118-AF2C-8A2BD6219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7FB0E3F-D566-8A9D-97C4-033AF6DCD7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A0E21D-EBDA-B6EB-4F2C-04B0BDCDF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806108-CECF-4CF6-16DA-57E34697A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26730E-AF5E-E221-4AA5-825CFE058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907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78274F-0BC5-C677-838F-E173FCAD4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607AC7-784D-7AFC-C3F0-5E97D447E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E8F8FA-5CF3-8312-3427-F9609ACF20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B7449EF-F862-54BC-A2DC-3AF35647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37DAB95-66F2-456C-1DFE-1950E33AA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EA733A2-17EB-00DE-82EA-1E56A5FD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355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AA3B31-EA0F-C203-F767-2AF8502C9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40E6E8-2E7B-0313-7E1C-288D08F953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DC9854-3717-467C-8A24-5C0FC7246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D153E2-72B7-83D6-0F1B-5EEAF4FA5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CCE356-4BF0-6FB1-AB53-B545D9E2E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3250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1FBC4C1-8945-0E6A-9E97-47D3AB7F9D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8CD96A2-38B7-FDC4-864F-185248D06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238F01-1F51-4156-34A1-7C10B2839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147ED6-914B-3513-7BC4-D026EC29F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922734-594E-2F5F-6350-670673EB9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91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0AB811-0876-FBB0-F223-31C031012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D047C0-DEE0-D224-F1D1-28021452A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1E6995-EB28-076B-854F-A74280096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5BBAB5-D85B-C440-FE8C-4B978559B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D3F89F-AF34-F85D-29E3-F8E0F39E3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39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9626A1-0832-4751-C0B6-13DE6E5CE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9759D8-22F8-8C18-4E70-9A0F24C6C7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076C2CC-E358-DAAB-1710-FA481E364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6F9B62-BF28-86AC-A388-86E90EC47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B364610-68AC-7A28-AEC4-897E37540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BF5172-4680-68F7-9E8D-C063F0A43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2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20AB9D-A56C-6E60-BDEA-5536A8A97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25FD9C-C23C-54D5-E755-31FAEBDB06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D9D5AD8-B6A5-2CC4-BB29-F6D2FF3770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812806-76F6-EDFA-5D80-F2849999A8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A986921-CA12-7308-5369-3B06046309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6C2DB3-9153-D696-6AC1-DFD94584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1AF1EC2-9BB0-1E49-9743-DD70B6F17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608BAB-3A47-F7DC-CDDA-CC6581D20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0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16EE82-C86C-CE55-60EF-F1D17D97B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6EEF038-E8D9-4631-D485-50CE6B566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7C1CB95-429F-E241-45D8-D1C48D1B6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2CBF892-6CCA-0B53-5143-CFBE30406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902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C2B5240-7391-5355-5EB6-6D3DA150E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E1050F-3C5B-73FD-6E88-2C21FEA66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6D3625-C28F-4243-B13D-FD0025A3D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654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1AB2E-436D-B5F0-0197-BAE888B1B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C538EF-A5DD-6118-AF2C-8A2BD6219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7FB0E3F-D566-8A9D-97C4-033AF6DCD7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A0E21D-EBDA-B6EB-4F2C-04B0BDCDF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806108-CECF-4CF6-16DA-57E34697A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26730E-AF5E-E221-4AA5-825CFE058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857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78274F-0BC5-C677-838F-E173FCAD4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607AC7-784D-7AFC-C3F0-5E97D447EE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E8F8FA-5CF3-8312-3427-F9609ACF20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B7449EF-F862-54BC-A2DC-3AF35647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37DAB95-66F2-456C-1DFE-1950E33AA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EA733A2-17EB-00DE-82EA-1E56A5FD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115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24C4CDF-73B4-7A12-60C7-7DB542244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690C061-4781-6E78-A3E1-4D1D65432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E6762E-2A6E-82F8-D658-D4742352E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403244-F2FB-B0E7-FD39-60789EB3CC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C66325-53B7-D823-AE0E-46E6EC19E3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24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24C4CDF-73B4-7A12-60C7-7DB542244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690C061-4781-6E78-A3E1-4D1D65432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E6762E-2A6E-82F8-D658-D4742352E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E8D1E-6CFE-42E7-A425-E9CFB377928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403244-F2FB-B0E7-FD39-60789EB3CC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C66325-53B7-D823-AE0E-46E6EC19E3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4624E-9747-45EC-9114-87467F6CA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37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2.wdp"/><Relationship Id="rId1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microsoft.com/office/2007/relationships/hdphoto" Target="../media/hdphoto3.wdp"/><Relationship Id="rId10" Type="http://schemas.openxmlformats.org/officeDocument/2006/relationships/image" Target="../media/image11.png"/><Relationship Id="rId19" Type="http://schemas.openxmlformats.org/officeDocument/2006/relationships/image" Target="../media/image18.png"/><Relationship Id="rId4" Type="http://schemas.microsoft.com/office/2007/relationships/hdphoto" Target="../media/hdphoto1.wdp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5.jpe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.png"/><Relationship Id="rId15" Type="http://schemas.openxmlformats.org/officeDocument/2006/relationships/image" Target="../media/image28.png"/><Relationship Id="rId10" Type="http://schemas.openxmlformats.org/officeDocument/2006/relationships/image" Target="../media/image24.png"/><Relationship Id="rId4" Type="http://schemas.microsoft.com/office/2007/relationships/hdphoto" Target="../media/hdphoto1.wdp"/><Relationship Id="rId9" Type="http://schemas.openxmlformats.org/officeDocument/2006/relationships/image" Target="../media/image21.png"/><Relationship Id="rId1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36.jpeg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0.png"/><Relationship Id="rId10" Type="http://schemas.openxmlformats.org/officeDocument/2006/relationships/image" Target="../media/image41.png"/><Relationship Id="rId4" Type="http://schemas.openxmlformats.org/officeDocument/2006/relationships/image" Target="../media/image29.png"/><Relationship Id="rId9" Type="http://schemas.openxmlformats.org/officeDocument/2006/relationships/image" Target="../media/image4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4.wdp"/><Relationship Id="rId5" Type="http://schemas.openxmlformats.org/officeDocument/2006/relationships/image" Target="../media/image45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2.png"/><Relationship Id="rId15" Type="http://schemas.openxmlformats.org/officeDocument/2006/relationships/image" Target="../media/image16.png"/><Relationship Id="rId10" Type="http://schemas.openxmlformats.org/officeDocument/2006/relationships/image" Target="../media/image28.png"/><Relationship Id="rId4" Type="http://schemas.microsoft.com/office/2007/relationships/hdphoto" Target="../media/hdphoto1.wdp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6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5.wdp"/><Relationship Id="rId5" Type="http://schemas.openxmlformats.org/officeDocument/2006/relationships/image" Target="../media/image48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5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5.png"/><Relationship Id="rId5" Type="http://schemas.openxmlformats.org/officeDocument/2006/relationships/image" Target="../media/image50.png"/><Relationship Id="rId10" Type="http://schemas.openxmlformats.org/officeDocument/2006/relationships/image" Target="../media/image53.png"/><Relationship Id="rId4" Type="http://schemas.microsoft.com/office/2007/relationships/hdphoto" Target="../media/hdphoto1.wdp"/><Relationship Id="rId9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.png"/><Relationship Id="rId15" Type="http://schemas.openxmlformats.org/officeDocument/2006/relationships/image" Target="../media/image28.png"/><Relationship Id="rId10" Type="http://schemas.openxmlformats.org/officeDocument/2006/relationships/image" Target="../media/image24.png"/><Relationship Id="rId4" Type="http://schemas.microsoft.com/office/2007/relationships/hdphoto" Target="../media/hdphoto1.wdp"/><Relationship Id="rId9" Type="http://schemas.openxmlformats.org/officeDocument/2006/relationships/image" Target="../media/image2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2.png"/><Relationship Id="rId15" Type="http://schemas.openxmlformats.org/officeDocument/2006/relationships/image" Target="../media/image16.png"/><Relationship Id="rId10" Type="http://schemas.openxmlformats.org/officeDocument/2006/relationships/image" Target="../media/image28.png"/><Relationship Id="rId4" Type="http://schemas.microsoft.com/office/2007/relationships/hdphoto" Target="../media/hdphoto1.wdp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jpe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1A43B8E7-78FD-2F8A-3537-82A88B9215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1" r="1341"/>
          <a:stretch/>
        </p:blipFill>
        <p:spPr>
          <a:xfrm>
            <a:off x="0" y="4396"/>
            <a:ext cx="12192000" cy="684920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32FFCD7-86F5-DA85-B294-3DE8201945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5DCAC5">
                  <a:alpha val="43000"/>
                </a:srgbClr>
              </a:gs>
              <a:gs pos="0">
                <a:srgbClr val="12A59E">
                  <a:alpha val="60000"/>
                </a:srgbClr>
              </a:gs>
              <a:gs pos="72000">
                <a:srgbClr val="E9FED5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6" name="Picture 31">
            <a:extLst>
              <a:ext uri="{FF2B5EF4-FFF2-40B4-BE49-F238E27FC236}">
                <a16:creationId xmlns:a16="http://schemas.microsoft.com/office/drawing/2014/main" id="{B54E5079-63EC-B52D-E8A0-74C8CFF6898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36081" y="2515876"/>
            <a:ext cx="3683862" cy="367776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D53DE7F-BBED-E3EC-DF88-F0FF430C262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968670" y="3899653"/>
            <a:ext cx="4346520" cy="1937380"/>
          </a:xfrm>
          <a:custGeom>
            <a:avLst/>
            <a:gdLst>
              <a:gd name="connsiteX0" fmla="*/ 0 w 2573092"/>
              <a:gd name="connsiteY0" fmla="*/ 0 h 1146908"/>
              <a:gd name="connsiteX1" fmla="*/ 2573092 w 2573092"/>
              <a:gd name="connsiteY1" fmla="*/ 0 h 1146908"/>
              <a:gd name="connsiteX2" fmla="*/ 2573092 w 2573092"/>
              <a:gd name="connsiteY2" fmla="*/ 1146908 h 1146908"/>
              <a:gd name="connsiteX3" fmla="*/ 0 w 2573092"/>
              <a:gd name="connsiteY3" fmla="*/ 1146908 h 1146908"/>
              <a:gd name="connsiteX4" fmla="*/ 0 w 2573092"/>
              <a:gd name="connsiteY4" fmla="*/ 0 h 114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092" h="1146908">
                <a:moveTo>
                  <a:pt x="0" y="0"/>
                </a:moveTo>
                <a:lnTo>
                  <a:pt x="2573092" y="0"/>
                </a:lnTo>
                <a:lnTo>
                  <a:pt x="2573092" y="1146908"/>
                </a:lnTo>
                <a:lnTo>
                  <a:pt x="0" y="114690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9E3A7350-8F2B-649C-26A9-2F707A99FA2D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alphaModFix amt="35000"/>
          </a:blip>
          <a:stretch>
            <a:fillRect/>
          </a:stretch>
        </p:blipFill>
        <p:spPr>
          <a:xfrm>
            <a:off x="-1" y="-1"/>
            <a:ext cx="9103571" cy="6827678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92CEAFFF-E1FC-B812-401C-2D4EC0124F9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5742" y="-40467"/>
            <a:ext cx="6820259" cy="1871634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BFDEC997-B288-3626-E5E2-E90537F853A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71117" y="-40467"/>
            <a:ext cx="6820259" cy="1871634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96767BA1-C855-978E-6151-98AF6088280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2971" y="2791657"/>
            <a:ext cx="2459282" cy="1876272"/>
          </a:xfrm>
          <a:prstGeom prst="rect">
            <a:avLst/>
          </a:prstGeom>
        </p:spPr>
      </p:pic>
      <p:pic>
        <p:nvPicPr>
          <p:cNvPr id="63" name="Picture 38">
            <a:extLst>
              <a:ext uri="{FF2B5EF4-FFF2-40B4-BE49-F238E27FC236}">
                <a16:creationId xmlns:a16="http://schemas.microsoft.com/office/drawing/2014/main" id="{79D076CF-FD41-1733-8CCF-BC86FB60DD1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3937" y="544028"/>
            <a:ext cx="3004127" cy="304669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0ADBDD5F-E9BE-8307-5E7D-AED1FE80449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29415" y="1695938"/>
            <a:ext cx="6142024" cy="614202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A54C6920-1D69-C2D6-331D-03CDBB5DAF3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3296" y="3617116"/>
            <a:ext cx="5993148" cy="2272156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3EF32CD1-4271-6071-A0BA-AA384E128EE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37133">
            <a:off x="-1066223" y="4107886"/>
            <a:ext cx="5010692" cy="2272156"/>
          </a:xfrm>
          <a:custGeom>
            <a:avLst/>
            <a:gdLst>
              <a:gd name="connsiteX0" fmla="*/ 0 w 5010692"/>
              <a:gd name="connsiteY0" fmla="*/ 0 h 2272156"/>
              <a:gd name="connsiteX1" fmla="*/ 5010692 w 5010692"/>
              <a:gd name="connsiteY1" fmla="*/ 0 h 2272156"/>
              <a:gd name="connsiteX2" fmla="*/ 5010692 w 5010692"/>
              <a:gd name="connsiteY2" fmla="*/ 2272156 h 2272156"/>
              <a:gd name="connsiteX3" fmla="*/ 0 w 5010692"/>
              <a:gd name="connsiteY3" fmla="*/ 2272156 h 227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0692" h="2272156">
                <a:moveTo>
                  <a:pt x="0" y="0"/>
                </a:moveTo>
                <a:lnTo>
                  <a:pt x="5010692" y="0"/>
                </a:lnTo>
                <a:lnTo>
                  <a:pt x="5010692" y="2272156"/>
                </a:lnTo>
                <a:lnTo>
                  <a:pt x="0" y="2272156"/>
                </a:lnTo>
                <a:close/>
              </a:path>
            </a:pathLst>
          </a:custGeom>
        </p:spPr>
      </p:pic>
      <p:pic>
        <p:nvPicPr>
          <p:cNvPr id="79" name="Picture 50">
            <a:extLst>
              <a:ext uri="{FF2B5EF4-FFF2-40B4-BE49-F238E27FC236}">
                <a16:creationId xmlns:a16="http://schemas.microsoft.com/office/drawing/2014/main" id="{327C300D-056A-4EC2-AA7F-58443BC857E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830" y="3878342"/>
            <a:ext cx="11380617" cy="3118727"/>
          </a:xfrm>
          <a:prstGeom prst="rect">
            <a:avLst/>
          </a:pr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3950D496-6F2D-640F-8AA0-99B5123B192B}"/>
              </a:ext>
            </a:extLst>
          </p:cNvPr>
          <p:cNvGrpSpPr/>
          <p:nvPr/>
        </p:nvGrpSpPr>
        <p:grpSpPr>
          <a:xfrm>
            <a:off x="3751758" y="3241168"/>
            <a:ext cx="4688484" cy="493365"/>
            <a:chOff x="3755164" y="2751651"/>
            <a:chExt cx="4688484" cy="49336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9FA54B2-5A34-F404-69B8-CA986E614762}"/>
                </a:ext>
              </a:extLst>
            </p:cNvPr>
            <p:cNvGrpSpPr/>
            <p:nvPr/>
          </p:nvGrpSpPr>
          <p:grpSpPr>
            <a:xfrm>
              <a:off x="3755164" y="2751651"/>
              <a:ext cx="2173337" cy="493365"/>
              <a:chOff x="4187600" y="2751509"/>
              <a:chExt cx="2173337" cy="493365"/>
            </a:xfrm>
          </p:grpSpPr>
          <p:sp>
            <p:nvSpPr>
              <p:cNvPr id="62" name="缺角矩形 61">
                <a:extLst>
                  <a:ext uri="{FF2B5EF4-FFF2-40B4-BE49-F238E27FC236}">
                    <a16:creationId xmlns:a16="http://schemas.microsoft.com/office/drawing/2014/main" id="{67DF5AAB-4DFB-1C65-8245-4E69F87723D0}"/>
                  </a:ext>
                </a:extLst>
              </p:cNvPr>
              <p:cNvSpPr/>
              <p:nvPr/>
            </p:nvSpPr>
            <p:spPr>
              <a:xfrm>
                <a:off x="4187600" y="2751509"/>
                <a:ext cx="2173337" cy="493365"/>
              </a:xfrm>
              <a:prstGeom prst="plaque">
                <a:avLst/>
              </a:prstGeom>
              <a:noFill/>
              <a:ln w="19050">
                <a:solidFill>
                  <a:srgbClr val="B2936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21499798-8AA3-BAC0-3D16-5F108F88D234}"/>
                  </a:ext>
                </a:extLst>
              </p:cNvPr>
              <p:cNvSpPr txBox="1"/>
              <p:nvPr/>
            </p:nvSpPr>
            <p:spPr>
              <a:xfrm>
                <a:off x="4284254" y="2798136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7F6946"/>
                    </a:solidFill>
                    <a:cs typeface="+mn-ea"/>
                    <a:sym typeface="+mn-lt"/>
                  </a:rPr>
                  <a:t>汇报人：周小舟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D8CE704-E5C7-790C-1F49-05D0D9A03EA2}"/>
                </a:ext>
              </a:extLst>
            </p:cNvPr>
            <p:cNvGrpSpPr/>
            <p:nvPr/>
          </p:nvGrpSpPr>
          <p:grpSpPr>
            <a:xfrm>
              <a:off x="6270311" y="2751651"/>
              <a:ext cx="2173337" cy="493365"/>
              <a:chOff x="4187600" y="2751509"/>
              <a:chExt cx="2173337" cy="493365"/>
            </a:xfrm>
          </p:grpSpPr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id="{C444C7DE-33BD-A7C8-4523-81B3AD1550F8}"/>
                  </a:ext>
                </a:extLst>
              </p:cNvPr>
              <p:cNvSpPr/>
              <p:nvPr/>
            </p:nvSpPr>
            <p:spPr>
              <a:xfrm>
                <a:off x="4187600" y="2751509"/>
                <a:ext cx="2173337" cy="493365"/>
              </a:xfrm>
              <a:prstGeom prst="plaque">
                <a:avLst/>
              </a:prstGeom>
              <a:noFill/>
              <a:ln w="19050">
                <a:solidFill>
                  <a:srgbClr val="B2936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BE25739-BC74-F13A-282A-7F7EC083EF55}"/>
                  </a:ext>
                </a:extLst>
              </p:cNvPr>
              <p:cNvSpPr txBox="1"/>
              <p:nvPr/>
            </p:nvSpPr>
            <p:spPr>
              <a:xfrm>
                <a:off x="4284254" y="2798136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7F6946"/>
                    </a:solidFill>
                    <a:cs typeface="+mn-ea"/>
                    <a:sym typeface="+mn-lt"/>
                  </a:rPr>
                  <a:t>指导老师：秦一</a:t>
                </a:r>
              </a:p>
            </p:txBody>
          </p:sp>
        </p:grp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5FF31250-AA00-212A-01E1-37176FF90A2E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9415" y="374570"/>
            <a:ext cx="2285836" cy="720038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B7E1DFC3-4D2F-5CEB-C633-7F8BBC70BBF6}"/>
              </a:ext>
            </a:extLst>
          </p:cNvPr>
          <p:cNvGrpSpPr/>
          <p:nvPr/>
        </p:nvGrpSpPr>
        <p:grpSpPr>
          <a:xfrm>
            <a:off x="466476" y="500589"/>
            <a:ext cx="3094770" cy="468000"/>
            <a:chOff x="2717565" y="-210799"/>
            <a:chExt cx="3094770" cy="46800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50E7DDB-428C-6269-0715-748670DA3EF3}"/>
                </a:ext>
              </a:extLst>
            </p:cNvPr>
            <p:cNvSpPr txBox="1"/>
            <p:nvPr/>
          </p:nvSpPr>
          <p:spPr>
            <a:xfrm>
              <a:off x="2717565" y="-176854"/>
              <a:ext cx="6976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12A59E"/>
                  </a:solidFill>
                  <a:cs typeface="+mn-ea"/>
                  <a:sym typeface="+mn-lt"/>
                </a:rPr>
                <a:t>自强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81C7F5A-7AAB-DDB9-5E7B-8D1F8097BB7A}"/>
                </a:ext>
              </a:extLst>
            </p:cNvPr>
            <p:cNvSpPr txBox="1"/>
            <p:nvPr/>
          </p:nvSpPr>
          <p:spPr>
            <a:xfrm>
              <a:off x="3516612" y="-176854"/>
              <a:ext cx="6976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12A59E"/>
                  </a:solidFill>
                  <a:cs typeface="+mn-ea"/>
                  <a:sym typeface="+mn-lt"/>
                </a:rPr>
                <a:t>弘毅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ED21C6-2149-000F-E138-32B271EAA715}"/>
                </a:ext>
              </a:extLst>
            </p:cNvPr>
            <p:cNvSpPr txBox="1"/>
            <p:nvPr/>
          </p:nvSpPr>
          <p:spPr>
            <a:xfrm>
              <a:off x="4315659" y="-176854"/>
              <a:ext cx="6976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12A59E"/>
                  </a:solidFill>
                  <a:cs typeface="+mn-ea"/>
                  <a:sym typeface="+mn-lt"/>
                </a:rPr>
                <a:t>求是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4E02D73-463A-FB2B-9AE4-C4DF494F7CC0}"/>
                </a:ext>
              </a:extLst>
            </p:cNvPr>
            <p:cNvSpPr txBox="1"/>
            <p:nvPr/>
          </p:nvSpPr>
          <p:spPr>
            <a:xfrm>
              <a:off x="5114708" y="-176854"/>
              <a:ext cx="6976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12A59E"/>
                  </a:solidFill>
                  <a:cs typeface="+mn-ea"/>
                  <a:sym typeface="+mn-lt"/>
                </a:rPr>
                <a:t>拓新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6F0ED996-52C7-50AE-C255-0EF8A4CB3EB5}"/>
                </a:ext>
              </a:extLst>
            </p:cNvPr>
            <p:cNvCxnSpPr>
              <a:cxnSpLocks/>
            </p:cNvCxnSpPr>
            <p:nvPr/>
          </p:nvCxnSpPr>
          <p:spPr>
            <a:xfrm>
              <a:off x="3465902" y="-210799"/>
              <a:ext cx="0" cy="468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12A59E">
                      <a:alpha val="0"/>
                    </a:srgbClr>
                  </a:gs>
                  <a:gs pos="50000">
                    <a:srgbClr val="12A59E"/>
                  </a:gs>
                  <a:gs pos="100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F57F415-36B7-65B7-3198-C2035489BC01}"/>
                </a:ext>
              </a:extLst>
            </p:cNvPr>
            <p:cNvCxnSpPr>
              <a:cxnSpLocks/>
            </p:cNvCxnSpPr>
            <p:nvPr/>
          </p:nvCxnSpPr>
          <p:spPr>
            <a:xfrm>
              <a:off x="4264949" y="-210799"/>
              <a:ext cx="0" cy="468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12A59E">
                      <a:alpha val="0"/>
                    </a:srgbClr>
                  </a:gs>
                  <a:gs pos="50000">
                    <a:srgbClr val="12A59E"/>
                  </a:gs>
                  <a:gs pos="100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CF03F802-FCD3-E8E4-6B2F-C9833F16719E}"/>
                </a:ext>
              </a:extLst>
            </p:cNvPr>
            <p:cNvCxnSpPr>
              <a:cxnSpLocks/>
            </p:cNvCxnSpPr>
            <p:nvPr/>
          </p:nvCxnSpPr>
          <p:spPr>
            <a:xfrm>
              <a:off x="5063996" y="-210799"/>
              <a:ext cx="0" cy="468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12A59E">
                      <a:alpha val="0"/>
                    </a:srgbClr>
                  </a:gs>
                  <a:gs pos="50000">
                    <a:srgbClr val="12A59E"/>
                  </a:gs>
                  <a:gs pos="100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Picture 30">
            <a:extLst>
              <a:ext uri="{FF2B5EF4-FFF2-40B4-BE49-F238E27FC236}">
                <a16:creationId xmlns:a16="http://schemas.microsoft.com/office/drawing/2014/main" id="{8B589E8C-488F-326A-FB4E-4AE429F22555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051" y="3312532"/>
            <a:ext cx="3347496" cy="2793638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04CCA01D-3D57-1D69-A6F3-D9266F8C844A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2037" y="5748446"/>
            <a:ext cx="2790788" cy="899024"/>
          </a:xfrm>
          <a:custGeom>
            <a:avLst/>
            <a:gdLst>
              <a:gd name="connsiteX0" fmla="*/ 846884 w 2645865"/>
              <a:gd name="connsiteY0" fmla="*/ 248 h 797370"/>
              <a:gd name="connsiteX1" fmla="*/ 979503 w 2645865"/>
              <a:gd name="connsiteY1" fmla="*/ 14760 h 797370"/>
              <a:gd name="connsiteX2" fmla="*/ 1071230 w 2645865"/>
              <a:gd name="connsiteY2" fmla="*/ 97887 h 797370"/>
              <a:gd name="connsiteX3" fmla="*/ 1171556 w 2645865"/>
              <a:gd name="connsiteY3" fmla="*/ 258409 h 797370"/>
              <a:gd name="connsiteX4" fmla="*/ 1294813 w 2645865"/>
              <a:gd name="connsiteY4" fmla="*/ 395999 h 797370"/>
              <a:gd name="connsiteX5" fmla="*/ 1443869 w 2645865"/>
              <a:gd name="connsiteY5" fmla="*/ 381667 h 797370"/>
              <a:gd name="connsiteX6" fmla="*/ 1581459 w 2645865"/>
              <a:gd name="connsiteY6" fmla="*/ 416064 h 797370"/>
              <a:gd name="connsiteX7" fmla="*/ 1635922 w 2645865"/>
              <a:gd name="connsiteY7" fmla="*/ 438996 h 797370"/>
              <a:gd name="connsiteX8" fmla="*/ 1687518 w 2645865"/>
              <a:gd name="connsiteY8" fmla="*/ 438996 h 797370"/>
              <a:gd name="connsiteX9" fmla="*/ 1776378 w 2645865"/>
              <a:gd name="connsiteY9" fmla="*/ 427530 h 797370"/>
              <a:gd name="connsiteX10" fmla="*/ 1862372 w 2645865"/>
              <a:gd name="connsiteY10" fmla="*/ 447595 h 797370"/>
              <a:gd name="connsiteX11" fmla="*/ 2131819 w 2645865"/>
              <a:gd name="connsiteY11" fmla="*/ 367334 h 797370"/>
              <a:gd name="connsiteX12" fmla="*/ 2194881 w 2645865"/>
              <a:gd name="connsiteY12" fmla="*/ 355869 h 797370"/>
              <a:gd name="connsiteX13" fmla="*/ 2292341 w 2645865"/>
              <a:gd name="connsiteY13" fmla="*/ 404598 h 797370"/>
              <a:gd name="connsiteX14" fmla="*/ 2484393 w 2645865"/>
              <a:gd name="connsiteY14" fmla="*/ 461927 h 797370"/>
              <a:gd name="connsiteX15" fmla="*/ 2576120 w 2645865"/>
              <a:gd name="connsiteY15" fmla="*/ 493458 h 797370"/>
              <a:gd name="connsiteX16" fmla="*/ 2633449 w 2645865"/>
              <a:gd name="connsiteY16" fmla="*/ 562253 h 797370"/>
              <a:gd name="connsiteX17" fmla="*/ 2326738 w 2645865"/>
              <a:gd name="connsiteY17" fmla="*/ 656847 h 797370"/>
              <a:gd name="connsiteX18" fmla="*/ 1395139 w 2645865"/>
              <a:gd name="connsiteY18" fmla="*/ 714176 h 797370"/>
              <a:gd name="connsiteX19" fmla="*/ 480739 w 2645865"/>
              <a:gd name="connsiteY19" fmla="*/ 797303 h 797370"/>
              <a:gd name="connsiteX20" fmla="*/ 39305 w 2645865"/>
              <a:gd name="connsiteY20" fmla="*/ 725642 h 797370"/>
              <a:gd name="connsiteX21" fmla="*/ 33572 w 2645865"/>
              <a:gd name="connsiteY21" fmla="*/ 590918 h 797370"/>
              <a:gd name="connsiteX22" fmla="*/ 153963 w 2645865"/>
              <a:gd name="connsiteY22" fmla="*/ 504924 h 797370"/>
              <a:gd name="connsiteX23" fmla="*/ 348882 w 2645865"/>
              <a:gd name="connsiteY23" fmla="*/ 459061 h 797370"/>
              <a:gd name="connsiteX24" fmla="*/ 406211 w 2645865"/>
              <a:gd name="connsiteY24" fmla="*/ 390266 h 797370"/>
              <a:gd name="connsiteX25" fmla="*/ 546668 w 2645865"/>
              <a:gd name="connsiteY25" fmla="*/ 304272 h 797370"/>
              <a:gd name="connsiteX26" fmla="*/ 612596 w 2645865"/>
              <a:gd name="connsiteY26" fmla="*/ 244077 h 797370"/>
              <a:gd name="connsiteX27" fmla="*/ 678525 w 2645865"/>
              <a:gd name="connsiteY27" fmla="*/ 52024 h 797370"/>
              <a:gd name="connsiteX28" fmla="*/ 804649 w 2645865"/>
              <a:gd name="connsiteY28" fmla="*/ 3294 h 797370"/>
              <a:gd name="connsiteX29" fmla="*/ 846884 w 2645865"/>
              <a:gd name="connsiteY29" fmla="*/ 248 h 79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45865" h="797370">
                <a:moveTo>
                  <a:pt x="846884" y="248"/>
                </a:moveTo>
                <a:cubicBezTo>
                  <a:pt x="892703" y="-1095"/>
                  <a:pt x="946181" y="2936"/>
                  <a:pt x="979503" y="14760"/>
                </a:cubicBezTo>
                <a:cubicBezTo>
                  <a:pt x="1023933" y="30525"/>
                  <a:pt x="1039221" y="57279"/>
                  <a:pt x="1071230" y="97887"/>
                </a:cubicBezTo>
                <a:cubicBezTo>
                  <a:pt x="1103239" y="138495"/>
                  <a:pt x="1134292" y="208724"/>
                  <a:pt x="1171556" y="258409"/>
                </a:cubicBezTo>
                <a:cubicBezTo>
                  <a:pt x="1208820" y="308094"/>
                  <a:pt x="1249428" y="375456"/>
                  <a:pt x="1294813" y="395999"/>
                </a:cubicBezTo>
                <a:cubicBezTo>
                  <a:pt x="1340198" y="416542"/>
                  <a:pt x="1396095" y="378323"/>
                  <a:pt x="1443869" y="381667"/>
                </a:cubicBezTo>
                <a:cubicBezTo>
                  <a:pt x="1491643" y="385011"/>
                  <a:pt x="1549450" y="406509"/>
                  <a:pt x="1581459" y="416064"/>
                </a:cubicBezTo>
                <a:cubicBezTo>
                  <a:pt x="1613468" y="425619"/>
                  <a:pt x="1618246" y="435174"/>
                  <a:pt x="1635922" y="438996"/>
                </a:cubicBezTo>
                <a:cubicBezTo>
                  <a:pt x="1653598" y="442818"/>
                  <a:pt x="1664109" y="440907"/>
                  <a:pt x="1687518" y="438996"/>
                </a:cubicBezTo>
                <a:cubicBezTo>
                  <a:pt x="1710927" y="437085"/>
                  <a:pt x="1747236" y="426097"/>
                  <a:pt x="1776378" y="427530"/>
                </a:cubicBezTo>
                <a:cubicBezTo>
                  <a:pt x="1805520" y="428963"/>
                  <a:pt x="1803132" y="457628"/>
                  <a:pt x="1862372" y="447595"/>
                </a:cubicBezTo>
                <a:cubicBezTo>
                  <a:pt x="1921612" y="437562"/>
                  <a:pt x="2076401" y="382622"/>
                  <a:pt x="2131819" y="367334"/>
                </a:cubicBezTo>
                <a:cubicBezTo>
                  <a:pt x="2187237" y="352046"/>
                  <a:pt x="2168127" y="349658"/>
                  <a:pt x="2194881" y="355869"/>
                </a:cubicBezTo>
                <a:cubicBezTo>
                  <a:pt x="2221635" y="362080"/>
                  <a:pt x="2244089" y="386922"/>
                  <a:pt x="2292341" y="404598"/>
                </a:cubicBezTo>
                <a:cubicBezTo>
                  <a:pt x="2340593" y="422274"/>
                  <a:pt x="2437096" y="447117"/>
                  <a:pt x="2484393" y="461927"/>
                </a:cubicBezTo>
                <a:cubicBezTo>
                  <a:pt x="2531690" y="476737"/>
                  <a:pt x="2551277" y="476737"/>
                  <a:pt x="2576120" y="493458"/>
                </a:cubicBezTo>
                <a:cubicBezTo>
                  <a:pt x="2600963" y="510179"/>
                  <a:pt x="2675013" y="535022"/>
                  <a:pt x="2633449" y="562253"/>
                </a:cubicBezTo>
                <a:cubicBezTo>
                  <a:pt x="2591885" y="589484"/>
                  <a:pt x="2533123" y="631527"/>
                  <a:pt x="2326738" y="656847"/>
                </a:cubicBezTo>
                <a:cubicBezTo>
                  <a:pt x="2120353" y="682168"/>
                  <a:pt x="1702805" y="690767"/>
                  <a:pt x="1395139" y="714176"/>
                </a:cubicBezTo>
                <a:cubicBezTo>
                  <a:pt x="1087473" y="737585"/>
                  <a:pt x="706711" y="795392"/>
                  <a:pt x="480739" y="797303"/>
                </a:cubicBezTo>
                <a:cubicBezTo>
                  <a:pt x="254767" y="799214"/>
                  <a:pt x="112877" y="760039"/>
                  <a:pt x="39305" y="725642"/>
                </a:cubicBezTo>
                <a:cubicBezTo>
                  <a:pt x="-34267" y="691245"/>
                  <a:pt x="14462" y="627704"/>
                  <a:pt x="33572" y="590918"/>
                </a:cubicBezTo>
                <a:cubicBezTo>
                  <a:pt x="52682" y="554132"/>
                  <a:pt x="101411" y="526900"/>
                  <a:pt x="153963" y="504924"/>
                </a:cubicBezTo>
                <a:cubicBezTo>
                  <a:pt x="206515" y="482948"/>
                  <a:pt x="306841" y="478171"/>
                  <a:pt x="348882" y="459061"/>
                </a:cubicBezTo>
                <a:cubicBezTo>
                  <a:pt x="390923" y="439951"/>
                  <a:pt x="373247" y="416064"/>
                  <a:pt x="406211" y="390266"/>
                </a:cubicBezTo>
                <a:cubicBezTo>
                  <a:pt x="439175" y="364468"/>
                  <a:pt x="512271" y="328637"/>
                  <a:pt x="546668" y="304272"/>
                </a:cubicBezTo>
                <a:cubicBezTo>
                  <a:pt x="581065" y="279907"/>
                  <a:pt x="590620" y="286118"/>
                  <a:pt x="612596" y="244077"/>
                </a:cubicBezTo>
                <a:cubicBezTo>
                  <a:pt x="634572" y="202036"/>
                  <a:pt x="646516" y="92154"/>
                  <a:pt x="678525" y="52024"/>
                </a:cubicBezTo>
                <a:cubicBezTo>
                  <a:pt x="710534" y="11894"/>
                  <a:pt x="754486" y="9505"/>
                  <a:pt x="804649" y="3294"/>
                </a:cubicBezTo>
                <a:cubicBezTo>
                  <a:pt x="817190" y="1741"/>
                  <a:pt x="831612" y="696"/>
                  <a:pt x="846884" y="248"/>
                </a:cubicBezTo>
                <a:close/>
              </a:path>
            </a:pathLst>
          </a:custGeom>
          <a:ln>
            <a:noFill/>
          </a:ln>
          <a:effectLst>
            <a:softEdge rad="127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F3C8502-B675-B2EC-436E-619B01284AC7}"/>
              </a:ext>
            </a:extLst>
          </p:cNvPr>
          <p:cNvSpPr txBox="1"/>
          <p:nvPr/>
        </p:nvSpPr>
        <p:spPr>
          <a:xfrm>
            <a:off x="2674454" y="2047025"/>
            <a:ext cx="6870796" cy="806685"/>
          </a:xfrm>
          <a:custGeom>
            <a:avLst/>
            <a:gdLst/>
            <a:ahLst/>
            <a:cxnLst/>
            <a:rect l="l" t="t" r="r" b="b"/>
            <a:pathLst>
              <a:path w="6870796" h="806685">
                <a:moveTo>
                  <a:pt x="3760552" y="608595"/>
                </a:moveTo>
                <a:lnTo>
                  <a:pt x="3760552" y="714189"/>
                </a:lnTo>
                <a:lnTo>
                  <a:pt x="4029038" y="714189"/>
                </a:lnTo>
                <a:lnTo>
                  <a:pt x="4029038" y="608595"/>
                </a:lnTo>
                <a:close/>
                <a:moveTo>
                  <a:pt x="2910558" y="404366"/>
                </a:moveTo>
                <a:cubicBezTo>
                  <a:pt x="2947120" y="426740"/>
                  <a:pt x="2975291" y="450068"/>
                  <a:pt x="2995073" y="474352"/>
                </a:cubicBezTo>
                <a:cubicBezTo>
                  <a:pt x="3014855" y="498636"/>
                  <a:pt x="3028020" y="522238"/>
                  <a:pt x="3034569" y="545157"/>
                </a:cubicBezTo>
                <a:cubicBezTo>
                  <a:pt x="3041117" y="568077"/>
                  <a:pt x="3042549" y="588541"/>
                  <a:pt x="3038866" y="606549"/>
                </a:cubicBezTo>
                <a:cubicBezTo>
                  <a:pt x="3035182" y="624557"/>
                  <a:pt x="3028088" y="638677"/>
                  <a:pt x="3017584" y="648909"/>
                </a:cubicBezTo>
                <a:cubicBezTo>
                  <a:pt x="3007079" y="659141"/>
                  <a:pt x="2994527" y="663711"/>
                  <a:pt x="2979930" y="662620"/>
                </a:cubicBezTo>
                <a:cubicBezTo>
                  <a:pt x="2965333" y="661528"/>
                  <a:pt x="2950667" y="653070"/>
                  <a:pt x="2935933" y="637245"/>
                </a:cubicBezTo>
                <a:cubicBezTo>
                  <a:pt x="2937842" y="599045"/>
                  <a:pt x="2935046" y="559823"/>
                  <a:pt x="2927543" y="519577"/>
                </a:cubicBezTo>
                <a:cubicBezTo>
                  <a:pt x="2920039" y="479332"/>
                  <a:pt x="2911376" y="442019"/>
                  <a:pt x="2901553" y="407640"/>
                </a:cubicBezTo>
                <a:close/>
                <a:moveTo>
                  <a:pt x="3760552" y="397408"/>
                </a:moveTo>
                <a:lnTo>
                  <a:pt x="3760552" y="486221"/>
                </a:lnTo>
                <a:lnTo>
                  <a:pt x="3975013" y="486221"/>
                </a:lnTo>
                <a:lnTo>
                  <a:pt x="3975013" y="397408"/>
                </a:lnTo>
                <a:close/>
                <a:moveTo>
                  <a:pt x="3029658" y="395771"/>
                </a:moveTo>
                <a:cubicBezTo>
                  <a:pt x="3066765" y="417872"/>
                  <a:pt x="3095414" y="440996"/>
                  <a:pt x="3115605" y="465143"/>
                </a:cubicBezTo>
                <a:cubicBezTo>
                  <a:pt x="3135797" y="489291"/>
                  <a:pt x="3149303" y="512756"/>
                  <a:pt x="3156124" y="535539"/>
                </a:cubicBezTo>
                <a:cubicBezTo>
                  <a:pt x="3162945" y="558322"/>
                  <a:pt x="3164651" y="578718"/>
                  <a:pt x="3161240" y="596726"/>
                </a:cubicBezTo>
                <a:cubicBezTo>
                  <a:pt x="3157829" y="614734"/>
                  <a:pt x="3150872" y="628854"/>
                  <a:pt x="3140367" y="639086"/>
                </a:cubicBezTo>
                <a:cubicBezTo>
                  <a:pt x="3129862" y="649318"/>
                  <a:pt x="3117379" y="653957"/>
                  <a:pt x="3102918" y="653002"/>
                </a:cubicBezTo>
                <a:cubicBezTo>
                  <a:pt x="3088457" y="652047"/>
                  <a:pt x="3073859" y="643657"/>
                  <a:pt x="3059125" y="627831"/>
                </a:cubicBezTo>
                <a:cubicBezTo>
                  <a:pt x="3060216" y="590178"/>
                  <a:pt x="3056738" y="551160"/>
                  <a:pt x="3048689" y="510778"/>
                </a:cubicBezTo>
                <a:cubicBezTo>
                  <a:pt x="3040640" y="470396"/>
                  <a:pt x="3031158" y="433152"/>
                  <a:pt x="3020244" y="399045"/>
                </a:cubicBezTo>
                <a:close/>
                <a:moveTo>
                  <a:pt x="3210558" y="379809"/>
                </a:moveTo>
                <a:lnTo>
                  <a:pt x="3357488" y="427695"/>
                </a:lnTo>
                <a:cubicBezTo>
                  <a:pt x="3355851" y="432606"/>
                  <a:pt x="3352236" y="436699"/>
                  <a:pt x="3346642" y="439973"/>
                </a:cubicBezTo>
                <a:cubicBezTo>
                  <a:pt x="3341049" y="443247"/>
                  <a:pt x="3333478" y="444748"/>
                  <a:pt x="3323928" y="444475"/>
                </a:cubicBezTo>
                <a:cubicBezTo>
                  <a:pt x="3302099" y="500682"/>
                  <a:pt x="3277202" y="553888"/>
                  <a:pt x="3249235" y="604093"/>
                </a:cubicBezTo>
                <a:cubicBezTo>
                  <a:pt x="3221267" y="654298"/>
                  <a:pt x="3190503" y="698909"/>
                  <a:pt x="3156942" y="737927"/>
                </a:cubicBezTo>
                <a:lnTo>
                  <a:pt x="3223245" y="737927"/>
                </a:lnTo>
                <a:lnTo>
                  <a:pt x="3284637" y="657299"/>
                </a:lnTo>
                <a:cubicBezTo>
                  <a:pt x="3284637" y="657299"/>
                  <a:pt x="3288389" y="660232"/>
                  <a:pt x="3295892" y="666099"/>
                </a:cubicBezTo>
                <a:cubicBezTo>
                  <a:pt x="3303396" y="671965"/>
                  <a:pt x="3312945" y="679537"/>
                  <a:pt x="3324542" y="688814"/>
                </a:cubicBezTo>
                <a:cubicBezTo>
                  <a:pt x="3336138" y="698090"/>
                  <a:pt x="3348212" y="707981"/>
                  <a:pt x="3360762" y="718486"/>
                </a:cubicBezTo>
                <a:cubicBezTo>
                  <a:pt x="3373314" y="728991"/>
                  <a:pt x="3384773" y="738745"/>
                  <a:pt x="3395142" y="747749"/>
                </a:cubicBezTo>
                <a:cubicBezTo>
                  <a:pt x="3392686" y="756754"/>
                  <a:pt x="3384637" y="761256"/>
                  <a:pt x="3370994" y="761256"/>
                </a:cubicBezTo>
                <a:lnTo>
                  <a:pt x="2847938" y="761256"/>
                </a:lnTo>
                <a:lnTo>
                  <a:pt x="2840980" y="737927"/>
                </a:lnTo>
                <a:lnTo>
                  <a:pt x="3137706" y="737927"/>
                </a:lnTo>
                <a:cubicBezTo>
                  <a:pt x="3146711" y="706822"/>
                  <a:pt x="3155715" y="671146"/>
                  <a:pt x="3164719" y="630901"/>
                </a:cubicBezTo>
                <a:cubicBezTo>
                  <a:pt x="3173723" y="590655"/>
                  <a:pt x="3182250" y="548909"/>
                  <a:pt x="3190299" y="505662"/>
                </a:cubicBezTo>
                <a:cubicBezTo>
                  <a:pt x="3198348" y="462415"/>
                  <a:pt x="3205101" y="420464"/>
                  <a:pt x="3210558" y="379809"/>
                </a:cubicBezTo>
                <a:close/>
                <a:moveTo>
                  <a:pt x="5356473" y="357299"/>
                </a:moveTo>
                <a:lnTo>
                  <a:pt x="5356473" y="627831"/>
                </a:lnTo>
                <a:lnTo>
                  <a:pt x="5410088" y="627831"/>
                </a:lnTo>
                <a:lnTo>
                  <a:pt x="5410088" y="357299"/>
                </a:lnTo>
                <a:close/>
                <a:moveTo>
                  <a:pt x="6328023" y="315553"/>
                </a:moveTo>
                <a:lnTo>
                  <a:pt x="6341988" y="316646"/>
                </a:lnTo>
                <a:lnTo>
                  <a:pt x="6342009" y="315553"/>
                </a:lnTo>
                <a:lnTo>
                  <a:pt x="6498763" y="327831"/>
                </a:lnTo>
                <a:cubicBezTo>
                  <a:pt x="6497671" y="334106"/>
                  <a:pt x="6495011" y="339154"/>
                  <a:pt x="6490782" y="342974"/>
                </a:cubicBezTo>
                <a:cubicBezTo>
                  <a:pt x="6486553" y="346794"/>
                  <a:pt x="6479663" y="349386"/>
                  <a:pt x="6470113" y="350750"/>
                </a:cubicBezTo>
                <a:cubicBezTo>
                  <a:pt x="6469295" y="365757"/>
                  <a:pt x="6468408" y="380696"/>
                  <a:pt x="6467453" y="395566"/>
                </a:cubicBezTo>
                <a:cubicBezTo>
                  <a:pt x="6466498" y="410437"/>
                  <a:pt x="6465202" y="425102"/>
                  <a:pt x="6463565" y="439564"/>
                </a:cubicBezTo>
                <a:lnTo>
                  <a:pt x="6527341" y="439564"/>
                </a:lnTo>
                <a:lnTo>
                  <a:pt x="6585049" y="374079"/>
                </a:lnTo>
                <a:lnTo>
                  <a:pt x="6593256" y="380638"/>
                </a:lnTo>
                <a:lnTo>
                  <a:pt x="6599036" y="374079"/>
                </a:lnTo>
                <a:lnTo>
                  <a:pt x="6702992" y="457162"/>
                </a:lnTo>
                <a:cubicBezTo>
                  <a:pt x="6698081" y="463438"/>
                  <a:pt x="6688940" y="468077"/>
                  <a:pt x="6675570" y="471078"/>
                </a:cubicBezTo>
                <a:lnTo>
                  <a:pt x="6675570" y="653206"/>
                </a:lnTo>
                <a:cubicBezTo>
                  <a:pt x="6675570" y="658663"/>
                  <a:pt x="6676594" y="662279"/>
                  <a:pt x="6678640" y="664052"/>
                </a:cubicBezTo>
                <a:cubicBezTo>
                  <a:pt x="6680686" y="665826"/>
                  <a:pt x="6685530" y="666713"/>
                  <a:pt x="6693169" y="666713"/>
                </a:cubicBezTo>
                <a:lnTo>
                  <a:pt x="6717655" y="666713"/>
                </a:lnTo>
                <a:cubicBezTo>
                  <a:pt x="6723385" y="666713"/>
                  <a:pt x="6729115" y="666644"/>
                  <a:pt x="6734845" y="666508"/>
                </a:cubicBezTo>
                <a:cubicBezTo>
                  <a:pt x="6740575" y="666371"/>
                  <a:pt x="6745213" y="666167"/>
                  <a:pt x="6748761" y="665894"/>
                </a:cubicBezTo>
                <a:cubicBezTo>
                  <a:pt x="6752853" y="665894"/>
                  <a:pt x="6756332" y="665212"/>
                  <a:pt x="6759197" y="663848"/>
                </a:cubicBezTo>
                <a:cubicBezTo>
                  <a:pt x="6762062" y="662483"/>
                  <a:pt x="6764995" y="659755"/>
                  <a:pt x="6767997" y="655662"/>
                </a:cubicBezTo>
                <a:cubicBezTo>
                  <a:pt x="6772907" y="648841"/>
                  <a:pt x="6779047" y="637108"/>
                  <a:pt x="6786414" y="620464"/>
                </a:cubicBezTo>
                <a:cubicBezTo>
                  <a:pt x="6793781" y="603820"/>
                  <a:pt x="6801829" y="583766"/>
                  <a:pt x="6810561" y="560300"/>
                </a:cubicBezTo>
                <a:lnTo>
                  <a:pt x="6819156" y="560300"/>
                </a:lnTo>
                <a:lnTo>
                  <a:pt x="6819466" y="572960"/>
                </a:lnTo>
                <a:lnTo>
                  <a:pt x="6824547" y="560300"/>
                </a:lnTo>
                <a:lnTo>
                  <a:pt x="6833142" y="560300"/>
                </a:lnTo>
                <a:lnTo>
                  <a:pt x="6835598" y="660573"/>
                </a:lnTo>
                <a:cubicBezTo>
                  <a:pt x="6849786" y="667395"/>
                  <a:pt x="6859063" y="674352"/>
                  <a:pt x="6863429" y="681447"/>
                </a:cubicBezTo>
                <a:cubicBezTo>
                  <a:pt x="6867794" y="688541"/>
                  <a:pt x="6869977" y="697545"/>
                  <a:pt x="6869977" y="708459"/>
                </a:cubicBezTo>
                <a:cubicBezTo>
                  <a:pt x="6869977" y="731924"/>
                  <a:pt x="6858040" y="748568"/>
                  <a:pt x="6834165" y="758391"/>
                </a:cubicBezTo>
                <a:cubicBezTo>
                  <a:pt x="6810291" y="768213"/>
                  <a:pt x="6770523" y="773125"/>
                  <a:pt x="6714861" y="773125"/>
                </a:cubicBezTo>
                <a:lnTo>
                  <a:pt x="6700875" y="773125"/>
                </a:lnTo>
                <a:lnTo>
                  <a:pt x="6654288" y="773125"/>
                </a:lnTo>
                <a:lnTo>
                  <a:pt x="6640302" y="773125"/>
                </a:lnTo>
                <a:cubicBezTo>
                  <a:pt x="6610834" y="773125"/>
                  <a:pt x="6588733" y="770191"/>
                  <a:pt x="6573999" y="764325"/>
                </a:cubicBezTo>
                <a:cubicBezTo>
                  <a:pt x="6559265" y="758459"/>
                  <a:pt x="6549510" y="748568"/>
                  <a:pt x="6544735" y="734653"/>
                </a:cubicBezTo>
                <a:cubicBezTo>
                  <a:pt x="6539961" y="720737"/>
                  <a:pt x="6537573" y="701638"/>
                  <a:pt x="6537573" y="677354"/>
                </a:cubicBezTo>
                <a:lnTo>
                  <a:pt x="6537573" y="462892"/>
                </a:lnTo>
                <a:lnTo>
                  <a:pt x="6460700" y="462892"/>
                </a:lnTo>
                <a:cubicBezTo>
                  <a:pt x="6456061" y="498909"/>
                  <a:pt x="6447330" y="533220"/>
                  <a:pt x="6434506" y="565826"/>
                </a:cubicBezTo>
                <a:cubicBezTo>
                  <a:pt x="6421682" y="598431"/>
                  <a:pt x="6401764" y="629059"/>
                  <a:pt x="6374752" y="657708"/>
                </a:cubicBezTo>
                <a:cubicBezTo>
                  <a:pt x="6347739" y="686358"/>
                  <a:pt x="6310700" y="712824"/>
                  <a:pt x="6263633" y="737108"/>
                </a:cubicBezTo>
                <a:cubicBezTo>
                  <a:pt x="6216566" y="761392"/>
                  <a:pt x="6156334" y="783084"/>
                  <a:pt x="6082937" y="802183"/>
                </a:cubicBezTo>
                <a:lnTo>
                  <a:pt x="6080094" y="798170"/>
                </a:lnTo>
                <a:lnTo>
                  <a:pt x="6068951" y="802183"/>
                </a:lnTo>
                <a:lnTo>
                  <a:pt x="6061993" y="792361"/>
                </a:lnTo>
                <a:cubicBezTo>
                  <a:pt x="6111652" y="768895"/>
                  <a:pt x="6152648" y="744543"/>
                  <a:pt x="6184981" y="719305"/>
                </a:cubicBezTo>
                <a:cubicBezTo>
                  <a:pt x="6217313" y="694066"/>
                  <a:pt x="6242961" y="667804"/>
                  <a:pt x="6261925" y="640519"/>
                </a:cubicBezTo>
                <a:cubicBezTo>
                  <a:pt x="6280889" y="613234"/>
                  <a:pt x="6294939" y="584789"/>
                  <a:pt x="6304081" y="555184"/>
                </a:cubicBezTo>
                <a:cubicBezTo>
                  <a:pt x="6313221" y="525580"/>
                  <a:pt x="6319429" y="494816"/>
                  <a:pt x="6322703" y="462892"/>
                </a:cubicBezTo>
                <a:lnTo>
                  <a:pt x="6178298" y="462892"/>
                </a:lnTo>
                <a:lnTo>
                  <a:pt x="6164312" y="462892"/>
                </a:lnTo>
                <a:lnTo>
                  <a:pt x="6156945" y="439564"/>
                </a:lnTo>
                <a:lnTo>
                  <a:pt x="6170931" y="439564"/>
                </a:lnTo>
                <a:lnTo>
                  <a:pt x="6324339" y="439564"/>
                </a:lnTo>
                <a:cubicBezTo>
                  <a:pt x="6325704" y="419645"/>
                  <a:pt x="6326523" y="399386"/>
                  <a:pt x="6326795" y="378786"/>
                </a:cubicBezTo>
                <a:cubicBezTo>
                  <a:pt x="6327068" y="358186"/>
                  <a:pt x="6327477" y="337108"/>
                  <a:pt x="6328023" y="315553"/>
                </a:cubicBezTo>
                <a:close/>
                <a:moveTo>
                  <a:pt x="3179862" y="278308"/>
                </a:moveTo>
                <a:cubicBezTo>
                  <a:pt x="3179862" y="278308"/>
                  <a:pt x="3184978" y="282401"/>
                  <a:pt x="3195210" y="290587"/>
                </a:cubicBezTo>
                <a:cubicBezTo>
                  <a:pt x="3205442" y="298772"/>
                  <a:pt x="3217516" y="308595"/>
                  <a:pt x="3231431" y="320055"/>
                </a:cubicBezTo>
                <a:cubicBezTo>
                  <a:pt x="3245346" y="331514"/>
                  <a:pt x="3257761" y="342292"/>
                  <a:pt x="3268675" y="352387"/>
                </a:cubicBezTo>
                <a:cubicBezTo>
                  <a:pt x="3267038" y="361119"/>
                  <a:pt x="3259398" y="365484"/>
                  <a:pt x="3245756" y="365484"/>
                </a:cubicBezTo>
                <a:lnTo>
                  <a:pt x="2924064" y="365484"/>
                </a:lnTo>
                <a:lnTo>
                  <a:pt x="2917515" y="342156"/>
                </a:lnTo>
                <a:lnTo>
                  <a:pt x="3131158" y="342156"/>
                </a:lnTo>
                <a:close/>
                <a:moveTo>
                  <a:pt x="4918323" y="272578"/>
                </a:moveTo>
                <a:lnTo>
                  <a:pt x="4918323" y="420328"/>
                </a:lnTo>
                <a:lnTo>
                  <a:pt x="4973575" y="420328"/>
                </a:lnTo>
                <a:lnTo>
                  <a:pt x="4973575" y="272578"/>
                </a:lnTo>
                <a:close/>
                <a:moveTo>
                  <a:pt x="4747245" y="272578"/>
                </a:moveTo>
                <a:lnTo>
                  <a:pt x="4747245" y="420328"/>
                </a:lnTo>
                <a:lnTo>
                  <a:pt x="4800042" y="420328"/>
                </a:lnTo>
                <a:lnTo>
                  <a:pt x="4800042" y="272578"/>
                </a:lnTo>
                <a:close/>
                <a:moveTo>
                  <a:pt x="3852026" y="194560"/>
                </a:moveTo>
                <a:cubicBezTo>
                  <a:pt x="3865941" y="195072"/>
                  <a:pt x="3877878" y="196726"/>
                  <a:pt x="3887837" y="199522"/>
                </a:cubicBezTo>
                <a:cubicBezTo>
                  <a:pt x="3907756" y="205116"/>
                  <a:pt x="3921194" y="213029"/>
                  <a:pt x="3928151" y="223260"/>
                </a:cubicBezTo>
                <a:cubicBezTo>
                  <a:pt x="3935109" y="233492"/>
                  <a:pt x="3937155" y="244202"/>
                  <a:pt x="3934290" y="255389"/>
                </a:cubicBezTo>
                <a:cubicBezTo>
                  <a:pt x="3931425" y="266576"/>
                  <a:pt x="3925218" y="275989"/>
                  <a:pt x="3915668" y="283629"/>
                </a:cubicBezTo>
                <a:lnTo>
                  <a:pt x="4095750" y="283629"/>
                </a:lnTo>
                <a:lnTo>
                  <a:pt x="4152230" y="226330"/>
                </a:lnTo>
                <a:lnTo>
                  <a:pt x="4249229" y="318827"/>
                </a:lnTo>
                <a:cubicBezTo>
                  <a:pt x="4244318" y="325375"/>
                  <a:pt x="4233677" y="328922"/>
                  <a:pt x="4217306" y="329468"/>
                </a:cubicBezTo>
                <a:cubicBezTo>
                  <a:pt x="4204482" y="339563"/>
                  <a:pt x="4188451" y="350409"/>
                  <a:pt x="4169215" y="362005"/>
                </a:cubicBezTo>
                <a:cubicBezTo>
                  <a:pt x="4149979" y="373602"/>
                  <a:pt x="4131357" y="383220"/>
                  <a:pt x="4113349" y="390860"/>
                </a:cubicBezTo>
                <a:lnTo>
                  <a:pt x="4122762" y="397408"/>
                </a:lnTo>
                <a:cubicBezTo>
                  <a:pt x="4120580" y="399864"/>
                  <a:pt x="4117374" y="402456"/>
                  <a:pt x="4113144" y="405184"/>
                </a:cubicBezTo>
                <a:cubicBezTo>
                  <a:pt x="4108915" y="407913"/>
                  <a:pt x="4103390" y="410096"/>
                  <a:pt x="4096569" y="411733"/>
                </a:cubicBezTo>
                <a:lnTo>
                  <a:pt x="4096569" y="514052"/>
                </a:lnTo>
                <a:cubicBezTo>
                  <a:pt x="4096296" y="516235"/>
                  <a:pt x="4090498" y="519373"/>
                  <a:pt x="4079174" y="523465"/>
                </a:cubicBezTo>
                <a:cubicBezTo>
                  <a:pt x="4067851" y="527558"/>
                  <a:pt x="4054482" y="531310"/>
                  <a:pt x="4039065" y="534721"/>
                </a:cubicBezTo>
                <a:cubicBezTo>
                  <a:pt x="4023649" y="538131"/>
                  <a:pt x="4009666" y="539837"/>
                  <a:pt x="3997114" y="539837"/>
                </a:cubicBezTo>
                <a:lnTo>
                  <a:pt x="3975013" y="539837"/>
                </a:lnTo>
                <a:lnTo>
                  <a:pt x="3975013" y="509959"/>
                </a:lnTo>
                <a:lnTo>
                  <a:pt x="3760552" y="509959"/>
                </a:lnTo>
                <a:lnTo>
                  <a:pt x="3760552" y="585266"/>
                </a:lnTo>
                <a:lnTo>
                  <a:pt x="4021262" y="585266"/>
                </a:lnTo>
                <a:lnTo>
                  <a:pt x="4071603" y="531651"/>
                </a:lnTo>
                <a:lnTo>
                  <a:pt x="4176378" y="608595"/>
                </a:lnTo>
                <a:cubicBezTo>
                  <a:pt x="4174195" y="611324"/>
                  <a:pt x="4170989" y="613984"/>
                  <a:pt x="4166760" y="616576"/>
                </a:cubicBezTo>
                <a:cubicBezTo>
                  <a:pt x="4162531" y="619168"/>
                  <a:pt x="4157142" y="621283"/>
                  <a:pt x="4150593" y="622920"/>
                </a:cubicBezTo>
                <a:lnTo>
                  <a:pt x="4150593" y="766985"/>
                </a:lnTo>
                <a:cubicBezTo>
                  <a:pt x="4150048" y="769441"/>
                  <a:pt x="4144113" y="772784"/>
                  <a:pt x="4132790" y="777013"/>
                </a:cubicBezTo>
                <a:cubicBezTo>
                  <a:pt x="4121467" y="781242"/>
                  <a:pt x="4108097" y="785130"/>
                  <a:pt x="4092681" y="788677"/>
                </a:cubicBezTo>
                <a:cubicBezTo>
                  <a:pt x="4077265" y="792224"/>
                  <a:pt x="4063281" y="793998"/>
                  <a:pt x="4050730" y="793998"/>
                </a:cubicBezTo>
                <a:lnTo>
                  <a:pt x="4029038" y="793998"/>
                </a:lnTo>
                <a:lnTo>
                  <a:pt x="4029038" y="737927"/>
                </a:lnTo>
                <a:lnTo>
                  <a:pt x="3760552" y="737927"/>
                </a:lnTo>
                <a:lnTo>
                  <a:pt x="3760552" y="772306"/>
                </a:lnTo>
                <a:cubicBezTo>
                  <a:pt x="3760552" y="774762"/>
                  <a:pt x="3756732" y="778718"/>
                  <a:pt x="3749092" y="784175"/>
                </a:cubicBezTo>
                <a:cubicBezTo>
                  <a:pt x="3741453" y="789632"/>
                  <a:pt x="3730266" y="794748"/>
                  <a:pt x="3715532" y="799523"/>
                </a:cubicBezTo>
                <a:cubicBezTo>
                  <a:pt x="3700798" y="804298"/>
                  <a:pt x="3683199" y="806685"/>
                  <a:pt x="3662735" y="806685"/>
                </a:cubicBezTo>
                <a:lnTo>
                  <a:pt x="3639815" y="806685"/>
                </a:lnTo>
                <a:lnTo>
                  <a:pt x="3639815" y="329468"/>
                </a:lnTo>
                <a:lnTo>
                  <a:pt x="3760552" y="374079"/>
                </a:lnTo>
                <a:lnTo>
                  <a:pt x="3967646" y="374079"/>
                </a:lnTo>
                <a:lnTo>
                  <a:pt x="4017988" y="321282"/>
                </a:lnTo>
                <a:lnTo>
                  <a:pt x="4100252" y="380628"/>
                </a:lnTo>
                <a:cubicBezTo>
                  <a:pt x="4101344" y="369714"/>
                  <a:pt x="4102299" y="357640"/>
                  <a:pt x="4103117" y="344407"/>
                </a:cubicBezTo>
                <a:cubicBezTo>
                  <a:pt x="4103936" y="331173"/>
                  <a:pt x="4104618" y="318690"/>
                  <a:pt x="4105164" y="306958"/>
                </a:cubicBezTo>
                <a:lnTo>
                  <a:pt x="3615668" y="306958"/>
                </a:lnTo>
                <a:cubicBezTo>
                  <a:pt x="3618942" y="334516"/>
                  <a:pt x="3616282" y="357981"/>
                  <a:pt x="3607687" y="377353"/>
                </a:cubicBezTo>
                <a:cubicBezTo>
                  <a:pt x="3599092" y="396726"/>
                  <a:pt x="3587428" y="410368"/>
                  <a:pt x="3572694" y="418281"/>
                </a:cubicBezTo>
                <a:cubicBezTo>
                  <a:pt x="3562599" y="423738"/>
                  <a:pt x="3551616" y="426057"/>
                  <a:pt x="3539747" y="425239"/>
                </a:cubicBezTo>
                <a:cubicBezTo>
                  <a:pt x="3527878" y="424420"/>
                  <a:pt x="3517100" y="420669"/>
                  <a:pt x="3507414" y="413984"/>
                </a:cubicBezTo>
                <a:cubicBezTo>
                  <a:pt x="3497728" y="407299"/>
                  <a:pt x="3491111" y="397681"/>
                  <a:pt x="3487564" y="385130"/>
                </a:cubicBezTo>
                <a:cubicBezTo>
                  <a:pt x="3482926" y="366576"/>
                  <a:pt x="3485108" y="350887"/>
                  <a:pt x="3494113" y="338063"/>
                </a:cubicBezTo>
                <a:cubicBezTo>
                  <a:pt x="3503117" y="325239"/>
                  <a:pt x="3515395" y="315689"/>
                  <a:pt x="3530948" y="309413"/>
                </a:cubicBezTo>
                <a:cubicBezTo>
                  <a:pt x="3543226" y="302319"/>
                  <a:pt x="3554959" y="290587"/>
                  <a:pt x="3566145" y="274216"/>
                </a:cubicBezTo>
                <a:cubicBezTo>
                  <a:pt x="3577333" y="257844"/>
                  <a:pt x="3581835" y="240245"/>
                  <a:pt x="3579652" y="221419"/>
                </a:cubicBezTo>
                <a:lnTo>
                  <a:pt x="3589474" y="220600"/>
                </a:lnTo>
                <a:cubicBezTo>
                  <a:pt x="3600388" y="243247"/>
                  <a:pt x="3608028" y="264256"/>
                  <a:pt x="3612394" y="283629"/>
                </a:cubicBezTo>
                <a:lnTo>
                  <a:pt x="3835041" y="283629"/>
                </a:lnTo>
                <a:cubicBezTo>
                  <a:pt x="3834768" y="267531"/>
                  <a:pt x="3831016" y="251842"/>
                  <a:pt x="3823786" y="236562"/>
                </a:cubicBezTo>
                <a:cubicBezTo>
                  <a:pt x="3816555" y="221282"/>
                  <a:pt x="3808028" y="209277"/>
                  <a:pt x="3798206" y="200546"/>
                </a:cubicBezTo>
                <a:lnTo>
                  <a:pt x="3804345" y="196453"/>
                </a:lnTo>
                <a:cubicBezTo>
                  <a:pt x="3822217" y="194679"/>
                  <a:pt x="3838110" y="194048"/>
                  <a:pt x="3852026" y="194560"/>
                </a:cubicBezTo>
                <a:close/>
                <a:moveTo>
                  <a:pt x="6324339" y="161255"/>
                </a:moveTo>
                <a:lnTo>
                  <a:pt x="6333023" y="167454"/>
                </a:lnTo>
                <a:lnTo>
                  <a:pt x="6338326" y="161255"/>
                </a:lnTo>
                <a:lnTo>
                  <a:pt x="6468476" y="254161"/>
                </a:lnTo>
                <a:cubicBezTo>
                  <a:pt x="6465202" y="259618"/>
                  <a:pt x="6459472" y="263642"/>
                  <a:pt x="6451286" y="266235"/>
                </a:cubicBezTo>
                <a:cubicBezTo>
                  <a:pt x="6443101" y="268827"/>
                  <a:pt x="6432323" y="269304"/>
                  <a:pt x="6418954" y="267667"/>
                </a:cubicBezTo>
                <a:cubicBezTo>
                  <a:pt x="6394397" y="281310"/>
                  <a:pt x="6364724" y="296385"/>
                  <a:pt x="6329936" y="312892"/>
                </a:cubicBezTo>
                <a:cubicBezTo>
                  <a:pt x="6295147" y="329400"/>
                  <a:pt x="6258244" y="345566"/>
                  <a:pt x="6219226" y="361392"/>
                </a:cubicBezTo>
                <a:cubicBezTo>
                  <a:pt x="6180208" y="377217"/>
                  <a:pt x="6142282" y="390587"/>
                  <a:pt x="6105447" y="401501"/>
                </a:cubicBezTo>
                <a:lnTo>
                  <a:pt x="6102523" y="397601"/>
                </a:lnTo>
                <a:lnTo>
                  <a:pt x="6091461" y="401501"/>
                </a:lnTo>
                <a:lnTo>
                  <a:pt x="6086549" y="394952"/>
                </a:lnTo>
                <a:cubicBezTo>
                  <a:pt x="6103739" y="382947"/>
                  <a:pt x="6123521" y="366849"/>
                  <a:pt x="6145895" y="346658"/>
                </a:cubicBezTo>
                <a:cubicBezTo>
                  <a:pt x="6168269" y="326467"/>
                  <a:pt x="6191052" y="304843"/>
                  <a:pt x="6214244" y="281787"/>
                </a:cubicBezTo>
                <a:cubicBezTo>
                  <a:pt x="6237437" y="258731"/>
                  <a:pt x="6258787" y="236494"/>
                  <a:pt x="6278296" y="215075"/>
                </a:cubicBezTo>
                <a:cubicBezTo>
                  <a:pt x="6297805" y="193656"/>
                  <a:pt x="6313153" y="175716"/>
                  <a:pt x="6324339" y="161255"/>
                </a:cubicBezTo>
                <a:close/>
                <a:moveTo>
                  <a:pt x="1185602" y="134243"/>
                </a:moveTo>
                <a:lnTo>
                  <a:pt x="1150405" y="170259"/>
                </a:lnTo>
                <a:cubicBezTo>
                  <a:pt x="1167594" y="185539"/>
                  <a:pt x="1186762" y="199250"/>
                  <a:pt x="1207908" y="211391"/>
                </a:cubicBezTo>
                <a:cubicBezTo>
                  <a:pt x="1229054" y="223533"/>
                  <a:pt x="1251769" y="234106"/>
                  <a:pt x="1276053" y="243110"/>
                </a:cubicBezTo>
                <a:cubicBezTo>
                  <a:pt x="1296517" y="226739"/>
                  <a:pt x="1315344" y="209550"/>
                  <a:pt x="1332533" y="191541"/>
                </a:cubicBezTo>
                <a:cubicBezTo>
                  <a:pt x="1349723" y="173533"/>
                  <a:pt x="1365002" y="154434"/>
                  <a:pt x="1378372" y="134243"/>
                </a:cubicBezTo>
                <a:close/>
                <a:moveTo>
                  <a:pt x="4529510" y="119918"/>
                </a:moveTo>
                <a:lnTo>
                  <a:pt x="4529510" y="318008"/>
                </a:lnTo>
                <a:lnTo>
                  <a:pt x="4566345" y="255798"/>
                </a:lnTo>
                <a:cubicBezTo>
                  <a:pt x="4566345" y="255798"/>
                  <a:pt x="4569824" y="259413"/>
                  <a:pt x="4576781" y="266644"/>
                </a:cubicBezTo>
                <a:cubicBezTo>
                  <a:pt x="4583739" y="273874"/>
                  <a:pt x="4592266" y="282810"/>
                  <a:pt x="4602361" y="293452"/>
                </a:cubicBezTo>
                <a:cubicBezTo>
                  <a:pt x="4612457" y="304093"/>
                  <a:pt x="4621870" y="314734"/>
                  <a:pt x="4630601" y="325375"/>
                </a:cubicBezTo>
                <a:lnTo>
                  <a:pt x="4630601" y="119918"/>
                </a:lnTo>
                <a:close/>
                <a:moveTo>
                  <a:pt x="5705177" y="112551"/>
                </a:moveTo>
                <a:lnTo>
                  <a:pt x="5705177" y="373261"/>
                </a:lnTo>
                <a:lnTo>
                  <a:pt x="5762885" y="373261"/>
                </a:lnTo>
                <a:lnTo>
                  <a:pt x="5762885" y="112551"/>
                </a:lnTo>
                <a:close/>
                <a:moveTo>
                  <a:pt x="5409270" y="112551"/>
                </a:moveTo>
                <a:cubicBezTo>
                  <a:pt x="5398083" y="191405"/>
                  <a:pt x="5379392" y="263438"/>
                  <a:pt x="5353199" y="328649"/>
                </a:cubicBezTo>
                <a:lnTo>
                  <a:pt x="5367114" y="333970"/>
                </a:lnTo>
                <a:lnTo>
                  <a:pt x="5402312" y="333970"/>
                </a:lnTo>
                <a:lnTo>
                  <a:pt x="5450197" y="284447"/>
                </a:lnTo>
                <a:lnTo>
                  <a:pt x="5544331" y="355662"/>
                </a:lnTo>
                <a:cubicBezTo>
                  <a:pt x="5542148" y="358117"/>
                  <a:pt x="5538943" y="360641"/>
                  <a:pt x="5534713" y="363233"/>
                </a:cubicBezTo>
                <a:cubicBezTo>
                  <a:pt x="5530484" y="365825"/>
                  <a:pt x="5525232" y="367804"/>
                  <a:pt x="5518956" y="369168"/>
                </a:cubicBezTo>
                <a:lnTo>
                  <a:pt x="5518956" y="373261"/>
                </a:lnTo>
                <a:lnTo>
                  <a:pt x="5591807" y="373261"/>
                </a:lnTo>
                <a:lnTo>
                  <a:pt x="5591807" y="112551"/>
                </a:lnTo>
                <a:close/>
                <a:moveTo>
                  <a:pt x="4918323" y="101500"/>
                </a:moveTo>
                <a:lnTo>
                  <a:pt x="4918323" y="249250"/>
                </a:lnTo>
                <a:lnTo>
                  <a:pt x="4973575" y="249250"/>
                </a:lnTo>
                <a:lnTo>
                  <a:pt x="4973575" y="101500"/>
                </a:lnTo>
                <a:close/>
                <a:moveTo>
                  <a:pt x="4747245" y="101500"/>
                </a:moveTo>
                <a:lnTo>
                  <a:pt x="4747245" y="249250"/>
                </a:lnTo>
                <a:lnTo>
                  <a:pt x="4800042" y="249250"/>
                </a:lnTo>
                <a:lnTo>
                  <a:pt x="4800042" y="101500"/>
                </a:lnTo>
                <a:close/>
                <a:moveTo>
                  <a:pt x="2741117" y="97408"/>
                </a:moveTo>
                <a:lnTo>
                  <a:pt x="2741117" y="544339"/>
                </a:lnTo>
                <a:lnTo>
                  <a:pt x="2776315" y="544339"/>
                </a:lnTo>
                <a:cubicBezTo>
                  <a:pt x="2783409" y="544339"/>
                  <a:pt x="2789002" y="542838"/>
                  <a:pt x="2793095" y="539837"/>
                </a:cubicBezTo>
                <a:cubicBezTo>
                  <a:pt x="2803190" y="534107"/>
                  <a:pt x="2808238" y="519373"/>
                  <a:pt x="2808238" y="495635"/>
                </a:cubicBezTo>
                <a:cubicBezTo>
                  <a:pt x="2808238" y="466712"/>
                  <a:pt x="2804418" y="436903"/>
                  <a:pt x="2796779" y="406207"/>
                </a:cubicBezTo>
                <a:cubicBezTo>
                  <a:pt x="2789139" y="375512"/>
                  <a:pt x="2775905" y="346930"/>
                  <a:pt x="2757079" y="320464"/>
                </a:cubicBezTo>
                <a:cubicBezTo>
                  <a:pt x="2761171" y="301637"/>
                  <a:pt x="2765332" y="279127"/>
                  <a:pt x="2769561" y="252933"/>
                </a:cubicBezTo>
                <a:cubicBezTo>
                  <a:pt x="2773791" y="226739"/>
                  <a:pt x="2777815" y="199863"/>
                  <a:pt x="2781635" y="172305"/>
                </a:cubicBezTo>
                <a:cubicBezTo>
                  <a:pt x="2785455" y="144747"/>
                  <a:pt x="2788456" y="119781"/>
                  <a:pt x="2790639" y="97408"/>
                </a:cubicBezTo>
                <a:close/>
                <a:moveTo>
                  <a:pt x="2836888" y="21282"/>
                </a:moveTo>
                <a:lnTo>
                  <a:pt x="2939207" y="115007"/>
                </a:lnTo>
                <a:cubicBezTo>
                  <a:pt x="2933477" y="122101"/>
                  <a:pt x="2921199" y="126057"/>
                  <a:pt x="2902372" y="126876"/>
                </a:cubicBezTo>
                <a:cubicBezTo>
                  <a:pt x="2892549" y="144065"/>
                  <a:pt x="2880748" y="164120"/>
                  <a:pt x="2866969" y="187039"/>
                </a:cubicBezTo>
                <a:cubicBezTo>
                  <a:pt x="2853191" y="209959"/>
                  <a:pt x="2838661" y="233015"/>
                  <a:pt x="2823381" y="256207"/>
                </a:cubicBezTo>
                <a:cubicBezTo>
                  <a:pt x="2808102" y="279400"/>
                  <a:pt x="2793095" y="300000"/>
                  <a:pt x="2778361" y="318008"/>
                </a:cubicBezTo>
                <a:cubicBezTo>
                  <a:pt x="2808102" y="335744"/>
                  <a:pt x="2832522" y="356412"/>
                  <a:pt x="2851622" y="380014"/>
                </a:cubicBezTo>
                <a:cubicBezTo>
                  <a:pt x="2870721" y="403615"/>
                  <a:pt x="2884773" y="428104"/>
                  <a:pt x="2893777" y="453479"/>
                </a:cubicBezTo>
                <a:cubicBezTo>
                  <a:pt x="2902781" y="478854"/>
                  <a:pt x="2907283" y="503274"/>
                  <a:pt x="2907283" y="526740"/>
                </a:cubicBezTo>
                <a:cubicBezTo>
                  <a:pt x="2907283" y="568486"/>
                  <a:pt x="2897938" y="601433"/>
                  <a:pt x="2879248" y="625580"/>
                </a:cubicBezTo>
                <a:cubicBezTo>
                  <a:pt x="2860558" y="649728"/>
                  <a:pt x="2827202" y="661938"/>
                  <a:pt x="2779180" y="662210"/>
                </a:cubicBezTo>
                <a:cubicBezTo>
                  <a:pt x="2779180" y="647749"/>
                  <a:pt x="2778156" y="631719"/>
                  <a:pt x="2776110" y="614120"/>
                </a:cubicBezTo>
                <a:cubicBezTo>
                  <a:pt x="2774064" y="596521"/>
                  <a:pt x="2771131" y="584448"/>
                  <a:pt x="2767310" y="577899"/>
                </a:cubicBezTo>
                <a:cubicBezTo>
                  <a:pt x="2762126" y="569168"/>
                  <a:pt x="2753395" y="562347"/>
                  <a:pt x="2741117" y="557435"/>
                </a:cubicBezTo>
                <a:lnTo>
                  <a:pt x="2741117" y="770669"/>
                </a:lnTo>
                <a:cubicBezTo>
                  <a:pt x="2741117" y="773397"/>
                  <a:pt x="2737570" y="777558"/>
                  <a:pt x="2730475" y="783152"/>
                </a:cubicBezTo>
                <a:cubicBezTo>
                  <a:pt x="2723381" y="788745"/>
                  <a:pt x="2713149" y="793930"/>
                  <a:pt x="2699780" y="798704"/>
                </a:cubicBezTo>
                <a:cubicBezTo>
                  <a:pt x="2686410" y="803479"/>
                  <a:pt x="2670312" y="805867"/>
                  <a:pt x="2651485" y="805867"/>
                </a:cubicBezTo>
                <a:lnTo>
                  <a:pt x="2631431" y="805867"/>
                </a:lnTo>
                <a:lnTo>
                  <a:pt x="2631431" y="28649"/>
                </a:lnTo>
                <a:lnTo>
                  <a:pt x="2752986" y="74079"/>
                </a:lnTo>
                <a:lnTo>
                  <a:pt x="2783272" y="74079"/>
                </a:lnTo>
                <a:close/>
                <a:moveTo>
                  <a:pt x="4561024" y="17599"/>
                </a:moveTo>
                <a:lnTo>
                  <a:pt x="4630601" y="78172"/>
                </a:lnTo>
                <a:lnTo>
                  <a:pt x="4630601" y="30286"/>
                </a:lnTo>
                <a:lnTo>
                  <a:pt x="4752975" y="78172"/>
                </a:lnTo>
                <a:lnTo>
                  <a:pt x="4965390" y="78172"/>
                </a:lnTo>
                <a:lnTo>
                  <a:pt x="5019005" y="19645"/>
                </a:lnTo>
                <a:lnTo>
                  <a:pt x="5125417" y="102319"/>
                </a:lnTo>
                <a:cubicBezTo>
                  <a:pt x="5122688" y="105866"/>
                  <a:pt x="5118664" y="109345"/>
                  <a:pt x="5113344" y="112756"/>
                </a:cubicBezTo>
                <a:cubicBezTo>
                  <a:pt x="5108023" y="116166"/>
                  <a:pt x="5101134" y="118827"/>
                  <a:pt x="5092675" y="120736"/>
                </a:cubicBezTo>
                <a:lnTo>
                  <a:pt x="5092675" y="446112"/>
                </a:lnTo>
                <a:cubicBezTo>
                  <a:pt x="5092402" y="448841"/>
                  <a:pt x="5086945" y="453002"/>
                  <a:pt x="5076304" y="458595"/>
                </a:cubicBezTo>
                <a:cubicBezTo>
                  <a:pt x="5065663" y="464188"/>
                  <a:pt x="5052702" y="469236"/>
                  <a:pt x="5037423" y="473738"/>
                </a:cubicBezTo>
                <a:cubicBezTo>
                  <a:pt x="5022143" y="478240"/>
                  <a:pt x="5007545" y="480491"/>
                  <a:pt x="4993630" y="480491"/>
                </a:cubicBezTo>
                <a:lnTo>
                  <a:pt x="4973575" y="480491"/>
                </a:lnTo>
                <a:lnTo>
                  <a:pt x="4973575" y="443656"/>
                </a:lnTo>
                <a:lnTo>
                  <a:pt x="4918323" y="443656"/>
                </a:lnTo>
                <a:lnTo>
                  <a:pt x="4918323" y="577081"/>
                </a:lnTo>
                <a:lnTo>
                  <a:pt x="4956795" y="577081"/>
                </a:lnTo>
                <a:lnTo>
                  <a:pt x="5012047" y="497272"/>
                </a:lnTo>
                <a:cubicBezTo>
                  <a:pt x="5012047" y="497272"/>
                  <a:pt x="5015458" y="500205"/>
                  <a:pt x="5022279" y="506071"/>
                </a:cubicBezTo>
                <a:cubicBezTo>
                  <a:pt x="5029101" y="511937"/>
                  <a:pt x="5037696" y="519441"/>
                  <a:pt x="5048064" y="528581"/>
                </a:cubicBezTo>
                <a:cubicBezTo>
                  <a:pt x="5058432" y="537722"/>
                  <a:pt x="5069210" y="547476"/>
                  <a:pt x="5080397" y="557845"/>
                </a:cubicBezTo>
                <a:cubicBezTo>
                  <a:pt x="5091583" y="568213"/>
                  <a:pt x="5101543" y="577899"/>
                  <a:pt x="5110274" y="586903"/>
                </a:cubicBezTo>
                <a:cubicBezTo>
                  <a:pt x="5108637" y="595908"/>
                  <a:pt x="5100725" y="600410"/>
                  <a:pt x="5086536" y="600410"/>
                </a:cubicBezTo>
                <a:lnTo>
                  <a:pt x="4918323" y="600410"/>
                </a:lnTo>
                <a:lnTo>
                  <a:pt x="4918323" y="751024"/>
                </a:lnTo>
                <a:lnTo>
                  <a:pt x="4978487" y="751024"/>
                </a:lnTo>
                <a:lnTo>
                  <a:pt x="5038241" y="663848"/>
                </a:lnTo>
                <a:cubicBezTo>
                  <a:pt x="5038241" y="663848"/>
                  <a:pt x="5041856" y="667054"/>
                  <a:pt x="5049087" y="673466"/>
                </a:cubicBezTo>
                <a:cubicBezTo>
                  <a:pt x="5056318" y="679878"/>
                  <a:pt x="5065527" y="688131"/>
                  <a:pt x="5076713" y="698227"/>
                </a:cubicBezTo>
                <a:cubicBezTo>
                  <a:pt x="5087900" y="708322"/>
                  <a:pt x="5099497" y="718964"/>
                  <a:pt x="5111502" y="730151"/>
                </a:cubicBezTo>
                <a:cubicBezTo>
                  <a:pt x="5123507" y="741337"/>
                  <a:pt x="5134285" y="751706"/>
                  <a:pt x="5143835" y="761256"/>
                </a:cubicBezTo>
                <a:cubicBezTo>
                  <a:pt x="5143016" y="765894"/>
                  <a:pt x="5140356" y="769305"/>
                  <a:pt x="5135854" y="771488"/>
                </a:cubicBezTo>
                <a:cubicBezTo>
                  <a:pt x="5131352" y="773670"/>
                  <a:pt x="5126100" y="774762"/>
                  <a:pt x="5120097" y="774762"/>
                </a:cubicBezTo>
                <a:lnTo>
                  <a:pt x="4560206" y="774762"/>
                </a:lnTo>
                <a:lnTo>
                  <a:pt x="4553657" y="751024"/>
                </a:lnTo>
                <a:lnTo>
                  <a:pt x="4800042" y="751024"/>
                </a:lnTo>
                <a:lnTo>
                  <a:pt x="4800042" y="600410"/>
                </a:lnTo>
                <a:lnTo>
                  <a:pt x="4632238" y="600410"/>
                </a:lnTo>
                <a:lnTo>
                  <a:pt x="4625690" y="577081"/>
                </a:lnTo>
                <a:lnTo>
                  <a:pt x="4800042" y="577081"/>
                </a:lnTo>
                <a:lnTo>
                  <a:pt x="4800042" y="443656"/>
                </a:lnTo>
                <a:lnTo>
                  <a:pt x="4747245" y="443656"/>
                </a:lnTo>
                <a:lnTo>
                  <a:pt x="4747245" y="461255"/>
                </a:lnTo>
                <a:cubicBezTo>
                  <a:pt x="4747245" y="465075"/>
                  <a:pt x="4742470" y="470055"/>
                  <a:pt x="4732921" y="476194"/>
                </a:cubicBezTo>
                <a:cubicBezTo>
                  <a:pt x="4723371" y="482333"/>
                  <a:pt x="4711024" y="487790"/>
                  <a:pt x="4695881" y="492565"/>
                </a:cubicBezTo>
                <a:cubicBezTo>
                  <a:pt x="4680738" y="497340"/>
                  <a:pt x="4664844" y="499727"/>
                  <a:pt x="4648200" y="499727"/>
                </a:cubicBezTo>
                <a:lnTo>
                  <a:pt x="4630601" y="499727"/>
                </a:lnTo>
                <a:lnTo>
                  <a:pt x="4630601" y="353206"/>
                </a:lnTo>
                <a:lnTo>
                  <a:pt x="4621597" y="354025"/>
                </a:lnTo>
                <a:lnTo>
                  <a:pt x="4529510" y="354025"/>
                </a:lnTo>
                <a:lnTo>
                  <a:pt x="4529510" y="554980"/>
                </a:lnTo>
                <a:lnTo>
                  <a:pt x="4639196" y="525921"/>
                </a:lnTo>
                <a:lnTo>
                  <a:pt x="4641652" y="533288"/>
                </a:lnTo>
                <a:cubicBezTo>
                  <a:pt x="4617368" y="554298"/>
                  <a:pt x="4584830" y="580082"/>
                  <a:pt x="4544039" y="610642"/>
                </a:cubicBezTo>
                <a:cubicBezTo>
                  <a:pt x="4503248" y="641201"/>
                  <a:pt x="4453111" y="675717"/>
                  <a:pt x="4393630" y="714189"/>
                </a:cubicBezTo>
                <a:cubicBezTo>
                  <a:pt x="4389810" y="726740"/>
                  <a:pt x="4382306" y="734925"/>
                  <a:pt x="4371119" y="738745"/>
                </a:cubicBezTo>
                <a:lnTo>
                  <a:pt x="4317913" y="606139"/>
                </a:lnTo>
                <a:cubicBezTo>
                  <a:pt x="4328009" y="604229"/>
                  <a:pt x="4341174" y="601433"/>
                  <a:pt x="4357409" y="597749"/>
                </a:cubicBezTo>
                <a:cubicBezTo>
                  <a:pt x="4373643" y="594066"/>
                  <a:pt x="4391856" y="589905"/>
                  <a:pt x="4412047" y="585266"/>
                </a:cubicBezTo>
                <a:lnTo>
                  <a:pt x="4412047" y="354025"/>
                </a:lnTo>
                <a:lnTo>
                  <a:pt x="4334694" y="354025"/>
                </a:lnTo>
                <a:lnTo>
                  <a:pt x="4328145" y="330286"/>
                </a:lnTo>
                <a:lnTo>
                  <a:pt x="4412047" y="330286"/>
                </a:lnTo>
                <a:lnTo>
                  <a:pt x="4412047" y="119918"/>
                </a:lnTo>
                <a:lnTo>
                  <a:pt x="4333057" y="119918"/>
                </a:lnTo>
                <a:lnTo>
                  <a:pt x="4326508" y="96589"/>
                </a:lnTo>
                <a:lnTo>
                  <a:pt x="4504953" y="96589"/>
                </a:lnTo>
                <a:close/>
                <a:moveTo>
                  <a:pt x="5874619" y="12687"/>
                </a:moveTo>
                <a:cubicBezTo>
                  <a:pt x="5874619" y="12687"/>
                  <a:pt x="5878029" y="15552"/>
                  <a:pt x="5884850" y="21282"/>
                </a:cubicBezTo>
                <a:cubicBezTo>
                  <a:pt x="5891671" y="27012"/>
                  <a:pt x="5900403" y="34311"/>
                  <a:pt x="5911044" y="43178"/>
                </a:cubicBezTo>
                <a:cubicBezTo>
                  <a:pt x="5921685" y="52046"/>
                  <a:pt x="5932803" y="61459"/>
                  <a:pt x="5944400" y="71419"/>
                </a:cubicBezTo>
                <a:cubicBezTo>
                  <a:pt x="5955997" y="81378"/>
                  <a:pt x="5966433" y="90586"/>
                  <a:pt x="5975710" y="99045"/>
                </a:cubicBezTo>
                <a:cubicBezTo>
                  <a:pt x="5973254" y="108049"/>
                  <a:pt x="5965478" y="112551"/>
                  <a:pt x="5952381" y="112551"/>
                </a:cubicBezTo>
                <a:lnTo>
                  <a:pt x="5880348" y="112551"/>
                </a:lnTo>
                <a:lnTo>
                  <a:pt x="5880348" y="362210"/>
                </a:lnTo>
                <a:lnTo>
                  <a:pt x="5920457" y="295089"/>
                </a:lnTo>
                <a:cubicBezTo>
                  <a:pt x="5920457" y="295089"/>
                  <a:pt x="5923391" y="298022"/>
                  <a:pt x="5929257" y="303888"/>
                </a:cubicBezTo>
                <a:cubicBezTo>
                  <a:pt x="5935123" y="309754"/>
                  <a:pt x="5942491" y="317258"/>
                  <a:pt x="5951358" y="326398"/>
                </a:cubicBezTo>
                <a:cubicBezTo>
                  <a:pt x="5960225" y="335539"/>
                  <a:pt x="5969366" y="345157"/>
                  <a:pt x="5978779" y="355252"/>
                </a:cubicBezTo>
                <a:cubicBezTo>
                  <a:pt x="5988193" y="365348"/>
                  <a:pt x="5996447" y="374625"/>
                  <a:pt x="6003541" y="383083"/>
                </a:cubicBezTo>
                <a:cubicBezTo>
                  <a:pt x="6001903" y="392087"/>
                  <a:pt x="5994400" y="396589"/>
                  <a:pt x="5981031" y="396589"/>
                </a:cubicBezTo>
                <a:lnTo>
                  <a:pt x="5880348" y="396589"/>
                </a:lnTo>
                <a:lnTo>
                  <a:pt x="5880348" y="771488"/>
                </a:lnTo>
                <a:cubicBezTo>
                  <a:pt x="5879803" y="775035"/>
                  <a:pt x="5871276" y="781174"/>
                  <a:pt x="5854769" y="789905"/>
                </a:cubicBezTo>
                <a:cubicBezTo>
                  <a:pt x="5838261" y="798636"/>
                  <a:pt x="5814864" y="803002"/>
                  <a:pt x="5784577" y="803002"/>
                </a:cubicBezTo>
                <a:lnTo>
                  <a:pt x="5762885" y="803002"/>
                </a:lnTo>
                <a:lnTo>
                  <a:pt x="5762885" y="396589"/>
                </a:lnTo>
                <a:lnTo>
                  <a:pt x="5705177" y="396589"/>
                </a:lnTo>
                <a:cubicBezTo>
                  <a:pt x="5704631" y="435880"/>
                  <a:pt x="5701630" y="474761"/>
                  <a:pt x="5696173" y="513234"/>
                </a:cubicBezTo>
                <a:cubicBezTo>
                  <a:pt x="5690716" y="551706"/>
                  <a:pt x="5679597" y="588813"/>
                  <a:pt x="5662817" y="624557"/>
                </a:cubicBezTo>
                <a:cubicBezTo>
                  <a:pt x="5646037" y="660300"/>
                  <a:pt x="5620729" y="693588"/>
                  <a:pt x="5586896" y="724421"/>
                </a:cubicBezTo>
                <a:cubicBezTo>
                  <a:pt x="5553063" y="755253"/>
                  <a:pt x="5507496" y="782674"/>
                  <a:pt x="5450197" y="806685"/>
                </a:cubicBezTo>
                <a:lnTo>
                  <a:pt x="5443649" y="800546"/>
                </a:lnTo>
                <a:cubicBezTo>
                  <a:pt x="5486487" y="763984"/>
                  <a:pt x="5518410" y="724421"/>
                  <a:pt x="5539420" y="681856"/>
                </a:cubicBezTo>
                <a:cubicBezTo>
                  <a:pt x="5560430" y="639291"/>
                  <a:pt x="5574345" y="594134"/>
                  <a:pt x="5581166" y="546385"/>
                </a:cubicBezTo>
                <a:cubicBezTo>
                  <a:pt x="5587987" y="498636"/>
                  <a:pt x="5591535" y="448704"/>
                  <a:pt x="5591807" y="396589"/>
                </a:cubicBezTo>
                <a:lnTo>
                  <a:pt x="5521412" y="396589"/>
                </a:lnTo>
                <a:lnTo>
                  <a:pt x="5518956" y="388404"/>
                </a:lnTo>
                <a:lnTo>
                  <a:pt x="5518956" y="686767"/>
                </a:lnTo>
                <a:cubicBezTo>
                  <a:pt x="5518683" y="688950"/>
                  <a:pt x="5513567" y="692224"/>
                  <a:pt x="5503608" y="696590"/>
                </a:cubicBezTo>
                <a:cubicBezTo>
                  <a:pt x="5493649" y="700955"/>
                  <a:pt x="5481780" y="704980"/>
                  <a:pt x="5468001" y="708663"/>
                </a:cubicBezTo>
                <a:cubicBezTo>
                  <a:pt x="5454222" y="712347"/>
                  <a:pt x="5441330" y="714189"/>
                  <a:pt x="5429324" y="714189"/>
                </a:cubicBezTo>
                <a:lnTo>
                  <a:pt x="5410088" y="714189"/>
                </a:lnTo>
                <a:lnTo>
                  <a:pt x="5410088" y="651569"/>
                </a:lnTo>
                <a:lnTo>
                  <a:pt x="5356473" y="651569"/>
                </a:lnTo>
                <a:lnTo>
                  <a:pt x="5356473" y="730151"/>
                </a:lnTo>
                <a:cubicBezTo>
                  <a:pt x="5356473" y="733970"/>
                  <a:pt x="5348901" y="740110"/>
                  <a:pt x="5333758" y="748568"/>
                </a:cubicBezTo>
                <a:cubicBezTo>
                  <a:pt x="5318615" y="757026"/>
                  <a:pt x="5297674" y="761256"/>
                  <a:pt x="5270934" y="761256"/>
                </a:cubicBezTo>
                <a:lnTo>
                  <a:pt x="5251698" y="761256"/>
                </a:lnTo>
                <a:lnTo>
                  <a:pt x="5251698" y="504639"/>
                </a:lnTo>
                <a:cubicBezTo>
                  <a:pt x="5242421" y="516371"/>
                  <a:pt x="5232599" y="527763"/>
                  <a:pt x="5222230" y="538813"/>
                </a:cubicBezTo>
                <a:cubicBezTo>
                  <a:pt x="5211861" y="549864"/>
                  <a:pt x="5201220" y="560846"/>
                  <a:pt x="5190306" y="571760"/>
                </a:cubicBezTo>
                <a:lnTo>
                  <a:pt x="5180484" y="564393"/>
                </a:lnTo>
                <a:cubicBezTo>
                  <a:pt x="5201220" y="524011"/>
                  <a:pt x="5218614" y="479059"/>
                  <a:pt x="5232667" y="429536"/>
                </a:cubicBezTo>
                <a:cubicBezTo>
                  <a:pt x="5246719" y="380014"/>
                  <a:pt x="5258110" y="328240"/>
                  <a:pt x="5266841" y="274216"/>
                </a:cubicBezTo>
                <a:cubicBezTo>
                  <a:pt x="5275573" y="220191"/>
                  <a:pt x="5282257" y="166303"/>
                  <a:pt x="5286896" y="112551"/>
                </a:cubicBezTo>
                <a:lnTo>
                  <a:pt x="5196445" y="112551"/>
                </a:lnTo>
                <a:lnTo>
                  <a:pt x="5189488" y="89222"/>
                </a:lnTo>
                <a:lnTo>
                  <a:pt x="5410907" y="89222"/>
                </a:lnTo>
                <a:lnTo>
                  <a:pt x="5467796" y="15961"/>
                </a:lnTo>
                <a:cubicBezTo>
                  <a:pt x="5467796" y="15961"/>
                  <a:pt x="5472708" y="19781"/>
                  <a:pt x="5482530" y="27421"/>
                </a:cubicBezTo>
                <a:cubicBezTo>
                  <a:pt x="5492353" y="35061"/>
                  <a:pt x="5504222" y="44543"/>
                  <a:pt x="5518137" y="55866"/>
                </a:cubicBezTo>
                <a:cubicBezTo>
                  <a:pt x="5532053" y="67189"/>
                  <a:pt x="5545422" y="78308"/>
                  <a:pt x="5558247" y="89222"/>
                </a:cubicBezTo>
                <a:lnTo>
                  <a:pt x="5818138" y="89222"/>
                </a:lnTo>
                <a:close/>
                <a:moveTo>
                  <a:pt x="570124" y="7776"/>
                </a:moveTo>
                <a:lnTo>
                  <a:pt x="720328" y="22101"/>
                </a:lnTo>
                <a:cubicBezTo>
                  <a:pt x="719510" y="28376"/>
                  <a:pt x="716713" y="33424"/>
                  <a:pt x="711939" y="37244"/>
                </a:cubicBezTo>
                <a:cubicBezTo>
                  <a:pt x="707163" y="41064"/>
                  <a:pt x="699592" y="43792"/>
                  <a:pt x="689223" y="45429"/>
                </a:cubicBezTo>
                <a:lnTo>
                  <a:pt x="689223" y="218145"/>
                </a:lnTo>
                <a:lnTo>
                  <a:pt x="730970" y="144475"/>
                </a:lnTo>
                <a:cubicBezTo>
                  <a:pt x="730970" y="144475"/>
                  <a:pt x="733835" y="147476"/>
                  <a:pt x="739564" y="153479"/>
                </a:cubicBezTo>
                <a:cubicBezTo>
                  <a:pt x="745294" y="159481"/>
                  <a:pt x="752389" y="167258"/>
                  <a:pt x="760847" y="176807"/>
                </a:cubicBezTo>
                <a:cubicBezTo>
                  <a:pt x="769305" y="186357"/>
                  <a:pt x="777968" y="196385"/>
                  <a:pt x="786836" y="206889"/>
                </a:cubicBezTo>
                <a:cubicBezTo>
                  <a:pt x="795704" y="217394"/>
                  <a:pt x="803412" y="227012"/>
                  <a:pt x="809960" y="235743"/>
                </a:cubicBezTo>
                <a:cubicBezTo>
                  <a:pt x="809142" y="240382"/>
                  <a:pt x="806618" y="243793"/>
                  <a:pt x="802389" y="245975"/>
                </a:cubicBezTo>
                <a:cubicBezTo>
                  <a:pt x="798160" y="248158"/>
                  <a:pt x="793453" y="249250"/>
                  <a:pt x="788269" y="249250"/>
                </a:cubicBezTo>
                <a:lnTo>
                  <a:pt x="689223" y="249250"/>
                </a:lnTo>
                <a:lnTo>
                  <a:pt x="689223" y="671624"/>
                </a:lnTo>
                <a:cubicBezTo>
                  <a:pt x="689223" y="698363"/>
                  <a:pt x="685949" y="721146"/>
                  <a:pt x="679401" y="739973"/>
                </a:cubicBezTo>
                <a:cubicBezTo>
                  <a:pt x="672852" y="758800"/>
                  <a:pt x="659141" y="773670"/>
                  <a:pt x="638268" y="784584"/>
                </a:cubicBezTo>
                <a:cubicBezTo>
                  <a:pt x="617395" y="795498"/>
                  <a:pt x="585403" y="802865"/>
                  <a:pt x="542293" y="806685"/>
                </a:cubicBezTo>
                <a:cubicBezTo>
                  <a:pt x="540656" y="787313"/>
                  <a:pt x="538405" y="770669"/>
                  <a:pt x="535540" y="756754"/>
                </a:cubicBezTo>
                <a:cubicBezTo>
                  <a:pt x="532675" y="742838"/>
                  <a:pt x="527695" y="731515"/>
                  <a:pt x="520601" y="722784"/>
                </a:cubicBezTo>
                <a:cubicBezTo>
                  <a:pt x="513507" y="713507"/>
                  <a:pt x="504707" y="705662"/>
                  <a:pt x="494203" y="699250"/>
                </a:cubicBezTo>
                <a:cubicBezTo>
                  <a:pt x="483698" y="692838"/>
                  <a:pt x="467122" y="687586"/>
                  <a:pt x="444475" y="683493"/>
                </a:cubicBezTo>
                <a:lnTo>
                  <a:pt x="444475" y="672442"/>
                </a:lnTo>
                <a:cubicBezTo>
                  <a:pt x="444475" y="672442"/>
                  <a:pt x="449046" y="672715"/>
                  <a:pt x="458186" y="673261"/>
                </a:cubicBezTo>
                <a:cubicBezTo>
                  <a:pt x="467327" y="673807"/>
                  <a:pt x="478309" y="674421"/>
                  <a:pt x="491133" y="675103"/>
                </a:cubicBezTo>
                <a:cubicBezTo>
                  <a:pt x="503957" y="675785"/>
                  <a:pt x="516167" y="676331"/>
                  <a:pt x="527763" y="676740"/>
                </a:cubicBezTo>
                <a:cubicBezTo>
                  <a:pt x="539360" y="677149"/>
                  <a:pt x="547613" y="677354"/>
                  <a:pt x="552525" y="677354"/>
                </a:cubicBezTo>
                <a:cubicBezTo>
                  <a:pt x="564258" y="677354"/>
                  <a:pt x="570124" y="672852"/>
                  <a:pt x="570124" y="663848"/>
                </a:cubicBezTo>
                <a:lnTo>
                  <a:pt x="570124" y="448568"/>
                </a:lnTo>
                <a:cubicBezTo>
                  <a:pt x="519646" y="527695"/>
                  <a:pt x="453207" y="595089"/>
                  <a:pt x="370806" y="650751"/>
                </a:cubicBezTo>
                <a:lnTo>
                  <a:pt x="363848" y="644611"/>
                </a:lnTo>
                <a:cubicBezTo>
                  <a:pt x="375308" y="664803"/>
                  <a:pt x="380219" y="683834"/>
                  <a:pt x="378582" y="701706"/>
                </a:cubicBezTo>
                <a:cubicBezTo>
                  <a:pt x="376945" y="719577"/>
                  <a:pt x="370874" y="734107"/>
                  <a:pt x="360369" y="745294"/>
                </a:cubicBezTo>
                <a:cubicBezTo>
                  <a:pt x="349864" y="756481"/>
                  <a:pt x="336699" y="762279"/>
                  <a:pt x="320874" y="762688"/>
                </a:cubicBezTo>
                <a:cubicBezTo>
                  <a:pt x="305048" y="763097"/>
                  <a:pt x="288677" y="755935"/>
                  <a:pt x="271761" y="741201"/>
                </a:cubicBezTo>
                <a:cubicBezTo>
                  <a:pt x="270123" y="713916"/>
                  <a:pt x="265007" y="686153"/>
                  <a:pt x="256413" y="657913"/>
                </a:cubicBezTo>
                <a:cubicBezTo>
                  <a:pt x="247818" y="629673"/>
                  <a:pt x="237791" y="603002"/>
                  <a:pt x="226331" y="577899"/>
                </a:cubicBezTo>
                <a:cubicBezTo>
                  <a:pt x="212688" y="629195"/>
                  <a:pt x="189496" y="673329"/>
                  <a:pt x="156754" y="710301"/>
                </a:cubicBezTo>
                <a:cubicBezTo>
                  <a:pt x="124011" y="747272"/>
                  <a:pt x="75171" y="777627"/>
                  <a:pt x="10232" y="801365"/>
                </a:cubicBezTo>
                <a:lnTo>
                  <a:pt x="0" y="789086"/>
                </a:lnTo>
                <a:cubicBezTo>
                  <a:pt x="42565" y="760437"/>
                  <a:pt x="75103" y="727558"/>
                  <a:pt x="97613" y="690451"/>
                </a:cubicBezTo>
                <a:cubicBezTo>
                  <a:pt x="120123" y="653343"/>
                  <a:pt x="135744" y="610232"/>
                  <a:pt x="144475" y="561119"/>
                </a:cubicBezTo>
                <a:cubicBezTo>
                  <a:pt x="153207" y="512006"/>
                  <a:pt x="158186" y="455321"/>
                  <a:pt x="159414" y="391064"/>
                </a:cubicBezTo>
                <a:cubicBezTo>
                  <a:pt x="160642" y="326808"/>
                  <a:pt x="161256" y="253206"/>
                  <a:pt x="161256" y="170259"/>
                </a:cubicBezTo>
                <a:lnTo>
                  <a:pt x="275035" y="193997"/>
                </a:lnTo>
                <a:lnTo>
                  <a:pt x="275035" y="115825"/>
                </a:lnTo>
                <a:lnTo>
                  <a:pt x="135062" y="115825"/>
                </a:lnTo>
                <a:lnTo>
                  <a:pt x="135062" y="520601"/>
                </a:lnTo>
                <a:cubicBezTo>
                  <a:pt x="135062" y="524148"/>
                  <a:pt x="128036" y="529127"/>
                  <a:pt x="113984" y="535539"/>
                </a:cubicBezTo>
                <a:cubicBezTo>
                  <a:pt x="99932" y="541951"/>
                  <a:pt x="80764" y="545157"/>
                  <a:pt x="56481" y="545157"/>
                </a:cubicBezTo>
                <a:lnTo>
                  <a:pt x="38882" y="545157"/>
                </a:lnTo>
                <a:lnTo>
                  <a:pt x="38882" y="51978"/>
                </a:lnTo>
                <a:lnTo>
                  <a:pt x="144475" y="92496"/>
                </a:lnTo>
                <a:lnTo>
                  <a:pt x="271761" y="92496"/>
                </a:lnTo>
                <a:lnTo>
                  <a:pt x="319646" y="37244"/>
                </a:lnTo>
                <a:lnTo>
                  <a:pt x="410096" y="107640"/>
                </a:lnTo>
                <a:cubicBezTo>
                  <a:pt x="407095" y="111187"/>
                  <a:pt x="403139" y="114393"/>
                  <a:pt x="398227" y="117258"/>
                </a:cubicBezTo>
                <a:cubicBezTo>
                  <a:pt x="393316" y="120123"/>
                  <a:pt x="386085" y="122510"/>
                  <a:pt x="376535" y="124420"/>
                </a:cubicBezTo>
                <a:lnTo>
                  <a:pt x="376535" y="499727"/>
                </a:lnTo>
                <a:cubicBezTo>
                  <a:pt x="376535" y="502183"/>
                  <a:pt x="368964" y="506821"/>
                  <a:pt x="353821" y="513643"/>
                </a:cubicBezTo>
                <a:cubicBezTo>
                  <a:pt x="338677" y="520464"/>
                  <a:pt x="318282" y="523875"/>
                  <a:pt x="292634" y="523875"/>
                </a:cubicBezTo>
                <a:lnTo>
                  <a:pt x="275035" y="523875"/>
                </a:lnTo>
                <a:lnTo>
                  <a:pt x="275035" y="210778"/>
                </a:lnTo>
                <a:cubicBezTo>
                  <a:pt x="270123" y="214052"/>
                  <a:pt x="262893" y="215689"/>
                  <a:pt x="253343" y="215689"/>
                </a:cubicBezTo>
                <a:cubicBezTo>
                  <a:pt x="251979" y="281992"/>
                  <a:pt x="250614" y="342633"/>
                  <a:pt x="249250" y="397613"/>
                </a:cubicBezTo>
                <a:cubicBezTo>
                  <a:pt x="247886" y="452592"/>
                  <a:pt x="242838" y="502319"/>
                  <a:pt x="234107" y="546794"/>
                </a:cubicBezTo>
                <a:cubicBezTo>
                  <a:pt x="268486" y="560164"/>
                  <a:pt x="296044" y="575239"/>
                  <a:pt x="316781" y="592019"/>
                </a:cubicBezTo>
                <a:cubicBezTo>
                  <a:pt x="337518" y="608800"/>
                  <a:pt x="352661" y="625512"/>
                  <a:pt x="362211" y="642156"/>
                </a:cubicBezTo>
                <a:cubicBezTo>
                  <a:pt x="388405" y="608322"/>
                  <a:pt x="411597" y="569714"/>
                  <a:pt x="431788" y="526330"/>
                </a:cubicBezTo>
                <a:cubicBezTo>
                  <a:pt x="451979" y="482947"/>
                  <a:pt x="469100" y="437517"/>
                  <a:pt x="483153" y="390041"/>
                </a:cubicBezTo>
                <a:cubicBezTo>
                  <a:pt x="497204" y="342565"/>
                  <a:pt x="508323" y="295634"/>
                  <a:pt x="516508" y="249250"/>
                </a:cubicBezTo>
                <a:lnTo>
                  <a:pt x="391679" y="249250"/>
                </a:lnTo>
                <a:lnTo>
                  <a:pt x="384721" y="225511"/>
                </a:lnTo>
                <a:lnTo>
                  <a:pt x="570124" y="226330"/>
                </a:lnTo>
                <a:close/>
                <a:moveTo>
                  <a:pt x="6373043" y="6139"/>
                </a:moveTo>
                <a:lnTo>
                  <a:pt x="6385600" y="7283"/>
                </a:lnTo>
                <a:lnTo>
                  <a:pt x="6387030" y="6139"/>
                </a:lnTo>
                <a:cubicBezTo>
                  <a:pt x="6424411" y="5320"/>
                  <a:pt x="6454356" y="8049"/>
                  <a:pt x="6476866" y="14324"/>
                </a:cubicBezTo>
                <a:cubicBezTo>
                  <a:pt x="6499377" y="20600"/>
                  <a:pt x="6515748" y="28922"/>
                  <a:pt x="6525980" y="39290"/>
                </a:cubicBezTo>
                <a:cubicBezTo>
                  <a:pt x="6536211" y="49659"/>
                  <a:pt x="6541532" y="60641"/>
                  <a:pt x="6541941" y="72237"/>
                </a:cubicBezTo>
                <a:cubicBezTo>
                  <a:pt x="6542351" y="83833"/>
                  <a:pt x="6538940" y="94611"/>
                  <a:pt x="6531709" y="104570"/>
                </a:cubicBezTo>
                <a:cubicBezTo>
                  <a:pt x="6524479" y="114529"/>
                  <a:pt x="6514861" y="122237"/>
                  <a:pt x="6502855" y="127694"/>
                </a:cubicBezTo>
                <a:lnTo>
                  <a:pt x="6697601" y="127694"/>
                </a:lnTo>
                <a:lnTo>
                  <a:pt x="6755309" y="68758"/>
                </a:lnTo>
                <a:lnTo>
                  <a:pt x="6762579" y="75618"/>
                </a:lnTo>
                <a:lnTo>
                  <a:pt x="6769295" y="68758"/>
                </a:lnTo>
                <a:lnTo>
                  <a:pt x="6870796" y="164529"/>
                </a:lnTo>
                <a:cubicBezTo>
                  <a:pt x="6865066" y="171078"/>
                  <a:pt x="6854152" y="174761"/>
                  <a:pt x="6838054" y="175580"/>
                </a:cubicBezTo>
                <a:cubicBezTo>
                  <a:pt x="6826321" y="186767"/>
                  <a:pt x="6812201" y="198840"/>
                  <a:pt x="6795693" y="211801"/>
                </a:cubicBezTo>
                <a:cubicBezTo>
                  <a:pt x="6779186" y="224761"/>
                  <a:pt x="6762610" y="236971"/>
                  <a:pt x="6745966" y="248431"/>
                </a:cubicBezTo>
                <a:cubicBezTo>
                  <a:pt x="6767521" y="266166"/>
                  <a:pt x="6781505" y="284584"/>
                  <a:pt x="6787917" y="303683"/>
                </a:cubicBezTo>
                <a:cubicBezTo>
                  <a:pt x="6794329" y="322783"/>
                  <a:pt x="6794738" y="339905"/>
                  <a:pt x="6789145" y="355048"/>
                </a:cubicBezTo>
                <a:cubicBezTo>
                  <a:pt x="6783551" y="370191"/>
                  <a:pt x="6773388" y="380969"/>
                  <a:pt x="6758654" y="387381"/>
                </a:cubicBezTo>
                <a:cubicBezTo>
                  <a:pt x="6751287" y="390587"/>
                  <a:pt x="6743170" y="392070"/>
                  <a:pt x="6734302" y="391832"/>
                </a:cubicBezTo>
                <a:lnTo>
                  <a:pt x="6727691" y="390483"/>
                </a:lnTo>
                <a:lnTo>
                  <a:pt x="6720315" y="391832"/>
                </a:lnTo>
                <a:cubicBezTo>
                  <a:pt x="6711447" y="391593"/>
                  <a:pt x="6701829" y="389632"/>
                  <a:pt x="6691461" y="385948"/>
                </a:cubicBezTo>
                <a:cubicBezTo>
                  <a:pt x="6676727" y="361392"/>
                  <a:pt x="6657559" y="336699"/>
                  <a:pt x="6633958" y="311869"/>
                </a:cubicBezTo>
                <a:cubicBezTo>
                  <a:pt x="6610357" y="287040"/>
                  <a:pt x="6584845" y="263711"/>
                  <a:pt x="6557423" y="241883"/>
                </a:cubicBezTo>
                <a:cubicBezTo>
                  <a:pt x="6530001" y="220054"/>
                  <a:pt x="6503194" y="201773"/>
                  <a:pt x="6477000" y="187039"/>
                </a:cubicBezTo>
                <a:lnTo>
                  <a:pt x="6482730" y="180491"/>
                </a:lnTo>
                <a:lnTo>
                  <a:pt x="6495506" y="181874"/>
                </a:lnTo>
                <a:lnTo>
                  <a:pt x="6496716" y="180491"/>
                </a:lnTo>
                <a:cubicBezTo>
                  <a:pt x="6545829" y="181310"/>
                  <a:pt x="6588053" y="185880"/>
                  <a:pt x="6623388" y="194202"/>
                </a:cubicBezTo>
                <a:lnTo>
                  <a:pt x="6698140" y="220738"/>
                </a:lnTo>
                <a:lnTo>
                  <a:pt x="6701898" y="187449"/>
                </a:lnTo>
                <a:cubicBezTo>
                  <a:pt x="6703126" y="174625"/>
                  <a:pt x="6704149" y="162483"/>
                  <a:pt x="6704967" y="151023"/>
                </a:cubicBezTo>
                <a:lnTo>
                  <a:pt x="6200809" y="151023"/>
                </a:lnTo>
                <a:cubicBezTo>
                  <a:pt x="6207357" y="183765"/>
                  <a:pt x="6206470" y="211323"/>
                  <a:pt x="6198148" y="233697"/>
                </a:cubicBezTo>
                <a:cubicBezTo>
                  <a:pt x="6189826" y="256071"/>
                  <a:pt x="6177889" y="271896"/>
                  <a:pt x="6162337" y="281173"/>
                </a:cubicBezTo>
                <a:cubicBezTo>
                  <a:pt x="6154424" y="285948"/>
                  <a:pt x="6146272" y="288830"/>
                  <a:pt x="6137882" y="289819"/>
                </a:cubicBezTo>
                <a:lnTo>
                  <a:pt x="6127093" y="288689"/>
                </a:lnTo>
                <a:lnTo>
                  <a:pt x="6123896" y="289819"/>
                </a:lnTo>
                <a:cubicBezTo>
                  <a:pt x="6115506" y="290808"/>
                  <a:pt x="6106877" y="289904"/>
                  <a:pt x="6098009" y="287108"/>
                </a:cubicBezTo>
                <a:cubicBezTo>
                  <a:pt x="6080274" y="281514"/>
                  <a:pt x="6068269" y="269713"/>
                  <a:pt x="6061993" y="251705"/>
                </a:cubicBezTo>
                <a:cubicBezTo>
                  <a:pt x="6057081" y="233697"/>
                  <a:pt x="6058991" y="218145"/>
                  <a:pt x="6067723" y="205048"/>
                </a:cubicBezTo>
                <a:cubicBezTo>
                  <a:pt x="6076454" y="191951"/>
                  <a:pt x="6088596" y="181719"/>
                  <a:pt x="6104149" y="174352"/>
                </a:cubicBezTo>
                <a:cubicBezTo>
                  <a:pt x="6116154" y="165621"/>
                  <a:pt x="6127000" y="151500"/>
                  <a:pt x="6136686" y="131992"/>
                </a:cubicBezTo>
                <a:cubicBezTo>
                  <a:pt x="6146372" y="112483"/>
                  <a:pt x="6149169" y="91132"/>
                  <a:pt x="6145076" y="67940"/>
                </a:cubicBezTo>
                <a:lnTo>
                  <a:pt x="6155308" y="67121"/>
                </a:lnTo>
                <a:lnTo>
                  <a:pt x="6158346" y="73405"/>
                </a:lnTo>
                <a:lnTo>
                  <a:pt x="6159062" y="67940"/>
                </a:lnTo>
                <a:lnTo>
                  <a:pt x="6169294" y="67121"/>
                </a:lnTo>
                <a:cubicBezTo>
                  <a:pt x="6175024" y="77762"/>
                  <a:pt x="6180004" y="88062"/>
                  <a:pt x="6184233" y="98022"/>
                </a:cubicBezTo>
                <a:cubicBezTo>
                  <a:pt x="6188462" y="107981"/>
                  <a:pt x="6192077" y="117872"/>
                  <a:pt x="6195079" y="127694"/>
                </a:cubicBezTo>
                <a:lnTo>
                  <a:pt x="6425022" y="127694"/>
                </a:lnTo>
                <a:cubicBezTo>
                  <a:pt x="6416291" y="124147"/>
                  <a:pt x="6408241" y="119372"/>
                  <a:pt x="6400875" y="113369"/>
                </a:cubicBezTo>
                <a:cubicBezTo>
                  <a:pt x="6401693" y="93724"/>
                  <a:pt x="6398896" y="74556"/>
                  <a:pt x="6392485" y="55866"/>
                </a:cubicBezTo>
                <a:cubicBezTo>
                  <a:pt x="6386073" y="37176"/>
                  <a:pt x="6378227" y="21691"/>
                  <a:pt x="6368951" y="9413"/>
                </a:cubicBezTo>
                <a:close/>
                <a:moveTo>
                  <a:pt x="3908301" y="4502"/>
                </a:moveTo>
                <a:lnTo>
                  <a:pt x="4062190" y="56480"/>
                </a:lnTo>
                <a:cubicBezTo>
                  <a:pt x="4058643" y="68485"/>
                  <a:pt x="4047319" y="74079"/>
                  <a:pt x="4028220" y="73260"/>
                </a:cubicBezTo>
                <a:cubicBezTo>
                  <a:pt x="4023854" y="78990"/>
                  <a:pt x="4019352" y="84447"/>
                  <a:pt x="4014713" y="89631"/>
                </a:cubicBezTo>
                <a:cubicBezTo>
                  <a:pt x="4010075" y="94816"/>
                  <a:pt x="4005300" y="99863"/>
                  <a:pt x="4000389" y="104775"/>
                </a:cubicBezTo>
                <a:lnTo>
                  <a:pt x="4107619" y="104775"/>
                </a:lnTo>
                <a:lnTo>
                  <a:pt x="4162872" y="31923"/>
                </a:lnTo>
                <a:cubicBezTo>
                  <a:pt x="4162872" y="31923"/>
                  <a:pt x="4166351" y="34652"/>
                  <a:pt x="4173308" y="40109"/>
                </a:cubicBezTo>
                <a:cubicBezTo>
                  <a:pt x="4180266" y="45566"/>
                  <a:pt x="4189065" y="52524"/>
                  <a:pt x="4199707" y="60982"/>
                </a:cubicBezTo>
                <a:cubicBezTo>
                  <a:pt x="4210348" y="69440"/>
                  <a:pt x="4221398" y="78444"/>
                  <a:pt x="4232858" y="87994"/>
                </a:cubicBezTo>
                <a:cubicBezTo>
                  <a:pt x="4244318" y="97544"/>
                  <a:pt x="4254823" y="106548"/>
                  <a:pt x="4264372" y="115007"/>
                </a:cubicBezTo>
                <a:cubicBezTo>
                  <a:pt x="4262735" y="124011"/>
                  <a:pt x="4254959" y="128513"/>
                  <a:pt x="4241044" y="128513"/>
                </a:cubicBezTo>
                <a:lnTo>
                  <a:pt x="4069147" y="128513"/>
                </a:lnTo>
                <a:cubicBezTo>
                  <a:pt x="4091521" y="136153"/>
                  <a:pt x="4106528" y="145634"/>
                  <a:pt x="4114168" y="156958"/>
                </a:cubicBezTo>
                <a:cubicBezTo>
                  <a:pt x="4121808" y="168281"/>
                  <a:pt x="4124059" y="179468"/>
                  <a:pt x="4120921" y="190518"/>
                </a:cubicBezTo>
                <a:cubicBezTo>
                  <a:pt x="4117783" y="201569"/>
                  <a:pt x="4111166" y="210641"/>
                  <a:pt x="4101071" y="217735"/>
                </a:cubicBezTo>
                <a:cubicBezTo>
                  <a:pt x="4090975" y="224829"/>
                  <a:pt x="4078970" y="228172"/>
                  <a:pt x="4065054" y="227763"/>
                </a:cubicBezTo>
                <a:cubicBezTo>
                  <a:pt x="4051139" y="227353"/>
                  <a:pt x="4037360" y="221009"/>
                  <a:pt x="4023717" y="208731"/>
                </a:cubicBezTo>
                <a:cubicBezTo>
                  <a:pt x="4025355" y="194543"/>
                  <a:pt x="4024536" y="180218"/>
                  <a:pt x="4021262" y="165757"/>
                </a:cubicBezTo>
                <a:cubicBezTo>
                  <a:pt x="4017988" y="151296"/>
                  <a:pt x="4013213" y="138881"/>
                  <a:pt x="4006937" y="128513"/>
                </a:cubicBezTo>
                <a:lnTo>
                  <a:pt x="3976241" y="128513"/>
                </a:lnTo>
                <a:cubicBezTo>
                  <a:pt x="3958506" y="143520"/>
                  <a:pt x="3939952" y="156548"/>
                  <a:pt x="3920580" y="167599"/>
                </a:cubicBezTo>
                <a:cubicBezTo>
                  <a:pt x="3901207" y="178649"/>
                  <a:pt x="3881698" y="187994"/>
                  <a:pt x="3862053" y="195634"/>
                </a:cubicBezTo>
                <a:lnTo>
                  <a:pt x="3853867" y="188677"/>
                </a:lnTo>
                <a:cubicBezTo>
                  <a:pt x="3865600" y="166030"/>
                  <a:pt x="3876310" y="138267"/>
                  <a:pt x="3885996" y="105389"/>
                </a:cubicBezTo>
                <a:cubicBezTo>
                  <a:pt x="3895682" y="72510"/>
                  <a:pt x="3903117" y="38881"/>
                  <a:pt x="3908301" y="4502"/>
                </a:cubicBezTo>
                <a:close/>
                <a:moveTo>
                  <a:pt x="2317998" y="4502"/>
                </a:moveTo>
                <a:lnTo>
                  <a:pt x="2427685" y="96589"/>
                </a:lnTo>
                <a:cubicBezTo>
                  <a:pt x="2421409" y="103956"/>
                  <a:pt x="2408858" y="109550"/>
                  <a:pt x="2390031" y="113369"/>
                </a:cubicBezTo>
                <a:cubicBezTo>
                  <a:pt x="2387030" y="148022"/>
                  <a:pt x="2384915" y="186494"/>
                  <a:pt x="2383687" y="228786"/>
                </a:cubicBezTo>
                <a:cubicBezTo>
                  <a:pt x="2382460" y="271078"/>
                  <a:pt x="2382596" y="313643"/>
                  <a:pt x="2384097" y="356480"/>
                </a:cubicBezTo>
                <a:cubicBezTo>
                  <a:pt x="2385597" y="399318"/>
                  <a:pt x="2389076" y="439495"/>
                  <a:pt x="2394533" y="477012"/>
                </a:cubicBezTo>
                <a:cubicBezTo>
                  <a:pt x="2399990" y="514530"/>
                  <a:pt x="2407835" y="546180"/>
                  <a:pt x="2418067" y="571965"/>
                </a:cubicBezTo>
                <a:cubicBezTo>
                  <a:pt x="2428299" y="597749"/>
                  <a:pt x="2441600" y="614189"/>
                  <a:pt x="2457971" y="621283"/>
                </a:cubicBezTo>
                <a:cubicBezTo>
                  <a:pt x="2463428" y="624284"/>
                  <a:pt x="2467658" y="624966"/>
                  <a:pt x="2470659" y="623329"/>
                </a:cubicBezTo>
                <a:cubicBezTo>
                  <a:pt x="2473660" y="621692"/>
                  <a:pt x="2476389" y="618009"/>
                  <a:pt x="2478844" y="612279"/>
                </a:cubicBezTo>
                <a:cubicBezTo>
                  <a:pt x="2484847" y="597545"/>
                  <a:pt x="2490099" y="582197"/>
                  <a:pt x="2494602" y="566235"/>
                </a:cubicBezTo>
                <a:cubicBezTo>
                  <a:pt x="2499104" y="550273"/>
                  <a:pt x="2503674" y="532879"/>
                  <a:pt x="2508312" y="514052"/>
                </a:cubicBezTo>
                <a:lnTo>
                  <a:pt x="2515679" y="514871"/>
                </a:lnTo>
                <a:lnTo>
                  <a:pt x="2509131" y="668350"/>
                </a:lnTo>
                <a:cubicBezTo>
                  <a:pt x="2520864" y="694271"/>
                  <a:pt x="2527480" y="717326"/>
                  <a:pt x="2528981" y="737518"/>
                </a:cubicBezTo>
                <a:cubicBezTo>
                  <a:pt x="2530482" y="757708"/>
                  <a:pt x="2527139" y="771760"/>
                  <a:pt x="2518954" y="779673"/>
                </a:cubicBezTo>
                <a:cubicBezTo>
                  <a:pt x="2501491" y="796863"/>
                  <a:pt x="2481914" y="803002"/>
                  <a:pt x="2460222" y="798091"/>
                </a:cubicBezTo>
                <a:cubicBezTo>
                  <a:pt x="2438531" y="793179"/>
                  <a:pt x="2417589" y="783084"/>
                  <a:pt x="2397398" y="767804"/>
                </a:cubicBezTo>
                <a:cubicBezTo>
                  <a:pt x="2368476" y="748704"/>
                  <a:pt x="2345352" y="720191"/>
                  <a:pt x="2328026" y="682265"/>
                </a:cubicBezTo>
                <a:cubicBezTo>
                  <a:pt x="2310700" y="644339"/>
                  <a:pt x="2297603" y="600000"/>
                  <a:pt x="2288735" y="549250"/>
                </a:cubicBezTo>
                <a:cubicBezTo>
                  <a:pt x="2279867" y="498500"/>
                  <a:pt x="2274001" y="443929"/>
                  <a:pt x="2271136" y="385539"/>
                </a:cubicBezTo>
                <a:cubicBezTo>
                  <a:pt x="2268271" y="327149"/>
                  <a:pt x="2267112" y="267667"/>
                  <a:pt x="2267657" y="207094"/>
                </a:cubicBezTo>
                <a:cubicBezTo>
                  <a:pt x="2262200" y="210914"/>
                  <a:pt x="2254697" y="212415"/>
                  <a:pt x="2245147" y="211596"/>
                </a:cubicBezTo>
                <a:cubicBezTo>
                  <a:pt x="2235324" y="243247"/>
                  <a:pt x="2224956" y="273533"/>
                  <a:pt x="2214042" y="302456"/>
                </a:cubicBezTo>
                <a:cubicBezTo>
                  <a:pt x="2203128" y="331378"/>
                  <a:pt x="2191395" y="358936"/>
                  <a:pt x="2178844" y="385130"/>
                </a:cubicBezTo>
                <a:cubicBezTo>
                  <a:pt x="2208039" y="421965"/>
                  <a:pt x="2229595" y="456685"/>
                  <a:pt x="2243510" y="489291"/>
                </a:cubicBezTo>
                <a:cubicBezTo>
                  <a:pt x="2257425" y="521897"/>
                  <a:pt x="2265134" y="550682"/>
                  <a:pt x="2266634" y="575648"/>
                </a:cubicBezTo>
                <a:cubicBezTo>
                  <a:pt x="2268135" y="600614"/>
                  <a:pt x="2264792" y="620464"/>
                  <a:pt x="2256607" y="635198"/>
                </a:cubicBezTo>
                <a:cubicBezTo>
                  <a:pt x="2248421" y="649932"/>
                  <a:pt x="2236825" y="657981"/>
                  <a:pt x="2221818" y="659346"/>
                </a:cubicBezTo>
                <a:cubicBezTo>
                  <a:pt x="2206812" y="660710"/>
                  <a:pt x="2189895" y="653888"/>
                  <a:pt x="2171068" y="638882"/>
                </a:cubicBezTo>
                <a:cubicBezTo>
                  <a:pt x="2165611" y="615416"/>
                  <a:pt x="2158312" y="591064"/>
                  <a:pt x="2149172" y="565826"/>
                </a:cubicBezTo>
                <a:cubicBezTo>
                  <a:pt x="2140031" y="540587"/>
                  <a:pt x="2129731" y="515280"/>
                  <a:pt x="2118271" y="489905"/>
                </a:cubicBezTo>
                <a:cubicBezTo>
                  <a:pt x="2063155" y="571487"/>
                  <a:pt x="1994806" y="638745"/>
                  <a:pt x="1913223" y="691678"/>
                </a:cubicBezTo>
                <a:lnTo>
                  <a:pt x="1903810" y="684311"/>
                </a:lnTo>
                <a:cubicBezTo>
                  <a:pt x="1935188" y="646385"/>
                  <a:pt x="1965133" y="602729"/>
                  <a:pt x="1993646" y="553343"/>
                </a:cubicBezTo>
                <a:cubicBezTo>
                  <a:pt x="2022159" y="503957"/>
                  <a:pt x="2047603" y="450341"/>
                  <a:pt x="2069976" y="392497"/>
                </a:cubicBezTo>
                <a:cubicBezTo>
                  <a:pt x="2051968" y="359482"/>
                  <a:pt x="2033210" y="327285"/>
                  <a:pt x="2013701" y="295907"/>
                </a:cubicBezTo>
                <a:cubicBezTo>
                  <a:pt x="1994192" y="264529"/>
                  <a:pt x="1975160" y="234925"/>
                  <a:pt x="1956607" y="207094"/>
                </a:cubicBezTo>
                <a:lnTo>
                  <a:pt x="1968476" y="202183"/>
                </a:lnTo>
                <a:cubicBezTo>
                  <a:pt x="1994396" y="218827"/>
                  <a:pt x="2018339" y="235539"/>
                  <a:pt x="2040304" y="252319"/>
                </a:cubicBezTo>
                <a:cubicBezTo>
                  <a:pt x="2062268" y="269100"/>
                  <a:pt x="2082391" y="285948"/>
                  <a:pt x="2100672" y="302865"/>
                </a:cubicBezTo>
                <a:cubicBezTo>
                  <a:pt x="2108039" y="278035"/>
                  <a:pt x="2114724" y="252865"/>
                  <a:pt x="2120727" y="227353"/>
                </a:cubicBezTo>
                <a:cubicBezTo>
                  <a:pt x="2126729" y="201842"/>
                  <a:pt x="2131777" y="175853"/>
                  <a:pt x="2135870" y="149386"/>
                </a:cubicBezTo>
                <a:lnTo>
                  <a:pt x="2267657" y="191132"/>
                </a:lnTo>
                <a:lnTo>
                  <a:pt x="2269294" y="94952"/>
                </a:lnTo>
                <a:lnTo>
                  <a:pt x="1951695" y="94952"/>
                </a:lnTo>
                <a:lnTo>
                  <a:pt x="1951695" y="378172"/>
                </a:lnTo>
                <a:cubicBezTo>
                  <a:pt x="1951695" y="417735"/>
                  <a:pt x="1949922" y="457231"/>
                  <a:pt x="1946375" y="496658"/>
                </a:cubicBezTo>
                <a:cubicBezTo>
                  <a:pt x="1942828" y="536085"/>
                  <a:pt x="1934369" y="574284"/>
                  <a:pt x="1920999" y="611255"/>
                </a:cubicBezTo>
                <a:cubicBezTo>
                  <a:pt x="1907630" y="648227"/>
                  <a:pt x="1886347" y="683152"/>
                  <a:pt x="1857152" y="716030"/>
                </a:cubicBezTo>
                <a:cubicBezTo>
                  <a:pt x="1827957" y="748909"/>
                  <a:pt x="1787711" y="778855"/>
                  <a:pt x="1736415" y="805867"/>
                </a:cubicBezTo>
                <a:lnTo>
                  <a:pt x="1729458" y="800546"/>
                </a:lnTo>
                <a:cubicBezTo>
                  <a:pt x="1760836" y="762074"/>
                  <a:pt x="1783619" y="720328"/>
                  <a:pt x="1797807" y="675307"/>
                </a:cubicBezTo>
                <a:cubicBezTo>
                  <a:pt x="1811995" y="630287"/>
                  <a:pt x="1820931" y="582879"/>
                  <a:pt x="1824615" y="533083"/>
                </a:cubicBezTo>
                <a:cubicBezTo>
                  <a:pt x="1828298" y="483288"/>
                  <a:pt x="1830140" y="431924"/>
                  <a:pt x="1830140" y="378991"/>
                </a:cubicBezTo>
                <a:lnTo>
                  <a:pt x="1830140" y="63028"/>
                </a:lnTo>
                <a:lnTo>
                  <a:pt x="1830140" y="24556"/>
                </a:lnTo>
                <a:lnTo>
                  <a:pt x="1970113" y="71623"/>
                </a:lnTo>
                <a:lnTo>
                  <a:pt x="2259063" y="71623"/>
                </a:lnTo>
                <a:close/>
                <a:moveTo>
                  <a:pt x="1115207" y="4502"/>
                </a:moveTo>
                <a:lnTo>
                  <a:pt x="1281783" y="42974"/>
                </a:lnTo>
                <a:cubicBezTo>
                  <a:pt x="1280146" y="47612"/>
                  <a:pt x="1277076" y="50955"/>
                  <a:pt x="1272574" y="53001"/>
                </a:cubicBezTo>
                <a:cubicBezTo>
                  <a:pt x="1268072" y="55047"/>
                  <a:pt x="1259954" y="55934"/>
                  <a:pt x="1248222" y="55661"/>
                </a:cubicBezTo>
                <a:cubicBezTo>
                  <a:pt x="1241946" y="64665"/>
                  <a:pt x="1235261" y="73806"/>
                  <a:pt x="1228167" y="83083"/>
                </a:cubicBezTo>
                <a:cubicBezTo>
                  <a:pt x="1221073" y="92360"/>
                  <a:pt x="1213843" y="101637"/>
                  <a:pt x="1206476" y="110914"/>
                </a:cubicBezTo>
                <a:lnTo>
                  <a:pt x="1380009" y="110914"/>
                </a:lnTo>
                <a:lnTo>
                  <a:pt x="1454498" y="47067"/>
                </a:lnTo>
                <a:lnTo>
                  <a:pt x="1560910" y="149386"/>
                </a:lnTo>
                <a:cubicBezTo>
                  <a:pt x="1557636" y="154297"/>
                  <a:pt x="1553202" y="157708"/>
                  <a:pt x="1547608" y="159618"/>
                </a:cubicBezTo>
                <a:cubicBezTo>
                  <a:pt x="1542015" y="161528"/>
                  <a:pt x="1533625" y="162892"/>
                  <a:pt x="1522438" y="163711"/>
                </a:cubicBezTo>
                <a:cubicBezTo>
                  <a:pt x="1505248" y="185539"/>
                  <a:pt x="1486421" y="205866"/>
                  <a:pt x="1465957" y="224693"/>
                </a:cubicBezTo>
                <a:cubicBezTo>
                  <a:pt x="1445494" y="243520"/>
                  <a:pt x="1423529" y="261119"/>
                  <a:pt x="1400064" y="277490"/>
                </a:cubicBezTo>
                <a:cubicBezTo>
                  <a:pt x="1442901" y="285948"/>
                  <a:pt x="1487172" y="291883"/>
                  <a:pt x="1532874" y="295293"/>
                </a:cubicBezTo>
                <a:cubicBezTo>
                  <a:pt x="1578577" y="298704"/>
                  <a:pt x="1624484" y="300682"/>
                  <a:pt x="1670596" y="301228"/>
                </a:cubicBezTo>
                <a:lnTo>
                  <a:pt x="1670596" y="311869"/>
                </a:lnTo>
                <a:cubicBezTo>
                  <a:pt x="1645221" y="320055"/>
                  <a:pt x="1625166" y="334106"/>
                  <a:pt x="1610432" y="354025"/>
                </a:cubicBezTo>
                <a:cubicBezTo>
                  <a:pt x="1595698" y="373943"/>
                  <a:pt x="1585603" y="398772"/>
                  <a:pt x="1580146" y="428513"/>
                </a:cubicBezTo>
                <a:cubicBezTo>
                  <a:pt x="1524757" y="420055"/>
                  <a:pt x="1472642" y="408800"/>
                  <a:pt x="1423802" y="394748"/>
                </a:cubicBezTo>
                <a:cubicBezTo>
                  <a:pt x="1374961" y="380696"/>
                  <a:pt x="1330487" y="362347"/>
                  <a:pt x="1290377" y="339700"/>
                </a:cubicBezTo>
                <a:cubicBezTo>
                  <a:pt x="1257362" y="354434"/>
                  <a:pt x="1221483" y="367804"/>
                  <a:pt x="1182737" y="379809"/>
                </a:cubicBezTo>
                <a:lnTo>
                  <a:pt x="1341537" y="398227"/>
                </a:lnTo>
                <a:cubicBezTo>
                  <a:pt x="1339627" y="412688"/>
                  <a:pt x="1328986" y="420328"/>
                  <a:pt x="1309613" y="421146"/>
                </a:cubicBezTo>
                <a:cubicBezTo>
                  <a:pt x="1307976" y="433697"/>
                  <a:pt x="1306066" y="445907"/>
                  <a:pt x="1303884" y="457776"/>
                </a:cubicBezTo>
                <a:cubicBezTo>
                  <a:pt x="1301701" y="469645"/>
                  <a:pt x="1299109" y="481446"/>
                  <a:pt x="1296108" y="493179"/>
                </a:cubicBezTo>
                <a:lnTo>
                  <a:pt x="1422574" y="493179"/>
                </a:lnTo>
                <a:lnTo>
                  <a:pt x="1483147" y="436699"/>
                </a:lnTo>
                <a:lnTo>
                  <a:pt x="1586285" y="522238"/>
                </a:lnTo>
                <a:cubicBezTo>
                  <a:pt x="1582738" y="525785"/>
                  <a:pt x="1578304" y="528922"/>
                  <a:pt x="1572983" y="531651"/>
                </a:cubicBezTo>
                <a:cubicBezTo>
                  <a:pt x="1567663" y="534379"/>
                  <a:pt x="1560637" y="536289"/>
                  <a:pt x="1551906" y="537381"/>
                </a:cubicBezTo>
                <a:cubicBezTo>
                  <a:pt x="1546449" y="602047"/>
                  <a:pt x="1537854" y="653411"/>
                  <a:pt x="1526121" y="691474"/>
                </a:cubicBezTo>
                <a:cubicBezTo>
                  <a:pt x="1514389" y="729537"/>
                  <a:pt x="1497199" y="755935"/>
                  <a:pt x="1474552" y="770669"/>
                </a:cubicBezTo>
                <a:cubicBezTo>
                  <a:pt x="1459818" y="779673"/>
                  <a:pt x="1443038" y="786494"/>
                  <a:pt x="1424211" y="791133"/>
                </a:cubicBezTo>
                <a:cubicBezTo>
                  <a:pt x="1405384" y="795771"/>
                  <a:pt x="1380282" y="798091"/>
                  <a:pt x="1348904" y="798091"/>
                </a:cubicBezTo>
                <a:cubicBezTo>
                  <a:pt x="1349450" y="781719"/>
                  <a:pt x="1348291" y="766849"/>
                  <a:pt x="1345426" y="753479"/>
                </a:cubicBezTo>
                <a:cubicBezTo>
                  <a:pt x="1342560" y="740110"/>
                  <a:pt x="1336763" y="729059"/>
                  <a:pt x="1328031" y="720328"/>
                </a:cubicBezTo>
                <a:cubicBezTo>
                  <a:pt x="1307840" y="702047"/>
                  <a:pt x="1274552" y="687995"/>
                  <a:pt x="1228167" y="678172"/>
                </a:cubicBezTo>
                <a:lnTo>
                  <a:pt x="1228167" y="669987"/>
                </a:lnTo>
                <a:cubicBezTo>
                  <a:pt x="1243720" y="671078"/>
                  <a:pt x="1260978" y="672170"/>
                  <a:pt x="1279941" y="673261"/>
                </a:cubicBezTo>
                <a:cubicBezTo>
                  <a:pt x="1298904" y="674352"/>
                  <a:pt x="1316230" y="675307"/>
                  <a:pt x="1331919" y="676126"/>
                </a:cubicBezTo>
                <a:cubicBezTo>
                  <a:pt x="1347608" y="676944"/>
                  <a:pt x="1358591" y="677354"/>
                  <a:pt x="1364866" y="677354"/>
                </a:cubicBezTo>
                <a:cubicBezTo>
                  <a:pt x="1376871" y="677354"/>
                  <a:pt x="1385739" y="675171"/>
                  <a:pt x="1391469" y="670805"/>
                </a:cubicBezTo>
                <a:cubicBezTo>
                  <a:pt x="1399927" y="664530"/>
                  <a:pt x="1407294" y="647954"/>
                  <a:pt x="1413570" y="621078"/>
                </a:cubicBezTo>
                <a:cubicBezTo>
                  <a:pt x="1419845" y="594202"/>
                  <a:pt x="1425166" y="559345"/>
                  <a:pt x="1429532" y="516508"/>
                </a:cubicBezTo>
                <a:lnTo>
                  <a:pt x="1289559" y="516508"/>
                </a:lnTo>
                <a:cubicBezTo>
                  <a:pt x="1275371" y="560982"/>
                  <a:pt x="1253201" y="601842"/>
                  <a:pt x="1223052" y="639086"/>
                </a:cubicBezTo>
                <a:cubicBezTo>
                  <a:pt x="1192902" y="676331"/>
                  <a:pt x="1150541" y="709004"/>
                  <a:pt x="1095971" y="737108"/>
                </a:cubicBezTo>
                <a:cubicBezTo>
                  <a:pt x="1041400" y="765212"/>
                  <a:pt x="970595" y="787859"/>
                  <a:pt x="883556" y="805048"/>
                </a:cubicBezTo>
                <a:lnTo>
                  <a:pt x="879463" y="795635"/>
                </a:lnTo>
                <a:cubicBezTo>
                  <a:pt x="938672" y="772442"/>
                  <a:pt x="987239" y="746044"/>
                  <a:pt x="1025166" y="716440"/>
                </a:cubicBezTo>
                <a:cubicBezTo>
                  <a:pt x="1063092" y="686835"/>
                  <a:pt x="1092628" y="655116"/>
                  <a:pt x="1113774" y="621283"/>
                </a:cubicBezTo>
                <a:cubicBezTo>
                  <a:pt x="1134920" y="587449"/>
                  <a:pt x="1150132" y="552524"/>
                  <a:pt x="1159409" y="516508"/>
                </a:cubicBezTo>
                <a:lnTo>
                  <a:pt x="941673" y="516508"/>
                </a:lnTo>
                <a:lnTo>
                  <a:pt x="933897" y="493179"/>
                </a:lnTo>
                <a:lnTo>
                  <a:pt x="1164320" y="493179"/>
                </a:lnTo>
                <a:cubicBezTo>
                  <a:pt x="1167867" y="475171"/>
                  <a:pt x="1170323" y="456821"/>
                  <a:pt x="1171687" y="438131"/>
                </a:cubicBezTo>
                <a:cubicBezTo>
                  <a:pt x="1173051" y="419441"/>
                  <a:pt x="1173734" y="401091"/>
                  <a:pt x="1173734" y="383083"/>
                </a:cubicBezTo>
                <a:cubicBezTo>
                  <a:pt x="1080964" y="410914"/>
                  <a:pt x="978099" y="427695"/>
                  <a:pt x="865138" y="433424"/>
                </a:cubicBezTo>
                <a:lnTo>
                  <a:pt x="861864" y="423602"/>
                </a:lnTo>
                <a:cubicBezTo>
                  <a:pt x="928167" y="408322"/>
                  <a:pt x="991264" y="389359"/>
                  <a:pt x="1051155" y="366712"/>
                </a:cubicBezTo>
                <a:cubicBezTo>
                  <a:pt x="1111046" y="344066"/>
                  <a:pt x="1165275" y="317462"/>
                  <a:pt x="1213843" y="286903"/>
                </a:cubicBezTo>
                <a:cubicBezTo>
                  <a:pt x="1181646" y="258799"/>
                  <a:pt x="1154088" y="225784"/>
                  <a:pt x="1131168" y="187858"/>
                </a:cubicBezTo>
                <a:cubicBezTo>
                  <a:pt x="1098426" y="216780"/>
                  <a:pt x="1063092" y="243042"/>
                  <a:pt x="1025166" y="266644"/>
                </a:cubicBezTo>
                <a:cubicBezTo>
                  <a:pt x="987239" y="290246"/>
                  <a:pt x="947949" y="309550"/>
                  <a:pt x="907294" y="324557"/>
                </a:cubicBezTo>
                <a:lnTo>
                  <a:pt x="901155" y="318827"/>
                </a:lnTo>
                <a:cubicBezTo>
                  <a:pt x="931169" y="295634"/>
                  <a:pt x="960091" y="266780"/>
                  <a:pt x="987921" y="232265"/>
                </a:cubicBezTo>
                <a:cubicBezTo>
                  <a:pt x="1015753" y="197749"/>
                  <a:pt x="1040786" y="160709"/>
                  <a:pt x="1063024" y="121146"/>
                </a:cubicBezTo>
                <a:cubicBezTo>
                  <a:pt x="1085261" y="81582"/>
                  <a:pt x="1102656" y="42701"/>
                  <a:pt x="1115207" y="4502"/>
                </a:cubicBezTo>
                <a:close/>
                <a:moveTo>
                  <a:pt x="3567783" y="3683"/>
                </a:moveTo>
                <a:lnTo>
                  <a:pt x="3724536" y="56480"/>
                </a:lnTo>
                <a:cubicBezTo>
                  <a:pt x="3720989" y="68485"/>
                  <a:pt x="3709529" y="74079"/>
                  <a:pt x="3690156" y="73260"/>
                </a:cubicBezTo>
                <a:lnTo>
                  <a:pt x="3666828" y="106003"/>
                </a:lnTo>
                <a:lnTo>
                  <a:pt x="3738042" y="106003"/>
                </a:lnTo>
                <a:lnTo>
                  <a:pt x="3787564" y="37244"/>
                </a:lnTo>
                <a:cubicBezTo>
                  <a:pt x="3787564" y="37244"/>
                  <a:pt x="3792749" y="41541"/>
                  <a:pt x="3803117" y="50136"/>
                </a:cubicBezTo>
                <a:cubicBezTo>
                  <a:pt x="3813486" y="58731"/>
                  <a:pt x="3825764" y="69168"/>
                  <a:pt x="3839952" y="81446"/>
                </a:cubicBezTo>
                <a:cubicBezTo>
                  <a:pt x="3854140" y="93724"/>
                  <a:pt x="3866828" y="105184"/>
                  <a:pt x="3878015" y="115825"/>
                </a:cubicBezTo>
                <a:cubicBezTo>
                  <a:pt x="3875559" y="124829"/>
                  <a:pt x="3867783" y="129331"/>
                  <a:pt x="3854686" y="129331"/>
                </a:cubicBezTo>
                <a:lnTo>
                  <a:pt x="3726173" y="129331"/>
                </a:lnTo>
                <a:cubicBezTo>
                  <a:pt x="3749638" y="138335"/>
                  <a:pt x="3765123" y="148704"/>
                  <a:pt x="3772626" y="160436"/>
                </a:cubicBezTo>
                <a:cubicBezTo>
                  <a:pt x="3780129" y="172169"/>
                  <a:pt x="3782039" y="183424"/>
                  <a:pt x="3778356" y="194202"/>
                </a:cubicBezTo>
                <a:cubicBezTo>
                  <a:pt x="3774672" y="204979"/>
                  <a:pt x="3767442" y="213506"/>
                  <a:pt x="3756664" y="219782"/>
                </a:cubicBezTo>
                <a:cubicBezTo>
                  <a:pt x="3745886" y="226057"/>
                  <a:pt x="3733540" y="228513"/>
                  <a:pt x="3719624" y="227149"/>
                </a:cubicBezTo>
                <a:cubicBezTo>
                  <a:pt x="3705709" y="225784"/>
                  <a:pt x="3692612" y="218554"/>
                  <a:pt x="3680334" y="205457"/>
                </a:cubicBezTo>
                <a:cubicBezTo>
                  <a:pt x="3682789" y="192087"/>
                  <a:pt x="3683199" y="178649"/>
                  <a:pt x="3681562" y="165143"/>
                </a:cubicBezTo>
                <a:cubicBezTo>
                  <a:pt x="3679925" y="151637"/>
                  <a:pt x="3676923" y="139700"/>
                  <a:pt x="3672558" y="129331"/>
                </a:cubicBezTo>
                <a:lnTo>
                  <a:pt x="3648410" y="129331"/>
                </a:lnTo>
                <a:cubicBezTo>
                  <a:pt x="3622489" y="159072"/>
                  <a:pt x="3594522" y="184447"/>
                  <a:pt x="3564508" y="205457"/>
                </a:cubicBezTo>
                <a:cubicBezTo>
                  <a:pt x="3534495" y="226466"/>
                  <a:pt x="3503799" y="244065"/>
                  <a:pt x="3472421" y="258254"/>
                </a:cubicBezTo>
                <a:lnTo>
                  <a:pt x="3463826" y="251705"/>
                </a:lnTo>
                <a:cubicBezTo>
                  <a:pt x="3484836" y="221964"/>
                  <a:pt x="3504822" y="184993"/>
                  <a:pt x="3523785" y="140791"/>
                </a:cubicBezTo>
                <a:cubicBezTo>
                  <a:pt x="3542749" y="96589"/>
                  <a:pt x="3557414" y="50887"/>
                  <a:pt x="3567783" y="3683"/>
                </a:cubicBezTo>
                <a:close/>
                <a:moveTo>
                  <a:pt x="3023927" y="0"/>
                </a:moveTo>
                <a:lnTo>
                  <a:pt x="3182318" y="45429"/>
                </a:lnTo>
                <a:cubicBezTo>
                  <a:pt x="3180681" y="50887"/>
                  <a:pt x="3176929" y="55389"/>
                  <a:pt x="3171063" y="58936"/>
                </a:cubicBezTo>
                <a:cubicBezTo>
                  <a:pt x="3165196" y="62483"/>
                  <a:pt x="3155715" y="64393"/>
                  <a:pt x="3142618" y="64665"/>
                </a:cubicBezTo>
                <a:lnTo>
                  <a:pt x="3137706" y="73260"/>
                </a:lnTo>
                <a:cubicBezTo>
                  <a:pt x="3154896" y="103547"/>
                  <a:pt x="3177270" y="130013"/>
                  <a:pt x="3204828" y="152660"/>
                </a:cubicBezTo>
                <a:cubicBezTo>
                  <a:pt x="3232386" y="175307"/>
                  <a:pt x="3262331" y="194406"/>
                  <a:pt x="3294664" y="209959"/>
                </a:cubicBezTo>
                <a:cubicBezTo>
                  <a:pt x="3326997" y="225511"/>
                  <a:pt x="3358853" y="237790"/>
                  <a:pt x="3390230" y="246794"/>
                </a:cubicBezTo>
                <a:lnTo>
                  <a:pt x="3389412" y="258254"/>
                </a:lnTo>
                <a:cubicBezTo>
                  <a:pt x="3366220" y="271623"/>
                  <a:pt x="3347734" y="287108"/>
                  <a:pt x="3333955" y="304707"/>
                </a:cubicBezTo>
                <a:cubicBezTo>
                  <a:pt x="3320176" y="322306"/>
                  <a:pt x="3312059" y="342019"/>
                  <a:pt x="3309603" y="363847"/>
                </a:cubicBezTo>
                <a:cubicBezTo>
                  <a:pt x="3267311" y="334106"/>
                  <a:pt x="3230612" y="295361"/>
                  <a:pt x="3199507" y="247612"/>
                </a:cubicBezTo>
                <a:cubicBezTo>
                  <a:pt x="3168402" y="199863"/>
                  <a:pt x="3143573" y="147885"/>
                  <a:pt x="3125019" y="91678"/>
                </a:cubicBezTo>
                <a:cubicBezTo>
                  <a:pt x="3103736" y="122237"/>
                  <a:pt x="3078225" y="152797"/>
                  <a:pt x="3048484" y="183356"/>
                </a:cubicBezTo>
                <a:cubicBezTo>
                  <a:pt x="3018744" y="213915"/>
                  <a:pt x="2985660" y="242497"/>
                  <a:pt x="2949234" y="269100"/>
                </a:cubicBezTo>
                <a:cubicBezTo>
                  <a:pt x="2912809" y="295703"/>
                  <a:pt x="2873995" y="318417"/>
                  <a:pt x="2832795" y="337244"/>
                </a:cubicBezTo>
                <a:lnTo>
                  <a:pt x="2826656" y="331105"/>
                </a:lnTo>
                <a:cubicBezTo>
                  <a:pt x="2850121" y="309004"/>
                  <a:pt x="2872222" y="283902"/>
                  <a:pt x="2892959" y="255798"/>
                </a:cubicBezTo>
                <a:cubicBezTo>
                  <a:pt x="2913695" y="227694"/>
                  <a:pt x="2932727" y="198499"/>
                  <a:pt x="2950053" y="168213"/>
                </a:cubicBezTo>
                <a:cubicBezTo>
                  <a:pt x="2967379" y="137926"/>
                  <a:pt x="2982318" y="108322"/>
                  <a:pt x="2994869" y="79399"/>
                </a:cubicBezTo>
                <a:cubicBezTo>
                  <a:pt x="3007420" y="50477"/>
                  <a:pt x="3017106" y="24010"/>
                  <a:pt x="3023927" y="0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279400" dist="139700" dir="2700000" algn="tl" rotWithShape="0">
              <a:schemeClr val="accent2">
                <a:lumMod val="75000"/>
                <a:alpha val="32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800" b="1">
                <a:gradFill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39000">
                      <a:srgbClr val="12A59E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279400" dist="139700" dir="2700000" algn="tl" rotWithShape="0">
                    <a:schemeClr val="accent2">
                      <a:lumMod val="75000"/>
                      <a:alpha val="32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defRPr>
            </a:lvl1pPr>
          </a:lstStyle>
          <a:p>
            <a:pPr algn="dist"/>
            <a:endParaRPr lang="zh-CN" altLang="en-US" sz="6600" dirty="0">
              <a:latin typeface="+mn-lt"/>
              <a:ea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5DDC1C-B7C4-F1F0-6172-7B7A0EE61EB6}"/>
              </a:ext>
            </a:extLst>
          </p:cNvPr>
          <p:cNvSpPr txBox="1"/>
          <p:nvPr/>
        </p:nvSpPr>
        <p:spPr>
          <a:xfrm>
            <a:off x="4837853" y="1292455"/>
            <a:ext cx="2516088" cy="581322"/>
          </a:xfrm>
          <a:custGeom>
            <a:avLst/>
            <a:gdLst/>
            <a:ahLst/>
            <a:cxnLst/>
            <a:rect l="l" t="t" r="r" b="b"/>
            <a:pathLst>
              <a:path w="2516088" h="581322">
                <a:moveTo>
                  <a:pt x="995660" y="463748"/>
                </a:moveTo>
                <a:lnTo>
                  <a:pt x="995660" y="524172"/>
                </a:lnTo>
                <a:lnTo>
                  <a:pt x="1036439" y="524172"/>
                </a:lnTo>
                <a:lnTo>
                  <a:pt x="1036439" y="463748"/>
                </a:lnTo>
                <a:close/>
                <a:moveTo>
                  <a:pt x="995660" y="391715"/>
                </a:moveTo>
                <a:lnTo>
                  <a:pt x="995660" y="446782"/>
                </a:lnTo>
                <a:lnTo>
                  <a:pt x="1036439" y="446782"/>
                </a:lnTo>
                <a:lnTo>
                  <a:pt x="1036439" y="391715"/>
                </a:lnTo>
                <a:close/>
                <a:moveTo>
                  <a:pt x="995660" y="321766"/>
                </a:moveTo>
                <a:lnTo>
                  <a:pt x="995660" y="374749"/>
                </a:lnTo>
                <a:lnTo>
                  <a:pt x="1036439" y="374749"/>
                </a:lnTo>
                <a:lnTo>
                  <a:pt x="1036439" y="321766"/>
                </a:lnTo>
                <a:close/>
                <a:moveTo>
                  <a:pt x="1029891" y="225326"/>
                </a:moveTo>
                <a:cubicBezTo>
                  <a:pt x="1055688" y="225326"/>
                  <a:pt x="1075184" y="228104"/>
                  <a:pt x="1088380" y="233660"/>
                </a:cubicBezTo>
                <a:cubicBezTo>
                  <a:pt x="1101576" y="239216"/>
                  <a:pt x="1109960" y="246062"/>
                  <a:pt x="1113532" y="254198"/>
                </a:cubicBezTo>
                <a:cubicBezTo>
                  <a:pt x="1117104" y="262334"/>
                  <a:pt x="1117203" y="270321"/>
                  <a:pt x="1113830" y="278160"/>
                </a:cubicBezTo>
                <a:cubicBezTo>
                  <a:pt x="1110457" y="285998"/>
                  <a:pt x="1104851" y="292348"/>
                  <a:pt x="1097012" y="297210"/>
                </a:cubicBezTo>
                <a:cubicBezTo>
                  <a:pt x="1089174" y="302071"/>
                  <a:pt x="1080443" y="304006"/>
                  <a:pt x="1070818" y="303014"/>
                </a:cubicBezTo>
                <a:cubicBezTo>
                  <a:pt x="1061194" y="302022"/>
                  <a:pt x="1052215" y="296664"/>
                  <a:pt x="1043881" y="286940"/>
                </a:cubicBezTo>
                <a:cubicBezTo>
                  <a:pt x="1043484" y="279003"/>
                  <a:pt x="1041896" y="269478"/>
                  <a:pt x="1039118" y="258365"/>
                </a:cubicBezTo>
                <a:cubicBezTo>
                  <a:pt x="1036340" y="247253"/>
                  <a:pt x="1031577" y="237728"/>
                  <a:pt x="1024831" y="229790"/>
                </a:cubicBezTo>
                <a:close/>
                <a:moveTo>
                  <a:pt x="1539776" y="169962"/>
                </a:moveTo>
                <a:lnTo>
                  <a:pt x="1654374" y="179784"/>
                </a:lnTo>
                <a:cubicBezTo>
                  <a:pt x="1653778" y="183951"/>
                  <a:pt x="1651992" y="187523"/>
                  <a:pt x="1649016" y="190500"/>
                </a:cubicBezTo>
                <a:cubicBezTo>
                  <a:pt x="1646039" y="193476"/>
                  <a:pt x="1640285" y="195758"/>
                  <a:pt x="1631752" y="197346"/>
                </a:cubicBezTo>
                <a:lnTo>
                  <a:pt x="1631752" y="341412"/>
                </a:lnTo>
                <a:lnTo>
                  <a:pt x="1659731" y="341412"/>
                </a:lnTo>
                <a:lnTo>
                  <a:pt x="1708547" y="275927"/>
                </a:lnTo>
                <a:cubicBezTo>
                  <a:pt x="1708547" y="275927"/>
                  <a:pt x="1711524" y="278308"/>
                  <a:pt x="1717477" y="283071"/>
                </a:cubicBezTo>
                <a:cubicBezTo>
                  <a:pt x="1723430" y="287833"/>
                  <a:pt x="1730971" y="293935"/>
                  <a:pt x="1740099" y="301377"/>
                </a:cubicBezTo>
                <a:cubicBezTo>
                  <a:pt x="1749227" y="308818"/>
                  <a:pt x="1758752" y="316706"/>
                  <a:pt x="1768674" y="325040"/>
                </a:cubicBezTo>
                <a:cubicBezTo>
                  <a:pt x="1778596" y="333375"/>
                  <a:pt x="1787624" y="341213"/>
                  <a:pt x="1795760" y="348555"/>
                </a:cubicBezTo>
                <a:cubicBezTo>
                  <a:pt x="1793974" y="355104"/>
                  <a:pt x="1787922" y="358378"/>
                  <a:pt x="1777603" y="358378"/>
                </a:cubicBezTo>
                <a:lnTo>
                  <a:pt x="1631752" y="358378"/>
                </a:lnTo>
                <a:lnTo>
                  <a:pt x="1631752" y="542330"/>
                </a:lnTo>
                <a:lnTo>
                  <a:pt x="1725811" y="542330"/>
                </a:lnTo>
                <a:lnTo>
                  <a:pt x="1774924" y="476547"/>
                </a:lnTo>
                <a:cubicBezTo>
                  <a:pt x="1774924" y="476547"/>
                  <a:pt x="1777951" y="478929"/>
                  <a:pt x="1784003" y="483691"/>
                </a:cubicBezTo>
                <a:cubicBezTo>
                  <a:pt x="1790055" y="488454"/>
                  <a:pt x="1797695" y="494605"/>
                  <a:pt x="1806922" y="502146"/>
                </a:cubicBezTo>
                <a:cubicBezTo>
                  <a:pt x="1816150" y="509687"/>
                  <a:pt x="1825824" y="517674"/>
                  <a:pt x="1835944" y="526107"/>
                </a:cubicBezTo>
                <a:cubicBezTo>
                  <a:pt x="1846064" y="534541"/>
                  <a:pt x="1855192" y="542429"/>
                  <a:pt x="1863328" y="549771"/>
                </a:cubicBezTo>
                <a:cubicBezTo>
                  <a:pt x="1861542" y="556319"/>
                  <a:pt x="1855689" y="559594"/>
                  <a:pt x="1845767" y="559594"/>
                </a:cubicBezTo>
                <a:lnTo>
                  <a:pt x="1298972" y="559594"/>
                </a:lnTo>
                <a:lnTo>
                  <a:pt x="1294210" y="542330"/>
                </a:lnTo>
                <a:lnTo>
                  <a:pt x="1382316" y="542330"/>
                </a:lnTo>
                <a:lnTo>
                  <a:pt x="1382316" y="285154"/>
                </a:lnTo>
                <a:lnTo>
                  <a:pt x="1490960" y="293787"/>
                </a:lnTo>
                <a:cubicBezTo>
                  <a:pt x="1490365" y="298351"/>
                  <a:pt x="1488629" y="302121"/>
                  <a:pt x="1485751" y="305097"/>
                </a:cubicBezTo>
                <a:cubicBezTo>
                  <a:pt x="1482874" y="308074"/>
                  <a:pt x="1477268" y="310158"/>
                  <a:pt x="1468934" y="311348"/>
                </a:cubicBezTo>
                <a:lnTo>
                  <a:pt x="1468934" y="542330"/>
                </a:lnTo>
                <a:lnTo>
                  <a:pt x="1539776" y="542330"/>
                </a:lnTo>
                <a:close/>
                <a:moveTo>
                  <a:pt x="193425" y="150316"/>
                </a:moveTo>
                <a:lnTo>
                  <a:pt x="193425" y="221158"/>
                </a:lnTo>
                <a:lnTo>
                  <a:pt x="396181" y="221158"/>
                </a:lnTo>
                <a:lnTo>
                  <a:pt x="396181" y="150316"/>
                </a:lnTo>
                <a:close/>
                <a:moveTo>
                  <a:pt x="1977033" y="127397"/>
                </a:moveTo>
                <a:cubicBezTo>
                  <a:pt x="2010172" y="153987"/>
                  <a:pt x="2036614" y="180876"/>
                  <a:pt x="2056358" y="208062"/>
                </a:cubicBezTo>
                <a:cubicBezTo>
                  <a:pt x="2076103" y="235247"/>
                  <a:pt x="2090291" y="261193"/>
                  <a:pt x="2098923" y="285899"/>
                </a:cubicBezTo>
                <a:cubicBezTo>
                  <a:pt x="2107555" y="310604"/>
                  <a:pt x="2111772" y="332680"/>
                  <a:pt x="2111574" y="352127"/>
                </a:cubicBezTo>
                <a:cubicBezTo>
                  <a:pt x="2111375" y="371574"/>
                  <a:pt x="2107803" y="387052"/>
                  <a:pt x="2100858" y="398562"/>
                </a:cubicBezTo>
                <a:cubicBezTo>
                  <a:pt x="2093913" y="410071"/>
                  <a:pt x="2084735" y="416222"/>
                  <a:pt x="2073325" y="417016"/>
                </a:cubicBezTo>
                <a:cubicBezTo>
                  <a:pt x="2061915" y="417810"/>
                  <a:pt x="2049363" y="411658"/>
                  <a:pt x="2035671" y="398562"/>
                </a:cubicBezTo>
                <a:cubicBezTo>
                  <a:pt x="2034481" y="369788"/>
                  <a:pt x="2030561" y="339824"/>
                  <a:pt x="2023914" y="308669"/>
                </a:cubicBezTo>
                <a:cubicBezTo>
                  <a:pt x="2017266" y="277515"/>
                  <a:pt x="2009081" y="246707"/>
                  <a:pt x="1999357" y="216247"/>
                </a:cubicBezTo>
                <a:cubicBezTo>
                  <a:pt x="1989634" y="185787"/>
                  <a:pt x="1979613" y="157162"/>
                  <a:pt x="1969294" y="130373"/>
                </a:cubicBezTo>
                <a:close/>
                <a:moveTo>
                  <a:pt x="193425" y="65187"/>
                </a:moveTo>
                <a:lnTo>
                  <a:pt x="193425" y="133350"/>
                </a:lnTo>
                <a:lnTo>
                  <a:pt x="396181" y="133350"/>
                </a:lnTo>
                <a:lnTo>
                  <a:pt x="396181" y="65187"/>
                </a:lnTo>
                <a:close/>
                <a:moveTo>
                  <a:pt x="657225" y="52983"/>
                </a:moveTo>
                <a:cubicBezTo>
                  <a:pt x="680641" y="70445"/>
                  <a:pt x="697508" y="88056"/>
                  <a:pt x="707827" y="105817"/>
                </a:cubicBezTo>
                <a:cubicBezTo>
                  <a:pt x="718145" y="123577"/>
                  <a:pt x="723652" y="139898"/>
                  <a:pt x="724347" y="154781"/>
                </a:cubicBezTo>
                <a:cubicBezTo>
                  <a:pt x="725041" y="169664"/>
                  <a:pt x="722412" y="181719"/>
                  <a:pt x="716459" y="190946"/>
                </a:cubicBezTo>
                <a:cubicBezTo>
                  <a:pt x="710506" y="200174"/>
                  <a:pt x="702915" y="205283"/>
                  <a:pt x="693688" y="206276"/>
                </a:cubicBezTo>
                <a:cubicBezTo>
                  <a:pt x="684461" y="207268"/>
                  <a:pt x="675184" y="202505"/>
                  <a:pt x="665857" y="191988"/>
                </a:cubicBezTo>
                <a:cubicBezTo>
                  <a:pt x="667643" y="169763"/>
                  <a:pt x="666651" y="146298"/>
                  <a:pt x="662881" y="121592"/>
                </a:cubicBezTo>
                <a:cubicBezTo>
                  <a:pt x="659110" y="96887"/>
                  <a:pt x="654645" y="74811"/>
                  <a:pt x="649486" y="55364"/>
                </a:cubicBezTo>
                <a:close/>
                <a:moveTo>
                  <a:pt x="827485" y="51197"/>
                </a:moveTo>
                <a:lnTo>
                  <a:pt x="910233" y="76795"/>
                </a:lnTo>
                <a:cubicBezTo>
                  <a:pt x="910233" y="77787"/>
                  <a:pt x="909638" y="78581"/>
                  <a:pt x="908447" y="79176"/>
                </a:cubicBezTo>
                <a:cubicBezTo>
                  <a:pt x="926108" y="80367"/>
                  <a:pt x="938858" y="84088"/>
                  <a:pt x="946696" y="90338"/>
                </a:cubicBezTo>
                <a:cubicBezTo>
                  <a:pt x="954534" y="96589"/>
                  <a:pt x="958701" y="103584"/>
                  <a:pt x="959197" y="111323"/>
                </a:cubicBezTo>
                <a:cubicBezTo>
                  <a:pt x="959693" y="119062"/>
                  <a:pt x="957660" y="126008"/>
                  <a:pt x="953095" y="132159"/>
                </a:cubicBezTo>
                <a:cubicBezTo>
                  <a:pt x="948531" y="138311"/>
                  <a:pt x="942479" y="142081"/>
                  <a:pt x="934938" y="143470"/>
                </a:cubicBezTo>
                <a:cubicBezTo>
                  <a:pt x="927398" y="144859"/>
                  <a:pt x="919559" y="142081"/>
                  <a:pt x="911424" y="135136"/>
                </a:cubicBezTo>
                <a:cubicBezTo>
                  <a:pt x="910035" y="128786"/>
                  <a:pt x="907554" y="121245"/>
                  <a:pt x="903982" y="112514"/>
                </a:cubicBezTo>
                <a:cubicBezTo>
                  <a:pt x="900410" y="103783"/>
                  <a:pt x="895449" y="96143"/>
                  <a:pt x="889099" y="89594"/>
                </a:cubicBezTo>
                <a:lnTo>
                  <a:pt x="888504" y="89594"/>
                </a:lnTo>
                <a:cubicBezTo>
                  <a:pt x="883146" y="99516"/>
                  <a:pt x="876251" y="111373"/>
                  <a:pt x="867817" y="125164"/>
                </a:cubicBezTo>
                <a:cubicBezTo>
                  <a:pt x="859383" y="138956"/>
                  <a:pt x="850156" y="153293"/>
                  <a:pt x="840135" y="168176"/>
                </a:cubicBezTo>
                <a:cubicBezTo>
                  <a:pt x="830114" y="183058"/>
                  <a:pt x="819944" y="196850"/>
                  <a:pt x="809625" y="209550"/>
                </a:cubicBezTo>
                <a:lnTo>
                  <a:pt x="803672" y="207169"/>
                </a:lnTo>
                <a:cubicBezTo>
                  <a:pt x="806847" y="191095"/>
                  <a:pt x="810072" y="173186"/>
                  <a:pt x="813346" y="153442"/>
                </a:cubicBezTo>
                <a:cubicBezTo>
                  <a:pt x="816620" y="133697"/>
                  <a:pt x="819547" y="114647"/>
                  <a:pt x="822127" y="96292"/>
                </a:cubicBezTo>
                <a:cubicBezTo>
                  <a:pt x="824706" y="77936"/>
                  <a:pt x="826492" y="62904"/>
                  <a:pt x="827485" y="51197"/>
                </a:cubicBezTo>
                <a:close/>
                <a:moveTo>
                  <a:pt x="2119313" y="13394"/>
                </a:moveTo>
                <a:lnTo>
                  <a:pt x="2225278" y="22919"/>
                </a:lnTo>
                <a:cubicBezTo>
                  <a:pt x="2224683" y="27285"/>
                  <a:pt x="2223095" y="30807"/>
                  <a:pt x="2220516" y="33486"/>
                </a:cubicBezTo>
                <a:cubicBezTo>
                  <a:pt x="2217936" y="36165"/>
                  <a:pt x="2212975" y="38001"/>
                  <a:pt x="2205633" y="38993"/>
                </a:cubicBezTo>
                <a:lnTo>
                  <a:pt x="2205633" y="523577"/>
                </a:lnTo>
                <a:lnTo>
                  <a:pt x="2252067" y="523577"/>
                </a:lnTo>
                <a:lnTo>
                  <a:pt x="2252067" y="14585"/>
                </a:lnTo>
                <a:lnTo>
                  <a:pt x="2358033" y="24408"/>
                </a:lnTo>
                <a:cubicBezTo>
                  <a:pt x="2357438" y="28575"/>
                  <a:pt x="2355900" y="31998"/>
                  <a:pt x="2353419" y="34677"/>
                </a:cubicBezTo>
                <a:cubicBezTo>
                  <a:pt x="2350939" y="37356"/>
                  <a:pt x="2346027" y="39191"/>
                  <a:pt x="2338685" y="40183"/>
                </a:cubicBezTo>
                <a:lnTo>
                  <a:pt x="2338685" y="377130"/>
                </a:lnTo>
                <a:cubicBezTo>
                  <a:pt x="2346623" y="349151"/>
                  <a:pt x="2354362" y="320377"/>
                  <a:pt x="2361902" y="290810"/>
                </a:cubicBezTo>
                <a:cubicBezTo>
                  <a:pt x="2369443" y="261243"/>
                  <a:pt x="2376388" y="232370"/>
                  <a:pt x="2382738" y="204192"/>
                </a:cubicBezTo>
                <a:cubicBezTo>
                  <a:pt x="2389088" y="176014"/>
                  <a:pt x="2394545" y="150217"/>
                  <a:pt x="2399109" y="126801"/>
                </a:cubicBezTo>
                <a:lnTo>
                  <a:pt x="2514302" y="158353"/>
                </a:lnTo>
                <a:cubicBezTo>
                  <a:pt x="2512715" y="162322"/>
                  <a:pt x="2510036" y="165645"/>
                  <a:pt x="2506266" y="168324"/>
                </a:cubicBezTo>
                <a:cubicBezTo>
                  <a:pt x="2502495" y="171003"/>
                  <a:pt x="2496840" y="172343"/>
                  <a:pt x="2489299" y="172343"/>
                </a:cubicBezTo>
                <a:cubicBezTo>
                  <a:pt x="2478385" y="195362"/>
                  <a:pt x="2465040" y="221456"/>
                  <a:pt x="2449265" y="250626"/>
                </a:cubicBezTo>
                <a:cubicBezTo>
                  <a:pt x="2433489" y="279797"/>
                  <a:pt x="2416125" y="309761"/>
                  <a:pt x="2397175" y="340519"/>
                </a:cubicBezTo>
                <a:cubicBezTo>
                  <a:pt x="2378224" y="371276"/>
                  <a:pt x="2358727" y="400546"/>
                  <a:pt x="2338685" y="428327"/>
                </a:cubicBezTo>
                <a:lnTo>
                  <a:pt x="2338685" y="523577"/>
                </a:lnTo>
                <a:lnTo>
                  <a:pt x="2383036" y="523577"/>
                </a:lnTo>
                <a:lnTo>
                  <a:pt x="2430661" y="452735"/>
                </a:lnTo>
                <a:cubicBezTo>
                  <a:pt x="2430661" y="452735"/>
                  <a:pt x="2433588" y="455315"/>
                  <a:pt x="2439442" y="460474"/>
                </a:cubicBezTo>
                <a:cubicBezTo>
                  <a:pt x="2445296" y="465633"/>
                  <a:pt x="2452787" y="472281"/>
                  <a:pt x="2461915" y="480417"/>
                </a:cubicBezTo>
                <a:cubicBezTo>
                  <a:pt x="2471043" y="488553"/>
                  <a:pt x="2480419" y="497086"/>
                  <a:pt x="2490043" y="506015"/>
                </a:cubicBezTo>
                <a:cubicBezTo>
                  <a:pt x="2499668" y="514945"/>
                  <a:pt x="2508349" y="523180"/>
                  <a:pt x="2516088" y="530721"/>
                </a:cubicBezTo>
                <a:cubicBezTo>
                  <a:pt x="2514302" y="537269"/>
                  <a:pt x="2508151" y="540544"/>
                  <a:pt x="2497634" y="540544"/>
                </a:cubicBezTo>
                <a:lnTo>
                  <a:pt x="1950244" y="540544"/>
                </a:lnTo>
                <a:lnTo>
                  <a:pt x="1945481" y="523577"/>
                </a:lnTo>
                <a:lnTo>
                  <a:pt x="2119313" y="523577"/>
                </a:lnTo>
                <a:close/>
                <a:moveTo>
                  <a:pt x="991493" y="8929"/>
                </a:moveTo>
                <a:lnTo>
                  <a:pt x="1057275" y="58340"/>
                </a:lnTo>
                <a:cubicBezTo>
                  <a:pt x="1053505" y="63500"/>
                  <a:pt x="1046956" y="66972"/>
                  <a:pt x="1037630" y="68758"/>
                </a:cubicBezTo>
                <a:lnTo>
                  <a:pt x="1037630" y="83939"/>
                </a:lnTo>
                <a:lnTo>
                  <a:pt x="1042095" y="79176"/>
                </a:lnTo>
                <a:cubicBezTo>
                  <a:pt x="1064717" y="77986"/>
                  <a:pt x="1081435" y="80268"/>
                  <a:pt x="1092250" y="86022"/>
                </a:cubicBezTo>
                <a:cubicBezTo>
                  <a:pt x="1103065" y="91777"/>
                  <a:pt x="1109415" y="98772"/>
                  <a:pt x="1111300" y="107007"/>
                </a:cubicBezTo>
                <a:cubicBezTo>
                  <a:pt x="1113185" y="115242"/>
                  <a:pt x="1111945" y="122833"/>
                  <a:pt x="1107579" y="129778"/>
                </a:cubicBezTo>
                <a:cubicBezTo>
                  <a:pt x="1103213" y="136723"/>
                  <a:pt x="1097062" y="141188"/>
                  <a:pt x="1089124" y="143172"/>
                </a:cubicBezTo>
                <a:cubicBezTo>
                  <a:pt x="1081187" y="145157"/>
                  <a:pt x="1072952" y="142478"/>
                  <a:pt x="1064419" y="135136"/>
                </a:cubicBezTo>
                <a:cubicBezTo>
                  <a:pt x="1062633" y="127794"/>
                  <a:pt x="1059656" y="119310"/>
                  <a:pt x="1055489" y="109686"/>
                </a:cubicBezTo>
                <a:cubicBezTo>
                  <a:pt x="1051322" y="100062"/>
                  <a:pt x="1045369" y="91876"/>
                  <a:pt x="1037630" y="85129"/>
                </a:cubicBezTo>
                <a:lnTo>
                  <a:pt x="1037630" y="162520"/>
                </a:lnTo>
                <a:cubicBezTo>
                  <a:pt x="1046758" y="161329"/>
                  <a:pt x="1059508" y="158998"/>
                  <a:pt x="1075879" y="155525"/>
                </a:cubicBezTo>
                <a:cubicBezTo>
                  <a:pt x="1092250" y="152053"/>
                  <a:pt x="1108968" y="148332"/>
                  <a:pt x="1126034" y="144363"/>
                </a:cubicBezTo>
                <a:lnTo>
                  <a:pt x="1126034" y="60126"/>
                </a:lnTo>
                <a:lnTo>
                  <a:pt x="1059656" y="60126"/>
                </a:lnTo>
                <a:lnTo>
                  <a:pt x="1054299" y="43160"/>
                </a:lnTo>
                <a:lnTo>
                  <a:pt x="1120676" y="43160"/>
                </a:lnTo>
                <a:lnTo>
                  <a:pt x="1152823" y="8929"/>
                </a:lnTo>
                <a:lnTo>
                  <a:pt x="1220093" y="58936"/>
                </a:lnTo>
                <a:cubicBezTo>
                  <a:pt x="1218506" y="60722"/>
                  <a:pt x="1216075" y="62607"/>
                  <a:pt x="1212801" y="64591"/>
                </a:cubicBezTo>
                <a:cubicBezTo>
                  <a:pt x="1209526" y="66576"/>
                  <a:pt x="1205409" y="68163"/>
                  <a:pt x="1200448" y="69354"/>
                </a:cubicBezTo>
                <a:lnTo>
                  <a:pt x="1200448" y="215205"/>
                </a:lnTo>
                <a:cubicBezTo>
                  <a:pt x="1200249" y="216793"/>
                  <a:pt x="1196677" y="219025"/>
                  <a:pt x="1189732" y="221903"/>
                </a:cubicBezTo>
                <a:cubicBezTo>
                  <a:pt x="1182787" y="224780"/>
                  <a:pt x="1174552" y="227409"/>
                  <a:pt x="1165027" y="229790"/>
                </a:cubicBezTo>
                <a:cubicBezTo>
                  <a:pt x="1155502" y="232172"/>
                  <a:pt x="1146771" y="233362"/>
                  <a:pt x="1138833" y="233362"/>
                </a:cubicBezTo>
                <a:lnTo>
                  <a:pt x="1126034" y="233362"/>
                </a:lnTo>
                <a:lnTo>
                  <a:pt x="1126034" y="161329"/>
                </a:lnTo>
                <a:lnTo>
                  <a:pt x="1087041" y="210145"/>
                </a:lnTo>
                <a:cubicBezTo>
                  <a:pt x="1084858" y="217686"/>
                  <a:pt x="1080393" y="222746"/>
                  <a:pt x="1073646" y="225326"/>
                </a:cubicBezTo>
                <a:lnTo>
                  <a:pt x="1037630" y="166390"/>
                </a:lnTo>
                <a:lnTo>
                  <a:pt x="1037630" y="212526"/>
                </a:lnTo>
                <a:cubicBezTo>
                  <a:pt x="1037431" y="214312"/>
                  <a:pt x="1033959" y="216594"/>
                  <a:pt x="1027212" y="219372"/>
                </a:cubicBezTo>
                <a:cubicBezTo>
                  <a:pt x="1020465" y="222151"/>
                  <a:pt x="1012478" y="224681"/>
                  <a:pt x="1003251" y="226963"/>
                </a:cubicBezTo>
                <a:cubicBezTo>
                  <a:pt x="994023" y="229245"/>
                  <a:pt x="985441" y="230386"/>
                  <a:pt x="977503" y="230386"/>
                </a:cubicBezTo>
                <a:lnTo>
                  <a:pt x="971253" y="230386"/>
                </a:lnTo>
                <a:lnTo>
                  <a:pt x="1032272" y="253603"/>
                </a:lnTo>
                <a:cubicBezTo>
                  <a:pt x="1029494" y="261937"/>
                  <a:pt x="1021358" y="265509"/>
                  <a:pt x="1007864" y="264319"/>
                </a:cubicBezTo>
                <a:cubicBezTo>
                  <a:pt x="1004491" y="270272"/>
                  <a:pt x="1000969" y="276076"/>
                  <a:pt x="997297" y="281731"/>
                </a:cubicBezTo>
                <a:cubicBezTo>
                  <a:pt x="993626" y="287387"/>
                  <a:pt x="989806" y="292794"/>
                  <a:pt x="985838" y="297954"/>
                </a:cubicBezTo>
                <a:lnTo>
                  <a:pt x="1004292" y="304800"/>
                </a:lnTo>
                <a:lnTo>
                  <a:pt x="1117104" y="304800"/>
                </a:lnTo>
                <a:lnTo>
                  <a:pt x="1151632" y="261342"/>
                </a:lnTo>
                <a:cubicBezTo>
                  <a:pt x="1151632" y="261342"/>
                  <a:pt x="1155303" y="264071"/>
                  <a:pt x="1162645" y="269528"/>
                </a:cubicBezTo>
                <a:cubicBezTo>
                  <a:pt x="1169988" y="274985"/>
                  <a:pt x="1178620" y="281632"/>
                  <a:pt x="1188542" y="289471"/>
                </a:cubicBezTo>
                <a:cubicBezTo>
                  <a:pt x="1198464" y="297309"/>
                  <a:pt x="1207492" y="304800"/>
                  <a:pt x="1215628" y="311944"/>
                </a:cubicBezTo>
                <a:cubicBezTo>
                  <a:pt x="1214438" y="318492"/>
                  <a:pt x="1208981" y="321766"/>
                  <a:pt x="1199257" y="321766"/>
                </a:cubicBezTo>
                <a:lnTo>
                  <a:pt x="1112639" y="321766"/>
                </a:lnTo>
                <a:lnTo>
                  <a:pt x="1112639" y="374749"/>
                </a:lnTo>
                <a:lnTo>
                  <a:pt x="1145679" y="333375"/>
                </a:lnTo>
                <a:cubicBezTo>
                  <a:pt x="1145679" y="333375"/>
                  <a:pt x="1149152" y="336004"/>
                  <a:pt x="1156097" y="341263"/>
                </a:cubicBezTo>
                <a:cubicBezTo>
                  <a:pt x="1163042" y="346521"/>
                  <a:pt x="1171228" y="352921"/>
                  <a:pt x="1180654" y="360462"/>
                </a:cubicBezTo>
                <a:cubicBezTo>
                  <a:pt x="1190080" y="368002"/>
                  <a:pt x="1198563" y="375245"/>
                  <a:pt x="1206103" y="382190"/>
                </a:cubicBezTo>
                <a:cubicBezTo>
                  <a:pt x="1204317" y="388540"/>
                  <a:pt x="1198761" y="391715"/>
                  <a:pt x="1189435" y="391715"/>
                </a:cubicBezTo>
                <a:lnTo>
                  <a:pt x="1112639" y="391715"/>
                </a:lnTo>
                <a:lnTo>
                  <a:pt x="1112639" y="446782"/>
                </a:lnTo>
                <a:lnTo>
                  <a:pt x="1145679" y="405408"/>
                </a:lnTo>
                <a:cubicBezTo>
                  <a:pt x="1145679" y="405408"/>
                  <a:pt x="1149152" y="407987"/>
                  <a:pt x="1156097" y="413147"/>
                </a:cubicBezTo>
                <a:cubicBezTo>
                  <a:pt x="1163042" y="418306"/>
                  <a:pt x="1171228" y="424706"/>
                  <a:pt x="1180654" y="432346"/>
                </a:cubicBezTo>
                <a:cubicBezTo>
                  <a:pt x="1190080" y="439985"/>
                  <a:pt x="1198563" y="447179"/>
                  <a:pt x="1206103" y="453926"/>
                </a:cubicBezTo>
                <a:cubicBezTo>
                  <a:pt x="1204317" y="460474"/>
                  <a:pt x="1198761" y="463748"/>
                  <a:pt x="1189435" y="463748"/>
                </a:cubicBezTo>
                <a:lnTo>
                  <a:pt x="1112639" y="463748"/>
                </a:lnTo>
                <a:lnTo>
                  <a:pt x="1112639" y="524172"/>
                </a:lnTo>
                <a:lnTo>
                  <a:pt x="1120081" y="524172"/>
                </a:lnTo>
                <a:lnTo>
                  <a:pt x="1157883" y="477143"/>
                </a:lnTo>
                <a:cubicBezTo>
                  <a:pt x="1157883" y="477143"/>
                  <a:pt x="1161852" y="480119"/>
                  <a:pt x="1169789" y="486072"/>
                </a:cubicBezTo>
                <a:cubicBezTo>
                  <a:pt x="1177727" y="492026"/>
                  <a:pt x="1187103" y="499219"/>
                  <a:pt x="1197918" y="507653"/>
                </a:cubicBezTo>
                <a:cubicBezTo>
                  <a:pt x="1208733" y="516086"/>
                  <a:pt x="1218506" y="523974"/>
                  <a:pt x="1227237" y="531316"/>
                </a:cubicBezTo>
                <a:cubicBezTo>
                  <a:pt x="1225451" y="537865"/>
                  <a:pt x="1219795" y="541139"/>
                  <a:pt x="1210270" y="541139"/>
                </a:cubicBezTo>
                <a:lnTo>
                  <a:pt x="995660" y="541139"/>
                </a:lnTo>
                <a:lnTo>
                  <a:pt x="995660" y="563165"/>
                </a:lnTo>
                <a:cubicBezTo>
                  <a:pt x="995660" y="565348"/>
                  <a:pt x="989906" y="568920"/>
                  <a:pt x="978396" y="573881"/>
                </a:cubicBezTo>
                <a:cubicBezTo>
                  <a:pt x="966887" y="578842"/>
                  <a:pt x="951111" y="581322"/>
                  <a:pt x="931069" y="581322"/>
                </a:cubicBezTo>
                <a:lnTo>
                  <a:pt x="916484" y="581322"/>
                </a:lnTo>
                <a:lnTo>
                  <a:pt x="916484" y="372368"/>
                </a:lnTo>
                <a:cubicBezTo>
                  <a:pt x="902395" y="383877"/>
                  <a:pt x="887710" y="394196"/>
                  <a:pt x="872431" y="403324"/>
                </a:cubicBezTo>
                <a:lnTo>
                  <a:pt x="865287" y="397966"/>
                </a:lnTo>
                <a:cubicBezTo>
                  <a:pt x="879574" y="376535"/>
                  <a:pt x="893614" y="349746"/>
                  <a:pt x="907405" y="317599"/>
                </a:cubicBezTo>
                <a:cubicBezTo>
                  <a:pt x="921197" y="285452"/>
                  <a:pt x="932359" y="252512"/>
                  <a:pt x="940892" y="218777"/>
                </a:cubicBezTo>
                <a:lnTo>
                  <a:pt x="964704" y="228004"/>
                </a:lnTo>
                <a:lnTo>
                  <a:pt x="964704" y="165199"/>
                </a:lnTo>
                <a:lnTo>
                  <a:pt x="928688" y="210145"/>
                </a:lnTo>
                <a:cubicBezTo>
                  <a:pt x="926306" y="217686"/>
                  <a:pt x="921842" y="222746"/>
                  <a:pt x="915293" y="225326"/>
                </a:cubicBezTo>
                <a:lnTo>
                  <a:pt x="877491" y="163115"/>
                </a:lnTo>
                <a:cubicBezTo>
                  <a:pt x="886024" y="161726"/>
                  <a:pt x="898426" y="159345"/>
                  <a:pt x="914698" y="155972"/>
                </a:cubicBezTo>
                <a:cubicBezTo>
                  <a:pt x="930970" y="152598"/>
                  <a:pt x="947638" y="148927"/>
                  <a:pt x="964704" y="144958"/>
                </a:cubicBezTo>
                <a:lnTo>
                  <a:pt x="964704" y="60126"/>
                </a:lnTo>
                <a:lnTo>
                  <a:pt x="893267" y="60126"/>
                </a:lnTo>
                <a:lnTo>
                  <a:pt x="887909" y="43160"/>
                </a:lnTo>
                <a:lnTo>
                  <a:pt x="959049" y="43160"/>
                </a:lnTo>
                <a:close/>
                <a:moveTo>
                  <a:pt x="728663" y="4167"/>
                </a:moveTo>
                <a:lnTo>
                  <a:pt x="820043" y="12204"/>
                </a:lnTo>
                <a:cubicBezTo>
                  <a:pt x="819845" y="15776"/>
                  <a:pt x="818555" y="18752"/>
                  <a:pt x="816174" y="21133"/>
                </a:cubicBezTo>
                <a:cubicBezTo>
                  <a:pt x="813792" y="23515"/>
                  <a:pt x="809427" y="25201"/>
                  <a:pt x="803077" y="26194"/>
                </a:cubicBezTo>
                <a:lnTo>
                  <a:pt x="803077" y="238125"/>
                </a:lnTo>
                <a:lnTo>
                  <a:pt x="807839" y="238125"/>
                </a:lnTo>
                <a:lnTo>
                  <a:pt x="843260" y="194965"/>
                </a:lnTo>
                <a:cubicBezTo>
                  <a:pt x="843260" y="194965"/>
                  <a:pt x="846931" y="197693"/>
                  <a:pt x="854274" y="203150"/>
                </a:cubicBezTo>
                <a:cubicBezTo>
                  <a:pt x="861616" y="208607"/>
                  <a:pt x="870347" y="215255"/>
                  <a:pt x="880467" y="223093"/>
                </a:cubicBezTo>
                <a:cubicBezTo>
                  <a:pt x="890588" y="230931"/>
                  <a:pt x="899716" y="238422"/>
                  <a:pt x="907852" y="245566"/>
                </a:cubicBezTo>
                <a:cubicBezTo>
                  <a:pt x="906066" y="252115"/>
                  <a:pt x="900609" y="255389"/>
                  <a:pt x="891481" y="255389"/>
                </a:cubicBezTo>
                <a:lnTo>
                  <a:pt x="847428" y="255389"/>
                </a:lnTo>
                <a:lnTo>
                  <a:pt x="847428" y="438745"/>
                </a:lnTo>
                <a:lnTo>
                  <a:pt x="900113" y="418207"/>
                </a:lnTo>
                <a:lnTo>
                  <a:pt x="902494" y="423565"/>
                </a:lnTo>
                <a:cubicBezTo>
                  <a:pt x="895152" y="433288"/>
                  <a:pt x="883990" y="447427"/>
                  <a:pt x="869008" y="465981"/>
                </a:cubicBezTo>
                <a:cubicBezTo>
                  <a:pt x="854026" y="484535"/>
                  <a:pt x="836910" y="504130"/>
                  <a:pt x="817662" y="524768"/>
                </a:cubicBezTo>
                <a:cubicBezTo>
                  <a:pt x="815281" y="530522"/>
                  <a:pt x="812254" y="535384"/>
                  <a:pt x="808583" y="539353"/>
                </a:cubicBezTo>
                <a:cubicBezTo>
                  <a:pt x="804912" y="543322"/>
                  <a:pt x="801192" y="546397"/>
                  <a:pt x="797421" y="548580"/>
                </a:cubicBezTo>
                <a:lnTo>
                  <a:pt x="753071" y="469999"/>
                </a:lnTo>
                <a:cubicBezTo>
                  <a:pt x="763786" y="463847"/>
                  <a:pt x="770632" y="458688"/>
                  <a:pt x="773609" y="454521"/>
                </a:cubicBezTo>
                <a:cubicBezTo>
                  <a:pt x="776585" y="450354"/>
                  <a:pt x="778074" y="445095"/>
                  <a:pt x="778074" y="438745"/>
                </a:cubicBezTo>
                <a:lnTo>
                  <a:pt x="778074" y="255389"/>
                </a:lnTo>
                <a:lnTo>
                  <a:pt x="759024" y="255389"/>
                </a:lnTo>
                <a:cubicBezTo>
                  <a:pt x="758031" y="295870"/>
                  <a:pt x="754956" y="335706"/>
                  <a:pt x="749796" y="374898"/>
                </a:cubicBezTo>
                <a:cubicBezTo>
                  <a:pt x="744637" y="414089"/>
                  <a:pt x="734417" y="451247"/>
                  <a:pt x="719138" y="486370"/>
                </a:cubicBezTo>
                <a:cubicBezTo>
                  <a:pt x="703858" y="521494"/>
                  <a:pt x="680839" y="553144"/>
                  <a:pt x="650081" y="581322"/>
                </a:cubicBezTo>
                <a:lnTo>
                  <a:pt x="642045" y="573583"/>
                </a:lnTo>
                <a:cubicBezTo>
                  <a:pt x="657523" y="541238"/>
                  <a:pt x="668338" y="507404"/>
                  <a:pt x="674489" y="472083"/>
                </a:cubicBezTo>
                <a:cubicBezTo>
                  <a:pt x="680641" y="436761"/>
                  <a:pt x="684262" y="400844"/>
                  <a:pt x="685354" y="364331"/>
                </a:cubicBezTo>
                <a:cubicBezTo>
                  <a:pt x="686445" y="327819"/>
                  <a:pt x="687090" y="291504"/>
                  <a:pt x="687288" y="255389"/>
                </a:cubicBezTo>
                <a:lnTo>
                  <a:pt x="646510" y="255389"/>
                </a:lnTo>
                <a:lnTo>
                  <a:pt x="641449" y="238125"/>
                </a:lnTo>
                <a:lnTo>
                  <a:pt x="728663" y="238125"/>
                </a:lnTo>
                <a:close/>
                <a:moveTo>
                  <a:pt x="430411" y="3572"/>
                </a:moveTo>
                <a:lnTo>
                  <a:pt x="436377" y="8067"/>
                </a:lnTo>
                <a:lnTo>
                  <a:pt x="440480" y="3572"/>
                </a:lnTo>
                <a:lnTo>
                  <a:pt x="523824" y="66377"/>
                </a:lnTo>
                <a:cubicBezTo>
                  <a:pt x="522038" y="68758"/>
                  <a:pt x="519210" y="71288"/>
                  <a:pt x="515341" y="73967"/>
                </a:cubicBezTo>
                <a:cubicBezTo>
                  <a:pt x="511471" y="76646"/>
                  <a:pt x="506361" y="78581"/>
                  <a:pt x="500011" y="79772"/>
                </a:cubicBezTo>
                <a:lnTo>
                  <a:pt x="500011" y="243780"/>
                </a:lnTo>
                <a:cubicBezTo>
                  <a:pt x="499813" y="245368"/>
                  <a:pt x="495348" y="247749"/>
                  <a:pt x="486617" y="250924"/>
                </a:cubicBezTo>
                <a:cubicBezTo>
                  <a:pt x="477886" y="254099"/>
                  <a:pt x="467517" y="257026"/>
                  <a:pt x="455512" y="259705"/>
                </a:cubicBezTo>
                <a:cubicBezTo>
                  <a:pt x="443506" y="262384"/>
                  <a:pt x="432543" y="263723"/>
                  <a:pt x="422621" y="263723"/>
                </a:cubicBezTo>
                <a:lnTo>
                  <a:pt x="412553" y="263723"/>
                </a:lnTo>
                <a:lnTo>
                  <a:pt x="412552" y="263723"/>
                </a:lnTo>
                <a:lnTo>
                  <a:pt x="396181" y="263723"/>
                </a:lnTo>
                <a:lnTo>
                  <a:pt x="396181" y="238125"/>
                </a:lnTo>
                <a:lnTo>
                  <a:pt x="193425" y="238125"/>
                </a:lnTo>
                <a:lnTo>
                  <a:pt x="193425" y="244376"/>
                </a:lnTo>
                <a:cubicBezTo>
                  <a:pt x="193425" y="246558"/>
                  <a:pt x="190945" y="249287"/>
                  <a:pt x="185984" y="252561"/>
                </a:cubicBezTo>
                <a:cubicBezTo>
                  <a:pt x="181023" y="255835"/>
                  <a:pt x="174574" y="259159"/>
                  <a:pt x="166636" y="262533"/>
                </a:cubicBezTo>
                <a:lnTo>
                  <a:pt x="235395" y="289322"/>
                </a:lnTo>
                <a:cubicBezTo>
                  <a:pt x="232220" y="297855"/>
                  <a:pt x="223687" y="301526"/>
                  <a:pt x="209797" y="300335"/>
                </a:cubicBezTo>
                <a:cubicBezTo>
                  <a:pt x="205629" y="308074"/>
                  <a:pt x="201165" y="315466"/>
                  <a:pt x="196402" y="322510"/>
                </a:cubicBezTo>
                <a:cubicBezTo>
                  <a:pt x="191639" y="329555"/>
                  <a:pt x="186778" y="336451"/>
                  <a:pt x="181817" y="343197"/>
                </a:cubicBezTo>
                <a:lnTo>
                  <a:pt x="247948" y="343197"/>
                </a:lnTo>
                <a:lnTo>
                  <a:pt x="247948" y="251519"/>
                </a:lnTo>
                <a:lnTo>
                  <a:pt x="258017" y="252322"/>
                </a:lnTo>
                <a:lnTo>
                  <a:pt x="258017" y="251519"/>
                </a:lnTo>
                <a:lnTo>
                  <a:pt x="373805" y="260747"/>
                </a:lnTo>
                <a:cubicBezTo>
                  <a:pt x="373607" y="265311"/>
                  <a:pt x="372069" y="269081"/>
                  <a:pt x="369191" y="272058"/>
                </a:cubicBezTo>
                <a:cubicBezTo>
                  <a:pt x="366314" y="275034"/>
                  <a:pt x="360609" y="277217"/>
                  <a:pt x="352076" y="278606"/>
                </a:cubicBezTo>
                <a:lnTo>
                  <a:pt x="352076" y="343197"/>
                </a:lnTo>
                <a:lnTo>
                  <a:pt x="413742" y="343197"/>
                </a:lnTo>
                <a:lnTo>
                  <a:pt x="456605" y="284559"/>
                </a:lnTo>
                <a:lnTo>
                  <a:pt x="462880" y="289749"/>
                </a:lnTo>
                <a:lnTo>
                  <a:pt x="466674" y="284559"/>
                </a:lnTo>
                <a:cubicBezTo>
                  <a:pt x="466674" y="284559"/>
                  <a:pt x="469254" y="286692"/>
                  <a:pt x="474413" y="290959"/>
                </a:cubicBezTo>
                <a:cubicBezTo>
                  <a:pt x="479572" y="295225"/>
                  <a:pt x="486170" y="300781"/>
                  <a:pt x="494207" y="307628"/>
                </a:cubicBezTo>
                <a:cubicBezTo>
                  <a:pt x="502244" y="314474"/>
                  <a:pt x="510578" y="321667"/>
                  <a:pt x="519210" y="329208"/>
                </a:cubicBezTo>
                <a:cubicBezTo>
                  <a:pt x="527842" y="336748"/>
                  <a:pt x="535730" y="343793"/>
                  <a:pt x="542874" y="350341"/>
                </a:cubicBezTo>
                <a:cubicBezTo>
                  <a:pt x="541088" y="356890"/>
                  <a:pt x="535135" y="360164"/>
                  <a:pt x="525014" y="360164"/>
                </a:cubicBezTo>
                <a:lnTo>
                  <a:pt x="514946" y="360164"/>
                </a:lnTo>
                <a:lnTo>
                  <a:pt x="352076" y="360164"/>
                </a:lnTo>
                <a:lnTo>
                  <a:pt x="352076" y="435769"/>
                </a:lnTo>
                <a:lnTo>
                  <a:pt x="415528" y="435769"/>
                </a:lnTo>
                <a:lnTo>
                  <a:pt x="457200" y="378321"/>
                </a:lnTo>
                <a:lnTo>
                  <a:pt x="463448" y="383589"/>
                </a:lnTo>
                <a:lnTo>
                  <a:pt x="467269" y="378321"/>
                </a:lnTo>
                <a:cubicBezTo>
                  <a:pt x="467269" y="378321"/>
                  <a:pt x="469799" y="380454"/>
                  <a:pt x="474859" y="384720"/>
                </a:cubicBezTo>
                <a:cubicBezTo>
                  <a:pt x="479920" y="388987"/>
                  <a:pt x="486418" y="394394"/>
                  <a:pt x="494356" y="400943"/>
                </a:cubicBezTo>
                <a:cubicBezTo>
                  <a:pt x="502293" y="407491"/>
                  <a:pt x="510529" y="414486"/>
                  <a:pt x="519061" y="421928"/>
                </a:cubicBezTo>
                <a:cubicBezTo>
                  <a:pt x="527594" y="429369"/>
                  <a:pt x="535333" y="436463"/>
                  <a:pt x="542279" y="443210"/>
                </a:cubicBezTo>
                <a:cubicBezTo>
                  <a:pt x="540493" y="449560"/>
                  <a:pt x="534539" y="452735"/>
                  <a:pt x="524419" y="452735"/>
                </a:cubicBezTo>
                <a:lnTo>
                  <a:pt x="514350" y="452735"/>
                </a:lnTo>
                <a:lnTo>
                  <a:pt x="352076" y="452735"/>
                </a:lnTo>
                <a:lnTo>
                  <a:pt x="352076" y="541139"/>
                </a:lnTo>
                <a:lnTo>
                  <a:pt x="451545" y="541139"/>
                </a:lnTo>
                <a:lnTo>
                  <a:pt x="495003" y="481608"/>
                </a:lnTo>
                <a:lnTo>
                  <a:pt x="501272" y="486812"/>
                </a:lnTo>
                <a:lnTo>
                  <a:pt x="505071" y="481608"/>
                </a:lnTo>
                <a:cubicBezTo>
                  <a:pt x="505071" y="481608"/>
                  <a:pt x="507701" y="483790"/>
                  <a:pt x="512959" y="488156"/>
                </a:cubicBezTo>
                <a:cubicBezTo>
                  <a:pt x="518218" y="492522"/>
                  <a:pt x="524866" y="498128"/>
                  <a:pt x="532902" y="504974"/>
                </a:cubicBezTo>
                <a:cubicBezTo>
                  <a:pt x="540939" y="511820"/>
                  <a:pt x="549323" y="519112"/>
                  <a:pt x="558054" y="526851"/>
                </a:cubicBezTo>
                <a:cubicBezTo>
                  <a:pt x="566786" y="534590"/>
                  <a:pt x="574723" y="541833"/>
                  <a:pt x="581867" y="548580"/>
                </a:cubicBezTo>
                <a:cubicBezTo>
                  <a:pt x="580081" y="555129"/>
                  <a:pt x="574326" y="558403"/>
                  <a:pt x="564603" y="558403"/>
                </a:cubicBezTo>
                <a:lnTo>
                  <a:pt x="554534" y="558403"/>
                </a:lnTo>
                <a:lnTo>
                  <a:pt x="14832" y="558403"/>
                </a:lnTo>
                <a:lnTo>
                  <a:pt x="4763" y="558403"/>
                </a:lnTo>
                <a:lnTo>
                  <a:pt x="0" y="541139"/>
                </a:lnTo>
                <a:lnTo>
                  <a:pt x="10069" y="541139"/>
                </a:lnTo>
                <a:lnTo>
                  <a:pt x="247948" y="541139"/>
                </a:lnTo>
                <a:lnTo>
                  <a:pt x="247948" y="452735"/>
                </a:lnTo>
                <a:lnTo>
                  <a:pt x="104426" y="452735"/>
                </a:lnTo>
                <a:lnTo>
                  <a:pt x="94357" y="452735"/>
                </a:lnTo>
                <a:lnTo>
                  <a:pt x="89595" y="435769"/>
                </a:lnTo>
                <a:lnTo>
                  <a:pt x="99664" y="435769"/>
                </a:lnTo>
                <a:lnTo>
                  <a:pt x="247948" y="435769"/>
                </a:lnTo>
                <a:lnTo>
                  <a:pt x="247948" y="360164"/>
                </a:lnTo>
                <a:lnTo>
                  <a:pt x="168422" y="360164"/>
                </a:lnTo>
                <a:cubicBezTo>
                  <a:pt x="148579" y="383976"/>
                  <a:pt x="126899" y="404267"/>
                  <a:pt x="103384" y="421035"/>
                </a:cubicBezTo>
                <a:cubicBezTo>
                  <a:pt x="79870" y="437803"/>
                  <a:pt x="54817" y="451842"/>
                  <a:pt x="28226" y="463153"/>
                </a:cubicBezTo>
                <a:lnTo>
                  <a:pt x="24079" y="459835"/>
                </a:lnTo>
                <a:lnTo>
                  <a:pt x="18157" y="463153"/>
                </a:lnTo>
                <a:lnTo>
                  <a:pt x="12204" y="458390"/>
                </a:lnTo>
                <a:cubicBezTo>
                  <a:pt x="31849" y="436761"/>
                  <a:pt x="50701" y="409724"/>
                  <a:pt x="68759" y="377279"/>
                </a:cubicBezTo>
                <a:lnTo>
                  <a:pt x="113154" y="272951"/>
                </a:lnTo>
                <a:lnTo>
                  <a:pt x="103585" y="272951"/>
                </a:lnTo>
                <a:lnTo>
                  <a:pt x="100259" y="272951"/>
                </a:lnTo>
                <a:lnTo>
                  <a:pt x="90190" y="272951"/>
                </a:lnTo>
                <a:lnTo>
                  <a:pt x="90190" y="10715"/>
                </a:lnTo>
                <a:lnTo>
                  <a:pt x="100259" y="14541"/>
                </a:lnTo>
                <a:lnTo>
                  <a:pt x="100259" y="10715"/>
                </a:lnTo>
                <a:lnTo>
                  <a:pt x="198188" y="47922"/>
                </a:lnTo>
                <a:lnTo>
                  <a:pt x="389930" y="47922"/>
                </a:lnTo>
                <a:close/>
                <a:moveTo>
                  <a:pt x="1518345" y="0"/>
                </a:moveTo>
                <a:lnTo>
                  <a:pt x="1651397" y="34528"/>
                </a:lnTo>
                <a:cubicBezTo>
                  <a:pt x="1650206" y="39092"/>
                  <a:pt x="1647131" y="42465"/>
                  <a:pt x="1642170" y="44648"/>
                </a:cubicBezTo>
                <a:cubicBezTo>
                  <a:pt x="1637209" y="46831"/>
                  <a:pt x="1629073" y="48617"/>
                  <a:pt x="1617762" y="50006"/>
                </a:cubicBezTo>
                <a:cubicBezTo>
                  <a:pt x="1631851" y="68858"/>
                  <a:pt x="1649214" y="85477"/>
                  <a:pt x="1669852" y="99863"/>
                </a:cubicBezTo>
                <a:cubicBezTo>
                  <a:pt x="1690489" y="114250"/>
                  <a:pt x="1712764" y="126702"/>
                  <a:pt x="1736676" y="137219"/>
                </a:cubicBezTo>
                <a:cubicBezTo>
                  <a:pt x="1760587" y="147737"/>
                  <a:pt x="1784697" y="156666"/>
                  <a:pt x="1809006" y="164008"/>
                </a:cubicBezTo>
                <a:cubicBezTo>
                  <a:pt x="1833315" y="171351"/>
                  <a:pt x="1856085" y="177403"/>
                  <a:pt x="1877318" y="182165"/>
                </a:cubicBezTo>
                <a:lnTo>
                  <a:pt x="1876723" y="191988"/>
                </a:lnTo>
                <a:cubicBezTo>
                  <a:pt x="1863626" y="195758"/>
                  <a:pt x="1852166" y="202505"/>
                  <a:pt x="1842344" y="212229"/>
                </a:cubicBezTo>
                <a:cubicBezTo>
                  <a:pt x="1832521" y="221952"/>
                  <a:pt x="1824534" y="233015"/>
                  <a:pt x="1818382" y="245417"/>
                </a:cubicBezTo>
                <a:cubicBezTo>
                  <a:pt x="1812231" y="257820"/>
                  <a:pt x="1808163" y="270073"/>
                  <a:pt x="1806178" y="282178"/>
                </a:cubicBezTo>
                <a:cubicBezTo>
                  <a:pt x="1777405" y="266303"/>
                  <a:pt x="1750120" y="247600"/>
                  <a:pt x="1724323" y="226070"/>
                </a:cubicBezTo>
                <a:cubicBezTo>
                  <a:pt x="1698526" y="204539"/>
                  <a:pt x="1675606" y="179784"/>
                  <a:pt x="1655564" y="151804"/>
                </a:cubicBezTo>
                <a:cubicBezTo>
                  <a:pt x="1635522" y="123825"/>
                  <a:pt x="1619845" y="92273"/>
                  <a:pt x="1608535" y="57150"/>
                </a:cubicBezTo>
                <a:cubicBezTo>
                  <a:pt x="1593453" y="81954"/>
                  <a:pt x="1574056" y="106362"/>
                  <a:pt x="1550343" y="130373"/>
                </a:cubicBezTo>
                <a:cubicBezTo>
                  <a:pt x="1526630" y="154384"/>
                  <a:pt x="1500287" y="177204"/>
                  <a:pt x="1471315" y="198834"/>
                </a:cubicBezTo>
                <a:cubicBezTo>
                  <a:pt x="1442343" y="220464"/>
                  <a:pt x="1412081" y="240159"/>
                  <a:pt x="1380530" y="257919"/>
                </a:cubicBezTo>
                <a:cubicBezTo>
                  <a:pt x="1348978" y="275679"/>
                  <a:pt x="1317724" y="290413"/>
                  <a:pt x="1286768" y="302121"/>
                </a:cubicBezTo>
                <a:lnTo>
                  <a:pt x="1283196" y="296168"/>
                </a:lnTo>
                <a:cubicBezTo>
                  <a:pt x="1309192" y="278110"/>
                  <a:pt x="1334939" y="256778"/>
                  <a:pt x="1360438" y="232172"/>
                </a:cubicBezTo>
                <a:cubicBezTo>
                  <a:pt x="1385937" y="207565"/>
                  <a:pt x="1409601" y="181620"/>
                  <a:pt x="1431429" y="154335"/>
                </a:cubicBezTo>
                <a:cubicBezTo>
                  <a:pt x="1453257" y="127049"/>
                  <a:pt x="1471811" y="100112"/>
                  <a:pt x="1487091" y="73521"/>
                </a:cubicBezTo>
                <a:cubicBezTo>
                  <a:pt x="1502371" y="46930"/>
                  <a:pt x="1512789" y="22423"/>
                  <a:pt x="1518345" y="0"/>
                </a:cubicBezTo>
                <a:close/>
              </a:path>
            </a:pathLst>
          </a:custGeom>
          <a:gradFill flip="none" rotWithShape="1">
            <a:gsLst>
              <a:gs pos="18000">
                <a:srgbClr val="433825"/>
              </a:gs>
              <a:gs pos="100000">
                <a:srgbClr val="B99C79"/>
              </a:gs>
            </a:gsLst>
            <a:lin ang="16200000" scaled="1"/>
            <a:tileRect/>
          </a:gradFill>
          <a:ln>
            <a:noFill/>
          </a:ln>
          <a:effectLst>
            <a:outerShdw blurRad="279400" dist="139700" dir="2700000" algn="tl" rotWithShape="0">
              <a:srgbClr val="7F6946">
                <a:alpha val="32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6000" b="1">
                <a:gradFill flip="none" rotWithShape="1">
                  <a:gsLst>
                    <a:gs pos="18000">
                      <a:srgbClr val="433825"/>
                    </a:gs>
                    <a:gs pos="100000">
                      <a:srgbClr val="B99C79"/>
                    </a:gs>
                  </a:gsLst>
                  <a:lin ang="16200000" scaled="1"/>
                  <a:tileRect/>
                </a:gradFill>
                <a:effectLst>
                  <a:outerShdw blurRad="279400" dist="139700" dir="2700000" algn="tl" rotWithShape="0">
                    <a:srgbClr val="7F6946">
                      <a:alpha val="32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演示流云楷" panose="02000600000000000000" pitchFamily="2" charset="-122"/>
              </a:defRPr>
            </a:lvl1pPr>
          </a:lstStyle>
          <a:p>
            <a:endParaRPr lang="zh-CN" altLang="en-US" sz="48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4814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2110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研究方法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11DB58F2-72F4-2816-C016-752A7CAE9D31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88782B3-D7C6-C032-2F5E-3BD9906CFCAD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1BB51AA-A0EC-EA5E-7735-D45E71268424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0D89E73-D175-C17C-20B0-C36B5A9D7841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9B4FC50-0D09-1C96-9867-9949E18830F1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346EEB6-0A70-D3DD-065C-9E3FDB29E6AB}"/>
                </a:ext>
              </a:extLst>
            </p:cNvPr>
            <p:cNvSpPr/>
            <p:nvPr/>
          </p:nvSpPr>
          <p:spPr>
            <a:xfrm>
              <a:off x="7582606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668918E-3106-350A-11C3-65A76CB16036}"/>
              </a:ext>
            </a:extLst>
          </p:cNvPr>
          <p:cNvGrpSpPr/>
          <p:nvPr/>
        </p:nvGrpSpPr>
        <p:grpSpPr>
          <a:xfrm>
            <a:off x="4298097" y="2193945"/>
            <a:ext cx="3595806" cy="3359130"/>
            <a:chOff x="4457546" y="2197459"/>
            <a:chExt cx="3276748" cy="3061072"/>
          </a:xfrm>
          <a:gradFill>
            <a:gsLst>
              <a:gs pos="0">
                <a:srgbClr val="5DCAC5"/>
              </a:gs>
              <a:gs pos="100000">
                <a:srgbClr val="12A59E">
                  <a:alpha val="83000"/>
                </a:srgbClr>
              </a:gs>
            </a:gsLst>
            <a:lin ang="0" scaled="1"/>
          </a:gra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6AD1297-3B3F-7F4D-DCCB-FC56B5C29CBE}"/>
                </a:ext>
              </a:extLst>
            </p:cNvPr>
            <p:cNvSpPr/>
            <p:nvPr/>
          </p:nvSpPr>
          <p:spPr>
            <a:xfrm>
              <a:off x="4947727" y="4364483"/>
              <a:ext cx="115243" cy="129823"/>
            </a:xfrm>
            <a:custGeom>
              <a:avLst/>
              <a:gdLst>
                <a:gd name="connsiteX0" fmla="*/ 49368 w 115243"/>
                <a:gd name="connsiteY0" fmla="*/ 10971 h 129823"/>
                <a:gd name="connsiteX1" fmla="*/ 0 w 115243"/>
                <a:gd name="connsiteY1" fmla="*/ 120678 h 129823"/>
                <a:gd name="connsiteX2" fmla="*/ 89229 w 115243"/>
                <a:gd name="connsiteY2" fmla="*/ 129821 h 129823"/>
                <a:gd name="connsiteX3" fmla="*/ 108976 w 115243"/>
                <a:gd name="connsiteY3" fmla="*/ 95080 h 129823"/>
                <a:gd name="connsiteX4" fmla="*/ 50100 w 115243"/>
                <a:gd name="connsiteY4" fmla="*/ 9142 h 129823"/>
                <a:gd name="connsiteX5" fmla="*/ 50100 w 115243"/>
                <a:gd name="connsiteY5" fmla="*/ 8411 h 129823"/>
                <a:gd name="connsiteX6" fmla="*/ 50100 w 115243"/>
                <a:gd name="connsiteY6" fmla="*/ 7679 h 129823"/>
                <a:gd name="connsiteX7" fmla="*/ 63630 w 115243"/>
                <a:gd name="connsiteY7" fmla="*/ 0 h 129823"/>
                <a:gd name="connsiteX8" fmla="*/ 49368 w 115243"/>
                <a:gd name="connsiteY8" fmla="*/ 7679 h 129823"/>
                <a:gd name="connsiteX9" fmla="*/ 49368 w 115243"/>
                <a:gd name="connsiteY9" fmla="*/ 10971 h 12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243" h="129823">
                  <a:moveTo>
                    <a:pt x="49368" y="10971"/>
                  </a:moveTo>
                  <a:cubicBezTo>
                    <a:pt x="53025" y="51562"/>
                    <a:pt x="30352" y="83012"/>
                    <a:pt x="0" y="120678"/>
                  </a:cubicBezTo>
                  <a:cubicBezTo>
                    <a:pt x="37301" y="124701"/>
                    <a:pt x="63265" y="129455"/>
                    <a:pt x="89229" y="129821"/>
                  </a:cubicBezTo>
                  <a:cubicBezTo>
                    <a:pt x="117021" y="130186"/>
                    <a:pt x="120678" y="95446"/>
                    <a:pt x="108976" y="95080"/>
                  </a:cubicBezTo>
                  <a:cubicBezTo>
                    <a:pt x="44614" y="93251"/>
                    <a:pt x="81184" y="28158"/>
                    <a:pt x="50100" y="9142"/>
                  </a:cubicBezTo>
                  <a:lnTo>
                    <a:pt x="50100" y="8411"/>
                  </a:lnTo>
                  <a:lnTo>
                    <a:pt x="50100" y="7679"/>
                  </a:lnTo>
                  <a:cubicBezTo>
                    <a:pt x="59973" y="7679"/>
                    <a:pt x="62899" y="4388"/>
                    <a:pt x="63630" y="0"/>
                  </a:cubicBezTo>
                  <a:cubicBezTo>
                    <a:pt x="58876" y="2194"/>
                    <a:pt x="54122" y="4388"/>
                    <a:pt x="49368" y="7679"/>
                  </a:cubicBezTo>
                  <a:cubicBezTo>
                    <a:pt x="49003" y="9874"/>
                    <a:pt x="49003" y="9874"/>
                    <a:pt x="49368" y="10971"/>
                  </a:cubicBezTo>
                  <a:close/>
                </a:path>
              </a:pathLst>
            </a:custGeom>
            <a:grpFill/>
            <a:ln w="3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D1BFC7A-25CC-A8A7-CB29-9F5E15F7A480}"/>
                </a:ext>
              </a:extLst>
            </p:cNvPr>
            <p:cNvSpPr/>
            <p:nvPr/>
          </p:nvSpPr>
          <p:spPr>
            <a:xfrm>
              <a:off x="4541965" y="2197459"/>
              <a:ext cx="3192329" cy="3047207"/>
            </a:xfrm>
            <a:custGeom>
              <a:avLst/>
              <a:gdLst>
                <a:gd name="connsiteX0" fmla="*/ 3141137 w 3192329"/>
                <a:gd name="connsiteY0" fmla="*/ 1306551 h 3047207"/>
                <a:gd name="connsiteX1" fmla="*/ 3025213 w 3192329"/>
                <a:gd name="connsiteY1" fmla="*/ 1037036 h 3047207"/>
                <a:gd name="connsiteX2" fmla="*/ 2956829 w 3192329"/>
                <a:gd name="connsiteY2" fmla="*/ 900998 h 3047207"/>
                <a:gd name="connsiteX3" fmla="*/ 2761549 w 3192329"/>
                <a:gd name="connsiteY3" fmla="*/ 653059 h 3047207"/>
                <a:gd name="connsiteX4" fmla="*/ 2724249 w 3192329"/>
                <a:gd name="connsiteY4" fmla="*/ 498737 h 3047207"/>
                <a:gd name="connsiteX5" fmla="*/ 2735951 w 3192329"/>
                <a:gd name="connsiteY5" fmla="*/ 465459 h 3047207"/>
                <a:gd name="connsiteX6" fmla="*/ 2616369 w 3192329"/>
                <a:gd name="connsiteY6" fmla="*/ 341855 h 3047207"/>
                <a:gd name="connsiteX7" fmla="*/ 2558224 w 3192329"/>
                <a:gd name="connsiteY7" fmla="*/ 193750 h 3047207"/>
                <a:gd name="connsiteX8" fmla="*/ 2466801 w 3192329"/>
                <a:gd name="connsiteY8" fmla="*/ 219348 h 3047207"/>
                <a:gd name="connsiteX9" fmla="*/ 2415239 w 3192329"/>
                <a:gd name="connsiteY9" fmla="*/ 203623 h 3047207"/>
                <a:gd name="connsiteX10" fmla="*/ 2469361 w 3192329"/>
                <a:gd name="connsiteY10" fmla="*/ 228125 h 3047207"/>
                <a:gd name="connsiteX11" fmla="*/ 2492400 w 3192329"/>
                <a:gd name="connsiteY11" fmla="*/ 280784 h 3047207"/>
                <a:gd name="connsiteX12" fmla="*/ 2413410 w 3192329"/>
                <a:gd name="connsiteY12" fmla="*/ 305652 h 3047207"/>
                <a:gd name="connsiteX13" fmla="*/ 2067100 w 3192329"/>
                <a:gd name="connsiteY13" fmla="*/ 155352 h 3047207"/>
                <a:gd name="connsiteX14" fmla="*/ 1974214 w 3192329"/>
                <a:gd name="connsiteY14" fmla="*/ 158643 h 3047207"/>
                <a:gd name="connsiteX15" fmla="*/ 1818429 w 3192329"/>
                <a:gd name="connsiteY15" fmla="*/ 135605 h 3047207"/>
                <a:gd name="connsiteX16" fmla="*/ 1764307 w 3192329"/>
                <a:gd name="connsiteY16" fmla="*/ 107812 h 3047207"/>
                <a:gd name="connsiteX17" fmla="*/ 1703236 w 3192329"/>
                <a:gd name="connsiteY17" fmla="*/ 52958 h 3047207"/>
                <a:gd name="connsiteX18" fmla="*/ 1751142 w 3192329"/>
                <a:gd name="connsiteY18" fmla="*/ 51130 h 3047207"/>
                <a:gd name="connsiteX19" fmla="*/ 1808556 w 3192329"/>
                <a:gd name="connsiteY19" fmla="*/ 37599 h 3047207"/>
                <a:gd name="connsiteX20" fmla="*/ 1798316 w 3192329"/>
                <a:gd name="connsiteY20" fmla="*/ 10904 h 3047207"/>
                <a:gd name="connsiteX21" fmla="*/ 1732492 w 3192329"/>
                <a:gd name="connsiteY21" fmla="*/ 13829 h 3047207"/>
                <a:gd name="connsiteX22" fmla="*/ 1701774 w 3192329"/>
                <a:gd name="connsiteY22" fmla="*/ 37234 h 3047207"/>
                <a:gd name="connsiteX23" fmla="*/ 1629732 w 3192329"/>
                <a:gd name="connsiteY23" fmla="*/ 38696 h 3047207"/>
                <a:gd name="connsiteX24" fmla="*/ 1565736 w 3192329"/>
                <a:gd name="connsiteY24" fmla="*/ 87699 h 3047207"/>
                <a:gd name="connsiteX25" fmla="*/ 1491135 w 3192329"/>
                <a:gd name="connsiteY25" fmla="*/ 130119 h 3047207"/>
                <a:gd name="connsiteX26" fmla="*/ 1252338 w 3192329"/>
                <a:gd name="connsiteY26" fmla="*/ 206549 h 3047207"/>
                <a:gd name="connsiteX27" fmla="*/ 1251241 w 3192329"/>
                <a:gd name="connsiteY27" fmla="*/ 214594 h 3047207"/>
                <a:gd name="connsiteX28" fmla="*/ 1250144 w 3192329"/>
                <a:gd name="connsiteY28" fmla="*/ 206549 h 3047207"/>
                <a:gd name="connsiteX29" fmla="*/ 1415071 w 3192329"/>
                <a:gd name="connsiteY29" fmla="*/ 150232 h 3047207"/>
                <a:gd name="connsiteX30" fmla="*/ 1413974 w 3192329"/>
                <a:gd name="connsiteY30" fmla="*/ 100864 h 3047207"/>
                <a:gd name="connsiteX31" fmla="*/ 1342664 w 3192329"/>
                <a:gd name="connsiteY31" fmla="*/ 97938 h 3047207"/>
                <a:gd name="connsiteX32" fmla="*/ 861414 w 3192329"/>
                <a:gd name="connsiteY32" fmla="*/ 280784 h 3047207"/>
                <a:gd name="connsiteX33" fmla="*/ 831427 w 3192329"/>
                <a:gd name="connsiteY33" fmla="*/ 318085 h 3047207"/>
                <a:gd name="connsiteX34" fmla="*/ 873481 w 3192329"/>
                <a:gd name="connsiteY34" fmla="*/ 492520 h 3047207"/>
                <a:gd name="connsiteX35" fmla="*/ 774744 w 3192329"/>
                <a:gd name="connsiteY35" fmla="*/ 555785 h 3047207"/>
                <a:gd name="connsiteX36" fmla="*/ 579099 w 3192329"/>
                <a:gd name="connsiteY36" fmla="*/ 701696 h 3047207"/>
                <a:gd name="connsiteX37" fmla="*/ 542164 w 3192329"/>
                <a:gd name="connsiteY37" fmla="*/ 741556 h 3047207"/>
                <a:gd name="connsiteX38" fmla="*/ 561546 w 3192329"/>
                <a:gd name="connsiteY38" fmla="*/ 679754 h 3047207"/>
                <a:gd name="connsiteX39" fmla="*/ 559718 w 3192329"/>
                <a:gd name="connsiteY39" fmla="*/ 588331 h 3047207"/>
                <a:gd name="connsiteX40" fmla="*/ 410881 w 3192329"/>
                <a:gd name="connsiteY40" fmla="*/ 683777 h 3047207"/>
                <a:gd name="connsiteX41" fmla="*/ 371386 w 3192329"/>
                <a:gd name="connsiteY41" fmla="*/ 738997 h 3047207"/>
                <a:gd name="connsiteX42" fmla="*/ 424412 w 3192329"/>
                <a:gd name="connsiteY42" fmla="*/ 767520 h 3047207"/>
                <a:gd name="connsiteX43" fmla="*/ 403567 w 3192329"/>
                <a:gd name="connsiteY43" fmla="*/ 845779 h 3047207"/>
                <a:gd name="connsiteX44" fmla="*/ 485482 w 3192329"/>
                <a:gd name="connsiteY44" fmla="*/ 828591 h 3047207"/>
                <a:gd name="connsiteX45" fmla="*/ 534485 w 3192329"/>
                <a:gd name="connsiteY45" fmla="*/ 759475 h 3047207"/>
                <a:gd name="connsiteX46" fmla="*/ 543627 w 3192329"/>
                <a:gd name="connsiteY46" fmla="*/ 866257 h 3047207"/>
                <a:gd name="connsiteX47" fmla="*/ 541067 w 3192329"/>
                <a:gd name="connsiteY47" fmla="*/ 903192 h 3047207"/>
                <a:gd name="connsiteX48" fmla="*/ 509618 w 3192329"/>
                <a:gd name="connsiteY48" fmla="*/ 890759 h 3047207"/>
                <a:gd name="connsiteX49" fmla="*/ 419658 w 3192329"/>
                <a:gd name="connsiteY49" fmla="*/ 883079 h 3047207"/>
                <a:gd name="connsiteX50" fmla="*/ 331160 w 3192329"/>
                <a:gd name="connsiteY50" fmla="*/ 890759 h 3047207"/>
                <a:gd name="connsiteX51" fmla="*/ 340668 w 3192329"/>
                <a:gd name="connsiteY51" fmla="*/ 797873 h 3047207"/>
                <a:gd name="connsiteX52" fmla="*/ 159651 w 3192329"/>
                <a:gd name="connsiteY52" fmla="*/ 898073 h 3047207"/>
                <a:gd name="connsiteX53" fmla="*/ 129664 w 3192329"/>
                <a:gd name="connsiteY53" fmla="*/ 983279 h 3047207"/>
                <a:gd name="connsiteX54" fmla="*/ 102968 w 3192329"/>
                <a:gd name="connsiteY54" fmla="*/ 1067388 h 3047207"/>
                <a:gd name="connsiteX55" fmla="*/ 142097 w 3192329"/>
                <a:gd name="connsiteY55" fmla="*/ 1122607 h 3047207"/>
                <a:gd name="connsiteX56" fmla="*/ 186712 w 3192329"/>
                <a:gd name="connsiteY56" fmla="*/ 1083113 h 3047207"/>
                <a:gd name="connsiteX57" fmla="*/ 184883 w 3192329"/>
                <a:gd name="connsiteY57" fmla="*/ 1104689 h 3047207"/>
                <a:gd name="connsiteX58" fmla="*/ 180129 w 3192329"/>
                <a:gd name="connsiteY58" fmla="*/ 1265227 h 3047207"/>
                <a:gd name="connsiteX59" fmla="*/ 176472 w 3192329"/>
                <a:gd name="connsiteY59" fmla="*/ 1381883 h 3047207"/>
                <a:gd name="connsiteX60" fmla="*/ 147948 w 3192329"/>
                <a:gd name="connsiteY60" fmla="*/ 1320813 h 3047207"/>
                <a:gd name="connsiteX61" fmla="*/ 128201 w 3192329"/>
                <a:gd name="connsiteY61" fmla="*/ 1328492 h 3047207"/>
                <a:gd name="connsiteX62" fmla="*/ 138806 w 3192329"/>
                <a:gd name="connsiteY62" fmla="*/ 1402728 h 3047207"/>
                <a:gd name="connsiteX63" fmla="*/ 112476 w 3192329"/>
                <a:gd name="connsiteY63" fmla="*/ 1474037 h 3047207"/>
                <a:gd name="connsiteX64" fmla="*/ 20688 w 3192329"/>
                <a:gd name="connsiteY64" fmla="*/ 1522309 h 3047207"/>
                <a:gd name="connsiteX65" fmla="*/ 1672 w 3192329"/>
                <a:gd name="connsiteY65" fmla="*/ 1563632 h 3047207"/>
                <a:gd name="connsiteX66" fmla="*/ 73713 w 3192329"/>
                <a:gd name="connsiteY66" fmla="*/ 1692721 h 3047207"/>
                <a:gd name="connsiteX67" fmla="*/ 72982 w 3192329"/>
                <a:gd name="connsiteY67" fmla="*/ 1777927 h 3047207"/>
                <a:gd name="connsiteX68" fmla="*/ 33487 w 3192329"/>
                <a:gd name="connsiteY68" fmla="*/ 1846678 h 3047207"/>
                <a:gd name="connsiteX69" fmla="*/ 65668 w 3192329"/>
                <a:gd name="connsiteY69" fmla="*/ 1903726 h 3047207"/>
                <a:gd name="connsiteX70" fmla="*/ 454033 w 3192329"/>
                <a:gd name="connsiteY70" fmla="*/ 1987469 h 3047207"/>
                <a:gd name="connsiteX71" fmla="*/ 469392 w 3192329"/>
                <a:gd name="connsiteY71" fmla="*/ 2119118 h 3047207"/>
                <a:gd name="connsiteX72" fmla="*/ 422949 w 3192329"/>
                <a:gd name="connsiteY72" fmla="*/ 2109610 h 3047207"/>
                <a:gd name="connsiteX73" fmla="*/ 467198 w 3192329"/>
                <a:gd name="connsiteY73" fmla="*/ 2150202 h 3047207"/>
                <a:gd name="connsiteX74" fmla="*/ 469026 w 3192329"/>
                <a:gd name="connsiteY74" fmla="*/ 2167024 h 3047207"/>
                <a:gd name="connsiteX75" fmla="*/ 583488 w 3192329"/>
                <a:gd name="connsiteY75" fmla="*/ 2196279 h 3047207"/>
                <a:gd name="connsiteX76" fmla="*/ 568860 w 3192329"/>
                <a:gd name="connsiteY76" fmla="*/ 2289531 h 3047207"/>
                <a:gd name="connsiteX77" fmla="*/ 559718 w 3192329"/>
                <a:gd name="connsiteY77" fmla="*/ 2319517 h 3047207"/>
                <a:gd name="connsiteX78" fmla="*/ 580196 w 3192329"/>
                <a:gd name="connsiteY78" fmla="*/ 2587204 h 3047207"/>
                <a:gd name="connsiteX79" fmla="*/ 537045 w 3192329"/>
                <a:gd name="connsiteY79" fmla="*/ 2603294 h 3047207"/>
                <a:gd name="connsiteX80" fmla="*/ 596287 w 3192329"/>
                <a:gd name="connsiteY80" fmla="*/ 2619385 h 3047207"/>
                <a:gd name="connsiteX81" fmla="*/ 598481 w 3192329"/>
                <a:gd name="connsiteY81" fmla="*/ 2595615 h 3047207"/>
                <a:gd name="connsiteX82" fmla="*/ 601406 w 3192329"/>
                <a:gd name="connsiteY82" fmla="*/ 2596346 h 3047207"/>
                <a:gd name="connsiteX83" fmla="*/ 633953 w 3192329"/>
                <a:gd name="connsiteY83" fmla="*/ 2555023 h 3047207"/>
                <a:gd name="connsiteX84" fmla="*/ 644558 w 3192329"/>
                <a:gd name="connsiteY84" fmla="*/ 2536007 h 3047207"/>
                <a:gd name="connsiteX85" fmla="*/ 665037 w 3192329"/>
                <a:gd name="connsiteY85" fmla="*/ 2523208 h 3047207"/>
                <a:gd name="connsiteX86" fmla="*/ 725010 w 3192329"/>
                <a:gd name="connsiteY86" fmla="*/ 2498341 h 3047207"/>
                <a:gd name="connsiteX87" fmla="*/ 666134 w 3192329"/>
                <a:gd name="connsiteY87" fmla="*/ 2480788 h 3047207"/>
                <a:gd name="connsiteX88" fmla="*/ 674911 w 3192329"/>
                <a:gd name="connsiteY88" fmla="*/ 2408746 h 3047207"/>
                <a:gd name="connsiteX89" fmla="*/ 730496 w 3192329"/>
                <a:gd name="connsiteY89" fmla="*/ 2433979 h 3047207"/>
                <a:gd name="connsiteX90" fmla="*/ 733787 w 3192329"/>
                <a:gd name="connsiteY90" fmla="*/ 2437270 h 3047207"/>
                <a:gd name="connsiteX91" fmla="*/ 741832 w 3192329"/>
                <a:gd name="connsiteY91" fmla="*/ 2523208 h 3047207"/>
                <a:gd name="connsiteX92" fmla="*/ 747683 w 3192329"/>
                <a:gd name="connsiteY92" fmla="*/ 2536738 h 3047207"/>
                <a:gd name="connsiteX93" fmla="*/ 761214 w 3192329"/>
                <a:gd name="connsiteY93" fmla="*/ 2620482 h 3047207"/>
                <a:gd name="connsiteX94" fmla="*/ 801806 w 3192329"/>
                <a:gd name="connsiteY94" fmla="*/ 2722144 h 3047207"/>
                <a:gd name="connsiteX95" fmla="*/ 807657 w 3192329"/>
                <a:gd name="connsiteY95" fmla="*/ 2753959 h 3047207"/>
                <a:gd name="connsiteX96" fmla="*/ 842032 w 3192329"/>
                <a:gd name="connsiteY96" fmla="*/ 2849771 h 3047207"/>
                <a:gd name="connsiteX97" fmla="*/ 869459 w 3192329"/>
                <a:gd name="connsiteY97" fmla="*/ 2865496 h 3047207"/>
                <a:gd name="connsiteX98" fmla="*/ 918461 w 3192329"/>
                <a:gd name="connsiteY98" fmla="*/ 2840263 h 3047207"/>
                <a:gd name="connsiteX99" fmla="*/ 892863 w 3192329"/>
                <a:gd name="connsiteY99" fmla="*/ 2632550 h 3047207"/>
                <a:gd name="connsiteX100" fmla="*/ 924678 w 3192329"/>
                <a:gd name="connsiteY100" fmla="*/ 2610974 h 3047207"/>
                <a:gd name="connsiteX101" fmla="*/ 1076806 w 3192329"/>
                <a:gd name="connsiteY101" fmla="*/ 2772244 h 3047207"/>
                <a:gd name="connsiteX102" fmla="*/ 1108621 w 3192329"/>
                <a:gd name="connsiteY102" fmla="*/ 2791260 h 3047207"/>
                <a:gd name="connsiteX103" fmla="*/ 1413974 w 3192329"/>
                <a:gd name="connsiteY103" fmla="*/ 2915230 h 3047207"/>
                <a:gd name="connsiteX104" fmla="*/ 1687146 w 3192329"/>
                <a:gd name="connsiteY104" fmla="*/ 2991659 h 3047207"/>
                <a:gd name="connsiteX105" fmla="*/ 1849879 w 3192329"/>
                <a:gd name="connsiteY105" fmla="*/ 3026766 h 3047207"/>
                <a:gd name="connsiteX106" fmla="*/ 1954832 w 3192329"/>
                <a:gd name="connsiteY106" fmla="*/ 3031885 h 3047207"/>
                <a:gd name="connsiteX107" fmla="*/ 1865969 w 3192329"/>
                <a:gd name="connsiteY107" fmla="*/ 3011041 h 3047207"/>
                <a:gd name="connsiteX108" fmla="*/ 1860484 w 3192329"/>
                <a:gd name="connsiteY108" fmla="*/ 2978860 h 3047207"/>
                <a:gd name="connsiteX109" fmla="*/ 2041867 w 3192329"/>
                <a:gd name="connsiteY109" fmla="*/ 2943022 h 3047207"/>
                <a:gd name="connsiteX110" fmla="*/ 2052472 w 3192329"/>
                <a:gd name="connsiteY110" fmla="*/ 2940828 h 3047207"/>
                <a:gd name="connsiteX111" fmla="*/ 2041867 w 3192329"/>
                <a:gd name="connsiteY111" fmla="*/ 2943022 h 3047207"/>
                <a:gd name="connsiteX112" fmla="*/ 2124514 w 3192329"/>
                <a:gd name="connsiteY112" fmla="*/ 2936805 h 3047207"/>
                <a:gd name="connsiteX113" fmla="*/ 2209354 w 3192329"/>
                <a:gd name="connsiteY113" fmla="*/ 2896579 h 3047207"/>
                <a:gd name="connsiteX114" fmla="*/ 2253969 w 3192329"/>
                <a:gd name="connsiteY114" fmla="*/ 2886340 h 3047207"/>
                <a:gd name="connsiteX115" fmla="*/ 2324181 w 3192329"/>
                <a:gd name="connsiteY115" fmla="*/ 2891460 h 3047207"/>
                <a:gd name="connsiteX116" fmla="*/ 2349780 w 3192329"/>
                <a:gd name="connsiteY116" fmla="*/ 2827829 h 3047207"/>
                <a:gd name="connsiteX117" fmla="*/ 2385618 w 3192329"/>
                <a:gd name="connsiteY117" fmla="*/ 2798574 h 3047207"/>
                <a:gd name="connsiteX118" fmla="*/ 2449248 w 3192329"/>
                <a:gd name="connsiteY118" fmla="*/ 2766027 h 3047207"/>
                <a:gd name="connsiteX119" fmla="*/ 2486914 w 3192329"/>
                <a:gd name="connsiteY119" fmla="*/ 2780655 h 3047207"/>
                <a:gd name="connsiteX120" fmla="*/ 2595891 w 3192329"/>
                <a:gd name="connsiteY120" fmla="*/ 2701300 h 3047207"/>
                <a:gd name="connsiteX121" fmla="*/ 2820060 w 3192329"/>
                <a:gd name="connsiteY121" fmla="*/ 2560143 h 3047207"/>
                <a:gd name="connsiteX122" fmla="*/ 2847852 w 3192329"/>
                <a:gd name="connsiteY122" fmla="*/ 2532350 h 3047207"/>
                <a:gd name="connsiteX123" fmla="*/ 3019362 w 3192329"/>
                <a:gd name="connsiteY123" fmla="*/ 2376931 h 3047207"/>
                <a:gd name="connsiteX124" fmla="*/ 3082627 w 3192329"/>
                <a:gd name="connsiteY124" fmla="*/ 2211272 h 3047207"/>
                <a:gd name="connsiteX125" fmla="*/ 3100911 w 3192329"/>
                <a:gd name="connsiteY125" fmla="*/ 2141791 h 3047207"/>
                <a:gd name="connsiteX126" fmla="*/ 3189409 w 3192329"/>
                <a:gd name="connsiteY126" fmla="*/ 1616657 h 3047207"/>
                <a:gd name="connsiteX127" fmla="*/ 3141137 w 3192329"/>
                <a:gd name="connsiteY127" fmla="*/ 1306551 h 3047207"/>
                <a:gd name="connsiteX128" fmla="*/ 830695 w 3192329"/>
                <a:gd name="connsiteY128" fmla="*/ 2662902 h 3047207"/>
                <a:gd name="connsiteX129" fmla="*/ 816433 w 3192329"/>
                <a:gd name="connsiteY129" fmla="*/ 2674970 h 3047207"/>
                <a:gd name="connsiteX130" fmla="*/ 803269 w 3192329"/>
                <a:gd name="connsiteY130" fmla="*/ 2638035 h 3047207"/>
                <a:gd name="connsiteX131" fmla="*/ 800709 w 3192329"/>
                <a:gd name="connsiteY131" fmla="*/ 2636207 h 3047207"/>
                <a:gd name="connsiteX132" fmla="*/ 808022 w 3192329"/>
                <a:gd name="connsiteY132" fmla="*/ 2635475 h 3047207"/>
                <a:gd name="connsiteX133" fmla="*/ 816433 w 3192329"/>
                <a:gd name="connsiteY133" fmla="*/ 2592689 h 3047207"/>
                <a:gd name="connsiteX134" fmla="*/ 818993 w 3192329"/>
                <a:gd name="connsiteY134" fmla="*/ 2583181 h 3047207"/>
                <a:gd name="connsiteX135" fmla="*/ 867265 w 3192329"/>
                <a:gd name="connsiteY135" fmla="*/ 2656320 h 3047207"/>
                <a:gd name="connsiteX136" fmla="*/ 830695 w 3192329"/>
                <a:gd name="connsiteY136" fmla="*/ 2662902 h 3047207"/>
                <a:gd name="connsiteX137" fmla="*/ 931261 w 3192329"/>
                <a:gd name="connsiteY137" fmla="*/ 633677 h 3047207"/>
                <a:gd name="connsiteX138" fmla="*/ 863242 w 3192329"/>
                <a:gd name="connsiteY138" fmla="*/ 673172 h 3047207"/>
                <a:gd name="connsiteX139" fmla="*/ 803269 w 3192329"/>
                <a:gd name="connsiteY139" fmla="*/ 717786 h 3047207"/>
                <a:gd name="connsiteX140" fmla="*/ 683321 w 3192329"/>
                <a:gd name="connsiteY140" fmla="*/ 833345 h 3047207"/>
                <a:gd name="connsiteX141" fmla="*/ 767065 w 3192329"/>
                <a:gd name="connsiteY141" fmla="*/ 632580 h 3047207"/>
                <a:gd name="connsiteX142" fmla="*/ 800343 w 3192329"/>
                <a:gd name="connsiteY142" fmla="*/ 574435 h 3047207"/>
                <a:gd name="connsiteX143" fmla="*/ 889937 w 3192329"/>
                <a:gd name="connsiteY143" fmla="*/ 520678 h 3047207"/>
                <a:gd name="connsiteX144" fmla="*/ 890303 w 3192329"/>
                <a:gd name="connsiteY144" fmla="*/ 520678 h 3047207"/>
                <a:gd name="connsiteX145" fmla="*/ 931261 w 3192329"/>
                <a:gd name="connsiteY145" fmla="*/ 633677 h 304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192329" h="3047207">
                  <a:moveTo>
                    <a:pt x="3141137" y="1306551"/>
                  </a:moveTo>
                  <a:cubicBezTo>
                    <a:pt x="3131630" y="1199768"/>
                    <a:pt x="3051177" y="1132481"/>
                    <a:pt x="3025213" y="1037036"/>
                  </a:cubicBezTo>
                  <a:cubicBezTo>
                    <a:pt x="3012048" y="988764"/>
                    <a:pt x="2964508" y="948538"/>
                    <a:pt x="2956829" y="900998"/>
                  </a:cubicBezTo>
                  <a:cubicBezTo>
                    <a:pt x="2937447" y="779588"/>
                    <a:pt x="2834322" y="726563"/>
                    <a:pt x="2761549" y="653059"/>
                  </a:cubicBezTo>
                  <a:cubicBezTo>
                    <a:pt x="2709621" y="600765"/>
                    <a:pt x="2677806" y="566024"/>
                    <a:pt x="2724249" y="498737"/>
                  </a:cubicBezTo>
                  <a:cubicBezTo>
                    <a:pt x="2730831" y="489229"/>
                    <a:pt x="2746556" y="466922"/>
                    <a:pt x="2735951" y="465459"/>
                  </a:cubicBezTo>
                  <a:cubicBezTo>
                    <a:pt x="2662081" y="455951"/>
                    <a:pt x="2665738" y="374767"/>
                    <a:pt x="2616369" y="341855"/>
                  </a:cubicBezTo>
                  <a:cubicBezTo>
                    <a:pt x="2572486" y="312234"/>
                    <a:pt x="2550545" y="263963"/>
                    <a:pt x="2558224" y="193750"/>
                  </a:cubicBezTo>
                  <a:cubicBezTo>
                    <a:pt x="2534454" y="257746"/>
                    <a:pt x="2497154" y="210206"/>
                    <a:pt x="2466801" y="219348"/>
                  </a:cubicBezTo>
                  <a:cubicBezTo>
                    <a:pt x="2459488" y="192653"/>
                    <a:pt x="2440837" y="191556"/>
                    <a:pt x="2415239" y="203623"/>
                  </a:cubicBezTo>
                  <a:cubicBezTo>
                    <a:pt x="2433158" y="211669"/>
                    <a:pt x="2451442" y="220080"/>
                    <a:pt x="2469361" y="228125"/>
                  </a:cubicBezTo>
                  <a:cubicBezTo>
                    <a:pt x="2476309" y="246775"/>
                    <a:pt x="2523484" y="252992"/>
                    <a:pt x="2492400" y="280784"/>
                  </a:cubicBezTo>
                  <a:cubicBezTo>
                    <a:pt x="2473018" y="297972"/>
                    <a:pt x="2445226" y="325033"/>
                    <a:pt x="2413410" y="305652"/>
                  </a:cubicBezTo>
                  <a:cubicBezTo>
                    <a:pt x="2305166" y="239096"/>
                    <a:pt x="2174979" y="223371"/>
                    <a:pt x="2067100" y="155352"/>
                  </a:cubicBezTo>
                  <a:cubicBezTo>
                    <a:pt x="2038576" y="137433"/>
                    <a:pt x="2012978" y="135605"/>
                    <a:pt x="1974214" y="158643"/>
                  </a:cubicBezTo>
                  <a:cubicBezTo>
                    <a:pt x="1929600" y="185339"/>
                    <a:pt x="1864507" y="180585"/>
                    <a:pt x="1818429" y="135605"/>
                  </a:cubicBezTo>
                  <a:cubicBezTo>
                    <a:pt x="1802705" y="120246"/>
                    <a:pt x="1782592" y="97938"/>
                    <a:pt x="1764307" y="107812"/>
                  </a:cubicBezTo>
                  <a:cubicBezTo>
                    <a:pt x="1684220" y="152792"/>
                    <a:pt x="1703236" y="93550"/>
                    <a:pt x="1703236" y="52958"/>
                  </a:cubicBezTo>
                  <a:cubicBezTo>
                    <a:pt x="1719327" y="52227"/>
                    <a:pt x="1735417" y="52958"/>
                    <a:pt x="1751142" y="51130"/>
                  </a:cubicBezTo>
                  <a:cubicBezTo>
                    <a:pt x="1770889" y="48570"/>
                    <a:pt x="1795756" y="61735"/>
                    <a:pt x="1808556" y="37599"/>
                  </a:cubicBezTo>
                  <a:cubicBezTo>
                    <a:pt x="1811481" y="31748"/>
                    <a:pt x="1805265" y="15658"/>
                    <a:pt x="1798316" y="10904"/>
                  </a:cubicBezTo>
                  <a:cubicBezTo>
                    <a:pt x="1776741" y="-4090"/>
                    <a:pt x="1753702" y="-4090"/>
                    <a:pt x="1732492" y="13829"/>
                  </a:cubicBezTo>
                  <a:cubicBezTo>
                    <a:pt x="1722618" y="22240"/>
                    <a:pt x="1712013" y="29188"/>
                    <a:pt x="1701774" y="37234"/>
                  </a:cubicBezTo>
                  <a:cubicBezTo>
                    <a:pt x="1678369" y="53690"/>
                    <a:pt x="1662645" y="73071"/>
                    <a:pt x="1629732" y="38696"/>
                  </a:cubicBezTo>
                  <a:cubicBezTo>
                    <a:pt x="1612545" y="20777"/>
                    <a:pt x="1548914" y="11269"/>
                    <a:pt x="1565736" y="87699"/>
                  </a:cubicBezTo>
                  <a:cubicBezTo>
                    <a:pt x="1582192" y="163032"/>
                    <a:pt x="1526242" y="133045"/>
                    <a:pt x="1491135" y="130119"/>
                  </a:cubicBezTo>
                  <a:cubicBezTo>
                    <a:pt x="1409220" y="148038"/>
                    <a:pt x="1332425" y="182779"/>
                    <a:pt x="1252338" y="206549"/>
                  </a:cubicBezTo>
                  <a:cubicBezTo>
                    <a:pt x="1248681" y="207646"/>
                    <a:pt x="1248316" y="210937"/>
                    <a:pt x="1251241" y="214594"/>
                  </a:cubicBezTo>
                  <a:cubicBezTo>
                    <a:pt x="1258189" y="223005"/>
                    <a:pt x="1241002" y="212766"/>
                    <a:pt x="1250144" y="206549"/>
                  </a:cubicBezTo>
                  <a:cubicBezTo>
                    <a:pt x="1300975" y="175831"/>
                    <a:pt x="1360949" y="171443"/>
                    <a:pt x="1415071" y="150232"/>
                  </a:cubicBezTo>
                  <a:cubicBezTo>
                    <a:pt x="1462611" y="131582"/>
                    <a:pt x="1439573" y="116954"/>
                    <a:pt x="1413974" y="100864"/>
                  </a:cubicBezTo>
                  <a:cubicBezTo>
                    <a:pt x="1391667" y="66489"/>
                    <a:pt x="1366068" y="91722"/>
                    <a:pt x="1342664" y="97938"/>
                  </a:cubicBezTo>
                  <a:cubicBezTo>
                    <a:pt x="1175909" y="141821"/>
                    <a:pt x="1015370" y="202892"/>
                    <a:pt x="861414" y="280784"/>
                  </a:cubicBezTo>
                  <a:cubicBezTo>
                    <a:pt x="845323" y="288830"/>
                    <a:pt x="818993" y="292487"/>
                    <a:pt x="831427" y="318085"/>
                  </a:cubicBezTo>
                  <a:cubicBezTo>
                    <a:pt x="858854" y="373670"/>
                    <a:pt x="811314" y="446443"/>
                    <a:pt x="873481" y="492520"/>
                  </a:cubicBezTo>
                  <a:cubicBezTo>
                    <a:pt x="840569" y="513730"/>
                    <a:pt x="807657" y="534575"/>
                    <a:pt x="774744" y="555785"/>
                  </a:cubicBezTo>
                  <a:cubicBezTo>
                    <a:pt x="692464" y="581749"/>
                    <a:pt x="636147" y="642454"/>
                    <a:pt x="579099" y="701696"/>
                  </a:cubicBezTo>
                  <a:cubicBezTo>
                    <a:pt x="561912" y="713764"/>
                    <a:pt x="550210" y="727294"/>
                    <a:pt x="542164" y="741556"/>
                  </a:cubicBezTo>
                  <a:cubicBezTo>
                    <a:pt x="550941" y="722175"/>
                    <a:pt x="558255" y="702062"/>
                    <a:pt x="561546" y="679754"/>
                  </a:cubicBezTo>
                  <a:cubicBezTo>
                    <a:pt x="539239" y="651230"/>
                    <a:pt x="552404" y="621244"/>
                    <a:pt x="559718" y="588331"/>
                  </a:cubicBezTo>
                  <a:cubicBezTo>
                    <a:pt x="515835" y="633677"/>
                    <a:pt x="471952" y="670978"/>
                    <a:pt x="410881" y="683777"/>
                  </a:cubicBezTo>
                  <a:cubicBezTo>
                    <a:pt x="385282" y="689262"/>
                    <a:pt x="371021" y="717055"/>
                    <a:pt x="371386" y="738997"/>
                  </a:cubicBezTo>
                  <a:cubicBezTo>
                    <a:pt x="372118" y="764961"/>
                    <a:pt x="409418" y="741556"/>
                    <a:pt x="424412" y="767520"/>
                  </a:cubicBezTo>
                  <a:cubicBezTo>
                    <a:pt x="380894" y="782880"/>
                    <a:pt x="387111" y="813232"/>
                    <a:pt x="403567" y="845779"/>
                  </a:cubicBezTo>
                  <a:cubicBezTo>
                    <a:pt x="438674" y="876862"/>
                    <a:pt x="464638" y="853458"/>
                    <a:pt x="485482" y="828591"/>
                  </a:cubicBezTo>
                  <a:cubicBezTo>
                    <a:pt x="503767" y="806650"/>
                    <a:pt x="520954" y="783977"/>
                    <a:pt x="534485" y="759475"/>
                  </a:cubicBezTo>
                  <a:cubicBezTo>
                    <a:pt x="523514" y="792388"/>
                    <a:pt x="530097" y="828957"/>
                    <a:pt x="543627" y="866257"/>
                  </a:cubicBezTo>
                  <a:cubicBezTo>
                    <a:pt x="548747" y="880519"/>
                    <a:pt x="558621" y="885639"/>
                    <a:pt x="541067" y="903192"/>
                  </a:cubicBezTo>
                  <a:cubicBezTo>
                    <a:pt x="513275" y="930985"/>
                    <a:pt x="522783" y="890759"/>
                    <a:pt x="509618" y="890759"/>
                  </a:cubicBezTo>
                  <a:cubicBezTo>
                    <a:pt x="479631" y="890759"/>
                    <a:pt x="452204" y="861503"/>
                    <a:pt x="419658" y="883079"/>
                  </a:cubicBezTo>
                  <a:cubicBezTo>
                    <a:pt x="392231" y="911603"/>
                    <a:pt x="340302" y="897707"/>
                    <a:pt x="331160" y="890759"/>
                  </a:cubicBezTo>
                  <a:cubicBezTo>
                    <a:pt x="297151" y="865526"/>
                    <a:pt x="352736" y="833711"/>
                    <a:pt x="340668" y="797873"/>
                  </a:cubicBezTo>
                  <a:cubicBezTo>
                    <a:pt x="279232" y="831882"/>
                    <a:pt x="219258" y="865160"/>
                    <a:pt x="159651" y="898073"/>
                  </a:cubicBezTo>
                  <a:cubicBezTo>
                    <a:pt x="113939" y="913797"/>
                    <a:pt x="131127" y="951829"/>
                    <a:pt x="129664" y="983279"/>
                  </a:cubicBezTo>
                  <a:cubicBezTo>
                    <a:pt x="128932" y="1013997"/>
                    <a:pt x="117230" y="1041058"/>
                    <a:pt x="102968" y="1067388"/>
                  </a:cubicBezTo>
                  <a:cubicBezTo>
                    <a:pt x="78467" y="1112734"/>
                    <a:pt x="116133" y="1113465"/>
                    <a:pt x="142097" y="1122607"/>
                  </a:cubicBezTo>
                  <a:cubicBezTo>
                    <a:pt x="181958" y="1136504"/>
                    <a:pt x="142463" y="1066291"/>
                    <a:pt x="186712" y="1083113"/>
                  </a:cubicBezTo>
                  <a:cubicBezTo>
                    <a:pt x="185980" y="1090061"/>
                    <a:pt x="184518" y="1097375"/>
                    <a:pt x="184883" y="1104689"/>
                  </a:cubicBezTo>
                  <a:cubicBezTo>
                    <a:pt x="186346" y="1158811"/>
                    <a:pt x="126738" y="1215128"/>
                    <a:pt x="180129" y="1265227"/>
                  </a:cubicBezTo>
                  <a:cubicBezTo>
                    <a:pt x="229132" y="1310939"/>
                    <a:pt x="217796" y="1344217"/>
                    <a:pt x="176472" y="1381883"/>
                  </a:cubicBezTo>
                  <a:cubicBezTo>
                    <a:pt x="177569" y="1356650"/>
                    <a:pt x="173913" y="1332515"/>
                    <a:pt x="147948" y="1320813"/>
                  </a:cubicBezTo>
                  <a:cubicBezTo>
                    <a:pt x="143194" y="1318618"/>
                    <a:pt x="130761" y="1323738"/>
                    <a:pt x="128201" y="1328492"/>
                  </a:cubicBezTo>
                  <a:cubicBezTo>
                    <a:pt x="114670" y="1354822"/>
                    <a:pt x="115036" y="1380786"/>
                    <a:pt x="138806" y="1402728"/>
                  </a:cubicBezTo>
                  <a:cubicBezTo>
                    <a:pt x="153799" y="1434908"/>
                    <a:pt x="192197" y="1470746"/>
                    <a:pt x="112476" y="1474037"/>
                  </a:cubicBezTo>
                  <a:cubicBezTo>
                    <a:pt x="81392" y="1475500"/>
                    <a:pt x="52137" y="1508047"/>
                    <a:pt x="20688" y="1522309"/>
                  </a:cubicBezTo>
                  <a:cubicBezTo>
                    <a:pt x="-1254" y="1532183"/>
                    <a:pt x="-1985" y="1562901"/>
                    <a:pt x="1672" y="1563632"/>
                  </a:cubicBezTo>
                  <a:cubicBezTo>
                    <a:pt x="72982" y="1581917"/>
                    <a:pt x="100043" y="1606784"/>
                    <a:pt x="73713" y="1692721"/>
                  </a:cubicBezTo>
                  <a:cubicBezTo>
                    <a:pt x="61645" y="1731850"/>
                    <a:pt x="96020" y="1742455"/>
                    <a:pt x="72982" y="1777927"/>
                  </a:cubicBezTo>
                  <a:cubicBezTo>
                    <a:pt x="58354" y="1800235"/>
                    <a:pt x="39338" y="1821810"/>
                    <a:pt x="33487" y="1846678"/>
                  </a:cubicBezTo>
                  <a:cubicBezTo>
                    <a:pt x="28001" y="1869716"/>
                    <a:pt x="33121" y="1914331"/>
                    <a:pt x="65668" y="1903726"/>
                  </a:cubicBezTo>
                  <a:cubicBezTo>
                    <a:pt x="213407" y="1856551"/>
                    <a:pt x="333354" y="1913599"/>
                    <a:pt x="454033" y="1987469"/>
                  </a:cubicBezTo>
                  <a:cubicBezTo>
                    <a:pt x="544724" y="2043054"/>
                    <a:pt x="546918" y="2040129"/>
                    <a:pt x="469392" y="2119118"/>
                  </a:cubicBezTo>
                  <a:cubicBezTo>
                    <a:pt x="452570" y="2118752"/>
                    <a:pt x="431725" y="2087303"/>
                    <a:pt x="422949" y="2109610"/>
                  </a:cubicBezTo>
                  <a:cubicBezTo>
                    <a:pt x="410515" y="2140694"/>
                    <a:pt x="446719" y="2142157"/>
                    <a:pt x="467198" y="2150202"/>
                  </a:cubicBezTo>
                  <a:cubicBezTo>
                    <a:pt x="467198" y="2155687"/>
                    <a:pt x="469757" y="2161904"/>
                    <a:pt x="469026" y="2167024"/>
                  </a:cubicBezTo>
                  <a:cubicBezTo>
                    <a:pt x="512909" y="2146545"/>
                    <a:pt x="553135" y="2169949"/>
                    <a:pt x="583488" y="2196279"/>
                  </a:cubicBezTo>
                  <a:cubicBezTo>
                    <a:pt x="614206" y="2222975"/>
                    <a:pt x="582391" y="2259178"/>
                    <a:pt x="568860" y="2289531"/>
                  </a:cubicBezTo>
                  <a:cubicBezTo>
                    <a:pt x="564472" y="2299404"/>
                    <a:pt x="556061" y="2314032"/>
                    <a:pt x="559718" y="2319517"/>
                  </a:cubicBezTo>
                  <a:cubicBezTo>
                    <a:pt x="616400" y="2405455"/>
                    <a:pt x="561180" y="2499072"/>
                    <a:pt x="580196" y="2587204"/>
                  </a:cubicBezTo>
                  <a:cubicBezTo>
                    <a:pt x="563740" y="2589398"/>
                    <a:pt x="533022" y="2579159"/>
                    <a:pt x="537045" y="2603294"/>
                  </a:cubicBezTo>
                  <a:cubicBezTo>
                    <a:pt x="541799" y="2631453"/>
                    <a:pt x="575442" y="2615728"/>
                    <a:pt x="596287" y="2619385"/>
                  </a:cubicBezTo>
                  <a:cubicBezTo>
                    <a:pt x="597018" y="2611340"/>
                    <a:pt x="597750" y="2603294"/>
                    <a:pt x="598481" y="2595615"/>
                  </a:cubicBezTo>
                  <a:cubicBezTo>
                    <a:pt x="599578" y="2595615"/>
                    <a:pt x="600309" y="2596346"/>
                    <a:pt x="601406" y="2596346"/>
                  </a:cubicBezTo>
                  <a:cubicBezTo>
                    <a:pt x="622617" y="2590861"/>
                    <a:pt x="637610" y="2580621"/>
                    <a:pt x="633953" y="2555023"/>
                  </a:cubicBezTo>
                  <a:cubicBezTo>
                    <a:pt x="629565" y="2544418"/>
                    <a:pt x="637244" y="2540395"/>
                    <a:pt x="644558" y="2536007"/>
                  </a:cubicBezTo>
                  <a:cubicBezTo>
                    <a:pt x="651506" y="2531619"/>
                    <a:pt x="658089" y="2527596"/>
                    <a:pt x="665037" y="2523208"/>
                  </a:cubicBezTo>
                  <a:cubicBezTo>
                    <a:pt x="674911" y="2487370"/>
                    <a:pt x="727936" y="2532350"/>
                    <a:pt x="725010" y="2498341"/>
                  </a:cubicBezTo>
                  <a:cubicBezTo>
                    <a:pt x="722451" y="2463966"/>
                    <a:pt x="689173" y="2484444"/>
                    <a:pt x="666134" y="2480788"/>
                  </a:cubicBezTo>
                  <a:cubicBezTo>
                    <a:pt x="671254" y="2456286"/>
                    <a:pt x="643827" y="2425202"/>
                    <a:pt x="674911" y="2408746"/>
                  </a:cubicBezTo>
                  <a:cubicBezTo>
                    <a:pt x="695389" y="2398141"/>
                    <a:pt x="714040" y="2420448"/>
                    <a:pt x="730496" y="2433979"/>
                  </a:cubicBezTo>
                  <a:cubicBezTo>
                    <a:pt x="731959" y="2435076"/>
                    <a:pt x="732690" y="2436173"/>
                    <a:pt x="733787" y="2437270"/>
                  </a:cubicBezTo>
                  <a:cubicBezTo>
                    <a:pt x="715137" y="2465063"/>
                    <a:pt x="748415" y="2495050"/>
                    <a:pt x="741832" y="2523208"/>
                  </a:cubicBezTo>
                  <a:cubicBezTo>
                    <a:pt x="744026" y="2527596"/>
                    <a:pt x="745855" y="2531984"/>
                    <a:pt x="747683" y="2536738"/>
                  </a:cubicBezTo>
                  <a:cubicBezTo>
                    <a:pt x="752072" y="2564531"/>
                    <a:pt x="756460" y="2592689"/>
                    <a:pt x="761214" y="2620482"/>
                  </a:cubicBezTo>
                  <a:cubicBezTo>
                    <a:pt x="753900" y="2661439"/>
                    <a:pt x="787909" y="2688501"/>
                    <a:pt x="801806" y="2722144"/>
                  </a:cubicBezTo>
                  <a:cubicBezTo>
                    <a:pt x="801806" y="2733115"/>
                    <a:pt x="802171" y="2743720"/>
                    <a:pt x="807657" y="2753959"/>
                  </a:cubicBezTo>
                  <a:cubicBezTo>
                    <a:pt x="781693" y="2798940"/>
                    <a:pt x="843495" y="2812836"/>
                    <a:pt x="842032" y="2849771"/>
                  </a:cubicBezTo>
                  <a:cubicBezTo>
                    <a:pt x="841300" y="2869518"/>
                    <a:pt x="849346" y="2877929"/>
                    <a:pt x="869459" y="2865496"/>
                  </a:cubicBezTo>
                  <a:cubicBezTo>
                    <a:pt x="885915" y="2855256"/>
                    <a:pt x="927969" y="2863301"/>
                    <a:pt x="918461" y="2840263"/>
                  </a:cubicBezTo>
                  <a:cubicBezTo>
                    <a:pt x="890669" y="2771878"/>
                    <a:pt x="939672" y="2696180"/>
                    <a:pt x="892863" y="2632550"/>
                  </a:cubicBezTo>
                  <a:cubicBezTo>
                    <a:pt x="897251" y="2615728"/>
                    <a:pt x="900908" y="2584278"/>
                    <a:pt x="924678" y="2610974"/>
                  </a:cubicBezTo>
                  <a:cubicBezTo>
                    <a:pt x="973681" y="2666193"/>
                    <a:pt x="1068395" y="2678261"/>
                    <a:pt x="1076806" y="2772244"/>
                  </a:cubicBezTo>
                  <a:cubicBezTo>
                    <a:pt x="1078269" y="2787237"/>
                    <a:pt x="1094359" y="2790163"/>
                    <a:pt x="1108621" y="2791260"/>
                  </a:cubicBezTo>
                  <a:cubicBezTo>
                    <a:pt x="1224911" y="2797843"/>
                    <a:pt x="1308655" y="2884146"/>
                    <a:pt x="1413974" y="2915230"/>
                  </a:cubicBezTo>
                  <a:cubicBezTo>
                    <a:pt x="1505031" y="2942291"/>
                    <a:pt x="1590969" y="2997510"/>
                    <a:pt x="1687146" y="2991659"/>
                  </a:cubicBezTo>
                  <a:cubicBezTo>
                    <a:pt x="1748217" y="2988002"/>
                    <a:pt x="1800145" y="2993853"/>
                    <a:pt x="1849879" y="3026766"/>
                  </a:cubicBezTo>
                  <a:cubicBezTo>
                    <a:pt x="1883523" y="3061872"/>
                    <a:pt x="1919361" y="3043588"/>
                    <a:pt x="1954832" y="3031885"/>
                  </a:cubicBezTo>
                  <a:lnTo>
                    <a:pt x="1865969" y="3011041"/>
                  </a:lnTo>
                  <a:cubicBezTo>
                    <a:pt x="1863409" y="3000070"/>
                    <a:pt x="1843296" y="2983248"/>
                    <a:pt x="1860484" y="2978860"/>
                  </a:cubicBezTo>
                  <a:cubicBezTo>
                    <a:pt x="1920092" y="2963501"/>
                    <a:pt x="1981528" y="2954724"/>
                    <a:pt x="2041867" y="2943022"/>
                  </a:cubicBezTo>
                  <a:cubicBezTo>
                    <a:pt x="2045524" y="2942656"/>
                    <a:pt x="2048815" y="2941559"/>
                    <a:pt x="2052472" y="2940828"/>
                  </a:cubicBezTo>
                  <a:cubicBezTo>
                    <a:pt x="2049181" y="2943022"/>
                    <a:pt x="2045524" y="2943754"/>
                    <a:pt x="2041867" y="2943022"/>
                  </a:cubicBezTo>
                  <a:cubicBezTo>
                    <a:pt x="2070757" y="2956553"/>
                    <a:pt x="2100744" y="2989465"/>
                    <a:pt x="2124514" y="2936805"/>
                  </a:cubicBezTo>
                  <a:cubicBezTo>
                    <a:pt x="2151941" y="2921446"/>
                    <a:pt x="2186681" y="2921446"/>
                    <a:pt x="2209354" y="2896579"/>
                  </a:cubicBezTo>
                  <a:cubicBezTo>
                    <a:pt x="2224348" y="2893288"/>
                    <a:pt x="2238975" y="2889631"/>
                    <a:pt x="2253969" y="2886340"/>
                  </a:cubicBezTo>
                  <a:cubicBezTo>
                    <a:pt x="2276276" y="2869884"/>
                    <a:pt x="2297852" y="2884877"/>
                    <a:pt x="2324181" y="2891460"/>
                  </a:cubicBezTo>
                  <a:cubicBezTo>
                    <a:pt x="2302606" y="2855256"/>
                    <a:pt x="2262014" y="2811007"/>
                    <a:pt x="2349780" y="2827829"/>
                  </a:cubicBezTo>
                  <a:cubicBezTo>
                    <a:pt x="2359654" y="2829658"/>
                    <a:pt x="2373550" y="2808813"/>
                    <a:pt x="2385618" y="2798574"/>
                  </a:cubicBezTo>
                  <a:cubicBezTo>
                    <a:pt x="2416702" y="2806985"/>
                    <a:pt x="2421456" y="2764199"/>
                    <a:pt x="2449248" y="2766027"/>
                  </a:cubicBezTo>
                  <a:cubicBezTo>
                    <a:pt x="2461682" y="2770781"/>
                    <a:pt x="2474481" y="2775901"/>
                    <a:pt x="2486914" y="2780655"/>
                  </a:cubicBezTo>
                  <a:cubicBezTo>
                    <a:pt x="2532992" y="2767124"/>
                    <a:pt x="2552373" y="2712636"/>
                    <a:pt x="2595891" y="2701300"/>
                  </a:cubicBezTo>
                  <a:cubicBezTo>
                    <a:pt x="2686217" y="2677530"/>
                    <a:pt x="2711815" y="2554657"/>
                    <a:pt x="2820060" y="2560143"/>
                  </a:cubicBezTo>
                  <a:cubicBezTo>
                    <a:pt x="2828836" y="2560508"/>
                    <a:pt x="2840173" y="2543321"/>
                    <a:pt x="2847852" y="2532350"/>
                  </a:cubicBezTo>
                  <a:cubicBezTo>
                    <a:pt x="2893198" y="2467257"/>
                    <a:pt x="2931230" y="2394850"/>
                    <a:pt x="3019362" y="2376931"/>
                  </a:cubicBezTo>
                  <a:cubicBezTo>
                    <a:pt x="3054834" y="2327197"/>
                    <a:pt x="3056297" y="2264664"/>
                    <a:pt x="3082627" y="2211272"/>
                  </a:cubicBezTo>
                  <a:cubicBezTo>
                    <a:pt x="3077873" y="2185308"/>
                    <a:pt x="3091038" y="2163367"/>
                    <a:pt x="3100911" y="2141791"/>
                  </a:cubicBezTo>
                  <a:cubicBezTo>
                    <a:pt x="3177707" y="1975035"/>
                    <a:pt x="3161251" y="1791458"/>
                    <a:pt x="3189409" y="1616657"/>
                  </a:cubicBezTo>
                  <a:cubicBezTo>
                    <a:pt x="3205499" y="1516458"/>
                    <a:pt x="3150280" y="1410041"/>
                    <a:pt x="3141137" y="1306551"/>
                  </a:cubicBezTo>
                  <a:close/>
                  <a:moveTo>
                    <a:pt x="830695" y="2662902"/>
                  </a:moveTo>
                  <a:cubicBezTo>
                    <a:pt x="824479" y="2666193"/>
                    <a:pt x="820090" y="2670216"/>
                    <a:pt x="816433" y="2674970"/>
                  </a:cubicBezTo>
                  <a:cubicBezTo>
                    <a:pt x="815702" y="2662171"/>
                    <a:pt x="810582" y="2650103"/>
                    <a:pt x="803269" y="2638035"/>
                  </a:cubicBezTo>
                  <a:cubicBezTo>
                    <a:pt x="802537" y="2636938"/>
                    <a:pt x="801440" y="2636938"/>
                    <a:pt x="800709" y="2636207"/>
                  </a:cubicBezTo>
                  <a:cubicBezTo>
                    <a:pt x="803269" y="2635841"/>
                    <a:pt x="805463" y="2635841"/>
                    <a:pt x="808022" y="2635475"/>
                  </a:cubicBezTo>
                  <a:cubicBezTo>
                    <a:pt x="814971" y="2621579"/>
                    <a:pt x="831792" y="2608780"/>
                    <a:pt x="816433" y="2592689"/>
                  </a:cubicBezTo>
                  <a:cubicBezTo>
                    <a:pt x="817896" y="2589764"/>
                    <a:pt x="818628" y="2586473"/>
                    <a:pt x="818993" y="2583181"/>
                  </a:cubicBezTo>
                  <a:cubicBezTo>
                    <a:pt x="829598" y="2611340"/>
                    <a:pt x="834718" y="2643520"/>
                    <a:pt x="867265" y="2656320"/>
                  </a:cubicBezTo>
                  <a:cubicBezTo>
                    <a:pt x="855562" y="2661439"/>
                    <a:pt x="842032" y="2657783"/>
                    <a:pt x="830695" y="2662902"/>
                  </a:cubicBezTo>
                  <a:close/>
                  <a:moveTo>
                    <a:pt x="931261" y="633677"/>
                  </a:moveTo>
                  <a:cubicBezTo>
                    <a:pt x="915170" y="659641"/>
                    <a:pt x="888840" y="664761"/>
                    <a:pt x="863242" y="673172"/>
                  </a:cubicBezTo>
                  <a:cubicBezTo>
                    <a:pt x="838375" y="681583"/>
                    <a:pt x="797783" y="688165"/>
                    <a:pt x="803269" y="717786"/>
                  </a:cubicBezTo>
                  <a:cubicBezTo>
                    <a:pt x="821919" y="819449"/>
                    <a:pt x="746586" y="810672"/>
                    <a:pt x="683321" y="833345"/>
                  </a:cubicBezTo>
                  <a:cubicBezTo>
                    <a:pt x="695389" y="752893"/>
                    <a:pt x="698315" y="680486"/>
                    <a:pt x="767065" y="632580"/>
                  </a:cubicBezTo>
                  <a:cubicBezTo>
                    <a:pt x="785715" y="619781"/>
                    <a:pt x="799977" y="599668"/>
                    <a:pt x="800343" y="574435"/>
                  </a:cubicBezTo>
                  <a:cubicBezTo>
                    <a:pt x="842032" y="575532"/>
                    <a:pt x="871287" y="556516"/>
                    <a:pt x="889937" y="520678"/>
                  </a:cubicBezTo>
                  <a:lnTo>
                    <a:pt x="890303" y="520678"/>
                  </a:lnTo>
                  <a:cubicBezTo>
                    <a:pt x="953568" y="544814"/>
                    <a:pt x="965270" y="578458"/>
                    <a:pt x="931261" y="633677"/>
                  </a:cubicBezTo>
                  <a:close/>
                </a:path>
              </a:pathLst>
            </a:custGeom>
            <a:grpFill/>
            <a:ln w="3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1A53507-DCF9-8D35-C300-9A490A8F6E89}"/>
                </a:ext>
              </a:extLst>
            </p:cNvPr>
            <p:cNvSpPr/>
            <p:nvPr/>
          </p:nvSpPr>
          <p:spPr>
            <a:xfrm>
              <a:off x="4457546" y="2202828"/>
              <a:ext cx="2087889" cy="3055703"/>
            </a:xfrm>
            <a:custGeom>
              <a:avLst/>
              <a:gdLst>
                <a:gd name="connsiteX0" fmla="*/ 172029 w 2087889"/>
                <a:gd name="connsiteY0" fmla="*/ 1946993 h 3055703"/>
                <a:gd name="connsiteX1" fmla="*/ 102547 w 2087889"/>
                <a:gd name="connsiteY1" fmla="*/ 2017937 h 3055703"/>
                <a:gd name="connsiteX2" fmla="*/ 136557 w 2087889"/>
                <a:gd name="connsiteY2" fmla="*/ 2045730 h 3055703"/>
                <a:gd name="connsiteX3" fmla="*/ 219935 w 2087889"/>
                <a:gd name="connsiteY3" fmla="*/ 1988316 h 3055703"/>
                <a:gd name="connsiteX4" fmla="*/ 172029 w 2087889"/>
                <a:gd name="connsiteY4" fmla="*/ 1946993 h 3055703"/>
                <a:gd name="connsiteX5" fmla="*/ 768473 w 2087889"/>
                <a:gd name="connsiteY5" fmla="*/ 2743470 h 3055703"/>
                <a:gd name="connsiteX6" fmla="*/ 735195 w 2087889"/>
                <a:gd name="connsiteY6" fmla="*/ 2652413 h 3055703"/>
                <a:gd name="connsiteX7" fmla="*/ 739583 w 2087889"/>
                <a:gd name="connsiteY7" fmla="*/ 2744933 h 3055703"/>
                <a:gd name="connsiteX8" fmla="*/ 768473 w 2087889"/>
                <a:gd name="connsiteY8" fmla="*/ 2743470 h 3055703"/>
                <a:gd name="connsiteX9" fmla="*/ 2087889 w 2087889"/>
                <a:gd name="connsiteY9" fmla="*/ 59291 h 3055703"/>
                <a:gd name="connsiteX10" fmla="*/ 2029013 w 2087889"/>
                <a:gd name="connsiteY10" fmla="*/ 53806 h 3055703"/>
                <a:gd name="connsiteX11" fmla="*/ 2033401 w 2087889"/>
                <a:gd name="connsiteY11" fmla="*/ 82330 h 3055703"/>
                <a:gd name="connsiteX12" fmla="*/ 2087889 w 2087889"/>
                <a:gd name="connsiteY12" fmla="*/ 59291 h 3055703"/>
                <a:gd name="connsiteX13" fmla="*/ 760427 w 2087889"/>
                <a:gd name="connsiteY13" fmla="*/ 2762486 h 3055703"/>
                <a:gd name="connsiteX14" fmla="*/ 743971 w 2087889"/>
                <a:gd name="connsiteY14" fmla="*/ 2773091 h 3055703"/>
                <a:gd name="connsiteX15" fmla="*/ 762987 w 2087889"/>
                <a:gd name="connsiteY15" fmla="*/ 2793204 h 3055703"/>
                <a:gd name="connsiteX16" fmla="*/ 782735 w 2087889"/>
                <a:gd name="connsiteY16" fmla="*/ 2773457 h 3055703"/>
                <a:gd name="connsiteX17" fmla="*/ 760427 w 2087889"/>
                <a:gd name="connsiteY17" fmla="*/ 2762486 h 3055703"/>
                <a:gd name="connsiteX18" fmla="*/ 1025554 w 2087889"/>
                <a:gd name="connsiteY18" fmla="*/ 2961057 h 3055703"/>
                <a:gd name="connsiteX19" fmla="*/ 1081139 w 2087889"/>
                <a:gd name="connsiteY19" fmla="*/ 2998358 h 3055703"/>
                <a:gd name="connsiteX20" fmla="*/ 1025554 w 2087889"/>
                <a:gd name="connsiteY20" fmla="*/ 2961057 h 3055703"/>
                <a:gd name="connsiteX21" fmla="*/ 15147 w 2087889"/>
                <a:gd name="connsiteY21" fmla="*/ 1594100 h 3055703"/>
                <a:gd name="connsiteX22" fmla="*/ 154 w 2087889"/>
                <a:gd name="connsiteY22" fmla="*/ 1618236 h 3055703"/>
                <a:gd name="connsiteX23" fmla="*/ 20632 w 2087889"/>
                <a:gd name="connsiteY23" fmla="*/ 1636886 h 3055703"/>
                <a:gd name="connsiteX24" fmla="*/ 32335 w 2087889"/>
                <a:gd name="connsiteY24" fmla="*/ 1611288 h 3055703"/>
                <a:gd name="connsiteX25" fmla="*/ 15147 w 2087889"/>
                <a:gd name="connsiteY25" fmla="*/ 1594100 h 3055703"/>
                <a:gd name="connsiteX26" fmla="*/ 1340049 w 2087889"/>
                <a:gd name="connsiteY26" fmla="*/ 3007134 h 3055703"/>
                <a:gd name="connsiteX27" fmla="*/ 1357968 w 2087889"/>
                <a:gd name="connsiteY27" fmla="*/ 3015911 h 3055703"/>
                <a:gd name="connsiteX28" fmla="*/ 1376253 w 2087889"/>
                <a:gd name="connsiteY28" fmla="*/ 2997992 h 3055703"/>
                <a:gd name="connsiteX29" fmla="*/ 1353580 w 2087889"/>
                <a:gd name="connsiteY29" fmla="*/ 2991775 h 3055703"/>
                <a:gd name="connsiteX30" fmla="*/ 1340049 w 2087889"/>
                <a:gd name="connsiteY30" fmla="*/ 3007134 h 3055703"/>
                <a:gd name="connsiteX31" fmla="*/ 1953680 w 2087889"/>
                <a:gd name="connsiteY31" fmla="*/ 12482 h 3055703"/>
                <a:gd name="connsiteX32" fmla="*/ 1943075 w 2087889"/>
                <a:gd name="connsiteY32" fmla="*/ 415 h 3055703"/>
                <a:gd name="connsiteX33" fmla="*/ 1918940 w 2087889"/>
                <a:gd name="connsiteY33" fmla="*/ 23087 h 3055703"/>
                <a:gd name="connsiteX34" fmla="*/ 1927351 w 2087889"/>
                <a:gd name="connsiteY34" fmla="*/ 39909 h 3055703"/>
                <a:gd name="connsiteX35" fmla="*/ 1953680 w 2087889"/>
                <a:gd name="connsiteY35" fmla="*/ 12482 h 3055703"/>
                <a:gd name="connsiteX36" fmla="*/ 1827882 w 2087889"/>
                <a:gd name="connsiteY36" fmla="*/ 3043338 h 3055703"/>
                <a:gd name="connsiteX37" fmla="*/ 1901386 w 2087889"/>
                <a:gd name="connsiteY37" fmla="*/ 3045166 h 3055703"/>
                <a:gd name="connsiteX38" fmla="*/ 1827882 w 2087889"/>
                <a:gd name="connsiteY38" fmla="*/ 3043338 h 30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87889" h="3055703">
                  <a:moveTo>
                    <a:pt x="172029" y="1946993"/>
                  </a:moveTo>
                  <a:cubicBezTo>
                    <a:pt x="127049" y="1948821"/>
                    <a:pt x="114250" y="1984659"/>
                    <a:pt x="102547" y="2017937"/>
                  </a:cubicBezTo>
                  <a:cubicBezTo>
                    <a:pt x="96696" y="2035125"/>
                    <a:pt x="108033" y="2047924"/>
                    <a:pt x="136557" y="2045730"/>
                  </a:cubicBezTo>
                  <a:cubicBezTo>
                    <a:pt x="154476" y="2018669"/>
                    <a:pt x="217009" y="2045364"/>
                    <a:pt x="219935" y="1988316"/>
                  </a:cubicBezTo>
                  <a:cubicBezTo>
                    <a:pt x="221397" y="1963449"/>
                    <a:pt x="201284" y="1945896"/>
                    <a:pt x="172029" y="1946993"/>
                  </a:cubicBezTo>
                  <a:close/>
                  <a:moveTo>
                    <a:pt x="768473" y="2743470"/>
                  </a:moveTo>
                  <a:cubicBezTo>
                    <a:pt x="780175" y="2711289"/>
                    <a:pt x="749822" y="2693371"/>
                    <a:pt x="735195" y="2652413"/>
                  </a:cubicBezTo>
                  <a:cubicBezTo>
                    <a:pt x="717641" y="2697027"/>
                    <a:pt x="718738" y="2722992"/>
                    <a:pt x="739583" y="2744933"/>
                  </a:cubicBezTo>
                  <a:cubicBezTo>
                    <a:pt x="744337" y="2750053"/>
                    <a:pt x="767375" y="2747493"/>
                    <a:pt x="768473" y="2743470"/>
                  </a:cubicBezTo>
                  <a:close/>
                  <a:moveTo>
                    <a:pt x="2087889" y="59291"/>
                  </a:moveTo>
                  <a:cubicBezTo>
                    <a:pt x="2063388" y="44298"/>
                    <a:pt x="2045469" y="33692"/>
                    <a:pt x="2029013" y="53806"/>
                  </a:cubicBezTo>
                  <a:cubicBezTo>
                    <a:pt x="2024990" y="58925"/>
                    <a:pt x="2031573" y="72822"/>
                    <a:pt x="2033401" y="82330"/>
                  </a:cubicBezTo>
                  <a:cubicBezTo>
                    <a:pt x="2049857" y="75381"/>
                    <a:pt x="2065948" y="68433"/>
                    <a:pt x="2087889" y="59291"/>
                  </a:cubicBezTo>
                  <a:close/>
                  <a:moveTo>
                    <a:pt x="760427" y="2762486"/>
                  </a:moveTo>
                  <a:cubicBezTo>
                    <a:pt x="754211" y="2764680"/>
                    <a:pt x="743605" y="2770166"/>
                    <a:pt x="743971" y="2773091"/>
                  </a:cubicBezTo>
                  <a:cubicBezTo>
                    <a:pt x="745068" y="2782965"/>
                    <a:pt x="750188" y="2792473"/>
                    <a:pt x="762987" y="2793204"/>
                  </a:cubicBezTo>
                  <a:cubicBezTo>
                    <a:pt x="776152" y="2793936"/>
                    <a:pt x="780175" y="2785159"/>
                    <a:pt x="782735" y="2773457"/>
                  </a:cubicBezTo>
                  <a:cubicBezTo>
                    <a:pt x="779809" y="2761755"/>
                    <a:pt x="771032" y="2758829"/>
                    <a:pt x="760427" y="2762486"/>
                  </a:cubicBezTo>
                  <a:close/>
                  <a:moveTo>
                    <a:pt x="1025554" y="2961057"/>
                  </a:moveTo>
                  <a:cubicBezTo>
                    <a:pt x="1044570" y="2981170"/>
                    <a:pt x="1051153" y="3003843"/>
                    <a:pt x="1081139" y="2998358"/>
                  </a:cubicBezTo>
                  <a:cubicBezTo>
                    <a:pt x="1071266" y="2975319"/>
                    <a:pt x="1059929" y="2961057"/>
                    <a:pt x="1025554" y="2961057"/>
                  </a:cubicBezTo>
                  <a:close/>
                  <a:moveTo>
                    <a:pt x="15147" y="1594100"/>
                  </a:moveTo>
                  <a:cubicBezTo>
                    <a:pt x="3811" y="1597392"/>
                    <a:pt x="-943" y="1606899"/>
                    <a:pt x="154" y="1618236"/>
                  </a:cubicBezTo>
                  <a:cubicBezTo>
                    <a:pt x="1616" y="1629938"/>
                    <a:pt x="8565" y="1636521"/>
                    <a:pt x="20632" y="1636886"/>
                  </a:cubicBezTo>
                  <a:cubicBezTo>
                    <a:pt x="32700" y="1632132"/>
                    <a:pt x="32700" y="1621527"/>
                    <a:pt x="32335" y="1611288"/>
                  </a:cubicBezTo>
                  <a:cubicBezTo>
                    <a:pt x="32335" y="1600317"/>
                    <a:pt x="29775" y="1589712"/>
                    <a:pt x="15147" y="1594100"/>
                  </a:cubicBezTo>
                  <a:close/>
                  <a:moveTo>
                    <a:pt x="1340049" y="3007134"/>
                  </a:moveTo>
                  <a:cubicBezTo>
                    <a:pt x="1346266" y="3010425"/>
                    <a:pt x="1353214" y="3017008"/>
                    <a:pt x="1357968" y="3015911"/>
                  </a:cubicBezTo>
                  <a:cubicBezTo>
                    <a:pt x="1364185" y="3014082"/>
                    <a:pt x="1368573" y="3006037"/>
                    <a:pt x="1376253" y="2997992"/>
                  </a:cubicBezTo>
                  <a:cubicBezTo>
                    <a:pt x="1366379" y="2995066"/>
                    <a:pt x="1359065" y="2989947"/>
                    <a:pt x="1353580" y="2991775"/>
                  </a:cubicBezTo>
                  <a:cubicBezTo>
                    <a:pt x="1347729" y="2993238"/>
                    <a:pt x="1344438" y="3001649"/>
                    <a:pt x="1340049" y="3007134"/>
                  </a:cubicBezTo>
                  <a:close/>
                  <a:moveTo>
                    <a:pt x="1953680" y="12482"/>
                  </a:moveTo>
                  <a:cubicBezTo>
                    <a:pt x="1962091" y="-317"/>
                    <a:pt x="1947098" y="3340"/>
                    <a:pt x="1943075" y="415"/>
                  </a:cubicBezTo>
                  <a:cubicBezTo>
                    <a:pt x="1924425" y="-2145"/>
                    <a:pt x="1917477" y="7363"/>
                    <a:pt x="1918940" y="23087"/>
                  </a:cubicBezTo>
                  <a:cubicBezTo>
                    <a:pt x="1919305" y="28938"/>
                    <a:pt x="1924425" y="34424"/>
                    <a:pt x="1927351" y="39909"/>
                  </a:cubicBezTo>
                  <a:cubicBezTo>
                    <a:pt x="1936127" y="30767"/>
                    <a:pt x="1946732" y="23087"/>
                    <a:pt x="1953680" y="12482"/>
                  </a:cubicBezTo>
                  <a:close/>
                  <a:moveTo>
                    <a:pt x="1827882" y="3043338"/>
                  </a:moveTo>
                  <a:cubicBezTo>
                    <a:pt x="1853847" y="3057965"/>
                    <a:pt x="1875422" y="3060891"/>
                    <a:pt x="1901386" y="3045166"/>
                  </a:cubicBezTo>
                  <a:cubicBezTo>
                    <a:pt x="1879079" y="3032733"/>
                    <a:pt x="1859332" y="3034927"/>
                    <a:pt x="1827882" y="3043338"/>
                  </a:cubicBezTo>
                  <a:close/>
                </a:path>
              </a:pathLst>
            </a:custGeom>
            <a:grpFill/>
            <a:ln w="36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293E035-94ED-9BCF-1A05-9F2D9A09E031}"/>
              </a:ext>
            </a:extLst>
          </p:cNvPr>
          <p:cNvGrpSpPr/>
          <p:nvPr/>
        </p:nvGrpSpPr>
        <p:grpSpPr>
          <a:xfrm>
            <a:off x="526338" y="1521607"/>
            <a:ext cx="3407999" cy="1772088"/>
            <a:chOff x="465006" y="3742206"/>
            <a:chExt cx="3407999" cy="177208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C40BD65-4934-2990-85E4-80C9EFF522D0}"/>
                </a:ext>
              </a:extLst>
            </p:cNvPr>
            <p:cNvSpPr txBox="1"/>
            <p:nvPr/>
          </p:nvSpPr>
          <p:spPr>
            <a:xfrm>
              <a:off x="465006" y="4265426"/>
              <a:ext cx="3407999" cy="12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以研究内容为基础，结合研究目的，以企业财务风险管理为主题，通过学术网站查找相关文献，阅读大量相关书籍，收集整理相关数据资料。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FE23F71-9CCD-4B3B-B223-50546C1A682B}"/>
                </a:ext>
              </a:extLst>
            </p:cNvPr>
            <p:cNvSpPr txBox="1"/>
            <p:nvPr/>
          </p:nvSpPr>
          <p:spPr>
            <a:xfrm>
              <a:off x="465006" y="3742206"/>
              <a:ext cx="19298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2A59E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文献研究法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737208F-8132-907D-F1DA-CD65D27C07E5}"/>
              </a:ext>
            </a:extLst>
          </p:cNvPr>
          <p:cNvGrpSpPr/>
          <p:nvPr/>
        </p:nvGrpSpPr>
        <p:grpSpPr>
          <a:xfrm>
            <a:off x="526338" y="4280086"/>
            <a:ext cx="3536638" cy="1476623"/>
            <a:chOff x="465006" y="3742206"/>
            <a:chExt cx="3536638" cy="147662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D260D60-F457-8A7A-A52B-AF7731A5830B}"/>
                </a:ext>
              </a:extLst>
            </p:cNvPr>
            <p:cNvSpPr txBox="1"/>
            <p:nvPr/>
          </p:nvSpPr>
          <p:spPr>
            <a:xfrm>
              <a:off x="465006" y="4265426"/>
              <a:ext cx="3536638" cy="953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定性和定量分析法相结合，综合评价目标公司的财务风险情况，从而提前预警，有针对性的提出应对措施。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FC4E356-2C90-6D6D-B1C8-6CA5C0C418F3}"/>
                </a:ext>
              </a:extLst>
            </p:cNvPr>
            <p:cNvSpPr txBox="1"/>
            <p:nvPr/>
          </p:nvSpPr>
          <p:spPr>
            <a:xfrm>
              <a:off x="465006" y="3742206"/>
              <a:ext cx="312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2A59E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定性与定量分析法</a:t>
              </a: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7159CA8-1B4C-AD00-EB98-CC289C439721}"/>
              </a:ext>
            </a:extLst>
          </p:cNvPr>
          <p:cNvCxnSpPr>
            <a:cxnSpLocks/>
          </p:cNvCxnSpPr>
          <p:nvPr/>
        </p:nvCxnSpPr>
        <p:spPr>
          <a:xfrm>
            <a:off x="587374" y="3785833"/>
            <a:ext cx="3312000" cy="0"/>
          </a:xfrm>
          <a:prstGeom prst="line">
            <a:avLst/>
          </a:prstGeom>
          <a:ln w="15875">
            <a:gradFill flip="none" rotWithShape="1">
              <a:gsLst>
                <a:gs pos="0">
                  <a:srgbClr val="5DCAC5"/>
                </a:gs>
                <a:gs pos="100000">
                  <a:srgbClr val="12A59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A15E15C-0E9A-BAC3-EC97-81401F7B793E}"/>
              </a:ext>
            </a:extLst>
          </p:cNvPr>
          <p:cNvGrpSpPr/>
          <p:nvPr/>
        </p:nvGrpSpPr>
        <p:grpSpPr>
          <a:xfrm>
            <a:off x="8266338" y="1521607"/>
            <a:ext cx="3444001" cy="1772088"/>
            <a:chOff x="465006" y="3742206"/>
            <a:chExt cx="3444001" cy="177208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8CA9CD8-5EF0-CFC3-BFBF-71F630DCAAE1}"/>
                </a:ext>
              </a:extLst>
            </p:cNvPr>
            <p:cNvSpPr txBox="1"/>
            <p:nvPr/>
          </p:nvSpPr>
          <p:spPr>
            <a:xfrm>
              <a:off x="465007" y="4265426"/>
              <a:ext cx="3444000" cy="12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以互联网行业中具体的某一公司为研究案例，运用财务风险的相关理论进行分析，在对案例公司进行深入研究的同时也为类似企业提供参考。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F4693FE-9505-422C-55D1-E530B1432B35}"/>
                </a:ext>
              </a:extLst>
            </p:cNvPr>
            <p:cNvSpPr txBox="1"/>
            <p:nvPr/>
          </p:nvSpPr>
          <p:spPr>
            <a:xfrm>
              <a:off x="465006" y="3742206"/>
              <a:ext cx="19298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2A59E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案例分析法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534110-303F-9CF6-E99E-9CC7B1CB3D27}"/>
              </a:ext>
            </a:extLst>
          </p:cNvPr>
          <p:cNvGrpSpPr/>
          <p:nvPr/>
        </p:nvGrpSpPr>
        <p:grpSpPr>
          <a:xfrm>
            <a:off x="8266338" y="4280086"/>
            <a:ext cx="3466339" cy="1476623"/>
            <a:chOff x="465006" y="3742206"/>
            <a:chExt cx="3466339" cy="147662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E90D7B6-F720-5E9D-2477-2C3DD8B5936E}"/>
                </a:ext>
              </a:extLst>
            </p:cNvPr>
            <p:cNvSpPr txBox="1"/>
            <p:nvPr/>
          </p:nvSpPr>
          <p:spPr>
            <a:xfrm>
              <a:off x="465006" y="4265426"/>
              <a:ext cx="3466339" cy="953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对案例公司的各类财务指标及其趋势变化进行分析，对案例公司的财务风险进行全面准确的识别。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A8C656D-409D-82C7-D3BE-EC30CB051DD7}"/>
                </a:ext>
              </a:extLst>
            </p:cNvPr>
            <p:cNvSpPr txBox="1"/>
            <p:nvPr/>
          </p:nvSpPr>
          <p:spPr>
            <a:xfrm>
              <a:off x="465007" y="3742206"/>
              <a:ext cx="30768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2A59E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指标和趋势分析法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7B14DB9-5DE3-503E-01E1-3B5BE3E5E378}"/>
              </a:ext>
            </a:extLst>
          </p:cNvPr>
          <p:cNvCxnSpPr>
            <a:cxnSpLocks/>
          </p:cNvCxnSpPr>
          <p:nvPr/>
        </p:nvCxnSpPr>
        <p:spPr>
          <a:xfrm>
            <a:off x="8328024" y="3785833"/>
            <a:ext cx="3312000" cy="0"/>
          </a:xfrm>
          <a:prstGeom prst="line">
            <a:avLst/>
          </a:prstGeom>
          <a:ln w="15875">
            <a:gradFill flip="none" rotWithShape="1">
              <a:gsLst>
                <a:gs pos="0">
                  <a:srgbClr val="5DCAC5"/>
                </a:gs>
                <a:gs pos="100000">
                  <a:srgbClr val="12A59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id="{97159517-D93E-680E-5C19-68FAB3B4C96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57626" y="2342973"/>
            <a:ext cx="3276748" cy="3061073"/>
          </a:xfrm>
          <a:custGeom>
            <a:avLst/>
            <a:gdLst>
              <a:gd name="connsiteX0" fmla="*/ 1868063 w 3276748"/>
              <a:gd name="connsiteY0" fmla="*/ 3041806 h 3061073"/>
              <a:gd name="connsiteX1" fmla="*/ 1901386 w 3276748"/>
              <a:gd name="connsiteY1" fmla="*/ 3050536 h 3061073"/>
              <a:gd name="connsiteX2" fmla="*/ 1827882 w 3276748"/>
              <a:gd name="connsiteY2" fmla="*/ 3048708 h 3061073"/>
              <a:gd name="connsiteX3" fmla="*/ 1868063 w 3276748"/>
              <a:gd name="connsiteY3" fmla="*/ 3041806 h 3061073"/>
              <a:gd name="connsiteX4" fmla="*/ 1353580 w 3276748"/>
              <a:gd name="connsiteY4" fmla="*/ 2997145 h 3061073"/>
              <a:gd name="connsiteX5" fmla="*/ 1376253 w 3276748"/>
              <a:gd name="connsiteY5" fmla="*/ 3003362 h 3061073"/>
              <a:gd name="connsiteX6" fmla="*/ 1357968 w 3276748"/>
              <a:gd name="connsiteY6" fmla="*/ 3021281 h 3061073"/>
              <a:gd name="connsiteX7" fmla="*/ 1340049 w 3276748"/>
              <a:gd name="connsiteY7" fmla="*/ 3012504 h 3061073"/>
              <a:gd name="connsiteX8" fmla="*/ 1353580 w 3276748"/>
              <a:gd name="connsiteY8" fmla="*/ 2997145 h 3061073"/>
              <a:gd name="connsiteX9" fmla="*/ 1025554 w 3276748"/>
              <a:gd name="connsiteY9" fmla="*/ 2966427 h 3061073"/>
              <a:gd name="connsiteX10" fmla="*/ 1081139 w 3276748"/>
              <a:gd name="connsiteY10" fmla="*/ 3003728 h 3061073"/>
              <a:gd name="connsiteX11" fmla="*/ 1025554 w 3276748"/>
              <a:gd name="connsiteY11" fmla="*/ 2966427 h 3061073"/>
              <a:gd name="connsiteX12" fmla="*/ 774461 w 3276748"/>
              <a:gd name="connsiteY12" fmla="*/ 2767582 h 3061073"/>
              <a:gd name="connsiteX13" fmla="*/ 782735 w 3276748"/>
              <a:gd name="connsiteY13" fmla="*/ 2778827 h 3061073"/>
              <a:gd name="connsiteX14" fmla="*/ 762987 w 3276748"/>
              <a:gd name="connsiteY14" fmla="*/ 2798574 h 3061073"/>
              <a:gd name="connsiteX15" fmla="*/ 743971 w 3276748"/>
              <a:gd name="connsiteY15" fmla="*/ 2778461 h 3061073"/>
              <a:gd name="connsiteX16" fmla="*/ 760427 w 3276748"/>
              <a:gd name="connsiteY16" fmla="*/ 2767856 h 3061073"/>
              <a:gd name="connsiteX17" fmla="*/ 774461 w 3276748"/>
              <a:gd name="connsiteY17" fmla="*/ 2767582 h 3061073"/>
              <a:gd name="connsiteX18" fmla="*/ 735195 w 3276748"/>
              <a:gd name="connsiteY18" fmla="*/ 2657783 h 3061073"/>
              <a:gd name="connsiteX19" fmla="*/ 768473 w 3276748"/>
              <a:gd name="connsiteY19" fmla="*/ 2748840 h 3061073"/>
              <a:gd name="connsiteX20" fmla="*/ 739583 w 3276748"/>
              <a:gd name="connsiteY20" fmla="*/ 2750303 h 3061073"/>
              <a:gd name="connsiteX21" fmla="*/ 735195 w 3276748"/>
              <a:gd name="connsiteY21" fmla="*/ 2657783 h 3061073"/>
              <a:gd name="connsiteX22" fmla="*/ 903412 w 3276748"/>
              <a:gd name="connsiteY22" fmla="*/ 2583182 h 3061073"/>
              <a:gd name="connsiteX23" fmla="*/ 900852 w 3276748"/>
              <a:gd name="connsiteY23" fmla="*/ 2592690 h 3061073"/>
              <a:gd name="connsiteX24" fmla="*/ 892441 w 3276748"/>
              <a:gd name="connsiteY24" fmla="*/ 2635476 h 3061073"/>
              <a:gd name="connsiteX25" fmla="*/ 885128 w 3276748"/>
              <a:gd name="connsiteY25" fmla="*/ 2636208 h 3061073"/>
              <a:gd name="connsiteX26" fmla="*/ 887688 w 3276748"/>
              <a:gd name="connsiteY26" fmla="*/ 2638036 h 3061073"/>
              <a:gd name="connsiteX27" fmla="*/ 900852 w 3276748"/>
              <a:gd name="connsiteY27" fmla="*/ 2674971 h 3061073"/>
              <a:gd name="connsiteX28" fmla="*/ 915114 w 3276748"/>
              <a:gd name="connsiteY28" fmla="*/ 2662903 h 3061073"/>
              <a:gd name="connsiteX29" fmla="*/ 951684 w 3276748"/>
              <a:gd name="connsiteY29" fmla="*/ 2656321 h 3061073"/>
              <a:gd name="connsiteX30" fmla="*/ 903412 w 3276748"/>
              <a:gd name="connsiteY30" fmla="*/ 2583182 h 3061073"/>
              <a:gd name="connsiteX31" fmla="*/ 553811 w 3276748"/>
              <a:gd name="connsiteY31" fmla="*/ 2167025 h 3061073"/>
              <a:gd name="connsiteX32" fmla="*/ 540281 w 3276748"/>
              <a:gd name="connsiteY32" fmla="*/ 2174704 h 3061073"/>
              <a:gd name="connsiteX33" fmla="*/ 540281 w 3276748"/>
              <a:gd name="connsiteY33" fmla="*/ 2175436 h 3061073"/>
              <a:gd name="connsiteX34" fmla="*/ 540281 w 3276748"/>
              <a:gd name="connsiteY34" fmla="*/ 2176167 h 3061073"/>
              <a:gd name="connsiteX35" fmla="*/ 599157 w 3276748"/>
              <a:gd name="connsiteY35" fmla="*/ 2262105 h 3061073"/>
              <a:gd name="connsiteX36" fmla="*/ 579410 w 3276748"/>
              <a:gd name="connsiteY36" fmla="*/ 2296846 h 3061073"/>
              <a:gd name="connsiteX37" fmla="*/ 490181 w 3276748"/>
              <a:gd name="connsiteY37" fmla="*/ 2287703 h 3061073"/>
              <a:gd name="connsiteX38" fmla="*/ 539549 w 3276748"/>
              <a:gd name="connsiteY38" fmla="*/ 2177996 h 3061073"/>
              <a:gd name="connsiteX39" fmla="*/ 539549 w 3276748"/>
              <a:gd name="connsiteY39" fmla="*/ 2174704 h 3061073"/>
              <a:gd name="connsiteX40" fmla="*/ 553811 w 3276748"/>
              <a:gd name="connsiteY40" fmla="*/ 2167025 h 3061073"/>
              <a:gd name="connsiteX41" fmla="*/ 172029 w 3276748"/>
              <a:gd name="connsiteY41" fmla="*/ 1952363 h 3061073"/>
              <a:gd name="connsiteX42" fmla="*/ 219935 w 3276748"/>
              <a:gd name="connsiteY42" fmla="*/ 1993686 h 3061073"/>
              <a:gd name="connsiteX43" fmla="*/ 136557 w 3276748"/>
              <a:gd name="connsiteY43" fmla="*/ 2051100 h 3061073"/>
              <a:gd name="connsiteX44" fmla="*/ 102547 w 3276748"/>
              <a:gd name="connsiteY44" fmla="*/ 2023307 h 3061073"/>
              <a:gd name="connsiteX45" fmla="*/ 172029 w 3276748"/>
              <a:gd name="connsiteY45" fmla="*/ 1952363 h 3061073"/>
              <a:gd name="connsiteX46" fmla="*/ 15147 w 3276748"/>
              <a:gd name="connsiteY46" fmla="*/ 1599470 h 3061073"/>
              <a:gd name="connsiteX47" fmla="*/ 32335 w 3276748"/>
              <a:gd name="connsiteY47" fmla="*/ 1616658 h 3061073"/>
              <a:gd name="connsiteX48" fmla="*/ 20632 w 3276748"/>
              <a:gd name="connsiteY48" fmla="*/ 1642256 h 3061073"/>
              <a:gd name="connsiteX49" fmla="*/ 154 w 3276748"/>
              <a:gd name="connsiteY49" fmla="*/ 1623606 h 3061073"/>
              <a:gd name="connsiteX50" fmla="*/ 15147 w 3276748"/>
              <a:gd name="connsiteY50" fmla="*/ 1599470 h 3061073"/>
              <a:gd name="connsiteX51" fmla="*/ 974356 w 3276748"/>
              <a:gd name="connsiteY51" fmla="*/ 520679 h 3061073"/>
              <a:gd name="connsiteX52" fmla="*/ 884762 w 3276748"/>
              <a:gd name="connsiteY52" fmla="*/ 574436 h 3061073"/>
              <a:gd name="connsiteX53" fmla="*/ 851484 w 3276748"/>
              <a:gd name="connsiteY53" fmla="*/ 632581 h 3061073"/>
              <a:gd name="connsiteX54" fmla="*/ 767740 w 3276748"/>
              <a:gd name="connsiteY54" fmla="*/ 833346 h 3061073"/>
              <a:gd name="connsiteX55" fmla="*/ 887688 w 3276748"/>
              <a:gd name="connsiteY55" fmla="*/ 717787 h 3061073"/>
              <a:gd name="connsiteX56" fmla="*/ 947661 w 3276748"/>
              <a:gd name="connsiteY56" fmla="*/ 673173 h 3061073"/>
              <a:gd name="connsiteX57" fmla="*/ 1015680 w 3276748"/>
              <a:gd name="connsiteY57" fmla="*/ 633678 h 3061073"/>
              <a:gd name="connsiteX58" fmla="*/ 974722 w 3276748"/>
              <a:gd name="connsiteY58" fmla="*/ 520679 h 3061073"/>
              <a:gd name="connsiteX59" fmla="*/ 2055434 w 3276748"/>
              <a:gd name="connsiteY59" fmla="*/ 48753 h 3061073"/>
              <a:gd name="connsiteX60" fmla="*/ 2087889 w 3276748"/>
              <a:gd name="connsiteY60" fmla="*/ 64661 h 3061073"/>
              <a:gd name="connsiteX61" fmla="*/ 2033401 w 3276748"/>
              <a:gd name="connsiteY61" fmla="*/ 87700 h 3061073"/>
              <a:gd name="connsiteX62" fmla="*/ 2029013 w 3276748"/>
              <a:gd name="connsiteY62" fmla="*/ 59176 h 3061073"/>
              <a:gd name="connsiteX63" fmla="*/ 2055434 w 3276748"/>
              <a:gd name="connsiteY63" fmla="*/ 48753 h 3061073"/>
              <a:gd name="connsiteX64" fmla="*/ 1943075 w 3276748"/>
              <a:gd name="connsiteY64" fmla="*/ 5785 h 3061073"/>
              <a:gd name="connsiteX65" fmla="*/ 1953680 w 3276748"/>
              <a:gd name="connsiteY65" fmla="*/ 17852 h 3061073"/>
              <a:gd name="connsiteX66" fmla="*/ 1927351 w 3276748"/>
              <a:gd name="connsiteY66" fmla="*/ 45279 h 3061073"/>
              <a:gd name="connsiteX67" fmla="*/ 1918940 w 3276748"/>
              <a:gd name="connsiteY67" fmla="*/ 28457 h 3061073"/>
              <a:gd name="connsiteX68" fmla="*/ 1943075 w 3276748"/>
              <a:gd name="connsiteY68" fmla="*/ 5785 h 3061073"/>
              <a:gd name="connsiteX69" fmla="*/ 1849686 w 3276748"/>
              <a:gd name="connsiteY69" fmla="*/ 25 h 3061073"/>
              <a:gd name="connsiteX70" fmla="*/ 1882735 w 3276748"/>
              <a:gd name="connsiteY70" fmla="*/ 10905 h 3061073"/>
              <a:gd name="connsiteX71" fmla="*/ 1892975 w 3276748"/>
              <a:gd name="connsiteY71" fmla="*/ 37600 h 3061073"/>
              <a:gd name="connsiteX72" fmla="*/ 1835561 w 3276748"/>
              <a:gd name="connsiteY72" fmla="*/ 51131 h 3061073"/>
              <a:gd name="connsiteX73" fmla="*/ 1787655 w 3276748"/>
              <a:gd name="connsiteY73" fmla="*/ 52959 h 3061073"/>
              <a:gd name="connsiteX74" fmla="*/ 1848726 w 3276748"/>
              <a:gd name="connsiteY74" fmla="*/ 107813 h 3061073"/>
              <a:gd name="connsiteX75" fmla="*/ 1902848 w 3276748"/>
              <a:gd name="connsiteY75" fmla="*/ 135606 h 3061073"/>
              <a:gd name="connsiteX76" fmla="*/ 2058633 w 3276748"/>
              <a:gd name="connsiteY76" fmla="*/ 158644 h 3061073"/>
              <a:gd name="connsiteX77" fmla="*/ 2151519 w 3276748"/>
              <a:gd name="connsiteY77" fmla="*/ 155353 h 3061073"/>
              <a:gd name="connsiteX78" fmla="*/ 2497829 w 3276748"/>
              <a:gd name="connsiteY78" fmla="*/ 305653 h 3061073"/>
              <a:gd name="connsiteX79" fmla="*/ 2576819 w 3276748"/>
              <a:gd name="connsiteY79" fmla="*/ 280785 h 3061073"/>
              <a:gd name="connsiteX80" fmla="*/ 2553780 w 3276748"/>
              <a:gd name="connsiteY80" fmla="*/ 228126 h 3061073"/>
              <a:gd name="connsiteX81" fmla="*/ 2499658 w 3276748"/>
              <a:gd name="connsiteY81" fmla="*/ 203624 h 3061073"/>
              <a:gd name="connsiteX82" fmla="*/ 2551220 w 3276748"/>
              <a:gd name="connsiteY82" fmla="*/ 219349 h 3061073"/>
              <a:gd name="connsiteX83" fmla="*/ 2642643 w 3276748"/>
              <a:gd name="connsiteY83" fmla="*/ 193751 h 3061073"/>
              <a:gd name="connsiteX84" fmla="*/ 2700788 w 3276748"/>
              <a:gd name="connsiteY84" fmla="*/ 341856 h 3061073"/>
              <a:gd name="connsiteX85" fmla="*/ 2820370 w 3276748"/>
              <a:gd name="connsiteY85" fmla="*/ 465460 h 3061073"/>
              <a:gd name="connsiteX86" fmla="*/ 2808668 w 3276748"/>
              <a:gd name="connsiteY86" fmla="*/ 498738 h 3061073"/>
              <a:gd name="connsiteX87" fmla="*/ 2845968 w 3276748"/>
              <a:gd name="connsiteY87" fmla="*/ 653060 h 3061073"/>
              <a:gd name="connsiteX88" fmla="*/ 3041248 w 3276748"/>
              <a:gd name="connsiteY88" fmla="*/ 900999 h 3061073"/>
              <a:gd name="connsiteX89" fmla="*/ 3109632 w 3276748"/>
              <a:gd name="connsiteY89" fmla="*/ 1037037 h 3061073"/>
              <a:gd name="connsiteX90" fmla="*/ 3225556 w 3276748"/>
              <a:gd name="connsiteY90" fmla="*/ 1306552 h 3061073"/>
              <a:gd name="connsiteX91" fmla="*/ 3273828 w 3276748"/>
              <a:gd name="connsiteY91" fmla="*/ 1616658 h 3061073"/>
              <a:gd name="connsiteX92" fmla="*/ 3185330 w 3276748"/>
              <a:gd name="connsiteY92" fmla="*/ 2141792 h 3061073"/>
              <a:gd name="connsiteX93" fmla="*/ 3167046 w 3276748"/>
              <a:gd name="connsiteY93" fmla="*/ 2211273 h 3061073"/>
              <a:gd name="connsiteX94" fmla="*/ 3103781 w 3276748"/>
              <a:gd name="connsiteY94" fmla="*/ 2376932 h 3061073"/>
              <a:gd name="connsiteX95" fmla="*/ 2932271 w 3276748"/>
              <a:gd name="connsiteY95" fmla="*/ 2532351 h 3061073"/>
              <a:gd name="connsiteX96" fmla="*/ 2904479 w 3276748"/>
              <a:gd name="connsiteY96" fmla="*/ 2560144 h 3061073"/>
              <a:gd name="connsiteX97" fmla="*/ 2680310 w 3276748"/>
              <a:gd name="connsiteY97" fmla="*/ 2701301 h 3061073"/>
              <a:gd name="connsiteX98" fmla="*/ 2571333 w 3276748"/>
              <a:gd name="connsiteY98" fmla="*/ 2780656 h 3061073"/>
              <a:gd name="connsiteX99" fmla="*/ 2533667 w 3276748"/>
              <a:gd name="connsiteY99" fmla="*/ 2766028 h 3061073"/>
              <a:gd name="connsiteX100" fmla="*/ 2470037 w 3276748"/>
              <a:gd name="connsiteY100" fmla="*/ 2798575 h 3061073"/>
              <a:gd name="connsiteX101" fmla="*/ 2434199 w 3276748"/>
              <a:gd name="connsiteY101" fmla="*/ 2827830 h 3061073"/>
              <a:gd name="connsiteX102" fmla="*/ 2408600 w 3276748"/>
              <a:gd name="connsiteY102" fmla="*/ 2891461 h 3061073"/>
              <a:gd name="connsiteX103" fmla="*/ 2338388 w 3276748"/>
              <a:gd name="connsiteY103" fmla="*/ 2886341 h 3061073"/>
              <a:gd name="connsiteX104" fmla="*/ 2293773 w 3276748"/>
              <a:gd name="connsiteY104" fmla="*/ 2896580 h 3061073"/>
              <a:gd name="connsiteX105" fmla="*/ 2208933 w 3276748"/>
              <a:gd name="connsiteY105" fmla="*/ 2936806 h 3061073"/>
              <a:gd name="connsiteX106" fmla="*/ 2126286 w 3276748"/>
              <a:gd name="connsiteY106" fmla="*/ 2943023 h 3061073"/>
              <a:gd name="connsiteX107" fmla="*/ 1944903 w 3276748"/>
              <a:gd name="connsiteY107" fmla="*/ 2978861 h 3061073"/>
              <a:gd name="connsiteX108" fmla="*/ 1950388 w 3276748"/>
              <a:gd name="connsiteY108" fmla="*/ 3011042 h 3061073"/>
              <a:gd name="connsiteX109" fmla="*/ 2039251 w 3276748"/>
              <a:gd name="connsiteY109" fmla="*/ 3031886 h 3061073"/>
              <a:gd name="connsiteX110" fmla="*/ 1934298 w 3276748"/>
              <a:gd name="connsiteY110" fmla="*/ 3026767 h 3061073"/>
              <a:gd name="connsiteX111" fmla="*/ 1771565 w 3276748"/>
              <a:gd name="connsiteY111" fmla="*/ 2991660 h 3061073"/>
              <a:gd name="connsiteX112" fmla="*/ 1498393 w 3276748"/>
              <a:gd name="connsiteY112" fmla="*/ 2915231 h 3061073"/>
              <a:gd name="connsiteX113" fmla="*/ 1193040 w 3276748"/>
              <a:gd name="connsiteY113" fmla="*/ 2791261 h 3061073"/>
              <a:gd name="connsiteX114" fmla="*/ 1161225 w 3276748"/>
              <a:gd name="connsiteY114" fmla="*/ 2772245 h 3061073"/>
              <a:gd name="connsiteX115" fmla="*/ 1009097 w 3276748"/>
              <a:gd name="connsiteY115" fmla="*/ 2610975 h 3061073"/>
              <a:gd name="connsiteX116" fmla="*/ 977282 w 3276748"/>
              <a:gd name="connsiteY116" fmla="*/ 2632551 h 3061073"/>
              <a:gd name="connsiteX117" fmla="*/ 1002880 w 3276748"/>
              <a:gd name="connsiteY117" fmla="*/ 2840264 h 3061073"/>
              <a:gd name="connsiteX118" fmla="*/ 953878 w 3276748"/>
              <a:gd name="connsiteY118" fmla="*/ 2865497 h 3061073"/>
              <a:gd name="connsiteX119" fmla="*/ 926451 w 3276748"/>
              <a:gd name="connsiteY119" fmla="*/ 2849772 h 3061073"/>
              <a:gd name="connsiteX120" fmla="*/ 892076 w 3276748"/>
              <a:gd name="connsiteY120" fmla="*/ 2753960 h 3061073"/>
              <a:gd name="connsiteX121" fmla="*/ 886225 w 3276748"/>
              <a:gd name="connsiteY121" fmla="*/ 2722145 h 3061073"/>
              <a:gd name="connsiteX122" fmla="*/ 845633 w 3276748"/>
              <a:gd name="connsiteY122" fmla="*/ 2620483 h 3061073"/>
              <a:gd name="connsiteX123" fmla="*/ 832102 w 3276748"/>
              <a:gd name="connsiteY123" fmla="*/ 2536739 h 3061073"/>
              <a:gd name="connsiteX124" fmla="*/ 826251 w 3276748"/>
              <a:gd name="connsiteY124" fmla="*/ 2523209 h 3061073"/>
              <a:gd name="connsiteX125" fmla="*/ 818206 w 3276748"/>
              <a:gd name="connsiteY125" fmla="*/ 2437271 h 3061073"/>
              <a:gd name="connsiteX126" fmla="*/ 814915 w 3276748"/>
              <a:gd name="connsiteY126" fmla="*/ 2433980 h 3061073"/>
              <a:gd name="connsiteX127" fmla="*/ 759330 w 3276748"/>
              <a:gd name="connsiteY127" fmla="*/ 2408747 h 3061073"/>
              <a:gd name="connsiteX128" fmla="*/ 750553 w 3276748"/>
              <a:gd name="connsiteY128" fmla="*/ 2480789 h 3061073"/>
              <a:gd name="connsiteX129" fmla="*/ 809429 w 3276748"/>
              <a:gd name="connsiteY129" fmla="*/ 2498342 h 3061073"/>
              <a:gd name="connsiteX130" fmla="*/ 749456 w 3276748"/>
              <a:gd name="connsiteY130" fmla="*/ 2523209 h 3061073"/>
              <a:gd name="connsiteX131" fmla="*/ 728977 w 3276748"/>
              <a:gd name="connsiteY131" fmla="*/ 2536008 h 3061073"/>
              <a:gd name="connsiteX132" fmla="*/ 718372 w 3276748"/>
              <a:gd name="connsiteY132" fmla="*/ 2555024 h 3061073"/>
              <a:gd name="connsiteX133" fmla="*/ 685825 w 3276748"/>
              <a:gd name="connsiteY133" fmla="*/ 2596347 h 3061073"/>
              <a:gd name="connsiteX134" fmla="*/ 682900 w 3276748"/>
              <a:gd name="connsiteY134" fmla="*/ 2595616 h 3061073"/>
              <a:gd name="connsiteX135" fmla="*/ 680706 w 3276748"/>
              <a:gd name="connsiteY135" fmla="*/ 2619386 h 3061073"/>
              <a:gd name="connsiteX136" fmla="*/ 621464 w 3276748"/>
              <a:gd name="connsiteY136" fmla="*/ 2603295 h 3061073"/>
              <a:gd name="connsiteX137" fmla="*/ 664615 w 3276748"/>
              <a:gd name="connsiteY137" fmla="*/ 2587205 h 3061073"/>
              <a:gd name="connsiteX138" fmla="*/ 644137 w 3276748"/>
              <a:gd name="connsiteY138" fmla="*/ 2319518 h 3061073"/>
              <a:gd name="connsiteX139" fmla="*/ 653279 w 3276748"/>
              <a:gd name="connsiteY139" fmla="*/ 2289532 h 3061073"/>
              <a:gd name="connsiteX140" fmla="*/ 667907 w 3276748"/>
              <a:gd name="connsiteY140" fmla="*/ 2196280 h 3061073"/>
              <a:gd name="connsiteX141" fmla="*/ 553445 w 3276748"/>
              <a:gd name="connsiteY141" fmla="*/ 2167025 h 3061073"/>
              <a:gd name="connsiteX142" fmla="*/ 551617 w 3276748"/>
              <a:gd name="connsiteY142" fmla="*/ 2150203 h 3061073"/>
              <a:gd name="connsiteX143" fmla="*/ 507368 w 3276748"/>
              <a:gd name="connsiteY143" fmla="*/ 2109611 h 3061073"/>
              <a:gd name="connsiteX144" fmla="*/ 553811 w 3276748"/>
              <a:gd name="connsiteY144" fmla="*/ 2119119 h 3061073"/>
              <a:gd name="connsiteX145" fmla="*/ 538452 w 3276748"/>
              <a:gd name="connsiteY145" fmla="*/ 1987470 h 3061073"/>
              <a:gd name="connsiteX146" fmla="*/ 150087 w 3276748"/>
              <a:gd name="connsiteY146" fmla="*/ 1903727 h 3061073"/>
              <a:gd name="connsiteX147" fmla="*/ 117906 w 3276748"/>
              <a:gd name="connsiteY147" fmla="*/ 1846679 h 3061073"/>
              <a:gd name="connsiteX148" fmla="*/ 157401 w 3276748"/>
              <a:gd name="connsiteY148" fmla="*/ 1777928 h 3061073"/>
              <a:gd name="connsiteX149" fmla="*/ 158132 w 3276748"/>
              <a:gd name="connsiteY149" fmla="*/ 1692722 h 3061073"/>
              <a:gd name="connsiteX150" fmla="*/ 86091 w 3276748"/>
              <a:gd name="connsiteY150" fmla="*/ 1563633 h 3061073"/>
              <a:gd name="connsiteX151" fmla="*/ 105107 w 3276748"/>
              <a:gd name="connsiteY151" fmla="*/ 1522310 h 3061073"/>
              <a:gd name="connsiteX152" fmla="*/ 196895 w 3276748"/>
              <a:gd name="connsiteY152" fmla="*/ 1474038 h 3061073"/>
              <a:gd name="connsiteX153" fmla="*/ 223225 w 3276748"/>
              <a:gd name="connsiteY153" fmla="*/ 1402729 h 3061073"/>
              <a:gd name="connsiteX154" fmla="*/ 212620 w 3276748"/>
              <a:gd name="connsiteY154" fmla="*/ 1328493 h 3061073"/>
              <a:gd name="connsiteX155" fmla="*/ 232367 w 3276748"/>
              <a:gd name="connsiteY155" fmla="*/ 1320814 h 3061073"/>
              <a:gd name="connsiteX156" fmla="*/ 260891 w 3276748"/>
              <a:gd name="connsiteY156" fmla="*/ 1381884 h 3061073"/>
              <a:gd name="connsiteX157" fmla="*/ 264548 w 3276748"/>
              <a:gd name="connsiteY157" fmla="*/ 1265228 h 3061073"/>
              <a:gd name="connsiteX158" fmla="*/ 269302 w 3276748"/>
              <a:gd name="connsiteY158" fmla="*/ 1104690 h 3061073"/>
              <a:gd name="connsiteX159" fmla="*/ 271131 w 3276748"/>
              <a:gd name="connsiteY159" fmla="*/ 1083114 h 3061073"/>
              <a:gd name="connsiteX160" fmla="*/ 226516 w 3276748"/>
              <a:gd name="connsiteY160" fmla="*/ 1122608 h 3061073"/>
              <a:gd name="connsiteX161" fmla="*/ 187387 w 3276748"/>
              <a:gd name="connsiteY161" fmla="*/ 1067389 h 3061073"/>
              <a:gd name="connsiteX162" fmla="*/ 214083 w 3276748"/>
              <a:gd name="connsiteY162" fmla="*/ 983280 h 3061073"/>
              <a:gd name="connsiteX163" fmla="*/ 244070 w 3276748"/>
              <a:gd name="connsiteY163" fmla="*/ 898074 h 3061073"/>
              <a:gd name="connsiteX164" fmla="*/ 425087 w 3276748"/>
              <a:gd name="connsiteY164" fmla="*/ 797874 h 3061073"/>
              <a:gd name="connsiteX165" fmla="*/ 415579 w 3276748"/>
              <a:gd name="connsiteY165" fmla="*/ 890760 h 3061073"/>
              <a:gd name="connsiteX166" fmla="*/ 504077 w 3276748"/>
              <a:gd name="connsiteY166" fmla="*/ 883080 h 3061073"/>
              <a:gd name="connsiteX167" fmla="*/ 594037 w 3276748"/>
              <a:gd name="connsiteY167" fmla="*/ 890760 h 3061073"/>
              <a:gd name="connsiteX168" fmla="*/ 625486 w 3276748"/>
              <a:gd name="connsiteY168" fmla="*/ 903193 h 3061073"/>
              <a:gd name="connsiteX169" fmla="*/ 628046 w 3276748"/>
              <a:gd name="connsiteY169" fmla="*/ 866258 h 3061073"/>
              <a:gd name="connsiteX170" fmla="*/ 618904 w 3276748"/>
              <a:gd name="connsiteY170" fmla="*/ 759476 h 3061073"/>
              <a:gd name="connsiteX171" fmla="*/ 569901 w 3276748"/>
              <a:gd name="connsiteY171" fmla="*/ 828592 h 3061073"/>
              <a:gd name="connsiteX172" fmla="*/ 487986 w 3276748"/>
              <a:gd name="connsiteY172" fmla="*/ 845780 h 3061073"/>
              <a:gd name="connsiteX173" fmla="*/ 508831 w 3276748"/>
              <a:gd name="connsiteY173" fmla="*/ 767521 h 3061073"/>
              <a:gd name="connsiteX174" fmla="*/ 455805 w 3276748"/>
              <a:gd name="connsiteY174" fmla="*/ 738998 h 3061073"/>
              <a:gd name="connsiteX175" fmla="*/ 495300 w 3276748"/>
              <a:gd name="connsiteY175" fmla="*/ 683778 h 3061073"/>
              <a:gd name="connsiteX176" fmla="*/ 644137 w 3276748"/>
              <a:gd name="connsiteY176" fmla="*/ 588332 h 3061073"/>
              <a:gd name="connsiteX177" fmla="*/ 645965 w 3276748"/>
              <a:gd name="connsiteY177" fmla="*/ 679755 h 3061073"/>
              <a:gd name="connsiteX178" fmla="*/ 626583 w 3276748"/>
              <a:gd name="connsiteY178" fmla="*/ 741557 h 3061073"/>
              <a:gd name="connsiteX179" fmla="*/ 663518 w 3276748"/>
              <a:gd name="connsiteY179" fmla="*/ 701697 h 3061073"/>
              <a:gd name="connsiteX180" fmla="*/ 859163 w 3276748"/>
              <a:gd name="connsiteY180" fmla="*/ 555786 h 3061073"/>
              <a:gd name="connsiteX181" fmla="*/ 957900 w 3276748"/>
              <a:gd name="connsiteY181" fmla="*/ 492521 h 3061073"/>
              <a:gd name="connsiteX182" fmla="*/ 915846 w 3276748"/>
              <a:gd name="connsiteY182" fmla="*/ 318086 h 3061073"/>
              <a:gd name="connsiteX183" fmla="*/ 945833 w 3276748"/>
              <a:gd name="connsiteY183" fmla="*/ 280785 h 3061073"/>
              <a:gd name="connsiteX184" fmla="*/ 1427083 w 3276748"/>
              <a:gd name="connsiteY184" fmla="*/ 97939 h 3061073"/>
              <a:gd name="connsiteX185" fmla="*/ 1498393 w 3276748"/>
              <a:gd name="connsiteY185" fmla="*/ 100865 h 3061073"/>
              <a:gd name="connsiteX186" fmla="*/ 1499490 w 3276748"/>
              <a:gd name="connsiteY186" fmla="*/ 150233 h 3061073"/>
              <a:gd name="connsiteX187" fmla="*/ 1334563 w 3276748"/>
              <a:gd name="connsiteY187" fmla="*/ 206550 h 3061073"/>
              <a:gd name="connsiteX188" fmla="*/ 1335660 w 3276748"/>
              <a:gd name="connsiteY188" fmla="*/ 214595 h 3061073"/>
              <a:gd name="connsiteX189" fmla="*/ 1336757 w 3276748"/>
              <a:gd name="connsiteY189" fmla="*/ 206550 h 3061073"/>
              <a:gd name="connsiteX190" fmla="*/ 1575554 w 3276748"/>
              <a:gd name="connsiteY190" fmla="*/ 130120 h 3061073"/>
              <a:gd name="connsiteX191" fmla="*/ 1650155 w 3276748"/>
              <a:gd name="connsiteY191" fmla="*/ 87700 h 3061073"/>
              <a:gd name="connsiteX192" fmla="*/ 1714151 w 3276748"/>
              <a:gd name="connsiteY192" fmla="*/ 38697 h 3061073"/>
              <a:gd name="connsiteX193" fmla="*/ 1786193 w 3276748"/>
              <a:gd name="connsiteY193" fmla="*/ 37235 h 3061073"/>
              <a:gd name="connsiteX194" fmla="*/ 1816911 w 3276748"/>
              <a:gd name="connsiteY194" fmla="*/ 13830 h 3061073"/>
              <a:gd name="connsiteX195" fmla="*/ 1849686 w 3276748"/>
              <a:gd name="connsiteY195" fmla="*/ 25 h 306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3276748" h="3061073">
                <a:moveTo>
                  <a:pt x="1868063" y="3041806"/>
                </a:moveTo>
                <a:cubicBezTo>
                  <a:pt x="1879719" y="3041760"/>
                  <a:pt x="1890233" y="3044320"/>
                  <a:pt x="1901386" y="3050536"/>
                </a:cubicBezTo>
                <a:cubicBezTo>
                  <a:pt x="1875422" y="3066261"/>
                  <a:pt x="1853847" y="3063335"/>
                  <a:pt x="1827882" y="3048708"/>
                </a:cubicBezTo>
                <a:cubicBezTo>
                  <a:pt x="1843607" y="3044503"/>
                  <a:pt x="1856406" y="3041852"/>
                  <a:pt x="1868063" y="3041806"/>
                </a:cubicBezTo>
                <a:close/>
                <a:moveTo>
                  <a:pt x="1353580" y="2997145"/>
                </a:moveTo>
                <a:cubicBezTo>
                  <a:pt x="1359065" y="2995317"/>
                  <a:pt x="1366379" y="3000436"/>
                  <a:pt x="1376253" y="3003362"/>
                </a:cubicBezTo>
                <a:cubicBezTo>
                  <a:pt x="1368573" y="3011407"/>
                  <a:pt x="1364185" y="3019452"/>
                  <a:pt x="1357968" y="3021281"/>
                </a:cubicBezTo>
                <a:cubicBezTo>
                  <a:pt x="1353214" y="3022378"/>
                  <a:pt x="1346266" y="3015795"/>
                  <a:pt x="1340049" y="3012504"/>
                </a:cubicBezTo>
                <a:cubicBezTo>
                  <a:pt x="1344438" y="3007019"/>
                  <a:pt x="1347729" y="2998608"/>
                  <a:pt x="1353580" y="2997145"/>
                </a:cubicBezTo>
                <a:close/>
                <a:moveTo>
                  <a:pt x="1025554" y="2966427"/>
                </a:moveTo>
                <a:cubicBezTo>
                  <a:pt x="1059929" y="2966427"/>
                  <a:pt x="1071266" y="2980689"/>
                  <a:pt x="1081139" y="3003728"/>
                </a:cubicBezTo>
                <a:cubicBezTo>
                  <a:pt x="1051153" y="3009213"/>
                  <a:pt x="1044570" y="2986540"/>
                  <a:pt x="1025554" y="2966427"/>
                </a:cubicBezTo>
                <a:close/>
                <a:moveTo>
                  <a:pt x="774461" y="2767582"/>
                </a:moveTo>
                <a:cubicBezTo>
                  <a:pt x="778347" y="2769319"/>
                  <a:pt x="781272" y="2772976"/>
                  <a:pt x="782735" y="2778827"/>
                </a:cubicBezTo>
                <a:cubicBezTo>
                  <a:pt x="780175" y="2790529"/>
                  <a:pt x="776152" y="2799306"/>
                  <a:pt x="762987" y="2798574"/>
                </a:cubicBezTo>
                <a:cubicBezTo>
                  <a:pt x="750188" y="2797843"/>
                  <a:pt x="745068" y="2788335"/>
                  <a:pt x="743971" y="2778461"/>
                </a:cubicBezTo>
                <a:cubicBezTo>
                  <a:pt x="743605" y="2775536"/>
                  <a:pt x="754211" y="2770050"/>
                  <a:pt x="760427" y="2767856"/>
                </a:cubicBezTo>
                <a:cubicBezTo>
                  <a:pt x="765730" y="2766028"/>
                  <a:pt x="770575" y="2765845"/>
                  <a:pt x="774461" y="2767582"/>
                </a:cubicBezTo>
                <a:close/>
                <a:moveTo>
                  <a:pt x="735195" y="2657783"/>
                </a:moveTo>
                <a:cubicBezTo>
                  <a:pt x="749822" y="2698741"/>
                  <a:pt x="780175" y="2716659"/>
                  <a:pt x="768473" y="2748840"/>
                </a:cubicBezTo>
                <a:cubicBezTo>
                  <a:pt x="767375" y="2752863"/>
                  <a:pt x="744337" y="2755423"/>
                  <a:pt x="739583" y="2750303"/>
                </a:cubicBezTo>
                <a:cubicBezTo>
                  <a:pt x="718738" y="2728362"/>
                  <a:pt x="717641" y="2702397"/>
                  <a:pt x="735195" y="2657783"/>
                </a:cubicBezTo>
                <a:close/>
                <a:moveTo>
                  <a:pt x="903412" y="2583182"/>
                </a:moveTo>
                <a:cubicBezTo>
                  <a:pt x="903047" y="2586474"/>
                  <a:pt x="902315" y="2589765"/>
                  <a:pt x="900852" y="2592690"/>
                </a:cubicBezTo>
                <a:cubicBezTo>
                  <a:pt x="916211" y="2608781"/>
                  <a:pt x="899390" y="2621580"/>
                  <a:pt x="892441" y="2635476"/>
                </a:cubicBezTo>
                <a:cubicBezTo>
                  <a:pt x="889882" y="2635842"/>
                  <a:pt x="887688" y="2635842"/>
                  <a:pt x="885128" y="2636208"/>
                </a:cubicBezTo>
                <a:cubicBezTo>
                  <a:pt x="885859" y="2636939"/>
                  <a:pt x="886956" y="2636939"/>
                  <a:pt x="887688" y="2638036"/>
                </a:cubicBezTo>
                <a:cubicBezTo>
                  <a:pt x="895001" y="2650104"/>
                  <a:pt x="900121" y="2662172"/>
                  <a:pt x="900852" y="2674971"/>
                </a:cubicBezTo>
                <a:cubicBezTo>
                  <a:pt x="904509" y="2670217"/>
                  <a:pt x="908898" y="2666194"/>
                  <a:pt x="915114" y="2662903"/>
                </a:cubicBezTo>
                <a:cubicBezTo>
                  <a:pt x="926451" y="2657784"/>
                  <a:pt x="939981" y="2661440"/>
                  <a:pt x="951684" y="2656321"/>
                </a:cubicBezTo>
                <a:cubicBezTo>
                  <a:pt x="919137" y="2643521"/>
                  <a:pt x="914017" y="2611341"/>
                  <a:pt x="903412" y="2583182"/>
                </a:cubicBezTo>
                <a:close/>
                <a:moveTo>
                  <a:pt x="553811" y="2167025"/>
                </a:moveTo>
                <a:cubicBezTo>
                  <a:pt x="553080" y="2171413"/>
                  <a:pt x="550154" y="2174704"/>
                  <a:pt x="540281" y="2174704"/>
                </a:cubicBezTo>
                <a:lnTo>
                  <a:pt x="540281" y="2175436"/>
                </a:lnTo>
                <a:lnTo>
                  <a:pt x="540281" y="2176167"/>
                </a:lnTo>
                <a:cubicBezTo>
                  <a:pt x="571365" y="2195183"/>
                  <a:pt x="534795" y="2260276"/>
                  <a:pt x="599157" y="2262105"/>
                </a:cubicBezTo>
                <a:cubicBezTo>
                  <a:pt x="610859" y="2262471"/>
                  <a:pt x="607202" y="2297211"/>
                  <a:pt x="579410" y="2296846"/>
                </a:cubicBezTo>
                <a:cubicBezTo>
                  <a:pt x="553446" y="2296480"/>
                  <a:pt x="527482" y="2291726"/>
                  <a:pt x="490181" y="2287703"/>
                </a:cubicBezTo>
                <a:cubicBezTo>
                  <a:pt x="520533" y="2250037"/>
                  <a:pt x="543206" y="2218587"/>
                  <a:pt x="539549" y="2177996"/>
                </a:cubicBezTo>
                <a:cubicBezTo>
                  <a:pt x="539184" y="2176899"/>
                  <a:pt x="539184" y="2176899"/>
                  <a:pt x="539549" y="2174704"/>
                </a:cubicBezTo>
                <a:cubicBezTo>
                  <a:pt x="544303" y="2171413"/>
                  <a:pt x="549057" y="2169219"/>
                  <a:pt x="553811" y="2167025"/>
                </a:cubicBezTo>
                <a:close/>
                <a:moveTo>
                  <a:pt x="172029" y="1952363"/>
                </a:moveTo>
                <a:cubicBezTo>
                  <a:pt x="201284" y="1951266"/>
                  <a:pt x="221397" y="1968819"/>
                  <a:pt x="219935" y="1993686"/>
                </a:cubicBezTo>
                <a:cubicBezTo>
                  <a:pt x="217009" y="2050734"/>
                  <a:pt x="154476" y="2024039"/>
                  <a:pt x="136557" y="2051100"/>
                </a:cubicBezTo>
                <a:cubicBezTo>
                  <a:pt x="108033" y="2053294"/>
                  <a:pt x="96696" y="2040495"/>
                  <a:pt x="102547" y="2023307"/>
                </a:cubicBezTo>
                <a:cubicBezTo>
                  <a:pt x="114250" y="1990029"/>
                  <a:pt x="127049" y="1954191"/>
                  <a:pt x="172029" y="1952363"/>
                </a:cubicBezTo>
                <a:close/>
                <a:moveTo>
                  <a:pt x="15147" y="1599470"/>
                </a:moveTo>
                <a:cubicBezTo>
                  <a:pt x="29775" y="1595082"/>
                  <a:pt x="32335" y="1605687"/>
                  <a:pt x="32335" y="1616658"/>
                </a:cubicBezTo>
                <a:cubicBezTo>
                  <a:pt x="32700" y="1626897"/>
                  <a:pt x="32700" y="1637502"/>
                  <a:pt x="20632" y="1642256"/>
                </a:cubicBezTo>
                <a:cubicBezTo>
                  <a:pt x="8565" y="1641891"/>
                  <a:pt x="1616" y="1635308"/>
                  <a:pt x="154" y="1623606"/>
                </a:cubicBezTo>
                <a:cubicBezTo>
                  <a:pt x="-943" y="1612269"/>
                  <a:pt x="3811" y="1602762"/>
                  <a:pt x="15147" y="1599470"/>
                </a:cubicBezTo>
                <a:close/>
                <a:moveTo>
                  <a:pt x="974356" y="520679"/>
                </a:moveTo>
                <a:cubicBezTo>
                  <a:pt x="955706" y="556517"/>
                  <a:pt x="926451" y="575533"/>
                  <a:pt x="884762" y="574436"/>
                </a:cubicBezTo>
                <a:cubicBezTo>
                  <a:pt x="884396" y="599669"/>
                  <a:pt x="870134" y="619782"/>
                  <a:pt x="851484" y="632581"/>
                </a:cubicBezTo>
                <a:cubicBezTo>
                  <a:pt x="782734" y="680487"/>
                  <a:pt x="779808" y="752894"/>
                  <a:pt x="767740" y="833346"/>
                </a:cubicBezTo>
                <a:cubicBezTo>
                  <a:pt x="831005" y="810673"/>
                  <a:pt x="906338" y="819450"/>
                  <a:pt x="887688" y="717787"/>
                </a:cubicBezTo>
                <a:cubicBezTo>
                  <a:pt x="882202" y="688166"/>
                  <a:pt x="922794" y="681584"/>
                  <a:pt x="947661" y="673173"/>
                </a:cubicBezTo>
                <a:cubicBezTo>
                  <a:pt x="973259" y="664762"/>
                  <a:pt x="999589" y="659642"/>
                  <a:pt x="1015680" y="633678"/>
                </a:cubicBezTo>
                <a:cubicBezTo>
                  <a:pt x="1049689" y="578459"/>
                  <a:pt x="1037987" y="544815"/>
                  <a:pt x="974722" y="520679"/>
                </a:cubicBezTo>
                <a:close/>
                <a:moveTo>
                  <a:pt x="2055434" y="48753"/>
                </a:moveTo>
                <a:cubicBezTo>
                  <a:pt x="2065034" y="50765"/>
                  <a:pt x="2075639" y="57164"/>
                  <a:pt x="2087889" y="64661"/>
                </a:cubicBezTo>
                <a:cubicBezTo>
                  <a:pt x="2065948" y="73803"/>
                  <a:pt x="2049857" y="80751"/>
                  <a:pt x="2033401" y="87700"/>
                </a:cubicBezTo>
                <a:cubicBezTo>
                  <a:pt x="2031573" y="78192"/>
                  <a:pt x="2024990" y="64295"/>
                  <a:pt x="2029013" y="59176"/>
                </a:cubicBezTo>
                <a:cubicBezTo>
                  <a:pt x="2037241" y="49119"/>
                  <a:pt x="2045835" y="46742"/>
                  <a:pt x="2055434" y="48753"/>
                </a:cubicBezTo>
                <a:close/>
                <a:moveTo>
                  <a:pt x="1943075" y="5785"/>
                </a:moveTo>
                <a:cubicBezTo>
                  <a:pt x="1947098" y="8710"/>
                  <a:pt x="1962091" y="5053"/>
                  <a:pt x="1953680" y="17852"/>
                </a:cubicBezTo>
                <a:cubicBezTo>
                  <a:pt x="1946732" y="28457"/>
                  <a:pt x="1936127" y="36137"/>
                  <a:pt x="1927351" y="45279"/>
                </a:cubicBezTo>
                <a:cubicBezTo>
                  <a:pt x="1924425" y="39794"/>
                  <a:pt x="1919305" y="34308"/>
                  <a:pt x="1918940" y="28457"/>
                </a:cubicBezTo>
                <a:cubicBezTo>
                  <a:pt x="1917477" y="12733"/>
                  <a:pt x="1924425" y="3225"/>
                  <a:pt x="1943075" y="5785"/>
                </a:cubicBezTo>
                <a:close/>
                <a:moveTo>
                  <a:pt x="1849686" y="25"/>
                </a:moveTo>
                <a:cubicBezTo>
                  <a:pt x="1860794" y="-341"/>
                  <a:pt x="1871948" y="3408"/>
                  <a:pt x="1882735" y="10905"/>
                </a:cubicBezTo>
                <a:cubicBezTo>
                  <a:pt x="1889684" y="15659"/>
                  <a:pt x="1895900" y="31749"/>
                  <a:pt x="1892975" y="37600"/>
                </a:cubicBezTo>
                <a:cubicBezTo>
                  <a:pt x="1880175" y="61736"/>
                  <a:pt x="1855308" y="48571"/>
                  <a:pt x="1835561" y="51131"/>
                </a:cubicBezTo>
                <a:cubicBezTo>
                  <a:pt x="1819836" y="52959"/>
                  <a:pt x="1803746" y="52228"/>
                  <a:pt x="1787655" y="52959"/>
                </a:cubicBezTo>
                <a:cubicBezTo>
                  <a:pt x="1787655" y="93551"/>
                  <a:pt x="1768639" y="152793"/>
                  <a:pt x="1848726" y="107813"/>
                </a:cubicBezTo>
                <a:cubicBezTo>
                  <a:pt x="1867011" y="97939"/>
                  <a:pt x="1887124" y="120247"/>
                  <a:pt x="1902848" y="135606"/>
                </a:cubicBezTo>
                <a:cubicBezTo>
                  <a:pt x="1948926" y="180586"/>
                  <a:pt x="2014019" y="185340"/>
                  <a:pt x="2058633" y="158644"/>
                </a:cubicBezTo>
                <a:cubicBezTo>
                  <a:pt x="2097397" y="135606"/>
                  <a:pt x="2122995" y="137434"/>
                  <a:pt x="2151519" y="155353"/>
                </a:cubicBezTo>
                <a:cubicBezTo>
                  <a:pt x="2259398" y="223372"/>
                  <a:pt x="2389585" y="239097"/>
                  <a:pt x="2497829" y="305653"/>
                </a:cubicBezTo>
                <a:cubicBezTo>
                  <a:pt x="2529645" y="325034"/>
                  <a:pt x="2557437" y="297973"/>
                  <a:pt x="2576819" y="280785"/>
                </a:cubicBezTo>
                <a:cubicBezTo>
                  <a:pt x="2607903" y="252993"/>
                  <a:pt x="2560728" y="246776"/>
                  <a:pt x="2553780" y="228126"/>
                </a:cubicBezTo>
                <a:cubicBezTo>
                  <a:pt x="2535861" y="220081"/>
                  <a:pt x="2517577" y="211670"/>
                  <a:pt x="2499658" y="203624"/>
                </a:cubicBezTo>
                <a:cubicBezTo>
                  <a:pt x="2525256" y="191557"/>
                  <a:pt x="2543907" y="192654"/>
                  <a:pt x="2551220" y="219349"/>
                </a:cubicBezTo>
                <a:cubicBezTo>
                  <a:pt x="2581573" y="210207"/>
                  <a:pt x="2618873" y="257747"/>
                  <a:pt x="2642643" y="193751"/>
                </a:cubicBezTo>
                <a:cubicBezTo>
                  <a:pt x="2634964" y="263964"/>
                  <a:pt x="2656905" y="312235"/>
                  <a:pt x="2700788" y="341856"/>
                </a:cubicBezTo>
                <a:cubicBezTo>
                  <a:pt x="2750157" y="374768"/>
                  <a:pt x="2746500" y="455952"/>
                  <a:pt x="2820370" y="465460"/>
                </a:cubicBezTo>
                <a:cubicBezTo>
                  <a:pt x="2830975" y="466923"/>
                  <a:pt x="2815250" y="489230"/>
                  <a:pt x="2808668" y="498738"/>
                </a:cubicBezTo>
                <a:cubicBezTo>
                  <a:pt x="2762225" y="566025"/>
                  <a:pt x="2794040" y="600766"/>
                  <a:pt x="2845968" y="653060"/>
                </a:cubicBezTo>
                <a:cubicBezTo>
                  <a:pt x="2918741" y="726564"/>
                  <a:pt x="3021866" y="779589"/>
                  <a:pt x="3041248" y="900999"/>
                </a:cubicBezTo>
                <a:cubicBezTo>
                  <a:pt x="3048927" y="948539"/>
                  <a:pt x="3096467" y="988765"/>
                  <a:pt x="3109632" y="1037037"/>
                </a:cubicBezTo>
                <a:cubicBezTo>
                  <a:pt x="3135596" y="1132482"/>
                  <a:pt x="3216049" y="1199769"/>
                  <a:pt x="3225556" y="1306552"/>
                </a:cubicBezTo>
                <a:cubicBezTo>
                  <a:pt x="3234699" y="1410042"/>
                  <a:pt x="3289918" y="1516459"/>
                  <a:pt x="3273828" y="1616658"/>
                </a:cubicBezTo>
                <a:cubicBezTo>
                  <a:pt x="3245670" y="1791459"/>
                  <a:pt x="3262126" y="1975036"/>
                  <a:pt x="3185330" y="2141792"/>
                </a:cubicBezTo>
                <a:cubicBezTo>
                  <a:pt x="3175457" y="2163368"/>
                  <a:pt x="3162292" y="2185309"/>
                  <a:pt x="3167046" y="2211273"/>
                </a:cubicBezTo>
                <a:cubicBezTo>
                  <a:pt x="3140716" y="2264665"/>
                  <a:pt x="3139253" y="2327198"/>
                  <a:pt x="3103781" y="2376932"/>
                </a:cubicBezTo>
                <a:cubicBezTo>
                  <a:pt x="3015649" y="2394851"/>
                  <a:pt x="2977617" y="2467258"/>
                  <a:pt x="2932271" y="2532351"/>
                </a:cubicBezTo>
                <a:cubicBezTo>
                  <a:pt x="2924592" y="2543322"/>
                  <a:pt x="2913255" y="2560509"/>
                  <a:pt x="2904479" y="2560144"/>
                </a:cubicBezTo>
                <a:cubicBezTo>
                  <a:pt x="2796234" y="2554658"/>
                  <a:pt x="2770636" y="2677531"/>
                  <a:pt x="2680310" y="2701301"/>
                </a:cubicBezTo>
                <a:cubicBezTo>
                  <a:pt x="2636792" y="2712637"/>
                  <a:pt x="2617411" y="2767125"/>
                  <a:pt x="2571333" y="2780656"/>
                </a:cubicBezTo>
                <a:cubicBezTo>
                  <a:pt x="2558900" y="2775902"/>
                  <a:pt x="2546101" y="2770782"/>
                  <a:pt x="2533667" y="2766028"/>
                </a:cubicBezTo>
                <a:cubicBezTo>
                  <a:pt x="2505875" y="2764200"/>
                  <a:pt x="2501121" y="2806986"/>
                  <a:pt x="2470037" y="2798575"/>
                </a:cubicBezTo>
                <a:cubicBezTo>
                  <a:pt x="2457969" y="2808814"/>
                  <a:pt x="2444073" y="2829659"/>
                  <a:pt x="2434199" y="2827830"/>
                </a:cubicBezTo>
                <a:cubicBezTo>
                  <a:pt x="2346433" y="2811008"/>
                  <a:pt x="2387025" y="2855257"/>
                  <a:pt x="2408600" y="2891461"/>
                </a:cubicBezTo>
                <a:cubicBezTo>
                  <a:pt x="2382271" y="2884878"/>
                  <a:pt x="2360695" y="2869885"/>
                  <a:pt x="2338388" y="2886341"/>
                </a:cubicBezTo>
                <a:cubicBezTo>
                  <a:pt x="2323394" y="2889632"/>
                  <a:pt x="2308767" y="2893289"/>
                  <a:pt x="2293773" y="2896580"/>
                </a:cubicBezTo>
                <a:cubicBezTo>
                  <a:pt x="2271100" y="2921447"/>
                  <a:pt x="2236360" y="2921447"/>
                  <a:pt x="2208933" y="2936806"/>
                </a:cubicBezTo>
                <a:cubicBezTo>
                  <a:pt x="2185163" y="2989466"/>
                  <a:pt x="2155176" y="2956554"/>
                  <a:pt x="2126286" y="2943023"/>
                </a:cubicBezTo>
                <a:cubicBezTo>
                  <a:pt x="2065947" y="2954725"/>
                  <a:pt x="2004511" y="2963502"/>
                  <a:pt x="1944903" y="2978861"/>
                </a:cubicBezTo>
                <a:cubicBezTo>
                  <a:pt x="1927715" y="2983249"/>
                  <a:pt x="1947828" y="3000071"/>
                  <a:pt x="1950388" y="3011042"/>
                </a:cubicBezTo>
                <a:lnTo>
                  <a:pt x="2039251" y="3031886"/>
                </a:lnTo>
                <a:cubicBezTo>
                  <a:pt x="2003780" y="3043589"/>
                  <a:pt x="1967942" y="3061873"/>
                  <a:pt x="1934298" y="3026767"/>
                </a:cubicBezTo>
                <a:cubicBezTo>
                  <a:pt x="1884564" y="2993854"/>
                  <a:pt x="1832636" y="2988003"/>
                  <a:pt x="1771565" y="2991660"/>
                </a:cubicBezTo>
                <a:cubicBezTo>
                  <a:pt x="1675388" y="2997511"/>
                  <a:pt x="1589450" y="2942292"/>
                  <a:pt x="1498393" y="2915231"/>
                </a:cubicBezTo>
                <a:cubicBezTo>
                  <a:pt x="1393074" y="2884147"/>
                  <a:pt x="1309330" y="2797844"/>
                  <a:pt x="1193040" y="2791261"/>
                </a:cubicBezTo>
                <a:cubicBezTo>
                  <a:pt x="1178778" y="2790164"/>
                  <a:pt x="1162688" y="2787238"/>
                  <a:pt x="1161225" y="2772245"/>
                </a:cubicBezTo>
                <a:cubicBezTo>
                  <a:pt x="1152814" y="2678262"/>
                  <a:pt x="1058100" y="2666194"/>
                  <a:pt x="1009097" y="2610975"/>
                </a:cubicBezTo>
                <a:cubicBezTo>
                  <a:pt x="985327" y="2584279"/>
                  <a:pt x="981670" y="2615729"/>
                  <a:pt x="977282" y="2632551"/>
                </a:cubicBezTo>
                <a:cubicBezTo>
                  <a:pt x="1024091" y="2696181"/>
                  <a:pt x="975088" y="2771879"/>
                  <a:pt x="1002880" y="2840264"/>
                </a:cubicBezTo>
                <a:cubicBezTo>
                  <a:pt x="1012388" y="2863302"/>
                  <a:pt x="970334" y="2855257"/>
                  <a:pt x="953878" y="2865497"/>
                </a:cubicBezTo>
                <a:cubicBezTo>
                  <a:pt x="933765" y="2877930"/>
                  <a:pt x="925719" y="2869519"/>
                  <a:pt x="926451" y="2849772"/>
                </a:cubicBezTo>
                <a:cubicBezTo>
                  <a:pt x="927914" y="2812837"/>
                  <a:pt x="866112" y="2798941"/>
                  <a:pt x="892076" y="2753960"/>
                </a:cubicBezTo>
                <a:cubicBezTo>
                  <a:pt x="886590" y="2743721"/>
                  <a:pt x="886225" y="2733116"/>
                  <a:pt x="886225" y="2722145"/>
                </a:cubicBezTo>
                <a:cubicBezTo>
                  <a:pt x="872328" y="2688502"/>
                  <a:pt x="838319" y="2661440"/>
                  <a:pt x="845633" y="2620483"/>
                </a:cubicBezTo>
                <a:cubicBezTo>
                  <a:pt x="840879" y="2592690"/>
                  <a:pt x="836491" y="2564532"/>
                  <a:pt x="832102" y="2536739"/>
                </a:cubicBezTo>
                <a:cubicBezTo>
                  <a:pt x="830274" y="2531985"/>
                  <a:pt x="828445" y="2527597"/>
                  <a:pt x="826251" y="2523209"/>
                </a:cubicBezTo>
                <a:cubicBezTo>
                  <a:pt x="832834" y="2495051"/>
                  <a:pt x="799556" y="2465064"/>
                  <a:pt x="818206" y="2437271"/>
                </a:cubicBezTo>
                <a:cubicBezTo>
                  <a:pt x="817109" y="2436174"/>
                  <a:pt x="816378" y="2435077"/>
                  <a:pt x="814915" y="2433980"/>
                </a:cubicBezTo>
                <a:cubicBezTo>
                  <a:pt x="798459" y="2420449"/>
                  <a:pt x="779808" y="2398142"/>
                  <a:pt x="759330" y="2408747"/>
                </a:cubicBezTo>
                <a:cubicBezTo>
                  <a:pt x="728246" y="2425203"/>
                  <a:pt x="755673" y="2456287"/>
                  <a:pt x="750553" y="2480789"/>
                </a:cubicBezTo>
                <a:cubicBezTo>
                  <a:pt x="773592" y="2484445"/>
                  <a:pt x="806870" y="2463967"/>
                  <a:pt x="809429" y="2498342"/>
                </a:cubicBezTo>
                <a:cubicBezTo>
                  <a:pt x="812355" y="2532351"/>
                  <a:pt x="759330" y="2487371"/>
                  <a:pt x="749456" y="2523209"/>
                </a:cubicBezTo>
                <a:cubicBezTo>
                  <a:pt x="742508" y="2527597"/>
                  <a:pt x="735925" y="2531620"/>
                  <a:pt x="728977" y="2536008"/>
                </a:cubicBezTo>
                <a:cubicBezTo>
                  <a:pt x="721663" y="2540396"/>
                  <a:pt x="713984" y="2544419"/>
                  <a:pt x="718372" y="2555024"/>
                </a:cubicBezTo>
                <a:cubicBezTo>
                  <a:pt x="722029" y="2580622"/>
                  <a:pt x="707036" y="2590862"/>
                  <a:pt x="685825" y="2596347"/>
                </a:cubicBezTo>
                <a:cubicBezTo>
                  <a:pt x="684728" y="2596347"/>
                  <a:pt x="683997" y="2595616"/>
                  <a:pt x="682900" y="2595616"/>
                </a:cubicBezTo>
                <a:cubicBezTo>
                  <a:pt x="682169" y="2603295"/>
                  <a:pt x="681437" y="2611341"/>
                  <a:pt x="680706" y="2619386"/>
                </a:cubicBezTo>
                <a:cubicBezTo>
                  <a:pt x="659861" y="2615729"/>
                  <a:pt x="626218" y="2631454"/>
                  <a:pt x="621464" y="2603295"/>
                </a:cubicBezTo>
                <a:cubicBezTo>
                  <a:pt x="617441" y="2579160"/>
                  <a:pt x="648159" y="2589399"/>
                  <a:pt x="664615" y="2587205"/>
                </a:cubicBezTo>
                <a:cubicBezTo>
                  <a:pt x="645599" y="2499073"/>
                  <a:pt x="700819" y="2405456"/>
                  <a:pt x="644137" y="2319518"/>
                </a:cubicBezTo>
                <a:cubicBezTo>
                  <a:pt x="640480" y="2314033"/>
                  <a:pt x="648891" y="2299405"/>
                  <a:pt x="653279" y="2289532"/>
                </a:cubicBezTo>
                <a:cubicBezTo>
                  <a:pt x="666810" y="2259179"/>
                  <a:pt x="698625" y="2222976"/>
                  <a:pt x="667907" y="2196280"/>
                </a:cubicBezTo>
                <a:cubicBezTo>
                  <a:pt x="637554" y="2169950"/>
                  <a:pt x="597328" y="2146546"/>
                  <a:pt x="553445" y="2167025"/>
                </a:cubicBezTo>
                <a:cubicBezTo>
                  <a:pt x="554176" y="2161905"/>
                  <a:pt x="551617" y="2155688"/>
                  <a:pt x="551617" y="2150203"/>
                </a:cubicBezTo>
                <a:cubicBezTo>
                  <a:pt x="531138" y="2142158"/>
                  <a:pt x="494934" y="2140695"/>
                  <a:pt x="507368" y="2109611"/>
                </a:cubicBezTo>
                <a:cubicBezTo>
                  <a:pt x="516144" y="2087304"/>
                  <a:pt x="536989" y="2118753"/>
                  <a:pt x="553811" y="2119119"/>
                </a:cubicBezTo>
                <a:cubicBezTo>
                  <a:pt x="631337" y="2040130"/>
                  <a:pt x="629143" y="2043055"/>
                  <a:pt x="538452" y="1987470"/>
                </a:cubicBezTo>
                <a:cubicBezTo>
                  <a:pt x="417773" y="1913600"/>
                  <a:pt x="297826" y="1856552"/>
                  <a:pt x="150087" y="1903727"/>
                </a:cubicBezTo>
                <a:cubicBezTo>
                  <a:pt x="117540" y="1914332"/>
                  <a:pt x="112420" y="1869717"/>
                  <a:pt x="117906" y="1846679"/>
                </a:cubicBezTo>
                <a:cubicBezTo>
                  <a:pt x="123757" y="1821811"/>
                  <a:pt x="142773" y="1800236"/>
                  <a:pt x="157401" y="1777928"/>
                </a:cubicBezTo>
                <a:cubicBezTo>
                  <a:pt x="180439" y="1742456"/>
                  <a:pt x="146064" y="1731851"/>
                  <a:pt x="158132" y="1692722"/>
                </a:cubicBezTo>
                <a:cubicBezTo>
                  <a:pt x="184462" y="1606785"/>
                  <a:pt x="157401" y="1581918"/>
                  <a:pt x="86091" y="1563633"/>
                </a:cubicBezTo>
                <a:cubicBezTo>
                  <a:pt x="82434" y="1562902"/>
                  <a:pt x="83165" y="1532184"/>
                  <a:pt x="105107" y="1522310"/>
                </a:cubicBezTo>
                <a:cubicBezTo>
                  <a:pt x="136556" y="1508048"/>
                  <a:pt x="165811" y="1475501"/>
                  <a:pt x="196895" y="1474038"/>
                </a:cubicBezTo>
                <a:cubicBezTo>
                  <a:pt x="276616" y="1470747"/>
                  <a:pt x="238218" y="1434909"/>
                  <a:pt x="223225" y="1402729"/>
                </a:cubicBezTo>
                <a:cubicBezTo>
                  <a:pt x="199455" y="1380787"/>
                  <a:pt x="199089" y="1354823"/>
                  <a:pt x="212620" y="1328493"/>
                </a:cubicBezTo>
                <a:cubicBezTo>
                  <a:pt x="215180" y="1323739"/>
                  <a:pt x="227613" y="1318619"/>
                  <a:pt x="232367" y="1320814"/>
                </a:cubicBezTo>
                <a:cubicBezTo>
                  <a:pt x="258332" y="1332516"/>
                  <a:pt x="261988" y="1356651"/>
                  <a:pt x="260891" y="1381884"/>
                </a:cubicBezTo>
                <a:cubicBezTo>
                  <a:pt x="302215" y="1344218"/>
                  <a:pt x="313551" y="1310940"/>
                  <a:pt x="264548" y="1265228"/>
                </a:cubicBezTo>
                <a:cubicBezTo>
                  <a:pt x="211157" y="1215129"/>
                  <a:pt x="270765" y="1158812"/>
                  <a:pt x="269302" y="1104690"/>
                </a:cubicBezTo>
                <a:cubicBezTo>
                  <a:pt x="268937" y="1097376"/>
                  <a:pt x="270399" y="1090062"/>
                  <a:pt x="271131" y="1083114"/>
                </a:cubicBezTo>
                <a:cubicBezTo>
                  <a:pt x="226882" y="1066292"/>
                  <a:pt x="266377" y="1136505"/>
                  <a:pt x="226516" y="1122608"/>
                </a:cubicBezTo>
                <a:cubicBezTo>
                  <a:pt x="200552" y="1113466"/>
                  <a:pt x="162886" y="1112735"/>
                  <a:pt x="187387" y="1067389"/>
                </a:cubicBezTo>
                <a:cubicBezTo>
                  <a:pt x="201649" y="1041059"/>
                  <a:pt x="213351" y="1013998"/>
                  <a:pt x="214083" y="983280"/>
                </a:cubicBezTo>
                <a:cubicBezTo>
                  <a:pt x="215546" y="951830"/>
                  <a:pt x="198358" y="913798"/>
                  <a:pt x="244070" y="898074"/>
                </a:cubicBezTo>
                <a:cubicBezTo>
                  <a:pt x="303677" y="865161"/>
                  <a:pt x="363651" y="831883"/>
                  <a:pt x="425087" y="797874"/>
                </a:cubicBezTo>
                <a:cubicBezTo>
                  <a:pt x="437155" y="833712"/>
                  <a:pt x="381570" y="865527"/>
                  <a:pt x="415579" y="890760"/>
                </a:cubicBezTo>
                <a:cubicBezTo>
                  <a:pt x="424721" y="897708"/>
                  <a:pt x="476650" y="911604"/>
                  <a:pt x="504077" y="883080"/>
                </a:cubicBezTo>
                <a:cubicBezTo>
                  <a:pt x="536623" y="861504"/>
                  <a:pt x="564050" y="890760"/>
                  <a:pt x="594037" y="890760"/>
                </a:cubicBezTo>
                <a:cubicBezTo>
                  <a:pt x="607202" y="890760"/>
                  <a:pt x="597694" y="930986"/>
                  <a:pt x="625486" y="903193"/>
                </a:cubicBezTo>
                <a:cubicBezTo>
                  <a:pt x="643040" y="885640"/>
                  <a:pt x="633166" y="880520"/>
                  <a:pt x="628046" y="866258"/>
                </a:cubicBezTo>
                <a:cubicBezTo>
                  <a:pt x="614516" y="828958"/>
                  <a:pt x="607933" y="792389"/>
                  <a:pt x="618904" y="759476"/>
                </a:cubicBezTo>
                <a:cubicBezTo>
                  <a:pt x="605373" y="783978"/>
                  <a:pt x="588186" y="806651"/>
                  <a:pt x="569901" y="828592"/>
                </a:cubicBezTo>
                <a:cubicBezTo>
                  <a:pt x="549057" y="853459"/>
                  <a:pt x="523093" y="876863"/>
                  <a:pt x="487986" y="845780"/>
                </a:cubicBezTo>
                <a:cubicBezTo>
                  <a:pt x="471530" y="813233"/>
                  <a:pt x="465313" y="782881"/>
                  <a:pt x="508831" y="767521"/>
                </a:cubicBezTo>
                <a:cubicBezTo>
                  <a:pt x="493837" y="741557"/>
                  <a:pt x="456537" y="764962"/>
                  <a:pt x="455805" y="738998"/>
                </a:cubicBezTo>
                <a:cubicBezTo>
                  <a:pt x="455440" y="717056"/>
                  <a:pt x="469701" y="689263"/>
                  <a:pt x="495300" y="683778"/>
                </a:cubicBezTo>
                <a:cubicBezTo>
                  <a:pt x="556371" y="670979"/>
                  <a:pt x="600254" y="633678"/>
                  <a:pt x="644137" y="588332"/>
                </a:cubicBezTo>
                <a:cubicBezTo>
                  <a:pt x="636823" y="621245"/>
                  <a:pt x="623658" y="651231"/>
                  <a:pt x="645965" y="679755"/>
                </a:cubicBezTo>
                <a:cubicBezTo>
                  <a:pt x="642674" y="702063"/>
                  <a:pt x="635360" y="722176"/>
                  <a:pt x="626583" y="741557"/>
                </a:cubicBezTo>
                <a:cubicBezTo>
                  <a:pt x="634629" y="727295"/>
                  <a:pt x="646331" y="713765"/>
                  <a:pt x="663518" y="701697"/>
                </a:cubicBezTo>
                <a:cubicBezTo>
                  <a:pt x="720566" y="642455"/>
                  <a:pt x="776883" y="581750"/>
                  <a:pt x="859163" y="555786"/>
                </a:cubicBezTo>
                <a:cubicBezTo>
                  <a:pt x="892076" y="534576"/>
                  <a:pt x="924988" y="513731"/>
                  <a:pt x="957900" y="492521"/>
                </a:cubicBezTo>
                <a:cubicBezTo>
                  <a:pt x="895733" y="446444"/>
                  <a:pt x="943273" y="373671"/>
                  <a:pt x="915846" y="318086"/>
                </a:cubicBezTo>
                <a:cubicBezTo>
                  <a:pt x="903412" y="292488"/>
                  <a:pt x="929742" y="288831"/>
                  <a:pt x="945833" y="280785"/>
                </a:cubicBezTo>
                <a:cubicBezTo>
                  <a:pt x="1099789" y="202893"/>
                  <a:pt x="1260328" y="141822"/>
                  <a:pt x="1427083" y="97939"/>
                </a:cubicBezTo>
                <a:cubicBezTo>
                  <a:pt x="1450487" y="91723"/>
                  <a:pt x="1476086" y="66490"/>
                  <a:pt x="1498393" y="100865"/>
                </a:cubicBezTo>
                <a:cubicBezTo>
                  <a:pt x="1523992" y="116955"/>
                  <a:pt x="1547030" y="131583"/>
                  <a:pt x="1499490" y="150233"/>
                </a:cubicBezTo>
                <a:cubicBezTo>
                  <a:pt x="1445368" y="171444"/>
                  <a:pt x="1385394" y="175832"/>
                  <a:pt x="1334563" y="206550"/>
                </a:cubicBezTo>
                <a:cubicBezTo>
                  <a:pt x="1325421" y="212767"/>
                  <a:pt x="1342608" y="223006"/>
                  <a:pt x="1335660" y="214595"/>
                </a:cubicBezTo>
                <a:cubicBezTo>
                  <a:pt x="1332735" y="210938"/>
                  <a:pt x="1333100" y="207647"/>
                  <a:pt x="1336757" y="206550"/>
                </a:cubicBezTo>
                <a:cubicBezTo>
                  <a:pt x="1416844" y="182780"/>
                  <a:pt x="1493639" y="148039"/>
                  <a:pt x="1575554" y="130120"/>
                </a:cubicBezTo>
                <a:cubicBezTo>
                  <a:pt x="1610661" y="133046"/>
                  <a:pt x="1666611" y="163033"/>
                  <a:pt x="1650155" y="87700"/>
                </a:cubicBezTo>
                <a:cubicBezTo>
                  <a:pt x="1633333" y="11270"/>
                  <a:pt x="1696964" y="20778"/>
                  <a:pt x="1714151" y="38697"/>
                </a:cubicBezTo>
                <a:cubicBezTo>
                  <a:pt x="1747064" y="73072"/>
                  <a:pt x="1762788" y="53691"/>
                  <a:pt x="1786193" y="37235"/>
                </a:cubicBezTo>
                <a:cubicBezTo>
                  <a:pt x="1796432" y="29189"/>
                  <a:pt x="1807037" y="22241"/>
                  <a:pt x="1816911" y="13830"/>
                </a:cubicBezTo>
                <a:cubicBezTo>
                  <a:pt x="1827516" y="4870"/>
                  <a:pt x="1838578" y="391"/>
                  <a:pt x="1849686" y="2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6538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4F78E0D-0DAC-6011-31A5-9AEE3A8F2F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1" r="1341"/>
          <a:stretch/>
        </p:blipFill>
        <p:spPr>
          <a:xfrm>
            <a:off x="0" y="4396"/>
            <a:ext cx="12192000" cy="684920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2402E73-26BE-7DEF-C576-3B58EBAFC2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5DCAC5">
                  <a:alpha val="53000"/>
                </a:srgbClr>
              </a:gs>
              <a:gs pos="0">
                <a:srgbClr val="12A59E">
                  <a:alpha val="77000"/>
                </a:srgbClr>
              </a:gs>
              <a:gs pos="72000">
                <a:srgbClr val="E9FED5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D5586CA-ADBB-F61F-58FB-F3B5CDFC5F1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DE433E5-D913-2B99-4FDE-2109F59037F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4442" y="4005072"/>
            <a:ext cx="4741523" cy="409667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FC883838-70BF-AEAC-13B9-079F16353E3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58151" y="4005072"/>
            <a:ext cx="4741523" cy="409667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86ED217-A039-EA74-D6A8-433DFABF49C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411" y="4520563"/>
            <a:ext cx="3016920" cy="23017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16E9375-427C-7CA6-6F58-FCA62327FC6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9551" y="4205937"/>
            <a:ext cx="2774790" cy="2770197"/>
          </a:xfrm>
          <a:prstGeom prst="rect">
            <a:avLst/>
          </a:prstGeom>
        </p:spPr>
      </p:pic>
      <p:pic>
        <p:nvPicPr>
          <p:cNvPr id="33" name="Picture 31">
            <a:extLst>
              <a:ext uri="{FF2B5EF4-FFF2-40B4-BE49-F238E27FC236}">
                <a16:creationId xmlns:a16="http://schemas.microsoft.com/office/drawing/2014/main" id="{1525FA18-3018-7C86-342D-58BA301AA8F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015" y="5336127"/>
            <a:ext cx="1436946" cy="1434566"/>
          </a:xfrm>
          <a:prstGeom prst="rect">
            <a:avLst/>
          </a:prstGeom>
        </p:spPr>
      </p:pic>
      <p:sp>
        <p:nvSpPr>
          <p:cNvPr id="14" name="圆: 空心 13">
            <a:extLst>
              <a:ext uri="{FF2B5EF4-FFF2-40B4-BE49-F238E27FC236}">
                <a16:creationId xmlns:a16="http://schemas.microsoft.com/office/drawing/2014/main" id="{A4638DEB-0DC7-6C1A-F575-1FAAD4A133A5}"/>
              </a:ext>
            </a:extLst>
          </p:cNvPr>
          <p:cNvSpPr/>
          <p:nvPr/>
        </p:nvSpPr>
        <p:spPr>
          <a:xfrm>
            <a:off x="1894754" y="388695"/>
            <a:ext cx="8402493" cy="8402493"/>
          </a:xfrm>
          <a:prstGeom prst="donut">
            <a:avLst>
              <a:gd name="adj" fmla="val 3534"/>
            </a:avLst>
          </a:prstGeom>
          <a:gradFill flip="none" rotWithShape="1">
            <a:gsLst>
              <a:gs pos="4600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6F75CEAA-AC7C-E668-8A02-063CA00C1397}"/>
              </a:ext>
            </a:extLst>
          </p:cNvPr>
          <p:cNvSpPr/>
          <p:nvPr/>
        </p:nvSpPr>
        <p:spPr>
          <a:xfrm>
            <a:off x="1584960" y="78903"/>
            <a:ext cx="9022080" cy="9022078"/>
          </a:xfrm>
          <a:prstGeom prst="donut">
            <a:avLst>
              <a:gd name="adj" fmla="val 1598"/>
            </a:avLst>
          </a:prstGeom>
          <a:gradFill flip="none" rotWithShape="1">
            <a:gsLst>
              <a:gs pos="4600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2CE0322-90A6-B0A4-3CEB-A4B982EE6D6A}"/>
              </a:ext>
            </a:extLst>
          </p:cNvPr>
          <p:cNvSpPr txBox="1"/>
          <p:nvPr/>
        </p:nvSpPr>
        <p:spPr>
          <a:xfrm>
            <a:off x="3774000" y="3508165"/>
            <a:ext cx="46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all" spc="0" normalizeH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sym typeface="+mn-lt"/>
              </a:rPr>
              <a:t>Research content and application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0025F2C-BC87-6A1D-92CB-6BED89376AF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17868" y="1218857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26E1F16-1FC5-4723-26EE-8DD81D87D66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64830">
            <a:off x="9605459" y="589788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55BE036-79BE-7BB4-CF87-96AF02D03AC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91129" y="2761324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1270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B9D0F5A-C837-60F0-28AD-77AFCB3B47E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456328">
            <a:off x="-545554" y="2217639"/>
            <a:ext cx="1891258" cy="17800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63500"/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BA17FA1-6112-D4D4-2831-2DC8C66825B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9415" y="374570"/>
            <a:ext cx="2285836" cy="720038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7C7E2608-64D1-23B2-E5BB-670D7063A4A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00" y="1246307"/>
            <a:ext cx="1199063" cy="120511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9525747-9BC4-F056-F90D-8A78B0E8725B}"/>
              </a:ext>
            </a:extLst>
          </p:cNvPr>
          <p:cNvSpPr txBox="1"/>
          <p:nvPr/>
        </p:nvSpPr>
        <p:spPr>
          <a:xfrm>
            <a:off x="5731568" y="1303253"/>
            <a:ext cx="1001851" cy="981566"/>
          </a:xfrm>
          <a:custGeom>
            <a:avLst/>
            <a:gdLst/>
            <a:ahLst/>
            <a:cxnLst/>
            <a:rect l="l" t="t" r="r" b="b"/>
            <a:pathLst>
              <a:path w="1001851" h="981566">
                <a:moveTo>
                  <a:pt x="338678" y="935698"/>
                </a:moveTo>
                <a:lnTo>
                  <a:pt x="339268" y="936910"/>
                </a:lnTo>
                <a:lnTo>
                  <a:pt x="340843" y="937240"/>
                </a:lnTo>
                <a:close/>
                <a:moveTo>
                  <a:pt x="315278" y="847451"/>
                </a:moveTo>
                <a:cubicBezTo>
                  <a:pt x="315278" y="849825"/>
                  <a:pt x="314445" y="852162"/>
                  <a:pt x="312779" y="854464"/>
                </a:cubicBezTo>
                <a:lnTo>
                  <a:pt x="311614" y="855520"/>
                </a:lnTo>
                <a:lnTo>
                  <a:pt x="313040" y="854986"/>
                </a:lnTo>
                <a:cubicBezTo>
                  <a:pt x="314532" y="853312"/>
                  <a:pt x="315278" y="850800"/>
                  <a:pt x="315278" y="847451"/>
                </a:cubicBezTo>
                <a:close/>
                <a:moveTo>
                  <a:pt x="302091" y="837435"/>
                </a:moveTo>
                <a:lnTo>
                  <a:pt x="303263" y="841983"/>
                </a:lnTo>
                <a:cubicBezTo>
                  <a:pt x="303263" y="840309"/>
                  <a:pt x="302948" y="838870"/>
                  <a:pt x="302319" y="837668"/>
                </a:cubicBezTo>
                <a:close/>
                <a:moveTo>
                  <a:pt x="298450" y="834444"/>
                </a:moveTo>
                <a:lnTo>
                  <a:pt x="300866" y="836180"/>
                </a:lnTo>
                <a:lnTo>
                  <a:pt x="299489" y="834770"/>
                </a:lnTo>
                <a:close/>
                <a:moveTo>
                  <a:pt x="541914" y="825162"/>
                </a:moveTo>
                <a:lnTo>
                  <a:pt x="541071" y="825454"/>
                </a:lnTo>
                <a:lnTo>
                  <a:pt x="540759" y="826451"/>
                </a:lnTo>
                <a:close/>
                <a:moveTo>
                  <a:pt x="980682" y="731879"/>
                </a:moveTo>
                <a:lnTo>
                  <a:pt x="980729" y="731981"/>
                </a:lnTo>
                <a:lnTo>
                  <a:pt x="980886" y="732045"/>
                </a:lnTo>
                <a:close/>
                <a:moveTo>
                  <a:pt x="975235" y="728578"/>
                </a:moveTo>
                <a:lnTo>
                  <a:pt x="975836" y="730732"/>
                </a:lnTo>
                <a:lnTo>
                  <a:pt x="976091" y="730389"/>
                </a:lnTo>
                <a:close/>
                <a:moveTo>
                  <a:pt x="690433" y="680201"/>
                </a:moveTo>
                <a:lnTo>
                  <a:pt x="692357" y="680942"/>
                </a:lnTo>
                <a:lnTo>
                  <a:pt x="694413" y="682649"/>
                </a:lnTo>
                <a:lnTo>
                  <a:pt x="693534" y="682477"/>
                </a:lnTo>
                <a:cubicBezTo>
                  <a:pt x="692305" y="682075"/>
                  <a:pt x="691383" y="681572"/>
                  <a:pt x="690768" y="680969"/>
                </a:cubicBezTo>
                <a:close/>
                <a:moveTo>
                  <a:pt x="84493" y="603499"/>
                </a:moveTo>
                <a:lnTo>
                  <a:pt x="78428" y="603862"/>
                </a:lnTo>
                <a:cubicBezTo>
                  <a:pt x="80848" y="603862"/>
                  <a:pt x="82746" y="603778"/>
                  <a:pt x="84122" y="603609"/>
                </a:cubicBezTo>
                <a:close/>
                <a:moveTo>
                  <a:pt x="366956" y="579978"/>
                </a:moveTo>
                <a:lnTo>
                  <a:pt x="366842" y="579993"/>
                </a:lnTo>
                <a:lnTo>
                  <a:pt x="364774" y="581576"/>
                </a:lnTo>
                <a:lnTo>
                  <a:pt x="364782" y="581576"/>
                </a:lnTo>
                <a:close/>
                <a:moveTo>
                  <a:pt x="336815" y="553525"/>
                </a:moveTo>
                <a:lnTo>
                  <a:pt x="336811" y="553530"/>
                </a:lnTo>
                <a:lnTo>
                  <a:pt x="336813" y="553530"/>
                </a:lnTo>
                <a:close/>
                <a:moveTo>
                  <a:pt x="404480" y="448721"/>
                </a:moveTo>
                <a:lnTo>
                  <a:pt x="403927" y="448922"/>
                </a:lnTo>
                <a:cubicBezTo>
                  <a:pt x="395116" y="461262"/>
                  <a:pt x="390710" y="467287"/>
                  <a:pt x="390710" y="466996"/>
                </a:cubicBezTo>
                <a:cubicBezTo>
                  <a:pt x="390710" y="470839"/>
                  <a:pt x="389120" y="474368"/>
                  <a:pt x="385939" y="477583"/>
                </a:cubicBezTo>
                <a:cubicBezTo>
                  <a:pt x="384697" y="479429"/>
                  <a:pt x="382729" y="482720"/>
                  <a:pt x="380036" y="487457"/>
                </a:cubicBezTo>
                <a:cubicBezTo>
                  <a:pt x="376519" y="493075"/>
                  <a:pt x="372589" y="499355"/>
                  <a:pt x="368248" y="506297"/>
                </a:cubicBezTo>
                <a:cubicBezTo>
                  <a:pt x="366460" y="508816"/>
                  <a:pt x="365566" y="510238"/>
                  <a:pt x="365566" y="510564"/>
                </a:cubicBezTo>
                <a:cubicBezTo>
                  <a:pt x="365566" y="510564"/>
                  <a:pt x="361346" y="517128"/>
                  <a:pt x="352907" y="530257"/>
                </a:cubicBezTo>
                <a:cubicBezTo>
                  <a:pt x="346778" y="539150"/>
                  <a:pt x="342906" y="544693"/>
                  <a:pt x="341293" y="546887"/>
                </a:cubicBezTo>
                <a:lnTo>
                  <a:pt x="337755" y="552131"/>
                </a:lnTo>
                <a:lnTo>
                  <a:pt x="337214" y="553965"/>
                </a:lnTo>
                <a:cubicBezTo>
                  <a:pt x="335806" y="556652"/>
                  <a:pt x="333695" y="559645"/>
                  <a:pt x="330880" y="562941"/>
                </a:cubicBezTo>
                <a:cubicBezTo>
                  <a:pt x="323386" y="571921"/>
                  <a:pt x="316944" y="579935"/>
                  <a:pt x="311551" y="586984"/>
                </a:cubicBezTo>
                <a:lnTo>
                  <a:pt x="298548" y="605208"/>
                </a:lnTo>
                <a:lnTo>
                  <a:pt x="309971" y="601681"/>
                </a:lnTo>
                <a:cubicBezTo>
                  <a:pt x="319719" y="598416"/>
                  <a:pt x="329963" y="594743"/>
                  <a:pt x="340701" y="590663"/>
                </a:cubicBezTo>
                <a:cubicBezTo>
                  <a:pt x="342720" y="590152"/>
                  <a:pt x="345611" y="588956"/>
                  <a:pt x="349372" y="587076"/>
                </a:cubicBezTo>
                <a:cubicBezTo>
                  <a:pt x="349686" y="586913"/>
                  <a:pt x="349842" y="588434"/>
                  <a:pt x="349842" y="591638"/>
                </a:cubicBezTo>
                <a:cubicBezTo>
                  <a:pt x="349842" y="585517"/>
                  <a:pt x="352849" y="582107"/>
                  <a:pt x="358863" y="581406"/>
                </a:cubicBezTo>
                <a:lnTo>
                  <a:pt x="359062" y="581411"/>
                </a:lnTo>
                <a:lnTo>
                  <a:pt x="359319" y="581090"/>
                </a:lnTo>
                <a:cubicBezTo>
                  <a:pt x="360656" y="580163"/>
                  <a:pt x="362326" y="579560"/>
                  <a:pt x="364331" y="579280"/>
                </a:cubicBezTo>
                <a:lnTo>
                  <a:pt x="367815" y="579347"/>
                </a:lnTo>
                <a:lnTo>
                  <a:pt x="371395" y="576715"/>
                </a:lnTo>
                <a:lnTo>
                  <a:pt x="376676" y="575470"/>
                </a:lnTo>
                <a:lnTo>
                  <a:pt x="380123" y="573280"/>
                </a:lnTo>
                <a:cubicBezTo>
                  <a:pt x="382283" y="572209"/>
                  <a:pt x="385109" y="571015"/>
                  <a:pt x="388603" y="569698"/>
                </a:cubicBezTo>
                <a:cubicBezTo>
                  <a:pt x="418693" y="556801"/>
                  <a:pt x="441364" y="545151"/>
                  <a:pt x="456618" y="534750"/>
                </a:cubicBezTo>
                <a:cubicBezTo>
                  <a:pt x="466532" y="526624"/>
                  <a:pt x="477293" y="522561"/>
                  <a:pt x="488902" y="522561"/>
                </a:cubicBezTo>
                <a:cubicBezTo>
                  <a:pt x="497388" y="522561"/>
                  <a:pt x="508149" y="526229"/>
                  <a:pt x="521185" y="533566"/>
                </a:cubicBezTo>
                <a:lnTo>
                  <a:pt x="534690" y="540107"/>
                </a:lnTo>
                <a:lnTo>
                  <a:pt x="509849" y="514708"/>
                </a:lnTo>
                <a:cubicBezTo>
                  <a:pt x="498113" y="501578"/>
                  <a:pt x="488594" y="492025"/>
                  <a:pt x="481292" y="486046"/>
                </a:cubicBezTo>
                <a:cubicBezTo>
                  <a:pt x="451307" y="467658"/>
                  <a:pt x="429791" y="458464"/>
                  <a:pt x="416743" y="458464"/>
                </a:cubicBezTo>
                <a:cubicBezTo>
                  <a:pt x="412947" y="458464"/>
                  <a:pt x="409928" y="457445"/>
                  <a:pt x="407686" y="455408"/>
                </a:cubicBezTo>
                <a:close/>
                <a:moveTo>
                  <a:pt x="308504" y="392469"/>
                </a:moveTo>
                <a:cubicBezTo>
                  <a:pt x="306467" y="392469"/>
                  <a:pt x="304855" y="392719"/>
                  <a:pt x="303668" y="393218"/>
                </a:cubicBezTo>
                <a:lnTo>
                  <a:pt x="303434" y="393448"/>
                </a:lnTo>
                <a:close/>
                <a:moveTo>
                  <a:pt x="531981" y="151109"/>
                </a:moveTo>
                <a:cubicBezTo>
                  <a:pt x="531668" y="149751"/>
                  <a:pt x="529613" y="151399"/>
                  <a:pt x="525817" y="156054"/>
                </a:cubicBezTo>
                <a:cubicBezTo>
                  <a:pt x="514162" y="164970"/>
                  <a:pt x="503459" y="177879"/>
                  <a:pt x="493708" y="194781"/>
                </a:cubicBezTo>
                <a:cubicBezTo>
                  <a:pt x="489331" y="203534"/>
                  <a:pt x="484554" y="214051"/>
                  <a:pt x="479377" y="226333"/>
                </a:cubicBezTo>
                <a:cubicBezTo>
                  <a:pt x="474199" y="238615"/>
                  <a:pt x="471611" y="245226"/>
                  <a:pt x="471611" y="246166"/>
                </a:cubicBezTo>
                <a:cubicBezTo>
                  <a:pt x="471611" y="249080"/>
                  <a:pt x="469806" y="254629"/>
                  <a:pt x="466195" y="262813"/>
                </a:cubicBezTo>
                <a:lnTo>
                  <a:pt x="466061" y="263108"/>
                </a:lnTo>
                <a:lnTo>
                  <a:pt x="477670" y="251947"/>
                </a:lnTo>
                <a:cubicBezTo>
                  <a:pt x="495687" y="234801"/>
                  <a:pt x="508567" y="219205"/>
                  <a:pt x="516310" y="205159"/>
                </a:cubicBezTo>
                <a:cubicBezTo>
                  <a:pt x="518933" y="200829"/>
                  <a:pt x="521336" y="197573"/>
                  <a:pt x="523518" y="195390"/>
                </a:cubicBezTo>
                <a:cubicBezTo>
                  <a:pt x="523623" y="195286"/>
                  <a:pt x="523675" y="195814"/>
                  <a:pt x="523675" y="196975"/>
                </a:cubicBezTo>
                <a:cubicBezTo>
                  <a:pt x="523675" y="193597"/>
                  <a:pt x="525097" y="189772"/>
                  <a:pt x="527941" y="185500"/>
                </a:cubicBezTo>
                <a:cubicBezTo>
                  <a:pt x="529091" y="184350"/>
                  <a:pt x="530565" y="181971"/>
                  <a:pt x="532364" y="178360"/>
                </a:cubicBezTo>
                <a:cubicBezTo>
                  <a:pt x="534930" y="173229"/>
                  <a:pt x="537083" y="169793"/>
                  <a:pt x="538824" y="168052"/>
                </a:cubicBezTo>
                <a:cubicBezTo>
                  <a:pt x="538383" y="168493"/>
                  <a:pt x="538656" y="167483"/>
                  <a:pt x="539643" y="165022"/>
                </a:cubicBezTo>
                <a:cubicBezTo>
                  <a:pt x="541384" y="163292"/>
                  <a:pt x="541262" y="160704"/>
                  <a:pt x="539277" y="157256"/>
                </a:cubicBezTo>
                <a:cubicBezTo>
                  <a:pt x="538615" y="154969"/>
                  <a:pt x="537971" y="153617"/>
                  <a:pt x="537344" y="153199"/>
                </a:cubicBezTo>
                <a:cubicBezTo>
                  <a:pt x="536392" y="152247"/>
                  <a:pt x="534605" y="151550"/>
                  <a:pt x="531981" y="151109"/>
                </a:cubicBezTo>
                <a:close/>
                <a:moveTo>
                  <a:pt x="368631" y="0"/>
                </a:moveTo>
                <a:cubicBezTo>
                  <a:pt x="376084" y="0"/>
                  <a:pt x="389509" y="4655"/>
                  <a:pt x="408907" y="13965"/>
                </a:cubicBezTo>
                <a:cubicBezTo>
                  <a:pt x="428409" y="21604"/>
                  <a:pt x="444110" y="37705"/>
                  <a:pt x="456009" y="62269"/>
                </a:cubicBezTo>
                <a:cubicBezTo>
                  <a:pt x="478077" y="100786"/>
                  <a:pt x="481449" y="132437"/>
                  <a:pt x="466126" y="157221"/>
                </a:cubicBezTo>
                <a:cubicBezTo>
                  <a:pt x="462330" y="163548"/>
                  <a:pt x="458534" y="168923"/>
                  <a:pt x="454738" y="173345"/>
                </a:cubicBezTo>
                <a:cubicBezTo>
                  <a:pt x="450802" y="178813"/>
                  <a:pt x="448103" y="182627"/>
                  <a:pt x="446641" y="184786"/>
                </a:cubicBezTo>
                <a:cubicBezTo>
                  <a:pt x="437017" y="196023"/>
                  <a:pt x="423992" y="208728"/>
                  <a:pt x="407566" y="222903"/>
                </a:cubicBezTo>
                <a:cubicBezTo>
                  <a:pt x="402667" y="227256"/>
                  <a:pt x="391947" y="236252"/>
                  <a:pt x="375404" y="249893"/>
                </a:cubicBezTo>
                <a:cubicBezTo>
                  <a:pt x="364481" y="262256"/>
                  <a:pt x="359019" y="267938"/>
                  <a:pt x="359019" y="266940"/>
                </a:cubicBezTo>
                <a:cubicBezTo>
                  <a:pt x="359019" y="268600"/>
                  <a:pt x="358378" y="270644"/>
                  <a:pt x="357095" y="273073"/>
                </a:cubicBezTo>
                <a:lnTo>
                  <a:pt x="356293" y="274246"/>
                </a:lnTo>
                <a:lnTo>
                  <a:pt x="360569" y="272098"/>
                </a:lnTo>
                <a:cubicBezTo>
                  <a:pt x="362525" y="271445"/>
                  <a:pt x="364487" y="271119"/>
                  <a:pt x="366454" y="271119"/>
                </a:cubicBezTo>
                <a:cubicBezTo>
                  <a:pt x="370215" y="271119"/>
                  <a:pt x="381098" y="265982"/>
                  <a:pt x="399103" y="255708"/>
                </a:cubicBezTo>
                <a:cubicBezTo>
                  <a:pt x="417700" y="242626"/>
                  <a:pt x="434597" y="226420"/>
                  <a:pt x="449792" y="207092"/>
                </a:cubicBezTo>
                <a:cubicBezTo>
                  <a:pt x="460960" y="190329"/>
                  <a:pt x="469359" y="174228"/>
                  <a:pt x="474989" y="158788"/>
                </a:cubicBezTo>
                <a:cubicBezTo>
                  <a:pt x="476881" y="153158"/>
                  <a:pt x="478866" y="149304"/>
                  <a:pt x="480944" y="147226"/>
                </a:cubicBezTo>
                <a:cubicBezTo>
                  <a:pt x="482209" y="145322"/>
                  <a:pt x="484160" y="142060"/>
                  <a:pt x="486795" y="137440"/>
                </a:cubicBezTo>
                <a:cubicBezTo>
                  <a:pt x="490115" y="131624"/>
                  <a:pt x="493249" y="127254"/>
                  <a:pt x="496198" y="124328"/>
                </a:cubicBezTo>
                <a:cubicBezTo>
                  <a:pt x="495559" y="124990"/>
                  <a:pt x="495240" y="126244"/>
                  <a:pt x="495240" y="128089"/>
                </a:cubicBezTo>
                <a:cubicBezTo>
                  <a:pt x="495240" y="125071"/>
                  <a:pt x="499088" y="119232"/>
                  <a:pt x="506785" y="110572"/>
                </a:cubicBezTo>
                <a:cubicBezTo>
                  <a:pt x="511486" y="105360"/>
                  <a:pt x="513837" y="103549"/>
                  <a:pt x="513837" y="105139"/>
                </a:cubicBezTo>
                <a:cubicBezTo>
                  <a:pt x="513837" y="102492"/>
                  <a:pt x="515160" y="99184"/>
                  <a:pt x="517807" y="95214"/>
                </a:cubicBezTo>
                <a:cubicBezTo>
                  <a:pt x="523019" y="88574"/>
                  <a:pt x="529935" y="86258"/>
                  <a:pt x="538555" y="88266"/>
                </a:cubicBezTo>
                <a:cubicBezTo>
                  <a:pt x="547174" y="90274"/>
                  <a:pt x="559494" y="95086"/>
                  <a:pt x="575513" y="102701"/>
                </a:cubicBezTo>
                <a:cubicBezTo>
                  <a:pt x="586553" y="107763"/>
                  <a:pt x="600896" y="120271"/>
                  <a:pt x="618541" y="140226"/>
                </a:cubicBezTo>
                <a:cubicBezTo>
                  <a:pt x="630265" y="151161"/>
                  <a:pt x="638438" y="161917"/>
                  <a:pt x="643058" y="172492"/>
                </a:cubicBezTo>
                <a:cubicBezTo>
                  <a:pt x="653390" y="195837"/>
                  <a:pt x="657058" y="212664"/>
                  <a:pt x="654063" y="222972"/>
                </a:cubicBezTo>
                <a:cubicBezTo>
                  <a:pt x="651312" y="227082"/>
                  <a:pt x="644985" y="232114"/>
                  <a:pt x="635083" y="238069"/>
                </a:cubicBezTo>
                <a:cubicBezTo>
                  <a:pt x="627561" y="241494"/>
                  <a:pt x="619202" y="245679"/>
                  <a:pt x="610008" y="250624"/>
                </a:cubicBezTo>
                <a:cubicBezTo>
                  <a:pt x="598574" y="256718"/>
                  <a:pt x="588648" y="261524"/>
                  <a:pt x="580232" y="265042"/>
                </a:cubicBezTo>
                <a:cubicBezTo>
                  <a:pt x="575566" y="266597"/>
                  <a:pt x="569605" y="269052"/>
                  <a:pt x="562349" y="272407"/>
                </a:cubicBezTo>
                <a:cubicBezTo>
                  <a:pt x="549162" y="278165"/>
                  <a:pt x="527512" y="289124"/>
                  <a:pt x="497399" y="305283"/>
                </a:cubicBezTo>
                <a:cubicBezTo>
                  <a:pt x="488391" y="310135"/>
                  <a:pt x="478814" y="315545"/>
                  <a:pt x="468668" y="321512"/>
                </a:cubicBezTo>
                <a:cubicBezTo>
                  <a:pt x="461633" y="325470"/>
                  <a:pt x="455874" y="328827"/>
                  <a:pt x="451390" y="331581"/>
                </a:cubicBezTo>
                <a:lnTo>
                  <a:pt x="448622" y="333346"/>
                </a:lnTo>
                <a:lnTo>
                  <a:pt x="453902" y="336126"/>
                </a:lnTo>
                <a:cubicBezTo>
                  <a:pt x="459213" y="338456"/>
                  <a:pt x="465180" y="340666"/>
                  <a:pt x="471802" y="342755"/>
                </a:cubicBezTo>
                <a:cubicBezTo>
                  <a:pt x="477850" y="344276"/>
                  <a:pt x="483985" y="347730"/>
                  <a:pt x="490208" y="353116"/>
                </a:cubicBezTo>
                <a:cubicBezTo>
                  <a:pt x="484995" y="362856"/>
                  <a:pt x="473787" y="367342"/>
                  <a:pt x="456583" y="366576"/>
                </a:cubicBezTo>
                <a:cubicBezTo>
                  <a:pt x="449061" y="365891"/>
                  <a:pt x="444847" y="365616"/>
                  <a:pt x="443942" y="365749"/>
                </a:cubicBezTo>
                <a:cubicBezTo>
                  <a:pt x="443036" y="365883"/>
                  <a:pt x="442932" y="365241"/>
                  <a:pt x="443628" y="363825"/>
                </a:cubicBezTo>
                <a:cubicBezTo>
                  <a:pt x="440059" y="368828"/>
                  <a:pt x="436707" y="374264"/>
                  <a:pt x="433572" y="380132"/>
                </a:cubicBezTo>
                <a:lnTo>
                  <a:pt x="432990" y="381389"/>
                </a:lnTo>
                <a:lnTo>
                  <a:pt x="439937" y="379044"/>
                </a:lnTo>
                <a:cubicBezTo>
                  <a:pt x="458510" y="372578"/>
                  <a:pt x="469759" y="368358"/>
                  <a:pt x="473683" y="366385"/>
                </a:cubicBezTo>
                <a:cubicBezTo>
                  <a:pt x="478663" y="364411"/>
                  <a:pt x="482894" y="363007"/>
                  <a:pt x="486377" y="362171"/>
                </a:cubicBezTo>
                <a:cubicBezTo>
                  <a:pt x="489151" y="361648"/>
                  <a:pt x="494747" y="359878"/>
                  <a:pt x="503163" y="356860"/>
                </a:cubicBezTo>
                <a:cubicBezTo>
                  <a:pt x="516095" y="352565"/>
                  <a:pt x="531833" y="347770"/>
                  <a:pt x="550378" y="342477"/>
                </a:cubicBezTo>
                <a:cubicBezTo>
                  <a:pt x="568923" y="337183"/>
                  <a:pt x="579402" y="334537"/>
                  <a:pt x="581817" y="334537"/>
                </a:cubicBezTo>
                <a:cubicBezTo>
                  <a:pt x="581062" y="334537"/>
                  <a:pt x="582130" y="333956"/>
                  <a:pt x="585021" y="332795"/>
                </a:cubicBezTo>
                <a:cubicBezTo>
                  <a:pt x="589246" y="331867"/>
                  <a:pt x="592189" y="331350"/>
                  <a:pt x="593849" y="331246"/>
                </a:cubicBezTo>
                <a:cubicBezTo>
                  <a:pt x="593396" y="331246"/>
                  <a:pt x="593205" y="331228"/>
                  <a:pt x="593275" y="331193"/>
                </a:cubicBezTo>
                <a:cubicBezTo>
                  <a:pt x="597605" y="329777"/>
                  <a:pt x="599770" y="329069"/>
                  <a:pt x="599770" y="329069"/>
                </a:cubicBezTo>
                <a:cubicBezTo>
                  <a:pt x="599201" y="329069"/>
                  <a:pt x="599148" y="328912"/>
                  <a:pt x="599613" y="328599"/>
                </a:cubicBezTo>
                <a:cubicBezTo>
                  <a:pt x="603513" y="325987"/>
                  <a:pt x="608453" y="324681"/>
                  <a:pt x="614431" y="324681"/>
                </a:cubicBezTo>
                <a:cubicBezTo>
                  <a:pt x="629929" y="320304"/>
                  <a:pt x="643778" y="316799"/>
                  <a:pt x="655978" y="314164"/>
                </a:cubicBezTo>
                <a:cubicBezTo>
                  <a:pt x="675051" y="308046"/>
                  <a:pt x="692772" y="309578"/>
                  <a:pt x="709140" y="318761"/>
                </a:cubicBezTo>
                <a:cubicBezTo>
                  <a:pt x="729258" y="329197"/>
                  <a:pt x="744041" y="338286"/>
                  <a:pt x="753491" y="346029"/>
                </a:cubicBezTo>
                <a:cubicBezTo>
                  <a:pt x="760502" y="357417"/>
                  <a:pt x="765912" y="370721"/>
                  <a:pt x="769719" y="385940"/>
                </a:cubicBezTo>
                <a:cubicBezTo>
                  <a:pt x="770683" y="392138"/>
                  <a:pt x="769377" y="398012"/>
                  <a:pt x="765801" y="403561"/>
                </a:cubicBezTo>
                <a:cubicBezTo>
                  <a:pt x="762284" y="408832"/>
                  <a:pt x="756297" y="411467"/>
                  <a:pt x="747840" y="411467"/>
                </a:cubicBezTo>
                <a:cubicBezTo>
                  <a:pt x="739383" y="411467"/>
                  <a:pt x="727540" y="410265"/>
                  <a:pt x="712309" y="407862"/>
                </a:cubicBezTo>
                <a:cubicBezTo>
                  <a:pt x="663495" y="400781"/>
                  <a:pt x="616770" y="399382"/>
                  <a:pt x="572135" y="403666"/>
                </a:cubicBezTo>
                <a:cubicBezTo>
                  <a:pt x="554235" y="405906"/>
                  <a:pt x="538935" y="408449"/>
                  <a:pt x="526235" y="411293"/>
                </a:cubicBezTo>
                <a:cubicBezTo>
                  <a:pt x="502571" y="416673"/>
                  <a:pt x="482707" y="421861"/>
                  <a:pt x="466644" y="426856"/>
                </a:cubicBezTo>
                <a:lnTo>
                  <a:pt x="460075" y="429045"/>
                </a:lnTo>
                <a:lnTo>
                  <a:pt x="463070" y="429406"/>
                </a:lnTo>
                <a:cubicBezTo>
                  <a:pt x="467289" y="429978"/>
                  <a:pt x="472835" y="430836"/>
                  <a:pt x="479708" y="431979"/>
                </a:cubicBezTo>
                <a:cubicBezTo>
                  <a:pt x="506965" y="436518"/>
                  <a:pt x="526101" y="441080"/>
                  <a:pt x="537118" y="445666"/>
                </a:cubicBezTo>
                <a:cubicBezTo>
                  <a:pt x="537362" y="445909"/>
                  <a:pt x="536230" y="446031"/>
                  <a:pt x="533722" y="446031"/>
                </a:cubicBezTo>
                <a:cubicBezTo>
                  <a:pt x="536369" y="446031"/>
                  <a:pt x="540702" y="447189"/>
                  <a:pt x="546721" y="449505"/>
                </a:cubicBezTo>
                <a:cubicBezTo>
                  <a:pt x="552740" y="451821"/>
                  <a:pt x="560602" y="455405"/>
                  <a:pt x="570307" y="460258"/>
                </a:cubicBezTo>
                <a:cubicBezTo>
                  <a:pt x="578537" y="464379"/>
                  <a:pt x="583889" y="466666"/>
                  <a:pt x="586362" y="467118"/>
                </a:cubicBezTo>
                <a:cubicBezTo>
                  <a:pt x="592990" y="468732"/>
                  <a:pt x="597146" y="471222"/>
                  <a:pt x="598829" y="474588"/>
                </a:cubicBezTo>
                <a:cubicBezTo>
                  <a:pt x="598017" y="473776"/>
                  <a:pt x="601058" y="475094"/>
                  <a:pt x="607954" y="478541"/>
                </a:cubicBezTo>
                <a:cubicBezTo>
                  <a:pt x="622975" y="485727"/>
                  <a:pt x="634415" y="492175"/>
                  <a:pt x="642274" y="497887"/>
                </a:cubicBezTo>
                <a:cubicBezTo>
                  <a:pt x="643122" y="498305"/>
                  <a:pt x="643546" y="498514"/>
                  <a:pt x="643546" y="498514"/>
                </a:cubicBezTo>
                <a:cubicBezTo>
                  <a:pt x="645194" y="499338"/>
                  <a:pt x="649640" y="502060"/>
                  <a:pt x="656884" y="506680"/>
                </a:cubicBezTo>
                <a:cubicBezTo>
                  <a:pt x="666948" y="512543"/>
                  <a:pt x="672770" y="515869"/>
                  <a:pt x="674349" y="516658"/>
                </a:cubicBezTo>
                <a:cubicBezTo>
                  <a:pt x="677274" y="517378"/>
                  <a:pt x="681529" y="519142"/>
                  <a:pt x="687113" y="521952"/>
                </a:cubicBezTo>
                <a:cubicBezTo>
                  <a:pt x="689434" y="523821"/>
                  <a:pt x="689684" y="524755"/>
                  <a:pt x="687861" y="524755"/>
                </a:cubicBezTo>
                <a:cubicBezTo>
                  <a:pt x="690926" y="524755"/>
                  <a:pt x="695836" y="527001"/>
                  <a:pt x="702593" y="531494"/>
                </a:cubicBezTo>
                <a:cubicBezTo>
                  <a:pt x="705402" y="533096"/>
                  <a:pt x="712251" y="536828"/>
                  <a:pt x="723140" y="542690"/>
                </a:cubicBezTo>
                <a:cubicBezTo>
                  <a:pt x="732229" y="547229"/>
                  <a:pt x="738771" y="551095"/>
                  <a:pt x="742764" y="554287"/>
                </a:cubicBezTo>
                <a:cubicBezTo>
                  <a:pt x="743763" y="555007"/>
                  <a:pt x="743687" y="555367"/>
                  <a:pt x="742538" y="555367"/>
                </a:cubicBezTo>
                <a:cubicBezTo>
                  <a:pt x="745208" y="555367"/>
                  <a:pt x="750246" y="557474"/>
                  <a:pt x="757652" y="561688"/>
                </a:cubicBezTo>
                <a:cubicBezTo>
                  <a:pt x="761379" y="564033"/>
                  <a:pt x="762899" y="565205"/>
                  <a:pt x="762214" y="565205"/>
                </a:cubicBezTo>
                <a:cubicBezTo>
                  <a:pt x="766904" y="565205"/>
                  <a:pt x="771710" y="567666"/>
                  <a:pt x="776632" y="572588"/>
                </a:cubicBezTo>
                <a:cubicBezTo>
                  <a:pt x="776632" y="571543"/>
                  <a:pt x="776481" y="570963"/>
                  <a:pt x="776179" y="570847"/>
                </a:cubicBezTo>
                <a:cubicBezTo>
                  <a:pt x="781067" y="573285"/>
                  <a:pt x="785728" y="575990"/>
                  <a:pt x="790162" y="578961"/>
                </a:cubicBezTo>
                <a:cubicBezTo>
                  <a:pt x="786604" y="579472"/>
                  <a:pt x="783935" y="580692"/>
                  <a:pt x="782156" y="582622"/>
                </a:cubicBezTo>
                <a:lnTo>
                  <a:pt x="781126" y="585680"/>
                </a:lnTo>
                <a:lnTo>
                  <a:pt x="785278" y="583702"/>
                </a:lnTo>
                <a:cubicBezTo>
                  <a:pt x="789138" y="583223"/>
                  <a:pt x="794927" y="584545"/>
                  <a:pt x="802647" y="587668"/>
                </a:cubicBezTo>
                <a:cubicBezTo>
                  <a:pt x="802252" y="587273"/>
                  <a:pt x="801161" y="587076"/>
                  <a:pt x="799374" y="587076"/>
                </a:cubicBezTo>
                <a:cubicBezTo>
                  <a:pt x="803924" y="587076"/>
                  <a:pt x="808736" y="589572"/>
                  <a:pt x="813809" y="594563"/>
                </a:cubicBezTo>
                <a:cubicBezTo>
                  <a:pt x="813809" y="593844"/>
                  <a:pt x="817082" y="594961"/>
                  <a:pt x="823630" y="597915"/>
                </a:cubicBezTo>
                <a:cubicBezTo>
                  <a:pt x="830177" y="600870"/>
                  <a:pt x="841385" y="606839"/>
                  <a:pt x="857254" y="615824"/>
                </a:cubicBezTo>
                <a:cubicBezTo>
                  <a:pt x="904245" y="638206"/>
                  <a:pt x="936761" y="658039"/>
                  <a:pt x="954801" y="675324"/>
                </a:cubicBezTo>
                <a:cubicBezTo>
                  <a:pt x="979330" y="697613"/>
                  <a:pt x="995013" y="716099"/>
                  <a:pt x="1001851" y="730784"/>
                </a:cubicBezTo>
                <a:cubicBezTo>
                  <a:pt x="997587" y="732407"/>
                  <a:pt x="993857" y="733444"/>
                  <a:pt x="990660" y="733896"/>
                </a:cubicBezTo>
                <a:lnTo>
                  <a:pt x="984717" y="733599"/>
                </a:lnTo>
                <a:lnTo>
                  <a:pt x="989714" y="735625"/>
                </a:lnTo>
                <a:cubicBezTo>
                  <a:pt x="983776" y="736165"/>
                  <a:pt x="979550" y="735087"/>
                  <a:pt x="977037" y="732391"/>
                </a:cubicBezTo>
                <a:lnTo>
                  <a:pt x="976842" y="731978"/>
                </a:lnTo>
                <a:lnTo>
                  <a:pt x="971779" y="732003"/>
                </a:lnTo>
                <a:cubicBezTo>
                  <a:pt x="966404" y="728939"/>
                  <a:pt x="959311" y="729089"/>
                  <a:pt x="950500" y="732456"/>
                </a:cubicBezTo>
                <a:cubicBezTo>
                  <a:pt x="903334" y="749497"/>
                  <a:pt x="869675" y="755429"/>
                  <a:pt x="849523" y="750252"/>
                </a:cubicBezTo>
                <a:cubicBezTo>
                  <a:pt x="842244" y="749602"/>
                  <a:pt x="835267" y="748911"/>
                  <a:pt x="828592" y="748180"/>
                </a:cubicBezTo>
                <a:cubicBezTo>
                  <a:pt x="821383" y="747274"/>
                  <a:pt x="814813" y="745341"/>
                  <a:pt x="808881" y="742381"/>
                </a:cubicBezTo>
                <a:cubicBezTo>
                  <a:pt x="805967" y="741139"/>
                  <a:pt x="804621" y="740518"/>
                  <a:pt x="804841" y="740518"/>
                </a:cubicBezTo>
                <a:cubicBezTo>
                  <a:pt x="800163" y="740518"/>
                  <a:pt x="788560" y="736728"/>
                  <a:pt x="770033" y="729147"/>
                </a:cubicBezTo>
                <a:cubicBezTo>
                  <a:pt x="769603" y="728718"/>
                  <a:pt x="769388" y="728503"/>
                  <a:pt x="769388" y="728503"/>
                </a:cubicBezTo>
                <a:cubicBezTo>
                  <a:pt x="769191" y="728503"/>
                  <a:pt x="762563" y="725241"/>
                  <a:pt x="749503" y="718717"/>
                </a:cubicBezTo>
                <a:cubicBezTo>
                  <a:pt x="743443" y="715676"/>
                  <a:pt x="738782" y="713267"/>
                  <a:pt x="735520" y="711491"/>
                </a:cubicBezTo>
                <a:cubicBezTo>
                  <a:pt x="732258" y="709715"/>
                  <a:pt x="731318" y="708827"/>
                  <a:pt x="732700" y="708827"/>
                </a:cubicBezTo>
                <a:cubicBezTo>
                  <a:pt x="728619" y="708827"/>
                  <a:pt x="725559" y="707807"/>
                  <a:pt x="723519" y="705766"/>
                </a:cubicBezTo>
                <a:lnTo>
                  <a:pt x="722696" y="703298"/>
                </a:lnTo>
                <a:lnTo>
                  <a:pt x="722755" y="703318"/>
                </a:lnTo>
                <a:lnTo>
                  <a:pt x="722690" y="703279"/>
                </a:lnTo>
                <a:lnTo>
                  <a:pt x="715191" y="698866"/>
                </a:lnTo>
                <a:cubicBezTo>
                  <a:pt x="711894" y="696643"/>
                  <a:pt x="708134" y="693865"/>
                  <a:pt x="703909" y="690530"/>
                </a:cubicBezTo>
                <a:lnTo>
                  <a:pt x="694413" y="682649"/>
                </a:lnTo>
                <a:lnTo>
                  <a:pt x="698143" y="683381"/>
                </a:lnTo>
                <a:cubicBezTo>
                  <a:pt x="699986" y="683582"/>
                  <a:pt x="702137" y="683682"/>
                  <a:pt x="704595" y="683682"/>
                </a:cubicBezTo>
                <a:cubicBezTo>
                  <a:pt x="702982" y="684048"/>
                  <a:pt x="700700" y="683828"/>
                  <a:pt x="697752" y="683021"/>
                </a:cubicBezTo>
                <a:lnTo>
                  <a:pt x="692357" y="680942"/>
                </a:lnTo>
                <a:lnTo>
                  <a:pt x="689846" y="678859"/>
                </a:lnTo>
                <a:lnTo>
                  <a:pt x="690433" y="680201"/>
                </a:lnTo>
                <a:lnTo>
                  <a:pt x="686904" y="678842"/>
                </a:lnTo>
                <a:cubicBezTo>
                  <a:pt x="685754" y="677692"/>
                  <a:pt x="686439" y="677118"/>
                  <a:pt x="688958" y="677118"/>
                </a:cubicBezTo>
                <a:cubicBezTo>
                  <a:pt x="686190" y="677118"/>
                  <a:pt x="683658" y="676439"/>
                  <a:pt x="681362" y="675081"/>
                </a:cubicBezTo>
                <a:lnTo>
                  <a:pt x="675510" y="669291"/>
                </a:lnTo>
                <a:lnTo>
                  <a:pt x="672198" y="668403"/>
                </a:lnTo>
                <a:cubicBezTo>
                  <a:pt x="669941" y="666969"/>
                  <a:pt x="668098" y="664818"/>
                  <a:pt x="666670" y="661951"/>
                </a:cubicBezTo>
                <a:cubicBezTo>
                  <a:pt x="666844" y="662508"/>
                  <a:pt x="666931" y="662787"/>
                  <a:pt x="666931" y="662787"/>
                </a:cubicBezTo>
                <a:cubicBezTo>
                  <a:pt x="642788" y="644817"/>
                  <a:pt x="607299" y="612559"/>
                  <a:pt x="560465" y="566015"/>
                </a:cubicBezTo>
                <a:lnTo>
                  <a:pt x="553305" y="558825"/>
                </a:lnTo>
                <a:lnTo>
                  <a:pt x="555558" y="566877"/>
                </a:lnTo>
                <a:cubicBezTo>
                  <a:pt x="556568" y="569930"/>
                  <a:pt x="557700" y="572710"/>
                  <a:pt x="558954" y="575218"/>
                </a:cubicBezTo>
                <a:cubicBezTo>
                  <a:pt x="564143" y="587232"/>
                  <a:pt x="564085" y="598766"/>
                  <a:pt x="558780" y="609817"/>
                </a:cubicBezTo>
                <a:cubicBezTo>
                  <a:pt x="541724" y="624339"/>
                  <a:pt x="528253" y="633416"/>
                  <a:pt x="518366" y="637046"/>
                </a:cubicBezTo>
                <a:lnTo>
                  <a:pt x="513816" y="637997"/>
                </a:lnTo>
                <a:lnTo>
                  <a:pt x="499249" y="645988"/>
                </a:lnTo>
                <a:cubicBezTo>
                  <a:pt x="495236" y="647796"/>
                  <a:pt x="492152" y="648700"/>
                  <a:pt x="489999" y="648700"/>
                </a:cubicBezTo>
                <a:cubicBezTo>
                  <a:pt x="490324" y="648700"/>
                  <a:pt x="484926" y="651564"/>
                  <a:pt x="473805" y="657293"/>
                </a:cubicBezTo>
                <a:cubicBezTo>
                  <a:pt x="462684" y="663022"/>
                  <a:pt x="451386" y="669189"/>
                  <a:pt x="439910" y="675794"/>
                </a:cubicBezTo>
                <a:cubicBezTo>
                  <a:pt x="428435" y="682400"/>
                  <a:pt x="421328" y="687072"/>
                  <a:pt x="418588" y="689812"/>
                </a:cubicBezTo>
                <a:cubicBezTo>
                  <a:pt x="413365" y="693735"/>
                  <a:pt x="410184" y="695697"/>
                  <a:pt x="409046" y="695697"/>
                </a:cubicBezTo>
                <a:cubicBezTo>
                  <a:pt x="409046" y="695697"/>
                  <a:pt x="406446" y="697384"/>
                  <a:pt x="401245" y="700756"/>
                </a:cubicBezTo>
                <a:cubicBezTo>
                  <a:pt x="396045" y="704128"/>
                  <a:pt x="390342" y="708052"/>
                  <a:pt x="384137" y="712527"/>
                </a:cubicBezTo>
                <a:cubicBezTo>
                  <a:pt x="377932" y="717002"/>
                  <a:pt x="372566" y="721120"/>
                  <a:pt x="368039" y="724881"/>
                </a:cubicBezTo>
                <a:lnTo>
                  <a:pt x="367968" y="724938"/>
                </a:lnTo>
                <a:lnTo>
                  <a:pt x="374255" y="723105"/>
                </a:lnTo>
                <a:cubicBezTo>
                  <a:pt x="383008" y="720598"/>
                  <a:pt x="388180" y="718810"/>
                  <a:pt x="389770" y="717742"/>
                </a:cubicBezTo>
                <a:cubicBezTo>
                  <a:pt x="396863" y="715153"/>
                  <a:pt x="401228" y="714225"/>
                  <a:pt x="402865" y="714956"/>
                </a:cubicBezTo>
                <a:cubicBezTo>
                  <a:pt x="410840" y="713064"/>
                  <a:pt x="427823" y="707242"/>
                  <a:pt x="453815" y="697491"/>
                </a:cubicBezTo>
                <a:cubicBezTo>
                  <a:pt x="463787" y="693335"/>
                  <a:pt x="472888" y="689342"/>
                  <a:pt x="481118" y="685511"/>
                </a:cubicBezTo>
                <a:cubicBezTo>
                  <a:pt x="497834" y="678186"/>
                  <a:pt x="508445" y="674523"/>
                  <a:pt x="512949" y="674523"/>
                </a:cubicBezTo>
                <a:cubicBezTo>
                  <a:pt x="522050" y="674523"/>
                  <a:pt x="535469" y="680862"/>
                  <a:pt x="553207" y="693538"/>
                </a:cubicBezTo>
                <a:cubicBezTo>
                  <a:pt x="558582" y="698890"/>
                  <a:pt x="561270" y="703551"/>
                  <a:pt x="561270" y="707521"/>
                </a:cubicBezTo>
                <a:cubicBezTo>
                  <a:pt x="561270" y="708763"/>
                  <a:pt x="561705" y="710475"/>
                  <a:pt x="562576" y="712658"/>
                </a:cubicBezTo>
                <a:cubicBezTo>
                  <a:pt x="564619" y="717754"/>
                  <a:pt x="565640" y="721509"/>
                  <a:pt x="565640" y="723924"/>
                </a:cubicBezTo>
                <a:cubicBezTo>
                  <a:pt x="565640" y="731678"/>
                  <a:pt x="556458" y="739636"/>
                  <a:pt x="538093" y="747797"/>
                </a:cubicBezTo>
                <a:cubicBezTo>
                  <a:pt x="516164" y="755575"/>
                  <a:pt x="502478" y="760822"/>
                  <a:pt x="497033" y="763538"/>
                </a:cubicBezTo>
                <a:cubicBezTo>
                  <a:pt x="491670" y="765686"/>
                  <a:pt x="489389" y="766759"/>
                  <a:pt x="490190" y="766759"/>
                </a:cubicBezTo>
                <a:cubicBezTo>
                  <a:pt x="490562" y="766376"/>
                  <a:pt x="487602" y="767543"/>
                  <a:pt x="481310" y="770259"/>
                </a:cubicBezTo>
                <a:cubicBezTo>
                  <a:pt x="471558" y="773765"/>
                  <a:pt x="457437" y="780272"/>
                  <a:pt x="438944" y="789779"/>
                </a:cubicBezTo>
                <a:cubicBezTo>
                  <a:pt x="417073" y="799983"/>
                  <a:pt x="400491" y="807744"/>
                  <a:pt x="389195" y="813060"/>
                </a:cubicBezTo>
                <a:cubicBezTo>
                  <a:pt x="375114" y="820095"/>
                  <a:pt x="362856" y="826747"/>
                  <a:pt x="352419" y="833016"/>
                </a:cubicBezTo>
                <a:cubicBezTo>
                  <a:pt x="338791" y="840190"/>
                  <a:pt x="328883" y="845495"/>
                  <a:pt x="322696" y="848931"/>
                </a:cubicBezTo>
                <a:cubicBezTo>
                  <a:pt x="318888" y="851787"/>
                  <a:pt x="315620" y="853928"/>
                  <a:pt x="312892" y="855356"/>
                </a:cubicBezTo>
                <a:lnTo>
                  <a:pt x="311177" y="855916"/>
                </a:lnTo>
                <a:lnTo>
                  <a:pt x="305283" y="861259"/>
                </a:lnTo>
                <a:cubicBezTo>
                  <a:pt x="301847" y="862107"/>
                  <a:pt x="298706" y="863250"/>
                  <a:pt x="295862" y="864690"/>
                </a:cubicBezTo>
                <a:cubicBezTo>
                  <a:pt x="295015" y="865189"/>
                  <a:pt x="289344" y="869194"/>
                  <a:pt x="278850" y="876704"/>
                </a:cubicBezTo>
                <a:lnTo>
                  <a:pt x="273454" y="879778"/>
                </a:lnTo>
                <a:lnTo>
                  <a:pt x="279076" y="878585"/>
                </a:lnTo>
                <a:cubicBezTo>
                  <a:pt x="282327" y="876960"/>
                  <a:pt x="291242" y="874528"/>
                  <a:pt x="305823" y="871289"/>
                </a:cubicBezTo>
                <a:cubicBezTo>
                  <a:pt x="317756" y="869304"/>
                  <a:pt x="326381" y="867592"/>
                  <a:pt x="331698" y="866152"/>
                </a:cubicBezTo>
                <a:cubicBezTo>
                  <a:pt x="341414" y="863215"/>
                  <a:pt x="348745" y="861346"/>
                  <a:pt x="353691" y="860545"/>
                </a:cubicBezTo>
                <a:cubicBezTo>
                  <a:pt x="358160" y="859918"/>
                  <a:pt x="364974" y="858195"/>
                  <a:pt x="374133" y="855374"/>
                </a:cubicBezTo>
                <a:cubicBezTo>
                  <a:pt x="390594" y="851636"/>
                  <a:pt x="403613" y="848658"/>
                  <a:pt x="413190" y="846441"/>
                </a:cubicBezTo>
                <a:cubicBezTo>
                  <a:pt x="424416" y="844955"/>
                  <a:pt x="439292" y="842221"/>
                  <a:pt x="457820" y="838239"/>
                </a:cubicBezTo>
                <a:cubicBezTo>
                  <a:pt x="464100" y="836672"/>
                  <a:pt x="466961" y="836028"/>
                  <a:pt x="466404" y="836307"/>
                </a:cubicBezTo>
                <a:cubicBezTo>
                  <a:pt x="468047" y="834850"/>
                  <a:pt x="469967" y="833941"/>
                  <a:pt x="472164" y="833581"/>
                </a:cubicBezTo>
                <a:lnTo>
                  <a:pt x="476869" y="833940"/>
                </a:lnTo>
                <a:lnTo>
                  <a:pt x="486708" y="830856"/>
                </a:lnTo>
                <a:cubicBezTo>
                  <a:pt x="486278" y="830856"/>
                  <a:pt x="486330" y="830729"/>
                  <a:pt x="486864" y="830473"/>
                </a:cubicBezTo>
                <a:cubicBezTo>
                  <a:pt x="497190" y="828488"/>
                  <a:pt x="507393" y="826896"/>
                  <a:pt x="517472" y="825698"/>
                </a:cubicBezTo>
                <a:lnTo>
                  <a:pt x="543688" y="823577"/>
                </a:lnTo>
                <a:lnTo>
                  <a:pt x="548325" y="821713"/>
                </a:lnTo>
                <a:cubicBezTo>
                  <a:pt x="550402" y="821250"/>
                  <a:pt x="552824" y="821018"/>
                  <a:pt x="555593" y="821018"/>
                </a:cubicBezTo>
                <a:cubicBezTo>
                  <a:pt x="558762" y="821018"/>
                  <a:pt x="563690" y="820351"/>
                  <a:pt x="570377" y="819015"/>
                </a:cubicBezTo>
                <a:cubicBezTo>
                  <a:pt x="576471" y="818342"/>
                  <a:pt x="584939" y="817553"/>
                  <a:pt x="595782" y="816647"/>
                </a:cubicBezTo>
                <a:cubicBezTo>
                  <a:pt x="603827" y="816647"/>
                  <a:pt x="607849" y="816607"/>
                  <a:pt x="607849" y="816525"/>
                </a:cubicBezTo>
                <a:cubicBezTo>
                  <a:pt x="609312" y="808028"/>
                  <a:pt x="605899" y="793070"/>
                  <a:pt x="597610" y="771652"/>
                </a:cubicBezTo>
                <a:cubicBezTo>
                  <a:pt x="592932" y="759208"/>
                  <a:pt x="589595" y="749979"/>
                  <a:pt x="587598" y="743966"/>
                </a:cubicBezTo>
                <a:cubicBezTo>
                  <a:pt x="585624" y="738011"/>
                  <a:pt x="582775" y="731684"/>
                  <a:pt x="579048" y="724986"/>
                </a:cubicBezTo>
                <a:cubicBezTo>
                  <a:pt x="574927" y="706644"/>
                  <a:pt x="576880" y="698788"/>
                  <a:pt x="584908" y="701417"/>
                </a:cubicBezTo>
                <a:cubicBezTo>
                  <a:pt x="592935" y="704047"/>
                  <a:pt x="600124" y="710522"/>
                  <a:pt x="606474" y="720842"/>
                </a:cubicBezTo>
                <a:cubicBezTo>
                  <a:pt x="626556" y="755992"/>
                  <a:pt x="644010" y="780295"/>
                  <a:pt x="658834" y="793749"/>
                </a:cubicBezTo>
                <a:cubicBezTo>
                  <a:pt x="668353" y="803919"/>
                  <a:pt x="672201" y="809003"/>
                  <a:pt x="670379" y="809003"/>
                </a:cubicBezTo>
                <a:cubicBezTo>
                  <a:pt x="679259" y="809003"/>
                  <a:pt x="683700" y="812068"/>
                  <a:pt x="683700" y="818197"/>
                </a:cubicBezTo>
                <a:cubicBezTo>
                  <a:pt x="683700" y="818197"/>
                  <a:pt x="684666" y="819404"/>
                  <a:pt x="686599" y="821819"/>
                </a:cubicBezTo>
                <a:cubicBezTo>
                  <a:pt x="688532" y="824234"/>
                  <a:pt x="692174" y="828122"/>
                  <a:pt x="697526" y="833486"/>
                </a:cubicBezTo>
                <a:cubicBezTo>
                  <a:pt x="721253" y="859431"/>
                  <a:pt x="737714" y="881185"/>
                  <a:pt x="746908" y="898749"/>
                </a:cubicBezTo>
                <a:cubicBezTo>
                  <a:pt x="750565" y="905993"/>
                  <a:pt x="753154" y="910752"/>
                  <a:pt x="754675" y="913028"/>
                </a:cubicBezTo>
                <a:cubicBezTo>
                  <a:pt x="759840" y="925925"/>
                  <a:pt x="762423" y="936135"/>
                  <a:pt x="762423" y="943657"/>
                </a:cubicBezTo>
                <a:cubicBezTo>
                  <a:pt x="762423" y="955486"/>
                  <a:pt x="756741" y="963461"/>
                  <a:pt x="745376" y="967582"/>
                </a:cubicBezTo>
                <a:cubicBezTo>
                  <a:pt x="741418" y="970728"/>
                  <a:pt x="731225" y="970786"/>
                  <a:pt x="714799" y="967756"/>
                </a:cubicBezTo>
                <a:cubicBezTo>
                  <a:pt x="694194" y="960896"/>
                  <a:pt x="672979" y="952375"/>
                  <a:pt x="651155" y="942194"/>
                </a:cubicBezTo>
                <a:cubicBezTo>
                  <a:pt x="648485" y="941126"/>
                  <a:pt x="646378" y="940592"/>
                  <a:pt x="644834" y="940592"/>
                </a:cubicBezTo>
                <a:cubicBezTo>
                  <a:pt x="644834" y="940592"/>
                  <a:pt x="642878" y="939281"/>
                  <a:pt x="638966" y="936657"/>
                </a:cubicBezTo>
                <a:cubicBezTo>
                  <a:pt x="638536" y="936367"/>
                  <a:pt x="638803" y="936222"/>
                  <a:pt x="639767" y="936222"/>
                </a:cubicBezTo>
                <a:cubicBezTo>
                  <a:pt x="637062" y="936222"/>
                  <a:pt x="632848" y="934788"/>
                  <a:pt x="627125" y="931921"/>
                </a:cubicBezTo>
                <a:cubicBezTo>
                  <a:pt x="608157" y="924480"/>
                  <a:pt x="580882" y="918977"/>
                  <a:pt x="545302" y="915413"/>
                </a:cubicBezTo>
                <a:cubicBezTo>
                  <a:pt x="518834" y="914705"/>
                  <a:pt x="493342" y="915059"/>
                  <a:pt x="468825" y="916475"/>
                </a:cubicBezTo>
                <a:cubicBezTo>
                  <a:pt x="447685" y="918658"/>
                  <a:pt x="413272" y="924874"/>
                  <a:pt x="365584" y="935125"/>
                </a:cubicBezTo>
                <a:cubicBezTo>
                  <a:pt x="362264" y="935624"/>
                  <a:pt x="360052" y="936245"/>
                  <a:pt x="358949" y="936988"/>
                </a:cubicBezTo>
                <a:lnTo>
                  <a:pt x="351267" y="937296"/>
                </a:lnTo>
                <a:lnTo>
                  <a:pt x="347534" y="937927"/>
                </a:lnTo>
                <a:lnTo>
                  <a:pt x="341272" y="937330"/>
                </a:lnTo>
                <a:lnTo>
                  <a:pt x="350173" y="939199"/>
                </a:lnTo>
                <a:cubicBezTo>
                  <a:pt x="347468" y="941010"/>
                  <a:pt x="342146" y="942931"/>
                  <a:pt x="334206" y="944963"/>
                </a:cubicBezTo>
                <a:cubicBezTo>
                  <a:pt x="330212" y="946193"/>
                  <a:pt x="323386" y="948318"/>
                  <a:pt x="313728" y="951336"/>
                </a:cubicBezTo>
                <a:cubicBezTo>
                  <a:pt x="292531" y="957605"/>
                  <a:pt x="280794" y="961314"/>
                  <a:pt x="278519" y="962463"/>
                </a:cubicBezTo>
                <a:cubicBezTo>
                  <a:pt x="275965" y="962463"/>
                  <a:pt x="272018" y="963531"/>
                  <a:pt x="266678" y="965667"/>
                </a:cubicBezTo>
                <a:cubicBezTo>
                  <a:pt x="257705" y="969742"/>
                  <a:pt x="241354" y="974002"/>
                  <a:pt x="217626" y="978448"/>
                </a:cubicBezTo>
                <a:cubicBezTo>
                  <a:pt x="214887" y="979365"/>
                  <a:pt x="209355" y="980201"/>
                  <a:pt x="201032" y="980955"/>
                </a:cubicBezTo>
                <a:cubicBezTo>
                  <a:pt x="187984" y="983196"/>
                  <a:pt x="173485" y="979278"/>
                  <a:pt x="157534" y="969202"/>
                </a:cubicBezTo>
                <a:cubicBezTo>
                  <a:pt x="142675" y="960948"/>
                  <a:pt x="133087" y="950332"/>
                  <a:pt x="128768" y="937354"/>
                </a:cubicBezTo>
                <a:cubicBezTo>
                  <a:pt x="125646" y="931897"/>
                  <a:pt x="123811" y="927077"/>
                  <a:pt x="123266" y="922892"/>
                </a:cubicBezTo>
                <a:cubicBezTo>
                  <a:pt x="122720" y="918707"/>
                  <a:pt x="124345" y="914398"/>
                  <a:pt x="128141" y="909963"/>
                </a:cubicBezTo>
                <a:cubicBezTo>
                  <a:pt x="140423" y="902963"/>
                  <a:pt x="157836" y="895325"/>
                  <a:pt x="180380" y="887048"/>
                </a:cubicBezTo>
                <a:cubicBezTo>
                  <a:pt x="215914" y="869971"/>
                  <a:pt x="249997" y="852727"/>
                  <a:pt x="282629" y="835314"/>
                </a:cubicBezTo>
                <a:cubicBezTo>
                  <a:pt x="286068" y="834385"/>
                  <a:pt x="289077" y="833828"/>
                  <a:pt x="291656" y="833641"/>
                </a:cubicBezTo>
                <a:lnTo>
                  <a:pt x="297490" y="834142"/>
                </a:lnTo>
                <a:lnTo>
                  <a:pt x="294771" y="833289"/>
                </a:lnTo>
                <a:cubicBezTo>
                  <a:pt x="292884" y="833031"/>
                  <a:pt x="290682" y="833010"/>
                  <a:pt x="288166" y="833224"/>
                </a:cubicBezTo>
                <a:cubicBezTo>
                  <a:pt x="289344" y="832342"/>
                  <a:pt x="291738" y="830708"/>
                  <a:pt x="295349" y="828323"/>
                </a:cubicBezTo>
                <a:lnTo>
                  <a:pt x="300066" y="825235"/>
                </a:lnTo>
                <a:lnTo>
                  <a:pt x="298498" y="825360"/>
                </a:lnTo>
                <a:cubicBezTo>
                  <a:pt x="290362" y="825025"/>
                  <a:pt x="282193" y="821732"/>
                  <a:pt x="273992" y="815481"/>
                </a:cubicBezTo>
                <a:cubicBezTo>
                  <a:pt x="261571" y="809282"/>
                  <a:pt x="253897" y="801289"/>
                  <a:pt x="250972" y="791503"/>
                </a:cubicBezTo>
                <a:cubicBezTo>
                  <a:pt x="247942" y="785443"/>
                  <a:pt x="245989" y="778647"/>
                  <a:pt x="245113" y="771113"/>
                </a:cubicBezTo>
                <a:cubicBezTo>
                  <a:pt x="244236" y="763579"/>
                  <a:pt x="248244" y="759812"/>
                  <a:pt x="257136" y="759812"/>
                </a:cubicBezTo>
                <a:cubicBezTo>
                  <a:pt x="254977" y="759812"/>
                  <a:pt x="254646" y="759191"/>
                  <a:pt x="256144" y="757948"/>
                </a:cubicBezTo>
                <a:cubicBezTo>
                  <a:pt x="260973" y="753119"/>
                  <a:pt x="270306" y="745945"/>
                  <a:pt x="284143" y="736426"/>
                </a:cubicBezTo>
                <a:cubicBezTo>
                  <a:pt x="311029" y="718502"/>
                  <a:pt x="329765" y="704595"/>
                  <a:pt x="340352" y="694705"/>
                </a:cubicBezTo>
                <a:cubicBezTo>
                  <a:pt x="347236" y="688854"/>
                  <a:pt x="353118" y="683647"/>
                  <a:pt x="357998" y="679083"/>
                </a:cubicBezTo>
                <a:lnTo>
                  <a:pt x="367927" y="669046"/>
                </a:lnTo>
                <a:lnTo>
                  <a:pt x="362919" y="670501"/>
                </a:lnTo>
                <a:cubicBezTo>
                  <a:pt x="358171" y="671174"/>
                  <a:pt x="353534" y="672080"/>
                  <a:pt x="349006" y="673217"/>
                </a:cubicBezTo>
                <a:cubicBezTo>
                  <a:pt x="338686" y="675086"/>
                  <a:pt x="328105" y="676021"/>
                  <a:pt x="317263" y="676021"/>
                </a:cubicBezTo>
                <a:cubicBezTo>
                  <a:pt x="297644" y="676021"/>
                  <a:pt x="285844" y="673531"/>
                  <a:pt x="281862" y="668551"/>
                </a:cubicBezTo>
                <a:cubicBezTo>
                  <a:pt x="275118" y="665184"/>
                  <a:pt x="268019" y="660187"/>
                  <a:pt x="260566" y="653558"/>
                </a:cubicBezTo>
                <a:lnTo>
                  <a:pt x="259052" y="647603"/>
                </a:lnTo>
                <a:lnTo>
                  <a:pt x="257746" y="653784"/>
                </a:lnTo>
                <a:cubicBezTo>
                  <a:pt x="252533" y="659786"/>
                  <a:pt x="249283" y="663431"/>
                  <a:pt x="247994" y="664720"/>
                </a:cubicBezTo>
                <a:cubicBezTo>
                  <a:pt x="243618" y="672010"/>
                  <a:pt x="228138" y="688947"/>
                  <a:pt x="201554" y="715531"/>
                </a:cubicBezTo>
                <a:cubicBezTo>
                  <a:pt x="172765" y="744308"/>
                  <a:pt x="144724" y="768837"/>
                  <a:pt x="117432" y="789118"/>
                </a:cubicBezTo>
                <a:cubicBezTo>
                  <a:pt x="111582" y="792983"/>
                  <a:pt x="102640" y="799153"/>
                  <a:pt x="90608" y="807628"/>
                </a:cubicBezTo>
                <a:cubicBezTo>
                  <a:pt x="78576" y="816102"/>
                  <a:pt x="72107" y="820339"/>
                  <a:pt x="71201" y="820339"/>
                </a:cubicBezTo>
                <a:cubicBezTo>
                  <a:pt x="71201" y="820339"/>
                  <a:pt x="65101" y="823926"/>
                  <a:pt x="52900" y="831100"/>
                </a:cubicBezTo>
                <a:cubicBezTo>
                  <a:pt x="41652" y="838367"/>
                  <a:pt x="30023" y="844038"/>
                  <a:pt x="18014" y="848112"/>
                </a:cubicBezTo>
                <a:cubicBezTo>
                  <a:pt x="6005" y="852187"/>
                  <a:pt x="0" y="849778"/>
                  <a:pt x="0" y="840886"/>
                </a:cubicBezTo>
                <a:cubicBezTo>
                  <a:pt x="0" y="836243"/>
                  <a:pt x="3970" y="831930"/>
                  <a:pt x="11910" y="827948"/>
                </a:cubicBezTo>
                <a:cubicBezTo>
                  <a:pt x="26537" y="819985"/>
                  <a:pt x="57521" y="783011"/>
                  <a:pt x="104860" y="717028"/>
                </a:cubicBezTo>
                <a:cubicBezTo>
                  <a:pt x="115030" y="702947"/>
                  <a:pt x="123219" y="691866"/>
                  <a:pt x="129430" y="683787"/>
                </a:cubicBezTo>
                <a:cubicBezTo>
                  <a:pt x="135269" y="675022"/>
                  <a:pt x="140801" y="667285"/>
                  <a:pt x="146024" y="660576"/>
                </a:cubicBezTo>
                <a:cubicBezTo>
                  <a:pt x="150146" y="653993"/>
                  <a:pt x="153924" y="649408"/>
                  <a:pt x="157360" y="646819"/>
                </a:cubicBezTo>
                <a:cubicBezTo>
                  <a:pt x="159717" y="644463"/>
                  <a:pt x="163292" y="639854"/>
                  <a:pt x="168087" y="632994"/>
                </a:cubicBezTo>
                <a:cubicBezTo>
                  <a:pt x="172649" y="626493"/>
                  <a:pt x="175621" y="621861"/>
                  <a:pt x="177002" y="619098"/>
                </a:cubicBezTo>
                <a:cubicBezTo>
                  <a:pt x="179788" y="617229"/>
                  <a:pt x="184002" y="612377"/>
                  <a:pt x="189644" y="604541"/>
                </a:cubicBezTo>
                <a:cubicBezTo>
                  <a:pt x="195286" y="596705"/>
                  <a:pt x="201348" y="587926"/>
                  <a:pt x="207832" y="578204"/>
                </a:cubicBezTo>
                <a:cubicBezTo>
                  <a:pt x="214315" y="568482"/>
                  <a:pt x="217557" y="563249"/>
                  <a:pt x="217557" y="562506"/>
                </a:cubicBezTo>
                <a:cubicBezTo>
                  <a:pt x="217557" y="562506"/>
                  <a:pt x="218973" y="560388"/>
                  <a:pt x="221805" y="556150"/>
                </a:cubicBezTo>
                <a:cubicBezTo>
                  <a:pt x="223953" y="553991"/>
                  <a:pt x="226559" y="550770"/>
                  <a:pt x="229624" y="546486"/>
                </a:cubicBezTo>
                <a:cubicBezTo>
                  <a:pt x="235416" y="539730"/>
                  <a:pt x="238858" y="535806"/>
                  <a:pt x="239950" y="534715"/>
                </a:cubicBezTo>
                <a:cubicBezTo>
                  <a:pt x="240333" y="533961"/>
                  <a:pt x="240524" y="533583"/>
                  <a:pt x="240524" y="533583"/>
                </a:cubicBezTo>
                <a:cubicBezTo>
                  <a:pt x="240524" y="532306"/>
                  <a:pt x="242985" y="528220"/>
                  <a:pt x="247907" y="521325"/>
                </a:cubicBezTo>
                <a:lnTo>
                  <a:pt x="249876" y="518571"/>
                </a:lnTo>
                <a:lnTo>
                  <a:pt x="242474" y="522944"/>
                </a:lnTo>
                <a:cubicBezTo>
                  <a:pt x="234383" y="526995"/>
                  <a:pt x="226704" y="531204"/>
                  <a:pt x="219437" y="535568"/>
                </a:cubicBezTo>
                <a:cubicBezTo>
                  <a:pt x="213610" y="538471"/>
                  <a:pt x="210028" y="540322"/>
                  <a:pt x="208693" y="541123"/>
                </a:cubicBezTo>
                <a:cubicBezTo>
                  <a:pt x="205269" y="543700"/>
                  <a:pt x="199697" y="547131"/>
                  <a:pt x="191977" y="551414"/>
                </a:cubicBezTo>
                <a:cubicBezTo>
                  <a:pt x="185952" y="554096"/>
                  <a:pt x="180746" y="556905"/>
                  <a:pt x="176358" y="559842"/>
                </a:cubicBezTo>
                <a:cubicBezTo>
                  <a:pt x="171401" y="562222"/>
                  <a:pt x="167033" y="564433"/>
                  <a:pt x="163254" y="566476"/>
                </a:cubicBezTo>
                <a:cubicBezTo>
                  <a:pt x="159476" y="568519"/>
                  <a:pt x="149095" y="574202"/>
                  <a:pt x="132112" y="583524"/>
                </a:cubicBezTo>
                <a:cubicBezTo>
                  <a:pt x="113793" y="592288"/>
                  <a:pt x="101796" y="597611"/>
                  <a:pt x="96119" y="599491"/>
                </a:cubicBezTo>
                <a:cubicBezTo>
                  <a:pt x="95991" y="599491"/>
                  <a:pt x="95515" y="599700"/>
                  <a:pt x="94691" y="600118"/>
                </a:cubicBezTo>
                <a:lnTo>
                  <a:pt x="86509" y="602927"/>
                </a:lnTo>
                <a:lnTo>
                  <a:pt x="79263" y="606078"/>
                </a:lnTo>
                <a:cubicBezTo>
                  <a:pt x="76477" y="606794"/>
                  <a:pt x="73378" y="607153"/>
                  <a:pt x="69965" y="607153"/>
                </a:cubicBezTo>
                <a:cubicBezTo>
                  <a:pt x="61734" y="609335"/>
                  <a:pt x="51850" y="607031"/>
                  <a:pt x="40311" y="600240"/>
                </a:cubicBezTo>
                <a:cubicBezTo>
                  <a:pt x="20541" y="589548"/>
                  <a:pt x="8770" y="578538"/>
                  <a:pt x="4997" y="567208"/>
                </a:cubicBezTo>
                <a:cubicBezTo>
                  <a:pt x="-1979" y="546626"/>
                  <a:pt x="-186" y="534431"/>
                  <a:pt x="10378" y="530623"/>
                </a:cubicBezTo>
                <a:cubicBezTo>
                  <a:pt x="13025" y="529927"/>
                  <a:pt x="17198" y="528441"/>
                  <a:pt x="22898" y="526165"/>
                </a:cubicBezTo>
                <a:cubicBezTo>
                  <a:pt x="38221" y="519258"/>
                  <a:pt x="53185" y="513721"/>
                  <a:pt x="67788" y="509554"/>
                </a:cubicBezTo>
                <a:cubicBezTo>
                  <a:pt x="78724" y="506210"/>
                  <a:pt x="86054" y="503918"/>
                  <a:pt x="89781" y="502675"/>
                </a:cubicBezTo>
                <a:cubicBezTo>
                  <a:pt x="91952" y="501816"/>
                  <a:pt x="93977" y="500429"/>
                  <a:pt x="95858" y="498514"/>
                </a:cubicBezTo>
                <a:cubicBezTo>
                  <a:pt x="98273" y="498514"/>
                  <a:pt x="101459" y="497632"/>
                  <a:pt x="105418" y="495867"/>
                </a:cubicBezTo>
                <a:cubicBezTo>
                  <a:pt x="111849" y="492651"/>
                  <a:pt x="119023" y="489459"/>
                  <a:pt x="126940" y="486290"/>
                </a:cubicBezTo>
                <a:cubicBezTo>
                  <a:pt x="133104" y="484235"/>
                  <a:pt x="136575" y="483010"/>
                  <a:pt x="137353" y="482616"/>
                </a:cubicBezTo>
                <a:cubicBezTo>
                  <a:pt x="139617" y="481107"/>
                  <a:pt x="146518" y="478187"/>
                  <a:pt x="158057" y="473857"/>
                </a:cubicBezTo>
                <a:cubicBezTo>
                  <a:pt x="185360" y="461645"/>
                  <a:pt x="199975" y="454558"/>
                  <a:pt x="201902" y="452596"/>
                </a:cubicBezTo>
                <a:cubicBezTo>
                  <a:pt x="210487" y="452596"/>
                  <a:pt x="215852" y="455812"/>
                  <a:pt x="217998" y="462244"/>
                </a:cubicBezTo>
                <a:lnTo>
                  <a:pt x="218205" y="463690"/>
                </a:lnTo>
                <a:lnTo>
                  <a:pt x="224330" y="462434"/>
                </a:lnTo>
                <a:cubicBezTo>
                  <a:pt x="223146" y="462434"/>
                  <a:pt x="222554" y="462434"/>
                  <a:pt x="222554" y="462434"/>
                </a:cubicBezTo>
                <a:cubicBezTo>
                  <a:pt x="224203" y="461633"/>
                  <a:pt x="230610" y="459079"/>
                  <a:pt x="241778" y="454773"/>
                </a:cubicBezTo>
                <a:cubicBezTo>
                  <a:pt x="248615" y="452393"/>
                  <a:pt x="259940" y="448162"/>
                  <a:pt x="275750" y="442079"/>
                </a:cubicBezTo>
                <a:cubicBezTo>
                  <a:pt x="297575" y="433349"/>
                  <a:pt x="309270" y="427150"/>
                  <a:pt x="310837" y="423482"/>
                </a:cubicBezTo>
                <a:lnTo>
                  <a:pt x="321245" y="409500"/>
                </a:lnTo>
                <a:lnTo>
                  <a:pt x="317846" y="411404"/>
                </a:lnTo>
                <a:lnTo>
                  <a:pt x="310208" y="414010"/>
                </a:lnTo>
                <a:lnTo>
                  <a:pt x="308670" y="418245"/>
                </a:lnTo>
                <a:cubicBezTo>
                  <a:pt x="306446" y="420285"/>
                  <a:pt x="303112" y="421305"/>
                  <a:pt x="298666" y="421305"/>
                </a:cubicBezTo>
                <a:cubicBezTo>
                  <a:pt x="290517" y="421305"/>
                  <a:pt x="287284" y="415501"/>
                  <a:pt x="288967" y="403892"/>
                </a:cubicBezTo>
                <a:cubicBezTo>
                  <a:pt x="291312" y="399191"/>
                  <a:pt x="292484" y="396840"/>
                  <a:pt x="292484" y="396840"/>
                </a:cubicBezTo>
                <a:lnTo>
                  <a:pt x="296739" y="397221"/>
                </a:lnTo>
                <a:lnTo>
                  <a:pt x="301805" y="393762"/>
                </a:lnTo>
                <a:lnTo>
                  <a:pt x="303082" y="393516"/>
                </a:lnTo>
                <a:lnTo>
                  <a:pt x="306920" y="389117"/>
                </a:lnTo>
                <a:cubicBezTo>
                  <a:pt x="309201" y="387707"/>
                  <a:pt x="311917" y="387002"/>
                  <a:pt x="315069" y="387002"/>
                </a:cubicBezTo>
                <a:cubicBezTo>
                  <a:pt x="313850" y="387002"/>
                  <a:pt x="316665" y="384259"/>
                  <a:pt x="323514" y="378774"/>
                </a:cubicBezTo>
                <a:lnTo>
                  <a:pt x="330387" y="373106"/>
                </a:lnTo>
                <a:lnTo>
                  <a:pt x="327458" y="373885"/>
                </a:lnTo>
                <a:cubicBezTo>
                  <a:pt x="325310" y="374573"/>
                  <a:pt x="323473" y="375294"/>
                  <a:pt x="321947" y="376049"/>
                </a:cubicBezTo>
                <a:cubicBezTo>
                  <a:pt x="318836" y="376827"/>
                  <a:pt x="310356" y="379404"/>
                  <a:pt x="296507" y="383780"/>
                </a:cubicBezTo>
                <a:cubicBezTo>
                  <a:pt x="282356" y="388250"/>
                  <a:pt x="272709" y="391622"/>
                  <a:pt x="267566" y="393897"/>
                </a:cubicBezTo>
                <a:cubicBezTo>
                  <a:pt x="261646" y="397287"/>
                  <a:pt x="255650" y="399742"/>
                  <a:pt x="249579" y="401263"/>
                </a:cubicBezTo>
                <a:cubicBezTo>
                  <a:pt x="240002" y="404420"/>
                  <a:pt x="231475" y="404060"/>
                  <a:pt x="223999" y="400183"/>
                </a:cubicBezTo>
                <a:cubicBezTo>
                  <a:pt x="205054" y="391964"/>
                  <a:pt x="193730" y="382289"/>
                  <a:pt x="190027" y="371156"/>
                </a:cubicBezTo>
                <a:cubicBezTo>
                  <a:pt x="185790" y="362682"/>
                  <a:pt x="183671" y="356367"/>
                  <a:pt x="183671" y="352211"/>
                </a:cubicBezTo>
                <a:cubicBezTo>
                  <a:pt x="183671" y="346685"/>
                  <a:pt x="188361" y="339232"/>
                  <a:pt x="197741" y="329853"/>
                </a:cubicBezTo>
                <a:cubicBezTo>
                  <a:pt x="207016" y="320577"/>
                  <a:pt x="214057" y="315940"/>
                  <a:pt x="218863" y="315940"/>
                </a:cubicBezTo>
                <a:cubicBezTo>
                  <a:pt x="216239" y="315940"/>
                  <a:pt x="215484" y="315382"/>
                  <a:pt x="216599" y="314268"/>
                </a:cubicBezTo>
                <a:cubicBezTo>
                  <a:pt x="220952" y="308824"/>
                  <a:pt x="225352" y="306101"/>
                  <a:pt x="229798" y="306101"/>
                </a:cubicBezTo>
                <a:cubicBezTo>
                  <a:pt x="227708" y="306101"/>
                  <a:pt x="230491" y="301954"/>
                  <a:pt x="238147" y="293660"/>
                </a:cubicBezTo>
                <a:cubicBezTo>
                  <a:pt x="245803" y="285365"/>
                  <a:pt x="253215" y="276659"/>
                  <a:pt x="260384" y="267540"/>
                </a:cubicBezTo>
                <a:cubicBezTo>
                  <a:pt x="267552" y="258422"/>
                  <a:pt x="271136" y="254211"/>
                  <a:pt x="271136" y="254907"/>
                </a:cubicBezTo>
                <a:cubicBezTo>
                  <a:pt x="271136" y="250984"/>
                  <a:pt x="273568" y="246549"/>
                  <a:pt x="278432" y="241604"/>
                </a:cubicBezTo>
                <a:cubicBezTo>
                  <a:pt x="278072" y="241604"/>
                  <a:pt x="278885" y="239950"/>
                  <a:pt x="280870" y="236641"/>
                </a:cubicBezTo>
                <a:cubicBezTo>
                  <a:pt x="282855" y="233333"/>
                  <a:pt x="286895" y="226199"/>
                  <a:pt x="292989" y="215241"/>
                </a:cubicBezTo>
                <a:cubicBezTo>
                  <a:pt x="298155" y="204317"/>
                  <a:pt x="301359" y="197932"/>
                  <a:pt x="302601" y="196087"/>
                </a:cubicBezTo>
                <a:cubicBezTo>
                  <a:pt x="303216" y="194264"/>
                  <a:pt x="305056" y="190660"/>
                  <a:pt x="308121" y="185273"/>
                </a:cubicBezTo>
                <a:cubicBezTo>
                  <a:pt x="310211" y="180421"/>
                  <a:pt x="312846" y="175336"/>
                  <a:pt x="316026" y="170020"/>
                </a:cubicBezTo>
                <a:cubicBezTo>
                  <a:pt x="316700" y="169114"/>
                  <a:pt x="317036" y="168986"/>
                  <a:pt x="317036" y="169636"/>
                </a:cubicBezTo>
                <a:cubicBezTo>
                  <a:pt x="317036" y="166653"/>
                  <a:pt x="318377" y="162491"/>
                  <a:pt x="321059" y="157151"/>
                </a:cubicBezTo>
                <a:cubicBezTo>
                  <a:pt x="322510" y="152752"/>
                  <a:pt x="324025" y="148985"/>
                  <a:pt x="325604" y="145850"/>
                </a:cubicBezTo>
                <a:cubicBezTo>
                  <a:pt x="326474" y="143680"/>
                  <a:pt x="328535" y="138119"/>
                  <a:pt x="331785" y="129169"/>
                </a:cubicBezTo>
                <a:cubicBezTo>
                  <a:pt x="338727" y="110607"/>
                  <a:pt x="341153" y="96288"/>
                  <a:pt x="339064" y="86211"/>
                </a:cubicBezTo>
                <a:cubicBezTo>
                  <a:pt x="338866" y="82206"/>
                  <a:pt x="334113" y="81829"/>
                  <a:pt x="324803" y="85079"/>
                </a:cubicBezTo>
                <a:cubicBezTo>
                  <a:pt x="314552" y="87436"/>
                  <a:pt x="308069" y="89160"/>
                  <a:pt x="305352" y="90251"/>
                </a:cubicBezTo>
                <a:cubicBezTo>
                  <a:pt x="288369" y="94488"/>
                  <a:pt x="281700" y="89450"/>
                  <a:pt x="285345" y="75137"/>
                </a:cubicBezTo>
                <a:cubicBezTo>
                  <a:pt x="300715" y="55658"/>
                  <a:pt x="310988" y="45918"/>
                  <a:pt x="316166" y="45918"/>
                </a:cubicBezTo>
                <a:cubicBezTo>
                  <a:pt x="314610" y="45918"/>
                  <a:pt x="316653" y="43393"/>
                  <a:pt x="322295" y="38343"/>
                </a:cubicBezTo>
                <a:cubicBezTo>
                  <a:pt x="327937" y="33294"/>
                  <a:pt x="334008" y="27118"/>
                  <a:pt x="340509" y="19816"/>
                </a:cubicBezTo>
                <a:cubicBezTo>
                  <a:pt x="345907" y="14418"/>
                  <a:pt x="350063" y="10262"/>
                  <a:pt x="352977" y="7348"/>
                </a:cubicBezTo>
                <a:cubicBezTo>
                  <a:pt x="357875" y="2450"/>
                  <a:pt x="363094" y="0"/>
                  <a:pt x="368631" y="0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srgbClr val="12A59E">
                <a:lumMod val="50000"/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39000">
                    <a:srgbClr val="12A59E">
                      <a:lumMod val="75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12A59E">
                    <a:lumMod val="50000"/>
                    <a:alpha val="20000"/>
                  </a:srgbClr>
                </a:outerShdw>
              </a:effectLst>
              <a:uLnTx/>
              <a:uFillTx/>
              <a:sym typeface="+mn-lt"/>
            </a:endParaRPr>
          </a:p>
        </p:txBody>
      </p:sp>
      <p:pic>
        <p:nvPicPr>
          <p:cNvPr id="5" name="Picture 30">
            <a:extLst>
              <a:ext uri="{FF2B5EF4-FFF2-40B4-BE49-F238E27FC236}">
                <a16:creationId xmlns:a16="http://schemas.microsoft.com/office/drawing/2014/main" id="{43AA7E58-F901-DF6C-34C8-0D6D6C3B1DBC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228" y="4090053"/>
            <a:ext cx="3347496" cy="279363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6880171-6101-A7D2-5919-438C41B61B80}"/>
              </a:ext>
            </a:extLst>
          </p:cNvPr>
          <p:cNvSpPr txBox="1"/>
          <p:nvPr/>
        </p:nvSpPr>
        <p:spPr>
          <a:xfrm>
            <a:off x="2863229" y="2612241"/>
            <a:ext cx="6282916" cy="914339"/>
          </a:xfrm>
          <a:custGeom>
            <a:avLst/>
            <a:gdLst/>
            <a:ahLst/>
            <a:cxnLst/>
            <a:rect l="l" t="t" r="r" b="b"/>
            <a:pathLst>
              <a:path w="6282916" h="914339">
                <a:moveTo>
                  <a:pt x="4724221" y="694672"/>
                </a:moveTo>
                <a:lnTo>
                  <a:pt x="4721499" y="696026"/>
                </a:lnTo>
                <a:cubicBezTo>
                  <a:pt x="4722919" y="696026"/>
                  <a:pt x="4723357" y="696116"/>
                  <a:pt x="4722814" y="696297"/>
                </a:cubicBezTo>
                <a:close/>
                <a:moveTo>
                  <a:pt x="4979565" y="641299"/>
                </a:moveTo>
                <a:lnTo>
                  <a:pt x="4979360" y="641351"/>
                </a:lnTo>
                <a:cubicBezTo>
                  <a:pt x="4977769" y="642572"/>
                  <a:pt x="4976974" y="644405"/>
                  <a:pt x="4976974" y="646848"/>
                </a:cubicBezTo>
                <a:close/>
                <a:moveTo>
                  <a:pt x="3856048" y="615401"/>
                </a:moveTo>
                <a:cubicBezTo>
                  <a:pt x="3853286" y="615544"/>
                  <a:pt x="3850886" y="615916"/>
                  <a:pt x="3848847" y="616516"/>
                </a:cubicBezTo>
                <a:lnTo>
                  <a:pt x="3851460" y="616044"/>
                </a:lnTo>
                <a:close/>
                <a:moveTo>
                  <a:pt x="3813340" y="614197"/>
                </a:moveTo>
                <a:lnTo>
                  <a:pt x="3811989" y="615256"/>
                </a:lnTo>
                <a:lnTo>
                  <a:pt x="3812993" y="614905"/>
                </a:lnTo>
                <a:close/>
                <a:moveTo>
                  <a:pt x="4985947" y="583154"/>
                </a:moveTo>
                <a:cubicBezTo>
                  <a:pt x="4985947" y="585902"/>
                  <a:pt x="4986485" y="587963"/>
                  <a:pt x="4987561" y="589337"/>
                </a:cubicBezTo>
                <a:lnTo>
                  <a:pt x="4989029" y="589962"/>
                </a:lnTo>
                <a:lnTo>
                  <a:pt x="4988779" y="589841"/>
                </a:lnTo>
                <a:cubicBezTo>
                  <a:pt x="4986891" y="588041"/>
                  <a:pt x="4985947" y="585812"/>
                  <a:pt x="4985947" y="583154"/>
                </a:cubicBezTo>
                <a:close/>
                <a:moveTo>
                  <a:pt x="4968016" y="572396"/>
                </a:moveTo>
                <a:cubicBezTo>
                  <a:pt x="4968016" y="574844"/>
                  <a:pt x="4968628" y="576680"/>
                  <a:pt x="4969852" y="577904"/>
                </a:cubicBezTo>
                <a:lnTo>
                  <a:pt x="4970039" y="577966"/>
                </a:lnTo>
                <a:close/>
                <a:moveTo>
                  <a:pt x="4942118" y="545861"/>
                </a:moveTo>
                <a:lnTo>
                  <a:pt x="4942340" y="546155"/>
                </a:lnTo>
                <a:lnTo>
                  <a:pt x="4942961" y="546379"/>
                </a:lnTo>
                <a:lnTo>
                  <a:pt x="4943034" y="546544"/>
                </a:lnTo>
                <a:lnTo>
                  <a:pt x="4942259" y="546285"/>
                </a:lnTo>
                <a:close/>
                <a:moveTo>
                  <a:pt x="1126124" y="508763"/>
                </a:moveTo>
                <a:lnTo>
                  <a:pt x="1126043" y="508784"/>
                </a:lnTo>
                <a:cubicBezTo>
                  <a:pt x="1124819" y="509544"/>
                  <a:pt x="1123826" y="510683"/>
                  <a:pt x="1123064" y="512203"/>
                </a:cubicBezTo>
                <a:close/>
                <a:moveTo>
                  <a:pt x="1317485" y="488426"/>
                </a:moveTo>
                <a:lnTo>
                  <a:pt x="1316813" y="489214"/>
                </a:lnTo>
                <a:cubicBezTo>
                  <a:pt x="1314682" y="490957"/>
                  <a:pt x="1312649" y="491829"/>
                  <a:pt x="1310716" y="491829"/>
                </a:cubicBezTo>
                <a:cubicBezTo>
                  <a:pt x="1313464" y="491829"/>
                  <a:pt x="1315525" y="491217"/>
                  <a:pt x="1316899" y="489993"/>
                </a:cubicBezTo>
                <a:close/>
                <a:moveTo>
                  <a:pt x="3174711" y="487342"/>
                </a:moveTo>
                <a:cubicBezTo>
                  <a:pt x="3176682" y="487342"/>
                  <a:pt x="3175234" y="489776"/>
                  <a:pt x="3170367" y="494643"/>
                </a:cubicBezTo>
                <a:cubicBezTo>
                  <a:pt x="3164643" y="500368"/>
                  <a:pt x="3155732" y="508926"/>
                  <a:pt x="3143635" y="520318"/>
                </a:cubicBezTo>
                <a:cubicBezTo>
                  <a:pt x="3132377" y="530386"/>
                  <a:pt x="3122342" y="539582"/>
                  <a:pt x="3113532" y="547907"/>
                </a:cubicBezTo>
                <a:cubicBezTo>
                  <a:pt x="3085090" y="576339"/>
                  <a:pt x="3065668" y="595432"/>
                  <a:pt x="3055267" y="605186"/>
                </a:cubicBezTo>
                <a:lnTo>
                  <a:pt x="3046609" y="610301"/>
                </a:lnTo>
                <a:lnTo>
                  <a:pt x="3049709" y="610172"/>
                </a:lnTo>
                <a:cubicBezTo>
                  <a:pt x="3054015" y="615201"/>
                  <a:pt x="3056834" y="619049"/>
                  <a:pt x="3058167" y="621716"/>
                </a:cubicBezTo>
                <a:cubicBezTo>
                  <a:pt x="3058472" y="622802"/>
                  <a:pt x="3059810" y="622783"/>
                  <a:pt x="3062182" y="621659"/>
                </a:cubicBezTo>
                <a:cubicBezTo>
                  <a:pt x="3065402" y="621126"/>
                  <a:pt x="3070812" y="619773"/>
                  <a:pt x="3078413" y="617601"/>
                </a:cubicBezTo>
                <a:cubicBezTo>
                  <a:pt x="3085090" y="615382"/>
                  <a:pt x="3100644" y="610720"/>
                  <a:pt x="3125076" y="603614"/>
                </a:cubicBezTo>
                <a:cubicBezTo>
                  <a:pt x="3137220" y="599099"/>
                  <a:pt x="3148588" y="595251"/>
                  <a:pt x="3159180" y="592070"/>
                </a:cubicBezTo>
                <a:cubicBezTo>
                  <a:pt x="3170743" y="589022"/>
                  <a:pt x="3183140" y="585488"/>
                  <a:pt x="3196370" y="581468"/>
                </a:cubicBezTo>
                <a:cubicBezTo>
                  <a:pt x="3204124" y="579344"/>
                  <a:pt x="3210582" y="577423"/>
                  <a:pt x="3215744" y="575703"/>
                </a:cubicBezTo>
                <a:cubicBezTo>
                  <a:pt x="3220907" y="573984"/>
                  <a:pt x="3224274" y="573124"/>
                  <a:pt x="3225846" y="573124"/>
                </a:cubicBezTo>
                <a:cubicBezTo>
                  <a:pt x="3225026" y="573124"/>
                  <a:pt x="3224412" y="573258"/>
                  <a:pt x="3224002" y="573525"/>
                </a:cubicBezTo>
                <a:lnTo>
                  <a:pt x="3228252" y="571192"/>
                </a:lnTo>
                <a:lnTo>
                  <a:pt x="3228621" y="570256"/>
                </a:lnTo>
                <a:cubicBezTo>
                  <a:pt x="3230595" y="568587"/>
                  <a:pt x="3233556" y="567752"/>
                  <a:pt x="3237504" y="567752"/>
                </a:cubicBezTo>
                <a:cubicBezTo>
                  <a:pt x="3238695" y="567752"/>
                  <a:pt x="3239404" y="567752"/>
                  <a:pt x="3239633" y="567752"/>
                </a:cubicBezTo>
                <a:cubicBezTo>
                  <a:pt x="3239662" y="567743"/>
                  <a:pt x="3242133" y="566914"/>
                  <a:pt x="3247048" y="565266"/>
                </a:cubicBezTo>
                <a:cubicBezTo>
                  <a:pt x="3255182" y="563238"/>
                  <a:pt x="3262268" y="561293"/>
                  <a:pt x="3268304" y="559433"/>
                </a:cubicBezTo>
                <a:lnTo>
                  <a:pt x="3275264" y="556957"/>
                </a:lnTo>
                <a:lnTo>
                  <a:pt x="3246827" y="536034"/>
                </a:lnTo>
                <a:cubicBezTo>
                  <a:pt x="3236568" y="528324"/>
                  <a:pt x="3227955" y="521661"/>
                  <a:pt x="3220988" y="516046"/>
                </a:cubicBezTo>
                <a:cubicBezTo>
                  <a:pt x="3214072" y="511179"/>
                  <a:pt x="3207357" y="506649"/>
                  <a:pt x="3200842" y="502458"/>
                </a:cubicBezTo>
                <a:cubicBezTo>
                  <a:pt x="3196470" y="499992"/>
                  <a:pt x="3190555" y="496601"/>
                  <a:pt x="3183097" y="492286"/>
                </a:cubicBezTo>
                <a:cubicBezTo>
                  <a:pt x="3176973" y="488990"/>
                  <a:pt x="3174177" y="487342"/>
                  <a:pt x="3174711" y="487342"/>
                </a:cubicBezTo>
                <a:close/>
                <a:moveTo>
                  <a:pt x="5947375" y="435856"/>
                </a:moveTo>
                <a:lnTo>
                  <a:pt x="5939334" y="442794"/>
                </a:lnTo>
                <a:cubicBezTo>
                  <a:pt x="5930863" y="450257"/>
                  <a:pt x="5919778" y="460282"/>
                  <a:pt x="5906080" y="472869"/>
                </a:cubicBezTo>
                <a:lnTo>
                  <a:pt x="5904180" y="474625"/>
                </a:lnTo>
                <a:lnTo>
                  <a:pt x="5910476" y="471769"/>
                </a:lnTo>
                <a:lnTo>
                  <a:pt x="5917666" y="468775"/>
                </a:lnTo>
                <a:lnTo>
                  <a:pt x="5918131" y="467661"/>
                </a:lnTo>
                <a:cubicBezTo>
                  <a:pt x="5919814" y="466090"/>
                  <a:pt x="5922340" y="464963"/>
                  <a:pt x="5925706" y="464282"/>
                </a:cubicBezTo>
                <a:cubicBezTo>
                  <a:pt x="5927631" y="463320"/>
                  <a:pt x="5932508" y="461034"/>
                  <a:pt x="5940337" y="457424"/>
                </a:cubicBezTo>
                <a:lnTo>
                  <a:pt x="5947896" y="453781"/>
                </a:lnTo>
                <a:lnTo>
                  <a:pt x="5946995" y="442837"/>
                </a:lnTo>
                <a:cubicBezTo>
                  <a:pt x="5946995" y="440496"/>
                  <a:pt x="5947060" y="438546"/>
                  <a:pt x="5947188" y="436988"/>
                </a:cubicBezTo>
                <a:close/>
                <a:moveTo>
                  <a:pt x="4216086" y="435025"/>
                </a:moveTo>
                <a:cubicBezTo>
                  <a:pt x="4217824" y="435026"/>
                  <a:pt x="4219562" y="435331"/>
                  <a:pt x="4221299" y="435940"/>
                </a:cubicBezTo>
                <a:lnTo>
                  <a:pt x="4222311" y="436472"/>
                </a:lnTo>
                <a:lnTo>
                  <a:pt x="4225273" y="436232"/>
                </a:lnTo>
                <a:cubicBezTo>
                  <a:pt x="4228016" y="436768"/>
                  <a:pt x="4231252" y="438022"/>
                  <a:pt x="4234981" y="439994"/>
                </a:cubicBezTo>
                <a:lnTo>
                  <a:pt x="4226268" y="439376"/>
                </a:lnTo>
                <a:lnTo>
                  <a:pt x="4229531" y="440226"/>
                </a:lnTo>
                <a:cubicBezTo>
                  <a:pt x="4233784" y="441333"/>
                  <a:pt x="4240163" y="442994"/>
                  <a:pt x="4248669" y="445208"/>
                </a:cubicBezTo>
                <a:cubicBezTo>
                  <a:pt x="4255936" y="449447"/>
                  <a:pt x="4262647" y="453105"/>
                  <a:pt x="4268800" y="456181"/>
                </a:cubicBezTo>
                <a:cubicBezTo>
                  <a:pt x="4281173" y="461668"/>
                  <a:pt x="4290183" y="472888"/>
                  <a:pt x="4295832" y="489843"/>
                </a:cubicBezTo>
                <a:cubicBezTo>
                  <a:pt x="4302623" y="511293"/>
                  <a:pt x="4303318" y="525152"/>
                  <a:pt x="4297918" y="531419"/>
                </a:cubicBezTo>
                <a:lnTo>
                  <a:pt x="4283703" y="535324"/>
                </a:lnTo>
                <a:lnTo>
                  <a:pt x="4289374" y="535820"/>
                </a:lnTo>
                <a:cubicBezTo>
                  <a:pt x="4286059" y="536925"/>
                  <a:pt x="4279815" y="537806"/>
                  <a:pt x="4270643" y="538463"/>
                </a:cubicBezTo>
                <a:cubicBezTo>
                  <a:pt x="4237029" y="539644"/>
                  <a:pt x="4204101" y="544635"/>
                  <a:pt x="4171859" y="553436"/>
                </a:cubicBezTo>
                <a:cubicBezTo>
                  <a:pt x="4156819" y="557665"/>
                  <a:pt x="4147575" y="560428"/>
                  <a:pt x="4144127" y="561723"/>
                </a:cubicBezTo>
                <a:cubicBezTo>
                  <a:pt x="4131621" y="564171"/>
                  <a:pt x="4125691" y="562680"/>
                  <a:pt x="4126339" y="557251"/>
                </a:cubicBezTo>
                <a:cubicBezTo>
                  <a:pt x="4126987" y="551822"/>
                  <a:pt x="4129920" y="546935"/>
                  <a:pt x="4135140" y="542592"/>
                </a:cubicBezTo>
                <a:lnTo>
                  <a:pt x="4148790" y="530469"/>
                </a:lnTo>
                <a:lnTo>
                  <a:pt x="4139898" y="532205"/>
                </a:lnTo>
                <a:cubicBezTo>
                  <a:pt x="4138412" y="532205"/>
                  <a:pt x="4137650" y="532215"/>
                  <a:pt x="4137612" y="532234"/>
                </a:cubicBezTo>
                <a:lnTo>
                  <a:pt x="4129401" y="533490"/>
                </a:lnTo>
                <a:lnTo>
                  <a:pt x="4111266" y="538392"/>
                </a:lnTo>
                <a:cubicBezTo>
                  <a:pt x="4102274" y="538992"/>
                  <a:pt x="4096183" y="539820"/>
                  <a:pt x="4092992" y="540878"/>
                </a:cubicBezTo>
                <a:cubicBezTo>
                  <a:pt x="4088925" y="542040"/>
                  <a:pt x="4080505" y="543835"/>
                  <a:pt x="4067732" y="546264"/>
                </a:cubicBezTo>
                <a:cubicBezTo>
                  <a:pt x="4051568" y="550045"/>
                  <a:pt x="4040224" y="553070"/>
                  <a:pt x="4033699" y="555337"/>
                </a:cubicBezTo>
                <a:cubicBezTo>
                  <a:pt x="4024717" y="558927"/>
                  <a:pt x="4012491" y="562576"/>
                  <a:pt x="3997023" y="566281"/>
                </a:cubicBezTo>
                <a:cubicBezTo>
                  <a:pt x="3985288" y="570186"/>
                  <a:pt x="3977949" y="572634"/>
                  <a:pt x="3975006" y="573625"/>
                </a:cubicBezTo>
                <a:cubicBezTo>
                  <a:pt x="3972787" y="574739"/>
                  <a:pt x="3969934" y="575991"/>
                  <a:pt x="3966448" y="577382"/>
                </a:cubicBezTo>
                <a:cubicBezTo>
                  <a:pt x="3962876" y="578573"/>
                  <a:pt x="3956366" y="581059"/>
                  <a:pt x="3946917" y="584840"/>
                </a:cubicBezTo>
                <a:cubicBezTo>
                  <a:pt x="3937192" y="587707"/>
                  <a:pt x="3931391" y="589608"/>
                  <a:pt x="3929515" y="590541"/>
                </a:cubicBezTo>
                <a:cubicBezTo>
                  <a:pt x="3927114" y="591741"/>
                  <a:pt x="3920956" y="594327"/>
                  <a:pt x="3911041" y="598299"/>
                </a:cubicBezTo>
                <a:cubicBezTo>
                  <a:pt x="3900906" y="601261"/>
                  <a:pt x="3894062" y="603509"/>
                  <a:pt x="3890510" y="605043"/>
                </a:cubicBezTo>
                <a:cubicBezTo>
                  <a:pt x="3885614" y="607138"/>
                  <a:pt x="3879132" y="609124"/>
                  <a:pt x="3871064" y="611001"/>
                </a:cubicBezTo>
                <a:cubicBezTo>
                  <a:pt x="3864921" y="612544"/>
                  <a:pt x="3861258" y="613706"/>
                  <a:pt x="3860077" y="614487"/>
                </a:cubicBezTo>
                <a:lnTo>
                  <a:pt x="3851460" y="616044"/>
                </a:lnTo>
                <a:lnTo>
                  <a:pt x="3841661" y="617416"/>
                </a:lnTo>
                <a:cubicBezTo>
                  <a:pt x="3846309" y="617416"/>
                  <a:pt x="3848285" y="617763"/>
                  <a:pt x="3847590" y="618459"/>
                </a:cubicBezTo>
                <a:cubicBezTo>
                  <a:pt x="3833817" y="621354"/>
                  <a:pt x="3819034" y="621307"/>
                  <a:pt x="3803241" y="618316"/>
                </a:cubicBezTo>
                <a:lnTo>
                  <a:pt x="3811788" y="615326"/>
                </a:lnTo>
                <a:lnTo>
                  <a:pt x="3806511" y="615904"/>
                </a:lnTo>
                <a:cubicBezTo>
                  <a:pt x="3804348" y="615776"/>
                  <a:pt x="3801825" y="615323"/>
                  <a:pt x="3798941" y="614544"/>
                </a:cubicBezTo>
                <a:cubicBezTo>
                  <a:pt x="3803180" y="615258"/>
                  <a:pt x="3805690" y="615916"/>
                  <a:pt x="3806471" y="616516"/>
                </a:cubicBezTo>
                <a:cubicBezTo>
                  <a:pt x="3801089" y="616516"/>
                  <a:pt x="3797036" y="615835"/>
                  <a:pt x="3794312" y="614472"/>
                </a:cubicBezTo>
                <a:cubicBezTo>
                  <a:pt x="3798036" y="614258"/>
                  <a:pt x="3800829" y="613410"/>
                  <a:pt x="3802691" y="611929"/>
                </a:cubicBezTo>
                <a:lnTo>
                  <a:pt x="3803679" y="609686"/>
                </a:lnTo>
                <a:lnTo>
                  <a:pt x="3800459" y="611036"/>
                </a:lnTo>
                <a:cubicBezTo>
                  <a:pt x="3797109" y="611327"/>
                  <a:pt x="3792083" y="610091"/>
                  <a:pt x="3785382" y="607329"/>
                </a:cubicBezTo>
                <a:cubicBezTo>
                  <a:pt x="3771981" y="601804"/>
                  <a:pt x="3762341" y="596751"/>
                  <a:pt x="3756464" y="592170"/>
                </a:cubicBezTo>
                <a:cubicBezTo>
                  <a:pt x="3750168" y="587121"/>
                  <a:pt x="3742010" y="578920"/>
                  <a:pt x="3731990" y="567567"/>
                </a:cubicBezTo>
                <a:cubicBezTo>
                  <a:pt x="3728894" y="563433"/>
                  <a:pt x="3726325" y="560242"/>
                  <a:pt x="3724282" y="557994"/>
                </a:cubicBezTo>
                <a:cubicBezTo>
                  <a:pt x="3722239" y="555746"/>
                  <a:pt x="3722336" y="554622"/>
                  <a:pt x="3724574" y="554622"/>
                </a:cubicBezTo>
                <a:cubicBezTo>
                  <a:pt x="3719965" y="554622"/>
                  <a:pt x="3712730" y="545245"/>
                  <a:pt x="3702872" y="526490"/>
                </a:cubicBezTo>
                <a:cubicBezTo>
                  <a:pt x="3711025" y="526490"/>
                  <a:pt x="3716850" y="527357"/>
                  <a:pt x="3720345" y="529090"/>
                </a:cubicBezTo>
                <a:cubicBezTo>
                  <a:pt x="3724813" y="531653"/>
                  <a:pt x="3733709" y="535786"/>
                  <a:pt x="3747034" y="541492"/>
                </a:cubicBezTo>
                <a:cubicBezTo>
                  <a:pt x="3759827" y="547026"/>
                  <a:pt x="3769128" y="549498"/>
                  <a:pt x="3774938" y="548907"/>
                </a:cubicBezTo>
                <a:cubicBezTo>
                  <a:pt x="3788673" y="548907"/>
                  <a:pt x="3799727" y="548012"/>
                  <a:pt x="3808099" y="546221"/>
                </a:cubicBezTo>
                <a:cubicBezTo>
                  <a:pt x="3808985" y="546221"/>
                  <a:pt x="3810247" y="546016"/>
                  <a:pt x="3811885" y="545607"/>
                </a:cubicBezTo>
                <a:cubicBezTo>
                  <a:pt x="3826230" y="543816"/>
                  <a:pt x="3836832" y="541868"/>
                  <a:pt x="3843690" y="539763"/>
                </a:cubicBezTo>
                <a:cubicBezTo>
                  <a:pt x="3845118" y="539049"/>
                  <a:pt x="3846757" y="538458"/>
                  <a:pt x="3848604" y="537992"/>
                </a:cubicBezTo>
                <a:cubicBezTo>
                  <a:pt x="3871712" y="532657"/>
                  <a:pt x="3894705" y="527209"/>
                  <a:pt x="3917584" y="521647"/>
                </a:cubicBezTo>
                <a:cubicBezTo>
                  <a:pt x="3919518" y="520685"/>
                  <a:pt x="3921861" y="520204"/>
                  <a:pt x="3924614" y="520204"/>
                </a:cubicBezTo>
                <a:cubicBezTo>
                  <a:pt x="3923642" y="520204"/>
                  <a:pt x="3923761" y="519904"/>
                  <a:pt x="3924971" y="519303"/>
                </a:cubicBezTo>
                <a:cubicBezTo>
                  <a:pt x="3923152" y="519303"/>
                  <a:pt x="3922542" y="518708"/>
                  <a:pt x="3923142" y="517517"/>
                </a:cubicBezTo>
                <a:cubicBezTo>
                  <a:pt x="3926733" y="517517"/>
                  <a:pt x="3928914" y="517389"/>
                  <a:pt x="3929686" y="517132"/>
                </a:cubicBezTo>
                <a:cubicBezTo>
                  <a:pt x="3932067" y="516332"/>
                  <a:pt x="3935592" y="515351"/>
                  <a:pt x="3940259" y="514189"/>
                </a:cubicBezTo>
                <a:cubicBezTo>
                  <a:pt x="3952260" y="511179"/>
                  <a:pt x="3968991" y="506373"/>
                  <a:pt x="3990451" y="499772"/>
                </a:cubicBezTo>
                <a:cubicBezTo>
                  <a:pt x="4011406" y="493686"/>
                  <a:pt x="4031094" y="488409"/>
                  <a:pt x="4049515" y="483942"/>
                </a:cubicBezTo>
                <a:cubicBezTo>
                  <a:pt x="4053792" y="481808"/>
                  <a:pt x="4057716" y="480741"/>
                  <a:pt x="4061288" y="480741"/>
                </a:cubicBezTo>
                <a:cubicBezTo>
                  <a:pt x="4062184" y="480446"/>
                  <a:pt x="4064150" y="479989"/>
                  <a:pt x="4067189" y="479370"/>
                </a:cubicBezTo>
                <a:cubicBezTo>
                  <a:pt x="4079571" y="475836"/>
                  <a:pt x="4089877" y="472702"/>
                  <a:pt x="4098107" y="469969"/>
                </a:cubicBezTo>
                <a:cubicBezTo>
                  <a:pt x="4098107" y="469969"/>
                  <a:pt x="4098098" y="469973"/>
                  <a:pt x="4098079" y="469983"/>
                </a:cubicBezTo>
                <a:cubicBezTo>
                  <a:pt x="4099698" y="469173"/>
                  <a:pt x="4104155" y="468102"/>
                  <a:pt x="4111452" y="466768"/>
                </a:cubicBezTo>
                <a:cubicBezTo>
                  <a:pt x="4117338" y="465168"/>
                  <a:pt x="4122234" y="463716"/>
                  <a:pt x="4126139" y="462411"/>
                </a:cubicBezTo>
                <a:cubicBezTo>
                  <a:pt x="4130749" y="460877"/>
                  <a:pt x="4133840" y="460110"/>
                  <a:pt x="4135412" y="460110"/>
                </a:cubicBezTo>
                <a:cubicBezTo>
                  <a:pt x="4135793" y="460110"/>
                  <a:pt x="4140100" y="458934"/>
                  <a:pt x="4148335" y="456581"/>
                </a:cubicBezTo>
                <a:cubicBezTo>
                  <a:pt x="4156569" y="454229"/>
                  <a:pt x="4164370" y="451866"/>
                  <a:pt x="4171738" y="449495"/>
                </a:cubicBezTo>
                <a:cubicBezTo>
                  <a:pt x="4179105" y="447123"/>
                  <a:pt x="4183780" y="445280"/>
                  <a:pt x="4185761" y="443965"/>
                </a:cubicBezTo>
                <a:cubicBezTo>
                  <a:pt x="4190276" y="442680"/>
                  <a:pt x="4194291" y="441156"/>
                  <a:pt x="4197805" y="439393"/>
                </a:cubicBezTo>
                <a:cubicBezTo>
                  <a:pt x="4201353" y="437622"/>
                  <a:pt x="4204448" y="436518"/>
                  <a:pt x="4207089" y="436082"/>
                </a:cubicBezTo>
                <a:lnTo>
                  <a:pt x="4209995" y="436391"/>
                </a:lnTo>
                <a:lnTo>
                  <a:pt x="4210869" y="435933"/>
                </a:lnTo>
                <a:cubicBezTo>
                  <a:pt x="4212609" y="435327"/>
                  <a:pt x="4214348" y="435024"/>
                  <a:pt x="4216086" y="435025"/>
                </a:cubicBezTo>
                <a:close/>
                <a:moveTo>
                  <a:pt x="3039548" y="410420"/>
                </a:moveTo>
                <a:lnTo>
                  <a:pt x="3039437" y="410933"/>
                </a:lnTo>
                <a:cubicBezTo>
                  <a:pt x="3039437" y="410676"/>
                  <a:pt x="3039713" y="410823"/>
                  <a:pt x="3040265" y="411376"/>
                </a:cubicBezTo>
                <a:close/>
                <a:moveTo>
                  <a:pt x="2017556" y="375786"/>
                </a:moveTo>
                <a:cubicBezTo>
                  <a:pt x="2024224" y="375786"/>
                  <a:pt x="2037397" y="382015"/>
                  <a:pt x="2057076" y="394474"/>
                </a:cubicBezTo>
                <a:cubicBezTo>
                  <a:pt x="2067639" y="404332"/>
                  <a:pt x="2077173" y="418424"/>
                  <a:pt x="2085679" y="436750"/>
                </a:cubicBezTo>
                <a:cubicBezTo>
                  <a:pt x="2092852" y="450514"/>
                  <a:pt x="2097114" y="470221"/>
                  <a:pt x="2098467" y="495872"/>
                </a:cubicBezTo>
                <a:cubicBezTo>
                  <a:pt x="2098467" y="501187"/>
                  <a:pt x="2098990" y="504368"/>
                  <a:pt x="2100038" y="505416"/>
                </a:cubicBezTo>
                <a:lnTo>
                  <a:pt x="2104739" y="513660"/>
                </a:lnTo>
                <a:lnTo>
                  <a:pt x="2101638" y="537120"/>
                </a:lnTo>
                <a:cubicBezTo>
                  <a:pt x="2098286" y="564495"/>
                  <a:pt x="2097757" y="592555"/>
                  <a:pt x="2100053" y="621302"/>
                </a:cubicBezTo>
                <a:cubicBezTo>
                  <a:pt x="2101386" y="642533"/>
                  <a:pt x="2102053" y="657325"/>
                  <a:pt x="2102053" y="665679"/>
                </a:cubicBezTo>
                <a:cubicBezTo>
                  <a:pt x="2102053" y="673737"/>
                  <a:pt x="2101808" y="679481"/>
                  <a:pt x="2101317" y="682910"/>
                </a:cubicBezTo>
                <a:cubicBezTo>
                  <a:pt x="2100826" y="686339"/>
                  <a:pt x="2099271" y="689363"/>
                  <a:pt x="2096652" y="691982"/>
                </a:cubicBezTo>
                <a:cubicBezTo>
                  <a:pt x="2087899" y="699078"/>
                  <a:pt x="2074887" y="698345"/>
                  <a:pt x="2057619" y="689782"/>
                </a:cubicBezTo>
                <a:cubicBezTo>
                  <a:pt x="2045893" y="684572"/>
                  <a:pt x="2035011" y="674118"/>
                  <a:pt x="2024972" y="658421"/>
                </a:cubicBezTo>
                <a:cubicBezTo>
                  <a:pt x="2010941" y="641904"/>
                  <a:pt x="2006317" y="619292"/>
                  <a:pt x="2011099" y="590584"/>
                </a:cubicBezTo>
                <a:cubicBezTo>
                  <a:pt x="2011718" y="583221"/>
                  <a:pt x="2012322" y="569672"/>
                  <a:pt x="2012913" y="549936"/>
                </a:cubicBezTo>
                <a:cubicBezTo>
                  <a:pt x="2013504" y="530200"/>
                  <a:pt x="2013499" y="501163"/>
                  <a:pt x="2012899" y="462825"/>
                </a:cubicBezTo>
                <a:cubicBezTo>
                  <a:pt x="2013499" y="436079"/>
                  <a:pt x="2013439" y="420932"/>
                  <a:pt x="2012720" y="417384"/>
                </a:cubicBezTo>
                <a:cubicBezTo>
                  <a:pt x="2012001" y="413836"/>
                  <a:pt x="2010908" y="411971"/>
                  <a:pt x="2009441" y="411790"/>
                </a:cubicBezTo>
                <a:cubicBezTo>
                  <a:pt x="1998592" y="405104"/>
                  <a:pt x="1996801" y="395626"/>
                  <a:pt x="2004069" y="383358"/>
                </a:cubicBezTo>
                <a:cubicBezTo>
                  <a:pt x="2009098" y="378310"/>
                  <a:pt x="2013594" y="375786"/>
                  <a:pt x="2017556" y="375786"/>
                </a:cubicBezTo>
                <a:close/>
                <a:moveTo>
                  <a:pt x="1372781" y="370556"/>
                </a:moveTo>
                <a:cubicBezTo>
                  <a:pt x="1372781" y="372757"/>
                  <a:pt x="1372053" y="374772"/>
                  <a:pt x="1370598" y="376603"/>
                </a:cubicBezTo>
                <a:lnTo>
                  <a:pt x="1369901" y="377130"/>
                </a:lnTo>
                <a:lnTo>
                  <a:pt x="1370945" y="376739"/>
                </a:lnTo>
                <a:cubicBezTo>
                  <a:pt x="1372169" y="375365"/>
                  <a:pt x="1372781" y="373304"/>
                  <a:pt x="1372781" y="370556"/>
                </a:cubicBezTo>
                <a:close/>
                <a:moveTo>
                  <a:pt x="503063" y="370481"/>
                </a:moveTo>
                <a:lnTo>
                  <a:pt x="468873" y="418855"/>
                </a:lnTo>
                <a:lnTo>
                  <a:pt x="469865" y="417755"/>
                </a:lnTo>
                <a:lnTo>
                  <a:pt x="473664" y="416833"/>
                </a:lnTo>
                <a:lnTo>
                  <a:pt x="475024" y="415501"/>
                </a:lnTo>
                <a:cubicBezTo>
                  <a:pt x="476966" y="414208"/>
                  <a:pt x="479593" y="412857"/>
                  <a:pt x="482903" y="411447"/>
                </a:cubicBezTo>
                <a:cubicBezTo>
                  <a:pt x="493466" y="407980"/>
                  <a:pt x="498448" y="401270"/>
                  <a:pt x="497848" y="391316"/>
                </a:cubicBezTo>
                <a:close/>
                <a:moveTo>
                  <a:pt x="1442047" y="355140"/>
                </a:moveTo>
                <a:lnTo>
                  <a:pt x="1438384" y="357107"/>
                </a:lnTo>
                <a:lnTo>
                  <a:pt x="1438003" y="357169"/>
                </a:lnTo>
                <a:cubicBezTo>
                  <a:pt x="1441080" y="356416"/>
                  <a:pt x="1442428" y="355740"/>
                  <a:pt x="1442047" y="355140"/>
                </a:cubicBezTo>
                <a:close/>
                <a:moveTo>
                  <a:pt x="5205092" y="335048"/>
                </a:moveTo>
                <a:cubicBezTo>
                  <a:pt x="5202856" y="334241"/>
                  <a:pt x="5200645" y="334395"/>
                  <a:pt x="5198459" y="335509"/>
                </a:cubicBezTo>
                <a:cubicBezTo>
                  <a:pt x="5187258" y="339900"/>
                  <a:pt x="5177375" y="349320"/>
                  <a:pt x="5168812" y="363770"/>
                </a:cubicBezTo>
                <a:cubicBezTo>
                  <a:pt x="5166460" y="369066"/>
                  <a:pt x="5164602" y="372742"/>
                  <a:pt x="5163240" y="374800"/>
                </a:cubicBezTo>
                <a:cubicBezTo>
                  <a:pt x="5160249" y="379286"/>
                  <a:pt x="5156935" y="389425"/>
                  <a:pt x="5153296" y="405218"/>
                </a:cubicBezTo>
                <a:cubicBezTo>
                  <a:pt x="5148934" y="427049"/>
                  <a:pt x="5147090" y="453224"/>
                  <a:pt x="5147767" y="483742"/>
                </a:cubicBezTo>
                <a:cubicBezTo>
                  <a:pt x="5147767" y="491033"/>
                  <a:pt x="5147708" y="497328"/>
                  <a:pt x="5147592" y="502625"/>
                </a:cubicBezTo>
                <a:lnTo>
                  <a:pt x="5147267" y="510599"/>
                </a:lnTo>
                <a:lnTo>
                  <a:pt x="5154225" y="501644"/>
                </a:lnTo>
                <a:cubicBezTo>
                  <a:pt x="5158730" y="494577"/>
                  <a:pt x="5161388" y="490628"/>
                  <a:pt x="5162197" y="489800"/>
                </a:cubicBezTo>
                <a:cubicBezTo>
                  <a:pt x="5162055" y="490095"/>
                  <a:pt x="5164474" y="486085"/>
                  <a:pt x="5169455" y="477770"/>
                </a:cubicBezTo>
                <a:cubicBezTo>
                  <a:pt x="5172132" y="473750"/>
                  <a:pt x="5173803" y="471078"/>
                  <a:pt x="5174470" y="469754"/>
                </a:cubicBezTo>
                <a:cubicBezTo>
                  <a:pt x="5180614" y="461782"/>
                  <a:pt x="5188938" y="448080"/>
                  <a:pt x="5199445" y="428649"/>
                </a:cubicBezTo>
                <a:cubicBezTo>
                  <a:pt x="5203007" y="421010"/>
                  <a:pt x="5206369" y="414028"/>
                  <a:pt x="5209532" y="407704"/>
                </a:cubicBezTo>
                <a:cubicBezTo>
                  <a:pt x="5211113" y="404542"/>
                  <a:pt x="5212374" y="402170"/>
                  <a:pt x="5213314" y="400589"/>
                </a:cubicBezTo>
                <a:lnTo>
                  <a:pt x="5213611" y="400210"/>
                </a:lnTo>
                <a:lnTo>
                  <a:pt x="5216918" y="392030"/>
                </a:lnTo>
                <a:cubicBezTo>
                  <a:pt x="5219109" y="387649"/>
                  <a:pt x="5220757" y="379619"/>
                  <a:pt x="5221862" y="367942"/>
                </a:cubicBezTo>
                <a:cubicBezTo>
                  <a:pt x="5222671" y="361427"/>
                  <a:pt x="5223672" y="357578"/>
                  <a:pt x="5224862" y="356397"/>
                </a:cubicBezTo>
                <a:cubicBezTo>
                  <a:pt x="5225853" y="355864"/>
                  <a:pt x="5225200" y="354016"/>
                  <a:pt x="5222905" y="350854"/>
                </a:cubicBezTo>
                <a:cubicBezTo>
                  <a:pt x="5221619" y="349254"/>
                  <a:pt x="5217942" y="345753"/>
                  <a:pt x="5211875" y="340353"/>
                </a:cubicBezTo>
                <a:cubicBezTo>
                  <a:pt x="5209589" y="337624"/>
                  <a:pt x="5207328" y="335856"/>
                  <a:pt x="5205092" y="335048"/>
                </a:cubicBezTo>
                <a:close/>
                <a:moveTo>
                  <a:pt x="3050811" y="319861"/>
                </a:moveTo>
                <a:cubicBezTo>
                  <a:pt x="3053217" y="319815"/>
                  <a:pt x="3055048" y="320569"/>
                  <a:pt x="3056303" y="322122"/>
                </a:cubicBezTo>
                <a:cubicBezTo>
                  <a:pt x="3058813" y="325227"/>
                  <a:pt x="3060068" y="328675"/>
                  <a:pt x="3060068" y="332466"/>
                </a:cubicBezTo>
                <a:cubicBezTo>
                  <a:pt x="3060658" y="336695"/>
                  <a:pt x="3058420" y="347858"/>
                  <a:pt x="3053353" y="365956"/>
                </a:cubicBezTo>
                <a:cubicBezTo>
                  <a:pt x="3048981" y="381577"/>
                  <a:pt x="3046147" y="390683"/>
                  <a:pt x="3044851" y="393273"/>
                </a:cubicBezTo>
                <a:cubicBezTo>
                  <a:pt x="3044823" y="393340"/>
                  <a:pt x="3044809" y="393245"/>
                  <a:pt x="3044809" y="392988"/>
                </a:cubicBezTo>
                <a:cubicBezTo>
                  <a:pt x="3044809" y="395007"/>
                  <a:pt x="3044108" y="397426"/>
                  <a:pt x="3042708" y="400246"/>
                </a:cubicBezTo>
                <a:cubicBezTo>
                  <a:pt x="3041618" y="403089"/>
                  <a:pt x="3040800" y="405401"/>
                  <a:pt x="3040255" y="407182"/>
                </a:cubicBezTo>
                <a:lnTo>
                  <a:pt x="3040035" y="408190"/>
                </a:lnTo>
                <a:lnTo>
                  <a:pt x="3046791" y="407031"/>
                </a:lnTo>
                <a:cubicBezTo>
                  <a:pt x="3054449" y="406527"/>
                  <a:pt x="3059075" y="408975"/>
                  <a:pt x="3060668" y="414376"/>
                </a:cubicBezTo>
                <a:cubicBezTo>
                  <a:pt x="3061458" y="418186"/>
                  <a:pt x="3060501" y="425111"/>
                  <a:pt x="3057796" y="435150"/>
                </a:cubicBezTo>
                <a:cubicBezTo>
                  <a:pt x="3054977" y="443627"/>
                  <a:pt x="3053253" y="450023"/>
                  <a:pt x="3052624" y="454338"/>
                </a:cubicBezTo>
                <a:cubicBezTo>
                  <a:pt x="3052014" y="456777"/>
                  <a:pt x="3050962" y="461134"/>
                  <a:pt x="3049466" y="467411"/>
                </a:cubicBezTo>
                <a:cubicBezTo>
                  <a:pt x="3047971" y="473688"/>
                  <a:pt x="3045823" y="482061"/>
                  <a:pt x="3043023" y="492529"/>
                </a:cubicBezTo>
                <a:cubicBezTo>
                  <a:pt x="3038222" y="509407"/>
                  <a:pt x="3029083" y="516951"/>
                  <a:pt x="3015605" y="515160"/>
                </a:cubicBezTo>
                <a:cubicBezTo>
                  <a:pt x="3010157" y="514408"/>
                  <a:pt x="3005594" y="512922"/>
                  <a:pt x="3001917" y="510702"/>
                </a:cubicBezTo>
                <a:cubicBezTo>
                  <a:pt x="2998336" y="508912"/>
                  <a:pt x="2994841" y="507169"/>
                  <a:pt x="2991431" y="505473"/>
                </a:cubicBezTo>
                <a:cubicBezTo>
                  <a:pt x="2984582" y="503178"/>
                  <a:pt x="2977881" y="496577"/>
                  <a:pt x="2971328" y="485671"/>
                </a:cubicBezTo>
                <a:cubicBezTo>
                  <a:pt x="2957898" y="463925"/>
                  <a:pt x="2954445" y="447847"/>
                  <a:pt x="2960970" y="437436"/>
                </a:cubicBezTo>
                <a:cubicBezTo>
                  <a:pt x="2963160" y="434512"/>
                  <a:pt x="2965742" y="432054"/>
                  <a:pt x="2968713" y="430064"/>
                </a:cubicBezTo>
                <a:cubicBezTo>
                  <a:pt x="2975419" y="426720"/>
                  <a:pt x="2982139" y="421958"/>
                  <a:pt x="2988873" y="415776"/>
                </a:cubicBezTo>
                <a:cubicBezTo>
                  <a:pt x="2989245" y="415395"/>
                  <a:pt x="2991114" y="412295"/>
                  <a:pt x="2994481" y="406475"/>
                </a:cubicBezTo>
                <a:cubicBezTo>
                  <a:pt x="2997848" y="400655"/>
                  <a:pt x="3003746" y="390406"/>
                  <a:pt x="3012176" y="375728"/>
                </a:cubicBezTo>
                <a:cubicBezTo>
                  <a:pt x="3018986" y="360384"/>
                  <a:pt x="3025056" y="348049"/>
                  <a:pt x="3030385" y="338724"/>
                </a:cubicBezTo>
                <a:cubicBezTo>
                  <a:pt x="3035715" y="329399"/>
                  <a:pt x="3039541" y="323955"/>
                  <a:pt x="3041865" y="322393"/>
                </a:cubicBezTo>
                <a:cubicBezTo>
                  <a:pt x="3045423" y="320750"/>
                  <a:pt x="3048405" y="319906"/>
                  <a:pt x="3050811" y="319861"/>
                </a:cubicBezTo>
                <a:close/>
                <a:moveTo>
                  <a:pt x="2229257" y="301881"/>
                </a:moveTo>
                <a:lnTo>
                  <a:pt x="2233012" y="307763"/>
                </a:lnTo>
                <a:cubicBezTo>
                  <a:pt x="2233012" y="305015"/>
                  <a:pt x="2231873" y="303066"/>
                  <a:pt x="2229594" y="301916"/>
                </a:cubicBezTo>
                <a:close/>
                <a:moveTo>
                  <a:pt x="4276286" y="297368"/>
                </a:moveTo>
                <a:lnTo>
                  <a:pt x="4280001" y="303276"/>
                </a:lnTo>
                <a:cubicBezTo>
                  <a:pt x="4280001" y="300528"/>
                  <a:pt x="4278968" y="298582"/>
                  <a:pt x="4276901" y="297436"/>
                </a:cubicBezTo>
                <a:close/>
                <a:moveTo>
                  <a:pt x="647228" y="292347"/>
                </a:moveTo>
                <a:lnTo>
                  <a:pt x="642776" y="298728"/>
                </a:lnTo>
                <a:cubicBezTo>
                  <a:pt x="637762" y="308634"/>
                  <a:pt x="631431" y="323147"/>
                  <a:pt x="623783" y="342267"/>
                </a:cubicBezTo>
                <a:lnTo>
                  <a:pt x="623776" y="342284"/>
                </a:lnTo>
                <a:lnTo>
                  <a:pt x="640851" y="336066"/>
                </a:lnTo>
                <a:cubicBezTo>
                  <a:pt x="646166" y="334609"/>
                  <a:pt x="648133" y="334566"/>
                  <a:pt x="646752" y="335938"/>
                </a:cubicBezTo>
                <a:cubicBezTo>
                  <a:pt x="646752" y="337490"/>
                  <a:pt x="646752" y="328956"/>
                  <a:pt x="646752" y="310334"/>
                </a:cubicBezTo>
                <a:close/>
                <a:moveTo>
                  <a:pt x="1222791" y="238079"/>
                </a:moveTo>
                <a:cubicBezTo>
                  <a:pt x="1229553" y="238891"/>
                  <a:pt x="1237573" y="241650"/>
                  <a:pt x="1246851" y="246355"/>
                </a:cubicBezTo>
                <a:cubicBezTo>
                  <a:pt x="1263805" y="253518"/>
                  <a:pt x="1275216" y="264929"/>
                  <a:pt x="1281084" y="280588"/>
                </a:cubicBezTo>
                <a:cubicBezTo>
                  <a:pt x="1288389" y="297676"/>
                  <a:pt x="1290399" y="310420"/>
                  <a:pt x="1287113" y="318821"/>
                </a:cubicBezTo>
                <a:cubicBezTo>
                  <a:pt x="1285675" y="324565"/>
                  <a:pt x="1283074" y="329685"/>
                  <a:pt x="1279312" y="334180"/>
                </a:cubicBezTo>
                <a:cubicBezTo>
                  <a:pt x="1276912" y="337552"/>
                  <a:pt x="1275412" y="340129"/>
                  <a:pt x="1274811" y="341910"/>
                </a:cubicBezTo>
                <a:cubicBezTo>
                  <a:pt x="1272830" y="344558"/>
                  <a:pt x="1269463" y="348658"/>
                  <a:pt x="1264710" y="354211"/>
                </a:cubicBezTo>
                <a:cubicBezTo>
                  <a:pt x="1261224" y="357698"/>
                  <a:pt x="1258262" y="361150"/>
                  <a:pt x="1255823" y="364570"/>
                </a:cubicBezTo>
                <a:cubicBezTo>
                  <a:pt x="1232868" y="391859"/>
                  <a:pt x="1209041" y="416929"/>
                  <a:pt x="1184343" y="439779"/>
                </a:cubicBezTo>
                <a:cubicBezTo>
                  <a:pt x="1177761" y="445047"/>
                  <a:pt x="1171396" y="450054"/>
                  <a:pt x="1165248" y="454803"/>
                </a:cubicBezTo>
                <a:cubicBezTo>
                  <a:pt x="1159099" y="459551"/>
                  <a:pt x="1150979" y="463920"/>
                  <a:pt x="1140887" y="467911"/>
                </a:cubicBezTo>
                <a:cubicBezTo>
                  <a:pt x="1130796" y="471902"/>
                  <a:pt x="1125750" y="470550"/>
                  <a:pt x="1125750" y="463854"/>
                </a:cubicBezTo>
                <a:cubicBezTo>
                  <a:pt x="1125750" y="461110"/>
                  <a:pt x="1128379" y="457110"/>
                  <a:pt x="1133637" y="451852"/>
                </a:cubicBezTo>
                <a:cubicBezTo>
                  <a:pt x="1140771" y="446366"/>
                  <a:pt x="1150091" y="432121"/>
                  <a:pt x="1161597" y="409118"/>
                </a:cubicBezTo>
                <a:cubicBezTo>
                  <a:pt x="1169798" y="392716"/>
                  <a:pt x="1175489" y="379886"/>
                  <a:pt x="1178671" y="370628"/>
                </a:cubicBezTo>
                <a:cubicBezTo>
                  <a:pt x="1181966" y="359112"/>
                  <a:pt x="1184591" y="351730"/>
                  <a:pt x="1186543" y="348482"/>
                </a:cubicBezTo>
                <a:cubicBezTo>
                  <a:pt x="1187324" y="346510"/>
                  <a:pt x="1188310" y="341977"/>
                  <a:pt x="1189501" y="334880"/>
                </a:cubicBezTo>
                <a:cubicBezTo>
                  <a:pt x="1191320" y="327556"/>
                  <a:pt x="1193425" y="320612"/>
                  <a:pt x="1195816" y="314049"/>
                </a:cubicBezTo>
                <a:cubicBezTo>
                  <a:pt x="1198340" y="307753"/>
                  <a:pt x="1201088" y="296590"/>
                  <a:pt x="1204060" y="280559"/>
                </a:cubicBezTo>
                <a:cubicBezTo>
                  <a:pt x="1205079" y="277511"/>
                  <a:pt x="1205588" y="274620"/>
                  <a:pt x="1205588" y="271887"/>
                </a:cubicBezTo>
                <a:cubicBezTo>
                  <a:pt x="1205588" y="271534"/>
                  <a:pt x="1206050" y="271449"/>
                  <a:pt x="1206974" y="271630"/>
                </a:cubicBezTo>
                <a:cubicBezTo>
                  <a:pt x="1201840" y="269077"/>
                  <a:pt x="1198233" y="266424"/>
                  <a:pt x="1196152" y="263672"/>
                </a:cubicBezTo>
                <a:cubicBezTo>
                  <a:pt x="1194070" y="260919"/>
                  <a:pt x="1193649" y="257014"/>
                  <a:pt x="1194887" y="251956"/>
                </a:cubicBezTo>
                <a:cubicBezTo>
                  <a:pt x="1196868" y="248984"/>
                  <a:pt x="1200664" y="245493"/>
                  <a:pt x="1206274" y="241483"/>
                </a:cubicBezTo>
                <a:cubicBezTo>
                  <a:pt x="1210522" y="238402"/>
                  <a:pt x="1216028" y="237267"/>
                  <a:pt x="1222791" y="238079"/>
                </a:cubicBezTo>
                <a:close/>
                <a:moveTo>
                  <a:pt x="650344" y="189072"/>
                </a:moveTo>
                <a:lnTo>
                  <a:pt x="641822" y="194920"/>
                </a:lnTo>
                <a:cubicBezTo>
                  <a:pt x="635497" y="208531"/>
                  <a:pt x="612304" y="238030"/>
                  <a:pt x="572242" y="283417"/>
                </a:cubicBezTo>
                <a:lnTo>
                  <a:pt x="549414" y="304425"/>
                </a:lnTo>
                <a:lnTo>
                  <a:pt x="557310" y="311008"/>
                </a:lnTo>
                <a:cubicBezTo>
                  <a:pt x="559356" y="313590"/>
                  <a:pt x="560764" y="316516"/>
                  <a:pt x="561533" y="319786"/>
                </a:cubicBezTo>
                <a:cubicBezTo>
                  <a:pt x="563072" y="326325"/>
                  <a:pt x="563841" y="338167"/>
                  <a:pt x="563841" y="355312"/>
                </a:cubicBezTo>
                <a:lnTo>
                  <a:pt x="563809" y="368397"/>
                </a:lnTo>
                <a:lnTo>
                  <a:pt x="576614" y="363127"/>
                </a:lnTo>
                <a:cubicBezTo>
                  <a:pt x="582463" y="360212"/>
                  <a:pt x="585477" y="358664"/>
                  <a:pt x="585658" y="358483"/>
                </a:cubicBezTo>
                <a:cubicBezTo>
                  <a:pt x="586373" y="357426"/>
                  <a:pt x="588259" y="353311"/>
                  <a:pt x="591316" y="346139"/>
                </a:cubicBezTo>
                <a:cubicBezTo>
                  <a:pt x="594183" y="336500"/>
                  <a:pt x="598308" y="323860"/>
                  <a:pt x="603689" y="308220"/>
                </a:cubicBezTo>
                <a:cubicBezTo>
                  <a:pt x="609776" y="292408"/>
                  <a:pt x="613962" y="281217"/>
                  <a:pt x="616248" y="274644"/>
                </a:cubicBezTo>
                <a:cubicBezTo>
                  <a:pt x="619477" y="263338"/>
                  <a:pt x="622658" y="254242"/>
                  <a:pt x="625792" y="247355"/>
                </a:cubicBezTo>
                <a:cubicBezTo>
                  <a:pt x="628926" y="240469"/>
                  <a:pt x="630759" y="236501"/>
                  <a:pt x="631293" y="235454"/>
                </a:cubicBezTo>
                <a:cubicBezTo>
                  <a:pt x="632360" y="232758"/>
                  <a:pt x="633950" y="228258"/>
                  <a:pt x="636065" y="221952"/>
                </a:cubicBezTo>
                <a:cubicBezTo>
                  <a:pt x="638084" y="216389"/>
                  <a:pt x="640023" y="212060"/>
                  <a:pt x="641880" y="208965"/>
                </a:cubicBezTo>
                <a:cubicBezTo>
                  <a:pt x="643070" y="206012"/>
                  <a:pt x="644104" y="203202"/>
                  <a:pt x="644980" y="200535"/>
                </a:cubicBezTo>
                <a:close/>
                <a:moveTo>
                  <a:pt x="1619697" y="177018"/>
                </a:moveTo>
                <a:cubicBezTo>
                  <a:pt x="1618183" y="176989"/>
                  <a:pt x="1617230" y="177275"/>
                  <a:pt x="1616840" y="177875"/>
                </a:cubicBezTo>
                <a:lnTo>
                  <a:pt x="1619166" y="177118"/>
                </a:lnTo>
                <a:close/>
                <a:moveTo>
                  <a:pt x="1297429" y="170517"/>
                </a:moveTo>
                <a:lnTo>
                  <a:pt x="1293231" y="176981"/>
                </a:lnTo>
                <a:lnTo>
                  <a:pt x="1294414" y="176711"/>
                </a:lnTo>
                <a:cubicBezTo>
                  <a:pt x="1296424" y="175334"/>
                  <a:pt x="1297429" y="173270"/>
                  <a:pt x="1297429" y="170517"/>
                </a:cubicBezTo>
                <a:close/>
                <a:moveTo>
                  <a:pt x="6151026" y="153276"/>
                </a:moveTo>
                <a:cubicBezTo>
                  <a:pt x="6139314" y="152633"/>
                  <a:pt x="6121124" y="155451"/>
                  <a:pt x="6096456" y="161730"/>
                </a:cubicBezTo>
                <a:cubicBezTo>
                  <a:pt x="6084702" y="165283"/>
                  <a:pt x="6076712" y="167364"/>
                  <a:pt x="6072482" y="167974"/>
                </a:cubicBezTo>
                <a:cubicBezTo>
                  <a:pt x="6069568" y="168812"/>
                  <a:pt x="6062948" y="171355"/>
                  <a:pt x="6052622" y="175603"/>
                </a:cubicBezTo>
                <a:cubicBezTo>
                  <a:pt x="6041992" y="178718"/>
                  <a:pt x="6034906" y="180775"/>
                  <a:pt x="6031363" y="181776"/>
                </a:cubicBezTo>
                <a:cubicBezTo>
                  <a:pt x="6029714" y="182595"/>
                  <a:pt x="6028276" y="183414"/>
                  <a:pt x="6027048" y="184233"/>
                </a:cubicBezTo>
                <a:lnTo>
                  <a:pt x="6015107" y="186735"/>
                </a:lnTo>
                <a:lnTo>
                  <a:pt x="6020748" y="186633"/>
                </a:lnTo>
                <a:cubicBezTo>
                  <a:pt x="6017880" y="188567"/>
                  <a:pt x="6015180" y="189534"/>
                  <a:pt x="6012646" y="189534"/>
                </a:cubicBezTo>
                <a:cubicBezTo>
                  <a:pt x="6013580" y="189534"/>
                  <a:pt x="6012227" y="190443"/>
                  <a:pt x="6008588" y="192263"/>
                </a:cubicBezTo>
                <a:lnTo>
                  <a:pt x="6004593" y="193486"/>
                </a:lnTo>
                <a:lnTo>
                  <a:pt x="6015890" y="199121"/>
                </a:lnTo>
                <a:cubicBezTo>
                  <a:pt x="6020261" y="200568"/>
                  <a:pt x="6024948" y="203793"/>
                  <a:pt x="6029948" y="208793"/>
                </a:cubicBezTo>
                <a:cubicBezTo>
                  <a:pt x="6037620" y="218799"/>
                  <a:pt x="6043464" y="228671"/>
                  <a:pt x="6047476" y="238408"/>
                </a:cubicBezTo>
                <a:lnTo>
                  <a:pt x="6050964" y="253760"/>
                </a:lnTo>
                <a:lnTo>
                  <a:pt x="6057578" y="247672"/>
                </a:lnTo>
                <a:cubicBezTo>
                  <a:pt x="6066409" y="241234"/>
                  <a:pt x="6075854" y="239304"/>
                  <a:pt x="6085912" y="241883"/>
                </a:cubicBezTo>
                <a:cubicBezTo>
                  <a:pt x="6099218" y="246322"/>
                  <a:pt x="6111758" y="252694"/>
                  <a:pt x="6123531" y="261000"/>
                </a:cubicBezTo>
                <a:cubicBezTo>
                  <a:pt x="6125512" y="263638"/>
                  <a:pt x="6128808" y="268805"/>
                  <a:pt x="6133418" y="276502"/>
                </a:cubicBezTo>
                <a:cubicBezTo>
                  <a:pt x="6136076" y="282360"/>
                  <a:pt x="6137976" y="286141"/>
                  <a:pt x="6139119" y="287846"/>
                </a:cubicBezTo>
                <a:cubicBezTo>
                  <a:pt x="6140443" y="290494"/>
                  <a:pt x="6141105" y="293247"/>
                  <a:pt x="6141105" y="296104"/>
                </a:cubicBezTo>
                <a:cubicBezTo>
                  <a:pt x="6141105" y="295856"/>
                  <a:pt x="6140495" y="295123"/>
                  <a:pt x="6139276" y="293904"/>
                </a:cubicBezTo>
                <a:cubicBezTo>
                  <a:pt x="6142286" y="297819"/>
                  <a:pt x="6143081" y="302667"/>
                  <a:pt x="6141662" y="308449"/>
                </a:cubicBezTo>
                <a:cubicBezTo>
                  <a:pt x="6140862" y="311706"/>
                  <a:pt x="6139376" y="314949"/>
                  <a:pt x="6137204" y="318178"/>
                </a:cubicBezTo>
                <a:cubicBezTo>
                  <a:pt x="6125813" y="328246"/>
                  <a:pt x="6110649" y="338638"/>
                  <a:pt x="6091714" y="349354"/>
                </a:cubicBezTo>
                <a:cubicBezTo>
                  <a:pt x="6088750" y="350544"/>
                  <a:pt x="6085402" y="352206"/>
                  <a:pt x="6081669" y="354340"/>
                </a:cubicBezTo>
                <a:cubicBezTo>
                  <a:pt x="6075935" y="357521"/>
                  <a:pt x="6071196" y="359912"/>
                  <a:pt x="6067453" y="361512"/>
                </a:cubicBezTo>
                <a:cubicBezTo>
                  <a:pt x="6064053" y="363227"/>
                  <a:pt x="6061548" y="364684"/>
                  <a:pt x="6059938" y="365884"/>
                </a:cubicBezTo>
                <a:cubicBezTo>
                  <a:pt x="6054546" y="369113"/>
                  <a:pt x="6050746" y="370728"/>
                  <a:pt x="6048536" y="370728"/>
                </a:cubicBezTo>
                <a:cubicBezTo>
                  <a:pt x="6049441" y="370728"/>
                  <a:pt x="6049636" y="370918"/>
                  <a:pt x="6049122" y="371299"/>
                </a:cubicBezTo>
                <a:cubicBezTo>
                  <a:pt x="6046150" y="373080"/>
                  <a:pt x="6043578" y="375057"/>
                  <a:pt x="6041407" y="377229"/>
                </a:cubicBezTo>
                <a:cubicBezTo>
                  <a:pt x="6041664" y="377105"/>
                  <a:pt x="6041600" y="377748"/>
                  <a:pt x="6041214" y="379157"/>
                </a:cubicBezTo>
                <a:cubicBezTo>
                  <a:pt x="6040828" y="380567"/>
                  <a:pt x="6040636" y="386501"/>
                  <a:pt x="6040636" y="396960"/>
                </a:cubicBezTo>
                <a:lnTo>
                  <a:pt x="6039176" y="412496"/>
                </a:lnTo>
                <a:lnTo>
                  <a:pt x="6066110" y="401117"/>
                </a:lnTo>
                <a:cubicBezTo>
                  <a:pt x="6073235" y="398927"/>
                  <a:pt x="6080731" y="396145"/>
                  <a:pt x="6088598" y="392773"/>
                </a:cubicBezTo>
                <a:cubicBezTo>
                  <a:pt x="6104696" y="387420"/>
                  <a:pt x="6117364" y="386787"/>
                  <a:pt x="6126603" y="390873"/>
                </a:cubicBezTo>
                <a:cubicBezTo>
                  <a:pt x="6130822" y="392064"/>
                  <a:pt x="6135976" y="394183"/>
                  <a:pt x="6142062" y="397231"/>
                </a:cubicBezTo>
                <a:cubicBezTo>
                  <a:pt x="6158760" y="403298"/>
                  <a:pt x="6167108" y="412204"/>
                  <a:pt x="6167108" y="423949"/>
                </a:cubicBezTo>
                <a:cubicBezTo>
                  <a:pt x="6167556" y="426663"/>
                  <a:pt x="6168227" y="429135"/>
                  <a:pt x="6169122" y="431364"/>
                </a:cubicBezTo>
                <a:cubicBezTo>
                  <a:pt x="6171370" y="439413"/>
                  <a:pt x="6169776" y="445032"/>
                  <a:pt x="6164336" y="448223"/>
                </a:cubicBezTo>
                <a:cubicBezTo>
                  <a:pt x="6160536" y="452776"/>
                  <a:pt x="6148139" y="455053"/>
                  <a:pt x="6127146" y="455053"/>
                </a:cubicBezTo>
                <a:cubicBezTo>
                  <a:pt x="6079045" y="458529"/>
                  <a:pt x="6047603" y="464754"/>
                  <a:pt x="6032820" y="473726"/>
                </a:cubicBezTo>
                <a:cubicBezTo>
                  <a:pt x="6033601" y="472945"/>
                  <a:pt x="6033730" y="477029"/>
                  <a:pt x="6033206" y="485978"/>
                </a:cubicBezTo>
                <a:cubicBezTo>
                  <a:pt x="6032682" y="494927"/>
                  <a:pt x="6031810" y="509469"/>
                  <a:pt x="6030592" y="529605"/>
                </a:cubicBezTo>
                <a:cubicBezTo>
                  <a:pt x="6029972" y="544454"/>
                  <a:pt x="6028752" y="557337"/>
                  <a:pt x="6026934" y="568252"/>
                </a:cubicBezTo>
                <a:cubicBezTo>
                  <a:pt x="6026495" y="574815"/>
                  <a:pt x="6026276" y="579059"/>
                  <a:pt x="6026276" y="580983"/>
                </a:cubicBezTo>
                <a:cubicBezTo>
                  <a:pt x="6034096" y="592213"/>
                  <a:pt x="6048274" y="603233"/>
                  <a:pt x="6068810" y="614044"/>
                </a:cubicBezTo>
                <a:cubicBezTo>
                  <a:pt x="6095128" y="623235"/>
                  <a:pt x="6119222" y="627036"/>
                  <a:pt x="6141090" y="625445"/>
                </a:cubicBezTo>
                <a:cubicBezTo>
                  <a:pt x="6141996" y="625074"/>
                  <a:pt x="6143758" y="623578"/>
                  <a:pt x="6146377" y="620959"/>
                </a:cubicBezTo>
                <a:cubicBezTo>
                  <a:pt x="6151187" y="614701"/>
                  <a:pt x="6154096" y="608762"/>
                  <a:pt x="6155106" y="603143"/>
                </a:cubicBezTo>
                <a:cubicBezTo>
                  <a:pt x="6155106" y="601714"/>
                  <a:pt x="6156231" y="598756"/>
                  <a:pt x="6158478" y="594270"/>
                </a:cubicBezTo>
                <a:cubicBezTo>
                  <a:pt x="6159288" y="592241"/>
                  <a:pt x="6160002" y="587850"/>
                  <a:pt x="6160622" y="581097"/>
                </a:cubicBezTo>
                <a:cubicBezTo>
                  <a:pt x="6161726" y="575191"/>
                  <a:pt x="6162880" y="569257"/>
                  <a:pt x="6164079" y="563295"/>
                </a:cubicBezTo>
                <a:cubicBezTo>
                  <a:pt x="6164670" y="559132"/>
                  <a:pt x="6164965" y="556484"/>
                  <a:pt x="6164965" y="555351"/>
                </a:cubicBezTo>
                <a:cubicBezTo>
                  <a:pt x="6165718" y="549312"/>
                  <a:pt x="6167236" y="538272"/>
                  <a:pt x="6169522" y="522232"/>
                </a:cubicBezTo>
                <a:cubicBezTo>
                  <a:pt x="6174856" y="428687"/>
                  <a:pt x="6177233" y="342972"/>
                  <a:pt x="6176652" y="265086"/>
                </a:cubicBezTo>
                <a:cubicBezTo>
                  <a:pt x="6176042" y="260209"/>
                  <a:pt x="6175738" y="254389"/>
                  <a:pt x="6175738" y="247627"/>
                </a:cubicBezTo>
                <a:cubicBezTo>
                  <a:pt x="6175138" y="240988"/>
                  <a:pt x="6174838" y="235101"/>
                  <a:pt x="6174838" y="229967"/>
                </a:cubicBezTo>
                <a:cubicBezTo>
                  <a:pt x="6174238" y="224538"/>
                  <a:pt x="6173676" y="219133"/>
                  <a:pt x="6173152" y="213751"/>
                </a:cubicBezTo>
                <a:cubicBezTo>
                  <a:pt x="6171390" y="198568"/>
                  <a:pt x="6169894" y="186648"/>
                  <a:pt x="6168666" y="177989"/>
                </a:cubicBezTo>
                <a:cubicBezTo>
                  <a:pt x="6166799" y="171779"/>
                  <a:pt x="6165865" y="167198"/>
                  <a:pt x="6165865" y="164245"/>
                </a:cubicBezTo>
                <a:cubicBezTo>
                  <a:pt x="6165865" y="162359"/>
                  <a:pt x="6164103" y="159301"/>
                  <a:pt x="6160579" y="155072"/>
                </a:cubicBezTo>
                <a:cubicBezTo>
                  <a:pt x="6158114" y="154089"/>
                  <a:pt x="6154930" y="153490"/>
                  <a:pt x="6151026" y="153276"/>
                </a:cubicBezTo>
                <a:close/>
                <a:moveTo>
                  <a:pt x="5229974" y="125511"/>
                </a:moveTo>
                <a:cubicBezTo>
                  <a:pt x="5235372" y="125802"/>
                  <a:pt x="5240907" y="127293"/>
                  <a:pt x="5246579" y="129983"/>
                </a:cubicBezTo>
                <a:cubicBezTo>
                  <a:pt x="5254542" y="134546"/>
                  <a:pt x="5260890" y="137880"/>
                  <a:pt x="5265624" y="139985"/>
                </a:cubicBezTo>
                <a:cubicBezTo>
                  <a:pt x="5276997" y="146804"/>
                  <a:pt x="5284260" y="154548"/>
                  <a:pt x="5287413" y="163216"/>
                </a:cubicBezTo>
                <a:cubicBezTo>
                  <a:pt x="5287936" y="165293"/>
                  <a:pt x="5289332" y="168598"/>
                  <a:pt x="5291599" y="173132"/>
                </a:cubicBezTo>
                <a:cubicBezTo>
                  <a:pt x="5296171" y="186695"/>
                  <a:pt x="5295019" y="197430"/>
                  <a:pt x="5288142" y="205336"/>
                </a:cubicBezTo>
                <a:cubicBezTo>
                  <a:pt x="5283846" y="208555"/>
                  <a:pt x="5279755" y="210165"/>
                  <a:pt x="5275869" y="210165"/>
                </a:cubicBezTo>
                <a:cubicBezTo>
                  <a:pt x="5272849" y="210165"/>
                  <a:pt x="5260929" y="211191"/>
                  <a:pt x="5240107" y="213244"/>
                </a:cubicBezTo>
                <a:cubicBezTo>
                  <a:pt x="5219285" y="215296"/>
                  <a:pt x="5205398" y="216856"/>
                  <a:pt x="5198445" y="217923"/>
                </a:cubicBezTo>
                <a:cubicBezTo>
                  <a:pt x="5144304" y="227553"/>
                  <a:pt x="5094212" y="245603"/>
                  <a:pt x="5048169" y="272073"/>
                </a:cubicBezTo>
                <a:cubicBezTo>
                  <a:pt x="5035491" y="279835"/>
                  <a:pt x="5027966" y="283717"/>
                  <a:pt x="5025594" y="283717"/>
                </a:cubicBezTo>
                <a:cubicBezTo>
                  <a:pt x="5026290" y="283717"/>
                  <a:pt x="5021460" y="288637"/>
                  <a:pt x="5011107" y="298476"/>
                </a:cubicBezTo>
                <a:cubicBezTo>
                  <a:pt x="5004668" y="304915"/>
                  <a:pt x="4999567" y="311358"/>
                  <a:pt x="4995805" y="317807"/>
                </a:cubicBezTo>
                <a:cubicBezTo>
                  <a:pt x="4990499" y="328418"/>
                  <a:pt x="4986384" y="337628"/>
                  <a:pt x="4983461" y="345439"/>
                </a:cubicBezTo>
                <a:cubicBezTo>
                  <a:pt x="4981584" y="351687"/>
                  <a:pt x="4977279" y="362760"/>
                  <a:pt x="4970545" y="378657"/>
                </a:cubicBezTo>
                <a:cubicBezTo>
                  <a:pt x="4968459" y="384220"/>
                  <a:pt x="4962910" y="395712"/>
                  <a:pt x="4953900" y="413133"/>
                </a:cubicBezTo>
                <a:cubicBezTo>
                  <a:pt x="4949713" y="421829"/>
                  <a:pt x="4946508" y="428490"/>
                  <a:pt x="4944284" y="433114"/>
                </a:cubicBezTo>
                <a:lnTo>
                  <a:pt x="4942519" y="436786"/>
                </a:lnTo>
                <a:lnTo>
                  <a:pt x="4943041" y="436693"/>
                </a:lnTo>
                <a:cubicBezTo>
                  <a:pt x="4951128" y="442401"/>
                  <a:pt x="4960777" y="451072"/>
                  <a:pt x="4971987" y="462705"/>
                </a:cubicBezTo>
                <a:lnTo>
                  <a:pt x="4980404" y="471761"/>
                </a:lnTo>
                <a:lnTo>
                  <a:pt x="4993212" y="452284"/>
                </a:lnTo>
                <a:cubicBezTo>
                  <a:pt x="4997631" y="444591"/>
                  <a:pt x="5001191" y="437231"/>
                  <a:pt x="5003892" y="430207"/>
                </a:cubicBezTo>
                <a:cubicBezTo>
                  <a:pt x="5003892" y="429502"/>
                  <a:pt x="5005175" y="425616"/>
                  <a:pt x="5007742" y="418548"/>
                </a:cubicBezTo>
                <a:cubicBezTo>
                  <a:pt x="5010309" y="411480"/>
                  <a:pt x="5012550" y="406356"/>
                  <a:pt x="5014464" y="403175"/>
                </a:cubicBezTo>
                <a:cubicBezTo>
                  <a:pt x="5015198" y="400936"/>
                  <a:pt x="5017546" y="395017"/>
                  <a:pt x="5021508" y="385415"/>
                </a:cubicBezTo>
                <a:cubicBezTo>
                  <a:pt x="5024356" y="378576"/>
                  <a:pt x="5028399" y="370478"/>
                  <a:pt x="5033638" y="361119"/>
                </a:cubicBezTo>
                <a:cubicBezTo>
                  <a:pt x="5038877" y="351761"/>
                  <a:pt x="5044144" y="347082"/>
                  <a:pt x="5049441" y="347082"/>
                </a:cubicBezTo>
                <a:cubicBezTo>
                  <a:pt x="5049441" y="347082"/>
                  <a:pt x="5052855" y="348358"/>
                  <a:pt x="5059685" y="350911"/>
                </a:cubicBezTo>
                <a:cubicBezTo>
                  <a:pt x="5073772" y="359636"/>
                  <a:pt x="5088354" y="374552"/>
                  <a:pt x="5103433" y="395659"/>
                </a:cubicBezTo>
                <a:lnTo>
                  <a:pt x="5107799" y="403412"/>
                </a:lnTo>
                <a:lnTo>
                  <a:pt x="5119578" y="387691"/>
                </a:lnTo>
                <a:cubicBezTo>
                  <a:pt x="5124702" y="380202"/>
                  <a:pt x="5130189" y="371580"/>
                  <a:pt x="5136037" y="361827"/>
                </a:cubicBezTo>
                <a:cubicBezTo>
                  <a:pt x="5141304" y="351282"/>
                  <a:pt x="5145343" y="344263"/>
                  <a:pt x="5148153" y="340767"/>
                </a:cubicBezTo>
                <a:cubicBezTo>
                  <a:pt x="5149000" y="339357"/>
                  <a:pt x="5151205" y="335423"/>
                  <a:pt x="5154768" y="328965"/>
                </a:cubicBezTo>
                <a:cubicBezTo>
                  <a:pt x="5161673" y="316354"/>
                  <a:pt x="5171051" y="305520"/>
                  <a:pt x="5182900" y="296461"/>
                </a:cubicBezTo>
                <a:lnTo>
                  <a:pt x="5193115" y="289660"/>
                </a:lnTo>
                <a:lnTo>
                  <a:pt x="5210375" y="293518"/>
                </a:lnTo>
                <a:cubicBezTo>
                  <a:pt x="5218633" y="295271"/>
                  <a:pt x="5225072" y="296380"/>
                  <a:pt x="5229691" y="296847"/>
                </a:cubicBezTo>
                <a:cubicBezTo>
                  <a:pt x="5251313" y="296847"/>
                  <a:pt x="5275854" y="307706"/>
                  <a:pt x="5303315" y="329423"/>
                </a:cubicBezTo>
                <a:cubicBezTo>
                  <a:pt x="5317412" y="339024"/>
                  <a:pt x="5327280" y="349782"/>
                  <a:pt x="5332919" y="361698"/>
                </a:cubicBezTo>
                <a:cubicBezTo>
                  <a:pt x="5342244" y="376357"/>
                  <a:pt x="5346906" y="387554"/>
                  <a:pt x="5346906" y="395288"/>
                </a:cubicBezTo>
                <a:cubicBezTo>
                  <a:pt x="5348097" y="403356"/>
                  <a:pt x="5345887" y="409980"/>
                  <a:pt x="5340277" y="415162"/>
                </a:cubicBezTo>
                <a:cubicBezTo>
                  <a:pt x="5336057" y="420229"/>
                  <a:pt x="5332228" y="422763"/>
                  <a:pt x="5328789" y="422763"/>
                </a:cubicBezTo>
                <a:cubicBezTo>
                  <a:pt x="5329799" y="422763"/>
                  <a:pt x="5326794" y="426740"/>
                  <a:pt x="5319774" y="434693"/>
                </a:cubicBezTo>
                <a:cubicBezTo>
                  <a:pt x="5318079" y="437512"/>
                  <a:pt x="5316202" y="440298"/>
                  <a:pt x="5314145" y="443051"/>
                </a:cubicBezTo>
                <a:cubicBezTo>
                  <a:pt x="5311068" y="446128"/>
                  <a:pt x="5309430" y="447128"/>
                  <a:pt x="5309230" y="446051"/>
                </a:cubicBezTo>
                <a:cubicBezTo>
                  <a:pt x="5301562" y="457405"/>
                  <a:pt x="5290640" y="469881"/>
                  <a:pt x="5276462" y="483478"/>
                </a:cubicBezTo>
                <a:cubicBezTo>
                  <a:pt x="5262283" y="497074"/>
                  <a:pt x="5239993" y="517489"/>
                  <a:pt x="5209589" y="544721"/>
                </a:cubicBezTo>
                <a:cubicBezTo>
                  <a:pt x="5205131" y="548550"/>
                  <a:pt x="5199526" y="553279"/>
                  <a:pt x="5192772" y="558908"/>
                </a:cubicBezTo>
                <a:cubicBezTo>
                  <a:pt x="5185600" y="564881"/>
                  <a:pt x="5178723" y="570562"/>
                  <a:pt x="5172141" y="575953"/>
                </a:cubicBezTo>
                <a:cubicBezTo>
                  <a:pt x="5158740" y="586793"/>
                  <a:pt x="5147324" y="595746"/>
                  <a:pt x="5137894" y="602814"/>
                </a:cubicBezTo>
                <a:cubicBezTo>
                  <a:pt x="5131427" y="608110"/>
                  <a:pt x="5127803" y="610953"/>
                  <a:pt x="5127021" y="611344"/>
                </a:cubicBezTo>
                <a:cubicBezTo>
                  <a:pt x="5127240" y="611124"/>
                  <a:pt x="5126610" y="611521"/>
                  <a:pt x="5125128" y="612533"/>
                </a:cubicBezTo>
                <a:lnTo>
                  <a:pt x="5122973" y="614038"/>
                </a:lnTo>
                <a:lnTo>
                  <a:pt x="5131765" y="612787"/>
                </a:lnTo>
                <a:cubicBezTo>
                  <a:pt x="5141823" y="612187"/>
                  <a:pt x="5151896" y="611296"/>
                  <a:pt x="5161983" y="610115"/>
                </a:cubicBezTo>
                <a:cubicBezTo>
                  <a:pt x="5172480" y="609429"/>
                  <a:pt x="5177661" y="609062"/>
                  <a:pt x="5177527" y="609015"/>
                </a:cubicBezTo>
                <a:cubicBezTo>
                  <a:pt x="5178318" y="608615"/>
                  <a:pt x="5183347" y="608057"/>
                  <a:pt x="5192616" y="607343"/>
                </a:cubicBezTo>
                <a:cubicBezTo>
                  <a:pt x="5202111" y="606657"/>
                  <a:pt x="5207846" y="606314"/>
                  <a:pt x="5209817" y="606314"/>
                </a:cubicBezTo>
                <a:cubicBezTo>
                  <a:pt x="5212227" y="605838"/>
                  <a:pt x="5220048" y="605286"/>
                  <a:pt x="5233278" y="604657"/>
                </a:cubicBezTo>
                <a:cubicBezTo>
                  <a:pt x="5268377" y="603485"/>
                  <a:pt x="5291458" y="601740"/>
                  <a:pt x="5302522" y="599421"/>
                </a:cubicBezTo>
                <a:cubicBezTo>
                  <a:pt x="5313585" y="597101"/>
                  <a:pt x="5319765" y="594332"/>
                  <a:pt x="5321060" y="591112"/>
                </a:cubicBezTo>
                <a:cubicBezTo>
                  <a:pt x="5327289" y="580092"/>
                  <a:pt x="5327508" y="565762"/>
                  <a:pt x="5321717" y="548121"/>
                </a:cubicBezTo>
                <a:cubicBezTo>
                  <a:pt x="5320336" y="541749"/>
                  <a:pt x="5319946" y="537558"/>
                  <a:pt x="5320545" y="535548"/>
                </a:cubicBezTo>
                <a:cubicBezTo>
                  <a:pt x="5320545" y="537234"/>
                  <a:pt x="5320041" y="536320"/>
                  <a:pt x="5319031" y="532805"/>
                </a:cubicBezTo>
                <a:cubicBezTo>
                  <a:pt x="5317640" y="527947"/>
                  <a:pt x="5316945" y="521651"/>
                  <a:pt x="5316945" y="513917"/>
                </a:cubicBezTo>
                <a:cubicBezTo>
                  <a:pt x="5328632" y="517537"/>
                  <a:pt x="5337143" y="523671"/>
                  <a:pt x="5342477" y="532319"/>
                </a:cubicBezTo>
                <a:cubicBezTo>
                  <a:pt x="5350516" y="547245"/>
                  <a:pt x="5365446" y="567495"/>
                  <a:pt x="5387268" y="593070"/>
                </a:cubicBezTo>
                <a:cubicBezTo>
                  <a:pt x="5400137" y="604452"/>
                  <a:pt x="5408738" y="612929"/>
                  <a:pt x="5413071" y="618502"/>
                </a:cubicBezTo>
                <a:cubicBezTo>
                  <a:pt x="5424921" y="633475"/>
                  <a:pt x="5432936" y="644838"/>
                  <a:pt x="5437117" y="652592"/>
                </a:cubicBezTo>
                <a:cubicBezTo>
                  <a:pt x="5459501" y="696207"/>
                  <a:pt x="5459839" y="721529"/>
                  <a:pt x="5438132" y="728558"/>
                </a:cubicBezTo>
                <a:cubicBezTo>
                  <a:pt x="5428988" y="729215"/>
                  <a:pt x="5419991" y="728230"/>
                  <a:pt x="5411143" y="725601"/>
                </a:cubicBezTo>
                <a:cubicBezTo>
                  <a:pt x="5407819" y="724467"/>
                  <a:pt x="5406242" y="723986"/>
                  <a:pt x="5406414" y="724158"/>
                </a:cubicBezTo>
                <a:cubicBezTo>
                  <a:pt x="5406870" y="724158"/>
                  <a:pt x="5405927" y="723577"/>
                  <a:pt x="5403585" y="722415"/>
                </a:cubicBezTo>
                <a:lnTo>
                  <a:pt x="5409860" y="722391"/>
                </a:lnTo>
                <a:lnTo>
                  <a:pt x="5399427" y="721229"/>
                </a:lnTo>
                <a:cubicBezTo>
                  <a:pt x="5397893" y="720200"/>
                  <a:pt x="5393578" y="718209"/>
                  <a:pt x="5386482" y="715257"/>
                </a:cubicBezTo>
                <a:cubicBezTo>
                  <a:pt x="5381158" y="713418"/>
                  <a:pt x="5368366" y="709494"/>
                  <a:pt x="5348106" y="703484"/>
                </a:cubicBezTo>
                <a:cubicBezTo>
                  <a:pt x="5330370" y="698502"/>
                  <a:pt x="5311116" y="694035"/>
                  <a:pt x="5290342" y="690082"/>
                </a:cubicBezTo>
                <a:cubicBezTo>
                  <a:pt x="5284017" y="689406"/>
                  <a:pt x="5279707" y="688782"/>
                  <a:pt x="5277411" y="688210"/>
                </a:cubicBezTo>
                <a:cubicBezTo>
                  <a:pt x="5262296" y="685791"/>
                  <a:pt x="5247465" y="684000"/>
                  <a:pt x="5232921" y="682838"/>
                </a:cubicBezTo>
                <a:cubicBezTo>
                  <a:pt x="5201231" y="681086"/>
                  <a:pt x="5169688" y="681405"/>
                  <a:pt x="5138294" y="683795"/>
                </a:cubicBezTo>
                <a:cubicBezTo>
                  <a:pt x="5129322" y="684396"/>
                  <a:pt x="5120649" y="684996"/>
                  <a:pt x="5112277" y="685596"/>
                </a:cubicBezTo>
                <a:cubicBezTo>
                  <a:pt x="5104504" y="686186"/>
                  <a:pt x="5098665" y="686481"/>
                  <a:pt x="5094760" y="686481"/>
                </a:cubicBezTo>
                <a:cubicBezTo>
                  <a:pt x="5080654" y="688186"/>
                  <a:pt x="5067538" y="689944"/>
                  <a:pt x="5055412" y="691754"/>
                </a:cubicBezTo>
                <a:cubicBezTo>
                  <a:pt x="5049431" y="692354"/>
                  <a:pt x="5041668" y="693287"/>
                  <a:pt x="5032124" y="694554"/>
                </a:cubicBezTo>
                <a:cubicBezTo>
                  <a:pt x="5010721" y="697526"/>
                  <a:pt x="4978688" y="703760"/>
                  <a:pt x="4936026" y="713256"/>
                </a:cubicBezTo>
                <a:cubicBezTo>
                  <a:pt x="4922758" y="716285"/>
                  <a:pt x="4912856" y="718128"/>
                  <a:pt x="4906323" y="718786"/>
                </a:cubicBezTo>
                <a:cubicBezTo>
                  <a:pt x="4902198" y="719300"/>
                  <a:pt x="4900265" y="719519"/>
                  <a:pt x="4900522" y="719443"/>
                </a:cubicBezTo>
                <a:cubicBezTo>
                  <a:pt x="4898140" y="721395"/>
                  <a:pt x="4893316" y="722072"/>
                  <a:pt x="4886049" y="721472"/>
                </a:cubicBezTo>
                <a:cubicBezTo>
                  <a:pt x="4884772" y="721472"/>
                  <a:pt x="4883939" y="721667"/>
                  <a:pt x="4883548" y="722057"/>
                </a:cubicBezTo>
                <a:cubicBezTo>
                  <a:pt x="4861517" y="723458"/>
                  <a:pt x="4850501" y="720514"/>
                  <a:pt x="4850501" y="713228"/>
                </a:cubicBezTo>
                <a:cubicBezTo>
                  <a:pt x="4850501" y="718724"/>
                  <a:pt x="4852354" y="721472"/>
                  <a:pt x="4856059" y="721472"/>
                </a:cubicBezTo>
                <a:cubicBezTo>
                  <a:pt x="4848077" y="721472"/>
                  <a:pt x="4839474" y="717045"/>
                  <a:pt x="4830249" y="708191"/>
                </a:cubicBezTo>
                <a:cubicBezTo>
                  <a:pt x="4821024" y="699338"/>
                  <a:pt x="4816411" y="690820"/>
                  <a:pt x="4816411" y="682638"/>
                </a:cubicBezTo>
                <a:cubicBezTo>
                  <a:pt x="4818849" y="677761"/>
                  <a:pt x="4826417" y="674147"/>
                  <a:pt x="4839114" y="671794"/>
                </a:cubicBezTo>
                <a:cubicBezTo>
                  <a:pt x="4858231" y="668727"/>
                  <a:pt x="4875123" y="665526"/>
                  <a:pt x="4889792" y="662193"/>
                </a:cubicBezTo>
                <a:cubicBezTo>
                  <a:pt x="4897659" y="660402"/>
                  <a:pt x="4903136" y="659207"/>
                  <a:pt x="4906223" y="658607"/>
                </a:cubicBezTo>
                <a:cubicBezTo>
                  <a:pt x="4908337" y="658178"/>
                  <a:pt x="4914771" y="656382"/>
                  <a:pt x="4925525" y="653220"/>
                </a:cubicBezTo>
                <a:cubicBezTo>
                  <a:pt x="4938174" y="650058"/>
                  <a:pt x="4945813" y="648477"/>
                  <a:pt x="4948442" y="648477"/>
                </a:cubicBezTo>
                <a:cubicBezTo>
                  <a:pt x="4949033" y="648477"/>
                  <a:pt x="4950285" y="648096"/>
                  <a:pt x="4952199" y="647334"/>
                </a:cubicBezTo>
                <a:cubicBezTo>
                  <a:pt x="4955428" y="646038"/>
                  <a:pt x="4960781" y="644714"/>
                  <a:pt x="4968259" y="643362"/>
                </a:cubicBezTo>
                <a:cubicBezTo>
                  <a:pt x="4972668" y="642552"/>
                  <a:pt x="4974936" y="642085"/>
                  <a:pt x="4975060" y="641962"/>
                </a:cubicBezTo>
                <a:cubicBezTo>
                  <a:pt x="4976879" y="640542"/>
                  <a:pt x="4978743" y="639629"/>
                  <a:pt x="4980653" y="639222"/>
                </a:cubicBezTo>
                <a:lnTo>
                  <a:pt x="4980874" y="639233"/>
                </a:lnTo>
                <a:lnTo>
                  <a:pt x="4991019" y="636818"/>
                </a:lnTo>
                <a:cubicBezTo>
                  <a:pt x="4991333" y="636809"/>
                  <a:pt x="4991009" y="637109"/>
                  <a:pt x="4990047" y="637718"/>
                </a:cubicBezTo>
                <a:lnTo>
                  <a:pt x="4996311" y="636677"/>
                </a:lnTo>
                <a:lnTo>
                  <a:pt x="5010092" y="632075"/>
                </a:lnTo>
                <a:cubicBezTo>
                  <a:pt x="5033381" y="626255"/>
                  <a:pt x="5056913" y="612987"/>
                  <a:pt x="5080687" y="592270"/>
                </a:cubicBezTo>
                <a:cubicBezTo>
                  <a:pt x="5095603" y="578373"/>
                  <a:pt x="5110239" y="563223"/>
                  <a:pt x="5124592" y="546821"/>
                </a:cubicBezTo>
                <a:cubicBezTo>
                  <a:pt x="5126117" y="544916"/>
                  <a:pt x="5127407" y="543435"/>
                  <a:pt x="5128464" y="542378"/>
                </a:cubicBezTo>
                <a:cubicBezTo>
                  <a:pt x="5128693" y="542149"/>
                  <a:pt x="5129817" y="539506"/>
                  <a:pt x="5131836" y="534448"/>
                </a:cubicBezTo>
                <a:lnTo>
                  <a:pt x="5134281" y="530376"/>
                </a:lnTo>
                <a:lnTo>
                  <a:pt x="5121278" y="529419"/>
                </a:lnTo>
                <a:cubicBezTo>
                  <a:pt x="5113381" y="528105"/>
                  <a:pt x="5105681" y="525061"/>
                  <a:pt x="5098175" y="520289"/>
                </a:cubicBezTo>
                <a:cubicBezTo>
                  <a:pt x="5086831" y="514279"/>
                  <a:pt x="5076844" y="505111"/>
                  <a:pt x="5068214" y="492786"/>
                </a:cubicBezTo>
                <a:cubicBezTo>
                  <a:pt x="5051050" y="472250"/>
                  <a:pt x="5042763" y="448857"/>
                  <a:pt x="5043354" y="422606"/>
                </a:cubicBezTo>
                <a:cubicBezTo>
                  <a:pt x="5043216" y="417667"/>
                  <a:pt x="5043033" y="413237"/>
                  <a:pt x="5042805" y="409317"/>
                </a:cubicBezTo>
                <a:lnTo>
                  <a:pt x="5042679" y="407728"/>
                </a:lnTo>
                <a:lnTo>
                  <a:pt x="5039496" y="415644"/>
                </a:lnTo>
                <a:cubicBezTo>
                  <a:pt x="5037634" y="421447"/>
                  <a:pt x="5036048" y="427735"/>
                  <a:pt x="5034739" y="434507"/>
                </a:cubicBezTo>
                <a:cubicBezTo>
                  <a:pt x="5033310" y="444585"/>
                  <a:pt x="5031990" y="450847"/>
                  <a:pt x="5030781" y="453295"/>
                </a:cubicBezTo>
                <a:cubicBezTo>
                  <a:pt x="5027361" y="474907"/>
                  <a:pt x="5026242" y="512984"/>
                  <a:pt x="5027423" y="567524"/>
                </a:cubicBezTo>
                <a:cubicBezTo>
                  <a:pt x="5028109" y="586431"/>
                  <a:pt x="5023537" y="595884"/>
                  <a:pt x="5013707" y="595884"/>
                </a:cubicBezTo>
                <a:cubicBezTo>
                  <a:pt x="5010307" y="596485"/>
                  <a:pt x="5004830" y="595842"/>
                  <a:pt x="4997277" y="593956"/>
                </a:cubicBezTo>
                <a:lnTo>
                  <a:pt x="4991552" y="591184"/>
                </a:lnTo>
                <a:lnTo>
                  <a:pt x="4986343" y="589873"/>
                </a:lnTo>
                <a:cubicBezTo>
                  <a:pt x="4984488" y="588856"/>
                  <a:pt x="4982799" y="587331"/>
                  <a:pt x="4981274" y="585297"/>
                </a:cubicBezTo>
                <a:cubicBezTo>
                  <a:pt x="4981113" y="585183"/>
                  <a:pt x="4981832" y="585126"/>
                  <a:pt x="4983432" y="585126"/>
                </a:cubicBezTo>
                <a:cubicBezTo>
                  <a:pt x="4981532" y="585126"/>
                  <a:pt x="4979596" y="584607"/>
                  <a:pt x="4977624" y="583569"/>
                </a:cubicBezTo>
                <a:lnTo>
                  <a:pt x="4974331" y="581014"/>
                </a:lnTo>
                <a:lnTo>
                  <a:pt x="4970748" y="579918"/>
                </a:lnTo>
                <a:lnTo>
                  <a:pt x="4970153" y="578279"/>
                </a:lnTo>
                <a:lnTo>
                  <a:pt x="4966376" y="575968"/>
                </a:lnTo>
                <a:cubicBezTo>
                  <a:pt x="4963207" y="573453"/>
                  <a:pt x="4959862" y="569681"/>
                  <a:pt x="4956343" y="564652"/>
                </a:cubicBezTo>
                <a:cubicBezTo>
                  <a:pt x="4956343" y="565290"/>
                  <a:pt x="4956976" y="565924"/>
                  <a:pt x="4958243" y="566552"/>
                </a:cubicBezTo>
                <a:cubicBezTo>
                  <a:pt x="4952228" y="560166"/>
                  <a:pt x="4947717" y="554767"/>
                  <a:pt x="4944709" y="550357"/>
                </a:cubicBezTo>
                <a:lnTo>
                  <a:pt x="4943034" y="546544"/>
                </a:lnTo>
                <a:lnTo>
                  <a:pt x="4948442" y="548350"/>
                </a:lnTo>
                <a:lnTo>
                  <a:pt x="4942961" y="546379"/>
                </a:lnTo>
                <a:lnTo>
                  <a:pt x="4940198" y="540092"/>
                </a:lnTo>
                <a:lnTo>
                  <a:pt x="4942118" y="545861"/>
                </a:lnTo>
                <a:lnTo>
                  <a:pt x="4937376" y="539570"/>
                </a:lnTo>
                <a:cubicBezTo>
                  <a:pt x="4934448" y="533717"/>
                  <a:pt x="4931626" y="527400"/>
                  <a:pt x="4928911" y="520618"/>
                </a:cubicBezTo>
                <a:cubicBezTo>
                  <a:pt x="4925589" y="512817"/>
                  <a:pt x="4924022" y="500371"/>
                  <a:pt x="4924209" y="483279"/>
                </a:cubicBezTo>
                <a:lnTo>
                  <a:pt x="4924719" y="470978"/>
                </a:lnTo>
                <a:lnTo>
                  <a:pt x="4922238" y="475669"/>
                </a:lnTo>
                <a:cubicBezTo>
                  <a:pt x="4918153" y="481518"/>
                  <a:pt x="4914728" y="487476"/>
                  <a:pt x="4911966" y="493543"/>
                </a:cubicBezTo>
                <a:cubicBezTo>
                  <a:pt x="4903479" y="508555"/>
                  <a:pt x="4898436" y="517260"/>
                  <a:pt x="4896835" y="519661"/>
                </a:cubicBezTo>
                <a:cubicBezTo>
                  <a:pt x="4888435" y="532948"/>
                  <a:pt x="4882439" y="542735"/>
                  <a:pt x="4878847" y="549021"/>
                </a:cubicBezTo>
                <a:cubicBezTo>
                  <a:pt x="4875942" y="554841"/>
                  <a:pt x="4871208" y="562337"/>
                  <a:pt x="4864646" y="571510"/>
                </a:cubicBezTo>
                <a:cubicBezTo>
                  <a:pt x="4862626" y="574548"/>
                  <a:pt x="4861617" y="575439"/>
                  <a:pt x="4861617" y="574182"/>
                </a:cubicBezTo>
                <a:cubicBezTo>
                  <a:pt x="4861617" y="576334"/>
                  <a:pt x="4859702" y="580606"/>
                  <a:pt x="4855873" y="586998"/>
                </a:cubicBezTo>
                <a:cubicBezTo>
                  <a:pt x="4839700" y="615639"/>
                  <a:pt x="4829760" y="633161"/>
                  <a:pt x="4826055" y="639561"/>
                </a:cubicBezTo>
                <a:cubicBezTo>
                  <a:pt x="4817178" y="653754"/>
                  <a:pt x="4806843" y="670913"/>
                  <a:pt x="4795051" y="691039"/>
                </a:cubicBezTo>
                <a:cubicBezTo>
                  <a:pt x="4793165" y="694478"/>
                  <a:pt x="4790451" y="699464"/>
                  <a:pt x="4786908" y="705998"/>
                </a:cubicBezTo>
                <a:cubicBezTo>
                  <a:pt x="4777516" y="723600"/>
                  <a:pt x="4771868" y="735269"/>
                  <a:pt x="4769963" y="741003"/>
                </a:cubicBezTo>
                <a:cubicBezTo>
                  <a:pt x="4768858" y="745413"/>
                  <a:pt x="4767338" y="748580"/>
                  <a:pt x="4765405" y="750504"/>
                </a:cubicBezTo>
                <a:cubicBezTo>
                  <a:pt x="4763328" y="754228"/>
                  <a:pt x="4758247" y="769373"/>
                  <a:pt x="4750160" y="795938"/>
                </a:cubicBezTo>
                <a:cubicBezTo>
                  <a:pt x="4747503" y="811473"/>
                  <a:pt x="4740121" y="818946"/>
                  <a:pt x="4728015" y="818355"/>
                </a:cubicBezTo>
                <a:cubicBezTo>
                  <a:pt x="4721899" y="818946"/>
                  <a:pt x="4716161" y="818012"/>
                  <a:pt x="4710798" y="815555"/>
                </a:cubicBezTo>
                <a:cubicBezTo>
                  <a:pt x="4702759" y="811230"/>
                  <a:pt x="4694796" y="806439"/>
                  <a:pt x="4686909" y="801182"/>
                </a:cubicBezTo>
                <a:cubicBezTo>
                  <a:pt x="4678842" y="793781"/>
                  <a:pt x="4671198" y="784375"/>
                  <a:pt x="4663978" y="772964"/>
                </a:cubicBezTo>
                <a:cubicBezTo>
                  <a:pt x="4656758" y="759248"/>
                  <a:pt x="4653148" y="748303"/>
                  <a:pt x="4653148" y="740131"/>
                </a:cubicBezTo>
                <a:cubicBezTo>
                  <a:pt x="4653148" y="733721"/>
                  <a:pt x="4654943" y="725043"/>
                  <a:pt x="4658534" y="714099"/>
                </a:cubicBezTo>
                <a:cubicBezTo>
                  <a:pt x="4668145" y="690973"/>
                  <a:pt x="4674722" y="668008"/>
                  <a:pt x="4678266" y="645205"/>
                </a:cubicBezTo>
                <a:cubicBezTo>
                  <a:pt x="4680161" y="636128"/>
                  <a:pt x="4681394" y="630384"/>
                  <a:pt x="4681966" y="627974"/>
                </a:cubicBezTo>
                <a:cubicBezTo>
                  <a:pt x="4683156" y="625021"/>
                  <a:pt x="4684366" y="618930"/>
                  <a:pt x="4685595" y="609700"/>
                </a:cubicBezTo>
                <a:cubicBezTo>
                  <a:pt x="4687290" y="605071"/>
                  <a:pt x="4689467" y="592879"/>
                  <a:pt x="4692124" y="573124"/>
                </a:cubicBezTo>
                <a:lnTo>
                  <a:pt x="4714498" y="546207"/>
                </a:lnTo>
                <a:lnTo>
                  <a:pt x="4713456" y="573067"/>
                </a:lnTo>
                <a:cubicBezTo>
                  <a:pt x="4712874" y="610243"/>
                  <a:pt x="4714946" y="645348"/>
                  <a:pt x="4719671" y="678381"/>
                </a:cubicBezTo>
                <a:lnTo>
                  <a:pt x="4724350" y="694523"/>
                </a:lnTo>
                <a:lnTo>
                  <a:pt x="4725530" y="693159"/>
                </a:lnTo>
                <a:cubicBezTo>
                  <a:pt x="4728984" y="688576"/>
                  <a:pt x="4734651" y="679659"/>
                  <a:pt x="4742530" y="666408"/>
                </a:cubicBezTo>
                <a:cubicBezTo>
                  <a:pt x="4744121" y="664064"/>
                  <a:pt x="4747545" y="659292"/>
                  <a:pt x="4752803" y="652091"/>
                </a:cubicBezTo>
                <a:cubicBezTo>
                  <a:pt x="4760385" y="639833"/>
                  <a:pt x="4767867" y="626931"/>
                  <a:pt x="4775249" y="613387"/>
                </a:cubicBezTo>
                <a:cubicBezTo>
                  <a:pt x="4781812" y="601452"/>
                  <a:pt x="4790160" y="587741"/>
                  <a:pt x="4800295" y="572253"/>
                </a:cubicBezTo>
                <a:cubicBezTo>
                  <a:pt x="4803953" y="565538"/>
                  <a:pt x="4806872" y="559728"/>
                  <a:pt x="4809053" y="554822"/>
                </a:cubicBezTo>
                <a:cubicBezTo>
                  <a:pt x="4813901" y="546097"/>
                  <a:pt x="4818507" y="541735"/>
                  <a:pt x="4822869" y="541735"/>
                </a:cubicBezTo>
                <a:cubicBezTo>
                  <a:pt x="4819478" y="541735"/>
                  <a:pt x="4817912" y="541482"/>
                  <a:pt x="4818169" y="540978"/>
                </a:cubicBezTo>
                <a:cubicBezTo>
                  <a:pt x="4819959" y="537396"/>
                  <a:pt x="4823217" y="530872"/>
                  <a:pt x="4827941" y="521404"/>
                </a:cubicBezTo>
                <a:cubicBezTo>
                  <a:pt x="4847144" y="485418"/>
                  <a:pt x="4862722" y="455467"/>
                  <a:pt x="4874676" y="431550"/>
                </a:cubicBezTo>
                <a:cubicBezTo>
                  <a:pt x="4883372" y="414157"/>
                  <a:pt x="4888892" y="403413"/>
                  <a:pt x="4891235" y="399317"/>
                </a:cubicBezTo>
                <a:cubicBezTo>
                  <a:pt x="4894178" y="393440"/>
                  <a:pt x="4898226" y="385091"/>
                  <a:pt x="4903379" y="374271"/>
                </a:cubicBezTo>
                <a:cubicBezTo>
                  <a:pt x="4923667" y="331228"/>
                  <a:pt x="4942579" y="303443"/>
                  <a:pt x="4960115" y="290918"/>
                </a:cubicBezTo>
                <a:cubicBezTo>
                  <a:pt x="4964544" y="286489"/>
                  <a:pt x="4969344" y="282979"/>
                  <a:pt x="4974517" y="280388"/>
                </a:cubicBezTo>
                <a:cubicBezTo>
                  <a:pt x="4986213" y="273016"/>
                  <a:pt x="5001167" y="265805"/>
                  <a:pt x="5019380" y="258757"/>
                </a:cubicBezTo>
                <a:cubicBezTo>
                  <a:pt x="5038667" y="250660"/>
                  <a:pt x="5051783" y="244745"/>
                  <a:pt x="5058727" y="241012"/>
                </a:cubicBezTo>
                <a:cubicBezTo>
                  <a:pt x="5061194" y="239154"/>
                  <a:pt x="5068771" y="235058"/>
                  <a:pt x="5081458" y="228724"/>
                </a:cubicBezTo>
                <a:lnTo>
                  <a:pt x="5084217" y="227359"/>
                </a:lnTo>
                <a:lnTo>
                  <a:pt x="5081737" y="228063"/>
                </a:lnTo>
                <a:cubicBezTo>
                  <a:pt x="5068897" y="232366"/>
                  <a:pt x="5055970" y="237349"/>
                  <a:pt x="5042954" y="243012"/>
                </a:cubicBezTo>
                <a:cubicBezTo>
                  <a:pt x="5016427" y="255956"/>
                  <a:pt x="4997610" y="265605"/>
                  <a:pt x="4986504" y="271958"/>
                </a:cubicBezTo>
                <a:cubicBezTo>
                  <a:pt x="4985971" y="272492"/>
                  <a:pt x="4982932" y="274487"/>
                  <a:pt x="4977389" y="277945"/>
                </a:cubicBezTo>
                <a:cubicBezTo>
                  <a:pt x="4972693" y="280888"/>
                  <a:pt x="4969783" y="282745"/>
                  <a:pt x="4968659" y="283517"/>
                </a:cubicBezTo>
                <a:cubicBezTo>
                  <a:pt x="4967173" y="284993"/>
                  <a:pt x="4963367" y="287265"/>
                  <a:pt x="4957243" y="290332"/>
                </a:cubicBezTo>
                <a:cubicBezTo>
                  <a:pt x="4954624" y="291837"/>
                  <a:pt x="4952299" y="293594"/>
                  <a:pt x="4950271" y="295604"/>
                </a:cubicBezTo>
                <a:cubicBezTo>
                  <a:pt x="4946937" y="297280"/>
                  <a:pt x="4943665" y="298919"/>
                  <a:pt x="4940455" y="300519"/>
                </a:cubicBezTo>
                <a:cubicBezTo>
                  <a:pt x="4939255" y="301319"/>
                  <a:pt x="4935088" y="303996"/>
                  <a:pt x="4927954" y="308549"/>
                </a:cubicBezTo>
                <a:cubicBezTo>
                  <a:pt x="4897493" y="329075"/>
                  <a:pt x="4874123" y="339338"/>
                  <a:pt x="4857845" y="339338"/>
                </a:cubicBezTo>
                <a:cubicBezTo>
                  <a:pt x="4844015" y="339338"/>
                  <a:pt x="4831732" y="334299"/>
                  <a:pt x="4820997" y="324222"/>
                </a:cubicBezTo>
                <a:cubicBezTo>
                  <a:pt x="4806062" y="315135"/>
                  <a:pt x="4796056" y="304562"/>
                  <a:pt x="4790980" y="292504"/>
                </a:cubicBezTo>
                <a:cubicBezTo>
                  <a:pt x="4788074" y="286703"/>
                  <a:pt x="4786205" y="281609"/>
                  <a:pt x="4785372" y="277223"/>
                </a:cubicBezTo>
                <a:cubicBezTo>
                  <a:pt x="4784538" y="272837"/>
                  <a:pt x="4785541" y="269634"/>
                  <a:pt x="4788379" y="267615"/>
                </a:cubicBezTo>
                <a:cubicBezTo>
                  <a:pt x="4790541" y="264376"/>
                  <a:pt x="4793965" y="262757"/>
                  <a:pt x="4798652" y="262757"/>
                </a:cubicBezTo>
                <a:cubicBezTo>
                  <a:pt x="4797423" y="262757"/>
                  <a:pt x="4799762" y="261052"/>
                  <a:pt x="4805667" y="257642"/>
                </a:cubicBezTo>
                <a:cubicBezTo>
                  <a:pt x="4811553" y="254394"/>
                  <a:pt x="4818462" y="251741"/>
                  <a:pt x="4826391" y="249684"/>
                </a:cubicBezTo>
                <a:cubicBezTo>
                  <a:pt x="4834321" y="247627"/>
                  <a:pt x="4838285" y="251527"/>
                  <a:pt x="4838285" y="261385"/>
                </a:cubicBezTo>
                <a:cubicBezTo>
                  <a:pt x="4836542" y="263129"/>
                  <a:pt x="4835309" y="264729"/>
                  <a:pt x="4834585" y="266186"/>
                </a:cubicBezTo>
                <a:lnTo>
                  <a:pt x="4834394" y="266673"/>
                </a:lnTo>
                <a:lnTo>
                  <a:pt x="4841293" y="265532"/>
                </a:lnTo>
                <a:cubicBezTo>
                  <a:pt x="4846431" y="264392"/>
                  <a:pt x="4853259" y="262681"/>
                  <a:pt x="4861774" y="260400"/>
                </a:cubicBezTo>
                <a:cubicBezTo>
                  <a:pt x="4864336" y="259723"/>
                  <a:pt x="4869051" y="258414"/>
                  <a:pt x="4875919" y="256471"/>
                </a:cubicBezTo>
                <a:cubicBezTo>
                  <a:pt x="4884015" y="253585"/>
                  <a:pt x="4892573" y="250241"/>
                  <a:pt x="4901593" y="246441"/>
                </a:cubicBezTo>
                <a:cubicBezTo>
                  <a:pt x="4904975" y="244745"/>
                  <a:pt x="4907556" y="243007"/>
                  <a:pt x="4909337" y="241226"/>
                </a:cubicBezTo>
                <a:cubicBezTo>
                  <a:pt x="4912690" y="241226"/>
                  <a:pt x="4914662" y="241226"/>
                  <a:pt x="4915252" y="241226"/>
                </a:cubicBezTo>
                <a:cubicBezTo>
                  <a:pt x="4913223" y="241226"/>
                  <a:pt x="4912509" y="240931"/>
                  <a:pt x="4913109" y="240340"/>
                </a:cubicBezTo>
                <a:cubicBezTo>
                  <a:pt x="4915233" y="240340"/>
                  <a:pt x="4917762" y="239497"/>
                  <a:pt x="4920695" y="237811"/>
                </a:cubicBezTo>
                <a:cubicBezTo>
                  <a:pt x="4926611" y="235592"/>
                  <a:pt x="4931687" y="233882"/>
                  <a:pt x="4935926" y="232682"/>
                </a:cubicBezTo>
                <a:cubicBezTo>
                  <a:pt x="4939232" y="231434"/>
                  <a:pt x="4945203" y="228820"/>
                  <a:pt x="4953843" y="224838"/>
                </a:cubicBezTo>
                <a:cubicBezTo>
                  <a:pt x="4961072" y="221847"/>
                  <a:pt x="4966430" y="219661"/>
                  <a:pt x="4969916" y="218280"/>
                </a:cubicBezTo>
                <a:cubicBezTo>
                  <a:pt x="4970764" y="218061"/>
                  <a:pt x="4971192" y="217947"/>
                  <a:pt x="4971202" y="217937"/>
                </a:cubicBezTo>
                <a:cubicBezTo>
                  <a:pt x="4984604" y="211584"/>
                  <a:pt x="5002558" y="204269"/>
                  <a:pt x="5025066" y="195992"/>
                </a:cubicBezTo>
                <a:cubicBezTo>
                  <a:pt x="5033533" y="193010"/>
                  <a:pt x="5039586" y="190920"/>
                  <a:pt x="5043225" y="189719"/>
                </a:cubicBezTo>
                <a:cubicBezTo>
                  <a:pt x="5046054" y="188776"/>
                  <a:pt x="5048668" y="187705"/>
                  <a:pt x="5051069" y="186505"/>
                </a:cubicBezTo>
                <a:cubicBezTo>
                  <a:pt x="5053612" y="185657"/>
                  <a:pt x="5056679" y="184633"/>
                  <a:pt x="5060270" y="183433"/>
                </a:cubicBezTo>
                <a:cubicBezTo>
                  <a:pt x="5063470" y="182376"/>
                  <a:pt x="5066719" y="181142"/>
                  <a:pt x="5070014" y="179732"/>
                </a:cubicBezTo>
                <a:cubicBezTo>
                  <a:pt x="5075329" y="177075"/>
                  <a:pt x="5077982" y="175746"/>
                  <a:pt x="5077973" y="175746"/>
                </a:cubicBezTo>
                <a:cubicBezTo>
                  <a:pt x="5078572" y="175146"/>
                  <a:pt x="5080549" y="174846"/>
                  <a:pt x="5083902" y="174846"/>
                </a:cubicBezTo>
                <a:cubicBezTo>
                  <a:pt x="5081749" y="174846"/>
                  <a:pt x="5080968" y="174551"/>
                  <a:pt x="5081558" y="173960"/>
                </a:cubicBezTo>
                <a:cubicBezTo>
                  <a:pt x="5082759" y="173960"/>
                  <a:pt x="5083359" y="173960"/>
                  <a:pt x="5083359" y="173960"/>
                </a:cubicBezTo>
                <a:lnTo>
                  <a:pt x="5087260" y="173368"/>
                </a:lnTo>
                <a:lnTo>
                  <a:pt x="5100090" y="168881"/>
                </a:lnTo>
                <a:cubicBezTo>
                  <a:pt x="5107286" y="166466"/>
                  <a:pt x="5117082" y="163245"/>
                  <a:pt x="5129479" y="159216"/>
                </a:cubicBezTo>
                <a:cubicBezTo>
                  <a:pt x="5165597" y="147576"/>
                  <a:pt x="5188567" y="139294"/>
                  <a:pt x="5198387" y="134370"/>
                </a:cubicBezTo>
                <a:cubicBezTo>
                  <a:pt x="5205283" y="131493"/>
                  <a:pt x="5210551" y="129450"/>
                  <a:pt x="5214189" y="128240"/>
                </a:cubicBezTo>
                <a:cubicBezTo>
                  <a:pt x="5219314" y="126131"/>
                  <a:pt x="5224575" y="125221"/>
                  <a:pt x="5229974" y="125511"/>
                </a:cubicBezTo>
                <a:close/>
                <a:moveTo>
                  <a:pt x="1530426" y="70442"/>
                </a:moveTo>
                <a:lnTo>
                  <a:pt x="1534244" y="76334"/>
                </a:lnTo>
                <a:cubicBezTo>
                  <a:pt x="1534244" y="73586"/>
                  <a:pt x="1533103" y="71636"/>
                  <a:pt x="1530822" y="70483"/>
                </a:cubicBezTo>
                <a:close/>
                <a:moveTo>
                  <a:pt x="6175292" y="64990"/>
                </a:moveTo>
                <a:cubicBezTo>
                  <a:pt x="6188424" y="64756"/>
                  <a:pt x="6204184" y="70162"/>
                  <a:pt x="6222572" y="81206"/>
                </a:cubicBezTo>
                <a:cubicBezTo>
                  <a:pt x="6224334" y="82520"/>
                  <a:pt x="6226320" y="83830"/>
                  <a:pt x="6228530" y="85135"/>
                </a:cubicBezTo>
                <a:cubicBezTo>
                  <a:pt x="6243199" y="96613"/>
                  <a:pt x="6250532" y="105042"/>
                  <a:pt x="6250532" y="110424"/>
                </a:cubicBezTo>
                <a:cubicBezTo>
                  <a:pt x="6250532" y="109747"/>
                  <a:pt x="6252304" y="112438"/>
                  <a:pt x="6255848" y="118496"/>
                </a:cubicBezTo>
                <a:cubicBezTo>
                  <a:pt x="6266659" y="134441"/>
                  <a:pt x="6269654" y="150748"/>
                  <a:pt x="6264834" y="167417"/>
                </a:cubicBezTo>
                <a:cubicBezTo>
                  <a:pt x="6263672" y="169426"/>
                  <a:pt x="6263644" y="174008"/>
                  <a:pt x="6264749" y="181161"/>
                </a:cubicBezTo>
                <a:cubicBezTo>
                  <a:pt x="6265988" y="190496"/>
                  <a:pt x="6266873" y="196501"/>
                  <a:pt x="6267406" y="199178"/>
                </a:cubicBezTo>
                <a:cubicBezTo>
                  <a:pt x="6268588" y="216180"/>
                  <a:pt x="6270078" y="231301"/>
                  <a:pt x="6271878" y="244541"/>
                </a:cubicBezTo>
                <a:cubicBezTo>
                  <a:pt x="6273069" y="248693"/>
                  <a:pt x="6273969" y="257485"/>
                  <a:pt x="6274579" y="270915"/>
                </a:cubicBezTo>
                <a:cubicBezTo>
                  <a:pt x="6276379" y="291318"/>
                  <a:pt x="6277636" y="310001"/>
                  <a:pt x="6278350" y="326965"/>
                </a:cubicBezTo>
                <a:cubicBezTo>
                  <a:pt x="6278350" y="338090"/>
                  <a:pt x="6278350" y="344724"/>
                  <a:pt x="6278350" y="346868"/>
                </a:cubicBezTo>
                <a:cubicBezTo>
                  <a:pt x="6278856" y="351440"/>
                  <a:pt x="6278808" y="379167"/>
                  <a:pt x="6278208" y="430049"/>
                </a:cubicBezTo>
                <a:cubicBezTo>
                  <a:pt x="6277017" y="480694"/>
                  <a:pt x="6276717" y="514898"/>
                  <a:pt x="6277308" y="532662"/>
                </a:cubicBezTo>
                <a:cubicBezTo>
                  <a:pt x="6278003" y="549922"/>
                  <a:pt x="6278350" y="566724"/>
                  <a:pt x="6278350" y="583069"/>
                </a:cubicBezTo>
                <a:cubicBezTo>
                  <a:pt x="6279418" y="599604"/>
                  <a:pt x="6280860" y="626631"/>
                  <a:pt x="6282680" y="664150"/>
                </a:cubicBezTo>
                <a:cubicBezTo>
                  <a:pt x="6283298" y="695106"/>
                  <a:pt x="6282704" y="718124"/>
                  <a:pt x="6280894" y="733202"/>
                </a:cubicBezTo>
                <a:cubicBezTo>
                  <a:pt x="6279942" y="737955"/>
                  <a:pt x="6278570" y="741679"/>
                  <a:pt x="6276780" y="744374"/>
                </a:cubicBezTo>
                <a:cubicBezTo>
                  <a:pt x="6276626" y="744613"/>
                  <a:pt x="6276550" y="744694"/>
                  <a:pt x="6276550" y="744617"/>
                </a:cubicBezTo>
                <a:cubicBezTo>
                  <a:pt x="6275608" y="752133"/>
                  <a:pt x="6268564" y="762858"/>
                  <a:pt x="6255419" y="776793"/>
                </a:cubicBezTo>
                <a:cubicBezTo>
                  <a:pt x="6249504" y="782374"/>
                  <a:pt x="6242350" y="784865"/>
                  <a:pt x="6233960" y="784265"/>
                </a:cubicBezTo>
                <a:cubicBezTo>
                  <a:pt x="6223282" y="784265"/>
                  <a:pt x="6210338" y="779303"/>
                  <a:pt x="6195126" y="769378"/>
                </a:cubicBezTo>
                <a:cubicBezTo>
                  <a:pt x="6184163" y="762281"/>
                  <a:pt x="6175490" y="755547"/>
                  <a:pt x="6169108" y="749175"/>
                </a:cubicBezTo>
                <a:cubicBezTo>
                  <a:pt x="6158783" y="735802"/>
                  <a:pt x="6150373" y="724100"/>
                  <a:pt x="6143877" y="714071"/>
                </a:cubicBezTo>
                <a:cubicBezTo>
                  <a:pt x="6137714" y="705165"/>
                  <a:pt x="6134038" y="699969"/>
                  <a:pt x="6132847" y="698483"/>
                </a:cubicBezTo>
                <a:cubicBezTo>
                  <a:pt x="6129714" y="695873"/>
                  <a:pt x="6121902" y="690220"/>
                  <a:pt x="6109415" y="681524"/>
                </a:cubicBezTo>
                <a:cubicBezTo>
                  <a:pt x="6086394" y="666189"/>
                  <a:pt x="6067653" y="652187"/>
                  <a:pt x="6053194" y="639518"/>
                </a:cubicBezTo>
                <a:cubicBezTo>
                  <a:pt x="6045055" y="631679"/>
                  <a:pt x="6037690" y="624305"/>
                  <a:pt x="6031098" y="617394"/>
                </a:cubicBezTo>
                <a:lnTo>
                  <a:pt x="6021514" y="606774"/>
                </a:lnTo>
                <a:lnTo>
                  <a:pt x="6018465" y="623670"/>
                </a:lnTo>
                <a:cubicBezTo>
                  <a:pt x="6016329" y="633969"/>
                  <a:pt x="6013765" y="645100"/>
                  <a:pt x="6010774" y="657064"/>
                </a:cubicBezTo>
                <a:cubicBezTo>
                  <a:pt x="6009602" y="665836"/>
                  <a:pt x="6008160" y="673942"/>
                  <a:pt x="6006445" y="681381"/>
                </a:cubicBezTo>
                <a:cubicBezTo>
                  <a:pt x="6005312" y="688115"/>
                  <a:pt x="6004746" y="692563"/>
                  <a:pt x="6004746" y="694725"/>
                </a:cubicBezTo>
                <a:cubicBezTo>
                  <a:pt x="6003021" y="698202"/>
                  <a:pt x="6002126" y="699974"/>
                  <a:pt x="6002059" y="700040"/>
                </a:cubicBezTo>
                <a:cubicBezTo>
                  <a:pt x="6000268" y="707775"/>
                  <a:pt x="6000473" y="718024"/>
                  <a:pt x="6002674" y="730787"/>
                </a:cubicBezTo>
                <a:cubicBezTo>
                  <a:pt x="6004654" y="741922"/>
                  <a:pt x="6002278" y="747158"/>
                  <a:pt x="5995544" y="746496"/>
                </a:cubicBezTo>
                <a:cubicBezTo>
                  <a:pt x="5988810" y="745834"/>
                  <a:pt x="5983952" y="742017"/>
                  <a:pt x="5980970" y="735045"/>
                </a:cubicBezTo>
                <a:cubicBezTo>
                  <a:pt x="5977008" y="728444"/>
                  <a:pt x="5973166" y="712723"/>
                  <a:pt x="5969440" y="687882"/>
                </a:cubicBezTo>
                <a:cubicBezTo>
                  <a:pt x="5957468" y="634627"/>
                  <a:pt x="5951481" y="583764"/>
                  <a:pt x="5951481" y="535291"/>
                </a:cubicBezTo>
                <a:cubicBezTo>
                  <a:pt x="5951181" y="529600"/>
                  <a:pt x="5950956" y="524728"/>
                  <a:pt x="5950806" y="520675"/>
                </a:cubicBezTo>
                <a:lnTo>
                  <a:pt x="5950612" y="512277"/>
                </a:lnTo>
                <a:lnTo>
                  <a:pt x="5943580" y="515160"/>
                </a:lnTo>
                <a:cubicBezTo>
                  <a:pt x="5944504" y="515160"/>
                  <a:pt x="5944033" y="515627"/>
                  <a:pt x="5942166" y="516560"/>
                </a:cubicBezTo>
                <a:cubicBezTo>
                  <a:pt x="5938651" y="519494"/>
                  <a:pt x="5932910" y="523283"/>
                  <a:pt x="5924942" y="527926"/>
                </a:cubicBezTo>
                <a:cubicBezTo>
                  <a:pt x="5916974" y="532569"/>
                  <a:pt x="5911824" y="534891"/>
                  <a:pt x="5909490" y="534891"/>
                </a:cubicBezTo>
                <a:cubicBezTo>
                  <a:pt x="5910796" y="534891"/>
                  <a:pt x="5911543" y="534829"/>
                  <a:pt x="5911734" y="534705"/>
                </a:cubicBezTo>
                <a:cubicBezTo>
                  <a:pt x="5910190" y="536248"/>
                  <a:pt x="5907086" y="538020"/>
                  <a:pt x="5902418" y="540020"/>
                </a:cubicBezTo>
                <a:cubicBezTo>
                  <a:pt x="5896608" y="542935"/>
                  <a:pt x="5891636" y="545535"/>
                  <a:pt x="5887502" y="547821"/>
                </a:cubicBezTo>
                <a:cubicBezTo>
                  <a:pt x="5881206" y="551755"/>
                  <a:pt x="5876058" y="553722"/>
                  <a:pt x="5872057" y="553722"/>
                </a:cubicBezTo>
                <a:cubicBezTo>
                  <a:pt x="5871981" y="553131"/>
                  <a:pt x="5871633" y="553303"/>
                  <a:pt x="5871014" y="554236"/>
                </a:cubicBezTo>
                <a:cubicBezTo>
                  <a:pt x="5868309" y="555560"/>
                  <a:pt x="5865836" y="556478"/>
                  <a:pt x="5863595" y="556990"/>
                </a:cubicBezTo>
                <a:lnTo>
                  <a:pt x="5861160" y="557119"/>
                </a:lnTo>
                <a:lnTo>
                  <a:pt x="5854672" y="560076"/>
                </a:lnTo>
                <a:cubicBezTo>
                  <a:pt x="5850698" y="561331"/>
                  <a:pt x="5845682" y="562504"/>
                  <a:pt x="5839624" y="563595"/>
                </a:cubicBezTo>
                <a:cubicBezTo>
                  <a:pt x="5825337" y="562099"/>
                  <a:pt x="5813045" y="553998"/>
                  <a:pt x="5802748" y="539292"/>
                </a:cubicBezTo>
                <a:lnTo>
                  <a:pt x="5801618" y="531953"/>
                </a:lnTo>
                <a:lnTo>
                  <a:pt x="5798894" y="544207"/>
                </a:lnTo>
                <a:cubicBezTo>
                  <a:pt x="5797496" y="549793"/>
                  <a:pt x="5796096" y="554694"/>
                  <a:pt x="5794690" y="558908"/>
                </a:cubicBezTo>
                <a:cubicBezTo>
                  <a:pt x="5794033" y="561518"/>
                  <a:pt x="5793400" y="564938"/>
                  <a:pt x="5792790" y="569167"/>
                </a:cubicBezTo>
                <a:cubicBezTo>
                  <a:pt x="5791580" y="574034"/>
                  <a:pt x="5790676" y="577663"/>
                  <a:pt x="5790076" y="580054"/>
                </a:cubicBezTo>
                <a:cubicBezTo>
                  <a:pt x="5789666" y="581683"/>
                  <a:pt x="5789461" y="584826"/>
                  <a:pt x="5789461" y="589484"/>
                </a:cubicBezTo>
                <a:cubicBezTo>
                  <a:pt x="5783660" y="613963"/>
                  <a:pt x="5775836" y="634080"/>
                  <a:pt x="5765986" y="649834"/>
                </a:cubicBezTo>
                <a:cubicBezTo>
                  <a:pt x="5762472" y="654539"/>
                  <a:pt x="5756786" y="656892"/>
                  <a:pt x="5748927" y="656892"/>
                </a:cubicBezTo>
                <a:cubicBezTo>
                  <a:pt x="5737021" y="656892"/>
                  <a:pt x="5724153" y="650963"/>
                  <a:pt x="5710322" y="639104"/>
                </a:cubicBezTo>
                <a:cubicBezTo>
                  <a:pt x="5696492" y="627246"/>
                  <a:pt x="5686062" y="614606"/>
                  <a:pt x="5679033" y="601185"/>
                </a:cubicBezTo>
                <a:cubicBezTo>
                  <a:pt x="5672890" y="589555"/>
                  <a:pt x="5672508" y="572543"/>
                  <a:pt x="5677890" y="550150"/>
                </a:cubicBezTo>
                <a:cubicBezTo>
                  <a:pt x="5679681" y="544445"/>
                  <a:pt x="5680276" y="533458"/>
                  <a:pt x="5679676" y="517189"/>
                </a:cubicBezTo>
                <a:lnTo>
                  <a:pt x="5679676" y="483413"/>
                </a:lnTo>
                <a:lnTo>
                  <a:pt x="5703679" y="508816"/>
                </a:lnTo>
                <a:cubicBezTo>
                  <a:pt x="5705417" y="514027"/>
                  <a:pt x="5706950" y="518393"/>
                  <a:pt x="5708278" y="521916"/>
                </a:cubicBezTo>
                <a:lnTo>
                  <a:pt x="5711438" y="529463"/>
                </a:lnTo>
                <a:lnTo>
                  <a:pt x="5715609" y="521075"/>
                </a:lnTo>
                <a:cubicBezTo>
                  <a:pt x="5716342" y="519608"/>
                  <a:pt x="5717414" y="516760"/>
                  <a:pt x="5718824" y="512531"/>
                </a:cubicBezTo>
                <a:cubicBezTo>
                  <a:pt x="5720234" y="508302"/>
                  <a:pt x="5722744" y="498287"/>
                  <a:pt x="5726353" y="482485"/>
                </a:cubicBezTo>
                <a:cubicBezTo>
                  <a:pt x="5727010" y="477227"/>
                  <a:pt x="5728063" y="472788"/>
                  <a:pt x="5729511" y="469169"/>
                </a:cubicBezTo>
                <a:cubicBezTo>
                  <a:pt x="5730368" y="466540"/>
                  <a:pt x="5730801" y="465225"/>
                  <a:pt x="5730811" y="465225"/>
                </a:cubicBezTo>
                <a:cubicBezTo>
                  <a:pt x="5730811" y="463949"/>
                  <a:pt x="5731792" y="462334"/>
                  <a:pt x="5733754" y="460382"/>
                </a:cubicBezTo>
                <a:cubicBezTo>
                  <a:pt x="5734782" y="457686"/>
                  <a:pt x="5736521" y="451390"/>
                  <a:pt x="5738969" y="441494"/>
                </a:cubicBezTo>
                <a:cubicBezTo>
                  <a:pt x="5739569" y="436122"/>
                  <a:pt x="5740436" y="431250"/>
                  <a:pt x="5741570" y="426878"/>
                </a:cubicBezTo>
                <a:cubicBezTo>
                  <a:pt x="5743370" y="421363"/>
                  <a:pt x="5744270" y="417562"/>
                  <a:pt x="5744270" y="415476"/>
                </a:cubicBezTo>
                <a:cubicBezTo>
                  <a:pt x="5744966" y="412009"/>
                  <a:pt x="5745560" y="409342"/>
                  <a:pt x="5746056" y="407475"/>
                </a:cubicBezTo>
                <a:cubicBezTo>
                  <a:pt x="5746674" y="402284"/>
                  <a:pt x="5747275" y="398893"/>
                  <a:pt x="5747856" y="397303"/>
                </a:cubicBezTo>
                <a:cubicBezTo>
                  <a:pt x="5748532" y="394416"/>
                  <a:pt x="5749142" y="390768"/>
                  <a:pt x="5749684" y="386358"/>
                </a:cubicBezTo>
                <a:cubicBezTo>
                  <a:pt x="5750952" y="380605"/>
                  <a:pt x="5752147" y="375457"/>
                  <a:pt x="5753270" y="370913"/>
                </a:cubicBezTo>
                <a:cubicBezTo>
                  <a:pt x="5753842" y="367418"/>
                  <a:pt x="5754128" y="364179"/>
                  <a:pt x="5754128" y="361198"/>
                </a:cubicBezTo>
                <a:cubicBezTo>
                  <a:pt x="5754728" y="359426"/>
                  <a:pt x="5755628" y="354826"/>
                  <a:pt x="5756828" y="347396"/>
                </a:cubicBezTo>
                <a:cubicBezTo>
                  <a:pt x="5757428" y="341910"/>
                  <a:pt x="5758048" y="336595"/>
                  <a:pt x="5758686" y="331451"/>
                </a:cubicBezTo>
                <a:cubicBezTo>
                  <a:pt x="5759248" y="324212"/>
                  <a:pt x="5760124" y="305510"/>
                  <a:pt x="5761315" y="275344"/>
                </a:cubicBezTo>
                <a:cubicBezTo>
                  <a:pt x="5761915" y="243493"/>
                  <a:pt x="5762810" y="223714"/>
                  <a:pt x="5764000" y="216008"/>
                </a:cubicBezTo>
                <a:cubicBezTo>
                  <a:pt x="5764600" y="211827"/>
                  <a:pt x="5765200" y="208317"/>
                  <a:pt x="5765801" y="205478"/>
                </a:cubicBezTo>
                <a:cubicBezTo>
                  <a:pt x="5767640" y="194391"/>
                  <a:pt x="5769054" y="185962"/>
                  <a:pt x="5770044" y="180190"/>
                </a:cubicBezTo>
                <a:cubicBezTo>
                  <a:pt x="5771034" y="174417"/>
                  <a:pt x="5772116" y="170960"/>
                  <a:pt x="5773288" y="169817"/>
                </a:cubicBezTo>
                <a:cubicBezTo>
                  <a:pt x="5776317" y="165388"/>
                  <a:pt x="5780594" y="163778"/>
                  <a:pt x="5786118" y="164988"/>
                </a:cubicBezTo>
                <a:cubicBezTo>
                  <a:pt x="5794090" y="164988"/>
                  <a:pt x="5799644" y="174799"/>
                  <a:pt x="5802777" y="194420"/>
                </a:cubicBezTo>
                <a:cubicBezTo>
                  <a:pt x="5806464" y="218309"/>
                  <a:pt x="5809166" y="234415"/>
                  <a:pt x="5810885" y="242740"/>
                </a:cubicBezTo>
                <a:cubicBezTo>
                  <a:pt x="5812604" y="251065"/>
                  <a:pt x="5813778" y="257004"/>
                  <a:pt x="5814407" y="260557"/>
                </a:cubicBezTo>
                <a:cubicBezTo>
                  <a:pt x="5815702" y="264853"/>
                  <a:pt x="5816888" y="267543"/>
                  <a:pt x="5817965" y="268629"/>
                </a:cubicBezTo>
                <a:cubicBezTo>
                  <a:pt x="5822070" y="280926"/>
                  <a:pt x="5826690" y="295914"/>
                  <a:pt x="5831824" y="313592"/>
                </a:cubicBezTo>
                <a:cubicBezTo>
                  <a:pt x="5836443" y="323508"/>
                  <a:pt x="5838172" y="341529"/>
                  <a:pt x="5837010" y="367656"/>
                </a:cubicBezTo>
                <a:cubicBezTo>
                  <a:pt x="5837010" y="394964"/>
                  <a:pt x="5834319" y="416614"/>
                  <a:pt x="5828938" y="432607"/>
                </a:cubicBezTo>
                <a:cubicBezTo>
                  <a:pt x="5826394" y="441065"/>
                  <a:pt x="5824851" y="446918"/>
                  <a:pt x="5824308" y="450166"/>
                </a:cubicBezTo>
                <a:cubicBezTo>
                  <a:pt x="5823670" y="453957"/>
                  <a:pt x="5822928" y="457129"/>
                  <a:pt x="5822079" y="459682"/>
                </a:cubicBezTo>
                <a:cubicBezTo>
                  <a:pt x="5821803" y="460520"/>
                  <a:pt x="5821003" y="463568"/>
                  <a:pt x="5819680" y="468826"/>
                </a:cubicBezTo>
                <a:cubicBezTo>
                  <a:pt x="5819022" y="474045"/>
                  <a:pt x="5817740" y="478251"/>
                  <a:pt x="5815836" y="481442"/>
                </a:cubicBezTo>
                <a:cubicBezTo>
                  <a:pt x="5814426" y="484232"/>
                  <a:pt x="5813707" y="485671"/>
                  <a:pt x="5813678" y="485756"/>
                </a:cubicBezTo>
                <a:cubicBezTo>
                  <a:pt x="5813678" y="486842"/>
                  <a:pt x="5813192" y="488890"/>
                  <a:pt x="5812221" y="491900"/>
                </a:cubicBezTo>
                <a:cubicBezTo>
                  <a:pt x="5810635" y="496701"/>
                  <a:pt x="5808524" y="504180"/>
                  <a:pt x="5805888" y="514339"/>
                </a:cubicBezTo>
                <a:lnTo>
                  <a:pt x="5804171" y="521089"/>
                </a:lnTo>
                <a:lnTo>
                  <a:pt x="5806218" y="518878"/>
                </a:lnTo>
                <a:cubicBezTo>
                  <a:pt x="5807915" y="517971"/>
                  <a:pt x="5810049" y="517517"/>
                  <a:pt x="5812621" y="517517"/>
                </a:cubicBezTo>
                <a:cubicBezTo>
                  <a:pt x="5811059" y="517517"/>
                  <a:pt x="5810764" y="517032"/>
                  <a:pt x="5811735" y="516060"/>
                </a:cubicBezTo>
                <a:cubicBezTo>
                  <a:pt x="5815117" y="514022"/>
                  <a:pt x="5818579" y="511531"/>
                  <a:pt x="5822122" y="508588"/>
                </a:cubicBezTo>
                <a:cubicBezTo>
                  <a:pt x="5832133" y="502330"/>
                  <a:pt x="5842268" y="495096"/>
                  <a:pt x="5852526" y="486885"/>
                </a:cubicBezTo>
                <a:cubicBezTo>
                  <a:pt x="5891626" y="453195"/>
                  <a:pt x="5920535" y="426620"/>
                  <a:pt x="5939251" y="407161"/>
                </a:cubicBezTo>
                <a:lnTo>
                  <a:pt x="5945352" y="400660"/>
                </a:lnTo>
                <a:lnTo>
                  <a:pt x="5946095" y="388587"/>
                </a:lnTo>
                <a:cubicBezTo>
                  <a:pt x="5945954" y="386323"/>
                  <a:pt x="5945864" y="384439"/>
                  <a:pt x="5945823" y="382936"/>
                </a:cubicBezTo>
                <a:lnTo>
                  <a:pt x="5945829" y="382053"/>
                </a:lnTo>
                <a:lnTo>
                  <a:pt x="5943523" y="382972"/>
                </a:lnTo>
                <a:cubicBezTo>
                  <a:pt x="5934398" y="384934"/>
                  <a:pt x="5926002" y="386211"/>
                  <a:pt x="5918334" y="386801"/>
                </a:cubicBezTo>
                <a:cubicBezTo>
                  <a:pt x="5899608" y="388649"/>
                  <a:pt x="5884220" y="382324"/>
                  <a:pt x="5872172" y="367827"/>
                </a:cubicBezTo>
                <a:cubicBezTo>
                  <a:pt x="5864646" y="361055"/>
                  <a:pt x="5860884" y="354083"/>
                  <a:pt x="5860884" y="346910"/>
                </a:cubicBezTo>
                <a:cubicBezTo>
                  <a:pt x="5866599" y="344034"/>
                  <a:pt x="5873852" y="342596"/>
                  <a:pt x="5882644" y="342596"/>
                </a:cubicBezTo>
                <a:cubicBezTo>
                  <a:pt x="5887806" y="342205"/>
                  <a:pt x="5891612" y="341396"/>
                  <a:pt x="5894060" y="340167"/>
                </a:cubicBezTo>
                <a:cubicBezTo>
                  <a:pt x="5903518" y="336995"/>
                  <a:pt x="5909033" y="336009"/>
                  <a:pt x="5910604" y="337209"/>
                </a:cubicBezTo>
                <a:cubicBezTo>
                  <a:pt x="5906804" y="337209"/>
                  <a:pt x="5906695" y="336090"/>
                  <a:pt x="5910276" y="333852"/>
                </a:cubicBezTo>
                <a:cubicBezTo>
                  <a:pt x="5914886" y="331547"/>
                  <a:pt x="5920785" y="328689"/>
                  <a:pt x="5927971" y="325279"/>
                </a:cubicBezTo>
                <a:cubicBezTo>
                  <a:pt x="5935158" y="321869"/>
                  <a:pt x="5939761" y="320164"/>
                  <a:pt x="5941780" y="320164"/>
                </a:cubicBezTo>
                <a:cubicBezTo>
                  <a:pt x="5940370" y="320164"/>
                  <a:pt x="5940484" y="319617"/>
                  <a:pt x="5942123" y="318521"/>
                </a:cubicBezTo>
                <a:lnTo>
                  <a:pt x="5945424" y="316635"/>
                </a:lnTo>
                <a:lnTo>
                  <a:pt x="5946181" y="303276"/>
                </a:lnTo>
                <a:cubicBezTo>
                  <a:pt x="5947362" y="285550"/>
                  <a:pt x="5949834" y="268844"/>
                  <a:pt x="5953596" y="253156"/>
                </a:cubicBezTo>
                <a:cubicBezTo>
                  <a:pt x="5956368" y="239888"/>
                  <a:pt x="5957754" y="232977"/>
                  <a:pt x="5957754" y="232425"/>
                </a:cubicBezTo>
                <a:cubicBezTo>
                  <a:pt x="5957754" y="232206"/>
                  <a:pt x="5954972" y="230315"/>
                  <a:pt x="5949410" y="226753"/>
                </a:cubicBezTo>
                <a:cubicBezTo>
                  <a:pt x="5941818" y="222019"/>
                  <a:pt x="5938022" y="218199"/>
                  <a:pt x="5938022" y="215294"/>
                </a:cubicBezTo>
                <a:lnTo>
                  <a:pt x="5939980" y="210725"/>
                </a:lnTo>
                <a:lnTo>
                  <a:pt x="5911762" y="211965"/>
                </a:lnTo>
                <a:cubicBezTo>
                  <a:pt x="5897018" y="211317"/>
                  <a:pt x="5885320" y="209522"/>
                  <a:pt x="5876672" y="206579"/>
                </a:cubicBezTo>
                <a:cubicBezTo>
                  <a:pt x="5856831" y="200692"/>
                  <a:pt x="5838110" y="191229"/>
                  <a:pt x="5820508" y="178189"/>
                </a:cubicBezTo>
                <a:cubicBezTo>
                  <a:pt x="5813746" y="173846"/>
                  <a:pt x="5807940" y="170465"/>
                  <a:pt x="5803092" y="168045"/>
                </a:cubicBezTo>
                <a:cubicBezTo>
                  <a:pt x="5796472" y="164740"/>
                  <a:pt x="5792488" y="159966"/>
                  <a:pt x="5791140" y="153722"/>
                </a:cubicBezTo>
                <a:cubicBezTo>
                  <a:pt x="5789792" y="147478"/>
                  <a:pt x="5792361" y="144357"/>
                  <a:pt x="5798848" y="144357"/>
                </a:cubicBezTo>
                <a:cubicBezTo>
                  <a:pt x="5805334" y="144357"/>
                  <a:pt x="5812926" y="145023"/>
                  <a:pt x="5821622" y="146357"/>
                </a:cubicBezTo>
                <a:cubicBezTo>
                  <a:pt x="5832414" y="148890"/>
                  <a:pt x="5839548" y="150857"/>
                  <a:pt x="5843025" y="152258"/>
                </a:cubicBezTo>
                <a:cubicBezTo>
                  <a:pt x="5845568" y="153105"/>
                  <a:pt x="5852554" y="153810"/>
                  <a:pt x="5863984" y="154372"/>
                </a:cubicBezTo>
                <a:cubicBezTo>
                  <a:pt x="5874834" y="154858"/>
                  <a:pt x="5887392" y="154305"/>
                  <a:pt x="5901661" y="152715"/>
                </a:cubicBezTo>
                <a:cubicBezTo>
                  <a:pt x="5916644" y="150915"/>
                  <a:pt x="5930731" y="148124"/>
                  <a:pt x="5943924" y="144342"/>
                </a:cubicBezTo>
                <a:cubicBezTo>
                  <a:pt x="5953343" y="142218"/>
                  <a:pt x="5960002" y="140599"/>
                  <a:pt x="5963897" y="139485"/>
                </a:cubicBezTo>
                <a:cubicBezTo>
                  <a:pt x="5968079" y="138084"/>
                  <a:pt x="5974751" y="136241"/>
                  <a:pt x="5983914" y="133955"/>
                </a:cubicBezTo>
                <a:cubicBezTo>
                  <a:pt x="5993458" y="130593"/>
                  <a:pt x="6004869" y="127012"/>
                  <a:pt x="6018147" y="123211"/>
                </a:cubicBezTo>
                <a:cubicBezTo>
                  <a:pt x="6030082" y="119792"/>
                  <a:pt x="6039450" y="116853"/>
                  <a:pt x="6046250" y="114396"/>
                </a:cubicBezTo>
                <a:cubicBezTo>
                  <a:pt x="6051136" y="112205"/>
                  <a:pt x="6054708" y="110529"/>
                  <a:pt x="6056966" y="109366"/>
                </a:cubicBezTo>
                <a:cubicBezTo>
                  <a:pt x="6059119" y="109366"/>
                  <a:pt x="6059147" y="109366"/>
                  <a:pt x="6057052" y="109366"/>
                </a:cubicBezTo>
                <a:cubicBezTo>
                  <a:pt x="6057642" y="108766"/>
                  <a:pt x="6058270" y="108466"/>
                  <a:pt x="6058938" y="108466"/>
                </a:cubicBezTo>
                <a:cubicBezTo>
                  <a:pt x="6058956" y="108438"/>
                  <a:pt x="6060890" y="108038"/>
                  <a:pt x="6064738" y="107266"/>
                </a:cubicBezTo>
                <a:cubicBezTo>
                  <a:pt x="6068214" y="105533"/>
                  <a:pt x="6075564" y="102985"/>
                  <a:pt x="6086784" y="99622"/>
                </a:cubicBezTo>
                <a:cubicBezTo>
                  <a:pt x="6099033" y="96403"/>
                  <a:pt x="6107629" y="93693"/>
                  <a:pt x="6112573" y="91493"/>
                </a:cubicBezTo>
                <a:cubicBezTo>
                  <a:pt x="6117926" y="89483"/>
                  <a:pt x="6124488" y="86983"/>
                  <a:pt x="6132261" y="83992"/>
                </a:cubicBezTo>
                <a:cubicBezTo>
                  <a:pt x="6139233" y="81325"/>
                  <a:pt x="6145016" y="78715"/>
                  <a:pt x="6149606" y="76162"/>
                </a:cubicBezTo>
                <a:cubicBezTo>
                  <a:pt x="6154016" y="72390"/>
                  <a:pt x="6158493" y="69371"/>
                  <a:pt x="6163036" y="67104"/>
                </a:cubicBezTo>
                <a:cubicBezTo>
                  <a:pt x="6166830" y="65773"/>
                  <a:pt x="6170915" y="65068"/>
                  <a:pt x="6175292" y="64990"/>
                </a:cubicBezTo>
                <a:close/>
                <a:moveTo>
                  <a:pt x="2271056" y="57017"/>
                </a:moveTo>
                <a:cubicBezTo>
                  <a:pt x="2278440" y="56555"/>
                  <a:pt x="2287524" y="58979"/>
                  <a:pt x="2298306" y="64289"/>
                </a:cubicBezTo>
                <a:cubicBezTo>
                  <a:pt x="2311060" y="68995"/>
                  <a:pt x="2320409" y="74976"/>
                  <a:pt x="2326352" y="82234"/>
                </a:cubicBezTo>
                <a:cubicBezTo>
                  <a:pt x="2334248" y="88150"/>
                  <a:pt x="2343459" y="102875"/>
                  <a:pt x="2353984" y="126411"/>
                </a:cubicBezTo>
                <a:cubicBezTo>
                  <a:pt x="2361842" y="139013"/>
                  <a:pt x="2364876" y="155063"/>
                  <a:pt x="2363085" y="174560"/>
                </a:cubicBezTo>
                <a:cubicBezTo>
                  <a:pt x="2363085" y="187076"/>
                  <a:pt x="2360852" y="200044"/>
                  <a:pt x="2356384" y="213465"/>
                </a:cubicBezTo>
                <a:cubicBezTo>
                  <a:pt x="2351422" y="231420"/>
                  <a:pt x="2347250" y="243788"/>
                  <a:pt x="2343869" y="250570"/>
                </a:cubicBezTo>
                <a:cubicBezTo>
                  <a:pt x="2342602" y="253542"/>
                  <a:pt x="2341640" y="256661"/>
                  <a:pt x="2340983" y="259928"/>
                </a:cubicBezTo>
                <a:lnTo>
                  <a:pt x="2339345" y="262930"/>
                </a:lnTo>
                <a:lnTo>
                  <a:pt x="2339925" y="262743"/>
                </a:lnTo>
                <a:cubicBezTo>
                  <a:pt x="2349441" y="260581"/>
                  <a:pt x="2355818" y="259085"/>
                  <a:pt x="2359056" y="258257"/>
                </a:cubicBezTo>
                <a:cubicBezTo>
                  <a:pt x="2377640" y="254123"/>
                  <a:pt x="2396066" y="250584"/>
                  <a:pt x="2414335" y="247641"/>
                </a:cubicBezTo>
                <a:cubicBezTo>
                  <a:pt x="2425317" y="245917"/>
                  <a:pt x="2433427" y="244764"/>
                  <a:pt x="2438666" y="244183"/>
                </a:cubicBezTo>
                <a:cubicBezTo>
                  <a:pt x="2443438" y="242983"/>
                  <a:pt x="2449596" y="242040"/>
                  <a:pt x="2457140" y="241354"/>
                </a:cubicBezTo>
                <a:cubicBezTo>
                  <a:pt x="2463103" y="240821"/>
                  <a:pt x="2468337" y="240054"/>
                  <a:pt x="2472842" y="239054"/>
                </a:cubicBezTo>
                <a:cubicBezTo>
                  <a:pt x="2488406" y="235711"/>
                  <a:pt x="2500479" y="235368"/>
                  <a:pt x="2509061" y="238025"/>
                </a:cubicBezTo>
                <a:cubicBezTo>
                  <a:pt x="2511404" y="238968"/>
                  <a:pt x="2512623" y="239440"/>
                  <a:pt x="2512718" y="239440"/>
                </a:cubicBezTo>
                <a:cubicBezTo>
                  <a:pt x="2518091" y="239440"/>
                  <a:pt x="2531668" y="246488"/>
                  <a:pt x="2553452" y="260585"/>
                </a:cubicBezTo>
                <a:cubicBezTo>
                  <a:pt x="2571931" y="272463"/>
                  <a:pt x="2584165" y="285388"/>
                  <a:pt x="2590156" y="299362"/>
                </a:cubicBezTo>
                <a:cubicBezTo>
                  <a:pt x="2601434" y="321860"/>
                  <a:pt x="2605340" y="337209"/>
                  <a:pt x="2601872" y="345410"/>
                </a:cubicBezTo>
                <a:cubicBezTo>
                  <a:pt x="2597500" y="353068"/>
                  <a:pt x="2589638" y="357321"/>
                  <a:pt x="2578284" y="358169"/>
                </a:cubicBezTo>
                <a:cubicBezTo>
                  <a:pt x="2579312" y="357578"/>
                  <a:pt x="2579650" y="358226"/>
                  <a:pt x="2579298" y="360112"/>
                </a:cubicBezTo>
                <a:cubicBezTo>
                  <a:pt x="2578079" y="360588"/>
                  <a:pt x="2578022" y="365632"/>
                  <a:pt x="2579127" y="375243"/>
                </a:cubicBezTo>
                <a:cubicBezTo>
                  <a:pt x="2580422" y="388759"/>
                  <a:pt x="2581070" y="404332"/>
                  <a:pt x="2581070" y="421963"/>
                </a:cubicBezTo>
                <a:cubicBezTo>
                  <a:pt x="2579136" y="472645"/>
                  <a:pt x="2576650" y="508602"/>
                  <a:pt x="2573612" y="529833"/>
                </a:cubicBezTo>
                <a:cubicBezTo>
                  <a:pt x="2572402" y="532891"/>
                  <a:pt x="2571464" y="537068"/>
                  <a:pt x="2570797" y="542364"/>
                </a:cubicBezTo>
                <a:cubicBezTo>
                  <a:pt x="2567940" y="560109"/>
                  <a:pt x="2564725" y="576096"/>
                  <a:pt x="2561153" y="590327"/>
                </a:cubicBezTo>
                <a:cubicBezTo>
                  <a:pt x="2559905" y="594079"/>
                  <a:pt x="2559019" y="598051"/>
                  <a:pt x="2558496" y="602242"/>
                </a:cubicBezTo>
                <a:cubicBezTo>
                  <a:pt x="2557829" y="607624"/>
                  <a:pt x="2557276" y="610958"/>
                  <a:pt x="2556838" y="612244"/>
                </a:cubicBezTo>
                <a:cubicBezTo>
                  <a:pt x="2556838" y="612863"/>
                  <a:pt x="2556448" y="615149"/>
                  <a:pt x="2555666" y="619102"/>
                </a:cubicBezTo>
                <a:cubicBezTo>
                  <a:pt x="2554695" y="623988"/>
                  <a:pt x="2552428" y="628212"/>
                  <a:pt x="2548866" y="631775"/>
                </a:cubicBezTo>
                <a:cubicBezTo>
                  <a:pt x="2550857" y="631775"/>
                  <a:pt x="2551766" y="632284"/>
                  <a:pt x="2551595" y="633303"/>
                </a:cubicBezTo>
                <a:cubicBezTo>
                  <a:pt x="2551423" y="634323"/>
                  <a:pt x="2549623" y="642381"/>
                  <a:pt x="2546194" y="657478"/>
                </a:cubicBezTo>
                <a:cubicBezTo>
                  <a:pt x="2542222" y="678452"/>
                  <a:pt x="2538893" y="691949"/>
                  <a:pt x="2536207" y="697969"/>
                </a:cubicBezTo>
                <a:cubicBezTo>
                  <a:pt x="2533216" y="707360"/>
                  <a:pt x="2531721" y="711847"/>
                  <a:pt x="2531721" y="711427"/>
                </a:cubicBezTo>
                <a:cubicBezTo>
                  <a:pt x="2531721" y="713713"/>
                  <a:pt x="2530792" y="717190"/>
                  <a:pt x="2528935" y="721857"/>
                </a:cubicBezTo>
                <a:cubicBezTo>
                  <a:pt x="2526096" y="727515"/>
                  <a:pt x="2523825" y="733487"/>
                  <a:pt x="2522120" y="739774"/>
                </a:cubicBezTo>
                <a:cubicBezTo>
                  <a:pt x="2520272" y="745289"/>
                  <a:pt x="2518205" y="750904"/>
                  <a:pt x="2515919" y="756619"/>
                </a:cubicBezTo>
                <a:cubicBezTo>
                  <a:pt x="2503860" y="781031"/>
                  <a:pt x="2482281" y="784870"/>
                  <a:pt x="2451182" y="768135"/>
                </a:cubicBezTo>
                <a:cubicBezTo>
                  <a:pt x="2438809" y="760600"/>
                  <a:pt x="2427698" y="749142"/>
                  <a:pt x="2417849" y="733759"/>
                </a:cubicBezTo>
                <a:cubicBezTo>
                  <a:pt x="2410020" y="722376"/>
                  <a:pt x="2404805" y="708399"/>
                  <a:pt x="2402205" y="691825"/>
                </a:cubicBezTo>
                <a:cubicBezTo>
                  <a:pt x="2404005" y="686796"/>
                  <a:pt x="2396628" y="680486"/>
                  <a:pt x="2380073" y="672894"/>
                </a:cubicBezTo>
                <a:cubicBezTo>
                  <a:pt x="2369177" y="666846"/>
                  <a:pt x="2361214" y="662383"/>
                  <a:pt x="2356184" y="659507"/>
                </a:cubicBezTo>
                <a:cubicBezTo>
                  <a:pt x="2351641" y="656268"/>
                  <a:pt x="2345731" y="652225"/>
                  <a:pt x="2338454" y="647377"/>
                </a:cubicBezTo>
                <a:cubicBezTo>
                  <a:pt x="2321556" y="636718"/>
                  <a:pt x="2305533" y="625462"/>
                  <a:pt x="2290383" y="613608"/>
                </a:cubicBezTo>
                <a:cubicBezTo>
                  <a:pt x="2275234" y="601754"/>
                  <a:pt x="2267659" y="593398"/>
                  <a:pt x="2267659" y="588541"/>
                </a:cubicBezTo>
                <a:cubicBezTo>
                  <a:pt x="2267659" y="589541"/>
                  <a:pt x="2267478" y="589798"/>
                  <a:pt x="2267116" y="589312"/>
                </a:cubicBezTo>
                <a:cubicBezTo>
                  <a:pt x="2263887" y="583683"/>
                  <a:pt x="2264244" y="577692"/>
                  <a:pt x="2268188" y="571339"/>
                </a:cubicBezTo>
                <a:cubicBezTo>
                  <a:pt x="2274189" y="571339"/>
                  <a:pt x="2280027" y="574172"/>
                  <a:pt x="2285704" y="579840"/>
                </a:cubicBezTo>
                <a:cubicBezTo>
                  <a:pt x="2290219" y="585497"/>
                  <a:pt x="2296072" y="589989"/>
                  <a:pt x="2303264" y="593313"/>
                </a:cubicBezTo>
                <a:cubicBezTo>
                  <a:pt x="2315275" y="600942"/>
                  <a:pt x="2328905" y="605033"/>
                  <a:pt x="2344154" y="605586"/>
                </a:cubicBezTo>
                <a:cubicBezTo>
                  <a:pt x="2393884" y="609653"/>
                  <a:pt x="2423360" y="609219"/>
                  <a:pt x="2432580" y="604286"/>
                </a:cubicBezTo>
                <a:cubicBezTo>
                  <a:pt x="2439457" y="602923"/>
                  <a:pt x="2444219" y="598709"/>
                  <a:pt x="2446867" y="591641"/>
                </a:cubicBezTo>
                <a:cubicBezTo>
                  <a:pt x="2452011" y="581926"/>
                  <a:pt x="2456421" y="567248"/>
                  <a:pt x="2460098" y="547607"/>
                </a:cubicBezTo>
                <a:cubicBezTo>
                  <a:pt x="2465184" y="523871"/>
                  <a:pt x="2468327" y="503049"/>
                  <a:pt x="2469527" y="485142"/>
                </a:cubicBezTo>
                <a:cubicBezTo>
                  <a:pt x="2471289" y="468597"/>
                  <a:pt x="2472490" y="457767"/>
                  <a:pt x="2473128" y="452652"/>
                </a:cubicBezTo>
                <a:cubicBezTo>
                  <a:pt x="2475480" y="420496"/>
                  <a:pt x="2476076" y="387954"/>
                  <a:pt x="2474914" y="355026"/>
                </a:cubicBezTo>
                <a:cubicBezTo>
                  <a:pt x="2474352" y="349939"/>
                  <a:pt x="2473747" y="343239"/>
                  <a:pt x="2473099" y="334923"/>
                </a:cubicBezTo>
                <a:cubicBezTo>
                  <a:pt x="2472661" y="323122"/>
                  <a:pt x="2469751" y="316716"/>
                  <a:pt x="2464369" y="315707"/>
                </a:cubicBezTo>
                <a:cubicBezTo>
                  <a:pt x="2459655" y="313935"/>
                  <a:pt x="2454687" y="312530"/>
                  <a:pt x="2449468" y="311492"/>
                </a:cubicBezTo>
                <a:cubicBezTo>
                  <a:pt x="2432399" y="310320"/>
                  <a:pt x="2416059" y="310311"/>
                  <a:pt x="2400447" y="311463"/>
                </a:cubicBezTo>
                <a:cubicBezTo>
                  <a:pt x="2385055" y="313235"/>
                  <a:pt x="2375887" y="314611"/>
                  <a:pt x="2372944" y="315592"/>
                </a:cubicBezTo>
                <a:lnTo>
                  <a:pt x="2364142" y="315940"/>
                </a:lnTo>
                <a:lnTo>
                  <a:pt x="2361600" y="317593"/>
                </a:lnTo>
                <a:lnTo>
                  <a:pt x="2355702" y="318601"/>
                </a:lnTo>
                <a:lnTo>
                  <a:pt x="2349676" y="320611"/>
                </a:lnTo>
                <a:cubicBezTo>
                  <a:pt x="2346214" y="321628"/>
                  <a:pt x="2342049" y="322741"/>
                  <a:pt x="2337182" y="323950"/>
                </a:cubicBezTo>
                <a:cubicBezTo>
                  <a:pt x="2326952" y="326341"/>
                  <a:pt x="2318256" y="328732"/>
                  <a:pt x="2311093" y="331123"/>
                </a:cubicBezTo>
                <a:cubicBezTo>
                  <a:pt x="2307112" y="332047"/>
                  <a:pt x="2305130" y="332471"/>
                  <a:pt x="2305150" y="332394"/>
                </a:cubicBezTo>
                <a:cubicBezTo>
                  <a:pt x="2292777" y="356512"/>
                  <a:pt x="2281285" y="378891"/>
                  <a:pt x="2270674" y="399531"/>
                </a:cubicBezTo>
                <a:cubicBezTo>
                  <a:pt x="2269131" y="402103"/>
                  <a:pt x="2266616" y="406527"/>
                  <a:pt x="2263130" y="412804"/>
                </a:cubicBezTo>
                <a:cubicBezTo>
                  <a:pt x="2257877" y="422206"/>
                  <a:pt x="2253937" y="429516"/>
                  <a:pt x="2251311" y="434736"/>
                </a:cubicBezTo>
                <a:lnTo>
                  <a:pt x="2249497" y="438579"/>
                </a:lnTo>
                <a:lnTo>
                  <a:pt x="2251526" y="438579"/>
                </a:lnTo>
                <a:lnTo>
                  <a:pt x="2259315" y="434150"/>
                </a:lnTo>
                <a:cubicBezTo>
                  <a:pt x="2262916" y="432169"/>
                  <a:pt x="2267202" y="429864"/>
                  <a:pt x="2272174" y="427235"/>
                </a:cubicBezTo>
                <a:cubicBezTo>
                  <a:pt x="2283156" y="422615"/>
                  <a:pt x="2291162" y="418624"/>
                  <a:pt x="2296191" y="415262"/>
                </a:cubicBezTo>
                <a:cubicBezTo>
                  <a:pt x="2303707" y="411071"/>
                  <a:pt x="2308602" y="408975"/>
                  <a:pt x="2310879" y="408975"/>
                </a:cubicBezTo>
                <a:cubicBezTo>
                  <a:pt x="2309917" y="408975"/>
                  <a:pt x="2311065" y="408161"/>
                  <a:pt x="2314322" y="406532"/>
                </a:cubicBezTo>
                <a:cubicBezTo>
                  <a:pt x="2319123" y="403532"/>
                  <a:pt x="2324762" y="400265"/>
                  <a:pt x="2331238" y="396731"/>
                </a:cubicBezTo>
                <a:cubicBezTo>
                  <a:pt x="2336830" y="393931"/>
                  <a:pt x="2340945" y="391540"/>
                  <a:pt x="2343583" y="389559"/>
                </a:cubicBezTo>
                <a:cubicBezTo>
                  <a:pt x="2357270" y="383948"/>
                  <a:pt x="2372458" y="385310"/>
                  <a:pt x="2389146" y="393645"/>
                </a:cubicBezTo>
                <a:cubicBezTo>
                  <a:pt x="2394613" y="396760"/>
                  <a:pt x="2399800" y="399955"/>
                  <a:pt x="2404705" y="403232"/>
                </a:cubicBezTo>
                <a:cubicBezTo>
                  <a:pt x="2418526" y="410823"/>
                  <a:pt x="2426979" y="419629"/>
                  <a:pt x="2430065" y="429649"/>
                </a:cubicBezTo>
                <a:cubicBezTo>
                  <a:pt x="2431484" y="432964"/>
                  <a:pt x="2433485" y="437527"/>
                  <a:pt x="2436066" y="443337"/>
                </a:cubicBezTo>
                <a:cubicBezTo>
                  <a:pt x="2438247" y="450576"/>
                  <a:pt x="2439038" y="455453"/>
                  <a:pt x="2438438" y="457967"/>
                </a:cubicBezTo>
                <a:cubicBezTo>
                  <a:pt x="2438438" y="470978"/>
                  <a:pt x="2427875" y="477165"/>
                  <a:pt x="2406748" y="476527"/>
                </a:cubicBezTo>
                <a:cubicBezTo>
                  <a:pt x="2401728" y="475365"/>
                  <a:pt x="2389008" y="480051"/>
                  <a:pt x="2368586" y="490586"/>
                </a:cubicBezTo>
                <a:cubicBezTo>
                  <a:pt x="2353670" y="497148"/>
                  <a:pt x="2336287" y="508169"/>
                  <a:pt x="2316437" y="523647"/>
                </a:cubicBezTo>
                <a:cubicBezTo>
                  <a:pt x="2287252" y="546040"/>
                  <a:pt x="2264316" y="565881"/>
                  <a:pt x="2247628" y="583169"/>
                </a:cubicBezTo>
                <a:cubicBezTo>
                  <a:pt x="2240770" y="590655"/>
                  <a:pt x="2233572" y="595842"/>
                  <a:pt x="2226033" y="598728"/>
                </a:cubicBezTo>
                <a:cubicBezTo>
                  <a:pt x="2218494" y="601614"/>
                  <a:pt x="2215893" y="599171"/>
                  <a:pt x="2218232" y="591398"/>
                </a:cubicBezTo>
                <a:cubicBezTo>
                  <a:pt x="2220570" y="583626"/>
                  <a:pt x="2225354" y="574806"/>
                  <a:pt x="2232583" y="564938"/>
                </a:cubicBezTo>
                <a:cubicBezTo>
                  <a:pt x="2236755" y="559204"/>
                  <a:pt x="2241270" y="552893"/>
                  <a:pt x="2246128" y="546007"/>
                </a:cubicBezTo>
                <a:cubicBezTo>
                  <a:pt x="2253062" y="535482"/>
                  <a:pt x="2259639" y="525876"/>
                  <a:pt x="2265859" y="517189"/>
                </a:cubicBezTo>
                <a:cubicBezTo>
                  <a:pt x="2273631" y="505187"/>
                  <a:pt x="2277518" y="499668"/>
                  <a:pt x="2277518" y="500630"/>
                </a:cubicBezTo>
                <a:cubicBezTo>
                  <a:pt x="2277518" y="498391"/>
                  <a:pt x="2279899" y="494157"/>
                  <a:pt x="2284661" y="487928"/>
                </a:cubicBezTo>
                <a:cubicBezTo>
                  <a:pt x="2289424" y="481699"/>
                  <a:pt x="2292529" y="478103"/>
                  <a:pt x="2293977" y="477141"/>
                </a:cubicBezTo>
                <a:cubicBezTo>
                  <a:pt x="2298558" y="469816"/>
                  <a:pt x="2300849" y="465687"/>
                  <a:pt x="2300849" y="464754"/>
                </a:cubicBezTo>
                <a:cubicBezTo>
                  <a:pt x="2300849" y="463668"/>
                  <a:pt x="2297072" y="464878"/>
                  <a:pt x="2289519" y="468383"/>
                </a:cubicBezTo>
                <a:cubicBezTo>
                  <a:pt x="2260877" y="479051"/>
                  <a:pt x="2236584" y="493234"/>
                  <a:pt x="2216638" y="510931"/>
                </a:cubicBezTo>
                <a:cubicBezTo>
                  <a:pt x="2215867" y="511750"/>
                  <a:pt x="2214207" y="513846"/>
                  <a:pt x="2211659" y="517218"/>
                </a:cubicBezTo>
                <a:cubicBezTo>
                  <a:pt x="2209111" y="520589"/>
                  <a:pt x="2203675" y="527905"/>
                  <a:pt x="2195350" y="539163"/>
                </a:cubicBezTo>
                <a:cubicBezTo>
                  <a:pt x="2185768" y="553851"/>
                  <a:pt x="2177834" y="563090"/>
                  <a:pt x="2171547" y="566881"/>
                </a:cubicBezTo>
                <a:cubicBezTo>
                  <a:pt x="2165261" y="570672"/>
                  <a:pt x="2157798" y="570386"/>
                  <a:pt x="2149159" y="566024"/>
                </a:cubicBezTo>
                <a:cubicBezTo>
                  <a:pt x="2147149" y="565004"/>
                  <a:pt x="2146639" y="564495"/>
                  <a:pt x="2147630" y="564495"/>
                </a:cubicBezTo>
                <a:cubicBezTo>
                  <a:pt x="2141601" y="564495"/>
                  <a:pt x="2135862" y="559594"/>
                  <a:pt x="2130413" y="549793"/>
                </a:cubicBezTo>
                <a:cubicBezTo>
                  <a:pt x="2130413" y="549326"/>
                  <a:pt x="2130085" y="548550"/>
                  <a:pt x="2129428" y="547464"/>
                </a:cubicBezTo>
                <a:cubicBezTo>
                  <a:pt x="2126884" y="544073"/>
                  <a:pt x="2125260" y="540620"/>
                  <a:pt x="2124556" y="537106"/>
                </a:cubicBezTo>
                <a:cubicBezTo>
                  <a:pt x="2123079" y="532496"/>
                  <a:pt x="2123563" y="527740"/>
                  <a:pt x="2126006" y="522840"/>
                </a:cubicBezTo>
                <a:cubicBezTo>
                  <a:pt x="2128449" y="517939"/>
                  <a:pt x="2133576" y="510640"/>
                  <a:pt x="2141386" y="500944"/>
                </a:cubicBezTo>
                <a:cubicBezTo>
                  <a:pt x="2147778" y="492981"/>
                  <a:pt x="2151578" y="487790"/>
                  <a:pt x="2152788" y="485371"/>
                </a:cubicBezTo>
                <a:cubicBezTo>
                  <a:pt x="2153712" y="483523"/>
                  <a:pt x="2155240" y="481542"/>
                  <a:pt x="2157374" y="479427"/>
                </a:cubicBezTo>
                <a:cubicBezTo>
                  <a:pt x="2158974" y="477284"/>
                  <a:pt x="2161458" y="473488"/>
                  <a:pt x="2164825" y="468040"/>
                </a:cubicBezTo>
                <a:cubicBezTo>
                  <a:pt x="2168192" y="462592"/>
                  <a:pt x="2169875" y="460001"/>
                  <a:pt x="2169875" y="460268"/>
                </a:cubicBezTo>
                <a:cubicBezTo>
                  <a:pt x="2169875" y="458334"/>
                  <a:pt x="2172181" y="453095"/>
                  <a:pt x="2176791" y="444551"/>
                </a:cubicBezTo>
                <a:cubicBezTo>
                  <a:pt x="2180639" y="436188"/>
                  <a:pt x="2183358" y="429888"/>
                  <a:pt x="2184949" y="425649"/>
                </a:cubicBezTo>
                <a:cubicBezTo>
                  <a:pt x="2186968" y="420944"/>
                  <a:pt x="2188873" y="417395"/>
                  <a:pt x="2190664" y="415005"/>
                </a:cubicBezTo>
                <a:cubicBezTo>
                  <a:pt x="2191731" y="412871"/>
                  <a:pt x="2192693" y="410952"/>
                  <a:pt x="2193550" y="409247"/>
                </a:cubicBezTo>
                <a:cubicBezTo>
                  <a:pt x="2194140" y="406266"/>
                  <a:pt x="2196703" y="400241"/>
                  <a:pt x="2201237" y="391173"/>
                </a:cubicBezTo>
                <a:cubicBezTo>
                  <a:pt x="2203784" y="386077"/>
                  <a:pt x="2206051" y="381567"/>
                  <a:pt x="2208037" y="377643"/>
                </a:cubicBezTo>
                <a:lnTo>
                  <a:pt x="2211247" y="371358"/>
                </a:lnTo>
                <a:lnTo>
                  <a:pt x="2196400" y="377700"/>
                </a:lnTo>
                <a:cubicBezTo>
                  <a:pt x="2192174" y="379267"/>
                  <a:pt x="2188612" y="380442"/>
                  <a:pt x="2185715" y="381225"/>
                </a:cubicBezTo>
                <a:lnTo>
                  <a:pt x="2180238" y="382187"/>
                </a:lnTo>
                <a:lnTo>
                  <a:pt x="2175105" y="383994"/>
                </a:lnTo>
                <a:lnTo>
                  <a:pt x="2174369" y="384020"/>
                </a:lnTo>
                <a:lnTo>
                  <a:pt x="2172601" y="384922"/>
                </a:lnTo>
                <a:lnTo>
                  <a:pt x="2172024" y="384885"/>
                </a:lnTo>
                <a:lnTo>
                  <a:pt x="2169290" y="386598"/>
                </a:lnTo>
                <a:cubicBezTo>
                  <a:pt x="2167132" y="387381"/>
                  <a:pt x="2164694" y="387773"/>
                  <a:pt x="2161974" y="387773"/>
                </a:cubicBezTo>
                <a:cubicBezTo>
                  <a:pt x="2160631" y="387773"/>
                  <a:pt x="2159174" y="388039"/>
                  <a:pt x="2157603" y="388573"/>
                </a:cubicBezTo>
                <a:cubicBezTo>
                  <a:pt x="2145001" y="389840"/>
                  <a:pt x="2132604" y="389021"/>
                  <a:pt x="2120412" y="386115"/>
                </a:cubicBezTo>
                <a:cubicBezTo>
                  <a:pt x="2119736" y="385430"/>
                  <a:pt x="2120136" y="385087"/>
                  <a:pt x="2121612" y="385087"/>
                </a:cubicBezTo>
                <a:cubicBezTo>
                  <a:pt x="2121012" y="385087"/>
                  <a:pt x="2120412" y="385087"/>
                  <a:pt x="2119812" y="385087"/>
                </a:cubicBezTo>
                <a:cubicBezTo>
                  <a:pt x="2119222" y="385087"/>
                  <a:pt x="2117931" y="385087"/>
                  <a:pt x="2115940" y="385087"/>
                </a:cubicBezTo>
                <a:cubicBezTo>
                  <a:pt x="2104596" y="380115"/>
                  <a:pt x="2090385" y="372037"/>
                  <a:pt x="2073306" y="360855"/>
                </a:cubicBezTo>
                <a:cubicBezTo>
                  <a:pt x="2067182" y="356559"/>
                  <a:pt x="2062988" y="353842"/>
                  <a:pt x="2060726" y="352704"/>
                </a:cubicBezTo>
                <a:cubicBezTo>
                  <a:pt x="2058464" y="351566"/>
                  <a:pt x="2058257" y="350997"/>
                  <a:pt x="2060105" y="350997"/>
                </a:cubicBezTo>
                <a:cubicBezTo>
                  <a:pt x="2048970" y="351597"/>
                  <a:pt x="2044322" y="345958"/>
                  <a:pt x="2046160" y="334080"/>
                </a:cubicBezTo>
                <a:cubicBezTo>
                  <a:pt x="2047436" y="323603"/>
                  <a:pt x="2055961" y="319979"/>
                  <a:pt x="2071735" y="323208"/>
                </a:cubicBezTo>
                <a:cubicBezTo>
                  <a:pt x="2093995" y="327151"/>
                  <a:pt x="2119222" y="326146"/>
                  <a:pt x="2147415" y="320193"/>
                </a:cubicBezTo>
                <a:cubicBezTo>
                  <a:pt x="2153197" y="318612"/>
                  <a:pt x="2164799" y="316021"/>
                  <a:pt x="2182220" y="312420"/>
                </a:cubicBezTo>
                <a:cubicBezTo>
                  <a:pt x="2199041" y="307934"/>
                  <a:pt x="2210404" y="304348"/>
                  <a:pt x="2216310" y="301662"/>
                </a:cubicBezTo>
                <a:lnTo>
                  <a:pt x="2224373" y="301379"/>
                </a:lnTo>
                <a:lnTo>
                  <a:pt x="2219339" y="300862"/>
                </a:lnTo>
                <a:cubicBezTo>
                  <a:pt x="2222615" y="298662"/>
                  <a:pt x="2225902" y="297147"/>
                  <a:pt x="2229197" y="296318"/>
                </a:cubicBezTo>
                <a:cubicBezTo>
                  <a:pt x="2232169" y="295137"/>
                  <a:pt x="2235517" y="294080"/>
                  <a:pt x="2239241" y="293147"/>
                </a:cubicBezTo>
                <a:cubicBezTo>
                  <a:pt x="2241823" y="292575"/>
                  <a:pt x="2243232" y="291065"/>
                  <a:pt x="2243470" y="288617"/>
                </a:cubicBezTo>
                <a:cubicBezTo>
                  <a:pt x="2244671" y="283217"/>
                  <a:pt x="2247495" y="273535"/>
                  <a:pt x="2251943" y="259571"/>
                </a:cubicBezTo>
                <a:cubicBezTo>
                  <a:pt x="2255839" y="247503"/>
                  <a:pt x="2258682" y="237578"/>
                  <a:pt x="2260473" y="229796"/>
                </a:cubicBezTo>
                <a:cubicBezTo>
                  <a:pt x="2261673" y="224243"/>
                  <a:pt x="2262978" y="217123"/>
                  <a:pt x="2264387" y="208436"/>
                </a:cubicBezTo>
                <a:cubicBezTo>
                  <a:pt x="2266026" y="202988"/>
                  <a:pt x="2267116" y="197825"/>
                  <a:pt x="2267659" y="192948"/>
                </a:cubicBezTo>
                <a:cubicBezTo>
                  <a:pt x="2267659" y="188453"/>
                  <a:pt x="2268002" y="184862"/>
                  <a:pt x="2268688" y="182176"/>
                </a:cubicBezTo>
                <a:cubicBezTo>
                  <a:pt x="2269821" y="177165"/>
                  <a:pt x="2270979" y="165855"/>
                  <a:pt x="2272160" y="148243"/>
                </a:cubicBezTo>
                <a:cubicBezTo>
                  <a:pt x="2273341" y="123744"/>
                  <a:pt x="2272417" y="112391"/>
                  <a:pt x="2269388" y="114181"/>
                </a:cubicBezTo>
                <a:cubicBezTo>
                  <a:pt x="2260454" y="114181"/>
                  <a:pt x="2255986" y="110833"/>
                  <a:pt x="2255986" y="104137"/>
                </a:cubicBezTo>
                <a:cubicBezTo>
                  <a:pt x="2255986" y="108443"/>
                  <a:pt x="2254805" y="111329"/>
                  <a:pt x="2252443" y="112795"/>
                </a:cubicBezTo>
                <a:cubicBezTo>
                  <a:pt x="2251519" y="113719"/>
                  <a:pt x="2248300" y="114181"/>
                  <a:pt x="2242785" y="114181"/>
                </a:cubicBezTo>
                <a:cubicBezTo>
                  <a:pt x="2243023" y="113581"/>
                  <a:pt x="2243337" y="113496"/>
                  <a:pt x="2243727" y="113924"/>
                </a:cubicBezTo>
                <a:lnTo>
                  <a:pt x="2234868" y="115641"/>
                </a:lnTo>
                <a:lnTo>
                  <a:pt x="2233055" y="116539"/>
                </a:lnTo>
                <a:cubicBezTo>
                  <a:pt x="2230993" y="117063"/>
                  <a:pt x="2228754" y="117177"/>
                  <a:pt x="2226340" y="116882"/>
                </a:cubicBezTo>
                <a:cubicBezTo>
                  <a:pt x="2228607" y="116882"/>
                  <a:pt x="2228711" y="117396"/>
                  <a:pt x="2226654" y="118425"/>
                </a:cubicBezTo>
                <a:cubicBezTo>
                  <a:pt x="2219167" y="121578"/>
                  <a:pt x="2212500" y="120582"/>
                  <a:pt x="2206652" y="115439"/>
                </a:cubicBezTo>
                <a:cubicBezTo>
                  <a:pt x="2209414" y="106438"/>
                  <a:pt x="2219320" y="95374"/>
                  <a:pt x="2236370" y="82249"/>
                </a:cubicBezTo>
                <a:cubicBezTo>
                  <a:pt x="2243904" y="75867"/>
                  <a:pt x="2249781" y="70805"/>
                  <a:pt x="2254000" y="67061"/>
                </a:cubicBezTo>
                <a:cubicBezTo>
                  <a:pt x="2257987" y="60827"/>
                  <a:pt x="2263672" y="57479"/>
                  <a:pt x="2271056" y="57017"/>
                </a:cubicBezTo>
                <a:close/>
                <a:moveTo>
                  <a:pt x="3124810" y="56437"/>
                </a:moveTo>
                <a:lnTo>
                  <a:pt x="3122329" y="57378"/>
                </a:lnTo>
                <a:cubicBezTo>
                  <a:pt x="3121255" y="58599"/>
                  <a:pt x="3120718" y="60432"/>
                  <a:pt x="3120718" y="62875"/>
                </a:cubicBezTo>
                <a:close/>
                <a:moveTo>
                  <a:pt x="3140406" y="53760"/>
                </a:moveTo>
                <a:cubicBezTo>
                  <a:pt x="3151779" y="53760"/>
                  <a:pt x="3159999" y="55860"/>
                  <a:pt x="3165066" y="60060"/>
                </a:cubicBezTo>
                <a:cubicBezTo>
                  <a:pt x="3162242" y="60346"/>
                  <a:pt x="3160124" y="61247"/>
                  <a:pt x="3158712" y="62764"/>
                </a:cubicBezTo>
                <a:lnTo>
                  <a:pt x="3158225" y="64237"/>
                </a:lnTo>
                <a:lnTo>
                  <a:pt x="3159771" y="62741"/>
                </a:lnTo>
                <a:cubicBezTo>
                  <a:pt x="3161889" y="61809"/>
                  <a:pt x="3165066" y="62084"/>
                  <a:pt x="3169303" y="63568"/>
                </a:cubicBezTo>
                <a:cubicBezTo>
                  <a:pt x="3177775" y="66535"/>
                  <a:pt x="3186540" y="71252"/>
                  <a:pt x="3195599" y="77720"/>
                </a:cubicBezTo>
                <a:cubicBezTo>
                  <a:pt x="3200342" y="80882"/>
                  <a:pt x="3202347" y="82463"/>
                  <a:pt x="3201614" y="82463"/>
                </a:cubicBezTo>
                <a:cubicBezTo>
                  <a:pt x="3206072" y="82463"/>
                  <a:pt x="3211770" y="85933"/>
                  <a:pt x="3218709" y="92872"/>
                </a:cubicBezTo>
                <a:cubicBezTo>
                  <a:pt x="3225648" y="99811"/>
                  <a:pt x="3230189" y="105785"/>
                  <a:pt x="3232332" y="110795"/>
                </a:cubicBezTo>
                <a:cubicBezTo>
                  <a:pt x="3234456" y="115577"/>
                  <a:pt x="3236618" y="120158"/>
                  <a:pt x="3238819" y="124540"/>
                </a:cubicBezTo>
                <a:cubicBezTo>
                  <a:pt x="3246429" y="141247"/>
                  <a:pt x="3249191" y="153262"/>
                  <a:pt x="3247105" y="160587"/>
                </a:cubicBezTo>
                <a:cubicBezTo>
                  <a:pt x="3246229" y="164969"/>
                  <a:pt x="3244900" y="168050"/>
                  <a:pt x="3243119" y="169831"/>
                </a:cubicBezTo>
                <a:cubicBezTo>
                  <a:pt x="3241205" y="173394"/>
                  <a:pt x="3236597" y="175013"/>
                  <a:pt x="3229296" y="174689"/>
                </a:cubicBezTo>
                <a:cubicBezTo>
                  <a:pt x="3221995" y="174365"/>
                  <a:pt x="3213434" y="173332"/>
                  <a:pt x="3203614" y="171589"/>
                </a:cubicBezTo>
                <a:cubicBezTo>
                  <a:pt x="3192727" y="169198"/>
                  <a:pt x="3175482" y="168883"/>
                  <a:pt x="3151879" y="170646"/>
                </a:cubicBezTo>
                <a:cubicBezTo>
                  <a:pt x="3131524" y="171798"/>
                  <a:pt x="3112336" y="176613"/>
                  <a:pt x="3094315" y="185090"/>
                </a:cubicBezTo>
                <a:cubicBezTo>
                  <a:pt x="3088438" y="188052"/>
                  <a:pt x="3084928" y="189534"/>
                  <a:pt x="3083785" y="189534"/>
                </a:cubicBezTo>
                <a:cubicBezTo>
                  <a:pt x="3079775" y="191763"/>
                  <a:pt x="3070531" y="196968"/>
                  <a:pt x="3056053" y="205150"/>
                </a:cubicBezTo>
                <a:cubicBezTo>
                  <a:pt x="3049700" y="208331"/>
                  <a:pt x="3043061" y="211941"/>
                  <a:pt x="3036136" y="215980"/>
                </a:cubicBezTo>
                <a:cubicBezTo>
                  <a:pt x="3027611" y="220571"/>
                  <a:pt x="3018101" y="226276"/>
                  <a:pt x="3007604" y="233096"/>
                </a:cubicBezTo>
                <a:cubicBezTo>
                  <a:pt x="2994107" y="242545"/>
                  <a:pt x="2981506" y="251170"/>
                  <a:pt x="2969799" y="258971"/>
                </a:cubicBezTo>
                <a:cubicBezTo>
                  <a:pt x="2958055" y="266800"/>
                  <a:pt x="2951623" y="271249"/>
                  <a:pt x="2950504" y="272315"/>
                </a:cubicBezTo>
                <a:cubicBezTo>
                  <a:pt x="2949385" y="273382"/>
                  <a:pt x="2949649" y="275678"/>
                  <a:pt x="2951297" y="279202"/>
                </a:cubicBezTo>
                <a:cubicBezTo>
                  <a:pt x="2951888" y="286879"/>
                  <a:pt x="2952778" y="295228"/>
                  <a:pt x="2953969" y="304248"/>
                </a:cubicBezTo>
                <a:cubicBezTo>
                  <a:pt x="2954621" y="309853"/>
                  <a:pt x="2954878" y="314058"/>
                  <a:pt x="2954740" y="316860"/>
                </a:cubicBezTo>
                <a:lnTo>
                  <a:pt x="2954489" y="318429"/>
                </a:lnTo>
                <a:lnTo>
                  <a:pt x="2966256" y="308549"/>
                </a:lnTo>
                <a:cubicBezTo>
                  <a:pt x="2970666" y="305796"/>
                  <a:pt x="2976210" y="301386"/>
                  <a:pt x="2982887" y="295318"/>
                </a:cubicBezTo>
                <a:cubicBezTo>
                  <a:pt x="2996831" y="283193"/>
                  <a:pt x="3009571" y="273963"/>
                  <a:pt x="3021106" y="267629"/>
                </a:cubicBezTo>
                <a:cubicBezTo>
                  <a:pt x="3040480" y="257599"/>
                  <a:pt x="3061620" y="247889"/>
                  <a:pt x="3084528" y="238497"/>
                </a:cubicBezTo>
                <a:cubicBezTo>
                  <a:pt x="3091233" y="236049"/>
                  <a:pt x="3095896" y="234039"/>
                  <a:pt x="3098515" y="232468"/>
                </a:cubicBezTo>
                <a:cubicBezTo>
                  <a:pt x="3100030" y="231677"/>
                  <a:pt x="3104085" y="230091"/>
                  <a:pt x="3110681" y="227710"/>
                </a:cubicBezTo>
                <a:cubicBezTo>
                  <a:pt x="3117277" y="225329"/>
                  <a:pt x="3131315" y="220438"/>
                  <a:pt x="3152793" y="213037"/>
                </a:cubicBezTo>
                <a:cubicBezTo>
                  <a:pt x="3168453" y="207303"/>
                  <a:pt x="3180254" y="203078"/>
                  <a:pt x="3188198" y="200364"/>
                </a:cubicBezTo>
                <a:cubicBezTo>
                  <a:pt x="3197704" y="197192"/>
                  <a:pt x="3208148" y="193901"/>
                  <a:pt x="3219530" y="190491"/>
                </a:cubicBezTo>
                <a:cubicBezTo>
                  <a:pt x="3230827" y="187100"/>
                  <a:pt x="3238471" y="184404"/>
                  <a:pt x="3242462" y="182404"/>
                </a:cubicBezTo>
                <a:cubicBezTo>
                  <a:pt x="3248177" y="179966"/>
                  <a:pt x="3253444" y="178347"/>
                  <a:pt x="3258264" y="177546"/>
                </a:cubicBezTo>
                <a:cubicBezTo>
                  <a:pt x="3260798" y="177546"/>
                  <a:pt x="3262069" y="177542"/>
                  <a:pt x="3262079" y="177532"/>
                </a:cubicBezTo>
                <a:cubicBezTo>
                  <a:pt x="3265650" y="176342"/>
                  <a:pt x="3268222" y="175746"/>
                  <a:pt x="3269794" y="175746"/>
                </a:cubicBezTo>
                <a:cubicBezTo>
                  <a:pt x="3268822" y="175746"/>
                  <a:pt x="3268032" y="175899"/>
                  <a:pt x="3267422" y="176203"/>
                </a:cubicBezTo>
                <a:cubicBezTo>
                  <a:pt x="3270604" y="174108"/>
                  <a:pt x="3274223" y="173060"/>
                  <a:pt x="3278280" y="173060"/>
                </a:cubicBezTo>
                <a:cubicBezTo>
                  <a:pt x="3278595" y="173051"/>
                  <a:pt x="3278285" y="173346"/>
                  <a:pt x="3277352" y="173946"/>
                </a:cubicBezTo>
                <a:cubicBezTo>
                  <a:pt x="3279981" y="173070"/>
                  <a:pt x="3284267" y="172084"/>
                  <a:pt x="3290211" y="170988"/>
                </a:cubicBezTo>
                <a:cubicBezTo>
                  <a:pt x="3299555" y="168169"/>
                  <a:pt x="3308956" y="165693"/>
                  <a:pt x="3318414" y="163559"/>
                </a:cubicBezTo>
                <a:cubicBezTo>
                  <a:pt x="3327968" y="161435"/>
                  <a:pt x="3336502" y="159435"/>
                  <a:pt x="3344017" y="157558"/>
                </a:cubicBezTo>
                <a:cubicBezTo>
                  <a:pt x="3350799" y="156320"/>
                  <a:pt x="3354528" y="155529"/>
                  <a:pt x="3355205" y="155187"/>
                </a:cubicBezTo>
                <a:cubicBezTo>
                  <a:pt x="3367797" y="149748"/>
                  <a:pt x="3381674" y="148019"/>
                  <a:pt x="3396838" y="150000"/>
                </a:cubicBezTo>
                <a:cubicBezTo>
                  <a:pt x="3400210" y="151353"/>
                  <a:pt x="3403415" y="152334"/>
                  <a:pt x="3406454" y="152943"/>
                </a:cubicBezTo>
                <a:cubicBezTo>
                  <a:pt x="3413055" y="154915"/>
                  <a:pt x="3421041" y="158839"/>
                  <a:pt x="3430414" y="164716"/>
                </a:cubicBezTo>
                <a:cubicBezTo>
                  <a:pt x="3449169" y="177432"/>
                  <a:pt x="3464604" y="189548"/>
                  <a:pt x="3476720" y="201064"/>
                </a:cubicBezTo>
                <a:cubicBezTo>
                  <a:pt x="3481159" y="206779"/>
                  <a:pt x="3485654" y="213422"/>
                  <a:pt x="3490207" y="220995"/>
                </a:cubicBezTo>
                <a:cubicBezTo>
                  <a:pt x="3493227" y="227024"/>
                  <a:pt x="3495760" y="231825"/>
                  <a:pt x="3497808" y="235397"/>
                </a:cubicBezTo>
                <a:cubicBezTo>
                  <a:pt x="3504990" y="248236"/>
                  <a:pt x="3507523" y="260142"/>
                  <a:pt x="3505409" y="271115"/>
                </a:cubicBezTo>
                <a:cubicBezTo>
                  <a:pt x="3501180" y="281317"/>
                  <a:pt x="3493227" y="286117"/>
                  <a:pt x="3481549" y="285517"/>
                </a:cubicBezTo>
                <a:cubicBezTo>
                  <a:pt x="3472567" y="285517"/>
                  <a:pt x="3460880" y="282817"/>
                  <a:pt x="3446487" y="277416"/>
                </a:cubicBezTo>
                <a:cubicBezTo>
                  <a:pt x="3414474" y="269063"/>
                  <a:pt x="3376455" y="268472"/>
                  <a:pt x="3332430" y="275644"/>
                </a:cubicBezTo>
                <a:cubicBezTo>
                  <a:pt x="3328020" y="276702"/>
                  <a:pt x="3323548" y="278078"/>
                  <a:pt x="3319014" y="279773"/>
                </a:cubicBezTo>
                <a:cubicBezTo>
                  <a:pt x="3312637" y="281512"/>
                  <a:pt x="3305765" y="283635"/>
                  <a:pt x="3298398" y="286142"/>
                </a:cubicBezTo>
                <a:lnTo>
                  <a:pt x="3290096" y="289196"/>
                </a:lnTo>
                <a:lnTo>
                  <a:pt x="3290311" y="289232"/>
                </a:lnTo>
                <a:cubicBezTo>
                  <a:pt x="3290330" y="288917"/>
                  <a:pt x="3290263" y="288937"/>
                  <a:pt x="3290111" y="289289"/>
                </a:cubicBezTo>
                <a:cubicBezTo>
                  <a:pt x="3300007" y="287736"/>
                  <a:pt x="3304955" y="290308"/>
                  <a:pt x="3304955" y="297004"/>
                </a:cubicBezTo>
                <a:cubicBezTo>
                  <a:pt x="3304955" y="293451"/>
                  <a:pt x="3305165" y="291727"/>
                  <a:pt x="3305584" y="291832"/>
                </a:cubicBezTo>
                <a:cubicBezTo>
                  <a:pt x="3314881" y="295147"/>
                  <a:pt x="3326868" y="301476"/>
                  <a:pt x="3341546" y="310820"/>
                </a:cubicBezTo>
                <a:cubicBezTo>
                  <a:pt x="3361120" y="324279"/>
                  <a:pt x="3376845" y="339371"/>
                  <a:pt x="3388723" y="356097"/>
                </a:cubicBezTo>
                <a:cubicBezTo>
                  <a:pt x="3405830" y="381882"/>
                  <a:pt x="3412221" y="401317"/>
                  <a:pt x="3407897" y="414405"/>
                </a:cubicBezTo>
                <a:cubicBezTo>
                  <a:pt x="3401725" y="424758"/>
                  <a:pt x="3385332" y="424673"/>
                  <a:pt x="3358719" y="414148"/>
                </a:cubicBezTo>
                <a:cubicBezTo>
                  <a:pt x="3344803" y="406651"/>
                  <a:pt x="3328644" y="402322"/>
                  <a:pt x="3310242" y="401160"/>
                </a:cubicBezTo>
                <a:cubicBezTo>
                  <a:pt x="3304593" y="400541"/>
                  <a:pt x="3297997" y="399650"/>
                  <a:pt x="3290454" y="398488"/>
                </a:cubicBezTo>
                <a:cubicBezTo>
                  <a:pt x="3282948" y="396726"/>
                  <a:pt x="3277152" y="395521"/>
                  <a:pt x="3273066" y="394874"/>
                </a:cubicBezTo>
                <a:cubicBezTo>
                  <a:pt x="3246710" y="393131"/>
                  <a:pt x="3216901" y="398136"/>
                  <a:pt x="3183640" y="409890"/>
                </a:cubicBezTo>
                <a:lnTo>
                  <a:pt x="3182266" y="410349"/>
                </a:lnTo>
                <a:lnTo>
                  <a:pt x="3183087" y="411469"/>
                </a:lnTo>
                <a:cubicBezTo>
                  <a:pt x="3184866" y="414374"/>
                  <a:pt x="3186879" y="418077"/>
                  <a:pt x="3189127" y="422577"/>
                </a:cubicBezTo>
                <a:lnTo>
                  <a:pt x="3194442" y="433193"/>
                </a:lnTo>
                <a:lnTo>
                  <a:pt x="3202285" y="434407"/>
                </a:lnTo>
                <a:cubicBezTo>
                  <a:pt x="3221573" y="436817"/>
                  <a:pt x="3236404" y="440160"/>
                  <a:pt x="3246777" y="444437"/>
                </a:cubicBezTo>
                <a:cubicBezTo>
                  <a:pt x="3248529" y="444866"/>
                  <a:pt x="3252668" y="446061"/>
                  <a:pt x="3259192" y="448023"/>
                </a:cubicBezTo>
                <a:cubicBezTo>
                  <a:pt x="3265555" y="450576"/>
                  <a:pt x="3270880" y="452767"/>
                  <a:pt x="3275166" y="454595"/>
                </a:cubicBezTo>
                <a:cubicBezTo>
                  <a:pt x="3278166" y="455881"/>
                  <a:pt x="3279366" y="456524"/>
                  <a:pt x="3278767" y="456524"/>
                </a:cubicBezTo>
                <a:cubicBezTo>
                  <a:pt x="3280481" y="456524"/>
                  <a:pt x="3283701" y="457467"/>
                  <a:pt x="3288425" y="459353"/>
                </a:cubicBezTo>
                <a:cubicBezTo>
                  <a:pt x="3290797" y="460544"/>
                  <a:pt x="3293487" y="461739"/>
                  <a:pt x="3296497" y="462939"/>
                </a:cubicBezTo>
                <a:cubicBezTo>
                  <a:pt x="3298707" y="464044"/>
                  <a:pt x="3300407" y="464897"/>
                  <a:pt x="3301598" y="465497"/>
                </a:cubicBezTo>
                <a:cubicBezTo>
                  <a:pt x="3301579" y="465487"/>
                  <a:pt x="3301741" y="465482"/>
                  <a:pt x="3302084" y="465482"/>
                </a:cubicBezTo>
                <a:cubicBezTo>
                  <a:pt x="3307799" y="465482"/>
                  <a:pt x="3312042" y="468302"/>
                  <a:pt x="3314814" y="473941"/>
                </a:cubicBezTo>
                <a:cubicBezTo>
                  <a:pt x="3314814" y="471445"/>
                  <a:pt x="3313675" y="469912"/>
                  <a:pt x="3311399" y="469340"/>
                </a:cubicBezTo>
                <a:cubicBezTo>
                  <a:pt x="3314552" y="470112"/>
                  <a:pt x="3317562" y="471221"/>
                  <a:pt x="3320429" y="472669"/>
                </a:cubicBezTo>
                <a:cubicBezTo>
                  <a:pt x="3321458" y="473698"/>
                  <a:pt x="3324282" y="475136"/>
                  <a:pt x="3328901" y="476984"/>
                </a:cubicBezTo>
                <a:cubicBezTo>
                  <a:pt x="3354743" y="489281"/>
                  <a:pt x="3379574" y="502282"/>
                  <a:pt x="3403396" y="515989"/>
                </a:cubicBezTo>
                <a:cubicBezTo>
                  <a:pt x="3408730" y="518932"/>
                  <a:pt x="3415403" y="522551"/>
                  <a:pt x="3423413" y="526847"/>
                </a:cubicBezTo>
                <a:cubicBezTo>
                  <a:pt x="3431919" y="531095"/>
                  <a:pt x="3438872" y="535020"/>
                  <a:pt x="3444273" y="538620"/>
                </a:cubicBezTo>
                <a:cubicBezTo>
                  <a:pt x="3449950" y="541459"/>
                  <a:pt x="3460241" y="547531"/>
                  <a:pt x="3475148" y="556837"/>
                </a:cubicBezTo>
                <a:cubicBezTo>
                  <a:pt x="3489674" y="564981"/>
                  <a:pt x="3500623" y="571429"/>
                  <a:pt x="3507995" y="576182"/>
                </a:cubicBezTo>
                <a:cubicBezTo>
                  <a:pt x="3516653" y="581497"/>
                  <a:pt x="3525083" y="586205"/>
                  <a:pt x="3533284" y="590305"/>
                </a:cubicBezTo>
                <a:cubicBezTo>
                  <a:pt x="3541485" y="594406"/>
                  <a:pt x="3545452" y="596456"/>
                  <a:pt x="3545185" y="596456"/>
                </a:cubicBezTo>
                <a:cubicBezTo>
                  <a:pt x="3546976" y="596456"/>
                  <a:pt x="3552117" y="598301"/>
                  <a:pt x="3560609" y="601992"/>
                </a:cubicBezTo>
                <a:cubicBezTo>
                  <a:pt x="3569100" y="605683"/>
                  <a:pt x="3576173" y="608815"/>
                  <a:pt x="3581826" y="611386"/>
                </a:cubicBezTo>
                <a:cubicBezTo>
                  <a:pt x="3587479" y="613958"/>
                  <a:pt x="3591206" y="615687"/>
                  <a:pt x="3593006" y="616573"/>
                </a:cubicBezTo>
                <a:cubicBezTo>
                  <a:pt x="3598911" y="629689"/>
                  <a:pt x="3596149" y="635551"/>
                  <a:pt x="3584719" y="634161"/>
                </a:cubicBezTo>
                <a:cubicBezTo>
                  <a:pt x="3582338" y="633713"/>
                  <a:pt x="3579399" y="633213"/>
                  <a:pt x="3575904" y="632660"/>
                </a:cubicBezTo>
                <a:cubicBezTo>
                  <a:pt x="3571789" y="631984"/>
                  <a:pt x="3569731" y="631646"/>
                  <a:pt x="3569731" y="631646"/>
                </a:cubicBezTo>
                <a:cubicBezTo>
                  <a:pt x="3569731" y="631646"/>
                  <a:pt x="3566255" y="631379"/>
                  <a:pt x="3559301" y="630846"/>
                </a:cubicBezTo>
                <a:cubicBezTo>
                  <a:pt x="3537366" y="629665"/>
                  <a:pt x="3519349" y="630227"/>
                  <a:pt x="3505252" y="632532"/>
                </a:cubicBezTo>
                <a:cubicBezTo>
                  <a:pt x="3479125" y="635008"/>
                  <a:pt x="3454626" y="635013"/>
                  <a:pt x="3431757" y="632546"/>
                </a:cubicBezTo>
                <a:cubicBezTo>
                  <a:pt x="3429909" y="631432"/>
                  <a:pt x="3424185" y="629889"/>
                  <a:pt x="3414584" y="627917"/>
                </a:cubicBezTo>
                <a:cubicBezTo>
                  <a:pt x="3407354" y="626612"/>
                  <a:pt x="3402272" y="625221"/>
                  <a:pt x="3399339" y="623745"/>
                </a:cubicBezTo>
                <a:cubicBezTo>
                  <a:pt x="3397748" y="623116"/>
                  <a:pt x="3397024" y="622802"/>
                  <a:pt x="3397167" y="622802"/>
                </a:cubicBezTo>
                <a:cubicBezTo>
                  <a:pt x="3395238" y="622802"/>
                  <a:pt x="3392096" y="621995"/>
                  <a:pt x="3387741" y="620380"/>
                </a:cubicBezTo>
                <a:lnTo>
                  <a:pt x="3381533" y="617681"/>
                </a:lnTo>
                <a:lnTo>
                  <a:pt x="3383515" y="624370"/>
                </a:lnTo>
                <a:cubicBezTo>
                  <a:pt x="3383920" y="628673"/>
                  <a:pt x="3383303" y="632465"/>
                  <a:pt x="3381665" y="635747"/>
                </a:cubicBezTo>
                <a:cubicBezTo>
                  <a:pt x="3380455" y="643005"/>
                  <a:pt x="3371711" y="647062"/>
                  <a:pt x="3355433" y="647919"/>
                </a:cubicBezTo>
                <a:cubicBezTo>
                  <a:pt x="3347861" y="648339"/>
                  <a:pt x="3342913" y="650486"/>
                  <a:pt x="3340588" y="654363"/>
                </a:cubicBezTo>
                <a:cubicBezTo>
                  <a:pt x="3337893" y="657602"/>
                  <a:pt x="3334092" y="662374"/>
                  <a:pt x="3329187" y="668679"/>
                </a:cubicBezTo>
                <a:cubicBezTo>
                  <a:pt x="3314223" y="683672"/>
                  <a:pt x="3308927" y="692573"/>
                  <a:pt x="3313299" y="695383"/>
                </a:cubicBezTo>
                <a:cubicBezTo>
                  <a:pt x="3314233" y="696926"/>
                  <a:pt x="3313928" y="697440"/>
                  <a:pt x="3312385" y="696926"/>
                </a:cubicBezTo>
                <a:cubicBezTo>
                  <a:pt x="3313871" y="696926"/>
                  <a:pt x="3316435" y="698066"/>
                  <a:pt x="3320079" y="700348"/>
                </a:cubicBezTo>
                <a:cubicBezTo>
                  <a:pt x="3323722" y="702629"/>
                  <a:pt x="3329940" y="706698"/>
                  <a:pt x="3338731" y="712556"/>
                </a:cubicBezTo>
                <a:cubicBezTo>
                  <a:pt x="3348875" y="718900"/>
                  <a:pt x="3355695" y="725215"/>
                  <a:pt x="3359191" y="731501"/>
                </a:cubicBezTo>
                <a:cubicBezTo>
                  <a:pt x="3371468" y="750770"/>
                  <a:pt x="3375221" y="764453"/>
                  <a:pt x="3370449" y="772549"/>
                </a:cubicBezTo>
                <a:cubicBezTo>
                  <a:pt x="3365734" y="779160"/>
                  <a:pt x="3357600" y="782465"/>
                  <a:pt x="3346046" y="782465"/>
                </a:cubicBezTo>
                <a:cubicBezTo>
                  <a:pt x="3337502" y="782465"/>
                  <a:pt x="3320376" y="780970"/>
                  <a:pt x="3294668" y="777979"/>
                </a:cubicBezTo>
                <a:cubicBezTo>
                  <a:pt x="3275047" y="775588"/>
                  <a:pt x="3235751" y="774993"/>
                  <a:pt x="3176782" y="776193"/>
                </a:cubicBezTo>
                <a:cubicBezTo>
                  <a:pt x="3155475" y="776793"/>
                  <a:pt x="3143354" y="775669"/>
                  <a:pt x="3140421" y="772821"/>
                </a:cubicBezTo>
                <a:lnTo>
                  <a:pt x="3135572" y="768634"/>
                </a:lnTo>
                <a:lnTo>
                  <a:pt x="3132805" y="767556"/>
                </a:lnTo>
                <a:cubicBezTo>
                  <a:pt x="3130767" y="765989"/>
                  <a:pt x="3128700" y="763639"/>
                  <a:pt x="3126605" y="760505"/>
                </a:cubicBezTo>
                <a:cubicBezTo>
                  <a:pt x="3124795" y="758200"/>
                  <a:pt x="3123690" y="756866"/>
                  <a:pt x="3123290" y="756505"/>
                </a:cubicBezTo>
                <a:cubicBezTo>
                  <a:pt x="3120375" y="749618"/>
                  <a:pt x="3122680" y="743915"/>
                  <a:pt x="3130205" y="739395"/>
                </a:cubicBezTo>
                <a:cubicBezTo>
                  <a:pt x="3137730" y="734876"/>
                  <a:pt x="3147855" y="730577"/>
                  <a:pt x="3160580" y="726501"/>
                </a:cubicBezTo>
                <a:cubicBezTo>
                  <a:pt x="3189622" y="717176"/>
                  <a:pt x="3208696" y="707165"/>
                  <a:pt x="3217802" y="696468"/>
                </a:cubicBezTo>
                <a:cubicBezTo>
                  <a:pt x="3227527" y="687296"/>
                  <a:pt x="3234347" y="679081"/>
                  <a:pt x="3238261" y="671823"/>
                </a:cubicBezTo>
                <a:cubicBezTo>
                  <a:pt x="3239442" y="669432"/>
                  <a:pt x="3241328" y="666293"/>
                  <a:pt x="3243919" y="662407"/>
                </a:cubicBezTo>
                <a:cubicBezTo>
                  <a:pt x="3249691" y="655597"/>
                  <a:pt x="3252577" y="652068"/>
                  <a:pt x="3252577" y="651820"/>
                </a:cubicBezTo>
                <a:cubicBezTo>
                  <a:pt x="3255140" y="644991"/>
                  <a:pt x="3258278" y="639718"/>
                  <a:pt x="3261993" y="636004"/>
                </a:cubicBezTo>
                <a:cubicBezTo>
                  <a:pt x="3261698" y="636585"/>
                  <a:pt x="3261550" y="636609"/>
                  <a:pt x="3261550" y="636075"/>
                </a:cubicBezTo>
                <a:cubicBezTo>
                  <a:pt x="3261550" y="632141"/>
                  <a:pt x="3262707" y="629017"/>
                  <a:pt x="3265022" y="626703"/>
                </a:cubicBezTo>
                <a:cubicBezTo>
                  <a:pt x="3264898" y="626826"/>
                  <a:pt x="3264974" y="626179"/>
                  <a:pt x="3265250" y="624760"/>
                </a:cubicBezTo>
                <a:cubicBezTo>
                  <a:pt x="3266965" y="624531"/>
                  <a:pt x="3264617" y="624174"/>
                  <a:pt x="3258207" y="623688"/>
                </a:cubicBezTo>
                <a:cubicBezTo>
                  <a:pt x="3252244" y="622497"/>
                  <a:pt x="3248306" y="622154"/>
                  <a:pt x="3246391" y="622659"/>
                </a:cubicBezTo>
                <a:cubicBezTo>
                  <a:pt x="3243352" y="623250"/>
                  <a:pt x="3237661" y="624326"/>
                  <a:pt x="3229317" y="625888"/>
                </a:cubicBezTo>
                <a:cubicBezTo>
                  <a:pt x="3202314" y="631403"/>
                  <a:pt x="3183836" y="636256"/>
                  <a:pt x="3173882" y="640447"/>
                </a:cubicBezTo>
                <a:cubicBezTo>
                  <a:pt x="3169586" y="643038"/>
                  <a:pt x="3165976" y="644333"/>
                  <a:pt x="3163052" y="644333"/>
                </a:cubicBezTo>
                <a:cubicBezTo>
                  <a:pt x="3162776" y="644333"/>
                  <a:pt x="3160123" y="645586"/>
                  <a:pt x="3155094" y="648091"/>
                </a:cubicBezTo>
                <a:cubicBezTo>
                  <a:pt x="3148569" y="651034"/>
                  <a:pt x="3140582" y="654701"/>
                  <a:pt x="3131134" y="659092"/>
                </a:cubicBezTo>
                <a:cubicBezTo>
                  <a:pt x="3122571" y="662521"/>
                  <a:pt x="3115846" y="665588"/>
                  <a:pt x="3110960" y="668293"/>
                </a:cubicBezTo>
                <a:cubicBezTo>
                  <a:pt x="3108721" y="669541"/>
                  <a:pt x="3107602" y="670465"/>
                  <a:pt x="3107602" y="671065"/>
                </a:cubicBezTo>
                <a:cubicBezTo>
                  <a:pt x="3107602" y="677028"/>
                  <a:pt x="3107855" y="684057"/>
                  <a:pt x="3108359" y="692154"/>
                </a:cubicBezTo>
                <a:cubicBezTo>
                  <a:pt x="3109655" y="715337"/>
                  <a:pt x="3110302" y="734011"/>
                  <a:pt x="3110302" y="748175"/>
                </a:cubicBezTo>
                <a:cubicBezTo>
                  <a:pt x="3110893" y="760805"/>
                  <a:pt x="3110207" y="768606"/>
                  <a:pt x="3108245" y="771578"/>
                </a:cubicBezTo>
                <a:cubicBezTo>
                  <a:pt x="3100158" y="786608"/>
                  <a:pt x="3081494" y="786080"/>
                  <a:pt x="3052252" y="769992"/>
                </a:cubicBezTo>
                <a:cubicBezTo>
                  <a:pt x="3038736" y="763229"/>
                  <a:pt x="3027297" y="752052"/>
                  <a:pt x="3017934" y="736459"/>
                </a:cubicBezTo>
                <a:cubicBezTo>
                  <a:pt x="3004523" y="717752"/>
                  <a:pt x="2998717" y="702045"/>
                  <a:pt x="3000517" y="689339"/>
                </a:cubicBezTo>
                <a:cubicBezTo>
                  <a:pt x="3000517" y="682833"/>
                  <a:pt x="3001160" y="677061"/>
                  <a:pt x="3002446" y="672023"/>
                </a:cubicBezTo>
                <a:cubicBezTo>
                  <a:pt x="3002999" y="669241"/>
                  <a:pt x="3003551" y="666127"/>
                  <a:pt x="3004104" y="662679"/>
                </a:cubicBezTo>
                <a:lnTo>
                  <a:pt x="3006075" y="648479"/>
                </a:lnTo>
                <a:lnTo>
                  <a:pt x="3003175" y="651224"/>
                </a:lnTo>
                <a:cubicBezTo>
                  <a:pt x="2996717" y="656588"/>
                  <a:pt x="2988378" y="662988"/>
                  <a:pt x="2978158" y="670422"/>
                </a:cubicBezTo>
                <a:cubicBezTo>
                  <a:pt x="2960241" y="683567"/>
                  <a:pt x="2940601" y="696302"/>
                  <a:pt x="2919236" y="708627"/>
                </a:cubicBezTo>
                <a:cubicBezTo>
                  <a:pt x="2905196" y="718009"/>
                  <a:pt x="2893904" y="724982"/>
                  <a:pt x="2885360" y="729544"/>
                </a:cubicBezTo>
                <a:cubicBezTo>
                  <a:pt x="2870768" y="738069"/>
                  <a:pt x="2857423" y="743150"/>
                  <a:pt x="2845327" y="744789"/>
                </a:cubicBezTo>
                <a:cubicBezTo>
                  <a:pt x="2845327" y="735264"/>
                  <a:pt x="2849632" y="727806"/>
                  <a:pt x="2858242" y="722415"/>
                </a:cubicBezTo>
                <a:cubicBezTo>
                  <a:pt x="2872673" y="713861"/>
                  <a:pt x="2899052" y="688920"/>
                  <a:pt x="2937381" y="647591"/>
                </a:cubicBezTo>
                <a:cubicBezTo>
                  <a:pt x="2960536" y="622474"/>
                  <a:pt x="2977219" y="604133"/>
                  <a:pt x="2987430" y="592570"/>
                </a:cubicBezTo>
                <a:cubicBezTo>
                  <a:pt x="2997641" y="581006"/>
                  <a:pt x="3003370" y="574191"/>
                  <a:pt x="3004618" y="572124"/>
                </a:cubicBezTo>
                <a:cubicBezTo>
                  <a:pt x="3009218" y="563571"/>
                  <a:pt x="3016901" y="553312"/>
                  <a:pt x="3027664" y="541349"/>
                </a:cubicBezTo>
                <a:cubicBezTo>
                  <a:pt x="3036636" y="529395"/>
                  <a:pt x="3045242" y="516360"/>
                  <a:pt x="3053481" y="502244"/>
                </a:cubicBezTo>
                <a:cubicBezTo>
                  <a:pt x="3055262" y="498672"/>
                  <a:pt x="3057520" y="494839"/>
                  <a:pt x="3060253" y="490743"/>
                </a:cubicBezTo>
                <a:cubicBezTo>
                  <a:pt x="3061377" y="489057"/>
                  <a:pt x="3063337" y="485559"/>
                  <a:pt x="3066133" y="480249"/>
                </a:cubicBezTo>
                <a:cubicBezTo>
                  <a:pt x="3068928" y="474938"/>
                  <a:pt x="3075012" y="462292"/>
                  <a:pt x="3084385" y="442308"/>
                </a:cubicBezTo>
                <a:cubicBezTo>
                  <a:pt x="3092567" y="427040"/>
                  <a:pt x="3098096" y="411542"/>
                  <a:pt x="3100973" y="395817"/>
                </a:cubicBezTo>
                <a:cubicBezTo>
                  <a:pt x="3103964" y="388311"/>
                  <a:pt x="3102840" y="383201"/>
                  <a:pt x="3097601" y="380486"/>
                </a:cubicBezTo>
                <a:cubicBezTo>
                  <a:pt x="3092076" y="373209"/>
                  <a:pt x="3093324" y="365656"/>
                  <a:pt x="3101344" y="357826"/>
                </a:cubicBezTo>
                <a:cubicBezTo>
                  <a:pt x="3112793" y="360693"/>
                  <a:pt x="3128481" y="368766"/>
                  <a:pt x="3148407" y="382043"/>
                </a:cubicBezTo>
                <a:cubicBezTo>
                  <a:pt x="3153136" y="385511"/>
                  <a:pt x="3157105" y="388442"/>
                  <a:pt x="3160312" y="390837"/>
                </a:cubicBezTo>
                <a:lnTo>
                  <a:pt x="3166942" y="395877"/>
                </a:lnTo>
                <a:lnTo>
                  <a:pt x="3180468" y="386173"/>
                </a:lnTo>
                <a:cubicBezTo>
                  <a:pt x="3192384" y="378400"/>
                  <a:pt x="3198780" y="374533"/>
                  <a:pt x="3199657" y="374571"/>
                </a:cubicBezTo>
                <a:cubicBezTo>
                  <a:pt x="3212172" y="365818"/>
                  <a:pt x="3221335" y="359331"/>
                  <a:pt x="3227146" y="355111"/>
                </a:cubicBezTo>
                <a:cubicBezTo>
                  <a:pt x="3227165" y="355092"/>
                  <a:pt x="3227355" y="354359"/>
                  <a:pt x="3227717" y="352911"/>
                </a:cubicBezTo>
                <a:cubicBezTo>
                  <a:pt x="3229632" y="349092"/>
                  <a:pt x="3231599" y="346168"/>
                  <a:pt x="3233618" y="344139"/>
                </a:cubicBezTo>
                <a:cubicBezTo>
                  <a:pt x="3233104" y="345205"/>
                  <a:pt x="3232270" y="344182"/>
                  <a:pt x="3231118" y="341067"/>
                </a:cubicBezTo>
                <a:cubicBezTo>
                  <a:pt x="3231070" y="343391"/>
                  <a:pt x="3230137" y="344029"/>
                  <a:pt x="3228317" y="342981"/>
                </a:cubicBezTo>
                <a:cubicBezTo>
                  <a:pt x="3226460" y="341753"/>
                  <a:pt x="3220250" y="341138"/>
                  <a:pt x="3209686" y="341138"/>
                </a:cubicBezTo>
                <a:cubicBezTo>
                  <a:pt x="3185388" y="341138"/>
                  <a:pt x="3165076" y="344786"/>
                  <a:pt x="3148750" y="352083"/>
                </a:cubicBezTo>
                <a:cubicBezTo>
                  <a:pt x="3141854" y="354349"/>
                  <a:pt x="3134901" y="354064"/>
                  <a:pt x="3127891" y="351225"/>
                </a:cubicBezTo>
                <a:cubicBezTo>
                  <a:pt x="3127891" y="341291"/>
                  <a:pt x="3131239" y="336323"/>
                  <a:pt x="3137934" y="336323"/>
                </a:cubicBezTo>
                <a:cubicBezTo>
                  <a:pt x="3136687" y="336323"/>
                  <a:pt x="3139068" y="334471"/>
                  <a:pt x="3145078" y="330766"/>
                </a:cubicBezTo>
                <a:cubicBezTo>
                  <a:pt x="3159632" y="322545"/>
                  <a:pt x="3178097" y="314806"/>
                  <a:pt x="3200471" y="307548"/>
                </a:cubicBezTo>
                <a:cubicBezTo>
                  <a:pt x="3205157" y="305529"/>
                  <a:pt x="3208848" y="304257"/>
                  <a:pt x="3211544" y="303734"/>
                </a:cubicBezTo>
                <a:cubicBezTo>
                  <a:pt x="3214116" y="302438"/>
                  <a:pt x="3217625" y="300314"/>
                  <a:pt x="3222074" y="297361"/>
                </a:cubicBezTo>
                <a:cubicBezTo>
                  <a:pt x="3231589" y="291227"/>
                  <a:pt x="3244272" y="282498"/>
                  <a:pt x="3260121" y="271172"/>
                </a:cubicBezTo>
                <a:cubicBezTo>
                  <a:pt x="3283000" y="255485"/>
                  <a:pt x="3297928" y="244798"/>
                  <a:pt x="3304905" y="239111"/>
                </a:cubicBezTo>
                <a:cubicBezTo>
                  <a:pt x="3311883" y="233425"/>
                  <a:pt x="3315371" y="230596"/>
                  <a:pt x="3315371" y="230624"/>
                </a:cubicBezTo>
                <a:cubicBezTo>
                  <a:pt x="3315371" y="230891"/>
                  <a:pt x="3314476" y="230577"/>
                  <a:pt x="3312685" y="229682"/>
                </a:cubicBezTo>
                <a:cubicBezTo>
                  <a:pt x="3292968" y="226243"/>
                  <a:pt x="3260778" y="229120"/>
                  <a:pt x="3216116" y="238311"/>
                </a:cubicBezTo>
                <a:cubicBezTo>
                  <a:pt x="3200857" y="241635"/>
                  <a:pt x="3190670" y="243617"/>
                  <a:pt x="3185555" y="244255"/>
                </a:cubicBezTo>
                <a:cubicBezTo>
                  <a:pt x="3184955" y="244379"/>
                  <a:pt x="3185007" y="244093"/>
                  <a:pt x="3185712" y="243398"/>
                </a:cubicBezTo>
                <a:cubicBezTo>
                  <a:pt x="3183931" y="246960"/>
                  <a:pt x="3179692" y="248741"/>
                  <a:pt x="3172996" y="248741"/>
                </a:cubicBezTo>
                <a:cubicBezTo>
                  <a:pt x="3172796" y="248141"/>
                  <a:pt x="3172601" y="248155"/>
                  <a:pt x="3172410" y="248784"/>
                </a:cubicBezTo>
                <a:cubicBezTo>
                  <a:pt x="3168962" y="250165"/>
                  <a:pt x="3160966" y="252542"/>
                  <a:pt x="3148422" y="255913"/>
                </a:cubicBezTo>
                <a:cubicBezTo>
                  <a:pt x="3141211" y="258904"/>
                  <a:pt x="3132134" y="262348"/>
                  <a:pt x="3121189" y="266243"/>
                </a:cubicBezTo>
                <a:cubicBezTo>
                  <a:pt x="3107664" y="270720"/>
                  <a:pt x="3097848" y="274263"/>
                  <a:pt x="3091743" y="276873"/>
                </a:cubicBezTo>
                <a:cubicBezTo>
                  <a:pt x="3084609" y="279607"/>
                  <a:pt x="3076170" y="283107"/>
                  <a:pt x="3066426" y="287374"/>
                </a:cubicBezTo>
                <a:cubicBezTo>
                  <a:pt x="3057186" y="290832"/>
                  <a:pt x="3050248" y="293723"/>
                  <a:pt x="3045609" y="296047"/>
                </a:cubicBezTo>
                <a:cubicBezTo>
                  <a:pt x="3041942" y="297609"/>
                  <a:pt x="3039384" y="299114"/>
                  <a:pt x="3037936" y="300562"/>
                </a:cubicBezTo>
                <a:cubicBezTo>
                  <a:pt x="3026144" y="303086"/>
                  <a:pt x="3020248" y="301005"/>
                  <a:pt x="3020248" y="294318"/>
                </a:cubicBezTo>
                <a:cubicBezTo>
                  <a:pt x="3020248" y="299814"/>
                  <a:pt x="3023911" y="302886"/>
                  <a:pt x="3031235" y="303534"/>
                </a:cubicBezTo>
                <a:cubicBezTo>
                  <a:pt x="3027321" y="306477"/>
                  <a:pt x="3023715" y="307948"/>
                  <a:pt x="3020420" y="307948"/>
                </a:cubicBezTo>
                <a:cubicBezTo>
                  <a:pt x="3021725" y="307948"/>
                  <a:pt x="3018605" y="310458"/>
                  <a:pt x="3011062" y="315478"/>
                </a:cubicBezTo>
                <a:cubicBezTo>
                  <a:pt x="2992897" y="327603"/>
                  <a:pt x="2980586" y="341748"/>
                  <a:pt x="2974128" y="357912"/>
                </a:cubicBezTo>
                <a:cubicBezTo>
                  <a:pt x="2970252" y="367370"/>
                  <a:pt x="2967751" y="381643"/>
                  <a:pt x="2966627" y="400731"/>
                </a:cubicBezTo>
                <a:cubicBezTo>
                  <a:pt x="2965989" y="413543"/>
                  <a:pt x="2965306" y="422329"/>
                  <a:pt x="2964577" y="427092"/>
                </a:cubicBezTo>
                <a:cubicBezTo>
                  <a:pt x="2963849" y="431854"/>
                  <a:pt x="2962574" y="435141"/>
                  <a:pt x="2960755" y="436950"/>
                </a:cubicBezTo>
                <a:cubicBezTo>
                  <a:pt x="2959403" y="443637"/>
                  <a:pt x="2953121" y="446332"/>
                  <a:pt x="2941910" y="445037"/>
                </a:cubicBezTo>
                <a:cubicBezTo>
                  <a:pt x="2936824" y="444418"/>
                  <a:pt x="2930428" y="442327"/>
                  <a:pt x="2922722" y="438765"/>
                </a:cubicBezTo>
                <a:cubicBezTo>
                  <a:pt x="2912054" y="438003"/>
                  <a:pt x="2901481" y="426454"/>
                  <a:pt x="2891004" y="404118"/>
                </a:cubicBezTo>
                <a:cubicBezTo>
                  <a:pt x="2887108" y="397622"/>
                  <a:pt x="2884508" y="391754"/>
                  <a:pt x="2883203" y="386515"/>
                </a:cubicBezTo>
                <a:cubicBezTo>
                  <a:pt x="2881869" y="382610"/>
                  <a:pt x="2881507" y="378298"/>
                  <a:pt x="2882117" y="373578"/>
                </a:cubicBezTo>
                <a:cubicBezTo>
                  <a:pt x="2882726" y="368858"/>
                  <a:pt x="2885113" y="360669"/>
                  <a:pt x="2889275" y="349011"/>
                </a:cubicBezTo>
                <a:cubicBezTo>
                  <a:pt x="2896581" y="324379"/>
                  <a:pt x="2902310" y="303153"/>
                  <a:pt x="2906463" y="285331"/>
                </a:cubicBezTo>
                <a:cubicBezTo>
                  <a:pt x="2908854" y="275130"/>
                  <a:pt x="2910640" y="267662"/>
                  <a:pt x="2911821" y="262929"/>
                </a:cubicBezTo>
                <a:cubicBezTo>
                  <a:pt x="2913002" y="258195"/>
                  <a:pt x="2915221" y="255004"/>
                  <a:pt x="2918479" y="253356"/>
                </a:cubicBezTo>
                <a:cubicBezTo>
                  <a:pt x="2921193" y="251556"/>
                  <a:pt x="2927318" y="249975"/>
                  <a:pt x="2936852" y="248612"/>
                </a:cubicBezTo>
                <a:cubicBezTo>
                  <a:pt x="2947949" y="248079"/>
                  <a:pt x="2958703" y="243298"/>
                  <a:pt x="2969113" y="234268"/>
                </a:cubicBezTo>
                <a:cubicBezTo>
                  <a:pt x="2980743" y="224952"/>
                  <a:pt x="2990311" y="217442"/>
                  <a:pt x="2997817" y="211736"/>
                </a:cubicBezTo>
                <a:cubicBezTo>
                  <a:pt x="3044385" y="174570"/>
                  <a:pt x="3072845" y="151386"/>
                  <a:pt x="3083199" y="142185"/>
                </a:cubicBezTo>
                <a:cubicBezTo>
                  <a:pt x="3092819" y="133098"/>
                  <a:pt x="3098773" y="125573"/>
                  <a:pt x="3101058" y="119611"/>
                </a:cubicBezTo>
                <a:cubicBezTo>
                  <a:pt x="3101601" y="120182"/>
                  <a:pt x="3103725" y="120468"/>
                  <a:pt x="3107431" y="120468"/>
                </a:cubicBezTo>
                <a:cubicBezTo>
                  <a:pt x="3103573" y="120468"/>
                  <a:pt x="3100187" y="119011"/>
                  <a:pt x="3097272" y="116096"/>
                </a:cubicBezTo>
                <a:cubicBezTo>
                  <a:pt x="3097034" y="115858"/>
                  <a:pt x="3096182" y="115496"/>
                  <a:pt x="3094715" y="115010"/>
                </a:cubicBezTo>
                <a:cubicBezTo>
                  <a:pt x="3091038" y="114458"/>
                  <a:pt x="3084742" y="113238"/>
                  <a:pt x="3075827" y="111352"/>
                </a:cubicBezTo>
                <a:lnTo>
                  <a:pt x="3056124" y="106209"/>
                </a:lnTo>
                <a:lnTo>
                  <a:pt x="3058139" y="93750"/>
                </a:lnTo>
                <a:cubicBezTo>
                  <a:pt x="3061168" y="88683"/>
                  <a:pt x="3064297" y="84940"/>
                  <a:pt x="3067526" y="82520"/>
                </a:cubicBezTo>
                <a:cubicBezTo>
                  <a:pt x="3082670" y="73957"/>
                  <a:pt x="3096529" y="67356"/>
                  <a:pt x="3109102" y="62718"/>
                </a:cubicBezTo>
                <a:cubicBezTo>
                  <a:pt x="3109283" y="62718"/>
                  <a:pt x="3110998" y="61789"/>
                  <a:pt x="3114246" y="59932"/>
                </a:cubicBezTo>
                <a:cubicBezTo>
                  <a:pt x="3117170" y="58470"/>
                  <a:pt x="3119708" y="57373"/>
                  <a:pt x="3121861" y="56642"/>
                </a:cubicBezTo>
                <a:lnTo>
                  <a:pt x="3125106" y="55971"/>
                </a:lnTo>
                <a:lnTo>
                  <a:pt x="3125640" y="55131"/>
                </a:lnTo>
                <a:cubicBezTo>
                  <a:pt x="3128922" y="53612"/>
                  <a:pt x="3133844" y="53155"/>
                  <a:pt x="3140406" y="53760"/>
                </a:cubicBezTo>
                <a:close/>
                <a:moveTo>
                  <a:pt x="1563976" y="52288"/>
                </a:moveTo>
                <a:cubicBezTo>
                  <a:pt x="1566305" y="52107"/>
                  <a:pt x="1568796" y="52340"/>
                  <a:pt x="1571448" y="52988"/>
                </a:cubicBezTo>
                <a:cubicBezTo>
                  <a:pt x="1583117" y="55036"/>
                  <a:pt x="1595470" y="61032"/>
                  <a:pt x="1608510" y="70976"/>
                </a:cubicBezTo>
                <a:cubicBezTo>
                  <a:pt x="1615587" y="75919"/>
                  <a:pt x="1621688" y="80387"/>
                  <a:pt x="1626812" y="84378"/>
                </a:cubicBezTo>
                <a:cubicBezTo>
                  <a:pt x="1637719" y="91179"/>
                  <a:pt x="1644943" y="99580"/>
                  <a:pt x="1648487" y="109581"/>
                </a:cubicBezTo>
                <a:cubicBezTo>
                  <a:pt x="1649554" y="112800"/>
                  <a:pt x="1651758" y="117477"/>
                  <a:pt x="1655102" y="123611"/>
                </a:cubicBezTo>
                <a:cubicBezTo>
                  <a:pt x="1663036" y="140061"/>
                  <a:pt x="1664050" y="152629"/>
                  <a:pt x="1658145" y="161316"/>
                </a:cubicBezTo>
                <a:cubicBezTo>
                  <a:pt x="1655164" y="166288"/>
                  <a:pt x="1651073" y="169417"/>
                  <a:pt x="1645872" y="170703"/>
                </a:cubicBezTo>
                <a:cubicBezTo>
                  <a:pt x="1636995" y="173684"/>
                  <a:pt x="1630227" y="175175"/>
                  <a:pt x="1625569" y="175175"/>
                </a:cubicBezTo>
                <a:cubicBezTo>
                  <a:pt x="1626351" y="175175"/>
                  <a:pt x="1626998" y="174918"/>
                  <a:pt x="1627513" y="174403"/>
                </a:cubicBezTo>
                <a:lnTo>
                  <a:pt x="1619166" y="177118"/>
                </a:lnTo>
                <a:lnTo>
                  <a:pt x="1610410" y="178775"/>
                </a:lnTo>
                <a:cubicBezTo>
                  <a:pt x="1608391" y="179175"/>
                  <a:pt x="1606624" y="179628"/>
                  <a:pt x="1605110" y="180132"/>
                </a:cubicBezTo>
                <a:lnTo>
                  <a:pt x="1598728" y="180229"/>
                </a:lnTo>
                <a:lnTo>
                  <a:pt x="1595791" y="181586"/>
                </a:lnTo>
                <a:cubicBezTo>
                  <a:pt x="1593059" y="182298"/>
                  <a:pt x="1589470" y="182857"/>
                  <a:pt x="1585022" y="183261"/>
                </a:cubicBezTo>
                <a:cubicBezTo>
                  <a:pt x="1558409" y="185576"/>
                  <a:pt x="1536544" y="188862"/>
                  <a:pt x="1519428" y="193120"/>
                </a:cubicBezTo>
                <a:cubicBezTo>
                  <a:pt x="1509212" y="196539"/>
                  <a:pt x="1498855" y="200383"/>
                  <a:pt x="1488356" y="204650"/>
                </a:cubicBezTo>
                <a:lnTo>
                  <a:pt x="1478635" y="208935"/>
                </a:lnTo>
                <a:lnTo>
                  <a:pt x="1484137" y="210167"/>
                </a:lnTo>
                <a:cubicBezTo>
                  <a:pt x="1488685" y="211770"/>
                  <a:pt x="1493301" y="213975"/>
                  <a:pt x="1497982" y="216780"/>
                </a:cubicBezTo>
                <a:cubicBezTo>
                  <a:pt x="1516108" y="226181"/>
                  <a:pt x="1525986" y="234939"/>
                  <a:pt x="1527614" y="243055"/>
                </a:cubicBezTo>
                <a:cubicBezTo>
                  <a:pt x="1528662" y="246198"/>
                  <a:pt x="1530234" y="250136"/>
                  <a:pt x="1532329" y="254870"/>
                </a:cubicBezTo>
                <a:cubicBezTo>
                  <a:pt x="1539587" y="269510"/>
                  <a:pt x="1538806" y="281150"/>
                  <a:pt x="1529986" y="289789"/>
                </a:cubicBezTo>
                <a:cubicBezTo>
                  <a:pt x="1526386" y="292837"/>
                  <a:pt x="1522580" y="295566"/>
                  <a:pt x="1518570" y="297976"/>
                </a:cubicBezTo>
                <a:cubicBezTo>
                  <a:pt x="1513922" y="299957"/>
                  <a:pt x="1506021" y="303591"/>
                  <a:pt x="1494867" y="308877"/>
                </a:cubicBezTo>
                <a:cubicBezTo>
                  <a:pt x="1482313" y="314906"/>
                  <a:pt x="1470898" y="320274"/>
                  <a:pt x="1460620" y="324979"/>
                </a:cubicBezTo>
                <a:cubicBezTo>
                  <a:pt x="1453067" y="328894"/>
                  <a:pt x="1448971" y="331042"/>
                  <a:pt x="1448333" y="331423"/>
                </a:cubicBezTo>
                <a:cubicBezTo>
                  <a:pt x="1443504" y="334642"/>
                  <a:pt x="1436689" y="338305"/>
                  <a:pt x="1427888" y="342410"/>
                </a:cubicBezTo>
                <a:cubicBezTo>
                  <a:pt x="1406694" y="353916"/>
                  <a:pt x="1389969" y="363755"/>
                  <a:pt x="1377710" y="371928"/>
                </a:cubicBezTo>
                <a:cubicBezTo>
                  <a:pt x="1375029" y="374219"/>
                  <a:pt x="1372665" y="375937"/>
                  <a:pt x="1370620" y="377082"/>
                </a:cubicBezTo>
                <a:lnTo>
                  <a:pt x="1369450" y="377470"/>
                </a:lnTo>
                <a:lnTo>
                  <a:pt x="1364051" y="381543"/>
                </a:lnTo>
                <a:cubicBezTo>
                  <a:pt x="1361660" y="382734"/>
                  <a:pt x="1359260" y="383934"/>
                  <a:pt x="1356850" y="385144"/>
                </a:cubicBezTo>
                <a:cubicBezTo>
                  <a:pt x="1357307" y="384210"/>
                  <a:pt x="1358546" y="383887"/>
                  <a:pt x="1360565" y="384172"/>
                </a:cubicBezTo>
                <a:cubicBezTo>
                  <a:pt x="1362246" y="391064"/>
                  <a:pt x="1362593" y="398301"/>
                  <a:pt x="1361604" y="405886"/>
                </a:cubicBezTo>
                <a:lnTo>
                  <a:pt x="1358103" y="417838"/>
                </a:lnTo>
                <a:lnTo>
                  <a:pt x="1366837" y="412547"/>
                </a:lnTo>
                <a:cubicBezTo>
                  <a:pt x="1385020" y="403156"/>
                  <a:pt x="1400203" y="390921"/>
                  <a:pt x="1412386" y="375843"/>
                </a:cubicBezTo>
                <a:cubicBezTo>
                  <a:pt x="1417529" y="370694"/>
                  <a:pt x="1422573" y="366395"/>
                  <a:pt x="1427516" y="362945"/>
                </a:cubicBezTo>
                <a:lnTo>
                  <a:pt x="1438384" y="357107"/>
                </a:lnTo>
                <a:lnTo>
                  <a:pt x="1448572" y="355462"/>
                </a:lnTo>
                <a:cubicBezTo>
                  <a:pt x="1451647" y="355900"/>
                  <a:pt x="1454272" y="357345"/>
                  <a:pt x="1456448" y="359798"/>
                </a:cubicBezTo>
                <a:cubicBezTo>
                  <a:pt x="1454581" y="357902"/>
                  <a:pt x="1453248" y="356955"/>
                  <a:pt x="1452448" y="356955"/>
                </a:cubicBezTo>
                <a:cubicBezTo>
                  <a:pt x="1458401" y="356955"/>
                  <a:pt x="1471026" y="363155"/>
                  <a:pt x="1490324" y="375557"/>
                </a:cubicBezTo>
                <a:cubicBezTo>
                  <a:pt x="1497477" y="384291"/>
                  <a:pt x="1501054" y="390997"/>
                  <a:pt x="1501054" y="395674"/>
                </a:cubicBezTo>
                <a:cubicBezTo>
                  <a:pt x="1501054" y="395112"/>
                  <a:pt x="1501749" y="396045"/>
                  <a:pt x="1503140" y="398474"/>
                </a:cubicBezTo>
                <a:cubicBezTo>
                  <a:pt x="1507131" y="403560"/>
                  <a:pt x="1508826" y="408994"/>
                  <a:pt x="1508226" y="414776"/>
                </a:cubicBezTo>
                <a:cubicBezTo>
                  <a:pt x="1509426" y="423368"/>
                  <a:pt x="1503407" y="434474"/>
                  <a:pt x="1490167" y="448095"/>
                </a:cubicBezTo>
                <a:cubicBezTo>
                  <a:pt x="1486004" y="452724"/>
                  <a:pt x="1481694" y="457793"/>
                  <a:pt x="1477237" y="463304"/>
                </a:cubicBezTo>
                <a:cubicBezTo>
                  <a:pt x="1472779" y="468814"/>
                  <a:pt x="1470550" y="470788"/>
                  <a:pt x="1470550" y="469226"/>
                </a:cubicBezTo>
                <a:cubicBezTo>
                  <a:pt x="1470550" y="471836"/>
                  <a:pt x="1468307" y="476293"/>
                  <a:pt x="1463821" y="482599"/>
                </a:cubicBezTo>
                <a:cubicBezTo>
                  <a:pt x="1462335" y="484999"/>
                  <a:pt x="1461592" y="485628"/>
                  <a:pt x="1461592" y="484485"/>
                </a:cubicBezTo>
                <a:lnTo>
                  <a:pt x="1456349" y="493902"/>
                </a:lnTo>
                <a:lnTo>
                  <a:pt x="1455734" y="496458"/>
                </a:lnTo>
                <a:cubicBezTo>
                  <a:pt x="1454819" y="498944"/>
                  <a:pt x="1453448" y="502016"/>
                  <a:pt x="1451619" y="505673"/>
                </a:cubicBezTo>
                <a:cubicBezTo>
                  <a:pt x="1448124" y="512655"/>
                  <a:pt x="1444966" y="519242"/>
                  <a:pt x="1442147" y="525433"/>
                </a:cubicBezTo>
                <a:cubicBezTo>
                  <a:pt x="1440203" y="531919"/>
                  <a:pt x="1438594" y="536115"/>
                  <a:pt x="1437317" y="538020"/>
                </a:cubicBezTo>
                <a:cubicBezTo>
                  <a:pt x="1428354" y="563804"/>
                  <a:pt x="1425025" y="598337"/>
                  <a:pt x="1427330" y="641619"/>
                </a:cubicBezTo>
                <a:cubicBezTo>
                  <a:pt x="1431817" y="666269"/>
                  <a:pt x="1438660" y="684562"/>
                  <a:pt x="1447861" y="696497"/>
                </a:cubicBezTo>
                <a:cubicBezTo>
                  <a:pt x="1451776" y="699964"/>
                  <a:pt x="1456134" y="702498"/>
                  <a:pt x="1460934" y="704098"/>
                </a:cubicBezTo>
                <a:cubicBezTo>
                  <a:pt x="1462716" y="704098"/>
                  <a:pt x="1464607" y="704598"/>
                  <a:pt x="1466607" y="705598"/>
                </a:cubicBezTo>
                <a:cubicBezTo>
                  <a:pt x="1475513" y="708379"/>
                  <a:pt x="1485361" y="710665"/>
                  <a:pt x="1496153" y="712456"/>
                </a:cubicBezTo>
                <a:cubicBezTo>
                  <a:pt x="1511584" y="714056"/>
                  <a:pt x="1527810" y="714856"/>
                  <a:pt x="1544831" y="714856"/>
                </a:cubicBezTo>
                <a:cubicBezTo>
                  <a:pt x="1563719" y="714856"/>
                  <a:pt x="1576080" y="714754"/>
                  <a:pt x="1581914" y="714549"/>
                </a:cubicBezTo>
                <a:cubicBezTo>
                  <a:pt x="1587748" y="714345"/>
                  <a:pt x="1590608" y="714299"/>
                  <a:pt x="1590494" y="714414"/>
                </a:cubicBezTo>
                <a:cubicBezTo>
                  <a:pt x="1594456" y="713090"/>
                  <a:pt x="1599833" y="712085"/>
                  <a:pt x="1606624" y="711399"/>
                </a:cubicBezTo>
                <a:cubicBezTo>
                  <a:pt x="1612101" y="710846"/>
                  <a:pt x="1617245" y="710037"/>
                  <a:pt x="1622055" y="708970"/>
                </a:cubicBezTo>
                <a:cubicBezTo>
                  <a:pt x="1627789" y="707065"/>
                  <a:pt x="1634366" y="705493"/>
                  <a:pt x="1641786" y="704255"/>
                </a:cubicBezTo>
                <a:cubicBezTo>
                  <a:pt x="1660826" y="699778"/>
                  <a:pt x="1674623" y="695264"/>
                  <a:pt x="1683177" y="690711"/>
                </a:cubicBezTo>
                <a:cubicBezTo>
                  <a:pt x="1686882" y="688872"/>
                  <a:pt x="1690106" y="687953"/>
                  <a:pt x="1692849" y="687953"/>
                </a:cubicBezTo>
                <a:cubicBezTo>
                  <a:pt x="1693202" y="687953"/>
                  <a:pt x="1695783" y="686286"/>
                  <a:pt x="1700593" y="682952"/>
                </a:cubicBezTo>
                <a:cubicBezTo>
                  <a:pt x="1702212" y="679704"/>
                  <a:pt x="1705608" y="678080"/>
                  <a:pt x="1710780" y="678080"/>
                </a:cubicBezTo>
                <a:cubicBezTo>
                  <a:pt x="1710371" y="678080"/>
                  <a:pt x="1712928" y="674042"/>
                  <a:pt x="1718453" y="665965"/>
                </a:cubicBezTo>
                <a:cubicBezTo>
                  <a:pt x="1724225" y="652115"/>
                  <a:pt x="1730378" y="634227"/>
                  <a:pt x="1736912" y="612301"/>
                </a:cubicBezTo>
                <a:cubicBezTo>
                  <a:pt x="1737969" y="608653"/>
                  <a:pt x="1738786" y="603650"/>
                  <a:pt x="1739362" y="597292"/>
                </a:cubicBezTo>
                <a:cubicBezTo>
                  <a:pt x="1739939" y="590934"/>
                  <a:pt x="1740522" y="579602"/>
                  <a:pt x="1741112" y="563295"/>
                </a:cubicBezTo>
                <a:lnTo>
                  <a:pt x="1744170" y="515703"/>
                </a:lnTo>
                <a:lnTo>
                  <a:pt x="1762987" y="549236"/>
                </a:lnTo>
                <a:cubicBezTo>
                  <a:pt x="1769854" y="579887"/>
                  <a:pt x="1780013" y="609562"/>
                  <a:pt x="1793462" y="638261"/>
                </a:cubicBezTo>
                <a:cubicBezTo>
                  <a:pt x="1803911" y="663807"/>
                  <a:pt x="1812150" y="686853"/>
                  <a:pt x="1818179" y="707398"/>
                </a:cubicBezTo>
                <a:cubicBezTo>
                  <a:pt x="1819256" y="711208"/>
                  <a:pt x="1820079" y="713680"/>
                  <a:pt x="1820651" y="714814"/>
                </a:cubicBezTo>
                <a:cubicBezTo>
                  <a:pt x="1823918" y="723948"/>
                  <a:pt x="1826228" y="738321"/>
                  <a:pt x="1827580" y="757933"/>
                </a:cubicBezTo>
                <a:cubicBezTo>
                  <a:pt x="1827580" y="775231"/>
                  <a:pt x="1818032" y="786556"/>
                  <a:pt x="1798934" y="791909"/>
                </a:cubicBezTo>
                <a:cubicBezTo>
                  <a:pt x="1789428" y="795709"/>
                  <a:pt x="1771978" y="798515"/>
                  <a:pt x="1746585" y="800324"/>
                </a:cubicBezTo>
                <a:cubicBezTo>
                  <a:pt x="1735345" y="801582"/>
                  <a:pt x="1727349" y="802505"/>
                  <a:pt x="1722596" y="803096"/>
                </a:cubicBezTo>
                <a:cubicBezTo>
                  <a:pt x="1717995" y="803096"/>
                  <a:pt x="1709418" y="803396"/>
                  <a:pt x="1696864" y="803996"/>
                </a:cubicBezTo>
                <a:cubicBezTo>
                  <a:pt x="1684215" y="804596"/>
                  <a:pt x="1675804" y="804896"/>
                  <a:pt x="1671632" y="804896"/>
                </a:cubicBezTo>
                <a:cubicBezTo>
                  <a:pt x="1666432" y="806049"/>
                  <a:pt x="1653335" y="807239"/>
                  <a:pt x="1632342" y="808468"/>
                </a:cubicBezTo>
                <a:cubicBezTo>
                  <a:pt x="1601509" y="809078"/>
                  <a:pt x="1575597" y="809068"/>
                  <a:pt x="1554603" y="808440"/>
                </a:cubicBezTo>
                <a:cubicBezTo>
                  <a:pt x="1552041" y="807792"/>
                  <a:pt x="1547322" y="807182"/>
                  <a:pt x="1540444" y="806611"/>
                </a:cubicBezTo>
                <a:cubicBezTo>
                  <a:pt x="1519451" y="805382"/>
                  <a:pt x="1502735" y="800924"/>
                  <a:pt x="1490295" y="793238"/>
                </a:cubicBezTo>
                <a:cubicBezTo>
                  <a:pt x="1431479" y="764625"/>
                  <a:pt x="1391945" y="724696"/>
                  <a:pt x="1371695" y="673451"/>
                </a:cubicBezTo>
                <a:cubicBezTo>
                  <a:pt x="1368675" y="665003"/>
                  <a:pt x="1366847" y="656954"/>
                  <a:pt x="1366208" y="649305"/>
                </a:cubicBezTo>
                <a:cubicBezTo>
                  <a:pt x="1365570" y="641657"/>
                  <a:pt x="1365251" y="626784"/>
                  <a:pt x="1365251" y="604686"/>
                </a:cubicBezTo>
                <a:cubicBezTo>
                  <a:pt x="1365251" y="560051"/>
                  <a:pt x="1367732" y="530614"/>
                  <a:pt x="1372695" y="516375"/>
                </a:cubicBezTo>
                <a:cubicBezTo>
                  <a:pt x="1374429" y="508278"/>
                  <a:pt x="1375919" y="502049"/>
                  <a:pt x="1377167" y="497686"/>
                </a:cubicBezTo>
                <a:cubicBezTo>
                  <a:pt x="1379777" y="484628"/>
                  <a:pt x="1381882" y="474360"/>
                  <a:pt x="1383482" y="466883"/>
                </a:cubicBezTo>
                <a:cubicBezTo>
                  <a:pt x="1385082" y="459405"/>
                  <a:pt x="1385882" y="454314"/>
                  <a:pt x="1385882" y="451609"/>
                </a:cubicBezTo>
                <a:lnTo>
                  <a:pt x="1387416" y="445986"/>
                </a:lnTo>
                <a:lnTo>
                  <a:pt x="1384046" y="445859"/>
                </a:lnTo>
                <a:cubicBezTo>
                  <a:pt x="1381489" y="446902"/>
                  <a:pt x="1374581" y="450266"/>
                  <a:pt x="1363322" y="455953"/>
                </a:cubicBezTo>
                <a:cubicBezTo>
                  <a:pt x="1348644" y="463563"/>
                  <a:pt x="1338536" y="469004"/>
                  <a:pt x="1332997" y="472276"/>
                </a:cubicBezTo>
                <a:cubicBezTo>
                  <a:pt x="1327458" y="475548"/>
                  <a:pt x="1324294" y="478579"/>
                  <a:pt x="1323503" y="481370"/>
                </a:cubicBezTo>
                <a:lnTo>
                  <a:pt x="1318144" y="487654"/>
                </a:lnTo>
                <a:lnTo>
                  <a:pt x="1317829" y="488875"/>
                </a:lnTo>
                <a:cubicBezTo>
                  <a:pt x="1317076" y="490730"/>
                  <a:pt x="1315945" y="492976"/>
                  <a:pt x="1314438" y="495615"/>
                </a:cubicBezTo>
                <a:cubicBezTo>
                  <a:pt x="1311423" y="500892"/>
                  <a:pt x="1308478" y="505687"/>
                  <a:pt x="1305601" y="510002"/>
                </a:cubicBezTo>
                <a:cubicBezTo>
                  <a:pt x="1296524" y="522375"/>
                  <a:pt x="1291137" y="529709"/>
                  <a:pt x="1289442" y="532005"/>
                </a:cubicBezTo>
                <a:cubicBezTo>
                  <a:pt x="1289385" y="532062"/>
                  <a:pt x="1285494" y="537720"/>
                  <a:pt x="1277769" y="548979"/>
                </a:cubicBezTo>
                <a:cubicBezTo>
                  <a:pt x="1266310" y="561113"/>
                  <a:pt x="1258859" y="570860"/>
                  <a:pt x="1255416" y="578218"/>
                </a:cubicBezTo>
                <a:cubicBezTo>
                  <a:pt x="1251973" y="585576"/>
                  <a:pt x="1248396" y="592253"/>
                  <a:pt x="1244686" y="598249"/>
                </a:cubicBezTo>
                <a:cubicBezTo>
                  <a:pt x="1240976" y="604245"/>
                  <a:pt x="1239121" y="607243"/>
                  <a:pt x="1239121" y="607243"/>
                </a:cubicBezTo>
                <a:cubicBezTo>
                  <a:pt x="1239121" y="612825"/>
                  <a:pt x="1235773" y="615616"/>
                  <a:pt x="1229077" y="615616"/>
                </a:cubicBezTo>
                <a:cubicBezTo>
                  <a:pt x="1231754" y="615616"/>
                  <a:pt x="1232330" y="616759"/>
                  <a:pt x="1230806" y="619045"/>
                </a:cubicBezTo>
                <a:cubicBezTo>
                  <a:pt x="1228339" y="625226"/>
                  <a:pt x="1225534" y="630198"/>
                  <a:pt x="1222391" y="633961"/>
                </a:cubicBezTo>
                <a:cubicBezTo>
                  <a:pt x="1206207" y="663936"/>
                  <a:pt x="1189948" y="696449"/>
                  <a:pt x="1173613" y="731501"/>
                </a:cubicBezTo>
                <a:cubicBezTo>
                  <a:pt x="1170194" y="739083"/>
                  <a:pt x="1167689" y="743670"/>
                  <a:pt x="1166098" y="745260"/>
                </a:cubicBezTo>
                <a:cubicBezTo>
                  <a:pt x="1164697" y="747346"/>
                  <a:pt x="1163259" y="751847"/>
                  <a:pt x="1161783" y="758762"/>
                </a:cubicBezTo>
                <a:cubicBezTo>
                  <a:pt x="1161021" y="771564"/>
                  <a:pt x="1157563" y="779731"/>
                  <a:pt x="1151410" y="783265"/>
                </a:cubicBezTo>
                <a:cubicBezTo>
                  <a:pt x="1147000" y="786923"/>
                  <a:pt x="1140928" y="788151"/>
                  <a:pt x="1133194" y="786951"/>
                </a:cubicBezTo>
                <a:cubicBezTo>
                  <a:pt x="1128898" y="786951"/>
                  <a:pt x="1120411" y="783079"/>
                  <a:pt x="1107733" y="775335"/>
                </a:cubicBezTo>
                <a:cubicBezTo>
                  <a:pt x="1103895" y="772764"/>
                  <a:pt x="1098163" y="767668"/>
                  <a:pt x="1090538" y="760048"/>
                </a:cubicBezTo>
                <a:cubicBezTo>
                  <a:pt x="1082914" y="752428"/>
                  <a:pt x="1079101" y="746689"/>
                  <a:pt x="1079101" y="742831"/>
                </a:cubicBezTo>
                <a:cubicBezTo>
                  <a:pt x="1079101" y="744260"/>
                  <a:pt x="1077615" y="742846"/>
                  <a:pt x="1074643" y="738588"/>
                </a:cubicBezTo>
                <a:cubicBezTo>
                  <a:pt x="1065061" y="726958"/>
                  <a:pt x="1060270" y="708937"/>
                  <a:pt x="1060270" y="684524"/>
                </a:cubicBezTo>
                <a:cubicBezTo>
                  <a:pt x="1060270" y="671818"/>
                  <a:pt x="1058565" y="659502"/>
                  <a:pt x="1055155" y="647577"/>
                </a:cubicBezTo>
                <a:cubicBezTo>
                  <a:pt x="1052583" y="634680"/>
                  <a:pt x="1051298" y="625936"/>
                  <a:pt x="1051298" y="621345"/>
                </a:cubicBezTo>
                <a:cubicBezTo>
                  <a:pt x="1056946" y="614306"/>
                  <a:pt x="1065714" y="618392"/>
                  <a:pt x="1077601" y="633603"/>
                </a:cubicBezTo>
                <a:cubicBezTo>
                  <a:pt x="1088650" y="655130"/>
                  <a:pt x="1098632" y="671146"/>
                  <a:pt x="1107547" y="681652"/>
                </a:cubicBezTo>
                <a:cubicBezTo>
                  <a:pt x="1110976" y="687634"/>
                  <a:pt x="1112539" y="690020"/>
                  <a:pt x="1112234" y="688810"/>
                </a:cubicBezTo>
                <a:cubicBezTo>
                  <a:pt x="1115777" y="686782"/>
                  <a:pt x="1120406" y="682050"/>
                  <a:pt x="1126121" y="674616"/>
                </a:cubicBezTo>
                <a:cubicBezTo>
                  <a:pt x="1131836" y="667181"/>
                  <a:pt x="1140861" y="653777"/>
                  <a:pt x="1153196" y="634404"/>
                </a:cubicBezTo>
                <a:cubicBezTo>
                  <a:pt x="1158530" y="626117"/>
                  <a:pt x="1162069" y="620502"/>
                  <a:pt x="1163812" y="617559"/>
                </a:cubicBezTo>
                <a:cubicBezTo>
                  <a:pt x="1165564" y="614568"/>
                  <a:pt x="1168508" y="609500"/>
                  <a:pt x="1172641" y="602357"/>
                </a:cubicBezTo>
                <a:cubicBezTo>
                  <a:pt x="1177709" y="593689"/>
                  <a:pt x="1181342" y="587369"/>
                  <a:pt x="1183543" y="583397"/>
                </a:cubicBezTo>
                <a:lnTo>
                  <a:pt x="1185019" y="580848"/>
                </a:lnTo>
                <a:lnTo>
                  <a:pt x="1183725" y="581886"/>
                </a:lnTo>
                <a:cubicBezTo>
                  <a:pt x="1181637" y="583398"/>
                  <a:pt x="1179771" y="584569"/>
                  <a:pt x="1178128" y="585397"/>
                </a:cubicBezTo>
                <a:cubicBezTo>
                  <a:pt x="1153525" y="609134"/>
                  <a:pt x="1135227" y="621002"/>
                  <a:pt x="1123235" y="621002"/>
                </a:cubicBezTo>
                <a:cubicBezTo>
                  <a:pt x="1117187" y="621002"/>
                  <a:pt x="1107324" y="616768"/>
                  <a:pt x="1093646" y="608300"/>
                </a:cubicBezTo>
                <a:cubicBezTo>
                  <a:pt x="1083464" y="603938"/>
                  <a:pt x="1075844" y="595627"/>
                  <a:pt x="1070786" y="583369"/>
                </a:cubicBezTo>
                <a:cubicBezTo>
                  <a:pt x="1058994" y="562166"/>
                  <a:pt x="1059475" y="547726"/>
                  <a:pt x="1072229" y="540049"/>
                </a:cubicBezTo>
                <a:cubicBezTo>
                  <a:pt x="1087612" y="529590"/>
                  <a:pt x="1100101" y="521575"/>
                  <a:pt x="1109698" y="516003"/>
                </a:cubicBezTo>
                <a:cubicBezTo>
                  <a:pt x="1114496" y="513217"/>
                  <a:pt x="1118621" y="511127"/>
                  <a:pt x="1122073" y="509734"/>
                </a:cubicBezTo>
                <a:lnTo>
                  <a:pt x="1126175" y="508706"/>
                </a:lnTo>
                <a:lnTo>
                  <a:pt x="1127646" y="507052"/>
                </a:lnTo>
                <a:cubicBezTo>
                  <a:pt x="1130702" y="505566"/>
                  <a:pt x="1135284" y="504311"/>
                  <a:pt x="1141395" y="503287"/>
                </a:cubicBezTo>
                <a:cubicBezTo>
                  <a:pt x="1148577" y="502097"/>
                  <a:pt x="1153773" y="501235"/>
                  <a:pt x="1156982" y="500701"/>
                </a:cubicBezTo>
                <a:cubicBezTo>
                  <a:pt x="1166298" y="499339"/>
                  <a:pt x="1170215" y="501825"/>
                  <a:pt x="1168734" y="508159"/>
                </a:cubicBezTo>
                <a:cubicBezTo>
                  <a:pt x="1167993" y="511326"/>
                  <a:pt x="1166601" y="514633"/>
                  <a:pt x="1164557" y="518078"/>
                </a:cubicBezTo>
                <a:lnTo>
                  <a:pt x="1158412" y="526249"/>
                </a:lnTo>
                <a:lnTo>
                  <a:pt x="1160130" y="525635"/>
                </a:lnTo>
                <a:cubicBezTo>
                  <a:pt x="1175091" y="519604"/>
                  <a:pt x="1195573" y="509531"/>
                  <a:pt x="1221576" y="495415"/>
                </a:cubicBezTo>
                <a:cubicBezTo>
                  <a:pt x="1229063" y="491681"/>
                  <a:pt x="1233482" y="487352"/>
                  <a:pt x="1234835" y="482427"/>
                </a:cubicBezTo>
                <a:cubicBezTo>
                  <a:pt x="1237750" y="476017"/>
                  <a:pt x="1240598" y="468921"/>
                  <a:pt x="1243379" y="461139"/>
                </a:cubicBezTo>
                <a:cubicBezTo>
                  <a:pt x="1247436" y="451671"/>
                  <a:pt x="1250985" y="442980"/>
                  <a:pt x="1254023" y="435064"/>
                </a:cubicBezTo>
                <a:cubicBezTo>
                  <a:pt x="1258509" y="426663"/>
                  <a:pt x="1261867" y="418839"/>
                  <a:pt x="1264096" y="411590"/>
                </a:cubicBezTo>
                <a:cubicBezTo>
                  <a:pt x="1266906" y="404561"/>
                  <a:pt x="1269711" y="397960"/>
                  <a:pt x="1272511" y="391788"/>
                </a:cubicBezTo>
                <a:cubicBezTo>
                  <a:pt x="1275740" y="385368"/>
                  <a:pt x="1277354" y="382477"/>
                  <a:pt x="1277354" y="383115"/>
                </a:cubicBezTo>
                <a:cubicBezTo>
                  <a:pt x="1277354" y="380372"/>
                  <a:pt x="1279026" y="377329"/>
                  <a:pt x="1282369" y="373985"/>
                </a:cubicBezTo>
                <a:cubicBezTo>
                  <a:pt x="1282227" y="374052"/>
                  <a:pt x="1282346" y="373871"/>
                  <a:pt x="1282727" y="373442"/>
                </a:cubicBezTo>
                <a:cubicBezTo>
                  <a:pt x="1284012" y="367299"/>
                  <a:pt x="1285722" y="361741"/>
                  <a:pt x="1287856" y="356769"/>
                </a:cubicBezTo>
                <a:cubicBezTo>
                  <a:pt x="1291018" y="354273"/>
                  <a:pt x="1291218" y="352545"/>
                  <a:pt x="1288456" y="351583"/>
                </a:cubicBezTo>
                <a:cubicBezTo>
                  <a:pt x="1285398" y="348525"/>
                  <a:pt x="1283382" y="343870"/>
                  <a:pt x="1282405" y="337616"/>
                </a:cubicBezTo>
                <a:cubicBezTo>
                  <a:pt x="1281429" y="331363"/>
                  <a:pt x="1284584" y="328237"/>
                  <a:pt x="1291871" y="328237"/>
                </a:cubicBezTo>
                <a:cubicBezTo>
                  <a:pt x="1292937" y="328237"/>
                  <a:pt x="1296928" y="329008"/>
                  <a:pt x="1303844" y="330551"/>
                </a:cubicBezTo>
                <a:cubicBezTo>
                  <a:pt x="1315774" y="334861"/>
                  <a:pt x="1325894" y="340104"/>
                  <a:pt x="1334204" y="346278"/>
                </a:cubicBezTo>
                <a:lnTo>
                  <a:pt x="1350839" y="364463"/>
                </a:lnTo>
                <a:lnTo>
                  <a:pt x="1377574" y="340810"/>
                </a:lnTo>
                <a:cubicBezTo>
                  <a:pt x="1385847" y="332866"/>
                  <a:pt x="1392207" y="325989"/>
                  <a:pt x="1396655" y="320179"/>
                </a:cubicBezTo>
                <a:cubicBezTo>
                  <a:pt x="1403827" y="310825"/>
                  <a:pt x="1407414" y="306391"/>
                  <a:pt x="1407414" y="306877"/>
                </a:cubicBezTo>
                <a:cubicBezTo>
                  <a:pt x="1407414" y="306982"/>
                  <a:pt x="1403008" y="304610"/>
                  <a:pt x="1394198" y="299762"/>
                </a:cubicBezTo>
                <a:cubicBezTo>
                  <a:pt x="1374195" y="289760"/>
                  <a:pt x="1361475" y="276945"/>
                  <a:pt x="1356036" y="261314"/>
                </a:cubicBezTo>
                <a:cubicBezTo>
                  <a:pt x="1352016" y="253942"/>
                  <a:pt x="1350006" y="246103"/>
                  <a:pt x="1350006" y="237797"/>
                </a:cubicBezTo>
                <a:cubicBezTo>
                  <a:pt x="1350006" y="230558"/>
                  <a:pt x="1351202" y="224548"/>
                  <a:pt x="1353593" y="219766"/>
                </a:cubicBezTo>
                <a:cubicBezTo>
                  <a:pt x="1358979" y="205686"/>
                  <a:pt x="1362345" y="195961"/>
                  <a:pt x="1363692" y="190593"/>
                </a:cubicBezTo>
                <a:lnTo>
                  <a:pt x="1363748" y="190266"/>
                </a:lnTo>
                <a:lnTo>
                  <a:pt x="1362283" y="188148"/>
                </a:lnTo>
                <a:cubicBezTo>
                  <a:pt x="1361276" y="185433"/>
                  <a:pt x="1361070" y="181361"/>
                  <a:pt x="1361665" y="175932"/>
                </a:cubicBezTo>
                <a:lnTo>
                  <a:pt x="1367094" y="160487"/>
                </a:lnTo>
                <a:lnTo>
                  <a:pt x="1382925" y="166359"/>
                </a:lnTo>
                <a:cubicBezTo>
                  <a:pt x="1394002" y="172274"/>
                  <a:pt x="1401965" y="185967"/>
                  <a:pt x="1406814" y="207436"/>
                </a:cubicBezTo>
                <a:cubicBezTo>
                  <a:pt x="1408357" y="219190"/>
                  <a:pt x="1409071" y="223681"/>
                  <a:pt x="1408957" y="220909"/>
                </a:cubicBezTo>
                <a:cubicBezTo>
                  <a:pt x="1415862" y="220376"/>
                  <a:pt x="1419191" y="220233"/>
                  <a:pt x="1418944" y="220480"/>
                </a:cubicBezTo>
                <a:cubicBezTo>
                  <a:pt x="1421192" y="219356"/>
                  <a:pt x="1424735" y="217985"/>
                  <a:pt x="1429573" y="216366"/>
                </a:cubicBezTo>
                <a:lnTo>
                  <a:pt x="1430818" y="216009"/>
                </a:lnTo>
                <a:lnTo>
                  <a:pt x="1429845" y="212837"/>
                </a:lnTo>
                <a:cubicBezTo>
                  <a:pt x="1439018" y="204436"/>
                  <a:pt x="1452243" y="192672"/>
                  <a:pt x="1469521" y="177546"/>
                </a:cubicBezTo>
                <a:cubicBezTo>
                  <a:pt x="1488648" y="161611"/>
                  <a:pt x="1502521" y="147486"/>
                  <a:pt x="1511141" y="135170"/>
                </a:cubicBezTo>
                <a:cubicBezTo>
                  <a:pt x="1522123" y="120777"/>
                  <a:pt x="1527353" y="111700"/>
                  <a:pt x="1526829" y="107938"/>
                </a:cubicBezTo>
                <a:cubicBezTo>
                  <a:pt x="1526733" y="107319"/>
                  <a:pt x="1520094" y="107595"/>
                  <a:pt x="1506912" y="108766"/>
                </a:cubicBezTo>
                <a:cubicBezTo>
                  <a:pt x="1493729" y="109938"/>
                  <a:pt x="1473484" y="114272"/>
                  <a:pt x="1446176" y="121768"/>
                </a:cubicBezTo>
                <a:cubicBezTo>
                  <a:pt x="1406590" y="133074"/>
                  <a:pt x="1370976" y="145281"/>
                  <a:pt x="1339334" y="158387"/>
                </a:cubicBezTo>
                <a:cubicBezTo>
                  <a:pt x="1330494" y="162159"/>
                  <a:pt x="1321434" y="165900"/>
                  <a:pt x="1312152" y="169610"/>
                </a:cubicBezTo>
                <a:cubicBezTo>
                  <a:pt x="1302870" y="173320"/>
                  <a:pt x="1297305" y="175175"/>
                  <a:pt x="1295457" y="175175"/>
                </a:cubicBezTo>
                <a:cubicBezTo>
                  <a:pt x="1297533" y="175175"/>
                  <a:pt x="1298667" y="175032"/>
                  <a:pt x="1298857" y="174746"/>
                </a:cubicBezTo>
                <a:lnTo>
                  <a:pt x="1292968" y="177386"/>
                </a:lnTo>
                <a:lnTo>
                  <a:pt x="1292724" y="177761"/>
                </a:lnTo>
                <a:cubicBezTo>
                  <a:pt x="1289588" y="180352"/>
                  <a:pt x="1284884" y="183119"/>
                  <a:pt x="1278612" y="186062"/>
                </a:cubicBezTo>
                <a:cubicBezTo>
                  <a:pt x="1272773" y="188776"/>
                  <a:pt x="1269863" y="190124"/>
                  <a:pt x="1269882" y="190105"/>
                </a:cubicBezTo>
                <a:cubicBezTo>
                  <a:pt x="1266720" y="193315"/>
                  <a:pt x="1263286" y="194920"/>
                  <a:pt x="1259581" y="194920"/>
                </a:cubicBezTo>
                <a:cubicBezTo>
                  <a:pt x="1259971" y="194920"/>
                  <a:pt x="1258157" y="196034"/>
                  <a:pt x="1254137" y="198263"/>
                </a:cubicBezTo>
                <a:cubicBezTo>
                  <a:pt x="1247956" y="201702"/>
                  <a:pt x="1241441" y="205131"/>
                  <a:pt x="1234592" y="208550"/>
                </a:cubicBezTo>
                <a:cubicBezTo>
                  <a:pt x="1226686" y="212208"/>
                  <a:pt x="1218876" y="216251"/>
                  <a:pt x="1211161" y="220680"/>
                </a:cubicBezTo>
                <a:cubicBezTo>
                  <a:pt x="1199092" y="227700"/>
                  <a:pt x="1186310" y="232434"/>
                  <a:pt x="1172813" y="234882"/>
                </a:cubicBezTo>
                <a:cubicBezTo>
                  <a:pt x="1164098" y="236940"/>
                  <a:pt x="1156063" y="236044"/>
                  <a:pt x="1148710" y="232196"/>
                </a:cubicBezTo>
                <a:cubicBezTo>
                  <a:pt x="1141928" y="228424"/>
                  <a:pt x="1136132" y="224476"/>
                  <a:pt x="1131322" y="220352"/>
                </a:cubicBezTo>
                <a:lnTo>
                  <a:pt x="1124809" y="211347"/>
                </a:lnTo>
                <a:lnTo>
                  <a:pt x="1125085" y="214391"/>
                </a:lnTo>
                <a:cubicBezTo>
                  <a:pt x="1125828" y="225530"/>
                  <a:pt x="1126464" y="244376"/>
                  <a:pt x="1126993" y="270930"/>
                </a:cubicBezTo>
                <a:cubicBezTo>
                  <a:pt x="1126993" y="296980"/>
                  <a:pt x="1127236" y="313140"/>
                  <a:pt x="1127722" y="319407"/>
                </a:cubicBezTo>
                <a:cubicBezTo>
                  <a:pt x="1128436" y="334723"/>
                  <a:pt x="1125250" y="345439"/>
                  <a:pt x="1118163" y="351554"/>
                </a:cubicBezTo>
                <a:cubicBezTo>
                  <a:pt x="1110600" y="354173"/>
                  <a:pt x="1101761" y="353449"/>
                  <a:pt x="1091646" y="349382"/>
                </a:cubicBezTo>
                <a:cubicBezTo>
                  <a:pt x="1086816" y="347296"/>
                  <a:pt x="1082963" y="345539"/>
                  <a:pt x="1080087" y="344110"/>
                </a:cubicBezTo>
                <a:cubicBezTo>
                  <a:pt x="1071505" y="340986"/>
                  <a:pt x="1062194" y="328708"/>
                  <a:pt x="1052155" y="307277"/>
                </a:cubicBezTo>
                <a:cubicBezTo>
                  <a:pt x="1046202" y="292951"/>
                  <a:pt x="1045987" y="281012"/>
                  <a:pt x="1051512" y="271458"/>
                </a:cubicBezTo>
                <a:cubicBezTo>
                  <a:pt x="1060342" y="250484"/>
                  <a:pt x="1064756" y="237768"/>
                  <a:pt x="1064756" y="233311"/>
                </a:cubicBezTo>
                <a:cubicBezTo>
                  <a:pt x="1064756" y="230501"/>
                  <a:pt x="1065352" y="227629"/>
                  <a:pt x="1066542" y="224695"/>
                </a:cubicBezTo>
                <a:cubicBezTo>
                  <a:pt x="1071381" y="211360"/>
                  <a:pt x="1074372" y="193810"/>
                  <a:pt x="1075515" y="172046"/>
                </a:cubicBezTo>
                <a:cubicBezTo>
                  <a:pt x="1075515" y="165473"/>
                  <a:pt x="1075996" y="159066"/>
                  <a:pt x="1076958" y="152822"/>
                </a:cubicBezTo>
                <a:cubicBezTo>
                  <a:pt x="1077920" y="146578"/>
                  <a:pt x="1078401" y="143456"/>
                  <a:pt x="1078401" y="143456"/>
                </a:cubicBezTo>
                <a:cubicBezTo>
                  <a:pt x="1087469" y="143456"/>
                  <a:pt x="1094282" y="145545"/>
                  <a:pt x="1098839" y="149722"/>
                </a:cubicBezTo>
                <a:cubicBezTo>
                  <a:pt x="1103397" y="153898"/>
                  <a:pt x="1107238" y="157934"/>
                  <a:pt x="1110362" y="161830"/>
                </a:cubicBezTo>
                <a:cubicBezTo>
                  <a:pt x="1113353" y="167483"/>
                  <a:pt x="1116010" y="173976"/>
                  <a:pt x="1118335" y="181308"/>
                </a:cubicBezTo>
                <a:lnTo>
                  <a:pt x="1120236" y="189113"/>
                </a:lnTo>
                <a:lnTo>
                  <a:pt x="1126589" y="187333"/>
                </a:lnTo>
                <a:cubicBezTo>
                  <a:pt x="1130106" y="187210"/>
                  <a:pt x="1133570" y="187962"/>
                  <a:pt x="1136980" y="189591"/>
                </a:cubicBezTo>
                <a:cubicBezTo>
                  <a:pt x="1142638" y="193506"/>
                  <a:pt x="1160983" y="190977"/>
                  <a:pt x="1192015" y="182004"/>
                </a:cubicBezTo>
                <a:cubicBezTo>
                  <a:pt x="1210694" y="175299"/>
                  <a:pt x="1223810" y="170207"/>
                  <a:pt x="1231363" y="166731"/>
                </a:cubicBezTo>
                <a:lnTo>
                  <a:pt x="1233407" y="166825"/>
                </a:lnTo>
                <a:lnTo>
                  <a:pt x="1233035" y="166774"/>
                </a:lnTo>
                <a:lnTo>
                  <a:pt x="1240678" y="164601"/>
                </a:lnTo>
                <a:lnTo>
                  <a:pt x="1240150" y="164559"/>
                </a:lnTo>
                <a:cubicBezTo>
                  <a:pt x="1244379" y="162454"/>
                  <a:pt x="1246494" y="161402"/>
                  <a:pt x="1246494" y="161402"/>
                </a:cubicBezTo>
                <a:cubicBezTo>
                  <a:pt x="1248084" y="161402"/>
                  <a:pt x="1253028" y="159897"/>
                  <a:pt x="1261324" y="156887"/>
                </a:cubicBezTo>
                <a:cubicBezTo>
                  <a:pt x="1280536" y="149114"/>
                  <a:pt x="1300267" y="141880"/>
                  <a:pt x="1320517" y="135184"/>
                </a:cubicBezTo>
                <a:cubicBezTo>
                  <a:pt x="1329089" y="132736"/>
                  <a:pt x="1335819" y="130426"/>
                  <a:pt x="1340705" y="128255"/>
                </a:cubicBezTo>
                <a:cubicBezTo>
                  <a:pt x="1400656" y="105852"/>
                  <a:pt x="1452043" y="88921"/>
                  <a:pt x="1494867" y="77462"/>
                </a:cubicBezTo>
                <a:cubicBezTo>
                  <a:pt x="1507002" y="74148"/>
                  <a:pt x="1514498" y="71781"/>
                  <a:pt x="1517356" y="70362"/>
                </a:cubicBezTo>
                <a:lnTo>
                  <a:pt x="1526055" y="69989"/>
                </a:lnTo>
                <a:lnTo>
                  <a:pt x="1520556" y="69419"/>
                </a:lnTo>
                <a:cubicBezTo>
                  <a:pt x="1527367" y="66142"/>
                  <a:pt x="1532005" y="65109"/>
                  <a:pt x="1534472" y="66318"/>
                </a:cubicBezTo>
                <a:cubicBezTo>
                  <a:pt x="1530958" y="66318"/>
                  <a:pt x="1532205" y="64932"/>
                  <a:pt x="1538216" y="62161"/>
                </a:cubicBezTo>
                <a:cubicBezTo>
                  <a:pt x="1546293" y="57446"/>
                  <a:pt x="1552713" y="54750"/>
                  <a:pt x="1557475" y="54074"/>
                </a:cubicBezTo>
                <a:cubicBezTo>
                  <a:pt x="1559480" y="53064"/>
                  <a:pt x="1561647" y="52469"/>
                  <a:pt x="1563976" y="52288"/>
                </a:cubicBezTo>
                <a:close/>
                <a:moveTo>
                  <a:pt x="5131606" y="47058"/>
                </a:moveTo>
                <a:lnTo>
                  <a:pt x="5133408" y="50316"/>
                </a:lnTo>
                <a:lnTo>
                  <a:pt x="5132446" y="47443"/>
                </a:lnTo>
                <a:close/>
                <a:moveTo>
                  <a:pt x="5130506" y="45067"/>
                </a:moveTo>
                <a:lnTo>
                  <a:pt x="5131490" y="46848"/>
                </a:lnTo>
                <a:lnTo>
                  <a:pt x="5132328" y="47093"/>
                </a:lnTo>
                <a:lnTo>
                  <a:pt x="5131794" y="45494"/>
                </a:lnTo>
                <a:close/>
                <a:moveTo>
                  <a:pt x="695972" y="35425"/>
                </a:moveTo>
                <a:lnTo>
                  <a:pt x="698262" y="36148"/>
                </a:lnTo>
                <a:lnTo>
                  <a:pt x="702415" y="35425"/>
                </a:lnTo>
                <a:cubicBezTo>
                  <a:pt x="709087" y="36023"/>
                  <a:pt x="716269" y="38291"/>
                  <a:pt x="723961" y="42230"/>
                </a:cubicBezTo>
                <a:cubicBezTo>
                  <a:pt x="731857" y="46449"/>
                  <a:pt x="739082" y="50045"/>
                  <a:pt x="745635" y="53017"/>
                </a:cubicBezTo>
                <a:cubicBezTo>
                  <a:pt x="758637" y="60970"/>
                  <a:pt x="767023" y="70238"/>
                  <a:pt x="770795" y="80820"/>
                </a:cubicBezTo>
                <a:cubicBezTo>
                  <a:pt x="771967" y="85497"/>
                  <a:pt x="773562" y="90107"/>
                  <a:pt x="775582" y="94650"/>
                </a:cubicBezTo>
                <a:cubicBezTo>
                  <a:pt x="780335" y="107023"/>
                  <a:pt x="780439" y="117367"/>
                  <a:pt x="775896" y="125683"/>
                </a:cubicBezTo>
                <a:cubicBezTo>
                  <a:pt x="769190" y="131550"/>
                  <a:pt x="762004" y="134893"/>
                  <a:pt x="754336" y="135713"/>
                </a:cubicBezTo>
                <a:cubicBezTo>
                  <a:pt x="755984" y="135713"/>
                  <a:pt x="756732" y="135794"/>
                  <a:pt x="756579" y="135956"/>
                </a:cubicBezTo>
                <a:cubicBezTo>
                  <a:pt x="753274" y="137584"/>
                  <a:pt x="750264" y="138399"/>
                  <a:pt x="747550" y="138399"/>
                </a:cubicBezTo>
                <a:cubicBezTo>
                  <a:pt x="747407" y="138399"/>
                  <a:pt x="746954" y="138527"/>
                  <a:pt x="746192" y="138784"/>
                </a:cubicBezTo>
                <a:cubicBezTo>
                  <a:pt x="737762" y="142394"/>
                  <a:pt x="724904" y="147181"/>
                  <a:pt x="707616" y="153143"/>
                </a:cubicBezTo>
                <a:cubicBezTo>
                  <a:pt x="700787" y="156144"/>
                  <a:pt x="691889" y="161125"/>
                  <a:pt x="680923" y="168088"/>
                </a:cubicBezTo>
                <a:lnTo>
                  <a:pt x="653528" y="186887"/>
                </a:lnTo>
                <a:lnTo>
                  <a:pt x="681285" y="186119"/>
                </a:lnTo>
                <a:lnTo>
                  <a:pt x="681741" y="186285"/>
                </a:lnTo>
                <a:lnTo>
                  <a:pt x="687728" y="186119"/>
                </a:lnTo>
                <a:cubicBezTo>
                  <a:pt x="693776" y="188805"/>
                  <a:pt x="698239" y="190424"/>
                  <a:pt x="701115" y="190977"/>
                </a:cubicBezTo>
                <a:cubicBezTo>
                  <a:pt x="714402" y="195663"/>
                  <a:pt x="727157" y="210546"/>
                  <a:pt x="739377" y="235625"/>
                </a:cubicBezTo>
                <a:lnTo>
                  <a:pt x="755498" y="296045"/>
                </a:lnTo>
                <a:lnTo>
                  <a:pt x="772553" y="290061"/>
                </a:lnTo>
                <a:cubicBezTo>
                  <a:pt x="772477" y="290089"/>
                  <a:pt x="773329" y="289213"/>
                  <a:pt x="775111" y="287432"/>
                </a:cubicBezTo>
                <a:cubicBezTo>
                  <a:pt x="779140" y="286079"/>
                  <a:pt x="782174" y="285160"/>
                  <a:pt x="784212" y="284674"/>
                </a:cubicBezTo>
                <a:cubicBezTo>
                  <a:pt x="784526" y="284579"/>
                  <a:pt x="786636" y="283136"/>
                  <a:pt x="790541" y="280345"/>
                </a:cubicBezTo>
                <a:cubicBezTo>
                  <a:pt x="792160" y="279631"/>
                  <a:pt x="792803" y="279369"/>
                  <a:pt x="792470" y="279559"/>
                </a:cubicBezTo>
                <a:cubicBezTo>
                  <a:pt x="792137" y="279750"/>
                  <a:pt x="788965" y="276016"/>
                  <a:pt x="782955" y="268358"/>
                </a:cubicBezTo>
                <a:cubicBezTo>
                  <a:pt x="778211" y="260071"/>
                  <a:pt x="772253" y="251146"/>
                  <a:pt x="765081" y="241583"/>
                </a:cubicBezTo>
                <a:cubicBezTo>
                  <a:pt x="758947" y="233392"/>
                  <a:pt x="755632" y="226498"/>
                  <a:pt x="755137" y="220902"/>
                </a:cubicBezTo>
                <a:cubicBezTo>
                  <a:pt x="754889" y="218104"/>
                  <a:pt x="756375" y="216659"/>
                  <a:pt x="759594" y="216567"/>
                </a:cubicBezTo>
                <a:lnTo>
                  <a:pt x="764700" y="217868"/>
                </a:lnTo>
                <a:lnTo>
                  <a:pt x="766037" y="216567"/>
                </a:lnTo>
                <a:cubicBezTo>
                  <a:pt x="769257" y="216476"/>
                  <a:pt x="774210" y="217737"/>
                  <a:pt x="780896" y="220352"/>
                </a:cubicBezTo>
                <a:cubicBezTo>
                  <a:pt x="785907" y="225362"/>
                  <a:pt x="789607" y="230258"/>
                  <a:pt x="791998" y="235039"/>
                </a:cubicBezTo>
                <a:cubicBezTo>
                  <a:pt x="795418" y="238459"/>
                  <a:pt x="800889" y="243669"/>
                  <a:pt x="808414" y="250670"/>
                </a:cubicBezTo>
                <a:cubicBezTo>
                  <a:pt x="816825" y="258557"/>
                  <a:pt x="825369" y="264391"/>
                  <a:pt x="834046" y="268172"/>
                </a:cubicBezTo>
                <a:cubicBezTo>
                  <a:pt x="856344" y="279640"/>
                  <a:pt x="873546" y="291746"/>
                  <a:pt x="885652" y="304491"/>
                </a:cubicBezTo>
                <a:cubicBezTo>
                  <a:pt x="892796" y="314883"/>
                  <a:pt x="899092" y="326551"/>
                  <a:pt x="904540" y="339495"/>
                </a:cubicBezTo>
                <a:cubicBezTo>
                  <a:pt x="908836" y="357288"/>
                  <a:pt x="903607" y="370390"/>
                  <a:pt x="888853" y="378800"/>
                </a:cubicBezTo>
                <a:cubicBezTo>
                  <a:pt x="885843" y="378800"/>
                  <a:pt x="879411" y="379100"/>
                  <a:pt x="869558" y="379700"/>
                </a:cubicBezTo>
                <a:cubicBezTo>
                  <a:pt x="859704" y="380300"/>
                  <a:pt x="847143" y="380600"/>
                  <a:pt x="831874" y="380600"/>
                </a:cubicBezTo>
                <a:cubicBezTo>
                  <a:pt x="817615" y="380600"/>
                  <a:pt x="805092" y="380750"/>
                  <a:pt x="794305" y="381050"/>
                </a:cubicBezTo>
                <a:cubicBezTo>
                  <a:pt x="783518" y="381350"/>
                  <a:pt x="777634" y="381501"/>
                  <a:pt x="776653" y="381501"/>
                </a:cubicBezTo>
                <a:cubicBezTo>
                  <a:pt x="772977" y="382034"/>
                  <a:pt x="767714" y="382867"/>
                  <a:pt x="760865" y="384001"/>
                </a:cubicBezTo>
                <a:lnTo>
                  <a:pt x="753879" y="385015"/>
                </a:lnTo>
                <a:lnTo>
                  <a:pt x="752964" y="392330"/>
                </a:lnTo>
                <a:cubicBezTo>
                  <a:pt x="751736" y="402179"/>
                  <a:pt x="750826" y="410657"/>
                  <a:pt x="750235" y="417762"/>
                </a:cubicBezTo>
                <a:cubicBezTo>
                  <a:pt x="749626" y="432212"/>
                  <a:pt x="748121" y="444856"/>
                  <a:pt x="745721" y="455696"/>
                </a:cubicBezTo>
                <a:cubicBezTo>
                  <a:pt x="745168" y="461249"/>
                  <a:pt x="744592" y="466740"/>
                  <a:pt x="743992" y="472169"/>
                </a:cubicBezTo>
                <a:cubicBezTo>
                  <a:pt x="743401" y="476951"/>
                  <a:pt x="742806" y="481737"/>
                  <a:pt x="742206" y="486528"/>
                </a:cubicBezTo>
                <a:cubicBezTo>
                  <a:pt x="741558" y="492319"/>
                  <a:pt x="740710" y="501801"/>
                  <a:pt x="739663" y="514974"/>
                </a:cubicBezTo>
                <a:cubicBezTo>
                  <a:pt x="739663" y="524423"/>
                  <a:pt x="738977" y="533243"/>
                  <a:pt x="737605" y="541435"/>
                </a:cubicBezTo>
                <a:cubicBezTo>
                  <a:pt x="737177" y="546550"/>
                  <a:pt x="736962" y="552741"/>
                  <a:pt x="736962" y="560009"/>
                </a:cubicBezTo>
                <a:cubicBezTo>
                  <a:pt x="736362" y="566543"/>
                  <a:pt x="736062" y="572101"/>
                  <a:pt x="736062" y="576682"/>
                </a:cubicBezTo>
                <a:cubicBezTo>
                  <a:pt x="735300" y="581292"/>
                  <a:pt x="734657" y="587274"/>
                  <a:pt x="734133" y="594627"/>
                </a:cubicBezTo>
                <a:cubicBezTo>
                  <a:pt x="733467" y="603971"/>
                  <a:pt x="732867" y="610243"/>
                  <a:pt x="732333" y="613444"/>
                </a:cubicBezTo>
                <a:cubicBezTo>
                  <a:pt x="731085" y="617816"/>
                  <a:pt x="730190" y="623807"/>
                  <a:pt x="729647" y="631417"/>
                </a:cubicBezTo>
                <a:cubicBezTo>
                  <a:pt x="728447" y="650506"/>
                  <a:pt x="727528" y="665774"/>
                  <a:pt x="726890" y="677223"/>
                </a:cubicBezTo>
                <a:cubicBezTo>
                  <a:pt x="725061" y="696111"/>
                  <a:pt x="723932" y="706393"/>
                  <a:pt x="723504" y="708070"/>
                </a:cubicBezTo>
                <a:cubicBezTo>
                  <a:pt x="723504" y="710013"/>
                  <a:pt x="723161" y="714456"/>
                  <a:pt x="722475" y="721400"/>
                </a:cubicBezTo>
                <a:cubicBezTo>
                  <a:pt x="721808" y="728068"/>
                  <a:pt x="721256" y="732049"/>
                  <a:pt x="720818" y="733345"/>
                </a:cubicBezTo>
                <a:cubicBezTo>
                  <a:pt x="720818" y="735478"/>
                  <a:pt x="720503" y="739064"/>
                  <a:pt x="719875" y="744103"/>
                </a:cubicBezTo>
                <a:cubicBezTo>
                  <a:pt x="715464" y="768687"/>
                  <a:pt x="711040" y="789209"/>
                  <a:pt x="706601" y="805668"/>
                </a:cubicBezTo>
                <a:cubicBezTo>
                  <a:pt x="704287" y="810316"/>
                  <a:pt x="699986" y="823218"/>
                  <a:pt x="693700" y="844373"/>
                </a:cubicBezTo>
                <a:cubicBezTo>
                  <a:pt x="690099" y="858774"/>
                  <a:pt x="686518" y="876958"/>
                  <a:pt x="682956" y="898922"/>
                </a:cubicBezTo>
                <a:lnTo>
                  <a:pt x="662167" y="914339"/>
                </a:lnTo>
                <a:lnTo>
                  <a:pt x="662167" y="909561"/>
                </a:lnTo>
                <a:lnTo>
                  <a:pt x="655724" y="914339"/>
                </a:lnTo>
                <a:lnTo>
                  <a:pt x="655724" y="898908"/>
                </a:lnTo>
                <a:cubicBezTo>
                  <a:pt x="655724" y="895489"/>
                  <a:pt x="655424" y="890874"/>
                  <a:pt x="654824" y="885063"/>
                </a:cubicBezTo>
                <a:cubicBezTo>
                  <a:pt x="653634" y="878815"/>
                  <a:pt x="652476" y="869190"/>
                  <a:pt x="651353" y="856188"/>
                </a:cubicBezTo>
                <a:cubicBezTo>
                  <a:pt x="649552" y="840539"/>
                  <a:pt x="647123" y="821260"/>
                  <a:pt x="644066" y="798353"/>
                </a:cubicBezTo>
                <a:cubicBezTo>
                  <a:pt x="638084" y="769301"/>
                  <a:pt x="635093" y="713118"/>
                  <a:pt x="635093" y="629803"/>
                </a:cubicBezTo>
                <a:cubicBezTo>
                  <a:pt x="635693" y="582388"/>
                  <a:pt x="636889" y="530529"/>
                  <a:pt x="638679" y="474226"/>
                </a:cubicBezTo>
                <a:cubicBezTo>
                  <a:pt x="639327" y="463273"/>
                  <a:pt x="640237" y="451605"/>
                  <a:pt x="641408" y="439222"/>
                </a:cubicBezTo>
                <a:cubicBezTo>
                  <a:pt x="641704" y="433031"/>
                  <a:pt x="641998" y="427513"/>
                  <a:pt x="642291" y="422670"/>
                </a:cubicBezTo>
                <a:lnTo>
                  <a:pt x="642628" y="417851"/>
                </a:lnTo>
                <a:lnTo>
                  <a:pt x="631992" y="421134"/>
                </a:lnTo>
                <a:cubicBezTo>
                  <a:pt x="631992" y="421134"/>
                  <a:pt x="629597" y="422332"/>
                  <a:pt x="624805" y="424727"/>
                </a:cubicBezTo>
                <a:cubicBezTo>
                  <a:pt x="620014" y="427123"/>
                  <a:pt x="614318" y="429821"/>
                  <a:pt x="607718" y="432821"/>
                </a:cubicBezTo>
                <a:lnTo>
                  <a:pt x="590430" y="441479"/>
                </a:lnTo>
                <a:lnTo>
                  <a:pt x="585572" y="464168"/>
                </a:lnTo>
                <a:cubicBezTo>
                  <a:pt x="581714" y="479589"/>
                  <a:pt x="579252" y="490009"/>
                  <a:pt x="578185" y="495429"/>
                </a:cubicBezTo>
                <a:cubicBezTo>
                  <a:pt x="574490" y="514146"/>
                  <a:pt x="572052" y="541140"/>
                  <a:pt x="570870" y="576411"/>
                </a:cubicBezTo>
                <a:cubicBezTo>
                  <a:pt x="570242" y="595203"/>
                  <a:pt x="569251" y="606981"/>
                  <a:pt x="567898" y="611744"/>
                </a:cubicBezTo>
                <a:cubicBezTo>
                  <a:pt x="565374" y="619316"/>
                  <a:pt x="560544" y="623753"/>
                  <a:pt x="553407" y="625056"/>
                </a:cubicBezTo>
                <a:lnTo>
                  <a:pt x="548088" y="624024"/>
                </a:lnTo>
                <a:lnTo>
                  <a:pt x="546964" y="625056"/>
                </a:lnTo>
                <a:cubicBezTo>
                  <a:pt x="539828" y="626359"/>
                  <a:pt x="530385" y="624526"/>
                  <a:pt x="518636" y="619559"/>
                </a:cubicBezTo>
                <a:cubicBezTo>
                  <a:pt x="505748" y="614825"/>
                  <a:pt x="494500" y="605405"/>
                  <a:pt x="484889" y="591298"/>
                </a:cubicBezTo>
                <a:cubicBezTo>
                  <a:pt x="464820" y="563647"/>
                  <a:pt x="458733" y="538739"/>
                  <a:pt x="466630" y="516575"/>
                </a:cubicBezTo>
                <a:lnTo>
                  <a:pt x="467154" y="514645"/>
                </a:lnTo>
                <a:lnTo>
                  <a:pt x="456785" y="520847"/>
                </a:lnTo>
                <a:cubicBezTo>
                  <a:pt x="439354" y="530810"/>
                  <a:pt x="426243" y="535791"/>
                  <a:pt x="417451" y="535791"/>
                </a:cubicBezTo>
                <a:lnTo>
                  <a:pt x="414810" y="534347"/>
                </a:lnTo>
                <a:lnTo>
                  <a:pt x="411008" y="535791"/>
                </a:lnTo>
                <a:cubicBezTo>
                  <a:pt x="405922" y="535791"/>
                  <a:pt x="397040" y="530933"/>
                  <a:pt x="384362" y="521218"/>
                </a:cubicBezTo>
                <a:lnTo>
                  <a:pt x="378038" y="512627"/>
                </a:lnTo>
                <a:lnTo>
                  <a:pt x="371774" y="525261"/>
                </a:lnTo>
                <a:cubicBezTo>
                  <a:pt x="364011" y="540149"/>
                  <a:pt x="353953" y="554084"/>
                  <a:pt x="341599" y="567067"/>
                </a:cubicBezTo>
                <a:cubicBezTo>
                  <a:pt x="332893" y="576715"/>
                  <a:pt x="324925" y="580564"/>
                  <a:pt x="317696" y="578611"/>
                </a:cubicBezTo>
                <a:lnTo>
                  <a:pt x="316249" y="577988"/>
                </a:lnTo>
                <a:lnTo>
                  <a:pt x="311253" y="578611"/>
                </a:lnTo>
                <a:cubicBezTo>
                  <a:pt x="306834" y="577992"/>
                  <a:pt x="300423" y="575229"/>
                  <a:pt x="292022" y="570324"/>
                </a:cubicBezTo>
                <a:cubicBezTo>
                  <a:pt x="283373" y="565676"/>
                  <a:pt x="276196" y="558908"/>
                  <a:pt x="270490" y="550022"/>
                </a:cubicBezTo>
                <a:cubicBezTo>
                  <a:pt x="261194" y="535267"/>
                  <a:pt x="257656" y="524352"/>
                  <a:pt x="259875" y="517275"/>
                </a:cubicBezTo>
                <a:cubicBezTo>
                  <a:pt x="261180" y="513988"/>
                  <a:pt x="264233" y="508912"/>
                  <a:pt x="269034" y="502044"/>
                </a:cubicBezTo>
                <a:cubicBezTo>
                  <a:pt x="275167" y="494243"/>
                  <a:pt x="280573" y="486095"/>
                  <a:pt x="285249" y="477598"/>
                </a:cubicBezTo>
                <a:cubicBezTo>
                  <a:pt x="299185" y="450128"/>
                  <a:pt x="308781" y="424987"/>
                  <a:pt x="314039" y="402175"/>
                </a:cubicBezTo>
                <a:lnTo>
                  <a:pt x="314287" y="401758"/>
                </a:lnTo>
                <a:lnTo>
                  <a:pt x="306337" y="405675"/>
                </a:lnTo>
                <a:cubicBezTo>
                  <a:pt x="300708" y="410676"/>
                  <a:pt x="295926" y="414486"/>
                  <a:pt x="291993" y="417105"/>
                </a:cubicBezTo>
                <a:cubicBezTo>
                  <a:pt x="289726" y="418248"/>
                  <a:pt x="286354" y="420639"/>
                  <a:pt x="281877" y="424277"/>
                </a:cubicBezTo>
                <a:cubicBezTo>
                  <a:pt x="277400" y="427916"/>
                  <a:pt x="268109" y="435560"/>
                  <a:pt x="254002" y="447209"/>
                </a:cubicBezTo>
                <a:cubicBezTo>
                  <a:pt x="240257" y="459163"/>
                  <a:pt x="230023" y="467006"/>
                  <a:pt x="223298" y="470740"/>
                </a:cubicBezTo>
                <a:cubicBezTo>
                  <a:pt x="222479" y="470988"/>
                  <a:pt x="222346" y="472279"/>
                  <a:pt x="222898" y="474612"/>
                </a:cubicBezTo>
                <a:cubicBezTo>
                  <a:pt x="222308" y="481670"/>
                  <a:pt x="222422" y="488747"/>
                  <a:pt x="223241" y="495843"/>
                </a:cubicBezTo>
                <a:cubicBezTo>
                  <a:pt x="224060" y="502940"/>
                  <a:pt x="226361" y="519303"/>
                  <a:pt x="230142" y="544935"/>
                </a:cubicBezTo>
                <a:cubicBezTo>
                  <a:pt x="232447" y="555060"/>
                  <a:pt x="234157" y="565395"/>
                  <a:pt x="235271" y="575939"/>
                </a:cubicBezTo>
                <a:cubicBezTo>
                  <a:pt x="237833" y="602990"/>
                  <a:pt x="232528" y="616216"/>
                  <a:pt x="219355" y="615616"/>
                </a:cubicBezTo>
                <a:lnTo>
                  <a:pt x="215091" y="614127"/>
                </a:lnTo>
                <a:lnTo>
                  <a:pt x="212912" y="615616"/>
                </a:lnTo>
                <a:cubicBezTo>
                  <a:pt x="208978" y="616216"/>
                  <a:pt x="201258" y="613520"/>
                  <a:pt x="189752" y="607529"/>
                </a:cubicBezTo>
                <a:cubicBezTo>
                  <a:pt x="178722" y="602700"/>
                  <a:pt x="170488" y="595865"/>
                  <a:pt x="165049" y="587026"/>
                </a:cubicBezTo>
                <a:cubicBezTo>
                  <a:pt x="153476" y="571615"/>
                  <a:pt x="146651" y="559385"/>
                  <a:pt x="144575" y="550336"/>
                </a:cubicBezTo>
                <a:lnTo>
                  <a:pt x="143450" y="542930"/>
                </a:lnTo>
                <a:lnTo>
                  <a:pt x="128476" y="571496"/>
                </a:lnTo>
                <a:cubicBezTo>
                  <a:pt x="122335" y="583854"/>
                  <a:pt x="115856" y="597499"/>
                  <a:pt x="109041" y="612429"/>
                </a:cubicBezTo>
                <a:cubicBezTo>
                  <a:pt x="102488" y="629051"/>
                  <a:pt x="97716" y="639747"/>
                  <a:pt x="94725" y="644519"/>
                </a:cubicBezTo>
                <a:cubicBezTo>
                  <a:pt x="90086" y="657178"/>
                  <a:pt x="85162" y="670418"/>
                  <a:pt x="79952" y="684238"/>
                </a:cubicBezTo>
                <a:cubicBezTo>
                  <a:pt x="78390" y="689725"/>
                  <a:pt x="76099" y="694478"/>
                  <a:pt x="73079" y="698497"/>
                </a:cubicBezTo>
                <a:cubicBezTo>
                  <a:pt x="65193" y="703050"/>
                  <a:pt x="56011" y="703245"/>
                  <a:pt x="45533" y="699083"/>
                </a:cubicBezTo>
                <a:lnTo>
                  <a:pt x="47160" y="698911"/>
                </a:lnTo>
                <a:lnTo>
                  <a:pt x="39090" y="699083"/>
                </a:lnTo>
                <a:cubicBezTo>
                  <a:pt x="44958" y="698464"/>
                  <a:pt x="47892" y="698154"/>
                  <a:pt x="47892" y="698154"/>
                </a:cubicBezTo>
                <a:cubicBezTo>
                  <a:pt x="47892" y="698745"/>
                  <a:pt x="42519" y="698159"/>
                  <a:pt x="31775" y="696397"/>
                </a:cubicBezTo>
                <a:cubicBezTo>
                  <a:pt x="38928" y="696368"/>
                  <a:pt x="42505" y="696654"/>
                  <a:pt x="42505" y="697254"/>
                </a:cubicBezTo>
                <a:lnTo>
                  <a:pt x="40547" y="696736"/>
                </a:lnTo>
                <a:lnTo>
                  <a:pt x="38218" y="696397"/>
                </a:lnTo>
                <a:lnTo>
                  <a:pt x="39717" y="696517"/>
                </a:lnTo>
                <a:lnTo>
                  <a:pt x="23331" y="692182"/>
                </a:lnTo>
                <a:cubicBezTo>
                  <a:pt x="7777" y="672580"/>
                  <a:pt x="0" y="657468"/>
                  <a:pt x="0" y="646848"/>
                </a:cubicBezTo>
                <a:cubicBezTo>
                  <a:pt x="0" y="643457"/>
                  <a:pt x="1495" y="638371"/>
                  <a:pt x="4486" y="631589"/>
                </a:cubicBezTo>
                <a:cubicBezTo>
                  <a:pt x="7582" y="622054"/>
                  <a:pt x="10634" y="612763"/>
                  <a:pt x="13644" y="603714"/>
                </a:cubicBezTo>
                <a:cubicBezTo>
                  <a:pt x="16292" y="594456"/>
                  <a:pt x="18259" y="588855"/>
                  <a:pt x="19545" y="586912"/>
                </a:cubicBezTo>
                <a:cubicBezTo>
                  <a:pt x="19812" y="586102"/>
                  <a:pt x="21474" y="580192"/>
                  <a:pt x="24532" y="569181"/>
                </a:cubicBezTo>
                <a:lnTo>
                  <a:pt x="48777" y="546207"/>
                </a:lnTo>
                <a:lnTo>
                  <a:pt x="48777" y="552312"/>
                </a:lnTo>
                <a:lnTo>
                  <a:pt x="55220" y="546207"/>
                </a:lnTo>
                <a:lnTo>
                  <a:pt x="55220" y="564323"/>
                </a:lnTo>
                <a:cubicBezTo>
                  <a:pt x="55220" y="572191"/>
                  <a:pt x="55567" y="580029"/>
                  <a:pt x="56260" y="587837"/>
                </a:cubicBezTo>
                <a:lnTo>
                  <a:pt x="57267" y="595376"/>
                </a:lnTo>
                <a:lnTo>
                  <a:pt x="73209" y="565524"/>
                </a:lnTo>
                <a:cubicBezTo>
                  <a:pt x="80086" y="552065"/>
                  <a:pt x="87677" y="537596"/>
                  <a:pt x="95983" y="522118"/>
                </a:cubicBezTo>
                <a:cubicBezTo>
                  <a:pt x="112699" y="487495"/>
                  <a:pt x="125534" y="460953"/>
                  <a:pt x="134488" y="442494"/>
                </a:cubicBezTo>
                <a:cubicBezTo>
                  <a:pt x="142298" y="428530"/>
                  <a:pt x="146204" y="421020"/>
                  <a:pt x="146204" y="419962"/>
                </a:cubicBezTo>
                <a:cubicBezTo>
                  <a:pt x="142032" y="398065"/>
                  <a:pt x="137069" y="385339"/>
                  <a:pt x="131316" y="381786"/>
                </a:cubicBezTo>
                <a:cubicBezTo>
                  <a:pt x="128887" y="380396"/>
                  <a:pt x="127930" y="379700"/>
                  <a:pt x="128444" y="379700"/>
                </a:cubicBezTo>
                <a:cubicBezTo>
                  <a:pt x="121748" y="379700"/>
                  <a:pt x="118400" y="374871"/>
                  <a:pt x="118400" y="365213"/>
                </a:cubicBezTo>
                <a:cubicBezTo>
                  <a:pt x="122658" y="362155"/>
                  <a:pt x="127057" y="360493"/>
                  <a:pt x="131598" y="360226"/>
                </a:cubicBezTo>
                <a:lnTo>
                  <a:pt x="135532" y="361174"/>
                </a:lnTo>
                <a:lnTo>
                  <a:pt x="138041" y="360226"/>
                </a:lnTo>
                <a:cubicBezTo>
                  <a:pt x="142582" y="359960"/>
                  <a:pt x="147265" y="361088"/>
                  <a:pt x="152089" y="363613"/>
                </a:cubicBezTo>
                <a:lnTo>
                  <a:pt x="168039" y="378189"/>
                </a:lnTo>
                <a:lnTo>
                  <a:pt x="173893" y="367127"/>
                </a:lnTo>
                <a:cubicBezTo>
                  <a:pt x="194019" y="329332"/>
                  <a:pt x="213312" y="291103"/>
                  <a:pt x="231771" y="252442"/>
                </a:cubicBezTo>
                <a:cubicBezTo>
                  <a:pt x="241116" y="234306"/>
                  <a:pt x="242321" y="224605"/>
                  <a:pt x="235386" y="223338"/>
                </a:cubicBezTo>
                <a:cubicBezTo>
                  <a:pt x="231814" y="222328"/>
                  <a:pt x="229167" y="221523"/>
                  <a:pt x="227442" y="220923"/>
                </a:cubicBezTo>
                <a:cubicBezTo>
                  <a:pt x="205878" y="216932"/>
                  <a:pt x="181194" y="202164"/>
                  <a:pt x="153390" y="176618"/>
                </a:cubicBezTo>
                <a:cubicBezTo>
                  <a:pt x="144932" y="171065"/>
                  <a:pt x="138288" y="166447"/>
                  <a:pt x="133459" y="162766"/>
                </a:cubicBezTo>
                <a:cubicBezTo>
                  <a:pt x="128630" y="159085"/>
                  <a:pt x="126658" y="157244"/>
                  <a:pt x="127544" y="157244"/>
                </a:cubicBezTo>
                <a:cubicBezTo>
                  <a:pt x="119057" y="157244"/>
                  <a:pt x="114814" y="150510"/>
                  <a:pt x="114814" y="137041"/>
                </a:cubicBezTo>
                <a:lnTo>
                  <a:pt x="121319" y="137337"/>
                </a:lnTo>
                <a:lnTo>
                  <a:pt x="121257" y="137041"/>
                </a:lnTo>
                <a:cubicBezTo>
                  <a:pt x="130601" y="133536"/>
                  <a:pt x="145041" y="134193"/>
                  <a:pt x="164577" y="139013"/>
                </a:cubicBezTo>
                <a:lnTo>
                  <a:pt x="200270" y="141152"/>
                </a:lnTo>
                <a:lnTo>
                  <a:pt x="217470" y="137299"/>
                </a:lnTo>
                <a:cubicBezTo>
                  <a:pt x="220022" y="136879"/>
                  <a:pt x="222075" y="136284"/>
                  <a:pt x="223628" y="135513"/>
                </a:cubicBezTo>
                <a:cubicBezTo>
                  <a:pt x="227799" y="133846"/>
                  <a:pt x="232357" y="132703"/>
                  <a:pt x="237301" y="132084"/>
                </a:cubicBezTo>
                <a:cubicBezTo>
                  <a:pt x="245835" y="129579"/>
                  <a:pt x="252283" y="126369"/>
                  <a:pt x="256646" y="122454"/>
                </a:cubicBezTo>
                <a:cubicBezTo>
                  <a:pt x="259337" y="120777"/>
                  <a:pt x="261768" y="119671"/>
                  <a:pt x="263940" y="119136"/>
                </a:cubicBezTo>
                <a:lnTo>
                  <a:pt x="263991" y="119136"/>
                </a:lnTo>
                <a:lnTo>
                  <a:pt x="269648" y="114881"/>
                </a:lnTo>
                <a:cubicBezTo>
                  <a:pt x="274658" y="111129"/>
                  <a:pt x="279396" y="107242"/>
                  <a:pt x="283864" y="103223"/>
                </a:cubicBezTo>
                <a:cubicBezTo>
                  <a:pt x="295265" y="91812"/>
                  <a:pt x="304352" y="85259"/>
                  <a:pt x="311124" y="83563"/>
                </a:cubicBezTo>
                <a:lnTo>
                  <a:pt x="317461" y="83640"/>
                </a:lnTo>
                <a:lnTo>
                  <a:pt x="317567" y="83563"/>
                </a:lnTo>
                <a:cubicBezTo>
                  <a:pt x="321968" y="81620"/>
                  <a:pt x="328649" y="81701"/>
                  <a:pt x="337612" y="83806"/>
                </a:cubicBezTo>
                <a:cubicBezTo>
                  <a:pt x="354386" y="89616"/>
                  <a:pt x="369645" y="98022"/>
                  <a:pt x="383390" y="109024"/>
                </a:cubicBezTo>
                <a:cubicBezTo>
                  <a:pt x="385676" y="112072"/>
                  <a:pt x="389200" y="118368"/>
                  <a:pt x="393962" y="127912"/>
                </a:cubicBezTo>
                <a:cubicBezTo>
                  <a:pt x="401963" y="140761"/>
                  <a:pt x="405664" y="150438"/>
                  <a:pt x="405064" y="156944"/>
                </a:cubicBezTo>
                <a:cubicBezTo>
                  <a:pt x="405064" y="162926"/>
                  <a:pt x="403028" y="169062"/>
                  <a:pt x="398956" y="175353"/>
                </a:cubicBezTo>
                <a:cubicBezTo>
                  <a:pt x="394884" y="181645"/>
                  <a:pt x="385571" y="192072"/>
                  <a:pt x="371017" y="206636"/>
                </a:cubicBezTo>
                <a:cubicBezTo>
                  <a:pt x="348814" y="230553"/>
                  <a:pt x="330745" y="251241"/>
                  <a:pt x="316810" y="268701"/>
                </a:cubicBezTo>
                <a:cubicBezTo>
                  <a:pt x="312057" y="274559"/>
                  <a:pt x="306761" y="281359"/>
                  <a:pt x="300922" y="289103"/>
                </a:cubicBezTo>
                <a:cubicBezTo>
                  <a:pt x="284244" y="312287"/>
                  <a:pt x="271814" y="330318"/>
                  <a:pt x="263632" y="343196"/>
                </a:cubicBezTo>
                <a:cubicBezTo>
                  <a:pt x="260689" y="347977"/>
                  <a:pt x="255917" y="355612"/>
                  <a:pt x="249316" y="366099"/>
                </a:cubicBezTo>
                <a:lnTo>
                  <a:pt x="233004" y="390136"/>
                </a:lnTo>
                <a:lnTo>
                  <a:pt x="234290" y="389291"/>
                </a:lnTo>
                <a:lnTo>
                  <a:pt x="234494" y="389255"/>
                </a:lnTo>
                <a:lnTo>
                  <a:pt x="234668" y="388962"/>
                </a:lnTo>
                <a:cubicBezTo>
                  <a:pt x="236228" y="387464"/>
                  <a:pt x="238567" y="385777"/>
                  <a:pt x="241687" y="383901"/>
                </a:cubicBezTo>
                <a:cubicBezTo>
                  <a:pt x="244411" y="382996"/>
                  <a:pt x="247931" y="380119"/>
                  <a:pt x="252245" y="375271"/>
                </a:cubicBezTo>
                <a:cubicBezTo>
                  <a:pt x="257570" y="370604"/>
                  <a:pt x="262075" y="367537"/>
                  <a:pt x="265761" y="366070"/>
                </a:cubicBezTo>
                <a:cubicBezTo>
                  <a:pt x="267057" y="365413"/>
                  <a:pt x="268643" y="363908"/>
                  <a:pt x="270519" y="361555"/>
                </a:cubicBezTo>
                <a:cubicBezTo>
                  <a:pt x="275672" y="357440"/>
                  <a:pt x="282454" y="352378"/>
                  <a:pt x="290864" y="346368"/>
                </a:cubicBezTo>
                <a:cubicBezTo>
                  <a:pt x="297237" y="341272"/>
                  <a:pt x="306090" y="333056"/>
                  <a:pt x="317425" y="321722"/>
                </a:cubicBezTo>
                <a:lnTo>
                  <a:pt x="336456" y="302219"/>
                </a:lnTo>
                <a:lnTo>
                  <a:pt x="342034" y="303106"/>
                </a:lnTo>
                <a:lnTo>
                  <a:pt x="342899" y="302219"/>
                </a:lnTo>
                <a:lnTo>
                  <a:pt x="355658" y="304248"/>
                </a:lnTo>
                <a:cubicBezTo>
                  <a:pt x="375470" y="309925"/>
                  <a:pt x="388352" y="318340"/>
                  <a:pt x="394305" y="329494"/>
                </a:cubicBezTo>
                <a:cubicBezTo>
                  <a:pt x="395467" y="332409"/>
                  <a:pt x="397296" y="335423"/>
                  <a:pt x="399792" y="338538"/>
                </a:cubicBezTo>
                <a:cubicBezTo>
                  <a:pt x="402459" y="342538"/>
                  <a:pt x="404140" y="347315"/>
                  <a:pt x="404835" y="352868"/>
                </a:cubicBezTo>
                <a:cubicBezTo>
                  <a:pt x="406778" y="360469"/>
                  <a:pt x="406259" y="366408"/>
                  <a:pt x="403278" y="370685"/>
                </a:cubicBezTo>
                <a:cubicBezTo>
                  <a:pt x="392762" y="385163"/>
                  <a:pt x="382656" y="400810"/>
                  <a:pt x="372960" y="417627"/>
                </a:cubicBezTo>
                <a:cubicBezTo>
                  <a:pt x="363263" y="434443"/>
                  <a:pt x="358415" y="443570"/>
                  <a:pt x="358415" y="445008"/>
                </a:cubicBezTo>
                <a:lnTo>
                  <a:pt x="357067" y="451225"/>
                </a:lnTo>
                <a:lnTo>
                  <a:pt x="383387" y="427174"/>
                </a:lnTo>
                <a:cubicBezTo>
                  <a:pt x="394324" y="416513"/>
                  <a:pt x="406003" y="404508"/>
                  <a:pt x="418423" y="391159"/>
                </a:cubicBezTo>
                <a:lnTo>
                  <a:pt x="446170" y="375771"/>
                </a:lnTo>
                <a:lnTo>
                  <a:pt x="443112" y="381040"/>
                </a:lnTo>
                <a:lnTo>
                  <a:pt x="452613" y="375771"/>
                </a:lnTo>
                <a:lnTo>
                  <a:pt x="436468" y="403589"/>
                </a:lnTo>
                <a:lnTo>
                  <a:pt x="425959" y="424513"/>
                </a:lnTo>
                <a:lnTo>
                  <a:pt x="448315" y="395530"/>
                </a:lnTo>
                <a:cubicBezTo>
                  <a:pt x="455596" y="385840"/>
                  <a:pt x="461625" y="377525"/>
                  <a:pt x="466401" y="370585"/>
                </a:cubicBezTo>
                <a:cubicBezTo>
                  <a:pt x="470363" y="363298"/>
                  <a:pt x="475145" y="357159"/>
                  <a:pt x="480745" y="352168"/>
                </a:cubicBezTo>
                <a:cubicBezTo>
                  <a:pt x="483003" y="349168"/>
                  <a:pt x="487051" y="343529"/>
                  <a:pt x="492890" y="335252"/>
                </a:cubicBezTo>
                <a:cubicBezTo>
                  <a:pt x="499948" y="324079"/>
                  <a:pt x="508963" y="310373"/>
                  <a:pt x="519936" y="294132"/>
                </a:cubicBezTo>
                <a:cubicBezTo>
                  <a:pt x="542748" y="261024"/>
                  <a:pt x="560660" y="233011"/>
                  <a:pt x="573671" y="210093"/>
                </a:cubicBezTo>
                <a:cubicBezTo>
                  <a:pt x="576462" y="206741"/>
                  <a:pt x="578620" y="204045"/>
                  <a:pt x="580144" y="202007"/>
                </a:cubicBezTo>
                <a:cubicBezTo>
                  <a:pt x="585677" y="194263"/>
                  <a:pt x="588445" y="190643"/>
                  <a:pt x="588445" y="191148"/>
                </a:cubicBezTo>
                <a:cubicBezTo>
                  <a:pt x="588445" y="187652"/>
                  <a:pt x="591978" y="180956"/>
                  <a:pt x="599046" y="171060"/>
                </a:cubicBezTo>
                <a:cubicBezTo>
                  <a:pt x="599308" y="170798"/>
                  <a:pt x="599759" y="169523"/>
                  <a:pt x="600400" y="167234"/>
                </a:cubicBezTo>
                <a:lnTo>
                  <a:pt x="601369" y="163378"/>
                </a:lnTo>
                <a:lnTo>
                  <a:pt x="590444" y="169631"/>
                </a:lnTo>
                <a:cubicBezTo>
                  <a:pt x="579567" y="175727"/>
                  <a:pt x="572733" y="178775"/>
                  <a:pt x="569942" y="178775"/>
                </a:cubicBezTo>
                <a:cubicBezTo>
                  <a:pt x="570256" y="178775"/>
                  <a:pt x="570394" y="178785"/>
                  <a:pt x="570356" y="178804"/>
                </a:cubicBezTo>
                <a:cubicBezTo>
                  <a:pt x="564555" y="181709"/>
                  <a:pt x="555202" y="183480"/>
                  <a:pt x="542295" y="184119"/>
                </a:cubicBezTo>
                <a:lnTo>
                  <a:pt x="538909" y="183540"/>
                </a:lnTo>
                <a:lnTo>
                  <a:pt x="535852" y="184119"/>
                </a:lnTo>
                <a:cubicBezTo>
                  <a:pt x="519955" y="185338"/>
                  <a:pt x="503077" y="178513"/>
                  <a:pt x="485217" y="163645"/>
                </a:cubicBezTo>
                <a:cubicBezTo>
                  <a:pt x="481865" y="159720"/>
                  <a:pt x="477450" y="155020"/>
                  <a:pt x="471973" y="149543"/>
                </a:cubicBezTo>
                <a:cubicBezTo>
                  <a:pt x="466496" y="144066"/>
                  <a:pt x="463758" y="139399"/>
                  <a:pt x="463758" y="135541"/>
                </a:cubicBezTo>
                <a:cubicBezTo>
                  <a:pt x="463758" y="136056"/>
                  <a:pt x="463291" y="135555"/>
                  <a:pt x="462357" y="134041"/>
                </a:cubicBezTo>
                <a:cubicBezTo>
                  <a:pt x="460986" y="131812"/>
                  <a:pt x="458985" y="129383"/>
                  <a:pt x="456357" y="126754"/>
                </a:cubicBezTo>
                <a:cubicBezTo>
                  <a:pt x="453518" y="113972"/>
                  <a:pt x="455447" y="107581"/>
                  <a:pt x="462143" y="107581"/>
                </a:cubicBezTo>
                <a:lnTo>
                  <a:pt x="465685" y="109731"/>
                </a:lnTo>
                <a:lnTo>
                  <a:pt x="468586" y="107581"/>
                </a:lnTo>
                <a:cubicBezTo>
                  <a:pt x="471415" y="107581"/>
                  <a:pt x="476906" y="110914"/>
                  <a:pt x="485059" y="117582"/>
                </a:cubicBezTo>
                <a:lnTo>
                  <a:pt x="502237" y="126196"/>
                </a:lnTo>
                <a:lnTo>
                  <a:pt x="525622" y="120011"/>
                </a:lnTo>
                <a:lnTo>
                  <a:pt x="529337" y="120203"/>
                </a:lnTo>
                <a:lnTo>
                  <a:pt x="534913" y="119072"/>
                </a:lnTo>
                <a:lnTo>
                  <a:pt x="532423" y="118796"/>
                </a:lnTo>
                <a:lnTo>
                  <a:pt x="540636" y="116091"/>
                </a:lnTo>
                <a:lnTo>
                  <a:pt x="542703" y="114446"/>
                </a:lnTo>
                <a:cubicBezTo>
                  <a:pt x="544489" y="113636"/>
                  <a:pt x="546916" y="112929"/>
                  <a:pt x="549983" y="112324"/>
                </a:cubicBezTo>
                <a:cubicBezTo>
                  <a:pt x="551859" y="111943"/>
                  <a:pt x="556750" y="109776"/>
                  <a:pt x="564656" y="105823"/>
                </a:cubicBezTo>
                <a:cubicBezTo>
                  <a:pt x="572676" y="102127"/>
                  <a:pt x="579472" y="99037"/>
                  <a:pt x="585044" y="96551"/>
                </a:cubicBezTo>
                <a:cubicBezTo>
                  <a:pt x="608866" y="86673"/>
                  <a:pt x="634922" y="70986"/>
                  <a:pt x="663211" y="49488"/>
                </a:cubicBezTo>
                <a:cubicBezTo>
                  <a:pt x="668907" y="43792"/>
                  <a:pt x="673665" y="40177"/>
                  <a:pt x="677484" y="38643"/>
                </a:cubicBezTo>
                <a:cubicBezTo>
                  <a:pt x="683137" y="35900"/>
                  <a:pt x="689300" y="34827"/>
                  <a:pt x="695972" y="35425"/>
                </a:cubicBezTo>
                <a:close/>
                <a:moveTo>
                  <a:pt x="4091174" y="23036"/>
                </a:moveTo>
                <a:cubicBezTo>
                  <a:pt x="4102218" y="22832"/>
                  <a:pt x="4114773" y="26706"/>
                  <a:pt x="4128839" y="34657"/>
                </a:cubicBezTo>
                <a:cubicBezTo>
                  <a:pt x="4140241" y="40648"/>
                  <a:pt x="4148737" y="45392"/>
                  <a:pt x="4154328" y="48887"/>
                </a:cubicBezTo>
                <a:cubicBezTo>
                  <a:pt x="4165158" y="61880"/>
                  <a:pt x="4170573" y="71328"/>
                  <a:pt x="4170573" y="77234"/>
                </a:cubicBezTo>
                <a:cubicBezTo>
                  <a:pt x="4170573" y="77567"/>
                  <a:pt x="4171473" y="79767"/>
                  <a:pt x="4173274" y="83835"/>
                </a:cubicBezTo>
                <a:cubicBezTo>
                  <a:pt x="4179246" y="96103"/>
                  <a:pt x="4178970" y="107647"/>
                  <a:pt x="4172445" y="118468"/>
                </a:cubicBezTo>
                <a:cubicBezTo>
                  <a:pt x="4170254" y="121582"/>
                  <a:pt x="4168963" y="124330"/>
                  <a:pt x="4168573" y="126712"/>
                </a:cubicBezTo>
                <a:cubicBezTo>
                  <a:pt x="4167764" y="129921"/>
                  <a:pt x="4166801" y="132650"/>
                  <a:pt x="4165687" y="134898"/>
                </a:cubicBezTo>
                <a:cubicBezTo>
                  <a:pt x="4165354" y="135403"/>
                  <a:pt x="4165187" y="135017"/>
                  <a:pt x="4165187" y="133741"/>
                </a:cubicBezTo>
                <a:lnTo>
                  <a:pt x="4159306" y="151545"/>
                </a:lnTo>
                <a:lnTo>
                  <a:pt x="4164944" y="147028"/>
                </a:lnTo>
                <a:cubicBezTo>
                  <a:pt x="4173526" y="143856"/>
                  <a:pt x="4179617" y="141499"/>
                  <a:pt x="4183218" y="139956"/>
                </a:cubicBezTo>
                <a:cubicBezTo>
                  <a:pt x="4187294" y="137508"/>
                  <a:pt x="4189714" y="136284"/>
                  <a:pt x="4190476" y="136284"/>
                </a:cubicBezTo>
                <a:cubicBezTo>
                  <a:pt x="4190047" y="136713"/>
                  <a:pt x="4190652" y="136113"/>
                  <a:pt x="4192290" y="134484"/>
                </a:cubicBezTo>
                <a:cubicBezTo>
                  <a:pt x="4197729" y="131484"/>
                  <a:pt x="4206630" y="126892"/>
                  <a:pt x="4218994" y="120711"/>
                </a:cubicBezTo>
                <a:cubicBezTo>
                  <a:pt x="4224909" y="118025"/>
                  <a:pt x="4229321" y="115903"/>
                  <a:pt x="4232231" y="114346"/>
                </a:cubicBezTo>
                <a:cubicBezTo>
                  <a:pt x="4235141" y="112788"/>
                  <a:pt x="4236596" y="112205"/>
                  <a:pt x="4236596" y="112595"/>
                </a:cubicBezTo>
                <a:cubicBezTo>
                  <a:pt x="4238568" y="110624"/>
                  <a:pt x="4240725" y="109145"/>
                  <a:pt x="4243068" y="108159"/>
                </a:cubicBezTo>
                <a:lnTo>
                  <a:pt x="4246467" y="107497"/>
                </a:lnTo>
                <a:lnTo>
                  <a:pt x="4249890" y="105041"/>
                </a:lnTo>
                <a:cubicBezTo>
                  <a:pt x="4251433" y="104334"/>
                  <a:pt x="4253041" y="103980"/>
                  <a:pt x="4254712" y="103980"/>
                </a:cubicBezTo>
                <a:cubicBezTo>
                  <a:pt x="4252569" y="103980"/>
                  <a:pt x="4251360" y="104123"/>
                  <a:pt x="4251083" y="104409"/>
                </a:cubicBezTo>
                <a:cubicBezTo>
                  <a:pt x="4252636" y="103361"/>
                  <a:pt x="4255684" y="101213"/>
                  <a:pt x="4260227" y="97965"/>
                </a:cubicBezTo>
                <a:lnTo>
                  <a:pt x="4266160" y="92042"/>
                </a:lnTo>
                <a:lnTo>
                  <a:pt x="4265257" y="90625"/>
                </a:lnTo>
                <a:cubicBezTo>
                  <a:pt x="4264842" y="87174"/>
                  <a:pt x="4266804" y="81849"/>
                  <a:pt x="4271143" y="74648"/>
                </a:cubicBezTo>
                <a:cubicBezTo>
                  <a:pt x="4277430" y="69076"/>
                  <a:pt x="4284016" y="67066"/>
                  <a:pt x="4290903" y="68619"/>
                </a:cubicBezTo>
                <a:cubicBezTo>
                  <a:pt x="4321125" y="79553"/>
                  <a:pt x="4343752" y="96132"/>
                  <a:pt x="4358782" y="118353"/>
                </a:cubicBezTo>
                <a:cubicBezTo>
                  <a:pt x="4360716" y="123478"/>
                  <a:pt x="4362878" y="128731"/>
                  <a:pt x="4365269" y="134112"/>
                </a:cubicBezTo>
                <a:cubicBezTo>
                  <a:pt x="4374804" y="158506"/>
                  <a:pt x="4366445" y="170103"/>
                  <a:pt x="4340195" y="168902"/>
                </a:cubicBezTo>
                <a:cubicBezTo>
                  <a:pt x="4332565" y="168302"/>
                  <a:pt x="4327769" y="168655"/>
                  <a:pt x="4325807" y="169960"/>
                </a:cubicBezTo>
                <a:cubicBezTo>
                  <a:pt x="4321292" y="171455"/>
                  <a:pt x="4317287" y="172703"/>
                  <a:pt x="4313791" y="173703"/>
                </a:cubicBezTo>
                <a:cubicBezTo>
                  <a:pt x="4310562" y="175313"/>
                  <a:pt x="4308352" y="176418"/>
                  <a:pt x="4307162" y="177018"/>
                </a:cubicBezTo>
                <a:cubicBezTo>
                  <a:pt x="4305105" y="178046"/>
                  <a:pt x="4301494" y="178880"/>
                  <a:pt x="4296332" y="179518"/>
                </a:cubicBezTo>
                <a:cubicBezTo>
                  <a:pt x="4291407" y="180756"/>
                  <a:pt x="4286545" y="181704"/>
                  <a:pt x="4281744" y="182361"/>
                </a:cubicBezTo>
                <a:cubicBezTo>
                  <a:pt x="4268095" y="185352"/>
                  <a:pt x="4258789" y="186848"/>
                  <a:pt x="4253827" y="186848"/>
                </a:cubicBezTo>
                <a:cubicBezTo>
                  <a:pt x="4254465" y="186848"/>
                  <a:pt x="4253550" y="187338"/>
                  <a:pt x="4251083" y="188319"/>
                </a:cubicBezTo>
                <a:cubicBezTo>
                  <a:pt x="4241892" y="190300"/>
                  <a:pt x="4221008" y="193096"/>
                  <a:pt x="4188433" y="196706"/>
                </a:cubicBezTo>
                <a:cubicBezTo>
                  <a:pt x="4174031" y="198373"/>
                  <a:pt x="4163715" y="199761"/>
                  <a:pt x="4157486" y="200871"/>
                </a:cubicBezTo>
                <a:cubicBezTo>
                  <a:pt x="4151257" y="201980"/>
                  <a:pt x="4148142" y="200949"/>
                  <a:pt x="4148142" y="197778"/>
                </a:cubicBezTo>
                <a:cubicBezTo>
                  <a:pt x="4147161" y="199730"/>
                  <a:pt x="4146423" y="201969"/>
                  <a:pt x="4145927" y="204493"/>
                </a:cubicBezTo>
                <a:cubicBezTo>
                  <a:pt x="4145013" y="207455"/>
                  <a:pt x="4143518" y="213241"/>
                  <a:pt x="4141441" y="221852"/>
                </a:cubicBezTo>
                <a:cubicBezTo>
                  <a:pt x="4138088" y="229910"/>
                  <a:pt x="4135917" y="235416"/>
                  <a:pt x="4134926" y="238368"/>
                </a:cubicBezTo>
                <a:cubicBezTo>
                  <a:pt x="4133154" y="242493"/>
                  <a:pt x="4129297" y="253170"/>
                  <a:pt x="4123353" y="270401"/>
                </a:cubicBezTo>
                <a:cubicBezTo>
                  <a:pt x="4117181" y="288917"/>
                  <a:pt x="4112528" y="301619"/>
                  <a:pt x="4109394" y="308506"/>
                </a:cubicBezTo>
                <a:cubicBezTo>
                  <a:pt x="4104727" y="320431"/>
                  <a:pt x="4102627" y="329651"/>
                  <a:pt x="4103093" y="336166"/>
                </a:cubicBezTo>
                <a:cubicBezTo>
                  <a:pt x="4103427" y="337452"/>
                  <a:pt x="4105637" y="337495"/>
                  <a:pt x="4109723" y="336295"/>
                </a:cubicBezTo>
                <a:cubicBezTo>
                  <a:pt x="4123505" y="334276"/>
                  <a:pt x="4136398" y="331466"/>
                  <a:pt x="4148399" y="327865"/>
                </a:cubicBezTo>
                <a:cubicBezTo>
                  <a:pt x="4151447" y="327256"/>
                  <a:pt x="4155976" y="325751"/>
                  <a:pt x="4161987" y="323350"/>
                </a:cubicBezTo>
                <a:cubicBezTo>
                  <a:pt x="4170254" y="320807"/>
                  <a:pt x="4181918" y="317350"/>
                  <a:pt x="4196977" y="312978"/>
                </a:cubicBezTo>
                <a:cubicBezTo>
                  <a:pt x="4220456" y="306710"/>
                  <a:pt x="4239982" y="302019"/>
                  <a:pt x="4255555" y="298904"/>
                </a:cubicBezTo>
                <a:cubicBezTo>
                  <a:pt x="4260908" y="297828"/>
                  <a:pt x="4263595" y="297285"/>
                  <a:pt x="4263613" y="297276"/>
                </a:cubicBezTo>
                <a:lnTo>
                  <a:pt x="4272211" y="296916"/>
                </a:lnTo>
                <a:lnTo>
                  <a:pt x="4267600" y="296404"/>
                </a:lnTo>
                <a:cubicBezTo>
                  <a:pt x="4270762" y="294309"/>
                  <a:pt x="4274539" y="293261"/>
                  <a:pt x="4278930" y="293261"/>
                </a:cubicBezTo>
                <a:cubicBezTo>
                  <a:pt x="4281540" y="293261"/>
                  <a:pt x="4283359" y="293156"/>
                  <a:pt x="4284388" y="292947"/>
                </a:cubicBezTo>
                <a:cubicBezTo>
                  <a:pt x="4287169" y="291556"/>
                  <a:pt x="4293213" y="290527"/>
                  <a:pt x="4302518" y="289860"/>
                </a:cubicBezTo>
                <a:cubicBezTo>
                  <a:pt x="4311224" y="288108"/>
                  <a:pt x="4319930" y="286293"/>
                  <a:pt x="4328636" y="284417"/>
                </a:cubicBezTo>
                <a:cubicBezTo>
                  <a:pt x="4350639" y="280731"/>
                  <a:pt x="4366583" y="280216"/>
                  <a:pt x="4376471" y="282874"/>
                </a:cubicBezTo>
                <a:cubicBezTo>
                  <a:pt x="4400407" y="291923"/>
                  <a:pt x="4421829" y="305258"/>
                  <a:pt x="4440736" y="322879"/>
                </a:cubicBezTo>
                <a:cubicBezTo>
                  <a:pt x="4451394" y="337909"/>
                  <a:pt x="4459714" y="353816"/>
                  <a:pt x="4465696" y="370599"/>
                </a:cubicBezTo>
                <a:cubicBezTo>
                  <a:pt x="4463772" y="387430"/>
                  <a:pt x="4458328" y="395845"/>
                  <a:pt x="4449365" y="395845"/>
                </a:cubicBezTo>
                <a:cubicBezTo>
                  <a:pt x="4450737" y="395845"/>
                  <a:pt x="4450499" y="397698"/>
                  <a:pt x="4448651" y="401403"/>
                </a:cubicBezTo>
                <a:cubicBezTo>
                  <a:pt x="4448651" y="402613"/>
                  <a:pt x="4447884" y="404742"/>
                  <a:pt x="4446351" y="407790"/>
                </a:cubicBezTo>
                <a:cubicBezTo>
                  <a:pt x="4445913" y="409542"/>
                  <a:pt x="4445436" y="413243"/>
                  <a:pt x="4444922" y="418891"/>
                </a:cubicBezTo>
                <a:cubicBezTo>
                  <a:pt x="4444274" y="427273"/>
                  <a:pt x="4441855" y="441008"/>
                  <a:pt x="4437664" y="460096"/>
                </a:cubicBezTo>
                <a:cubicBezTo>
                  <a:pt x="4436016" y="465878"/>
                  <a:pt x="4434078" y="473769"/>
                  <a:pt x="4431849" y="483770"/>
                </a:cubicBezTo>
                <a:cubicBezTo>
                  <a:pt x="4429468" y="496905"/>
                  <a:pt x="4427420" y="506873"/>
                  <a:pt x="4425705" y="513674"/>
                </a:cubicBezTo>
                <a:cubicBezTo>
                  <a:pt x="4423419" y="518246"/>
                  <a:pt x="4422024" y="521947"/>
                  <a:pt x="4421519" y="524776"/>
                </a:cubicBezTo>
                <a:lnTo>
                  <a:pt x="4419304" y="532271"/>
                </a:lnTo>
                <a:lnTo>
                  <a:pt x="4419333" y="532652"/>
                </a:lnTo>
                <a:cubicBezTo>
                  <a:pt x="4419223" y="534540"/>
                  <a:pt x="4418909" y="537082"/>
                  <a:pt x="4418390" y="540278"/>
                </a:cubicBezTo>
                <a:cubicBezTo>
                  <a:pt x="4417180" y="542087"/>
                  <a:pt x="4416061" y="545573"/>
                  <a:pt x="4415032" y="550736"/>
                </a:cubicBezTo>
                <a:cubicBezTo>
                  <a:pt x="4409060" y="571653"/>
                  <a:pt x="4401740" y="592346"/>
                  <a:pt x="4393073" y="612815"/>
                </a:cubicBezTo>
                <a:cubicBezTo>
                  <a:pt x="4391253" y="616959"/>
                  <a:pt x="4390344" y="619030"/>
                  <a:pt x="4390344" y="619030"/>
                </a:cubicBezTo>
                <a:cubicBezTo>
                  <a:pt x="4390344" y="621783"/>
                  <a:pt x="4388953" y="625593"/>
                  <a:pt x="4386172" y="630460"/>
                </a:cubicBezTo>
                <a:cubicBezTo>
                  <a:pt x="4383438" y="639223"/>
                  <a:pt x="4381300" y="645505"/>
                  <a:pt x="4379757" y="649305"/>
                </a:cubicBezTo>
                <a:cubicBezTo>
                  <a:pt x="4377813" y="654430"/>
                  <a:pt x="4372337" y="666331"/>
                  <a:pt x="4363326" y="685010"/>
                </a:cubicBezTo>
                <a:cubicBezTo>
                  <a:pt x="4361630" y="688448"/>
                  <a:pt x="4360230" y="691820"/>
                  <a:pt x="4359125" y="695125"/>
                </a:cubicBezTo>
                <a:cubicBezTo>
                  <a:pt x="4355582" y="703974"/>
                  <a:pt x="4350753" y="714833"/>
                  <a:pt x="4344638" y="727701"/>
                </a:cubicBezTo>
                <a:cubicBezTo>
                  <a:pt x="4342171" y="733445"/>
                  <a:pt x="4339790" y="737178"/>
                  <a:pt x="4337494" y="738902"/>
                </a:cubicBezTo>
                <a:cubicBezTo>
                  <a:pt x="4336780" y="740693"/>
                  <a:pt x="4334708" y="744998"/>
                  <a:pt x="4331279" y="751818"/>
                </a:cubicBezTo>
                <a:cubicBezTo>
                  <a:pt x="4324316" y="766363"/>
                  <a:pt x="4315477" y="776693"/>
                  <a:pt x="4304762" y="782808"/>
                </a:cubicBezTo>
                <a:cubicBezTo>
                  <a:pt x="4299675" y="784970"/>
                  <a:pt x="4293389" y="785408"/>
                  <a:pt x="4285902" y="784122"/>
                </a:cubicBezTo>
                <a:cubicBezTo>
                  <a:pt x="4279673" y="782741"/>
                  <a:pt x="4274439" y="780779"/>
                  <a:pt x="4270200" y="778236"/>
                </a:cubicBezTo>
                <a:cubicBezTo>
                  <a:pt x="4267619" y="776169"/>
                  <a:pt x="4265004" y="774469"/>
                  <a:pt x="4262356" y="773135"/>
                </a:cubicBezTo>
                <a:cubicBezTo>
                  <a:pt x="4253545" y="770944"/>
                  <a:pt x="4242473" y="760186"/>
                  <a:pt x="4229138" y="740860"/>
                </a:cubicBezTo>
                <a:cubicBezTo>
                  <a:pt x="4226814" y="737421"/>
                  <a:pt x="4223775" y="732321"/>
                  <a:pt x="4220022" y="725558"/>
                </a:cubicBezTo>
                <a:cubicBezTo>
                  <a:pt x="4218156" y="721805"/>
                  <a:pt x="4208097" y="715099"/>
                  <a:pt x="4189847" y="705441"/>
                </a:cubicBezTo>
                <a:cubicBezTo>
                  <a:pt x="4175388" y="699155"/>
                  <a:pt x="4164701" y="693320"/>
                  <a:pt x="4157786" y="687939"/>
                </a:cubicBezTo>
                <a:cubicBezTo>
                  <a:pt x="4118010" y="658849"/>
                  <a:pt x="4088877" y="629965"/>
                  <a:pt x="4070389" y="601285"/>
                </a:cubicBezTo>
                <a:lnTo>
                  <a:pt x="4067960" y="582083"/>
                </a:lnTo>
                <a:lnTo>
                  <a:pt x="4088392" y="593241"/>
                </a:lnTo>
                <a:cubicBezTo>
                  <a:pt x="4097059" y="603519"/>
                  <a:pt x="4108432" y="613863"/>
                  <a:pt x="4122510" y="624274"/>
                </a:cubicBezTo>
                <a:cubicBezTo>
                  <a:pt x="4134397" y="632027"/>
                  <a:pt x="4149556" y="638280"/>
                  <a:pt x="4167987" y="643033"/>
                </a:cubicBezTo>
                <a:cubicBezTo>
                  <a:pt x="4174817" y="645472"/>
                  <a:pt x="4187280" y="646691"/>
                  <a:pt x="4205378" y="646691"/>
                </a:cubicBezTo>
                <a:cubicBezTo>
                  <a:pt x="4230524" y="646691"/>
                  <a:pt x="4245897" y="644357"/>
                  <a:pt x="4251498" y="639690"/>
                </a:cubicBezTo>
                <a:cubicBezTo>
                  <a:pt x="4263099" y="631622"/>
                  <a:pt x="4268900" y="627426"/>
                  <a:pt x="4268900" y="627103"/>
                </a:cubicBezTo>
                <a:cubicBezTo>
                  <a:pt x="4268900" y="624083"/>
                  <a:pt x="4271086" y="619959"/>
                  <a:pt x="4275458" y="614730"/>
                </a:cubicBezTo>
                <a:cubicBezTo>
                  <a:pt x="4278363" y="611348"/>
                  <a:pt x="4280306" y="608672"/>
                  <a:pt x="4281287" y="606700"/>
                </a:cubicBezTo>
                <a:cubicBezTo>
                  <a:pt x="4282544" y="603557"/>
                  <a:pt x="4283973" y="600785"/>
                  <a:pt x="4285573" y="598385"/>
                </a:cubicBezTo>
                <a:cubicBezTo>
                  <a:pt x="4286450" y="597080"/>
                  <a:pt x="4288664" y="592865"/>
                  <a:pt x="4292217" y="585740"/>
                </a:cubicBezTo>
                <a:cubicBezTo>
                  <a:pt x="4295217" y="577939"/>
                  <a:pt x="4298756" y="569967"/>
                  <a:pt x="4302833" y="561823"/>
                </a:cubicBezTo>
                <a:cubicBezTo>
                  <a:pt x="4305919" y="554089"/>
                  <a:pt x="4307462" y="550136"/>
                  <a:pt x="4307462" y="549964"/>
                </a:cubicBezTo>
                <a:cubicBezTo>
                  <a:pt x="4307462" y="548383"/>
                  <a:pt x="4309705" y="541182"/>
                  <a:pt x="4314191" y="528362"/>
                </a:cubicBezTo>
                <a:cubicBezTo>
                  <a:pt x="4317077" y="517941"/>
                  <a:pt x="4319425" y="509688"/>
                  <a:pt x="4321235" y="503601"/>
                </a:cubicBezTo>
                <a:cubicBezTo>
                  <a:pt x="4322464" y="497505"/>
                  <a:pt x="4324145" y="492310"/>
                  <a:pt x="4326279" y="488014"/>
                </a:cubicBezTo>
                <a:cubicBezTo>
                  <a:pt x="4327536" y="484661"/>
                  <a:pt x="4329084" y="474726"/>
                  <a:pt x="4330922" y="458210"/>
                </a:cubicBezTo>
                <a:cubicBezTo>
                  <a:pt x="4331436" y="456696"/>
                  <a:pt x="4333784" y="445775"/>
                  <a:pt x="4337966" y="425449"/>
                </a:cubicBezTo>
                <a:cubicBezTo>
                  <a:pt x="4344548" y="385653"/>
                  <a:pt x="4346938" y="358460"/>
                  <a:pt x="4345138" y="343867"/>
                </a:cubicBezTo>
                <a:cubicBezTo>
                  <a:pt x="4345138" y="343705"/>
                  <a:pt x="4335003" y="343386"/>
                  <a:pt x="4314734" y="342910"/>
                </a:cubicBezTo>
                <a:cubicBezTo>
                  <a:pt x="4300151" y="341729"/>
                  <a:pt x="4286773" y="342000"/>
                  <a:pt x="4274601" y="343724"/>
                </a:cubicBezTo>
                <a:cubicBezTo>
                  <a:pt x="4263437" y="345477"/>
                  <a:pt x="4256389" y="346944"/>
                  <a:pt x="4253455" y="348125"/>
                </a:cubicBezTo>
                <a:cubicBezTo>
                  <a:pt x="4250559" y="348849"/>
                  <a:pt x="4247988" y="349211"/>
                  <a:pt x="4245740" y="349211"/>
                </a:cubicBezTo>
                <a:cubicBezTo>
                  <a:pt x="4246102" y="349211"/>
                  <a:pt x="4244437" y="349737"/>
                  <a:pt x="4240746" y="350790"/>
                </a:cubicBezTo>
                <a:cubicBezTo>
                  <a:pt x="4237056" y="351842"/>
                  <a:pt x="4232343" y="353516"/>
                  <a:pt x="4226609" y="355812"/>
                </a:cubicBezTo>
                <a:cubicBezTo>
                  <a:pt x="4212902" y="360374"/>
                  <a:pt x="4204630" y="362655"/>
                  <a:pt x="4201791" y="362655"/>
                </a:cubicBezTo>
                <a:cubicBezTo>
                  <a:pt x="4202001" y="362655"/>
                  <a:pt x="4197993" y="364451"/>
                  <a:pt x="4189769" y="368042"/>
                </a:cubicBezTo>
                <a:cubicBezTo>
                  <a:pt x="4181544" y="371633"/>
                  <a:pt x="4173159" y="375531"/>
                  <a:pt x="4164615" y="379736"/>
                </a:cubicBezTo>
                <a:cubicBezTo>
                  <a:pt x="4156072" y="383941"/>
                  <a:pt x="4148199" y="388116"/>
                  <a:pt x="4140998" y="392259"/>
                </a:cubicBezTo>
                <a:cubicBezTo>
                  <a:pt x="4123987" y="401765"/>
                  <a:pt x="4109101" y="409940"/>
                  <a:pt x="4096342" y="416784"/>
                </a:cubicBezTo>
                <a:cubicBezTo>
                  <a:pt x="4083584" y="423627"/>
                  <a:pt x="4074176" y="427387"/>
                  <a:pt x="4068117" y="428064"/>
                </a:cubicBezTo>
                <a:cubicBezTo>
                  <a:pt x="4056983" y="430511"/>
                  <a:pt x="4044253" y="430454"/>
                  <a:pt x="4029927" y="427892"/>
                </a:cubicBezTo>
                <a:cubicBezTo>
                  <a:pt x="4005076" y="419824"/>
                  <a:pt x="3987241" y="405989"/>
                  <a:pt x="3976420" y="386387"/>
                </a:cubicBezTo>
                <a:cubicBezTo>
                  <a:pt x="3972267" y="370347"/>
                  <a:pt x="3975330" y="362327"/>
                  <a:pt x="3985607" y="362327"/>
                </a:cubicBezTo>
                <a:cubicBezTo>
                  <a:pt x="3990922" y="362327"/>
                  <a:pt x="3996680" y="360331"/>
                  <a:pt x="4002881" y="356340"/>
                </a:cubicBezTo>
                <a:cubicBezTo>
                  <a:pt x="4007948" y="353302"/>
                  <a:pt x="4014654" y="342872"/>
                  <a:pt x="4022998" y="325051"/>
                </a:cubicBezTo>
                <a:cubicBezTo>
                  <a:pt x="4024865" y="320993"/>
                  <a:pt x="4027443" y="314425"/>
                  <a:pt x="4030734" y="305348"/>
                </a:cubicBezTo>
                <a:cubicBezTo>
                  <a:pt x="4034025" y="296271"/>
                  <a:pt x="4035671" y="291694"/>
                  <a:pt x="4035671" y="291618"/>
                </a:cubicBezTo>
                <a:cubicBezTo>
                  <a:pt x="4035671" y="289284"/>
                  <a:pt x="4037057" y="286274"/>
                  <a:pt x="4039828" y="282588"/>
                </a:cubicBezTo>
                <a:cubicBezTo>
                  <a:pt x="4041419" y="279797"/>
                  <a:pt x="4043472" y="273382"/>
                  <a:pt x="4045986" y="263343"/>
                </a:cubicBezTo>
                <a:cubicBezTo>
                  <a:pt x="4048291" y="252446"/>
                  <a:pt x="4050949" y="243388"/>
                  <a:pt x="4053959" y="236168"/>
                </a:cubicBezTo>
                <a:cubicBezTo>
                  <a:pt x="4055635" y="228072"/>
                  <a:pt x="4056967" y="221369"/>
                  <a:pt x="4057956" y="216058"/>
                </a:cubicBezTo>
                <a:lnTo>
                  <a:pt x="4058955" y="210411"/>
                </a:lnTo>
                <a:lnTo>
                  <a:pt x="4039485" y="215551"/>
                </a:lnTo>
                <a:cubicBezTo>
                  <a:pt x="4005738" y="221523"/>
                  <a:pt x="3983707" y="225981"/>
                  <a:pt x="3973391" y="228924"/>
                </a:cubicBezTo>
                <a:cubicBezTo>
                  <a:pt x="3972144" y="230172"/>
                  <a:pt x="3969339" y="230796"/>
                  <a:pt x="3964976" y="230796"/>
                </a:cubicBezTo>
                <a:cubicBezTo>
                  <a:pt x="3964824" y="230796"/>
                  <a:pt x="3963266" y="231291"/>
                  <a:pt x="3960304" y="232282"/>
                </a:cubicBezTo>
                <a:cubicBezTo>
                  <a:pt x="3945959" y="233682"/>
                  <a:pt x="3940325" y="228734"/>
                  <a:pt x="3943402" y="217437"/>
                </a:cubicBezTo>
                <a:cubicBezTo>
                  <a:pt x="3946688" y="215237"/>
                  <a:pt x="3955951" y="212227"/>
                  <a:pt x="3971191" y="208407"/>
                </a:cubicBezTo>
                <a:cubicBezTo>
                  <a:pt x="3984421" y="203654"/>
                  <a:pt x="3999338" y="198620"/>
                  <a:pt x="4015940" y="193306"/>
                </a:cubicBezTo>
                <a:cubicBezTo>
                  <a:pt x="4042600" y="184828"/>
                  <a:pt x="4058783" y="180018"/>
                  <a:pt x="4064489" y="178875"/>
                </a:cubicBezTo>
                <a:cubicBezTo>
                  <a:pt x="4064412" y="178904"/>
                  <a:pt x="4064374" y="180047"/>
                  <a:pt x="4064374" y="182304"/>
                </a:cubicBezTo>
                <a:cubicBezTo>
                  <a:pt x="4065565" y="169931"/>
                  <a:pt x="4067060" y="159239"/>
                  <a:pt x="4068860" y="150229"/>
                </a:cubicBezTo>
                <a:cubicBezTo>
                  <a:pt x="4070689" y="135855"/>
                  <a:pt x="4072485" y="114662"/>
                  <a:pt x="4074247" y="86649"/>
                </a:cubicBezTo>
                <a:lnTo>
                  <a:pt x="4074247" y="72419"/>
                </a:lnTo>
                <a:lnTo>
                  <a:pt x="4069989" y="69590"/>
                </a:lnTo>
                <a:cubicBezTo>
                  <a:pt x="4048024" y="58055"/>
                  <a:pt x="4030660" y="52288"/>
                  <a:pt x="4017897" y="52288"/>
                </a:cubicBezTo>
                <a:cubicBezTo>
                  <a:pt x="4015487" y="52288"/>
                  <a:pt x="4014349" y="52021"/>
                  <a:pt x="4014482" y="51488"/>
                </a:cubicBezTo>
                <a:cubicBezTo>
                  <a:pt x="3998109" y="59194"/>
                  <a:pt x="3991960" y="55598"/>
                  <a:pt x="3996037" y="40701"/>
                </a:cubicBezTo>
                <a:cubicBezTo>
                  <a:pt x="3997752" y="36386"/>
                  <a:pt x="4001824" y="32395"/>
                  <a:pt x="4008253" y="28728"/>
                </a:cubicBezTo>
                <a:cubicBezTo>
                  <a:pt x="4012463" y="27042"/>
                  <a:pt x="4017235" y="26006"/>
                  <a:pt x="4022569" y="25620"/>
                </a:cubicBezTo>
                <a:cubicBezTo>
                  <a:pt x="4027903" y="25235"/>
                  <a:pt x="4035028" y="25042"/>
                  <a:pt x="4043943" y="25042"/>
                </a:cubicBezTo>
                <a:cubicBezTo>
                  <a:pt x="4063593" y="25699"/>
                  <a:pt x="4075823" y="25551"/>
                  <a:pt x="4080633" y="24599"/>
                </a:cubicBezTo>
                <a:cubicBezTo>
                  <a:pt x="4083979" y="23625"/>
                  <a:pt x="4087493" y="23104"/>
                  <a:pt x="4091174" y="23036"/>
                </a:cubicBezTo>
                <a:close/>
                <a:moveTo>
                  <a:pt x="5074433" y="17930"/>
                </a:moveTo>
                <a:cubicBezTo>
                  <a:pt x="5078960" y="18194"/>
                  <a:pt x="5083540" y="19084"/>
                  <a:pt x="5088174" y="20598"/>
                </a:cubicBezTo>
                <a:cubicBezTo>
                  <a:pt x="5090422" y="22084"/>
                  <a:pt x="5093788" y="23951"/>
                  <a:pt x="5098275" y="26199"/>
                </a:cubicBezTo>
                <a:lnTo>
                  <a:pt x="5106504" y="30841"/>
                </a:lnTo>
                <a:lnTo>
                  <a:pt x="5110008" y="31575"/>
                </a:lnTo>
                <a:cubicBezTo>
                  <a:pt x="5111735" y="32339"/>
                  <a:pt x="5113362" y="33486"/>
                  <a:pt x="5114891" y="35014"/>
                </a:cubicBezTo>
                <a:cubicBezTo>
                  <a:pt x="5115025" y="35281"/>
                  <a:pt x="5116935" y="36234"/>
                  <a:pt x="5120620" y="37872"/>
                </a:cubicBezTo>
                <a:cubicBezTo>
                  <a:pt x="5124883" y="40239"/>
                  <a:pt x="5128080" y="42459"/>
                  <a:pt x="5130211" y="44533"/>
                </a:cubicBezTo>
                <a:lnTo>
                  <a:pt x="5130413" y="44900"/>
                </a:lnTo>
                <a:lnTo>
                  <a:pt x="5132129" y="45401"/>
                </a:lnTo>
                <a:lnTo>
                  <a:pt x="5135422" y="47997"/>
                </a:lnTo>
                <a:lnTo>
                  <a:pt x="5136955" y="48445"/>
                </a:lnTo>
                <a:cubicBezTo>
                  <a:pt x="5138933" y="49692"/>
                  <a:pt x="5140756" y="51564"/>
                  <a:pt x="5142423" y="54060"/>
                </a:cubicBezTo>
                <a:cubicBezTo>
                  <a:pt x="5142976" y="55717"/>
                  <a:pt x="5143800" y="57274"/>
                  <a:pt x="5144895" y="58732"/>
                </a:cubicBezTo>
                <a:cubicBezTo>
                  <a:pt x="5148600" y="62437"/>
                  <a:pt x="5150453" y="65913"/>
                  <a:pt x="5150453" y="69161"/>
                </a:cubicBezTo>
                <a:cubicBezTo>
                  <a:pt x="5150453" y="68952"/>
                  <a:pt x="5151891" y="72195"/>
                  <a:pt x="5154768" y="78891"/>
                </a:cubicBezTo>
                <a:cubicBezTo>
                  <a:pt x="5159663" y="87997"/>
                  <a:pt x="5162112" y="96427"/>
                  <a:pt x="5162112" y="104180"/>
                </a:cubicBezTo>
                <a:cubicBezTo>
                  <a:pt x="5162712" y="113276"/>
                  <a:pt x="5160735" y="119425"/>
                  <a:pt x="5156182" y="122625"/>
                </a:cubicBezTo>
                <a:cubicBezTo>
                  <a:pt x="5154077" y="124016"/>
                  <a:pt x="5151672" y="125388"/>
                  <a:pt x="5148967" y="126740"/>
                </a:cubicBezTo>
                <a:cubicBezTo>
                  <a:pt x="5147786" y="126740"/>
                  <a:pt x="5147167" y="126754"/>
                  <a:pt x="5147110" y="126783"/>
                </a:cubicBezTo>
                <a:cubicBezTo>
                  <a:pt x="5145338" y="127669"/>
                  <a:pt x="5140747" y="128850"/>
                  <a:pt x="5133337" y="130326"/>
                </a:cubicBezTo>
                <a:cubicBezTo>
                  <a:pt x="5128593" y="130860"/>
                  <a:pt x="5123535" y="131931"/>
                  <a:pt x="5118163" y="133541"/>
                </a:cubicBezTo>
                <a:cubicBezTo>
                  <a:pt x="5110934" y="134989"/>
                  <a:pt x="5102723" y="136256"/>
                  <a:pt x="5093531" y="137341"/>
                </a:cubicBezTo>
                <a:cubicBezTo>
                  <a:pt x="5076396" y="139789"/>
                  <a:pt x="5059051" y="144033"/>
                  <a:pt x="5041496" y="150072"/>
                </a:cubicBezTo>
                <a:cubicBezTo>
                  <a:pt x="5022780" y="155758"/>
                  <a:pt x="5007792" y="161435"/>
                  <a:pt x="4996534" y="167102"/>
                </a:cubicBezTo>
                <a:cubicBezTo>
                  <a:pt x="4989904" y="170693"/>
                  <a:pt x="4982489" y="172489"/>
                  <a:pt x="4974288" y="172489"/>
                </a:cubicBezTo>
                <a:cubicBezTo>
                  <a:pt x="4978317" y="161163"/>
                  <a:pt x="4982241" y="153967"/>
                  <a:pt x="4986061" y="150900"/>
                </a:cubicBezTo>
                <a:cubicBezTo>
                  <a:pt x="4993776" y="143890"/>
                  <a:pt x="5003315" y="135003"/>
                  <a:pt x="5014679" y="124240"/>
                </a:cubicBezTo>
                <a:cubicBezTo>
                  <a:pt x="5025975" y="113477"/>
                  <a:pt x="5032371" y="105618"/>
                  <a:pt x="5033867" y="100665"/>
                </a:cubicBezTo>
                <a:cubicBezTo>
                  <a:pt x="5036610" y="94065"/>
                  <a:pt x="5037982" y="90740"/>
                  <a:pt x="5037982" y="90693"/>
                </a:cubicBezTo>
                <a:cubicBezTo>
                  <a:pt x="5037982" y="89578"/>
                  <a:pt x="5030657" y="88140"/>
                  <a:pt x="5016008" y="86378"/>
                </a:cubicBezTo>
                <a:cubicBezTo>
                  <a:pt x="5008740" y="85130"/>
                  <a:pt x="5001320" y="83897"/>
                  <a:pt x="4993747" y="82677"/>
                </a:cubicBezTo>
                <a:cubicBezTo>
                  <a:pt x="4985232" y="81973"/>
                  <a:pt x="4979303" y="79958"/>
                  <a:pt x="4975960" y="76634"/>
                </a:cubicBezTo>
                <a:cubicBezTo>
                  <a:pt x="4972455" y="70357"/>
                  <a:pt x="4972283" y="65332"/>
                  <a:pt x="4975445" y="61561"/>
                </a:cubicBezTo>
                <a:cubicBezTo>
                  <a:pt x="4978608" y="57789"/>
                  <a:pt x="4983165" y="54664"/>
                  <a:pt x="4989119" y="52188"/>
                </a:cubicBezTo>
                <a:cubicBezTo>
                  <a:pt x="4998291" y="48654"/>
                  <a:pt x="5005030" y="45816"/>
                  <a:pt x="5009335" y="43673"/>
                </a:cubicBezTo>
                <a:cubicBezTo>
                  <a:pt x="5013088" y="41425"/>
                  <a:pt x="5016117" y="40301"/>
                  <a:pt x="5018422" y="40301"/>
                </a:cubicBezTo>
                <a:cubicBezTo>
                  <a:pt x="5017203" y="40301"/>
                  <a:pt x="5017498" y="39753"/>
                  <a:pt x="5019308" y="38658"/>
                </a:cubicBezTo>
                <a:cubicBezTo>
                  <a:pt x="5024061" y="36762"/>
                  <a:pt x="5027652" y="35814"/>
                  <a:pt x="5030081" y="35814"/>
                </a:cubicBezTo>
                <a:cubicBezTo>
                  <a:pt x="5030624" y="35814"/>
                  <a:pt x="5036801" y="32057"/>
                  <a:pt x="5048612" y="24542"/>
                </a:cubicBezTo>
                <a:cubicBezTo>
                  <a:pt x="5053632" y="21675"/>
                  <a:pt x="5057765" y="19831"/>
                  <a:pt x="5061013" y="19012"/>
                </a:cubicBezTo>
                <a:cubicBezTo>
                  <a:pt x="5065433" y="18026"/>
                  <a:pt x="5069906" y="17666"/>
                  <a:pt x="5074433" y="17930"/>
                </a:cubicBezTo>
                <a:close/>
                <a:moveTo>
                  <a:pt x="1306657" y="296"/>
                </a:moveTo>
                <a:cubicBezTo>
                  <a:pt x="1322350" y="2125"/>
                  <a:pt x="1342520" y="12440"/>
                  <a:pt x="1367166" y="31242"/>
                </a:cubicBezTo>
                <a:cubicBezTo>
                  <a:pt x="1377300" y="37758"/>
                  <a:pt x="1384444" y="47940"/>
                  <a:pt x="1388597" y="61789"/>
                </a:cubicBezTo>
                <a:cubicBezTo>
                  <a:pt x="1397789" y="87478"/>
                  <a:pt x="1397679" y="102566"/>
                  <a:pt x="1388268" y="107052"/>
                </a:cubicBezTo>
                <a:cubicBezTo>
                  <a:pt x="1384725" y="108814"/>
                  <a:pt x="1377900" y="109695"/>
                  <a:pt x="1367794" y="109695"/>
                </a:cubicBezTo>
                <a:cubicBezTo>
                  <a:pt x="1359165" y="110238"/>
                  <a:pt x="1351045" y="111138"/>
                  <a:pt x="1343434" y="112395"/>
                </a:cubicBezTo>
                <a:cubicBezTo>
                  <a:pt x="1337348" y="113805"/>
                  <a:pt x="1328756" y="115572"/>
                  <a:pt x="1317660" y="117696"/>
                </a:cubicBezTo>
                <a:cubicBezTo>
                  <a:pt x="1307477" y="119544"/>
                  <a:pt x="1300248" y="121001"/>
                  <a:pt x="1295971" y="122068"/>
                </a:cubicBezTo>
                <a:cubicBezTo>
                  <a:pt x="1280379" y="128202"/>
                  <a:pt x="1264115" y="136508"/>
                  <a:pt x="1247179" y="146985"/>
                </a:cubicBezTo>
                <a:cubicBezTo>
                  <a:pt x="1240483" y="150976"/>
                  <a:pt x="1234268" y="153384"/>
                  <a:pt x="1228534" y="154208"/>
                </a:cubicBezTo>
                <a:cubicBezTo>
                  <a:pt x="1222800" y="155032"/>
                  <a:pt x="1222414" y="149143"/>
                  <a:pt x="1227377" y="136541"/>
                </a:cubicBezTo>
                <a:cubicBezTo>
                  <a:pt x="1231054" y="132874"/>
                  <a:pt x="1237416" y="125307"/>
                  <a:pt x="1246465" y="113838"/>
                </a:cubicBezTo>
                <a:cubicBezTo>
                  <a:pt x="1249713" y="109524"/>
                  <a:pt x="1254052" y="103551"/>
                  <a:pt x="1259481" y="95922"/>
                </a:cubicBezTo>
                <a:cubicBezTo>
                  <a:pt x="1270797" y="77367"/>
                  <a:pt x="1276183" y="61579"/>
                  <a:pt x="1275640" y="48559"/>
                </a:cubicBezTo>
                <a:cubicBezTo>
                  <a:pt x="1275459" y="48245"/>
                  <a:pt x="1274726" y="47992"/>
                  <a:pt x="1273440" y="47802"/>
                </a:cubicBezTo>
                <a:cubicBezTo>
                  <a:pt x="1273983" y="47802"/>
                  <a:pt x="1271754" y="48354"/>
                  <a:pt x="1266753" y="49459"/>
                </a:cubicBezTo>
                <a:cubicBezTo>
                  <a:pt x="1253485" y="50745"/>
                  <a:pt x="1246851" y="47745"/>
                  <a:pt x="1246851" y="40458"/>
                </a:cubicBezTo>
                <a:cubicBezTo>
                  <a:pt x="1246851" y="34962"/>
                  <a:pt x="1253504" y="27037"/>
                  <a:pt x="1266810" y="16683"/>
                </a:cubicBezTo>
                <a:cubicBezTo>
                  <a:pt x="1271192" y="14483"/>
                  <a:pt x="1273592" y="13278"/>
                  <a:pt x="1274011" y="13069"/>
                </a:cubicBezTo>
                <a:cubicBezTo>
                  <a:pt x="1281955" y="6973"/>
                  <a:pt x="1288103" y="3048"/>
                  <a:pt x="1292456" y="1296"/>
                </a:cubicBezTo>
                <a:cubicBezTo>
                  <a:pt x="1296693" y="20"/>
                  <a:pt x="1301426" y="-314"/>
                  <a:pt x="1306657" y="296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srgbClr val="12A59E">
                <a:lumMod val="50000"/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39000">
                    <a:srgbClr val="12A59E">
                      <a:lumMod val="75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12A59E">
                    <a:lumMod val="50000"/>
                    <a:alpha val="20000"/>
                  </a:srgbClr>
                </a:outerShdw>
              </a:effectLst>
              <a:uLnTx/>
              <a:uFillTx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9907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4602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互联网行业风险现状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grpSp>
        <p:nvGrpSpPr>
          <p:cNvPr id="66" name="组合 65">
            <a:extLst>
              <a:ext uri="{FF2B5EF4-FFF2-40B4-BE49-F238E27FC236}">
                <a16:creationId xmlns:a16="http://schemas.microsoft.com/office/drawing/2014/main" id="{2FE737B0-F722-D719-8650-CBA39D42F564}"/>
              </a:ext>
            </a:extLst>
          </p:cNvPr>
          <p:cNvGrpSpPr/>
          <p:nvPr/>
        </p:nvGrpSpPr>
        <p:grpSpPr>
          <a:xfrm>
            <a:off x="588652" y="1490305"/>
            <a:ext cx="2562225" cy="4214202"/>
            <a:chOff x="587375" y="1412875"/>
            <a:chExt cx="2562225" cy="4214202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9A8A9C84-04B8-DB45-83C2-23B00117F8FE}"/>
                </a:ext>
              </a:extLst>
            </p:cNvPr>
            <p:cNvSpPr/>
            <p:nvPr/>
          </p:nvSpPr>
          <p:spPr>
            <a:xfrm>
              <a:off x="587375" y="1956303"/>
              <a:ext cx="2562225" cy="3670774"/>
            </a:xfrm>
            <a:prstGeom prst="roundRect">
              <a:avLst>
                <a:gd name="adj" fmla="val 2688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792AC21-9D3B-8362-DF0F-C7AAA4F2E67B}"/>
                </a:ext>
              </a:extLst>
            </p:cNvPr>
            <p:cNvGrpSpPr/>
            <p:nvPr/>
          </p:nvGrpSpPr>
          <p:grpSpPr>
            <a:xfrm>
              <a:off x="1303851" y="1412875"/>
              <a:ext cx="1129272" cy="1129274"/>
              <a:chOff x="9431069" y="2425059"/>
              <a:chExt cx="1613394" cy="1613396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6A3BE0A6-0C1B-CDC9-0A32-EFA059199636}"/>
                  </a:ext>
                </a:extLst>
              </p:cNvPr>
              <p:cNvGrpSpPr/>
              <p:nvPr/>
            </p:nvGrpSpPr>
            <p:grpSpPr>
              <a:xfrm>
                <a:off x="9431069" y="2425059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4" name="椭圆 3">
                  <a:extLst>
                    <a:ext uri="{FF2B5EF4-FFF2-40B4-BE49-F238E27FC236}">
                      <a16:creationId xmlns:a16="http://schemas.microsoft.com/office/drawing/2014/main" id="{68136D8B-F7A1-8173-864A-34764C39E564}"/>
                    </a:ext>
                  </a:extLst>
                </p:cNvPr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4">
                        <a:lumMod val="20000"/>
                        <a:lumOff val="80000"/>
                        <a:alpha val="22000"/>
                      </a:schemeClr>
                    </a:gs>
                    <a:gs pos="100000">
                      <a:srgbClr val="12A59E">
                        <a:alpha val="1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id="{C7762E17-5B57-7FC1-8DCC-ECA3B0160E23}"/>
                    </a:ext>
                  </a:extLst>
                </p:cNvPr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7" name="弧形 6">
                    <a:extLst>
                      <a:ext uri="{FF2B5EF4-FFF2-40B4-BE49-F238E27FC236}">
                        <a16:creationId xmlns:a16="http://schemas.microsoft.com/office/drawing/2014/main" id="{6E3DF7A7-39D5-6FF7-057D-10F4742D54C3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 cap="flat" cmpd="sng" algn="ctr">
                    <a:gradFill flip="none" rotWithShape="1">
                      <a:gsLst>
                        <a:gs pos="0">
                          <a:srgbClr val="12A59E"/>
                        </a:gs>
                        <a:gs pos="100000">
                          <a:srgbClr val="12A59E">
                            <a:alpha val="0"/>
                          </a:srgbClr>
                        </a:gs>
                      </a:gsLst>
                      <a:lin ang="1620000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弧形 7">
                    <a:extLst>
                      <a:ext uri="{FF2B5EF4-FFF2-40B4-BE49-F238E27FC236}">
                        <a16:creationId xmlns:a16="http://schemas.microsoft.com/office/drawing/2014/main" id="{0EAA095F-8062-3116-F1E0-6D9C90E9E097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 cap="flat" cmpd="sng" algn="ctr">
                    <a:gradFill flip="none" rotWithShape="1">
                      <a:gsLst>
                        <a:gs pos="0">
                          <a:srgbClr val="12A59E"/>
                        </a:gs>
                        <a:gs pos="100000">
                          <a:srgbClr val="12A59E">
                            <a:alpha val="0"/>
                          </a:srgbClr>
                        </a:gs>
                      </a:gsLst>
                      <a:lin ang="1620000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85292BE-6DC0-66E9-9934-7009EEE71722}"/>
                  </a:ext>
                </a:extLst>
              </p:cNvPr>
              <p:cNvSpPr/>
              <p:nvPr/>
            </p:nvSpPr>
            <p:spPr>
              <a:xfrm>
                <a:off x="9691038" y="2685027"/>
                <a:ext cx="1093456" cy="1093460"/>
              </a:xfrm>
              <a:prstGeom prst="ellipse">
                <a:avLst/>
              </a:prstGeom>
              <a:gradFill>
                <a:gsLst>
                  <a:gs pos="16000">
                    <a:schemeClr val="accent4"/>
                  </a:gs>
                  <a:gs pos="77000">
                    <a:srgbClr val="12A59E"/>
                  </a:gs>
                </a:gsLst>
                <a:path path="circle">
                  <a:fillToRect r="100000" b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342900" dir="5400000" sx="88000" sy="88000" algn="t" rotWithShape="0">
                  <a:schemeClr val="accent2">
                    <a:lumMod val="75000"/>
                    <a:alpha val="22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476B67-5847-28DE-141B-C7C2AF80A036}"/>
                </a:ext>
              </a:extLst>
            </p:cNvPr>
            <p:cNvSpPr txBox="1"/>
            <p:nvPr/>
          </p:nvSpPr>
          <p:spPr>
            <a:xfrm>
              <a:off x="1118877" y="2693249"/>
              <a:ext cx="14992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gradFill flip="none" rotWithShape="1">
                    <a:gsLst>
                      <a:gs pos="0">
                        <a:srgbClr val="12A59E">
                          <a:lumMod val="60000"/>
                          <a:lumOff val="40000"/>
                        </a:srgbClr>
                      </a:gs>
                      <a:gs pos="65000">
                        <a:srgbClr val="12A59E">
                          <a:lumMod val="75000"/>
                        </a:srgb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筹资风险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CF4B8E7-95C0-66DB-5492-B539B9AE54C3}"/>
                </a:ext>
              </a:extLst>
            </p:cNvPr>
            <p:cNvSpPr/>
            <p:nvPr/>
          </p:nvSpPr>
          <p:spPr>
            <a:xfrm>
              <a:off x="1594643" y="3154914"/>
              <a:ext cx="547689" cy="457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7C1DDA2-2D01-9814-94DC-E2C9F5AF3210}"/>
                </a:ext>
              </a:extLst>
            </p:cNvPr>
            <p:cNvSpPr txBox="1"/>
            <p:nvPr/>
          </p:nvSpPr>
          <p:spPr>
            <a:xfrm>
              <a:off x="703826" y="3301263"/>
              <a:ext cx="2329323" cy="1839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互联网企业以无形资产为主，初期建设成本低，但面临筹资难题和经营风险，需通过优化管理和拓展融资渠道来确保资金链稳定和持续发展。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C7F7036-5849-A59C-2A47-E38FE829DC38}"/>
                </a:ext>
              </a:extLst>
            </p:cNvPr>
            <p:cNvSpPr txBox="1"/>
            <p:nvPr/>
          </p:nvSpPr>
          <p:spPr>
            <a:xfrm>
              <a:off x="1662341" y="1663035"/>
              <a:ext cx="412292" cy="6289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2CA331A-B77C-4455-0683-5875CFBF9B3C}"/>
              </a:ext>
            </a:extLst>
          </p:cNvPr>
          <p:cNvGrpSpPr/>
          <p:nvPr/>
        </p:nvGrpSpPr>
        <p:grpSpPr>
          <a:xfrm>
            <a:off x="3406568" y="1490305"/>
            <a:ext cx="2562225" cy="4214202"/>
            <a:chOff x="587375" y="1412875"/>
            <a:chExt cx="2562225" cy="4214202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AF8EF47C-0107-F9D7-0543-5B78879298E8}"/>
                </a:ext>
              </a:extLst>
            </p:cNvPr>
            <p:cNvSpPr/>
            <p:nvPr/>
          </p:nvSpPr>
          <p:spPr>
            <a:xfrm>
              <a:off x="587375" y="1956303"/>
              <a:ext cx="2562225" cy="3670774"/>
            </a:xfrm>
            <a:prstGeom prst="roundRect">
              <a:avLst>
                <a:gd name="adj" fmla="val 2688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A4ABD334-8C69-9AFE-2653-C92BE8DB0BE3}"/>
                </a:ext>
              </a:extLst>
            </p:cNvPr>
            <p:cNvGrpSpPr/>
            <p:nvPr/>
          </p:nvGrpSpPr>
          <p:grpSpPr>
            <a:xfrm>
              <a:off x="1303851" y="1412875"/>
              <a:ext cx="1129272" cy="1129274"/>
              <a:chOff x="9431069" y="2425059"/>
              <a:chExt cx="1613394" cy="1613396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1E2624B5-EE56-44BA-5F34-D689EAF3E0A1}"/>
                  </a:ext>
                </a:extLst>
              </p:cNvPr>
              <p:cNvGrpSpPr/>
              <p:nvPr/>
            </p:nvGrpSpPr>
            <p:grpSpPr>
              <a:xfrm>
                <a:off x="9431069" y="2425059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7EC9A07F-5B3B-4197-0332-0D86B5B29660}"/>
                    </a:ext>
                  </a:extLst>
                </p:cNvPr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4">
                        <a:lumMod val="20000"/>
                        <a:lumOff val="80000"/>
                        <a:alpha val="22000"/>
                      </a:schemeClr>
                    </a:gs>
                    <a:gs pos="100000">
                      <a:srgbClr val="12A59E">
                        <a:alpha val="1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77" name="组合 76">
                  <a:extLst>
                    <a:ext uri="{FF2B5EF4-FFF2-40B4-BE49-F238E27FC236}">
                      <a16:creationId xmlns:a16="http://schemas.microsoft.com/office/drawing/2014/main" id="{25B0EF87-5C14-4415-4FF3-BCAA9B7FF226}"/>
                    </a:ext>
                  </a:extLst>
                </p:cNvPr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78" name="弧形 77">
                    <a:extLst>
                      <a:ext uri="{FF2B5EF4-FFF2-40B4-BE49-F238E27FC236}">
                        <a16:creationId xmlns:a16="http://schemas.microsoft.com/office/drawing/2014/main" id="{8DC07A0C-69F3-B1DD-8B2F-1F81E942C021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 cap="flat" cmpd="sng" algn="ctr">
                    <a:gradFill flip="none" rotWithShape="1">
                      <a:gsLst>
                        <a:gs pos="0">
                          <a:srgbClr val="12A59E"/>
                        </a:gs>
                        <a:gs pos="100000">
                          <a:srgbClr val="12A59E">
                            <a:alpha val="0"/>
                          </a:srgbClr>
                        </a:gs>
                      </a:gsLst>
                      <a:lin ang="1620000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弧形 78">
                    <a:extLst>
                      <a:ext uri="{FF2B5EF4-FFF2-40B4-BE49-F238E27FC236}">
                        <a16:creationId xmlns:a16="http://schemas.microsoft.com/office/drawing/2014/main" id="{FB4646BB-1A61-0EA3-CEB6-3B229F33DFEF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 cap="flat" cmpd="sng" algn="ctr">
                    <a:gradFill flip="none" rotWithShape="1">
                      <a:gsLst>
                        <a:gs pos="0">
                          <a:srgbClr val="12A59E"/>
                        </a:gs>
                        <a:gs pos="100000">
                          <a:srgbClr val="12A59E">
                            <a:alpha val="0"/>
                          </a:srgbClr>
                        </a:gs>
                      </a:gsLst>
                      <a:lin ang="1620000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2C665D8B-4125-38B6-921F-E4B7EC2E34AA}"/>
                  </a:ext>
                </a:extLst>
              </p:cNvPr>
              <p:cNvSpPr/>
              <p:nvPr/>
            </p:nvSpPr>
            <p:spPr>
              <a:xfrm>
                <a:off x="9691038" y="2685027"/>
                <a:ext cx="1093456" cy="1093460"/>
              </a:xfrm>
              <a:prstGeom prst="ellipse">
                <a:avLst/>
              </a:prstGeom>
              <a:gradFill>
                <a:gsLst>
                  <a:gs pos="16000">
                    <a:schemeClr val="accent4"/>
                  </a:gs>
                  <a:gs pos="77000">
                    <a:srgbClr val="12A59E"/>
                  </a:gs>
                </a:gsLst>
                <a:path path="circle">
                  <a:fillToRect r="100000" b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342900" dir="5400000" sx="88000" sy="88000" algn="t" rotWithShape="0">
                  <a:schemeClr val="accent2">
                    <a:lumMod val="75000"/>
                    <a:alpha val="22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CF6688F-7912-F121-28D6-4A0B921C1189}"/>
                </a:ext>
              </a:extLst>
            </p:cNvPr>
            <p:cNvSpPr txBox="1"/>
            <p:nvPr/>
          </p:nvSpPr>
          <p:spPr>
            <a:xfrm>
              <a:off x="1118877" y="2693249"/>
              <a:ext cx="14992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gradFill flip="none" rotWithShape="1">
                    <a:gsLst>
                      <a:gs pos="0">
                        <a:srgbClr val="12A59E">
                          <a:lumMod val="60000"/>
                          <a:lumOff val="40000"/>
                        </a:srgbClr>
                      </a:gs>
                      <a:gs pos="65000">
                        <a:srgbClr val="12A59E">
                          <a:lumMod val="75000"/>
                        </a:srgb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投资风险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52254651-67FC-14DC-C44C-FA60040C0F46}"/>
                </a:ext>
              </a:extLst>
            </p:cNvPr>
            <p:cNvSpPr/>
            <p:nvPr/>
          </p:nvSpPr>
          <p:spPr>
            <a:xfrm>
              <a:off x="1594643" y="3154914"/>
              <a:ext cx="547689" cy="457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BF97565-E786-5A92-9C7F-00BF84890EEA}"/>
                </a:ext>
              </a:extLst>
            </p:cNvPr>
            <p:cNvSpPr txBox="1"/>
            <p:nvPr/>
          </p:nvSpPr>
          <p:spPr>
            <a:xfrm>
              <a:off x="776743" y="3301263"/>
              <a:ext cx="2183489" cy="2135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互联网企业成长依赖客户流量积累，产品需快速迭代以吸引用户。这种快速发展带来不确定性，投资回报周期长，增加了投资风险。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F85BDA6-E185-F55F-85BC-2AF68C199063}"/>
                </a:ext>
              </a:extLst>
            </p:cNvPr>
            <p:cNvSpPr txBox="1"/>
            <p:nvPr/>
          </p:nvSpPr>
          <p:spPr>
            <a:xfrm>
              <a:off x="1662341" y="1663035"/>
              <a:ext cx="412292" cy="6289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43743833-6129-CFF6-628B-E1213A5A1CBF}"/>
              </a:ext>
            </a:extLst>
          </p:cNvPr>
          <p:cNvGrpSpPr/>
          <p:nvPr/>
        </p:nvGrpSpPr>
        <p:grpSpPr>
          <a:xfrm>
            <a:off x="6224484" y="1490305"/>
            <a:ext cx="2562225" cy="4214202"/>
            <a:chOff x="587375" y="1412875"/>
            <a:chExt cx="2562225" cy="4214202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02895C9F-352E-2E26-8F2E-43B3593053AD}"/>
                </a:ext>
              </a:extLst>
            </p:cNvPr>
            <p:cNvSpPr/>
            <p:nvPr/>
          </p:nvSpPr>
          <p:spPr>
            <a:xfrm>
              <a:off x="587375" y="1956303"/>
              <a:ext cx="2562225" cy="3670774"/>
            </a:xfrm>
            <a:prstGeom prst="roundRect">
              <a:avLst>
                <a:gd name="adj" fmla="val 2688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E66EB2EC-4CF9-CD02-8F22-699D89555B98}"/>
                </a:ext>
              </a:extLst>
            </p:cNvPr>
            <p:cNvGrpSpPr/>
            <p:nvPr/>
          </p:nvGrpSpPr>
          <p:grpSpPr>
            <a:xfrm>
              <a:off x="1303851" y="1412875"/>
              <a:ext cx="1129272" cy="1129274"/>
              <a:chOff x="9431069" y="2425059"/>
              <a:chExt cx="1613394" cy="1613396"/>
            </a:xfrm>
          </p:grpSpPr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CC334E2F-D3D9-8A7B-5992-7C355206C742}"/>
                  </a:ext>
                </a:extLst>
              </p:cNvPr>
              <p:cNvGrpSpPr/>
              <p:nvPr/>
            </p:nvGrpSpPr>
            <p:grpSpPr>
              <a:xfrm>
                <a:off x="9431069" y="2425059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144EAAE6-9BFF-1027-5BBC-1CCD35009473}"/>
                    </a:ext>
                  </a:extLst>
                </p:cNvPr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4">
                        <a:lumMod val="20000"/>
                        <a:lumOff val="80000"/>
                        <a:alpha val="22000"/>
                      </a:schemeClr>
                    </a:gs>
                    <a:gs pos="100000">
                      <a:srgbClr val="12A59E">
                        <a:alpha val="1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id="{526A4942-5678-CB58-8989-6CEF170C6CC4}"/>
                    </a:ext>
                  </a:extLst>
                </p:cNvPr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91" name="弧形 90">
                    <a:extLst>
                      <a:ext uri="{FF2B5EF4-FFF2-40B4-BE49-F238E27FC236}">
                        <a16:creationId xmlns:a16="http://schemas.microsoft.com/office/drawing/2014/main" id="{B5133818-8220-EACD-0FC2-BC68C11B6B41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 cap="flat" cmpd="sng" algn="ctr">
                    <a:gradFill flip="none" rotWithShape="1">
                      <a:gsLst>
                        <a:gs pos="0">
                          <a:srgbClr val="12A59E"/>
                        </a:gs>
                        <a:gs pos="100000">
                          <a:srgbClr val="12A59E">
                            <a:alpha val="0"/>
                          </a:srgbClr>
                        </a:gs>
                      </a:gsLst>
                      <a:lin ang="1620000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" name="弧形 91">
                    <a:extLst>
                      <a:ext uri="{FF2B5EF4-FFF2-40B4-BE49-F238E27FC236}">
                        <a16:creationId xmlns:a16="http://schemas.microsoft.com/office/drawing/2014/main" id="{2F96211C-7402-30F6-E49D-DACAD4198118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 cap="flat" cmpd="sng" algn="ctr">
                    <a:gradFill flip="none" rotWithShape="1">
                      <a:gsLst>
                        <a:gs pos="0">
                          <a:srgbClr val="12A59E"/>
                        </a:gs>
                        <a:gs pos="100000">
                          <a:srgbClr val="12A59E">
                            <a:alpha val="0"/>
                          </a:srgbClr>
                        </a:gs>
                      </a:gsLst>
                      <a:lin ang="1620000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1EA40090-15BA-3829-03E6-2CA1321597B8}"/>
                  </a:ext>
                </a:extLst>
              </p:cNvPr>
              <p:cNvSpPr/>
              <p:nvPr/>
            </p:nvSpPr>
            <p:spPr>
              <a:xfrm>
                <a:off x="9691038" y="2685027"/>
                <a:ext cx="1093456" cy="1093460"/>
              </a:xfrm>
              <a:prstGeom prst="ellipse">
                <a:avLst/>
              </a:prstGeom>
              <a:gradFill>
                <a:gsLst>
                  <a:gs pos="16000">
                    <a:schemeClr val="accent4"/>
                  </a:gs>
                  <a:gs pos="77000">
                    <a:srgbClr val="12A59E"/>
                  </a:gs>
                </a:gsLst>
                <a:path path="circle">
                  <a:fillToRect r="100000" b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342900" dir="5400000" sx="88000" sy="88000" algn="t" rotWithShape="0">
                  <a:schemeClr val="accent2">
                    <a:lumMod val="75000"/>
                    <a:alpha val="22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27AB0C02-9BF7-FCF8-E6D1-27674621BDD8}"/>
                </a:ext>
              </a:extLst>
            </p:cNvPr>
            <p:cNvSpPr txBox="1"/>
            <p:nvPr/>
          </p:nvSpPr>
          <p:spPr>
            <a:xfrm>
              <a:off x="1118877" y="2693249"/>
              <a:ext cx="14992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gradFill flip="none" rotWithShape="1">
                    <a:gsLst>
                      <a:gs pos="0">
                        <a:srgbClr val="12A59E">
                          <a:lumMod val="60000"/>
                          <a:lumOff val="40000"/>
                        </a:srgbClr>
                      </a:gs>
                      <a:gs pos="65000">
                        <a:srgbClr val="12A59E">
                          <a:lumMod val="75000"/>
                        </a:srgb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运营风险</a:t>
              </a: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E8A195C0-932A-2C97-C1AB-ED185DC9E87F}"/>
                </a:ext>
              </a:extLst>
            </p:cNvPr>
            <p:cNvSpPr/>
            <p:nvPr/>
          </p:nvSpPr>
          <p:spPr>
            <a:xfrm>
              <a:off x="1594643" y="3154914"/>
              <a:ext cx="547689" cy="457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65976C4-D2A8-2D30-EB88-941F17874978}"/>
                </a:ext>
              </a:extLst>
            </p:cNvPr>
            <p:cNvSpPr txBox="1"/>
            <p:nvPr/>
          </p:nvSpPr>
          <p:spPr>
            <a:xfrm>
              <a:off x="703826" y="3301263"/>
              <a:ext cx="2329323" cy="2135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互联网企业以轻资产模式运营，依赖互联网技术快速更新。无形资产虽未在财务报表中充分反映，却对企业价值创造有重大影响，对决策至关重要。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DB5DB167-84AD-2CC4-15F8-06E6AFA6A28A}"/>
                </a:ext>
              </a:extLst>
            </p:cNvPr>
            <p:cNvSpPr txBox="1"/>
            <p:nvPr/>
          </p:nvSpPr>
          <p:spPr>
            <a:xfrm>
              <a:off x="1662341" y="1663035"/>
              <a:ext cx="412292" cy="6289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872D2B24-2534-E9AE-5339-0A2B3E8A1E10}"/>
              </a:ext>
            </a:extLst>
          </p:cNvPr>
          <p:cNvGrpSpPr/>
          <p:nvPr/>
        </p:nvGrpSpPr>
        <p:grpSpPr>
          <a:xfrm>
            <a:off x="9042400" y="1490305"/>
            <a:ext cx="2562225" cy="4214202"/>
            <a:chOff x="587375" y="1412875"/>
            <a:chExt cx="2562225" cy="4214202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91FC9528-CD51-3692-6D3E-6DE303CDAD1F}"/>
                </a:ext>
              </a:extLst>
            </p:cNvPr>
            <p:cNvSpPr/>
            <p:nvPr/>
          </p:nvSpPr>
          <p:spPr>
            <a:xfrm>
              <a:off x="587375" y="1956303"/>
              <a:ext cx="2562225" cy="3670774"/>
            </a:xfrm>
            <a:prstGeom prst="roundRect">
              <a:avLst>
                <a:gd name="adj" fmla="val 2688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BB7A7F51-5997-8601-FD14-BC76E9046354}"/>
                </a:ext>
              </a:extLst>
            </p:cNvPr>
            <p:cNvGrpSpPr/>
            <p:nvPr/>
          </p:nvGrpSpPr>
          <p:grpSpPr>
            <a:xfrm>
              <a:off x="1303851" y="1412875"/>
              <a:ext cx="1129272" cy="1129274"/>
              <a:chOff x="9431069" y="2425059"/>
              <a:chExt cx="1613394" cy="1613396"/>
            </a:xfrm>
          </p:grpSpPr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79204C6A-7DDA-0CE8-948D-49995A9FC08D}"/>
                  </a:ext>
                </a:extLst>
              </p:cNvPr>
              <p:cNvGrpSpPr/>
              <p:nvPr/>
            </p:nvGrpSpPr>
            <p:grpSpPr>
              <a:xfrm>
                <a:off x="9431069" y="2425059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B58C65E4-753B-B297-ED51-02A9C6BCD551}"/>
                    </a:ext>
                  </a:extLst>
                </p:cNvPr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4">
                        <a:lumMod val="20000"/>
                        <a:lumOff val="80000"/>
                        <a:alpha val="22000"/>
                      </a:schemeClr>
                    </a:gs>
                    <a:gs pos="100000">
                      <a:srgbClr val="12A59E">
                        <a:alpha val="1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103" name="组合 102">
                  <a:extLst>
                    <a:ext uri="{FF2B5EF4-FFF2-40B4-BE49-F238E27FC236}">
                      <a16:creationId xmlns:a16="http://schemas.microsoft.com/office/drawing/2014/main" id="{502CB9E7-C30F-07A7-729B-B13235507475}"/>
                    </a:ext>
                  </a:extLst>
                </p:cNvPr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104" name="弧形 103">
                    <a:extLst>
                      <a:ext uri="{FF2B5EF4-FFF2-40B4-BE49-F238E27FC236}">
                        <a16:creationId xmlns:a16="http://schemas.microsoft.com/office/drawing/2014/main" id="{222962F9-1FE6-BBA1-2AD4-C1E71C675DD3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 cap="flat" cmpd="sng" algn="ctr">
                    <a:gradFill flip="none" rotWithShape="1">
                      <a:gsLst>
                        <a:gs pos="0">
                          <a:srgbClr val="12A59E"/>
                        </a:gs>
                        <a:gs pos="100000">
                          <a:srgbClr val="12A59E">
                            <a:alpha val="0"/>
                          </a:srgbClr>
                        </a:gs>
                      </a:gsLst>
                      <a:lin ang="1620000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" name="弧形 104">
                    <a:extLst>
                      <a:ext uri="{FF2B5EF4-FFF2-40B4-BE49-F238E27FC236}">
                        <a16:creationId xmlns:a16="http://schemas.microsoft.com/office/drawing/2014/main" id="{C1220FDF-BBFA-3D40-0E62-F487E22B8B04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 cap="flat" cmpd="sng" algn="ctr">
                    <a:gradFill flip="none" rotWithShape="1">
                      <a:gsLst>
                        <a:gs pos="0">
                          <a:srgbClr val="12A59E"/>
                        </a:gs>
                        <a:gs pos="100000">
                          <a:srgbClr val="12A59E">
                            <a:alpha val="0"/>
                          </a:srgbClr>
                        </a:gs>
                      </a:gsLst>
                      <a:lin ang="1620000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34B13829-5B14-362C-1CB9-9CA002918CBE}"/>
                  </a:ext>
                </a:extLst>
              </p:cNvPr>
              <p:cNvSpPr/>
              <p:nvPr/>
            </p:nvSpPr>
            <p:spPr>
              <a:xfrm>
                <a:off x="9691038" y="2685027"/>
                <a:ext cx="1093456" cy="1093460"/>
              </a:xfrm>
              <a:prstGeom prst="ellipse">
                <a:avLst/>
              </a:prstGeom>
              <a:gradFill>
                <a:gsLst>
                  <a:gs pos="16000">
                    <a:schemeClr val="accent4"/>
                  </a:gs>
                  <a:gs pos="77000">
                    <a:srgbClr val="12A59E"/>
                  </a:gs>
                </a:gsLst>
                <a:path path="circle">
                  <a:fillToRect r="100000" b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342900" dir="5400000" sx="88000" sy="88000" algn="t" rotWithShape="0">
                  <a:schemeClr val="accent2">
                    <a:lumMod val="75000"/>
                    <a:alpha val="22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CCF2C246-FA03-F4D6-2A93-35782DD81200}"/>
                </a:ext>
              </a:extLst>
            </p:cNvPr>
            <p:cNvSpPr txBox="1"/>
            <p:nvPr/>
          </p:nvSpPr>
          <p:spPr>
            <a:xfrm>
              <a:off x="902523" y="2693249"/>
              <a:ext cx="19319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gradFill flip="none" rotWithShape="1">
                    <a:gsLst>
                      <a:gs pos="0">
                        <a:srgbClr val="12A59E">
                          <a:lumMod val="60000"/>
                          <a:lumOff val="40000"/>
                        </a:srgbClr>
                      </a:gs>
                      <a:gs pos="65000">
                        <a:srgbClr val="12A59E">
                          <a:lumMod val="75000"/>
                        </a:srgb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流动性风险</a:t>
              </a: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027F904A-97DC-F0F6-A382-431EC29A432A}"/>
                </a:ext>
              </a:extLst>
            </p:cNvPr>
            <p:cNvSpPr/>
            <p:nvPr/>
          </p:nvSpPr>
          <p:spPr>
            <a:xfrm>
              <a:off x="1594643" y="3154914"/>
              <a:ext cx="547689" cy="457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EDB5109F-D707-B2EF-54E0-8D0C8C4E50BB}"/>
                </a:ext>
              </a:extLst>
            </p:cNvPr>
            <p:cNvSpPr txBox="1"/>
            <p:nvPr/>
          </p:nvSpPr>
          <p:spPr>
            <a:xfrm>
              <a:off x="703826" y="3301263"/>
              <a:ext cx="2329323" cy="1839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互联网企业流动性风险主要关注变现与偿债能力，需重视应收账款管理，通过账龄分级和实时跟踪，确保资金流稳定，防止坏账。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51607EE5-6BFB-C198-E999-70093806854E}"/>
                </a:ext>
              </a:extLst>
            </p:cNvPr>
            <p:cNvSpPr txBox="1"/>
            <p:nvPr/>
          </p:nvSpPr>
          <p:spPr>
            <a:xfrm>
              <a:off x="1662341" y="1663035"/>
              <a:ext cx="412292" cy="6289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5BEE2DF-7293-5DDE-1E77-E18EC9C98FF7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F3DD2A2-3712-0C82-AF9C-75572C5BE0AE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6AF23E0-9956-6F55-5026-D6EAA33EACDE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1A4CFCE-2AD7-FB82-A14C-47AA1CB3A10D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A91D074-84B1-B30B-0F47-CBD17ACF8774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1E7F6D9-917A-CB5A-B9D3-7888FD59EE5D}"/>
                </a:ext>
              </a:extLst>
            </p:cNvPr>
            <p:cNvSpPr/>
            <p:nvPr/>
          </p:nvSpPr>
          <p:spPr>
            <a:xfrm>
              <a:off x="9079117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6881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5685AEF1-72F2-A279-BD08-7ED3B909829F}"/>
              </a:ext>
            </a:extLst>
          </p:cNvPr>
          <p:cNvGrpSpPr/>
          <p:nvPr/>
        </p:nvGrpSpPr>
        <p:grpSpPr>
          <a:xfrm>
            <a:off x="4255057" y="4543692"/>
            <a:ext cx="3399409" cy="1497600"/>
            <a:chOff x="4255057" y="4543692"/>
            <a:chExt cx="3399409" cy="1497600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04BC1DF9-C68D-FE89-9632-56EEB794E379}"/>
                </a:ext>
              </a:extLst>
            </p:cNvPr>
            <p:cNvSpPr>
              <a:spLocks/>
            </p:cNvSpPr>
            <p:nvPr/>
          </p:nvSpPr>
          <p:spPr>
            <a:xfrm>
              <a:off x="4324173" y="4543692"/>
              <a:ext cx="3330293" cy="149760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361B8DC-E9E7-84DF-843F-D16AC6341311}"/>
                </a:ext>
              </a:extLst>
            </p:cNvPr>
            <p:cNvSpPr/>
            <p:nvPr/>
          </p:nvSpPr>
          <p:spPr>
            <a:xfrm rot="16200000" flipH="1" flipV="1">
              <a:off x="3541187" y="5257934"/>
              <a:ext cx="1496856" cy="6911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C2B009D-FC3E-D765-C001-0D1110BD084B}"/>
              </a:ext>
            </a:extLst>
          </p:cNvPr>
          <p:cNvSpPr>
            <a:spLocks/>
          </p:cNvSpPr>
          <p:nvPr/>
        </p:nvSpPr>
        <p:spPr>
          <a:xfrm>
            <a:off x="656491" y="4543692"/>
            <a:ext cx="3330293" cy="14976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635000" dist="381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70EE105-C37A-C30C-75D0-7DEF329483D1}"/>
              </a:ext>
            </a:extLst>
          </p:cNvPr>
          <p:cNvSpPr/>
          <p:nvPr/>
        </p:nvSpPr>
        <p:spPr>
          <a:xfrm>
            <a:off x="587375" y="1296997"/>
            <a:ext cx="11017250" cy="304805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635000" dist="381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D9EF7B3-2296-0BD4-1294-2D94D8C93E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9599436"/>
              </p:ext>
            </p:extLst>
          </p:nvPr>
        </p:nvGraphicFramePr>
        <p:xfrm>
          <a:off x="792000" y="1412875"/>
          <a:ext cx="11017250" cy="2971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B4B7F7FE-2E96-E101-9693-1111FB144CA4}"/>
              </a:ext>
            </a:extLst>
          </p:cNvPr>
          <p:cNvSpPr/>
          <p:nvPr/>
        </p:nvSpPr>
        <p:spPr>
          <a:xfrm rot="16200000" flipH="1" flipV="1">
            <a:off x="-126495" y="5257934"/>
            <a:ext cx="1496856" cy="6911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92EA17E-89CA-A153-AB53-0D63F8EE2071}"/>
              </a:ext>
            </a:extLst>
          </p:cNvPr>
          <p:cNvGrpSpPr/>
          <p:nvPr/>
        </p:nvGrpSpPr>
        <p:grpSpPr>
          <a:xfrm>
            <a:off x="7922739" y="4543692"/>
            <a:ext cx="3681885" cy="1497600"/>
            <a:chOff x="7922739" y="4543692"/>
            <a:chExt cx="3681885" cy="14976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5F197E6-8F8F-2EE7-A3B7-718B48127B65}"/>
                </a:ext>
              </a:extLst>
            </p:cNvPr>
            <p:cNvSpPr>
              <a:spLocks/>
            </p:cNvSpPr>
            <p:nvPr/>
          </p:nvSpPr>
          <p:spPr>
            <a:xfrm>
              <a:off x="7991855" y="4543692"/>
              <a:ext cx="3612769" cy="149760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4362B9D-D68C-362F-3C14-B26723678777}"/>
                </a:ext>
              </a:extLst>
            </p:cNvPr>
            <p:cNvSpPr/>
            <p:nvPr/>
          </p:nvSpPr>
          <p:spPr>
            <a:xfrm rot="16200000" flipH="1" flipV="1">
              <a:off x="7208869" y="5257934"/>
              <a:ext cx="1496856" cy="6911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56FA889-D835-3AD7-5FBD-FBE67F20A4A3}"/>
              </a:ext>
            </a:extLst>
          </p:cNvPr>
          <p:cNvSpPr txBox="1"/>
          <p:nvPr/>
        </p:nvSpPr>
        <p:spPr>
          <a:xfrm>
            <a:off x="587375" y="448778"/>
            <a:ext cx="4602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互联网行业财务状况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9EE6DD2-D61C-D172-78A1-379AA9A3CDA9}"/>
              </a:ext>
            </a:extLst>
          </p:cNvPr>
          <p:cNvSpPr txBox="1"/>
          <p:nvPr/>
        </p:nvSpPr>
        <p:spPr>
          <a:xfrm>
            <a:off x="958956" y="4769272"/>
            <a:ext cx="1991251" cy="10464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65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63.04%</a:t>
            </a:r>
          </a:p>
          <a:p>
            <a:pPr algn="ctr"/>
            <a:r>
              <a:rPr lang="zh-CN" altLang="en-US" b="1" dirty="0">
                <a:solidFill>
                  <a:srgbClr val="12A59E"/>
                </a:solidFill>
                <a:cs typeface="+mn-ea"/>
                <a:sym typeface="+mn-lt"/>
              </a:rPr>
              <a:t>融资案例</a:t>
            </a:r>
            <a:endParaRPr lang="en-US" altLang="zh-CN" b="1" dirty="0">
              <a:solidFill>
                <a:srgbClr val="12A59E"/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AF7A96B-EDE3-24A3-013F-13A6711F635C}"/>
              </a:ext>
            </a:extLst>
          </p:cNvPr>
          <p:cNvSpPr txBox="1"/>
          <p:nvPr/>
        </p:nvSpPr>
        <p:spPr>
          <a:xfrm>
            <a:off x="4653792" y="4769272"/>
            <a:ext cx="1991251" cy="10464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65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32.45%</a:t>
            </a:r>
            <a:endParaRPr lang="zh-CN" altLang="en-US" sz="4400" b="1" dirty="0">
              <a:gradFill flip="none" rotWithShape="1"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65000">
                    <a:srgbClr val="12A59E">
                      <a:lumMod val="75000"/>
                    </a:srgb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rgbClr val="12A59E"/>
                </a:solidFill>
                <a:cs typeface="+mn-ea"/>
                <a:sym typeface="+mn-lt"/>
              </a:rPr>
              <a:t>融资规模</a:t>
            </a:r>
            <a:endParaRPr lang="en-US" altLang="zh-CN" b="1" dirty="0">
              <a:solidFill>
                <a:srgbClr val="12A59E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240143A-D14D-9131-0728-DA6CC496E720}"/>
              </a:ext>
            </a:extLst>
          </p:cNvPr>
          <p:cNvSpPr txBox="1"/>
          <p:nvPr/>
        </p:nvSpPr>
        <p:spPr>
          <a:xfrm>
            <a:off x="8127961" y="4815791"/>
            <a:ext cx="3340557" cy="95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思源宋体 CN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自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2018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年第四季度起，互联网行业发展减速，融资活跃度下降，行业进入转型调整、动能转换的新时期。</a:t>
            </a:r>
          </a:p>
        </p:txBody>
      </p:sp>
      <p:sp>
        <p:nvSpPr>
          <p:cNvPr id="41" name="iṣlïďè">
            <a:extLst>
              <a:ext uri="{FF2B5EF4-FFF2-40B4-BE49-F238E27FC236}">
                <a16:creationId xmlns:a16="http://schemas.microsoft.com/office/drawing/2014/main" id="{4FC97AF5-3DB6-8D78-54AD-B356974491AB}"/>
              </a:ext>
            </a:extLst>
          </p:cNvPr>
          <p:cNvSpPr/>
          <p:nvPr/>
        </p:nvSpPr>
        <p:spPr>
          <a:xfrm rot="4266171">
            <a:off x="2938625" y="5090264"/>
            <a:ext cx="807778" cy="404456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gradFill flip="none" rotWithShape="1">
            <a:gsLst>
              <a:gs pos="0">
                <a:srgbClr val="CCB69C"/>
              </a:gs>
              <a:gs pos="100000">
                <a:srgbClr val="7F6946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iṣlïďè">
            <a:extLst>
              <a:ext uri="{FF2B5EF4-FFF2-40B4-BE49-F238E27FC236}">
                <a16:creationId xmlns:a16="http://schemas.microsoft.com/office/drawing/2014/main" id="{D10863A7-CA0C-FE59-4900-17A366C9C8BE}"/>
              </a:ext>
            </a:extLst>
          </p:cNvPr>
          <p:cNvSpPr/>
          <p:nvPr/>
        </p:nvSpPr>
        <p:spPr>
          <a:xfrm rot="4266171">
            <a:off x="6606339" y="5090264"/>
            <a:ext cx="807778" cy="404456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gradFill flip="none" rotWithShape="1">
            <a:gsLst>
              <a:gs pos="0">
                <a:srgbClr val="CCB69C"/>
              </a:gs>
              <a:gs pos="100000">
                <a:srgbClr val="7F6946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48A7232-F9EF-9744-7FE0-51D44EC8FC6D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20E4E3B-1A1A-F236-28E7-13AAE102F70B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E3A6D58-8A02-5253-9AA8-3665C29221F3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DA0AEA4-C259-CAD1-CAEA-4D7167BF66AB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41DE1EA-F1B2-4090-4B95-88B39FC26984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58DC7386-6FDE-37BE-9588-95D067F8BEAE}"/>
                </a:ext>
              </a:extLst>
            </p:cNvPr>
            <p:cNvSpPr/>
            <p:nvPr/>
          </p:nvSpPr>
          <p:spPr>
            <a:xfrm>
              <a:off x="9079117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9023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3D7A6DE9-0A26-0739-5771-CC8D2320170E}"/>
              </a:ext>
            </a:extLst>
          </p:cNvPr>
          <p:cNvSpPr/>
          <p:nvPr/>
        </p:nvSpPr>
        <p:spPr>
          <a:xfrm rot="20620597" flipH="1" flipV="1">
            <a:off x="6721025" y="2226423"/>
            <a:ext cx="5160432" cy="3264836"/>
          </a:xfrm>
          <a:custGeom>
            <a:avLst/>
            <a:gdLst>
              <a:gd name="connsiteX0" fmla="*/ 4268483 w 5160432"/>
              <a:gd name="connsiteY0" fmla="*/ 85804 h 3264836"/>
              <a:gd name="connsiteX1" fmla="*/ 4268511 w 5160432"/>
              <a:gd name="connsiteY1" fmla="*/ 85573 h 3264836"/>
              <a:gd name="connsiteX2" fmla="*/ 4268511 w 5160432"/>
              <a:gd name="connsiteY2" fmla="*/ 85804 h 3264836"/>
              <a:gd name="connsiteX3" fmla="*/ 4322619 w 5160432"/>
              <a:gd name="connsiteY3" fmla="*/ 106864 h 3264836"/>
              <a:gd name="connsiteX4" fmla="*/ 4322619 w 5160432"/>
              <a:gd name="connsiteY4" fmla="*/ 102930 h 3264836"/>
              <a:gd name="connsiteX5" fmla="*/ 4331015 w 5160432"/>
              <a:gd name="connsiteY5" fmla="*/ 102699 h 3264836"/>
              <a:gd name="connsiteX6" fmla="*/ 4331015 w 5160432"/>
              <a:gd name="connsiteY6" fmla="*/ 107096 h 3264836"/>
              <a:gd name="connsiteX7" fmla="*/ 4322619 w 5160432"/>
              <a:gd name="connsiteY7" fmla="*/ 106864 h 3264836"/>
              <a:gd name="connsiteX8" fmla="*/ 4252185 w 5160432"/>
              <a:gd name="connsiteY8" fmla="*/ 89739 h 3264836"/>
              <a:gd name="connsiteX9" fmla="*/ 4258598 w 5160432"/>
              <a:gd name="connsiteY9" fmla="*/ 85775 h 3264836"/>
              <a:gd name="connsiteX10" fmla="*/ 4268483 w 5160432"/>
              <a:gd name="connsiteY10" fmla="*/ 85804 h 3264836"/>
              <a:gd name="connsiteX11" fmla="*/ 4268044 w 5160432"/>
              <a:gd name="connsiteY11" fmla="*/ 89507 h 3264836"/>
              <a:gd name="connsiteX12" fmla="*/ 4252185 w 5160432"/>
              <a:gd name="connsiteY12" fmla="*/ 89739 h 3264836"/>
              <a:gd name="connsiteX13" fmla="*/ 4539984 w 5160432"/>
              <a:gd name="connsiteY13" fmla="*/ 180458 h 3264836"/>
              <a:gd name="connsiteX14" fmla="*/ 4538118 w 5160432"/>
              <a:gd name="connsiteY14" fmla="*/ 177681 h 3264836"/>
              <a:gd name="connsiteX15" fmla="*/ 4539984 w 5160432"/>
              <a:gd name="connsiteY15" fmla="*/ 176293 h 3264836"/>
              <a:gd name="connsiteX16" fmla="*/ 4557709 w 5160432"/>
              <a:gd name="connsiteY16" fmla="*/ 176293 h 3264836"/>
              <a:gd name="connsiteX17" fmla="*/ 4557709 w 5160432"/>
              <a:gd name="connsiteY17" fmla="*/ 180690 h 3264836"/>
              <a:gd name="connsiteX18" fmla="*/ 4539984 w 5160432"/>
              <a:gd name="connsiteY18" fmla="*/ 180458 h 3264836"/>
              <a:gd name="connsiteX19" fmla="*/ 4014763 w 5160432"/>
              <a:gd name="connsiteY19" fmla="*/ 30031 h 3264836"/>
              <a:gd name="connsiteX20" fmla="*/ 4017561 w 5160432"/>
              <a:gd name="connsiteY20" fmla="*/ 28642 h 3264836"/>
              <a:gd name="connsiteX21" fmla="*/ 4016162 w 5160432"/>
              <a:gd name="connsiteY21" fmla="*/ 28642 h 3264836"/>
              <a:gd name="connsiteX22" fmla="*/ 4016162 w 5160432"/>
              <a:gd name="connsiteY22" fmla="*/ 28874 h 3264836"/>
              <a:gd name="connsiteX23" fmla="*/ 4015696 w 5160432"/>
              <a:gd name="connsiteY23" fmla="*/ 29105 h 3264836"/>
              <a:gd name="connsiteX24" fmla="*/ 4014763 w 5160432"/>
              <a:gd name="connsiteY24" fmla="*/ 30031 h 3264836"/>
              <a:gd name="connsiteX25" fmla="*/ 4464420 w 5160432"/>
              <a:gd name="connsiteY25" fmla="*/ 183235 h 3264836"/>
              <a:gd name="connsiteX26" fmla="*/ 4465352 w 5160432"/>
              <a:gd name="connsiteY26" fmla="*/ 183235 h 3264836"/>
              <a:gd name="connsiteX27" fmla="*/ 4465819 w 5160432"/>
              <a:gd name="connsiteY27" fmla="*/ 183004 h 3264836"/>
              <a:gd name="connsiteX28" fmla="*/ 4463953 w 5160432"/>
              <a:gd name="connsiteY28" fmla="*/ 182310 h 3264836"/>
              <a:gd name="connsiteX29" fmla="*/ 4459755 w 5160432"/>
              <a:gd name="connsiteY29" fmla="*/ 180690 h 3264836"/>
              <a:gd name="connsiteX30" fmla="*/ 4458822 w 5160432"/>
              <a:gd name="connsiteY30" fmla="*/ 181384 h 3264836"/>
              <a:gd name="connsiteX31" fmla="*/ 4462087 w 5160432"/>
              <a:gd name="connsiteY31" fmla="*/ 182541 h 3264836"/>
              <a:gd name="connsiteX32" fmla="*/ 4464420 w 5160432"/>
              <a:gd name="connsiteY32" fmla="*/ 183235 h 3264836"/>
              <a:gd name="connsiteX33" fmla="*/ 4142103 w 5160432"/>
              <a:gd name="connsiteY33" fmla="*/ 89276 h 3264836"/>
              <a:gd name="connsiteX34" fmla="*/ 4130442 w 5160432"/>
              <a:gd name="connsiteY34" fmla="*/ 83722 h 3264836"/>
              <a:gd name="connsiteX35" fmla="*/ 4130909 w 5160432"/>
              <a:gd name="connsiteY35" fmla="*/ 82796 h 3264836"/>
              <a:gd name="connsiteX36" fmla="*/ 4138372 w 5160432"/>
              <a:gd name="connsiteY36" fmla="*/ 80482 h 3264836"/>
              <a:gd name="connsiteX37" fmla="*/ 4164959 w 5160432"/>
              <a:gd name="connsiteY37" fmla="*/ 80482 h 3264836"/>
              <a:gd name="connsiteX38" fmla="*/ 4174288 w 5160432"/>
              <a:gd name="connsiteY38" fmla="*/ 82796 h 3264836"/>
              <a:gd name="connsiteX39" fmla="*/ 4162161 w 5160432"/>
              <a:gd name="connsiteY39" fmla="*/ 89276 h 3264836"/>
              <a:gd name="connsiteX40" fmla="*/ 4496604 w 5160432"/>
              <a:gd name="connsiteY40" fmla="*/ 250118 h 3264836"/>
              <a:gd name="connsiteX41" fmla="*/ 4496604 w 5160432"/>
              <a:gd name="connsiteY41" fmla="*/ 245721 h 3264836"/>
              <a:gd name="connsiteX42" fmla="*/ 4507333 w 5160432"/>
              <a:gd name="connsiteY42" fmla="*/ 248730 h 3264836"/>
              <a:gd name="connsiteX43" fmla="*/ 4496604 w 5160432"/>
              <a:gd name="connsiteY43" fmla="*/ 250118 h 3264836"/>
              <a:gd name="connsiteX44" fmla="*/ 4392586 w 5160432"/>
              <a:gd name="connsiteY44" fmla="*/ 232761 h 3264836"/>
              <a:gd name="connsiteX45" fmla="*/ 4392586 w 5160432"/>
              <a:gd name="connsiteY45" fmla="*/ 228595 h 3264836"/>
              <a:gd name="connsiteX46" fmla="*/ 4409378 w 5160432"/>
              <a:gd name="connsiteY46" fmla="*/ 228595 h 3264836"/>
              <a:gd name="connsiteX47" fmla="*/ 4411244 w 5160432"/>
              <a:gd name="connsiteY47" fmla="*/ 231372 h 3264836"/>
              <a:gd name="connsiteX48" fmla="*/ 4409378 w 5160432"/>
              <a:gd name="connsiteY48" fmla="*/ 232761 h 3264836"/>
              <a:gd name="connsiteX49" fmla="*/ 4000768 w 5160432"/>
              <a:gd name="connsiteY49" fmla="*/ 119824 h 3264836"/>
              <a:gd name="connsiteX50" fmla="*/ 3997503 w 5160432"/>
              <a:gd name="connsiteY50" fmla="*/ 117279 h 3264836"/>
              <a:gd name="connsiteX51" fmla="*/ 4000768 w 5160432"/>
              <a:gd name="connsiteY51" fmla="*/ 116121 h 3264836"/>
              <a:gd name="connsiteX52" fmla="*/ 4025023 w 5160432"/>
              <a:gd name="connsiteY52" fmla="*/ 115890 h 3264836"/>
              <a:gd name="connsiteX53" fmla="*/ 4007298 w 5160432"/>
              <a:gd name="connsiteY53" fmla="*/ 121213 h 3264836"/>
              <a:gd name="connsiteX54" fmla="*/ 4000768 w 5160432"/>
              <a:gd name="connsiteY54" fmla="*/ 119824 h 3264836"/>
              <a:gd name="connsiteX55" fmla="*/ 4188748 w 5160432"/>
              <a:gd name="connsiteY55" fmla="*/ 185318 h 3264836"/>
              <a:gd name="connsiteX56" fmla="*/ 4192012 w 5160432"/>
              <a:gd name="connsiteY56" fmla="*/ 184393 h 3264836"/>
              <a:gd name="connsiteX57" fmla="*/ 4185948 w 5160432"/>
              <a:gd name="connsiteY57" fmla="*/ 184393 h 3264836"/>
              <a:gd name="connsiteX58" fmla="*/ 4188748 w 5160432"/>
              <a:gd name="connsiteY58" fmla="*/ 185318 h 3264836"/>
              <a:gd name="connsiteX59" fmla="*/ 4148633 w 5160432"/>
              <a:gd name="connsiteY59" fmla="*/ 181847 h 3264836"/>
              <a:gd name="connsiteX60" fmla="*/ 4149565 w 5160432"/>
              <a:gd name="connsiteY60" fmla="*/ 180690 h 3264836"/>
              <a:gd name="connsiteX61" fmla="*/ 4148166 w 5160432"/>
              <a:gd name="connsiteY61" fmla="*/ 179995 h 3264836"/>
              <a:gd name="connsiteX62" fmla="*/ 4148633 w 5160432"/>
              <a:gd name="connsiteY62" fmla="*/ 181847 h 3264836"/>
              <a:gd name="connsiteX63" fmla="*/ 4288568 w 5160432"/>
              <a:gd name="connsiteY63" fmla="*/ 232298 h 3264836"/>
              <a:gd name="connsiteX64" fmla="*/ 4288568 w 5160432"/>
              <a:gd name="connsiteY64" fmla="*/ 228596 h 3264836"/>
              <a:gd name="connsiteX65" fmla="*/ 4371131 w 5160432"/>
              <a:gd name="connsiteY65" fmla="*/ 228827 h 3264836"/>
              <a:gd name="connsiteX66" fmla="*/ 4378594 w 5160432"/>
              <a:gd name="connsiteY66" fmla="*/ 230447 h 3264836"/>
              <a:gd name="connsiteX67" fmla="*/ 4371131 w 5160432"/>
              <a:gd name="connsiteY67" fmla="*/ 232067 h 3264836"/>
              <a:gd name="connsiteX68" fmla="*/ 4288568 w 5160432"/>
              <a:gd name="connsiteY68" fmla="*/ 232298 h 3264836"/>
              <a:gd name="connsiteX69" fmla="*/ 4329150 w 5160432"/>
              <a:gd name="connsiteY69" fmla="*/ 250350 h 3264836"/>
              <a:gd name="connsiteX70" fmla="*/ 4347809 w 5160432"/>
              <a:gd name="connsiteY70" fmla="*/ 244796 h 3264836"/>
              <a:gd name="connsiteX71" fmla="*/ 4356671 w 5160432"/>
              <a:gd name="connsiteY71" fmla="*/ 245258 h 3264836"/>
              <a:gd name="connsiteX72" fmla="*/ 4382326 w 5160432"/>
              <a:gd name="connsiteY72" fmla="*/ 244797 h 3264836"/>
              <a:gd name="connsiteX73" fmla="*/ 4397252 w 5160432"/>
              <a:gd name="connsiteY73" fmla="*/ 246184 h 3264836"/>
              <a:gd name="connsiteX74" fmla="*/ 4397252 w 5160432"/>
              <a:gd name="connsiteY74" fmla="*/ 249656 h 3264836"/>
              <a:gd name="connsiteX75" fmla="*/ 3858034 w 5160432"/>
              <a:gd name="connsiteY75" fmla="*/ 119593 h 3264836"/>
              <a:gd name="connsiteX76" fmla="*/ 3858252 w 5160432"/>
              <a:gd name="connsiteY76" fmla="*/ 119375 h 3264836"/>
              <a:gd name="connsiteX77" fmla="*/ 3858967 w 5160432"/>
              <a:gd name="connsiteY77" fmla="*/ 119130 h 3264836"/>
              <a:gd name="connsiteX78" fmla="*/ 4295098 w 5160432"/>
              <a:gd name="connsiteY78" fmla="*/ 250118 h 3264836"/>
              <a:gd name="connsiteX79" fmla="*/ 4321686 w 5160432"/>
              <a:gd name="connsiteY79" fmla="*/ 250118 h 3264836"/>
              <a:gd name="connsiteX80" fmla="*/ 4209738 w 5160432"/>
              <a:gd name="connsiteY80" fmla="*/ 228827 h 3264836"/>
              <a:gd name="connsiteX81" fmla="*/ 4216735 w 5160432"/>
              <a:gd name="connsiteY81" fmla="*/ 227670 h 3264836"/>
              <a:gd name="connsiteX82" fmla="*/ 4260581 w 5160432"/>
              <a:gd name="connsiteY82" fmla="*/ 227901 h 3264836"/>
              <a:gd name="connsiteX83" fmla="*/ 4266645 w 5160432"/>
              <a:gd name="connsiteY83" fmla="*/ 232298 h 3264836"/>
              <a:gd name="connsiteX84" fmla="*/ 4209738 w 5160432"/>
              <a:gd name="connsiteY84" fmla="*/ 228827 h 3264836"/>
              <a:gd name="connsiteX85" fmla="*/ 3701773 w 5160432"/>
              <a:gd name="connsiteY85" fmla="*/ 100616 h 3264836"/>
              <a:gd name="connsiteX86" fmla="*/ 3707371 w 5160432"/>
              <a:gd name="connsiteY86" fmla="*/ 100616 h 3264836"/>
              <a:gd name="connsiteX87" fmla="*/ 3726301 w 5160432"/>
              <a:gd name="connsiteY87" fmla="*/ 100616 h 3264836"/>
              <a:gd name="connsiteX88" fmla="*/ 3741248 w 5160432"/>
              <a:gd name="connsiteY88" fmla="*/ 100825 h 3264836"/>
              <a:gd name="connsiteX89" fmla="*/ 3768943 w 5160432"/>
              <a:gd name="connsiteY89" fmla="*/ 102699 h 3264836"/>
              <a:gd name="connsiteX90" fmla="*/ 3742821 w 5160432"/>
              <a:gd name="connsiteY90" fmla="*/ 100847 h 3264836"/>
              <a:gd name="connsiteX91" fmla="*/ 3741248 w 5160432"/>
              <a:gd name="connsiteY91" fmla="*/ 100825 h 3264836"/>
              <a:gd name="connsiteX92" fmla="*/ 3738157 w 5160432"/>
              <a:gd name="connsiteY92" fmla="*/ 100616 h 3264836"/>
              <a:gd name="connsiteX93" fmla="*/ 3726301 w 5160432"/>
              <a:gd name="connsiteY93" fmla="*/ 100616 h 3264836"/>
              <a:gd name="connsiteX94" fmla="*/ 3709703 w 5160432"/>
              <a:gd name="connsiteY94" fmla="*/ 100384 h 3264836"/>
              <a:gd name="connsiteX95" fmla="*/ 3701773 w 5160432"/>
              <a:gd name="connsiteY95" fmla="*/ 100384 h 3264836"/>
              <a:gd name="connsiteX96" fmla="*/ 4004966 w 5160432"/>
              <a:gd name="connsiteY96" fmla="*/ 227670 h 3264836"/>
              <a:gd name="connsiteX97" fmla="*/ 4004500 w 5160432"/>
              <a:gd name="connsiteY97" fmla="*/ 226975 h 3264836"/>
              <a:gd name="connsiteX98" fmla="*/ 4005433 w 5160432"/>
              <a:gd name="connsiteY98" fmla="*/ 224661 h 3264836"/>
              <a:gd name="connsiteX99" fmla="*/ 4001235 w 5160432"/>
              <a:gd name="connsiteY99" fmla="*/ 226512 h 3264836"/>
              <a:gd name="connsiteX100" fmla="*/ 4004966 w 5160432"/>
              <a:gd name="connsiteY100" fmla="*/ 227670 h 3264836"/>
              <a:gd name="connsiteX101" fmla="*/ 3963919 w 5160432"/>
              <a:gd name="connsiteY101" fmla="*/ 233455 h 3264836"/>
              <a:gd name="connsiteX102" fmla="*/ 3972315 w 5160432"/>
              <a:gd name="connsiteY102" fmla="*/ 234612 h 3264836"/>
              <a:gd name="connsiteX103" fmla="*/ 3975114 w 5160432"/>
              <a:gd name="connsiteY103" fmla="*/ 235075 h 3264836"/>
              <a:gd name="connsiteX104" fmla="*/ 3970449 w 5160432"/>
              <a:gd name="connsiteY104" fmla="*/ 232530 h 3264836"/>
              <a:gd name="connsiteX105" fmla="*/ 3963919 w 5160432"/>
              <a:gd name="connsiteY105" fmla="*/ 233455 h 3264836"/>
              <a:gd name="connsiteX106" fmla="*/ 4009632 w 5160432"/>
              <a:gd name="connsiteY106" fmla="*/ 271178 h 3264836"/>
              <a:gd name="connsiteX107" fmla="*/ 4041350 w 5160432"/>
              <a:gd name="connsiteY107" fmla="*/ 271410 h 3264836"/>
              <a:gd name="connsiteX108" fmla="*/ 4009632 w 5160432"/>
              <a:gd name="connsiteY108" fmla="*/ 271178 h 3264836"/>
              <a:gd name="connsiteX109" fmla="*/ 3874360 w 5160432"/>
              <a:gd name="connsiteY109" fmla="*/ 234844 h 3264836"/>
              <a:gd name="connsiteX110" fmla="*/ 3875294 w 5160432"/>
              <a:gd name="connsiteY110" fmla="*/ 234844 h 3264836"/>
              <a:gd name="connsiteX111" fmla="*/ 3876227 w 5160432"/>
              <a:gd name="connsiteY111" fmla="*/ 234612 h 3264836"/>
              <a:gd name="connsiteX112" fmla="*/ 3874360 w 5160432"/>
              <a:gd name="connsiteY112" fmla="*/ 234844 h 3264836"/>
              <a:gd name="connsiteX113" fmla="*/ 3834712 w 5160432"/>
              <a:gd name="connsiteY113" fmla="*/ 235075 h 3264836"/>
              <a:gd name="connsiteX114" fmla="*/ 3865498 w 5160432"/>
              <a:gd name="connsiteY114" fmla="*/ 234381 h 3264836"/>
              <a:gd name="connsiteX115" fmla="*/ 3859901 w 5160432"/>
              <a:gd name="connsiteY115" fmla="*/ 232761 h 3264836"/>
              <a:gd name="connsiteX116" fmla="*/ 3859434 w 5160432"/>
              <a:gd name="connsiteY116" fmla="*/ 233224 h 3264836"/>
              <a:gd name="connsiteX117" fmla="*/ 3834712 w 5160432"/>
              <a:gd name="connsiteY117" fmla="*/ 235075 h 3264836"/>
              <a:gd name="connsiteX118" fmla="*/ 4103853 w 5160432"/>
              <a:gd name="connsiteY118" fmla="*/ 336672 h 3264836"/>
              <a:gd name="connsiteX119" fmla="*/ 4103386 w 5160432"/>
              <a:gd name="connsiteY119" fmla="*/ 332506 h 3264836"/>
              <a:gd name="connsiteX120" fmla="*/ 4112249 w 5160432"/>
              <a:gd name="connsiteY120" fmla="*/ 336903 h 3264836"/>
              <a:gd name="connsiteX121" fmla="*/ 4103853 w 5160432"/>
              <a:gd name="connsiteY121" fmla="*/ 336672 h 3264836"/>
              <a:gd name="connsiteX122" fmla="*/ 3656527 w 5160432"/>
              <a:gd name="connsiteY122" fmla="*/ 225818 h 3264836"/>
              <a:gd name="connsiteX123" fmla="*/ 3666790 w 5160432"/>
              <a:gd name="connsiteY123" fmla="*/ 225818 h 3264836"/>
              <a:gd name="connsiteX124" fmla="*/ 3671454 w 5160432"/>
              <a:gd name="connsiteY124" fmla="*/ 222578 h 3264836"/>
              <a:gd name="connsiteX125" fmla="*/ 3656527 w 5160432"/>
              <a:gd name="connsiteY125" fmla="*/ 225818 h 3264836"/>
              <a:gd name="connsiteX126" fmla="*/ 3782937 w 5160432"/>
              <a:gd name="connsiteY126" fmla="*/ 268401 h 3264836"/>
              <a:gd name="connsiteX127" fmla="*/ 3783106 w 5160432"/>
              <a:gd name="connsiteY127" fmla="*/ 268266 h 3264836"/>
              <a:gd name="connsiteX128" fmla="*/ 3783868 w 5160432"/>
              <a:gd name="connsiteY128" fmla="*/ 267938 h 3264836"/>
              <a:gd name="connsiteX129" fmla="*/ 3977970 w 5160432"/>
              <a:gd name="connsiteY129" fmla="*/ 328457 h 3264836"/>
              <a:gd name="connsiteX130" fmla="*/ 3964385 w 5160432"/>
              <a:gd name="connsiteY130" fmla="*/ 324175 h 3264836"/>
              <a:gd name="connsiteX131" fmla="*/ 3993304 w 5160432"/>
              <a:gd name="connsiteY131" fmla="*/ 325101 h 3264836"/>
              <a:gd name="connsiteX132" fmla="*/ 3977970 w 5160432"/>
              <a:gd name="connsiteY132" fmla="*/ 328457 h 3264836"/>
              <a:gd name="connsiteX133" fmla="*/ 3924095 w 5160432"/>
              <a:gd name="connsiteY133" fmla="*/ 328398 h 3264836"/>
              <a:gd name="connsiteX134" fmla="*/ 3911676 w 5160432"/>
              <a:gd name="connsiteY134" fmla="*/ 323712 h 3264836"/>
              <a:gd name="connsiteX135" fmla="*/ 3939663 w 5160432"/>
              <a:gd name="connsiteY135" fmla="*/ 325795 h 3264836"/>
              <a:gd name="connsiteX136" fmla="*/ 3924095 w 5160432"/>
              <a:gd name="connsiteY136" fmla="*/ 328398 h 3264836"/>
              <a:gd name="connsiteX137" fmla="*/ 3791798 w 5160432"/>
              <a:gd name="connsiteY137" fmla="*/ 330192 h 3264836"/>
              <a:gd name="connsiteX138" fmla="*/ 3802994 w 5160432"/>
              <a:gd name="connsiteY138" fmla="*/ 331118 h 3264836"/>
              <a:gd name="connsiteX139" fmla="*/ 3809991 w 5160432"/>
              <a:gd name="connsiteY139" fmla="*/ 331118 h 3264836"/>
              <a:gd name="connsiteX140" fmla="*/ 3811855 w 5160432"/>
              <a:gd name="connsiteY140" fmla="*/ 330192 h 3264836"/>
              <a:gd name="connsiteX141" fmla="*/ 3821186 w 5160432"/>
              <a:gd name="connsiteY141" fmla="*/ 328803 h 3264836"/>
              <a:gd name="connsiteX142" fmla="*/ 3806259 w 5160432"/>
              <a:gd name="connsiteY142" fmla="*/ 328803 h 3264836"/>
              <a:gd name="connsiteX143" fmla="*/ 3798796 w 5160432"/>
              <a:gd name="connsiteY143" fmla="*/ 325563 h 3264836"/>
              <a:gd name="connsiteX144" fmla="*/ 3798330 w 5160432"/>
              <a:gd name="connsiteY144" fmla="*/ 326258 h 3264836"/>
              <a:gd name="connsiteX145" fmla="*/ 3791798 w 5160432"/>
              <a:gd name="connsiteY145" fmla="*/ 330192 h 3264836"/>
              <a:gd name="connsiteX146" fmla="*/ 2697040 w 5160432"/>
              <a:gd name="connsiteY146" fmla="*/ 28642 h 3264836"/>
              <a:gd name="connsiteX147" fmla="*/ 2697973 w 5160432"/>
              <a:gd name="connsiteY147" fmla="*/ 28179 h 3264836"/>
              <a:gd name="connsiteX148" fmla="*/ 2697931 w 5160432"/>
              <a:gd name="connsiteY148" fmla="*/ 28416 h 3264836"/>
              <a:gd name="connsiteX149" fmla="*/ 3457820 w 5160432"/>
              <a:gd name="connsiteY149" fmla="*/ 253589 h 3264836"/>
              <a:gd name="connsiteX150" fmla="*/ 3459686 w 5160432"/>
              <a:gd name="connsiteY150" fmla="*/ 253358 h 3264836"/>
              <a:gd name="connsiteX151" fmla="*/ 3456421 w 5160432"/>
              <a:gd name="connsiteY151" fmla="*/ 253127 h 3264836"/>
              <a:gd name="connsiteX152" fmla="*/ 3457820 w 5160432"/>
              <a:gd name="connsiteY152" fmla="*/ 253589 h 3264836"/>
              <a:gd name="connsiteX153" fmla="*/ 2696049 w 5160432"/>
              <a:gd name="connsiteY153" fmla="*/ 38969 h 3264836"/>
              <a:gd name="connsiteX154" fmla="*/ 2697931 w 5160432"/>
              <a:gd name="connsiteY154" fmla="*/ 28416 h 3264836"/>
              <a:gd name="connsiteX155" fmla="*/ 2715232 w 5160432"/>
              <a:gd name="connsiteY155" fmla="*/ 24014 h 3264836"/>
              <a:gd name="connsiteX156" fmla="*/ 2722695 w 5160432"/>
              <a:gd name="connsiteY156" fmla="*/ 23319 h 3264836"/>
              <a:gd name="connsiteX157" fmla="*/ 2743685 w 5160432"/>
              <a:gd name="connsiteY157" fmla="*/ 20079 h 3264836"/>
              <a:gd name="connsiteX158" fmla="*/ 2746484 w 5160432"/>
              <a:gd name="connsiteY158" fmla="*/ 20542 h 3264836"/>
              <a:gd name="connsiteX159" fmla="*/ 2748350 w 5160432"/>
              <a:gd name="connsiteY159" fmla="*/ 19385 h 3264836"/>
              <a:gd name="connsiteX160" fmla="*/ 2805723 w 5160432"/>
              <a:gd name="connsiteY160" fmla="*/ 15682 h 3264836"/>
              <a:gd name="connsiteX161" fmla="*/ 2836043 w 5160432"/>
              <a:gd name="connsiteY161" fmla="*/ 14756 h 3264836"/>
              <a:gd name="connsiteX162" fmla="*/ 2882222 w 5160432"/>
              <a:gd name="connsiteY162" fmla="*/ 11286 h 3264836"/>
              <a:gd name="connsiteX163" fmla="*/ 2923270 w 5160432"/>
              <a:gd name="connsiteY163" fmla="*/ 10591 h 3264836"/>
              <a:gd name="connsiteX164" fmla="*/ 3015626 w 5160432"/>
              <a:gd name="connsiteY164" fmla="*/ 7120 h 3264836"/>
              <a:gd name="connsiteX165" fmla="*/ 3142034 w 5160432"/>
              <a:gd name="connsiteY165" fmla="*/ 6194 h 3264836"/>
              <a:gd name="connsiteX166" fmla="*/ 3459220 w 5160432"/>
              <a:gd name="connsiteY166" fmla="*/ 4574 h 3264836"/>
              <a:gd name="connsiteX167" fmla="*/ 3667257 w 5160432"/>
              <a:gd name="connsiteY167" fmla="*/ 2722 h 3264836"/>
              <a:gd name="connsiteX168" fmla="*/ 3666791 w 5160432"/>
              <a:gd name="connsiteY168" fmla="*/ 2954 h 3264836"/>
              <a:gd name="connsiteX169" fmla="*/ 3762413 w 5160432"/>
              <a:gd name="connsiteY169" fmla="*/ 2259 h 3264836"/>
              <a:gd name="connsiteX170" fmla="*/ 3793665 w 5160432"/>
              <a:gd name="connsiteY170" fmla="*/ 2954 h 3264836"/>
              <a:gd name="connsiteX171" fmla="*/ 3875760 w 5160432"/>
              <a:gd name="connsiteY171" fmla="*/ 6425 h 3264836"/>
              <a:gd name="connsiteX172" fmla="*/ 3952258 w 5160432"/>
              <a:gd name="connsiteY172" fmla="*/ 11516 h 3264836"/>
              <a:gd name="connsiteX173" fmla="*/ 3973249 w 5160432"/>
              <a:gd name="connsiteY173" fmla="*/ 11748 h 3264836"/>
              <a:gd name="connsiteX174" fmla="*/ 3987709 w 5160432"/>
              <a:gd name="connsiteY174" fmla="*/ 12211 h 3264836"/>
              <a:gd name="connsiteX175" fmla="*/ 4023625 w 5160432"/>
              <a:gd name="connsiteY175" fmla="*/ 14294 h 3264836"/>
              <a:gd name="connsiteX176" fmla="*/ 4026424 w 5160432"/>
              <a:gd name="connsiteY176" fmla="*/ 15914 h 3264836"/>
              <a:gd name="connsiteX177" fmla="*/ 4059076 w 5160432"/>
              <a:gd name="connsiteY177" fmla="*/ 14756 h 3264836"/>
              <a:gd name="connsiteX178" fmla="*/ 4084264 w 5160432"/>
              <a:gd name="connsiteY178" fmla="*/ 15914 h 3264836"/>
              <a:gd name="connsiteX179" fmla="*/ 4093126 w 5160432"/>
              <a:gd name="connsiteY179" fmla="*/ 18922 h 3264836"/>
              <a:gd name="connsiteX180" fmla="*/ 4094526 w 5160432"/>
              <a:gd name="connsiteY180" fmla="*/ 18459 h 3264836"/>
              <a:gd name="connsiteX181" fmla="*/ 4132308 w 5160432"/>
              <a:gd name="connsiteY181" fmla="*/ 26096 h 3264836"/>
              <a:gd name="connsiteX182" fmla="*/ 4132308 w 5160432"/>
              <a:gd name="connsiteY182" fmla="*/ 26559 h 3264836"/>
              <a:gd name="connsiteX183" fmla="*/ 4182218 w 5160432"/>
              <a:gd name="connsiteY183" fmla="*/ 20079 h 3264836"/>
              <a:gd name="connsiteX184" fmla="*/ 4189215 w 5160432"/>
              <a:gd name="connsiteY184" fmla="*/ 20079 h 3264836"/>
              <a:gd name="connsiteX185" fmla="*/ 4227464 w 5160432"/>
              <a:gd name="connsiteY185" fmla="*/ 28411 h 3264836"/>
              <a:gd name="connsiteX186" fmla="*/ 4228397 w 5160432"/>
              <a:gd name="connsiteY186" fmla="*/ 32577 h 3264836"/>
              <a:gd name="connsiteX187" fmla="*/ 4234927 w 5160432"/>
              <a:gd name="connsiteY187" fmla="*/ 34891 h 3264836"/>
              <a:gd name="connsiteX188" fmla="*/ 4235393 w 5160432"/>
              <a:gd name="connsiteY188" fmla="*/ 36048 h 3264836"/>
              <a:gd name="connsiteX189" fmla="*/ 4254984 w 5160432"/>
              <a:gd name="connsiteY189" fmla="*/ 36279 h 3264836"/>
              <a:gd name="connsiteX190" fmla="*/ 4254051 w 5160432"/>
              <a:gd name="connsiteY190" fmla="*/ 35122 h 3264836"/>
              <a:gd name="connsiteX191" fmla="*/ 4277374 w 5160432"/>
              <a:gd name="connsiteY191" fmla="*/ 32113 h 3264836"/>
              <a:gd name="connsiteX192" fmla="*/ 4295099 w 5160432"/>
              <a:gd name="connsiteY192" fmla="*/ 37205 h 3264836"/>
              <a:gd name="connsiteX193" fmla="*/ 4287169 w 5160432"/>
              <a:gd name="connsiteY193" fmla="*/ 39288 h 3264836"/>
              <a:gd name="connsiteX194" fmla="*/ 4342678 w 5160432"/>
              <a:gd name="connsiteY194" fmla="*/ 48545 h 3264836"/>
              <a:gd name="connsiteX195" fmla="*/ 4343143 w 5160432"/>
              <a:gd name="connsiteY195" fmla="*/ 50165 h 3264836"/>
              <a:gd name="connsiteX196" fmla="*/ 4373928 w 5160432"/>
              <a:gd name="connsiteY196" fmla="*/ 50859 h 3264836"/>
              <a:gd name="connsiteX197" fmla="*/ 4385590 w 5160432"/>
              <a:gd name="connsiteY197" fmla="*/ 46925 h 3264836"/>
              <a:gd name="connsiteX198" fmla="*/ 4398185 w 5160432"/>
              <a:gd name="connsiteY198" fmla="*/ 46694 h 3264836"/>
              <a:gd name="connsiteX199" fmla="*/ 4418242 w 5160432"/>
              <a:gd name="connsiteY199" fmla="*/ 50628 h 3264836"/>
              <a:gd name="connsiteX200" fmla="*/ 4373929 w 5160432"/>
              <a:gd name="connsiteY200" fmla="*/ 54331 h 3264836"/>
              <a:gd name="connsiteX201" fmla="*/ 4366000 w 5160432"/>
              <a:gd name="connsiteY201" fmla="*/ 55488 h 3264836"/>
              <a:gd name="connsiteX202" fmla="*/ 4341743 w 5160432"/>
              <a:gd name="connsiteY202" fmla="*/ 54562 h 3264836"/>
              <a:gd name="connsiteX203" fmla="*/ 4340345 w 5160432"/>
              <a:gd name="connsiteY203" fmla="*/ 55719 h 3264836"/>
              <a:gd name="connsiteX204" fmla="*/ 4304894 w 5160432"/>
              <a:gd name="connsiteY204" fmla="*/ 55488 h 3264836"/>
              <a:gd name="connsiteX205" fmla="*/ 4222333 w 5160432"/>
              <a:gd name="connsiteY205" fmla="*/ 54563 h 3264836"/>
              <a:gd name="connsiteX206" fmla="*/ 4103855 w 5160432"/>
              <a:gd name="connsiteY206" fmla="*/ 51091 h 3264836"/>
              <a:gd name="connsiteX207" fmla="*/ 4012430 w 5160432"/>
              <a:gd name="connsiteY207" fmla="*/ 50396 h 3264836"/>
              <a:gd name="connsiteX208" fmla="*/ 3893951 w 5160432"/>
              <a:gd name="connsiteY208" fmla="*/ 46925 h 3264836"/>
              <a:gd name="connsiteX209" fmla="*/ 3715302 w 5160432"/>
              <a:gd name="connsiteY209" fmla="*/ 46231 h 3264836"/>
              <a:gd name="connsiteX210" fmla="*/ 3680784 w 5160432"/>
              <a:gd name="connsiteY210" fmla="*/ 44379 h 3264836"/>
              <a:gd name="connsiteX211" fmla="*/ 2892483 w 5160432"/>
              <a:gd name="connsiteY211" fmla="*/ 44379 h 3264836"/>
              <a:gd name="connsiteX212" fmla="*/ 2857966 w 5160432"/>
              <a:gd name="connsiteY212" fmla="*/ 46231 h 3264836"/>
              <a:gd name="connsiteX213" fmla="*/ 2745551 w 5160432"/>
              <a:gd name="connsiteY213" fmla="*/ 46231 h 3264836"/>
              <a:gd name="connsiteX214" fmla="*/ 2713366 w 5160432"/>
              <a:gd name="connsiteY214" fmla="*/ 43685 h 3264836"/>
              <a:gd name="connsiteX215" fmla="*/ 2696049 w 5160432"/>
              <a:gd name="connsiteY215" fmla="*/ 38969 h 3264836"/>
              <a:gd name="connsiteX216" fmla="*/ 3649997 w 5160432"/>
              <a:gd name="connsiteY216" fmla="*/ 323481 h 3264836"/>
              <a:gd name="connsiteX217" fmla="*/ 3650464 w 5160432"/>
              <a:gd name="connsiteY217" fmla="*/ 323018 h 3264836"/>
              <a:gd name="connsiteX218" fmla="*/ 3649065 w 5160432"/>
              <a:gd name="connsiteY218" fmla="*/ 323018 h 3264836"/>
              <a:gd name="connsiteX219" fmla="*/ 3831505 w 5160432"/>
              <a:gd name="connsiteY219" fmla="*/ 428288 h 3264836"/>
              <a:gd name="connsiteX220" fmla="*/ 3830981 w 5160432"/>
              <a:gd name="connsiteY220" fmla="*/ 428087 h 3264836"/>
              <a:gd name="connsiteX221" fmla="*/ 3831914 w 5160432"/>
              <a:gd name="connsiteY221" fmla="*/ 428318 h 3264836"/>
              <a:gd name="connsiteX222" fmla="*/ 3850105 w 5160432"/>
              <a:gd name="connsiteY222" fmla="*/ 445212 h 3264836"/>
              <a:gd name="connsiteX223" fmla="*/ 3869696 w 5160432"/>
              <a:gd name="connsiteY223" fmla="*/ 432483 h 3264836"/>
              <a:gd name="connsiteX224" fmla="*/ 3960188 w 5160432"/>
              <a:gd name="connsiteY224" fmla="*/ 432715 h 3264836"/>
              <a:gd name="connsiteX225" fmla="*/ 3990507 w 5160432"/>
              <a:gd name="connsiteY225" fmla="*/ 436418 h 3264836"/>
              <a:gd name="connsiteX226" fmla="*/ 3990974 w 5160432"/>
              <a:gd name="connsiteY226" fmla="*/ 445212 h 3264836"/>
              <a:gd name="connsiteX227" fmla="*/ 3978379 w 5160432"/>
              <a:gd name="connsiteY227" fmla="*/ 448915 h 3264836"/>
              <a:gd name="connsiteX228" fmla="*/ 3964385 w 5160432"/>
              <a:gd name="connsiteY228" fmla="*/ 450072 h 3264836"/>
              <a:gd name="connsiteX229" fmla="*/ 3886022 w 5160432"/>
              <a:gd name="connsiteY229" fmla="*/ 450072 h 3264836"/>
              <a:gd name="connsiteX230" fmla="*/ 3869696 w 5160432"/>
              <a:gd name="connsiteY230" fmla="*/ 449146 h 3264836"/>
              <a:gd name="connsiteX231" fmla="*/ 3850572 w 5160432"/>
              <a:gd name="connsiteY231" fmla="*/ 445212 h 3264836"/>
              <a:gd name="connsiteX232" fmla="*/ 4649861 w 5160432"/>
              <a:gd name="connsiteY232" fmla="*/ 695496 h 3264836"/>
              <a:gd name="connsiteX233" fmla="*/ 4649888 w 5160432"/>
              <a:gd name="connsiteY233" fmla="*/ 695266 h 3264836"/>
              <a:gd name="connsiteX234" fmla="*/ 4649888 w 5160432"/>
              <a:gd name="connsiteY234" fmla="*/ 695497 h 3264836"/>
              <a:gd name="connsiteX235" fmla="*/ 4703996 w 5160432"/>
              <a:gd name="connsiteY235" fmla="*/ 716557 h 3264836"/>
              <a:gd name="connsiteX236" fmla="*/ 4703997 w 5160432"/>
              <a:gd name="connsiteY236" fmla="*/ 712623 h 3264836"/>
              <a:gd name="connsiteX237" fmla="*/ 4712393 w 5160432"/>
              <a:gd name="connsiteY237" fmla="*/ 712392 h 3264836"/>
              <a:gd name="connsiteX238" fmla="*/ 4712393 w 5160432"/>
              <a:gd name="connsiteY238" fmla="*/ 716789 h 3264836"/>
              <a:gd name="connsiteX239" fmla="*/ 4703996 w 5160432"/>
              <a:gd name="connsiteY239" fmla="*/ 716557 h 3264836"/>
              <a:gd name="connsiteX240" fmla="*/ 4633563 w 5160432"/>
              <a:gd name="connsiteY240" fmla="*/ 699432 h 3264836"/>
              <a:gd name="connsiteX241" fmla="*/ 4639976 w 5160432"/>
              <a:gd name="connsiteY241" fmla="*/ 695468 h 3264836"/>
              <a:gd name="connsiteX242" fmla="*/ 4649861 w 5160432"/>
              <a:gd name="connsiteY242" fmla="*/ 695496 h 3264836"/>
              <a:gd name="connsiteX243" fmla="*/ 4649422 w 5160432"/>
              <a:gd name="connsiteY243" fmla="*/ 699200 h 3264836"/>
              <a:gd name="connsiteX244" fmla="*/ 4633563 w 5160432"/>
              <a:gd name="connsiteY244" fmla="*/ 699432 h 3264836"/>
              <a:gd name="connsiteX245" fmla="*/ 4921362 w 5160432"/>
              <a:gd name="connsiteY245" fmla="*/ 790150 h 3264836"/>
              <a:gd name="connsiteX246" fmla="*/ 4919496 w 5160432"/>
              <a:gd name="connsiteY246" fmla="*/ 787374 h 3264836"/>
              <a:gd name="connsiteX247" fmla="*/ 4921362 w 5160432"/>
              <a:gd name="connsiteY247" fmla="*/ 785986 h 3264836"/>
              <a:gd name="connsiteX248" fmla="*/ 4939087 w 5160432"/>
              <a:gd name="connsiteY248" fmla="*/ 785986 h 3264836"/>
              <a:gd name="connsiteX249" fmla="*/ 4939087 w 5160432"/>
              <a:gd name="connsiteY249" fmla="*/ 790383 h 3264836"/>
              <a:gd name="connsiteX250" fmla="*/ 4921362 w 5160432"/>
              <a:gd name="connsiteY250" fmla="*/ 790150 h 3264836"/>
              <a:gd name="connsiteX251" fmla="*/ 4396140 w 5160432"/>
              <a:gd name="connsiteY251" fmla="*/ 639724 h 3264836"/>
              <a:gd name="connsiteX252" fmla="*/ 4398939 w 5160432"/>
              <a:gd name="connsiteY252" fmla="*/ 638335 h 3264836"/>
              <a:gd name="connsiteX253" fmla="*/ 4397540 w 5160432"/>
              <a:gd name="connsiteY253" fmla="*/ 638335 h 3264836"/>
              <a:gd name="connsiteX254" fmla="*/ 4397540 w 5160432"/>
              <a:gd name="connsiteY254" fmla="*/ 638566 h 3264836"/>
              <a:gd name="connsiteX255" fmla="*/ 4397074 w 5160432"/>
              <a:gd name="connsiteY255" fmla="*/ 638798 h 3264836"/>
              <a:gd name="connsiteX256" fmla="*/ 4396140 w 5160432"/>
              <a:gd name="connsiteY256" fmla="*/ 639724 h 3264836"/>
              <a:gd name="connsiteX257" fmla="*/ 3719500 w 5160432"/>
              <a:gd name="connsiteY257" fmla="*/ 443129 h 3264836"/>
              <a:gd name="connsiteX258" fmla="*/ 3719033 w 5160432"/>
              <a:gd name="connsiteY258" fmla="*/ 437112 h 3264836"/>
              <a:gd name="connsiteX259" fmla="*/ 3726962 w 5160432"/>
              <a:gd name="connsiteY259" fmla="*/ 432021 h 3264836"/>
              <a:gd name="connsiteX260" fmla="*/ 3727429 w 5160432"/>
              <a:gd name="connsiteY260" fmla="*/ 432021 h 3264836"/>
              <a:gd name="connsiteX261" fmla="*/ 3739557 w 5160432"/>
              <a:gd name="connsiteY261" fmla="*/ 428318 h 3264836"/>
              <a:gd name="connsiteX262" fmla="*/ 3745155 w 5160432"/>
              <a:gd name="connsiteY262" fmla="*/ 427624 h 3264836"/>
              <a:gd name="connsiteX263" fmla="*/ 3788534 w 5160432"/>
              <a:gd name="connsiteY263" fmla="*/ 425107 h 3264836"/>
              <a:gd name="connsiteX264" fmla="*/ 3831505 w 5160432"/>
              <a:gd name="connsiteY264" fmla="*/ 428288 h 3264836"/>
              <a:gd name="connsiteX265" fmla="*/ 3841243 w 5160432"/>
              <a:gd name="connsiteY265" fmla="*/ 432021 h 3264836"/>
              <a:gd name="connsiteX266" fmla="*/ 3823051 w 5160432"/>
              <a:gd name="connsiteY266" fmla="*/ 445212 h 3264836"/>
              <a:gd name="connsiteX267" fmla="*/ 3719500 w 5160432"/>
              <a:gd name="connsiteY267" fmla="*/ 443129 h 3264836"/>
              <a:gd name="connsiteX268" fmla="*/ 4845798 w 5160432"/>
              <a:gd name="connsiteY268" fmla="*/ 792928 h 3264836"/>
              <a:gd name="connsiteX269" fmla="*/ 4846730 w 5160432"/>
              <a:gd name="connsiteY269" fmla="*/ 792928 h 3264836"/>
              <a:gd name="connsiteX270" fmla="*/ 4847197 w 5160432"/>
              <a:gd name="connsiteY270" fmla="*/ 792697 h 3264836"/>
              <a:gd name="connsiteX271" fmla="*/ 4845331 w 5160432"/>
              <a:gd name="connsiteY271" fmla="*/ 792003 h 3264836"/>
              <a:gd name="connsiteX272" fmla="*/ 4841133 w 5160432"/>
              <a:gd name="connsiteY272" fmla="*/ 790383 h 3264836"/>
              <a:gd name="connsiteX273" fmla="*/ 4840200 w 5160432"/>
              <a:gd name="connsiteY273" fmla="*/ 791077 h 3264836"/>
              <a:gd name="connsiteX274" fmla="*/ 4843465 w 5160432"/>
              <a:gd name="connsiteY274" fmla="*/ 792234 h 3264836"/>
              <a:gd name="connsiteX275" fmla="*/ 4845798 w 5160432"/>
              <a:gd name="connsiteY275" fmla="*/ 792928 h 3264836"/>
              <a:gd name="connsiteX276" fmla="*/ 4523481 w 5160432"/>
              <a:gd name="connsiteY276" fmla="*/ 698969 h 3264836"/>
              <a:gd name="connsiteX277" fmla="*/ 4511820 w 5160432"/>
              <a:gd name="connsiteY277" fmla="*/ 693415 h 3264836"/>
              <a:gd name="connsiteX278" fmla="*/ 4512287 w 5160432"/>
              <a:gd name="connsiteY278" fmla="*/ 692489 h 3264836"/>
              <a:gd name="connsiteX279" fmla="*/ 4519750 w 5160432"/>
              <a:gd name="connsiteY279" fmla="*/ 690175 h 3264836"/>
              <a:gd name="connsiteX280" fmla="*/ 4546337 w 5160432"/>
              <a:gd name="connsiteY280" fmla="*/ 690175 h 3264836"/>
              <a:gd name="connsiteX281" fmla="*/ 4555666 w 5160432"/>
              <a:gd name="connsiteY281" fmla="*/ 692489 h 3264836"/>
              <a:gd name="connsiteX282" fmla="*/ 4543539 w 5160432"/>
              <a:gd name="connsiteY282" fmla="*/ 698969 h 3264836"/>
              <a:gd name="connsiteX283" fmla="*/ 4877982 w 5160432"/>
              <a:gd name="connsiteY283" fmla="*/ 859811 h 3264836"/>
              <a:gd name="connsiteX284" fmla="*/ 4877982 w 5160432"/>
              <a:gd name="connsiteY284" fmla="*/ 855414 h 3264836"/>
              <a:gd name="connsiteX285" fmla="*/ 4888711 w 5160432"/>
              <a:gd name="connsiteY285" fmla="*/ 858423 h 3264836"/>
              <a:gd name="connsiteX286" fmla="*/ 4877982 w 5160432"/>
              <a:gd name="connsiteY286" fmla="*/ 859811 h 3264836"/>
              <a:gd name="connsiteX287" fmla="*/ 4773964 w 5160432"/>
              <a:gd name="connsiteY287" fmla="*/ 842454 h 3264836"/>
              <a:gd name="connsiteX288" fmla="*/ 4773964 w 5160432"/>
              <a:gd name="connsiteY288" fmla="*/ 838288 h 3264836"/>
              <a:gd name="connsiteX289" fmla="*/ 4790756 w 5160432"/>
              <a:gd name="connsiteY289" fmla="*/ 838288 h 3264836"/>
              <a:gd name="connsiteX290" fmla="*/ 4792622 w 5160432"/>
              <a:gd name="connsiteY290" fmla="*/ 841065 h 3264836"/>
              <a:gd name="connsiteX291" fmla="*/ 4790756 w 5160432"/>
              <a:gd name="connsiteY291" fmla="*/ 842454 h 3264836"/>
              <a:gd name="connsiteX292" fmla="*/ 4382145 w 5160432"/>
              <a:gd name="connsiteY292" fmla="*/ 729517 h 3264836"/>
              <a:gd name="connsiteX293" fmla="*/ 4378880 w 5160432"/>
              <a:gd name="connsiteY293" fmla="*/ 726972 h 3264836"/>
              <a:gd name="connsiteX294" fmla="*/ 4382146 w 5160432"/>
              <a:gd name="connsiteY294" fmla="*/ 725814 h 3264836"/>
              <a:gd name="connsiteX295" fmla="*/ 4406401 w 5160432"/>
              <a:gd name="connsiteY295" fmla="*/ 725583 h 3264836"/>
              <a:gd name="connsiteX296" fmla="*/ 4388676 w 5160432"/>
              <a:gd name="connsiteY296" fmla="*/ 730905 h 3264836"/>
              <a:gd name="connsiteX297" fmla="*/ 4382145 w 5160432"/>
              <a:gd name="connsiteY297" fmla="*/ 729517 h 3264836"/>
              <a:gd name="connsiteX298" fmla="*/ 4570126 w 5160432"/>
              <a:gd name="connsiteY298" fmla="*/ 795011 h 3264836"/>
              <a:gd name="connsiteX299" fmla="*/ 4573390 w 5160432"/>
              <a:gd name="connsiteY299" fmla="*/ 794086 h 3264836"/>
              <a:gd name="connsiteX300" fmla="*/ 4567326 w 5160432"/>
              <a:gd name="connsiteY300" fmla="*/ 794086 h 3264836"/>
              <a:gd name="connsiteX301" fmla="*/ 4570126 w 5160432"/>
              <a:gd name="connsiteY301" fmla="*/ 795011 h 3264836"/>
              <a:gd name="connsiteX302" fmla="*/ 3211067 w 5160432"/>
              <a:gd name="connsiteY302" fmla="*/ 399852 h 3264836"/>
              <a:gd name="connsiteX303" fmla="*/ 3259112 w 5160432"/>
              <a:gd name="connsiteY303" fmla="*/ 396612 h 3264836"/>
              <a:gd name="connsiteX304" fmla="*/ 3267508 w 5160432"/>
              <a:gd name="connsiteY304" fmla="*/ 396149 h 3264836"/>
              <a:gd name="connsiteX305" fmla="*/ 3266109 w 5160432"/>
              <a:gd name="connsiteY305" fmla="*/ 392677 h 3264836"/>
              <a:gd name="connsiteX306" fmla="*/ 3270306 w 5160432"/>
              <a:gd name="connsiteY306" fmla="*/ 389900 h 3264836"/>
              <a:gd name="connsiteX307" fmla="*/ 3239055 w 5160432"/>
              <a:gd name="connsiteY307" fmla="*/ 388512 h 3264836"/>
              <a:gd name="connsiteX308" fmla="*/ 3230031 w 5160432"/>
              <a:gd name="connsiteY308" fmla="*/ 387768 h 3264836"/>
              <a:gd name="connsiteX309" fmla="*/ 3220397 w 5160432"/>
              <a:gd name="connsiteY309" fmla="*/ 386429 h 3264836"/>
              <a:gd name="connsiteX310" fmla="*/ 3211835 w 5160432"/>
              <a:gd name="connsiteY310" fmla="*/ 386266 h 3264836"/>
              <a:gd name="connsiteX311" fmla="*/ 3211709 w 5160432"/>
              <a:gd name="connsiteY311" fmla="*/ 386255 h 3264836"/>
              <a:gd name="connsiteX312" fmla="*/ 3184014 w 5160432"/>
              <a:gd name="connsiteY312" fmla="*/ 385735 h 3264836"/>
              <a:gd name="connsiteX313" fmla="*/ 3211835 w 5160432"/>
              <a:gd name="connsiteY313" fmla="*/ 386266 h 3264836"/>
              <a:gd name="connsiteX314" fmla="*/ 3230031 w 5160432"/>
              <a:gd name="connsiteY314" fmla="*/ 387768 h 3264836"/>
              <a:gd name="connsiteX315" fmla="*/ 3232058 w 5160432"/>
              <a:gd name="connsiteY315" fmla="*/ 388049 h 3264836"/>
              <a:gd name="connsiteX316" fmla="*/ 3230658 w 5160432"/>
              <a:gd name="connsiteY316" fmla="*/ 393835 h 3264836"/>
              <a:gd name="connsiteX317" fmla="*/ 3219930 w 5160432"/>
              <a:gd name="connsiteY317" fmla="*/ 396843 h 3264836"/>
              <a:gd name="connsiteX318" fmla="*/ 3211067 w 5160432"/>
              <a:gd name="connsiteY318" fmla="*/ 399852 h 3264836"/>
              <a:gd name="connsiteX319" fmla="*/ 4530011 w 5160432"/>
              <a:gd name="connsiteY319" fmla="*/ 791540 h 3264836"/>
              <a:gd name="connsiteX320" fmla="*/ 4530943 w 5160432"/>
              <a:gd name="connsiteY320" fmla="*/ 790383 h 3264836"/>
              <a:gd name="connsiteX321" fmla="*/ 4529544 w 5160432"/>
              <a:gd name="connsiteY321" fmla="*/ 789688 h 3264836"/>
              <a:gd name="connsiteX322" fmla="*/ 4530011 w 5160432"/>
              <a:gd name="connsiteY322" fmla="*/ 791540 h 3264836"/>
              <a:gd name="connsiteX323" fmla="*/ 4669946 w 5160432"/>
              <a:gd name="connsiteY323" fmla="*/ 841991 h 3264836"/>
              <a:gd name="connsiteX324" fmla="*/ 4669946 w 5160432"/>
              <a:gd name="connsiteY324" fmla="*/ 838289 h 3264836"/>
              <a:gd name="connsiteX325" fmla="*/ 4752509 w 5160432"/>
              <a:gd name="connsiteY325" fmla="*/ 838520 h 3264836"/>
              <a:gd name="connsiteX326" fmla="*/ 4759972 w 5160432"/>
              <a:gd name="connsiteY326" fmla="*/ 840140 h 3264836"/>
              <a:gd name="connsiteX327" fmla="*/ 4752508 w 5160432"/>
              <a:gd name="connsiteY327" fmla="*/ 841760 h 3264836"/>
              <a:gd name="connsiteX328" fmla="*/ 4669946 w 5160432"/>
              <a:gd name="connsiteY328" fmla="*/ 841991 h 3264836"/>
              <a:gd name="connsiteX329" fmla="*/ 4710528 w 5160432"/>
              <a:gd name="connsiteY329" fmla="*/ 860043 h 3264836"/>
              <a:gd name="connsiteX330" fmla="*/ 4729186 w 5160432"/>
              <a:gd name="connsiteY330" fmla="*/ 854489 h 3264836"/>
              <a:gd name="connsiteX331" fmla="*/ 4738049 w 5160432"/>
              <a:gd name="connsiteY331" fmla="*/ 854951 h 3264836"/>
              <a:gd name="connsiteX332" fmla="*/ 4763704 w 5160432"/>
              <a:gd name="connsiteY332" fmla="*/ 854489 h 3264836"/>
              <a:gd name="connsiteX333" fmla="*/ 4778630 w 5160432"/>
              <a:gd name="connsiteY333" fmla="*/ 855877 h 3264836"/>
              <a:gd name="connsiteX334" fmla="*/ 4778630 w 5160432"/>
              <a:gd name="connsiteY334" fmla="*/ 859349 h 3264836"/>
              <a:gd name="connsiteX335" fmla="*/ 4239413 w 5160432"/>
              <a:gd name="connsiteY335" fmla="*/ 729286 h 3264836"/>
              <a:gd name="connsiteX336" fmla="*/ 4239631 w 5160432"/>
              <a:gd name="connsiteY336" fmla="*/ 729069 h 3264836"/>
              <a:gd name="connsiteX337" fmla="*/ 4240345 w 5160432"/>
              <a:gd name="connsiteY337" fmla="*/ 728823 h 3264836"/>
              <a:gd name="connsiteX338" fmla="*/ 4676476 w 5160432"/>
              <a:gd name="connsiteY338" fmla="*/ 859811 h 3264836"/>
              <a:gd name="connsiteX339" fmla="*/ 4703064 w 5160432"/>
              <a:gd name="connsiteY339" fmla="*/ 859811 h 3264836"/>
              <a:gd name="connsiteX340" fmla="*/ 4591116 w 5160432"/>
              <a:gd name="connsiteY340" fmla="*/ 838520 h 3264836"/>
              <a:gd name="connsiteX341" fmla="*/ 4598113 w 5160432"/>
              <a:gd name="connsiteY341" fmla="*/ 837363 h 3264836"/>
              <a:gd name="connsiteX342" fmla="*/ 4641959 w 5160432"/>
              <a:gd name="connsiteY342" fmla="*/ 837594 h 3264836"/>
              <a:gd name="connsiteX343" fmla="*/ 4648023 w 5160432"/>
              <a:gd name="connsiteY343" fmla="*/ 841991 h 3264836"/>
              <a:gd name="connsiteX344" fmla="*/ 4591116 w 5160432"/>
              <a:gd name="connsiteY344" fmla="*/ 838520 h 3264836"/>
              <a:gd name="connsiteX345" fmla="*/ 2134967 w 5160432"/>
              <a:gd name="connsiteY345" fmla="*/ 122370 h 3264836"/>
              <a:gd name="connsiteX346" fmla="*/ 2139164 w 5160432"/>
              <a:gd name="connsiteY346" fmla="*/ 122370 h 3264836"/>
              <a:gd name="connsiteX347" fmla="*/ 2139632 w 5160432"/>
              <a:gd name="connsiteY347" fmla="*/ 120287 h 3264836"/>
              <a:gd name="connsiteX348" fmla="*/ 2136366 w 5160432"/>
              <a:gd name="connsiteY348" fmla="*/ 121676 h 3264836"/>
              <a:gd name="connsiteX349" fmla="*/ 2134034 w 5160432"/>
              <a:gd name="connsiteY349" fmla="*/ 121907 h 3264836"/>
              <a:gd name="connsiteX350" fmla="*/ 4083151 w 5160432"/>
              <a:gd name="connsiteY350" fmla="*/ 710309 h 3264836"/>
              <a:gd name="connsiteX351" fmla="*/ 4088748 w 5160432"/>
              <a:gd name="connsiteY351" fmla="*/ 710309 h 3264836"/>
              <a:gd name="connsiteX352" fmla="*/ 4107670 w 5160432"/>
              <a:gd name="connsiteY352" fmla="*/ 710309 h 3264836"/>
              <a:gd name="connsiteX353" fmla="*/ 4122628 w 5160432"/>
              <a:gd name="connsiteY353" fmla="*/ 710518 h 3264836"/>
              <a:gd name="connsiteX354" fmla="*/ 4150321 w 5160432"/>
              <a:gd name="connsiteY354" fmla="*/ 712392 h 3264836"/>
              <a:gd name="connsiteX355" fmla="*/ 4124199 w 5160432"/>
              <a:gd name="connsiteY355" fmla="*/ 710540 h 3264836"/>
              <a:gd name="connsiteX356" fmla="*/ 4122628 w 5160432"/>
              <a:gd name="connsiteY356" fmla="*/ 710518 h 3264836"/>
              <a:gd name="connsiteX357" fmla="*/ 4119534 w 5160432"/>
              <a:gd name="connsiteY357" fmla="*/ 710309 h 3264836"/>
              <a:gd name="connsiteX358" fmla="*/ 4107670 w 5160432"/>
              <a:gd name="connsiteY358" fmla="*/ 710309 h 3264836"/>
              <a:gd name="connsiteX359" fmla="*/ 4091081 w 5160432"/>
              <a:gd name="connsiteY359" fmla="*/ 710077 h 3264836"/>
              <a:gd name="connsiteX360" fmla="*/ 4083151 w 5160432"/>
              <a:gd name="connsiteY360" fmla="*/ 710077 h 3264836"/>
              <a:gd name="connsiteX361" fmla="*/ 4386344 w 5160432"/>
              <a:gd name="connsiteY361" fmla="*/ 837363 h 3264836"/>
              <a:gd name="connsiteX362" fmla="*/ 4385878 w 5160432"/>
              <a:gd name="connsiteY362" fmla="*/ 836668 h 3264836"/>
              <a:gd name="connsiteX363" fmla="*/ 4386810 w 5160432"/>
              <a:gd name="connsiteY363" fmla="*/ 834354 h 3264836"/>
              <a:gd name="connsiteX364" fmla="*/ 4382613 w 5160432"/>
              <a:gd name="connsiteY364" fmla="*/ 836205 h 3264836"/>
              <a:gd name="connsiteX365" fmla="*/ 4386344 w 5160432"/>
              <a:gd name="connsiteY365" fmla="*/ 837363 h 3264836"/>
              <a:gd name="connsiteX366" fmla="*/ 1944189 w 5160432"/>
              <a:gd name="connsiteY366" fmla="*/ 123758 h 3264836"/>
              <a:gd name="connsiteX367" fmla="*/ 1944163 w 5160432"/>
              <a:gd name="connsiteY367" fmla="*/ 123705 h 3264836"/>
              <a:gd name="connsiteX368" fmla="*/ 1944656 w 5160432"/>
              <a:gd name="connsiteY368" fmla="*/ 123527 h 3264836"/>
              <a:gd name="connsiteX369" fmla="*/ 4345297 w 5160432"/>
              <a:gd name="connsiteY369" fmla="*/ 843148 h 3264836"/>
              <a:gd name="connsiteX370" fmla="*/ 4353693 w 5160432"/>
              <a:gd name="connsiteY370" fmla="*/ 844305 h 3264836"/>
              <a:gd name="connsiteX371" fmla="*/ 4356491 w 5160432"/>
              <a:gd name="connsiteY371" fmla="*/ 844768 h 3264836"/>
              <a:gd name="connsiteX372" fmla="*/ 4351827 w 5160432"/>
              <a:gd name="connsiteY372" fmla="*/ 842223 h 3264836"/>
              <a:gd name="connsiteX373" fmla="*/ 4345297 w 5160432"/>
              <a:gd name="connsiteY373" fmla="*/ 843148 h 3264836"/>
              <a:gd name="connsiteX374" fmla="*/ 4391010 w 5160432"/>
              <a:gd name="connsiteY374" fmla="*/ 880871 h 3264836"/>
              <a:gd name="connsiteX375" fmla="*/ 4422728 w 5160432"/>
              <a:gd name="connsiteY375" fmla="*/ 881103 h 3264836"/>
              <a:gd name="connsiteX376" fmla="*/ 4391010 w 5160432"/>
              <a:gd name="connsiteY376" fmla="*/ 880871 h 3264836"/>
              <a:gd name="connsiteX377" fmla="*/ 4255738 w 5160432"/>
              <a:gd name="connsiteY377" fmla="*/ 844537 h 3264836"/>
              <a:gd name="connsiteX378" fmla="*/ 4256671 w 5160432"/>
              <a:gd name="connsiteY378" fmla="*/ 844537 h 3264836"/>
              <a:gd name="connsiteX379" fmla="*/ 4257604 w 5160432"/>
              <a:gd name="connsiteY379" fmla="*/ 844305 h 3264836"/>
              <a:gd name="connsiteX380" fmla="*/ 4255738 w 5160432"/>
              <a:gd name="connsiteY380" fmla="*/ 844537 h 3264836"/>
              <a:gd name="connsiteX381" fmla="*/ 4216090 w 5160432"/>
              <a:gd name="connsiteY381" fmla="*/ 844768 h 3264836"/>
              <a:gd name="connsiteX382" fmla="*/ 4246875 w 5160432"/>
              <a:gd name="connsiteY382" fmla="*/ 844074 h 3264836"/>
              <a:gd name="connsiteX383" fmla="*/ 4241279 w 5160432"/>
              <a:gd name="connsiteY383" fmla="*/ 842454 h 3264836"/>
              <a:gd name="connsiteX384" fmla="*/ 4240812 w 5160432"/>
              <a:gd name="connsiteY384" fmla="*/ 842917 h 3264836"/>
              <a:gd name="connsiteX385" fmla="*/ 4216090 w 5160432"/>
              <a:gd name="connsiteY385" fmla="*/ 844768 h 3264836"/>
              <a:gd name="connsiteX386" fmla="*/ 4485231 w 5160432"/>
              <a:gd name="connsiteY386" fmla="*/ 946365 h 3264836"/>
              <a:gd name="connsiteX387" fmla="*/ 4484764 w 5160432"/>
              <a:gd name="connsiteY387" fmla="*/ 942199 h 3264836"/>
              <a:gd name="connsiteX388" fmla="*/ 4493627 w 5160432"/>
              <a:gd name="connsiteY388" fmla="*/ 946596 h 3264836"/>
              <a:gd name="connsiteX389" fmla="*/ 4485231 w 5160432"/>
              <a:gd name="connsiteY389" fmla="*/ 946365 h 3264836"/>
              <a:gd name="connsiteX390" fmla="*/ 4037905 w 5160432"/>
              <a:gd name="connsiteY390" fmla="*/ 835511 h 3264836"/>
              <a:gd name="connsiteX391" fmla="*/ 4048167 w 5160432"/>
              <a:gd name="connsiteY391" fmla="*/ 835511 h 3264836"/>
              <a:gd name="connsiteX392" fmla="*/ 4052832 w 5160432"/>
              <a:gd name="connsiteY392" fmla="*/ 832271 h 3264836"/>
              <a:gd name="connsiteX393" fmla="*/ 4037905 w 5160432"/>
              <a:gd name="connsiteY393" fmla="*/ 835511 h 3264836"/>
              <a:gd name="connsiteX394" fmla="*/ 4164314 w 5160432"/>
              <a:gd name="connsiteY394" fmla="*/ 878094 h 3264836"/>
              <a:gd name="connsiteX395" fmla="*/ 4164484 w 5160432"/>
              <a:gd name="connsiteY395" fmla="*/ 877959 h 3264836"/>
              <a:gd name="connsiteX396" fmla="*/ 4165246 w 5160432"/>
              <a:gd name="connsiteY396" fmla="*/ 877631 h 3264836"/>
              <a:gd name="connsiteX397" fmla="*/ 4359347 w 5160432"/>
              <a:gd name="connsiteY397" fmla="*/ 938149 h 3264836"/>
              <a:gd name="connsiteX398" fmla="*/ 4345763 w 5160432"/>
              <a:gd name="connsiteY398" fmla="*/ 933868 h 3264836"/>
              <a:gd name="connsiteX399" fmla="*/ 4374682 w 5160432"/>
              <a:gd name="connsiteY399" fmla="*/ 934794 h 3264836"/>
              <a:gd name="connsiteX400" fmla="*/ 4359347 w 5160432"/>
              <a:gd name="connsiteY400" fmla="*/ 938149 h 3264836"/>
              <a:gd name="connsiteX401" fmla="*/ 4305473 w 5160432"/>
              <a:gd name="connsiteY401" fmla="*/ 938091 h 3264836"/>
              <a:gd name="connsiteX402" fmla="*/ 4293054 w 5160432"/>
              <a:gd name="connsiteY402" fmla="*/ 933405 h 3264836"/>
              <a:gd name="connsiteX403" fmla="*/ 4321041 w 5160432"/>
              <a:gd name="connsiteY403" fmla="*/ 935488 h 3264836"/>
              <a:gd name="connsiteX404" fmla="*/ 4305473 w 5160432"/>
              <a:gd name="connsiteY404" fmla="*/ 938091 h 3264836"/>
              <a:gd name="connsiteX405" fmla="*/ 1167550 w 5160432"/>
              <a:gd name="connsiteY405" fmla="*/ 29105 h 3264836"/>
              <a:gd name="connsiteX406" fmla="*/ 1168016 w 5160432"/>
              <a:gd name="connsiteY406" fmla="*/ 28873 h 3264836"/>
              <a:gd name="connsiteX407" fmla="*/ 1167665 w 5160432"/>
              <a:gd name="connsiteY407" fmla="*/ 29067 h 3264836"/>
              <a:gd name="connsiteX408" fmla="*/ 1177404 w 5160432"/>
              <a:gd name="connsiteY408" fmla="*/ 52914 h 3264836"/>
              <a:gd name="connsiteX409" fmla="*/ 1169882 w 5160432"/>
              <a:gd name="connsiteY409" fmla="*/ 49702 h 3264836"/>
              <a:gd name="connsiteX410" fmla="*/ 1160553 w 5160432"/>
              <a:gd name="connsiteY410" fmla="*/ 44148 h 3264836"/>
              <a:gd name="connsiteX411" fmla="*/ 1161486 w 5160432"/>
              <a:gd name="connsiteY411" fmla="*/ 42760 h 3264836"/>
              <a:gd name="connsiteX412" fmla="*/ 1158221 w 5160432"/>
              <a:gd name="connsiteY412" fmla="*/ 41833 h 3264836"/>
              <a:gd name="connsiteX413" fmla="*/ 1159620 w 5160432"/>
              <a:gd name="connsiteY413" fmla="*/ 33502 h 3264836"/>
              <a:gd name="connsiteX414" fmla="*/ 1167665 w 5160432"/>
              <a:gd name="connsiteY414" fmla="*/ 29067 h 3264836"/>
              <a:gd name="connsiteX415" fmla="*/ 1179211 w 5160432"/>
              <a:gd name="connsiteY415" fmla="*/ 25171 h 3264836"/>
              <a:gd name="connsiteX416" fmla="*/ 1182476 w 5160432"/>
              <a:gd name="connsiteY416" fmla="*/ 25633 h 3264836"/>
              <a:gd name="connsiteX417" fmla="*/ 1184808 w 5160432"/>
              <a:gd name="connsiteY417" fmla="*/ 24476 h 3264836"/>
              <a:gd name="connsiteX418" fmla="*/ 1280898 w 5160432"/>
              <a:gd name="connsiteY418" fmla="*/ 24245 h 3264836"/>
              <a:gd name="connsiteX419" fmla="*/ 1288361 w 5160432"/>
              <a:gd name="connsiteY419" fmla="*/ 24708 h 3264836"/>
              <a:gd name="connsiteX420" fmla="*/ 1315881 w 5160432"/>
              <a:gd name="connsiteY420" fmla="*/ 29105 h 3264836"/>
              <a:gd name="connsiteX421" fmla="*/ 1315416 w 5160432"/>
              <a:gd name="connsiteY421" fmla="*/ 29105 h 3264836"/>
              <a:gd name="connsiteX422" fmla="*/ 1333140 w 5160432"/>
              <a:gd name="connsiteY422" fmla="*/ 33734 h 3264836"/>
              <a:gd name="connsiteX423" fmla="*/ 1342470 w 5160432"/>
              <a:gd name="connsiteY423" fmla="*/ 37436 h 3264836"/>
              <a:gd name="connsiteX424" fmla="*/ 1342935 w 5160432"/>
              <a:gd name="connsiteY424" fmla="*/ 37668 h 3264836"/>
              <a:gd name="connsiteX425" fmla="*/ 1351332 w 5160432"/>
              <a:gd name="connsiteY425" fmla="*/ 42065 h 3264836"/>
              <a:gd name="connsiteX426" fmla="*/ 1358795 w 5160432"/>
              <a:gd name="connsiteY426" fmla="*/ 48313 h 3264836"/>
              <a:gd name="connsiteX427" fmla="*/ 1359261 w 5160432"/>
              <a:gd name="connsiteY427" fmla="*/ 54099 h 3264836"/>
              <a:gd name="connsiteX428" fmla="*/ 1350399 w 5160432"/>
              <a:gd name="connsiteY428" fmla="*/ 58728 h 3264836"/>
              <a:gd name="connsiteX429" fmla="*/ 1322878 w 5160432"/>
              <a:gd name="connsiteY429" fmla="*/ 63356 h 3264836"/>
              <a:gd name="connsiteX430" fmla="*/ 1247780 w 5160432"/>
              <a:gd name="connsiteY430" fmla="*/ 63588 h 3264836"/>
              <a:gd name="connsiteX431" fmla="*/ 1211397 w 5160432"/>
              <a:gd name="connsiteY431" fmla="*/ 59422 h 3264836"/>
              <a:gd name="connsiteX432" fmla="*/ 1209530 w 5160432"/>
              <a:gd name="connsiteY432" fmla="*/ 58265 h 3264836"/>
              <a:gd name="connsiteX433" fmla="*/ 1206733 w 5160432"/>
              <a:gd name="connsiteY433" fmla="*/ 58728 h 3264836"/>
              <a:gd name="connsiteX434" fmla="*/ 1185741 w 5160432"/>
              <a:gd name="connsiteY434" fmla="*/ 54331 h 3264836"/>
              <a:gd name="connsiteX435" fmla="*/ 1186674 w 5160432"/>
              <a:gd name="connsiteY435" fmla="*/ 54562 h 3264836"/>
              <a:gd name="connsiteX436" fmla="*/ 1177404 w 5160432"/>
              <a:gd name="connsiteY436" fmla="*/ 52914 h 3264836"/>
              <a:gd name="connsiteX437" fmla="*/ 4173176 w 5160432"/>
              <a:gd name="connsiteY437" fmla="*/ 939885 h 3264836"/>
              <a:gd name="connsiteX438" fmla="*/ 4184372 w 5160432"/>
              <a:gd name="connsiteY438" fmla="*/ 940811 h 3264836"/>
              <a:gd name="connsiteX439" fmla="*/ 4191368 w 5160432"/>
              <a:gd name="connsiteY439" fmla="*/ 940811 h 3264836"/>
              <a:gd name="connsiteX440" fmla="*/ 4193233 w 5160432"/>
              <a:gd name="connsiteY440" fmla="*/ 939885 h 3264836"/>
              <a:gd name="connsiteX441" fmla="*/ 4202563 w 5160432"/>
              <a:gd name="connsiteY441" fmla="*/ 938496 h 3264836"/>
              <a:gd name="connsiteX442" fmla="*/ 4187636 w 5160432"/>
              <a:gd name="connsiteY442" fmla="*/ 938496 h 3264836"/>
              <a:gd name="connsiteX443" fmla="*/ 4180173 w 5160432"/>
              <a:gd name="connsiteY443" fmla="*/ 935256 h 3264836"/>
              <a:gd name="connsiteX444" fmla="*/ 4179707 w 5160432"/>
              <a:gd name="connsiteY444" fmla="*/ 935951 h 3264836"/>
              <a:gd name="connsiteX445" fmla="*/ 4173176 w 5160432"/>
              <a:gd name="connsiteY445" fmla="*/ 939885 h 3264836"/>
              <a:gd name="connsiteX446" fmla="*/ 3839198 w 5160432"/>
              <a:gd name="connsiteY446" fmla="*/ 863282 h 3264836"/>
              <a:gd name="connsiteX447" fmla="*/ 3841064 w 5160432"/>
              <a:gd name="connsiteY447" fmla="*/ 863051 h 3264836"/>
              <a:gd name="connsiteX448" fmla="*/ 3837799 w 5160432"/>
              <a:gd name="connsiteY448" fmla="*/ 862820 h 3264836"/>
              <a:gd name="connsiteX449" fmla="*/ 3839198 w 5160432"/>
              <a:gd name="connsiteY449" fmla="*/ 863282 h 3264836"/>
              <a:gd name="connsiteX450" fmla="*/ 4031375 w 5160432"/>
              <a:gd name="connsiteY450" fmla="*/ 933174 h 3264836"/>
              <a:gd name="connsiteX451" fmla="*/ 4031842 w 5160432"/>
              <a:gd name="connsiteY451" fmla="*/ 932711 h 3264836"/>
              <a:gd name="connsiteX452" fmla="*/ 4030442 w 5160432"/>
              <a:gd name="connsiteY452" fmla="*/ 932711 h 3264836"/>
              <a:gd name="connsiteX453" fmla="*/ 1027497 w 5160432"/>
              <a:gd name="connsiteY453" fmla="*/ 62228 h 3264836"/>
              <a:gd name="connsiteX454" fmla="*/ 1020617 w 5160432"/>
              <a:gd name="connsiteY454" fmla="*/ 54099 h 3264836"/>
              <a:gd name="connsiteX455" fmla="*/ 1044407 w 5160432"/>
              <a:gd name="connsiteY455" fmla="*/ 46694 h 3264836"/>
              <a:gd name="connsiteX456" fmla="*/ 1053270 w 5160432"/>
              <a:gd name="connsiteY456" fmla="*/ 51784 h 3264836"/>
              <a:gd name="connsiteX457" fmla="*/ 1044873 w 5160432"/>
              <a:gd name="connsiteY457" fmla="*/ 63587 h 3264836"/>
              <a:gd name="connsiteX458" fmla="*/ 1027497 w 5160432"/>
              <a:gd name="connsiteY458" fmla="*/ 62228 h 3264836"/>
              <a:gd name="connsiteX459" fmla="*/ 4212882 w 5160432"/>
              <a:gd name="connsiteY459" fmla="*/ 1037981 h 3264836"/>
              <a:gd name="connsiteX460" fmla="*/ 4212359 w 5160432"/>
              <a:gd name="connsiteY460" fmla="*/ 1037780 h 3264836"/>
              <a:gd name="connsiteX461" fmla="*/ 4213292 w 5160432"/>
              <a:gd name="connsiteY461" fmla="*/ 1038011 h 3264836"/>
              <a:gd name="connsiteX462" fmla="*/ 4231483 w 5160432"/>
              <a:gd name="connsiteY462" fmla="*/ 1054905 h 3264836"/>
              <a:gd name="connsiteX463" fmla="*/ 4251074 w 5160432"/>
              <a:gd name="connsiteY463" fmla="*/ 1042176 h 3264836"/>
              <a:gd name="connsiteX464" fmla="*/ 4341566 w 5160432"/>
              <a:gd name="connsiteY464" fmla="*/ 1042408 h 3264836"/>
              <a:gd name="connsiteX465" fmla="*/ 4371885 w 5160432"/>
              <a:gd name="connsiteY465" fmla="*/ 1046111 h 3264836"/>
              <a:gd name="connsiteX466" fmla="*/ 4372352 w 5160432"/>
              <a:gd name="connsiteY466" fmla="*/ 1054905 h 3264836"/>
              <a:gd name="connsiteX467" fmla="*/ 4359756 w 5160432"/>
              <a:gd name="connsiteY467" fmla="*/ 1058608 h 3264836"/>
              <a:gd name="connsiteX468" fmla="*/ 4345763 w 5160432"/>
              <a:gd name="connsiteY468" fmla="*/ 1059765 h 3264836"/>
              <a:gd name="connsiteX469" fmla="*/ 4267399 w 5160432"/>
              <a:gd name="connsiteY469" fmla="*/ 1059765 h 3264836"/>
              <a:gd name="connsiteX470" fmla="*/ 4251074 w 5160432"/>
              <a:gd name="connsiteY470" fmla="*/ 1058839 h 3264836"/>
              <a:gd name="connsiteX471" fmla="*/ 4231949 w 5160432"/>
              <a:gd name="connsiteY471" fmla="*/ 1054905 h 3264836"/>
              <a:gd name="connsiteX472" fmla="*/ 4100877 w 5160432"/>
              <a:gd name="connsiteY472" fmla="*/ 1052822 h 3264836"/>
              <a:gd name="connsiteX473" fmla="*/ 4100411 w 5160432"/>
              <a:gd name="connsiteY473" fmla="*/ 1046805 h 3264836"/>
              <a:gd name="connsiteX474" fmla="*/ 4108341 w 5160432"/>
              <a:gd name="connsiteY474" fmla="*/ 1041714 h 3264836"/>
              <a:gd name="connsiteX475" fmla="*/ 4108807 w 5160432"/>
              <a:gd name="connsiteY475" fmla="*/ 1041714 h 3264836"/>
              <a:gd name="connsiteX476" fmla="*/ 4120935 w 5160432"/>
              <a:gd name="connsiteY476" fmla="*/ 1038011 h 3264836"/>
              <a:gd name="connsiteX477" fmla="*/ 4126532 w 5160432"/>
              <a:gd name="connsiteY477" fmla="*/ 1037317 h 3264836"/>
              <a:gd name="connsiteX478" fmla="*/ 4169912 w 5160432"/>
              <a:gd name="connsiteY478" fmla="*/ 1034800 h 3264836"/>
              <a:gd name="connsiteX479" fmla="*/ 4212882 w 5160432"/>
              <a:gd name="connsiteY479" fmla="*/ 1037981 h 3264836"/>
              <a:gd name="connsiteX480" fmla="*/ 4222620 w 5160432"/>
              <a:gd name="connsiteY480" fmla="*/ 1041714 h 3264836"/>
              <a:gd name="connsiteX481" fmla="*/ 4204429 w 5160432"/>
              <a:gd name="connsiteY481" fmla="*/ 1054905 h 3264836"/>
              <a:gd name="connsiteX482" fmla="*/ 4100877 w 5160432"/>
              <a:gd name="connsiteY482" fmla="*/ 1052822 h 3264836"/>
              <a:gd name="connsiteX483" fmla="*/ 656786 w 5160432"/>
              <a:gd name="connsiteY483" fmla="*/ 76085 h 3264836"/>
              <a:gd name="connsiteX484" fmla="*/ 644193 w 5160432"/>
              <a:gd name="connsiteY484" fmla="*/ 72382 h 3264836"/>
              <a:gd name="connsiteX485" fmla="*/ 635330 w 5160432"/>
              <a:gd name="connsiteY485" fmla="*/ 67290 h 3264836"/>
              <a:gd name="connsiteX486" fmla="*/ 635796 w 5160432"/>
              <a:gd name="connsiteY486" fmla="*/ 61273 h 3264836"/>
              <a:gd name="connsiteX487" fmla="*/ 651656 w 5160432"/>
              <a:gd name="connsiteY487" fmla="*/ 55025 h 3264836"/>
              <a:gd name="connsiteX488" fmla="*/ 690838 w 5160432"/>
              <a:gd name="connsiteY488" fmla="*/ 51091 h 3264836"/>
              <a:gd name="connsiteX489" fmla="*/ 716959 w 5160432"/>
              <a:gd name="connsiteY489" fmla="*/ 51091 h 3264836"/>
              <a:gd name="connsiteX490" fmla="*/ 765470 w 5160432"/>
              <a:gd name="connsiteY490" fmla="*/ 54793 h 3264836"/>
              <a:gd name="connsiteX491" fmla="*/ 771534 w 5160432"/>
              <a:gd name="connsiteY491" fmla="*/ 55488 h 3264836"/>
              <a:gd name="connsiteX492" fmla="*/ 791591 w 5160432"/>
              <a:gd name="connsiteY492" fmla="*/ 59653 h 3264836"/>
              <a:gd name="connsiteX493" fmla="*/ 791124 w 5160432"/>
              <a:gd name="connsiteY493" fmla="*/ 59422 h 3264836"/>
              <a:gd name="connsiteX494" fmla="*/ 807450 w 5160432"/>
              <a:gd name="connsiteY494" fmla="*/ 64513 h 3264836"/>
              <a:gd name="connsiteX495" fmla="*/ 816312 w 5160432"/>
              <a:gd name="connsiteY495" fmla="*/ 69142 h 3264836"/>
              <a:gd name="connsiteX496" fmla="*/ 810715 w 5160432"/>
              <a:gd name="connsiteY496" fmla="*/ 76779 h 3264836"/>
              <a:gd name="connsiteX497" fmla="*/ 810248 w 5160432"/>
              <a:gd name="connsiteY497" fmla="*/ 77010 h 3264836"/>
              <a:gd name="connsiteX498" fmla="*/ 791590 w 5160432"/>
              <a:gd name="connsiteY498" fmla="*/ 80945 h 3264836"/>
              <a:gd name="connsiteX499" fmla="*/ 787392 w 5160432"/>
              <a:gd name="connsiteY499" fmla="*/ 80482 h 3264836"/>
              <a:gd name="connsiteX500" fmla="*/ 783661 w 5160432"/>
              <a:gd name="connsiteY500" fmla="*/ 81408 h 3264836"/>
              <a:gd name="connsiteX501" fmla="*/ 696435 w 5160432"/>
              <a:gd name="connsiteY501" fmla="*/ 81176 h 3264836"/>
              <a:gd name="connsiteX502" fmla="*/ 692704 w 5160432"/>
              <a:gd name="connsiteY502" fmla="*/ 80251 h 3264836"/>
              <a:gd name="connsiteX503" fmla="*/ 688505 w 5160432"/>
              <a:gd name="connsiteY503" fmla="*/ 80713 h 3264836"/>
              <a:gd name="connsiteX504" fmla="*/ 661451 w 5160432"/>
              <a:gd name="connsiteY504" fmla="*/ 76779 h 3264836"/>
              <a:gd name="connsiteX505" fmla="*/ 659585 w 5160432"/>
              <a:gd name="connsiteY505" fmla="*/ 75622 h 3264836"/>
              <a:gd name="connsiteX506" fmla="*/ 3592445 w 5160432"/>
              <a:gd name="connsiteY506" fmla="*/ 1009545 h 3264836"/>
              <a:gd name="connsiteX507" fmla="*/ 3640490 w 5160432"/>
              <a:gd name="connsiteY507" fmla="*/ 1006305 h 3264836"/>
              <a:gd name="connsiteX508" fmla="*/ 3648886 w 5160432"/>
              <a:gd name="connsiteY508" fmla="*/ 1005842 h 3264836"/>
              <a:gd name="connsiteX509" fmla="*/ 3647486 w 5160432"/>
              <a:gd name="connsiteY509" fmla="*/ 1002370 h 3264836"/>
              <a:gd name="connsiteX510" fmla="*/ 3651684 w 5160432"/>
              <a:gd name="connsiteY510" fmla="*/ 999593 h 3264836"/>
              <a:gd name="connsiteX511" fmla="*/ 3620433 w 5160432"/>
              <a:gd name="connsiteY511" fmla="*/ 998205 h 3264836"/>
              <a:gd name="connsiteX512" fmla="*/ 3611409 w 5160432"/>
              <a:gd name="connsiteY512" fmla="*/ 997460 h 3264836"/>
              <a:gd name="connsiteX513" fmla="*/ 3601775 w 5160432"/>
              <a:gd name="connsiteY513" fmla="*/ 996122 h 3264836"/>
              <a:gd name="connsiteX514" fmla="*/ 3593212 w 5160432"/>
              <a:gd name="connsiteY514" fmla="*/ 995959 h 3264836"/>
              <a:gd name="connsiteX515" fmla="*/ 3593087 w 5160432"/>
              <a:gd name="connsiteY515" fmla="*/ 995948 h 3264836"/>
              <a:gd name="connsiteX516" fmla="*/ 3565391 w 5160432"/>
              <a:gd name="connsiteY516" fmla="*/ 995428 h 3264836"/>
              <a:gd name="connsiteX517" fmla="*/ 3593212 w 5160432"/>
              <a:gd name="connsiteY517" fmla="*/ 995959 h 3264836"/>
              <a:gd name="connsiteX518" fmla="*/ 3611409 w 5160432"/>
              <a:gd name="connsiteY518" fmla="*/ 997460 h 3264836"/>
              <a:gd name="connsiteX519" fmla="*/ 3613436 w 5160432"/>
              <a:gd name="connsiteY519" fmla="*/ 997742 h 3264836"/>
              <a:gd name="connsiteX520" fmla="*/ 3612036 w 5160432"/>
              <a:gd name="connsiteY520" fmla="*/ 1003528 h 3264836"/>
              <a:gd name="connsiteX521" fmla="*/ 3601308 w 5160432"/>
              <a:gd name="connsiteY521" fmla="*/ 1006536 h 3264836"/>
              <a:gd name="connsiteX522" fmla="*/ 3592445 w 5160432"/>
              <a:gd name="connsiteY522" fmla="*/ 1009545 h 3264836"/>
              <a:gd name="connsiteX523" fmla="*/ 993412 w 5160432"/>
              <a:gd name="connsiteY523" fmla="*/ 343788 h 3264836"/>
              <a:gd name="connsiteX524" fmla="*/ 997295 w 5160432"/>
              <a:gd name="connsiteY524" fmla="*/ 343615 h 3264836"/>
              <a:gd name="connsiteX525" fmla="*/ 993378 w 5160432"/>
              <a:gd name="connsiteY525" fmla="*/ 343616 h 3264836"/>
              <a:gd name="connsiteX526" fmla="*/ 2390115 w 5160432"/>
              <a:gd name="connsiteY526" fmla="*/ 753705 h 3264836"/>
              <a:gd name="connsiteX527" fmla="*/ 2396179 w 5160432"/>
              <a:gd name="connsiteY527" fmla="*/ 754630 h 3264836"/>
              <a:gd name="connsiteX528" fmla="*/ 2395713 w 5160432"/>
              <a:gd name="connsiteY528" fmla="*/ 754630 h 3264836"/>
              <a:gd name="connsiteX529" fmla="*/ 2398222 w 5160432"/>
              <a:gd name="connsiteY529" fmla="*/ 755668 h 3264836"/>
              <a:gd name="connsiteX530" fmla="*/ 2423988 w 5160432"/>
              <a:gd name="connsiteY530" fmla="*/ 755668 h 3264836"/>
              <a:gd name="connsiteX531" fmla="*/ 2431450 w 5160432"/>
              <a:gd name="connsiteY531" fmla="*/ 755206 h 3264836"/>
              <a:gd name="connsiteX532" fmla="*/ 2459437 w 5160432"/>
              <a:gd name="connsiteY532" fmla="*/ 741320 h 3264836"/>
              <a:gd name="connsiteX533" fmla="*/ 2460371 w 5160432"/>
              <a:gd name="connsiteY533" fmla="*/ 741783 h 3264836"/>
              <a:gd name="connsiteX534" fmla="*/ 2460086 w 5160432"/>
              <a:gd name="connsiteY534" fmla="*/ 741112 h 3264836"/>
              <a:gd name="connsiteX535" fmla="*/ 2446147 w 5160432"/>
              <a:gd name="connsiteY535" fmla="*/ 739675 h 3264836"/>
              <a:gd name="connsiteX536" fmla="*/ 2431630 w 5160432"/>
              <a:gd name="connsiteY536" fmla="*/ 737273 h 3264836"/>
              <a:gd name="connsiteX537" fmla="*/ 2429764 w 5160432"/>
              <a:gd name="connsiteY537" fmla="*/ 736348 h 3264836"/>
              <a:gd name="connsiteX538" fmla="*/ 2427432 w 5160432"/>
              <a:gd name="connsiteY538" fmla="*/ 736810 h 3264836"/>
              <a:gd name="connsiteX539" fmla="*/ 2377987 w 5160432"/>
              <a:gd name="connsiteY539" fmla="*/ 742365 h 3264836"/>
              <a:gd name="connsiteX540" fmla="*/ 2386850 w 5160432"/>
              <a:gd name="connsiteY540" fmla="*/ 748151 h 3264836"/>
              <a:gd name="connsiteX541" fmla="*/ 2385451 w 5160432"/>
              <a:gd name="connsiteY541" fmla="*/ 749308 h 3264836"/>
              <a:gd name="connsiteX542" fmla="*/ 2387317 w 5160432"/>
              <a:gd name="connsiteY542" fmla="*/ 750233 h 3264836"/>
              <a:gd name="connsiteX543" fmla="*/ 2391048 w 5160432"/>
              <a:gd name="connsiteY543" fmla="*/ 752085 h 3264836"/>
              <a:gd name="connsiteX544" fmla="*/ 2390115 w 5160432"/>
              <a:gd name="connsiteY544" fmla="*/ 753705 h 3264836"/>
              <a:gd name="connsiteX545" fmla="*/ 967594 w 5160432"/>
              <a:gd name="connsiteY545" fmla="*/ 344934 h 3264836"/>
              <a:gd name="connsiteX546" fmla="*/ 976442 w 5160432"/>
              <a:gd name="connsiteY546" fmla="*/ 344541 h 3264836"/>
              <a:gd name="connsiteX547" fmla="*/ 967791 w 5160432"/>
              <a:gd name="connsiteY547" fmla="*/ 344541 h 3264836"/>
              <a:gd name="connsiteX548" fmla="*/ 2308774 w 5160432"/>
              <a:gd name="connsiteY548" fmla="*/ 751503 h 3264836"/>
              <a:gd name="connsiteX549" fmla="*/ 2308424 w 5160432"/>
              <a:gd name="connsiteY549" fmla="*/ 751288 h 3264836"/>
              <a:gd name="connsiteX550" fmla="*/ 2321835 w 5160432"/>
              <a:gd name="connsiteY550" fmla="*/ 753238 h 3264836"/>
              <a:gd name="connsiteX551" fmla="*/ 2335362 w 5160432"/>
              <a:gd name="connsiteY551" fmla="*/ 755206 h 3264836"/>
              <a:gd name="connsiteX552" fmla="*/ 2342825 w 5160432"/>
              <a:gd name="connsiteY552" fmla="*/ 755668 h 3264836"/>
              <a:gd name="connsiteX553" fmla="*/ 2381481 w 5160432"/>
              <a:gd name="connsiteY553" fmla="*/ 755668 h 3264836"/>
              <a:gd name="connsiteX554" fmla="*/ 2370524 w 5160432"/>
              <a:gd name="connsiteY554" fmla="*/ 754399 h 3264836"/>
              <a:gd name="connsiteX555" fmla="*/ 2368193 w 5160432"/>
              <a:gd name="connsiteY555" fmla="*/ 753242 h 3264836"/>
              <a:gd name="connsiteX556" fmla="*/ 2364927 w 5160432"/>
              <a:gd name="connsiteY556" fmla="*/ 753705 h 3264836"/>
              <a:gd name="connsiteX557" fmla="*/ 2345803 w 5160432"/>
              <a:gd name="connsiteY557" fmla="*/ 749076 h 3264836"/>
              <a:gd name="connsiteX558" fmla="*/ 2335541 w 5160432"/>
              <a:gd name="connsiteY558" fmla="*/ 745836 h 3264836"/>
              <a:gd name="connsiteX559" fmla="*/ 2335074 w 5160432"/>
              <a:gd name="connsiteY559" fmla="*/ 745605 h 3264836"/>
              <a:gd name="connsiteX560" fmla="*/ 2318749 w 5160432"/>
              <a:gd name="connsiteY560" fmla="*/ 741439 h 3264836"/>
              <a:gd name="connsiteX561" fmla="*/ 2316417 w 5160432"/>
              <a:gd name="connsiteY561" fmla="*/ 740282 h 3264836"/>
              <a:gd name="connsiteX562" fmla="*/ 2313151 w 5160432"/>
              <a:gd name="connsiteY562" fmla="*/ 740513 h 3264836"/>
              <a:gd name="connsiteX563" fmla="*/ 2308651 w 5160432"/>
              <a:gd name="connsiteY563" fmla="*/ 740058 h 3264836"/>
              <a:gd name="connsiteX564" fmla="*/ 2302245 w 5160432"/>
              <a:gd name="connsiteY564" fmla="*/ 742246 h 3264836"/>
              <a:gd name="connsiteX565" fmla="*/ 2299445 w 5160432"/>
              <a:gd name="connsiteY565" fmla="*/ 745023 h 3264836"/>
              <a:gd name="connsiteX566" fmla="*/ 2300845 w 5160432"/>
              <a:gd name="connsiteY566" fmla="*/ 746643 h 3264836"/>
              <a:gd name="connsiteX567" fmla="*/ 2308424 w 5160432"/>
              <a:gd name="connsiteY567" fmla="*/ 751288 h 3264836"/>
              <a:gd name="connsiteX568" fmla="*/ 2308309 w 5160432"/>
              <a:gd name="connsiteY568" fmla="*/ 751271 h 3264836"/>
              <a:gd name="connsiteX569" fmla="*/ 4117203 w 5160432"/>
              <a:gd name="connsiteY569" fmla="*/ 1284713 h 3264836"/>
              <a:gd name="connsiteX570" fmla="*/ 4127931 w 5160432"/>
              <a:gd name="connsiteY570" fmla="*/ 1276150 h 3264836"/>
              <a:gd name="connsiteX571" fmla="*/ 4152187 w 5160432"/>
              <a:gd name="connsiteY571" fmla="*/ 1275918 h 3264836"/>
              <a:gd name="connsiteX572" fmla="*/ 4160583 w 5160432"/>
              <a:gd name="connsiteY572" fmla="*/ 1282167 h 3264836"/>
              <a:gd name="connsiteX573" fmla="*/ 4117203 w 5160432"/>
              <a:gd name="connsiteY573" fmla="*/ 1284713 h 3264836"/>
              <a:gd name="connsiteX574" fmla="*/ 2151581 w 5160432"/>
              <a:gd name="connsiteY574" fmla="*/ 741783 h 3264836"/>
              <a:gd name="connsiteX575" fmla="*/ 2211143 w 5160432"/>
              <a:gd name="connsiteY575" fmla="*/ 741783 h 3264836"/>
              <a:gd name="connsiteX576" fmla="*/ 2208199 w 5160432"/>
              <a:gd name="connsiteY576" fmla="*/ 740282 h 3264836"/>
              <a:gd name="connsiteX577" fmla="*/ 2197471 w 5160432"/>
              <a:gd name="connsiteY577" fmla="*/ 737273 h 3264836"/>
              <a:gd name="connsiteX578" fmla="*/ 2195138 w 5160432"/>
              <a:gd name="connsiteY578" fmla="*/ 736116 h 3264836"/>
              <a:gd name="connsiteX579" fmla="*/ 2191873 w 5160432"/>
              <a:gd name="connsiteY579" fmla="*/ 736579 h 3264836"/>
              <a:gd name="connsiteX580" fmla="*/ 2170417 w 5160432"/>
              <a:gd name="connsiteY580" fmla="*/ 736810 h 3264836"/>
              <a:gd name="connsiteX581" fmla="*/ 2170883 w 5160432"/>
              <a:gd name="connsiteY581" fmla="*/ 736810 h 3264836"/>
              <a:gd name="connsiteX582" fmla="*/ 2157764 w 5160432"/>
              <a:gd name="connsiteY582" fmla="*/ 739096 h 3264836"/>
              <a:gd name="connsiteX583" fmla="*/ 2148334 w 5160432"/>
              <a:gd name="connsiteY583" fmla="*/ 740575 h 3264836"/>
              <a:gd name="connsiteX584" fmla="*/ 1740524 w 5160432"/>
              <a:gd name="connsiteY584" fmla="*/ 662376 h 3264836"/>
              <a:gd name="connsiteX585" fmla="*/ 1743673 w 5160432"/>
              <a:gd name="connsiteY585" fmla="*/ 662262 h 3264836"/>
              <a:gd name="connsiteX586" fmla="*/ 1789794 w 5160432"/>
              <a:gd name="connsiteY586" fmla="*/ 660439 h 3264836"/>
              <a:gd name="connsiteX587" fmla="*/ 1822446 w 5160432"/>
              <a:gd name="connsiteY587" fmla="*/ 660439 h 3264836"/>
              <a:gd name="connsiteX588" fmla="*/ 1828510 w 5160432"/>
              <a:gd name="connsiteY588" fmla="*/ 651414 h 3264836"/>
              <a:gd name="connsiteX589" fmla="*/ 1821513 w 5160432"/>
              <a:gd name="connsiteY589" fmla="*/ 646322 h 3264836"/>
              <a:gd name="connsiteX590" fmla="*/ 1789793 w 5160432"/>
              <a:gd name="connsiteY590" fmla="*/ 646554 h 3264836"/>
              <a:gd name="connsiteX591" fmla="*/ 1766004 w 5160432"/>
              <a:gd name="connsiteY591" fmla="*/ 646785 h 3264836"/>
              <a:gd name="connsiteX592" fmla="*/ 1724142 w 5160432"/>
              <a:gd name="connsiteY592" fmla="*/ 647276 h 3264836"/>
              <a:gd name="connsiteX593" fmla="*/ 1724313 w 5160432"/>
              <a:gd name="connsiteY593" fmla="*/ 647361 h 3264836"/>
              <a:gd name="connsiteX594" fmla="*/ 1732710 w 5160432"/>
              <a:gd name="connsiteY594" fmla="*/ 651758 h 3264836"/>
              <a:gd name="connsiteX595" fmla="*/ 1740172 w 5160432"/>
              <a:gd name="connsiteY595" fmla="*/ 658006 h 3264836"/>
              <a:gd name="connsiteX596" fmla="*/ 4072931 w 5160432"/>
              <a:gd name="connsiteY596" fmla="*/ 1349406 h 3264836"/>
              <a:gd name="connsiteX597" fmla="*/ 4078528 w 5160432"/>
              <a:gd name="connsiteY597" fmla="*/ 1346397 h 3264836"/>
              <a:gd name="connsiteX598" fmla="*/ 4080861 w 5160432"/>
              <a:gd name="connsiteY598" fmla="*/ 1349406 h 3264836"/>
              <a:gd name="connsiteX599" fmla="*/ 4160624 w 5160432"/>
              <a:gd name="connsiteY599" fmla="*/ 1379723 h 3264836"/>
              <a:gd name="connsiteX600" fmla="*/ 4177416 w 5160432"/>
              <a:gd name="connsiteY600" fmla="*/ 1375557 h 3264836"/>
              <a:gd name="connsiteX601" fmla="*/ 4177882 w 5160432"/>
              <a:gd name="connsiteY601" fmla="*/ 1379954 h 3264836"/>
              <a:gd name="connsiteX602" fmla="*/ 4160624 w 5160432"/>
              <a:gd name="connsiteY602" fmla="*/ 1379723 h 3264836"/>
              <a:gd name="connsiteX603" fmla="*/ 4002381 w 5160432"/>
              <a:gd name="connsiteY603" fmla="*/ 1345008 h 3264836"/>
              <a:gd name="connsiteX604" fmla="*/ 3995034 w 5160432"/>
              <a:gd name="connsiteY604" fmla="*/ 1341074 h 3264836"/>
              <a:gd name="connsiteX605" fmla="*/ 4010427 w 5160432"/>
              <a:gd name="connsiteY605" fmla="*/ 1341306 h 3264836"/>
              <a:gd name="connsiteX606" fmla="*/ 4002381 w 5160432"/>
              <a:gd name="connsiteY606" fmla="*/ 1345008 h 3264836"/>
              <a:gd name="connsiteX607" fmla="*/ 4039347 w 5160432"/>
              <a:gd name="connsiteY607" fmla="*/ 1366531 h 3264836"/>
              <a:gd name="connsiteX608" fmla="*/ 4080861 w 5160432"/>
              <a:gd name="connsiteY608" fmla="*/ 1358663 h 3264836"/>
              <a:gd name="connsiteX609" fmla="*/ 4039347 w 5160432"/>
              <a:gd name="connsiteY609" fmla="*/ 1366531 h 3264836"/>
              <a:gd name="connsiteX610" fmla="*/ 3915272 w 5160432"/>
              <a:gd name="connsiteY610" fmla="*/ 1344083 h 3264836"/>
              <a:gd name="connsiteX611" fmla="*/ 3915272 w 5160432"/>
              <a:gd name="connsiteY611" fmla="*/ 1336676 h 3264836"/>
              <a:gd name="connsiteX612" fmla="*/ 3919003 w 5160432"/>
              <a:gd name="connsiteY612" fmla="*/ 1336445 h 3264836"/>
              <a:gd name="connsiteX613" fmla="*/ 3922735 w 5160432"/>
              <a:gd name="connsiteY613" fmla="*/ 1336909 h 3264836"/>
              <a:gd name="connsiteX614" fmla="*/ 3915272 w 5160432"/>
              <a:gd name="connsiteY614" fmla="*/ 1344083 h 3264836"/>
              <a:gd name="connsiteX615" fmla="*/ 3555223 w 5160432"/>
              <a:gd name="connsiteY615" fmla="*/ 1278846 h 3264836"/>
              <a:gd name="connsiteX616" fmla="*/ 3555129 w 5160432"/>
              <a:gd name="connsiteY616" fmla="*/ 1278695 h 3264836"/>
              <a:gd name="connsiteX617" fmla="*/ 3555596 w 5160432"/>
              <a:gd name="connsiteY617" fmla="*/ 1278927 h 3264836"/>
              <a:gd name="connsiteX618" fmla="*/ 4055673 w 5160432"/>
              <a:gd name="connsiteY618" fmla="*/ 1449151 h 3264836"/>
              <a:gd name="connsiteX619" fmla="*/ 4053340 w 5160432"/>
              <a:gd name="connsiteY619" fmla="*/ 1446374 h 3264836"/>
              <a:gd name="connsiteX620" fmla="*/ 4056606 w 5160432"/>
              <a:gd name="connsiteY620" fmla="*/ 1445217 h 3264836"/>
              <a:gd name="connsiteX621" fmla="*/ 4072465 w 5160432"/>
              <a:gd name="connsiteY621" fmla="*/ 1444985 h 3264836"/>
              <a:gd name="connsiteX622" fmla="*/ 4072932 w 5160432"/>
              <a:gd name="connsiteY622" fmla="*/ 1449382 h 3264836"/>
              <a:gd name="connsiteX623" fmla="*/ 4055673 w 5160432"/>
              <a:gd name="connsiteY623" fmla="*/ 1449151 h 3264836"/>
              <a:gd name="connsiteX624" fmla="*/ 3995500 w 5160432"/>
              <a:gd name="connsiteY624" fmla="*/ 1448919 h 3264836"/>
              <a:gd name="connsiteX625" fmla="*/ 4037481 w 5160432"/>
              <a:gd name="connsiteY625" fmla="*/ 1444521 h 3264836"/>
              <a:gd name="connsiteX626" fmla="*/ 4040279 w 5160432"/>
              <a:gd name="connsiteY626" fmla="*/ 1445448 h 3264836"/>
              <a:gd name="connsiteX627" fmla="*/ 4043544 w 5160432"/>
              <a:gd name="connsiteY627" fmla="*/ 1445448 h 3264836"/>
              <a:gd name="connsiteX628" fmla="*/ 4050541 w 5160432"/>
              <a:gd name="connsiteY628" fmla="*/ 1447068 h 3264836"/>
              <a:gd name="connsiteX629" fmla="*/ 4043544 w 5160432"/>
              <a:gd name="connsiteY629" fmla="*/ 1448688 h 3264836"/>
              <a:gd name="connsiteX630" fmla="*/ 3995500 w 5160432"/>
              <a:gd name="connsiteY630" fmla="*/ 1448919 h 3264836"/>
              <a:gd name="connsiteX631" fmla="*/ 911467 w 5160432"/>
              <a:gd name="connsiteY631" fmla="*/ 548891 h 3264836"/>
              <a:gd name="connsiteX632" fmla="*/ 912400 w 5160432"/>
              <a:gd name="connsiteY632" fmla="*/ 548428 h 3264836"/>
              <a:gd name="connsiteX633" fmla="*/ 912362 w 5160432"/>
              <a:gd name="connsiteY633" fmla="*/ 548489 h 3264836"/>
              <a:gd name="connsiteX634" fmla="*/ 3950722 w 5160432"/>
              <a:gd name="connsiteY634" fmla="*/ 1449151 h 3264836"/>
              <a:gd name="connsiteX635" fmla="*/ 3976843 w 5160432"/>
              <a:gd name="connsiteY635" fmla="*/ 1449151 h 3264836"/>
              <a:gd name="connsiteX636" fmla="*/ 3897545 w 5160432"/>
              <a:gd name="connsiteY636" fmla="*/ 1435034 h 3264836"/>
              <a:gd name="connsiteX637" fmla="*/ 3895213 w 5160432"/>
              <a:gd name="connsiteY637" fmla="*/ 1432720 h 3264836"/>
              <a:gd name="connsiteX638" fmla="*/ 3906875 w 5160432"/>
              <a:gd name="connsiteY638" fmla="*/ 1431794 h 3264836"/>
              <a:gd name="connsiteX639" fmla="*/ 3897545 w 5160432"/>
              <a:gd name="connsiteY639" fmla="*/ 1435034 h 3264836"/>
              <a:gd name="connsiteX640" fmla="*/ 758006 w 5160432"/>
              <a:gd name="connsiteY640" fmla="*/ 553520 h 3264836"/>
              <a:gd name="connsiteX641" fmla="*/ 758472 w 5160432"/>
              <a:gd name="connsiteY641" fmla="*/ 553288 h 3264836"/>
              <a:gd name="connsiteX642" fmla="*/ 758153 w 5160432"/>
              <a:gd name="connsiteY642" fmla="*/ 553509 h 3264836"/>
              <a:gd name="connsiteX643" fmla="*/ 758938 w 5160432"/>
              <a:gd name="connsiteY643" fmla="*/ 557454 h 3264836"/>
              <a:gd name="connsiteX644" fmla="*/ 756140 w 5160432"/>
              <a:gd name="connsiteY644" fmla="*/ 554908 h 3264836"/>
              <a:gd name="connsiteX645" fmla="*/ 758153 w 5160432"/>
              <a:gd name="connsiteY645" fmla="*/ 553509 h 3264836"/>
              <a:gd name="connsiteX646" fmla="*/ 774798 w 5160432"/>
              <a:gd name="connsiteY646" fmla="*/ 552363 h 3264836"/>
              <a:gd name="connsiteX647" fmla="*/ 782727 w 5160432"/>
              <a:gd name="connsiteY647" fmla="*/ 553288 h 3264836"/>
              <a:gd name="connsiteX648" fmla="*/ 785526 w 5160432"/>
              <a:gd name="connsiteY648" fmla="*/ 556066 h 3264836"/>
              <a:gd name="connsiteX649" fmla="*/ 783661 w 5160432"/>
              <a:gd name="connsiteY649" fmla="*/ 557686 h 3264836"/>
              <a:gd name="connsiteX650" fmla="*/ 766869 w 5160432"/>
              <a:gd name="connsiteY650" fmla="*/ 558843 h 3264836"/>
              <a:gd name="connsiteX651" fmla="*/ 758938 w 5160432"/>
              <a:gd name="connsiteY651" fmla="*/ 557454 h 3264836"/>
              <a:gd name="connsiteX652" fmla="*/ 3862095 w 5160432"/>
              <a:gd name="connsiteY652" fmla="*/ 1510017 h 3264836"/>
              <a:gd name="connsiteX653" fmla="*/ 3862415 w 5160432"/>
              <a:gd name="connsiteY653" fmla="*/ 1509795 h 3264836"/>
              <a:gd name="connsiteX654" fmla="*/ 3862562 w 5160432"/>
              <a:gd name="connsiteY654" fmla="*/ 1509785 h 3264836"/>
              <a:gd name="connsiteX655" fmla="*/ 3837840 w 5160432"/>
              <a:gd name="connsiteY655" fmla="*/ 1510017 h 3264836"/>
              <a:gd name="connsiteX656" fmla="*/ 3835041 w 5160432"/>
              <a:gd name="connsiteY656" fmla="*/ 1507239 h 3264836"/>
              <a:gd name="connsiteX657" fmla="*/ 3836907 w 5160432"/>
              <a:gd name="connsiteY657" fmla="*/ 1505619 h 3264836"/>
              <a:gd name="connsiteX658" fmla="*/ 3853699 w 5160432"/>
              <a:gd name="connsiteY658" fmla="*/ 1504462 h 3264836"/>
              <a:gd name="connsiteX659" fmla="*/ 3861629 w 5160432"/>
              <a:gd name="connsiteY659" fmla="*/ 1505851 h 3264836"/>
              <a:gd name="connsiteX660" fmla="*/ 3864428 w 5160432"/>
              <a:gd name="connsiteY660" fmla="*/ 1508397 h 3264836"/>
              <a:gd name="connsiteX661" fmla="*/ 3862415 w 5160432"/>
              <a:gd name="connsiteY661" fmla="*/ 1509795 h 3264836"/>
              <a:gd name="connsiteX662" fmla="*/ 3845769 w 5160432"/>
              <a:gd name="connsiteY662" fmla="*/ 1510942 h 3264836"/>
              <a:gd name="connsiteX663" fmla="*/ 3837840 w 5160432"/>
              <a:gd name="connsiteY663" fmla="*/ 1510017 h 3264836"/>
              <a:gd name="connsiteX664" fmla="*/ 713693 w 5160432"/>
              <a:gd name="connsiteY664" fmla="*/ 631511 h 3264836"/>
              <a:gd name="connsiteX665" fmla="*/ 723022 w 5160432"/>
              <a:gd name="connsiteY665" fmla="*/ 628271 h 3264836"/>
              <a:gd name="connsiteX666" fmla="*/ 725355 w 5160432"/>
              <a:gd name="connsiteY666" fmla="*/ 630585 h 3264836"/>
              <a:gd name="connsiteX667" fmla="*/ 713693 w 5160432"/>
              <a:gd name="connsiteY667" fmla="*/ 631511 h 3264836"/>
              <a:gd name="connsiteX668" fmla="*/ 656610 w 5160432"/>
              <a:gd name="connsiteY668" fmla="*/ 620489 h 3264836"/>
              <a:gd name="connsiteX669" fmla="*/ 643724 w 5160432"/>
              <a:gd name="connsiteY669" fmla="*/ 614154 h 3264836"/>
              <a:gd name="connsiteX670" fmla="*/ 669846 w 5160432"/>
              <a:gd name="connsiteY670" fmla="*/ 614154 h 3264836"/>
              <a:gd name="connsiteX671" fmla="*/ 656610 w 5160432"/>
              <a:gd name="connsiteY671" fmla="*/ 620489 h 3264836"/>
              <a:gd name="connsiteX672" fmla="*/ 3708167 w 5160432"/>
              <a:gd name="connsiteY672" fmla="*/ 1514877 h 3264836"/>
              <a:gd name="connsiteX673" fmla="*/ 3708204 w 5160432"/>
              <a:gd name="connsiteY673" fmla="*/ 1514816 h 3264836"/>
              <a:gd name="connsiteX674" fmla="*/ 3709100 w 5160432"/>
              <a:gd name="connsiteY674" fmla="*/ 1514414 h 3264836"/>
              <a:gd name="connsiteX675" fmla="*/ 570027 w 5160432"/>
              <a:gd name="connsiteY675" fmla="*/ 616237 h 3264836"/>
              <a:gd name="connsiteX676" fmla="*/ 577024 w 5160432"/>
              <a:gd name="connsiteY676" fmla="*/ 614617 h 3264836"/>
              <a:gd name="connsiteX677" fmla="*/ 625068 w 5160432"/>
              <a:gd name="connsiteY677" fmla="*/ 614386 h 3264836"/>
              <a:gd name="connsiteX678" fmla="*/ 583088 w 5160432"/>
              <a:gd name="connsiteY678" fmla="*/ 618783 h 3264836"/>
              <a:gd name="connsiteX679" fmla="*/ 580289 w 5160432"/>
              <a:gd name="connsiteY679" fmla="*/ 617857 h 3264836"/>
              <a:gd name="connsiteX680" fmla="*/ 577024 w 5160432"/>
              <a:gd name="connsiteY680" fmla="*/ 617857 h 3264836"/>
              <a:gd name="connsiteX681" fmla="*/ 570027 w 5160432"/>
              <a:gd name="connsiteY681" fmla="*/ 616237 h 3264836"/>
              <a:gd name="connsiteX682" fmla="*/ 548103 w 5160432"/>
              <a:gd name="connsiteY682" fmla="*/ 618320 h 3264836"/>
              <a:gd name="connsiteX683" fmla="*/ 547636 w 5160432"/>
              <a:gd name="connsiteY683" fmla="*/ 613923 h 3264836"/>
              <a:gd name="connsiteX684" fmla="*/ 564895 w 5160432"/>
              <a:gd name="connsiteY684" fmla="*/ 614154 h 3264836"/>
              <a:gd name="connsiteX685" fmla="*/ 567227 w 5160432"/>
              <a:gd name="connsiteY685" fmla="*/ 616931 h 3264836"/>
              <a:gd name="connsiteX686" fmla="*/ 563961 w 5160432"/>
              <a:gd name="connsiteY686" fmla="*/ 618088 h 3264836"/>
              <a:gd name="connsiteX687" fmla="*/ 548103 w 5160432"/>
              <a:gd name="connsiteY687" fmla="*/ 618320 h 3264836"/>
              <a:gd name="connsiteX688" fmla="*/ 4808348 w 5160432"/>
              <a:gd name="connsiteY688" fmla="*/ 1889475 h 3264836"/>
              <a:gd name="connsiteX689" fmla="*/ 4808375 w 5160432"/>
              <a:gd name="connsiteY689" fmla="*/ 1889244 h 3264836"/>
              <a:gd name="connsiteX690" fmla="*/ 4808375 w 5160432"/>
              <a:gd name="connsiteY690" fmla="*/ 1889475 h 3264836"/>
              <a:gd name="connsiteX691" fmla="*/ 4862483 w 5160432"/>
              <a:gd name="connsiteY691" fmla="*/ 1910535 h 3264836"/>
              <a:gd name="connsiteX692" fmla="*/ 4862483 w 5160432"/>
              <a:gd name="connsiteY692" fmla="*/ 1906601 h 3264836"/>
              <a:gd name="connsiteX693" fmla="*/ 4870879 w 5160432"/>
              <a:gd name="connsiteY693" fmla="*/ 1906370 h 3264836"/>
              <a:gd name="connsiteX694" fmla="*/ 4870879 w 5160432"/>
              <a:gd name="connsiteY694" fmla="*/ 1910767 h 3264836"/>
              <a:gd name="connsiteX695" fmla="*/ 4862483 w 5160432"/>
              <a:gd name="connsiteY695" fmla="*/ 1910535 h 3264836"/>
              <a:gd name="connsiteX696" fmla="*/ 4792050 w 5160432"/>
              <a:gd name="connsiteY696" fmla="*/ 1893410 h 3264836"/>
              <a:gd name="connsiteX697" fmla="*/ 4798463 w 5160432"/>
              <a:gd name="connsiteY697" fmla="*/ 1889447 h 3264836"/>
              <a:gd name="connsiteX698" fmla="*/ 4808348 w 5160432"/>
              <a:gd name="connsiteY698" fmla="*/ 1889475 h 3264836"/>
              <a:gd name="connsiteX699" fmla="*/ 4807909 w 5160432"/>
              <a:gd name="connsiteY699" fmla="*/ 1893178 h 3264836"/>
              <a:gd name="connsiteX700" fmla="*/ 4792050 w 5160432"/>
              <a:gd name="connsiteY700" fmla="*/ 1893410 h 3264836"/>
              <a:gd name="connsiteX701" fmla="*/ 5079848 w 5160432"/>
              <a:gd name="connsiteY701" fmla="*/ 1984129 h 3264836"/>
              <a:gd name="connsiteX702" fmla="*/ 5077983 w 5160432"/>
              <a:gd name="connsiteY702" fmla="*/ 1981352 h 3264836"/>
              <a:gd name="connsiteX703" fmla="*/ 5079849 w 5160432"/>
              <a:gd name="connsiteY703" fmla="*/ 1979964 h 3264836"/>
              <a:gd name="connsiteX704" fmla="*/ 5097573 w 5160432"/>
              <a:gd name="connsiteY704" fmla="*/ 1979964 h 3264836"/>
              <a:gd name="connsiteX705" fmla="*/ 5097574 w 5160432"/>
              <a:gd name="connsiteY705" fmla="*/ 1984361 h 3264836"/>
              <a:gd name="connsiteX706" fmla="*/ 5079848 w 5160432"/>
              <a:gd name="connsiteY706" fmla="*/ 1984129 h 3264836"/>
              <a:gd name="connsiteX707" fmla="*/ 4554627 w 5160432"/>
              <a:gd name="connsiteY707" fmla="*/ 1833703 h 3264836"/>
              <a:gd name="connsiteX708" fmla="*/ 4557426 w 5160432"/>
              <a:gd name="connsiteY708" fmla="*/ 1832314 h 3264836"/>
              <a:gd name="connsiteX709" fmla="*/ 4556027 w 5160432"/>
              <a:gd name="connsiteY709" fmla="*/ 1832314 h 3264836"/>
              <a:gd name="connsiteX710" fmla="*/ 4556027 w 5160432"/>
              <a:gd name="connsiteY710" fmla="*/ 1832545 h 3264836"/>
              <a:gd name="connsiteX711" fmla="*/ 4555561 w 5160432"/>
              <a:gd name="connsiteY711" fmla="*/ 1832777 h 3264836"/>
              <a:gd name="connsiteX712" fmla="*/ 4554627 w 5160432"/>
              <a:gd name="connsiteY712" fmla="*/ 1833703 h 3264836"/>
              <a:gd name="connsiteX713" fmla="*/ 5004284 w 5160432"/>
              <a:gd name="connsiteY713" fmla="*/ 1986907 h 3264836"/>
              <a:gd name="connsiteX714" fmla="*/ 5005217 w 5160432"/>
              <a:gd name="connsiteY714" fmla="*/ 1986907 h 3264836"/>
              <a:gd name="connsiteX715" fmla="*/ 5005684 w 5160432"/>
              <a:gd name="connsiteY715" fmla="*/ 1986675 h 3264836"/>
              <a:gd name="connsiteX716" fmla="*/ 5003818 w 5160432"/>
              <a:gd name="connsiteY716" fmla="*/ 1985982 h 3264836"/>
              <a:gd name="connsiteX717" fmla="*/ 4999620 w 5160432"/>
              <a:gd name="connsiteY717" fmla="*/ 1984361 h 3264836"/>
              <a:gd name="connsiteX718" fmla="*/ 4998686 w 5160432"/>
              <a:gd name="connsiteY718" fmla="*/ 1985056 h 3264836"/>
              <a:gd name="connsiteX719" fmla="*/ 5001952 w 5160432"/>
              <a:gd name="connsiteY719" fmla="*/ 1986212 h 3264836"/>
              <a:gd name="connsiteX720" fmla="*/ 5004284 w 5160432"/>
              <a:gd name="connsiteY720" fmla="*/ 1986907 h 3264836"/>
              <a:gd name="connsiteX721" fmla="*/ 4681968 w 5160432"/>
              <a:gd name="connsiteY721" fmla="*/ 1892947 h 3264836"/>
              <a:gd name="connsiteX722" fmla="*/ 4670307 w 5160432"/>
              <a:gd name="connsiteY722" fmla="*/ 1887394 h 3264836"/>
              <a:gd name="connsiteX723" fmla="*/ 4670774 w 5160432"/>
              <a:gd name="connsiteY723" fmla="*/ 1886467 h 3264836"/>
              <a:gd name="connsiteX724" fmla="*/ 4678237 w 5160432"/>
              <a:gd name="connsiteY724" fmla="*/ 1884154 h 3264836"/>
              <a:gd name="connsiteX725" fmla="*/ 4704824 w 5160432"/>
              <a:gd name="connsiteY725" fmla="*/ 1884154 h 3264836"/>
              <a:gd name="connsiteX726" fmla="*/ 4714153 w 5160432"/>
              <a:gd name="connsiteY726" fmla="*/ 1886468 h 3264836"/>
              <a:gd name="connsiteX727" fmla="*/ 4702025 w 5160432"/>
              <a:gd name="connsiteY727" fmla="*/ 1892948 h 3264836"/>
              <a:gd name="connsiteX728" fmla="*/ 697833 w 5160432"/>
              <a:gd name="connsiteY728" fmla="*/ 726396 h 3264836"/>
              <a:gd name="connsiteX729" fmla="*/ 705296 w 5160432"/>
              <a:gd name="connsiteY729" fmla="*/ 719222 h 3264836"/>
              <a:gd name="connsiteX730" fmla="*/ 705296 w 5160432"/>
              <a:gd name="connsiteY730" fmla="*/ 726628 h 3264836"/>
              <a:gd name="connsiteX731" fmla="*/ 701564 w 5160432"/>
              <a:gd name="connsiteY731" fmla="*/ 726859 h 3264836"/>
              <a:gd name="connsiteX732" fmla="*/ 610141 w 5160432"/>
              <a:gd name="connsiteY732" fmla="*/ 721999 h 3264836"/>
              <a:gd name="connsiteX733" fmla="*/ 625533 w 5160432"/>
              <a:gd name="connsiteY733" fmla="*/ 722231 h 3264836"/>
              <a:gd name="connsiteX734" fmla="*/ 610141 w 5160432"/>
              <a:gd name="connsiteY734" fmla="*/ 721999 h 3264836"/>
              <a:gd name="connsiteX735" fmla="*/ 2760193 w 5160432"/>
              <a:gd name="connsiteY735" fmla="*/ 1352598 h 3264836"/>
              <a:gd name="connsiteX736" fmla="*/ 2765003 w 5160432"/>
              <a:gd name="connsiteY736" fmla="*/ 1351951 h 3264836"/>
              <a:gd name="connsiteX737" fmla="*/ 2781330 w 5160432"/>
              <a:gd name="connsiteY737" fmla="*/ 1351256 h 3264836"/>
              <a:gd name="connsiteX738" fmla="*/ 2800454 w 5160432"/>
              <a:gd name="connsiteY738" fmla="*/ 1349637 h 3264836"/>
              <a:gd name="connsiteX739" fmla="*/ 2819432 w 5160432"/>
              <a:gd name="connsiteY739" fmla="*/ 1348029 h 3264836"/>
              <a:gd name="connsiteX740" fmla="*/ 2813008 w 5160432"/>
              <a:gd name="connsiteY740" fmla="*/ 1346966 h 3264836"/>
              <a:gd name="connsiteX741" fmla="*/ 2811141 w 5160432"/>
              <a:gd name="connsiteY741" fmla="*/ 1346041 h 3264836"/>
              <a:gd name="connsiteX742" fmla="*/ 2808809 w 5160432"/>
              <a:gd name="connsiteY742" fmla="*/ 1346503 h 3264836"/>
              <a:gd name="connsiteX743" fmla="*/ 2759365 w 5160432"/>
              <a:gd name="connsiteY743" fmla="*/ 1352058 h 3264836"/>
              <a:gd name="connsiteX744" fmla="*/ 539707 w 5160432"/>
              <a:gd name="connsiteY744" fmla="*/ 704642 h 3264836"/>
              <a:gd name="connsiteX745" fmla="*/ 581221 w 5160432"/>
              <a:gd name="connsiteY745" fmla="*/ 696774 h 3264836"/>
              <a:gd name="connsiteX746" fmla="*/ 539707 w 5160432"/>
              <a:gd name="connsiteY746" fmla="*/ 704642 h 3264836"/>
              <a:gd name="connsiteX747" fmla="*/ 1374789 w 5160432"/>
              <a:gd name="connsiteY747" fmla="*/ 953480 h 3264836"/>
              <a:gd name="connsiteX748" fmla="*/ 1378672 w 5160432"/>
              <a:gd name="connsiteY748" fmla="*/ 953308 h 3264836"/>
              <a:gd name="connsiteX749" fmla="*/ 1374755 w 5160432"/>
              <a:gd name="connsiteY749" fmla="*/ 953308 h 3264836"/>
              <a:gd name="connsiteX750" fmla="*/ 443151 w 5160432"/>
              <a:gd name="connsiteY750" fmla="*/ 687748 h 3264836"/>
              <a:gd name="connsiteX751" fmla="*/ 442685 w 5160432"/>
              <a:gd name="connsiteY751" fmla="*/ 683351 h 3264836"/>
              <a:gd name="connsiteX752" fmla="*/ 459944 w 5160432"/>
              <a:gd name="connsiteY752" fmla="*/ 683582 h 3264836"/>
              <a:gd name="connsiteX753" fmla="*/ 443151 w 5160432"/>
              <a:gd name="connsiteY753" fmla="*/ 687748 h 3264836"/>
              <a:gd name="connsiteX754" fmla="*/ 542038 w 5160432"/>
              <a:gd name="connsiteY754" fmla="*/ 716908 h 3264836"/>
              <a:gd name="connsiteX755" fmla="*/ 539706 w 5160432"/>
              <a:gd name="connsiteY755" fmla="*/ 713899 h 3264836"/>
              <a:gd name="connsiteX756" fmla="*/ 547636 w 5160432"/>
              <a:gd name="connsiteY756" fmla="*/ 713899 h 3264836"/>
              <a:gd name="connsiteX757" fmla="*/ 542038 w 5160432"/>
              <a:gd name="connsiteY757" fmla="*/ 716908 h 3264836"/>
              <a:gd name="connsiteX758" fmla="*/ 1348971 w 5160432"/>
              <a:gd name="connsiteY758" fmla="*/ 954626 h 3264836"/>
              <a:gd name="connsiteX759" fmla="*/ 1357818 w 5160432"/>
              <a:gd name="connsiteY759" fmla="*/ 954234 h 3264836"/>
              <a:gd name="connsiteX760" fmla="*/ 1349169 w 5160432"/>
              <a:gd name="connsiteY760" fmla="*/ 954234 h 3264836"/>
              <a:gd name="connsiteX761" fmla="*/ 5036469 w 5160432"/>
              <a:gd name="connsiteY761" fmla="*/ 2053789 h 3264836"/>
              <a:gd name="connsiteX762" fmla="*/ 5036469 w 5160432"/>
              <a:gd name="connsiteY762" fmla="*/ 2049393 h 3264836"/>
              <a:gd name="connsiteX763" fmla="*/ 5047197 w 5160432"/>
              <a:gd name="connsiteY763" fmla="*/ 2052401 h 3264836"/>
              <a:gd name="connsiteX764" fmla="*/ 5036469 w 5160432"/>
              <a:gd name="connsiteY764" fmla="*/ 2053789 h 3264836"/>
              <a:gd name="connsiteX765" fmla="*/ 2676135 w 5160432"/>
              <a:gd name="connsiteY765" fmla="*/ 1362849 h 3264836"/>
              <a:gd name="connsiteX766" fmla="*/ 2676612 w 5160432"/>
              <a:gd name="connsiteY766" fmla="*/ 1362799 h 3264836"/>
              <a:gd name="connsiteX767" fmla="*/ 2694570 w 5160432"/>
              <a:gd name="connsiteY767" fmla="*/ 1360745 h 3264836"/>
              <a:gd name="connsiteX768" fmla="*/ 2698768 w 5160432"/>
              <a:gd name="connsiteY768" fmla="*/ 1361208 h 3264836"/>
              <a:gd name="connsiteX769" fmla="*/ 2702499 w 5160432"/>
              <a:gd name="connsiteY769" fmla="*/ 1360051 h 3264836"/>
              <a:gd name="connsiteX770" fmla="*/ 2722654 w 5160432"/>
              <a:gd name="connsiteY770" fmla="*/ 1357340 h 3264836"/>
              <a:gd name="connsiteX771" fmla="*/ 2716919 w 5160432"/>
              <a:gd name="connsiteY771" fmla="*/ 1355529 h 3264836"/>
              <a:gd name="connsiteX772" fmla="*/ 2716452 w 5160432"/>
              <a:gd name="connsiteY772" fmla="*/ 1355298 h 3264836"/>
              <a:gd name="connsiteX773" fmla="*/ 2700127 w 5160432"/>
              <a:gd name="connsiteY773" fmla="*/ 1351132 h 3264836"/>
              <a:gd name="connsiteX774" fmla="*/ 2697795 w 5160432"/>
              <a:gd name="connsiteY774" fmla="*/ 1349975 h 3264836"/>
              <a:gd name="connsiteX775" fmla="*/ 2694529 w 5160432"/>
              <a:gd name="connsiteY775" fmla="*/ 1350206 h 3264836"/>
              <a:gd name="connsiteX776" fmla="*/ 2664210 w 5160432"/>
              <a:gd name="connsiteY776" fmla="*/ 1355529 h 3264836"/>
              <a:gd name="connsiteX777" fmla="*/ 2672140 w 5160432"/>
              <a:gd name="connsiteY777" fmla="*/ 1360389 h 3264836"/>
              <a:gd name="connsiteX778" fmla="*/ 4932451 w 5160432"/>
              <a:gd name="connsiteY778" fmla="*/ 2036432 h 3264836"/>
              <a:gd name="connsiteX779" fmla="*/ 4932451 w 5160432"/>
              <a:gd name="connsiteY779" fmla="*/ 2032266 h 3264836"/>
              <a:gd name="connsiteX780" fmla="*/ 4949243 w 5160432"/>
              <a:gd name="connsiteY780" fmla="*/ 2032266 h 3264836"/>
              <a:gd name="connsiteX781" fmla="*/ 4951109 w 5160432"/>
              <a:gd name="connsiteY781" fmla="*/ 2035043 h 3264836"/>
              <a:gd name="connsiteX782" fmla="*/ 4949243 w 5160432"/>
              <a:gd name="connsiteY782" fmla="*/ 2036433 h 3264836"/>
              <a:gd name="connsiteX783" fmla="*/ 4540632 w 5160432"/>
              <a:gd name="connsiteY783" fmla="*/ 1923495 h 3264836"/>
              <a:gd name="connsiteX784" fmla="*/ 4537367 w 5160432"/>
              <a:gd name="connsiteY784" fmla="*/ 1920950 h 3264836"/>
              <a:gd name="connsiteX785" fmla="*/ 4540632 w 5160432"/>
              <a:gd name="connsiteY785" fmla="*/ 1919792 h 3264836"/>
              <a:gd name="connsiteX786" fmla="*/ 4564888 w 5160432"/>
              <a:gd name="connsiteY786" fmla="*/ 1919561 h 3264836"/>
              <a:gd name="connsiteX787" fmla="*/ 4547163 w 5160432"/>
              <a:gd name="connsiteY787" fmla="*/ 1924884 h 3264836"/>
              <a:gd name="connsiteX788" fmla="*/ 4540632 w 5160432"/>
              <a:gd name="connsiteY788" fmla="*/ 1923495 h 3264836"/>
              <a:gd name="connsiteX789" fmla="*/ 2550263 w 5160432"/>
              <a:gd name="connsiteY789" fmla="*/ 1348798 h 3264836"/>
              <a:gd name="connsiteX790" fmla="*/ 2580756 w 5160432"/>
              <a:gd name="connsiteY790" fmla="*/ 1348480 h 3264836"/>
              <a:gd name="connsiteX791" fmla="*/ 2582695 w 5160432"/>
              <a:gd name="connsiteY791" fmla="*/ 1348045 h 3264836"/>
              <a:gd name="connsiteX792" fmla="*/ 2578849 w 5160432"/>
              <a:gd name="connsiteY792" fmla="*/ 1346966 h 3264836"/>
              <a:gd name="connsiteX793" fmla="*/ 2576516 w 5160432"/>
              <a:gd name="connsiteY793" fmla="*/ 1345809 h 3264836"/>
              <a:gd name="connsiteX794" fmla="*/ 2573251 w 5160432"/>
              <a:gd name="connsiteY794" fmla="*/ 1346272 h 3264836"/>
              <a:gd name="connsiteX795" fmla="*/ 2551794 w 5160432"/>
              <a:gd name="connsiteY795" fmla="*/ 1346503 h 3264836"/>
              <a:gd name="connsiteX796" fmla="*/ 2552261 w 5160432"/>
              <a:gd name="connsiteY796" fmla="*/ 1346503 h 3264836"/>
              <a:gd name="connsiteX797" fmla="*/ 2548280 w 5160432"/>
              <a:gd name="connsiteY797" fmla="*/ 1347197 h 3264836"/>
              <a:gd name="connsiteX798" fmla="*/ 4728613 w 5160432"/>
              <a:gd name="connsiteY798" fmla="*/ 1988990 h 3264836"/>
              <a:gd name="connsiteX799" fmla="*/ 4731877 w 5160432"/>
              <a:gd name="connsiteY799" fmla="*/ 1988064 h 3264836"/>
              <a:gd name="connsiteX800" fmla="*/ 4725813 w 5160432"/>
              <a:gd name="connsiteY800" fmla="*/ 1988064 h 3264836"/>
              <a:gd name="connsiteX801" fmla="*/ 4728613 w 5160432"/>
              <a:gd name="connsiteY801" fmla="*/ 1988990 h 3264836"/>
              <a:gd name="connsiteX802" fmla="*/ 4688497 w 5160432"/>
              <a:gd name="connsiteY802" fmla="*/ 1985518 h 3264836"/>
              <a:gd name="connsiteX803" fmla="*/ 4689430 w 5160432"/>
              <a:gd name="connsiteY803" fmla="*/ 1984361 h 3264836"/>
              <a:gd name="connsiteX804" fmla="*/ 4688030 w 5160432"/>
              <a:gd name="connsiteY804" fmla="*/ 1983667 h 3264836"/>
              <a:gd name="connsiteX805" fmla="*/ 4688497 w 5160432"/>
              <a:gd name="connsiteY805" fmla="*/ 1985518 h 3264836"/>
              <a:gd name="connsiteX806" fmla="*/ 2425429 w 5160432"/>
              <a:gd name="connsiteY806" fmla="*/ 1327189 h 3264836"/>
              <a:gd name="connsiteX807" fmla="*/ 2428694 w 5160432"/>
              <a:gd name="connsiteY807" fmla="*/ 1326725 h 3264836"/>
              <a:gd name="connsiteX808" fmla="*/ 2450151 w 5160432"/>
              <a:gd name="connsiteY808" fmla="*/ 1326495 h 3264836"/>
              <a:gd name="connsiteX809" fmla="*/ 2449684 w 5160432"/>
              <a:gd name="connsiteY809" fmla="*/ 1326494 h 3264836"/>
              <a:gd name="connsiteX810" fmla="*/ 2453665 w 5160432"/>
              <a:gd name="connsiteY810" fmla="*/ 1325801 h 3264836"/>
              <a:gd name="connsiteX811" fmla="*/ 2451683 w 5160432"/>
              <a:gd name="connsiteY811" fmla="*/ 1324200 h 3264836"/>
              <a:gd name="connsiteX812" fmla="*/ 2421189 w 5160432"/>
              <a:gd name="connsiteY812" fmla="*/ 1324518 h 3264836"/>
              <a:gd name="connsiteX813" fmla="*/ 2419251 w 5160432"/>
              <a:gd name="connsiteY813" fmla="*/ 1324953 h 3264836"/>
              <a:gd name="connsiteX814" fmla="*/ 2423096 w 5160432"/>
              <a:gd name="connsiteY814" fmla="*/ 1326032 h 3264836"/>
              <a:gd name="connsiteX815" fmla="*/ 4828433 w 5160432"/>
              <a:gd name="connsiteY815" fmla="*/ 2035970 h 3264836"/>
              <a:gd name="connsiteX816" fmla="*/ 4828433 w 5160432"/>
              <a:gd name="connsiteY816" fmla="*/ 2032267 h 3264836"/>
              <a:gd name="connsiteX817" fmla="*/ 4910995 w 5160432"/>
              <a:gd name="connsiteY817" fmla="*/ 2032499 h 3264836"/>
              <a:gd name="connsiteX818" fmla="*/ 4918459 w 5160432"/>
              <a:gd name="connsiteY818" fmla="*/ 2034119 h 3264836"/>
              <a:gd name="connsiteX819" fmla="*/ 4910995 w 5160432"/>
              <a:gd name="connsiteY819" fmla="*/ 2035739 h 3264836"/>
              <a:gd name="connsiteX820" fmla="*/ 4828433 w 5160432"/>
              <a:gd name="connsiteY820" fmla="*/ 2035970 h 3264836"/>
              <a:gd name="connsiteX821" fmla="*/ 4869015 w 5160432"/>
              <a:gd name="connsiteY821" fmla="*/ 2054021 h 3264836"/>
              <a:gd name="connsiteX822" fmla="*/ 4887673 w 5160432"/>
              <a:gd name="connsiteY822" fmla="*/ 2048467 h 3264836"/>
              <a:gd name="connsiteX823" fmla="*/ 4896536 w 5160432"/>
              <a:gd name="connsiteY823" fmla="*/ 2048929 h 3264836"/>
              <a:gd name="connsiteX824" fmla="*/ 4922190 w 5160432"/>
              <a:gd name="connsiteY824" fmla="*/ 2048468 h 3264836"/>
              <a:gd name="connsiteX825" fmla="*/ 4937117 w 5160432"/>
              <a:gd name="connsiteY825" fmla="*/ 2049856 h 3264836"/>
              <a:gd name="connsiteX826" fmla="*/ 4937117 w 5160432"/>
              <a:gd name="connsiteY826" fmla="*/ 2053327 h 3264836"/>
              <a:gd name="connsiteX827" fmla="*/ 4397900 w 5160432"/>
              <a:gd name="connsiteY827" fmla="*/ 1923265 h 3264836"/>
              <a:gd name="connsiteX828" fmla="*/ 4398118 w 5160432"/>
              <a:gd name="connsiteY828" fmla="*/ 1923047 h 3264836"/>
              <a:gd name="connsiteX829" fmla="*/ 4398832 w 5160432"/>
              <a:gd name="connsiteY829" fmla="*/ 1922802 h 3264836"/>
              <a:gd name="connsiteX830" fmla="*/ 4834963 w 5160432"/>
              <a:gd name="connsiteY830" fmla="*/ 2053789 h 3264836"/>
              <a:gd name="connsiteX831" fmla="*/ 4861550 w 5160432"/>
              <a:gd name="connsiteY831" fmla="*/ 2053789 h 3264836"/>
              <a:gd name="connsiteX832" fmla="*/ 4749603 w 5160432"/>
              <a:gd name="connsiteY832" fmla="*/ 2032498 h 3264836"/>
              <a:gd name="connsiteX833" fmla="*/ 4756600 w 5160432"/>
              <a:gd name="connsiteY833" fmla="*/ 2031341 h 3264836"/>
              <a:gd name="connsiteX834" fmla="*/ 4800446 w 5160432"/>
              <a:gd name="connsiteY834" fmla="*/ 2031572 h 3264836"/>
              <a:gd name="connsiteX835" fmla="*/ 4806510 w 5160432"/>
              <a:gd name="connsiteY835" fmla="*/ 2035969 h 3264836"/>
              <a:gd name="connsiteX836" fmla="*/ 4749603 w 5160432"/>
              <a:gd name="connsiteY836" fmla="*/ 2032498 h 3264836"/>
              <a:gd name="connsiteX837" fmla="*/ 2293306 w 5160432"/>
              <a:gd name="connsiteY837" fmla="*/ 1320216 h 3264836"/>
              <a:gd name="connsiteX838" fmla="*/ 2301819 w 5160432"/>
              <a:gd name="connsiteY838" fmla="*/ 1321865 h 3264836"/>
              <a:gd name="connsiteX839" fmla="*/ 2304150 w 5160432"/>
              <a:gd name="connsiteY839" fmla="*/ 1323022 h 3264836"/>
              <a:gd name="connsiteX840" fmla="*/ 2307416 w 5160432"/>
              <a:gd name="connsiteY840" fmla="*/ 1322791 h 3264836"/>
              <a:gd name="connsiteX841" fmla="*/ 2337735 w 5160432"/>
              <a:gd name="connsiteY841" fmla="*/ 1317468 h 3264836"/>
              <a:gd name="connsiteX842" fmla="*/ 2329806 w 5160432"/>
              <a:gd name="connsiteY842" fmla="*/ 1312608 h 3264836"/>
              <a:gd name="connsiteX843" fmla="*/ 2325810 w 5160432"/>
              <a:gd name="connsiteY843" fmla="*/ 1310149 h 3264836"/>
              <a:gd name="connsiteX844" fmla="*/ 2325334 w 5160432"/>
              <a:gd name="connsiteY844" fmla="*/ 1310198 h 3264836"/>
              <a:gd name="connsiteX845" fmla="*/ 2307376 w 5160432"/>
              <a:gd name="connsiteY845" fmla="*/ 1312252 h 3264836"/>
              <a:gd name="connsiteX846" fmla="*/ 2303177 w 5160432"/>
              <a:gd name="connsiteY846" fmla="*/ 1311789 h 3264836"/>
              <a:gd name="connsiteX847" fmla="*/ 2299446 w 5160432"/>
              <a:gd name="connsiteY847" fmla="*/ 1312946 h 3264836"/>
              <a:gd name="connsiteX848" fmla="*/ 2279291 w 5160432"/>
              <a:gd name="connsiteY848" fmla="*/ 1315658 h 3264836"/>
              <a:gd name="connsiteX849" fmla="*/ 2285027 w 5160432"/>
              <a:gd name="connsiteY849" fmla="*/ 1317469 h 3264836"/>
              <a:gd name="connsiteX850" fmla="*/ 2285493 w 5160432"/>
              <a:gd name="connsiteY850" fmla="*/ 1317700 h 3264836"/>
              <a:gd name="connsiteX851" fmla="*/ 2293306 w 5160432"/>
              <a:gd name="connsiteY851" fmla="*/ 1320216 h 3264836"/>
              <a:gd name="connsiteX852" fmla="*/ 3644127 w 5160432"/>
              <a:gd name="connsiteY852" fmla="*/ 1718764 h 3264836"/>
              <a:gd name="connsiteX853" fmla="*/ 3652777 w 5160432"/>
              <a:gd name="connsiteY853" fmla="*/ 1718764 h 3264836"/>
              <a:gd name="connsiteX854" fmla="*/ 3652974 w 5160432"/>
              <a:gd name="connsiteY854" fmla="*/ 1718371 h 3264836"/>
              <a:gd name="connsiteX855" fmla="*/ 3623273 w 5160432"/>
              <a:gd name="connsiteY855" fmla="*/ 1719689 h 3264836"/>
              <a:gd name="connsiteX856" fmla="*/ 3627191 w 5160432"/>
              <a:gd name="connsiteY856" fmla="*/ 1719689 h 3264836"/>
              <a:gd name="connsiteX857" fmla="*/ 3627156 w 5160432"/>
              <a:gd name="connsiteY857" fmla="*/ 1719517 h 3264836"/>
              <a:gd name="connsiteX858" fmla="*/ 4241638 w 5160432"/>
              <a:gd name="connsiteY858" fmla="*/ 1904287 h 3264836"/>
              <a:gd name="connsiteX859" fmla="*/ 4247235 w 5160432"/>
              <a:gd name="connsiteY859" fmla="*/ 1904287 h 3264836"/>
              <a:gd name="connsiteX860" fmla="*/ 4266138 w 5160432"/>
              <a:gd name="connsiteY860" fmla="*/ 1904287 h 3264836"/>
              <a:gd name="connsiteX861" fmla="*/ 4281116 w 5160432"/>
              <a:gd name="connsiteY861" fmla="*/ 1904497 h 3264836"/>
              <a:gd name="connsiteX862" fmla="*/ 4308807 w 5160432"/>
              <a:gd name="connsiteY862" fmla="*/ 1906371 h 3264836"/>
              <a:gd name="connsiteX863" fmla="*/ 4282686 w 5160432"/>
              <a:gd name="connsiteY863" fmla="*/ 1904519 h 3264836"/>
              <a:gd name="connsiteX864" fmla="*/ 4281116 w 5160432"/>
              <a:gd name="connsiteY864" fmla="*/ 1904497 h 3264836"/>
              <a:gd name="connsiteX865" fmla="*/ 4278021 w 5160432"/>
              <a:gd name="connsiteY865" fmla="*/ 1904287 h 3264836"/>
              <a:gd name="connsiteX866" fmla="*/ 4266138 w 5160432"/>
              <a:gd name="connsiteY866" fmla="*/ 1904287 h 3264836"/>
              <a:gd name="connsiteX867" fmla="*/ 4249568 w 5160432"/>
              <a:gd name="connsiteY867" fmla="*/ 1904056 h 3264836"/>
              <a:gd name="connsiteX868" fmla="*/ 4241638 w 5160432"/>
              <a:gd name="connsiteY868" fmla="*/ 1904055 h 3264836"/>
              <a:gd name="connsiteX869" fmla="*/ 2182512 w 5160432"/>
              <a:gd name="connsiteY869" fmla="*/ 1324968 h 3264836"/>
              <a:gd name="connsiteX870" fmla="*/ 2188938 w 5160432"/>
              <a:gd name="connsiteY870" fmla="*/ 1326031 h 3264836"/>
              <a:gd name="connsiteX871" fmla="*/ 2190804 w 5160432"/>
              <a:gd name="connsiteY871" fmla="*/ 1326957 h 3264836"/>
              <a:gd name="connsiteX872" fmla="*/ 2193136 w 5160432"/>
              <a:gd name="connsiteY872" fmla="*/ 1326494 h 3264836"/>
              <a:gd name="connsiteX873" fmla="*/ 2242580 w 5160432"/>
              <a:gd name="connsiteY873" fmla="*/ 1320940 h 3264836"/>
              <a:gd name="connsiteX874" fmla="*/ 2241752 w 5160432"/>
              <a:gd name="connsiteY874" fmla="*/ 1320399 h 3264836"/>
              <a:gd name="connsiteX875" fmla="*/ 2236942 w 5160432"/>
              <a:gd name="connsiteY875" fmla="*/ 1321046 h 3264836"/>
              <a:gd name="connsiteX876" fmla="*/ 2220615 w 5160432"/>
              <a:gd name="connsiteY876" fmla="*/ 1321741 h 3264836"/>
              <a:gd name="connsiteX877" fmla="*/ 2201491 w 5160432"/>
              <a:gd name="connsiteY877" fmla="*/ 1323361 h 3264836"/>
              <a:gd name="connsiteX878" fmla="*/ 4544831 w 5160432"/>
              <a:gd name="connsiteY878" fmla="*/ 2031342 h 3264836"/>
              <a:gd name="connsiteX879" fmla="*/ 4544364 w 5160432"/>
              <a:gd name="connsiteY879" fmla="*/ 2030647 h 3264836"/>
              <a:gd name="connsiteX880" fmla="*/ 4545297 w 5160432"/>
              <a:gd name="connsiteY880" fmla="*/ 2028332 h 3264836"/>
              <a:gd name="connsiteX881" fmla="*/ 4541099 w 5160432"/>
              <a:gd name="connsiteY881" fmla="*/ 2030183 h 3264836"/>
              <a:gd name="connsiteX882" fmla="*/ 4544831 w 5160432"/>
              <a:gd name="connsiteY882" fmla="*/ 2031342 h 3264836"/>
              <a:gd name="connsiteX883" fmla="*/ 4503783 w 5160432"/>
              <a:gd name="connsiteY883" fmla="*/ 2037127 h 3264836"/>
              <a:gd name="connsiteX884" fmla="*/ 4512180 w 5160432"/>
              <a:gd name="connsiteY884" fmla="*/ 2038284 h 3264836"/>
              <a:gd name="connsiteX885" fmla="*/ 4514978 w 5160432"/>
              <a:gd name="connsiteY885" fmla="*/ 2038747 h 3264836"/>
              <a:gd name="connsiteX886" fmla="*/ 4510313 w 5160432"/>
              <a:gd name="connsiteY886" fmla="*/ 2036201 h 3264836"/>
              <a:gd name="connsiteX887" fmla="*/ 4503783 w 5160432"/>
              <a:gd name="connsiteY887" fmla="*/ 2037127 h 3264836"/>
              <a:gd name="connsiteX888" fmla="*/ 4549497 w 5160432"/>
              <a:gd name="connsiteY888" fmla="*/ 2074850 h 3264836"/>
              <a:gd name="connsiteX889" fmla="*/ 4581215 w 5160432"/>
              <a:gd name="connsiteY889" fmla="*/ 2075082 h 3264836"/>
              <a:gd name="connsiteX890" fmla="*/ 4549497 w 5160432"/>
              <a:gd name="connsiteY890" fmla="*/ 2074850 h 3264836"/>
              <a:gd name="connsiteX891" fmla="*/ 4414225 w 5160432"/>
              <a:gd name="connsiteY891" fmla="*/ 2038515 h 3264836"/>
              <a:gd name="connsiteX892" fmla="*/ 4415158 w 5160432"/>
              <a:gd name="connsiteY892" fmla="*/ 2038515 h 3264836"/>
              <a:gd name="connsiteX893" fmla="*/ 4416091 w 5160432"/>
              <a:gd name="connsiteY893" fmla="*/ 2038283 h 3264836"/>
              <a:gd name="connsiteX894" fmla="*/ 4414225 w 5160432"/>
              <a:gd name="connsiteY894" fmla="*/ 2038515 h 3264836"/>
              <a:gd name="connsiteX895" fmla="*/ 4374577 w 5160432"/>
              <a:gd name="connsiteY895" fmla="*/ 2038747 h 3264836"/>
              <a:gd name="connsiteX896" fmla="*/ 4405362 w 5160432"/>
              <a:gd name="connsiteY896" fmla="*/ 2038052 h 3264836"/>
              <a:gd name="connsiteX897" fmla="*/ 4399765 w 5160432"/>
              <a:gd name="connsiteY897" fmla="*/ 2036432 h 3264836"/>
              <a:gd name="connsiteX898" fmla="*/ 4399298 w 5160432"/>
              <a:gd name="connsiteY898" fmla="*/ 2036895 h 3264836"/>
              <a:gd name="connsiteX899" fmla="*/ 4374577 w 5160432"/>
              <a:gd name="connsiteY899" fmla="*/ 2038747 h 3264836"/>
              <a:gd name="connsiteX900" fmla="*/ 1292845 w 5160432"/>
              <a:gd name="connsiteY900" fmla="*/ 1158584 h 3264836"/>
              <a:gd name="connsiteX901" fmla="*/ 1293778 w 5160432"/>
              <a:gd name="connsiteY901" fmla="*/ 1158121 h 3264836"/>
              <a:gd name="connsiteX902" fmla="*/ 1293740 w 5160432"/>
              <a:gd name="connsiteY902" fmla="*/ 1158183 h 3264836"/>
              <a:gd name="connsiteX903" fmla="*/ 4643717 w 5160432"/>
              <a:gd name="connsiteY903" fmla="*/ 2140343 h 3264836"/>
              <a:gd name="connsiteX904" fmla="*/ 4643251 w 5160432"/>
              <a:gd name="connsiteY904" fmla="*/ 2136177 h 3264836"/>
              <a:gd name="connsiteX905" fmla="*/ 4652114 w 5160432"/>
              <a:gd name="connsiteY905" fmla="*/ 2140574 h 3264836"/>
              <a:gd name="connsiteX906" fmla="*/ 4643717 w 5160432"/>
              <a:gd name="connsiteY906" fmla="*/ 2140343 h 3264836"/>
              <a:gd name="connsiteX907" fmla="*/ 4196392 w 5160432"/>
              <a:gd name="connsiteY907" fmla="*/ 2029489 h 3264836"/>
              <a:gd name="connsiteX908" fmla="*/ 4206654 w 5160432"/>
              <a:gd name="connsiteY908" fmla="*/ 2029490 h 3264836"/>
              <a:gd name="connsiteX909" fmla="*/ 4211319 w 5160432"/>
              <a:gd name="connsiteY909" fmla="*/ 2026250 h 3264836"/>
              <a:gd name="connsiteX910" fmla="*/ 4196392 w 5160432"/>
              <a:gd name="connsiteY910" fmla="*/ 2029489 h 3264836"/>
              <a:gd name="connsiteX911" fmla="*/ 4322801 w 5160432"/>
              <a:gd name="connsiteY911" fmla="*/ 2072072 h 3264836"/>
              <a:gd name="connsiteX912" fmla="*/ 4322971 w 5160432"/>
              <a:gd name="connsiteY912" fmla="*/ 2071937 h 3264836"/>
              <a:gd name="connsiteX913" fmla="*/ 4323733 w 5160432"/>
              <a:gd name="connsiteY913" fmla="*/ 2071609 h 3264836"/>
              <a:gd name="connsiteX914" fmla="*/ 4517835 w 5160432"/>
              <a:gd name="connsiteY914" fmla="*/ 2132128 h 3264836"/>
              <a:gd name="connsiteX915" fmla="*/ 4504250 w 5160432"/>
              <a:gd name="connsiteY915" fmla="*/ 2127846 h 3264836"/>
              <a:gd name="connsiteX916" fmla="*/ 4533169 w 5160432"/>
              <a:gd name="connsiteY916" fmla="*/ 2128772 h 3264836"/>
              <a:gd name="connsiteX917" fmla="*/ 4517835 w 5160432"/>
              <a:gd name="connsiteY917" fmla="*/ 2132128 h 3264836"/>
              <a:gd name="connsiteX918" fmla="*/ 4463960 w 5160432"/>
              <a:gd name="connsiteY918" fmla="*/ 2132070 h 3264836"/>
              <a:gd name="connsiteX919" fmla="*/ 4451540 w 5160432"/>
              <a:gd name="connsiteY919" fmla="*/ 2127383 h 3264836"/>
              <a:gd name="connsiteX920" fmla="*/ 4479528 w 5160432"/>
              <a:gd name="connsiteY920" fmla="*/ 2129466 h 3264836"/>
              <a:gd name="connsiteX921" fmla="*/ 4463960 w 5160432"/>
              <a:gd name="connsiteY921" fmla="*/ 2132070 h 3264836"/>
              <a:gd name="connsiteX922" fmla="*/ 1139383 w 5160432"/>
              <a:gd name="connsiteY922" fmla="*/ 1163213 h 3264836"/>
              <a:gd name="connsiteX923" fmla="*/ 1139850 w 5160432"/>
              <a:gd name="connsiteY923" fmla="*/ 1162981 h 3264836"/>
              <a:gd name="connsiteX924" fmla="*/ 1139531 w 5160432"/>
              <a:gd name="connsiteY924" fmla="*/ 1163202 h 3264836"/>
              <a:gd name="connsiteX925" fmla="*/ 1140316 w 5160432"/>
              <a:gd name="connsiteY925" fmla="*/ 1167147 h 3264836"/>
              <a:gd name="connsiteX926" fmla="*/ 1137518 w 5160432"/>
              <a:gd name="connsiteY926" fmla="*/ 1164601 h 3264836"/>
              <a:gd name="connsiteX927" fmla="*/ 1139531 w 5160432"/>
              <a:gd name="connsiteY927" fmla="*/ 1163202 h 3264836"/>
              <a:gd name="connsiteX928" fmla="*/ 1156175 w 5160432"/>
              <a:gd name="connsiteY928" fmla="*/ 1162056 h 3264836"/>
              <a:gd name="connsiteX929" fmla="*/ 1164105 w 5160432"/>
              <a:gd name="connsiteY929" fmla="*/ 1162981 h 3264836"/>
              <a:gd name="connsiteX930" fmla="*/ 1166904 w 5160432"/>
              <a:gd name="connsiteY930" fmla="*/ 1165759 h 3264836"/>
              <a:gd name="connsiteX931" fmla="*/ 1165039 w 5160432"/>
              <a:gd name="connsiteY931" fmla="*/ 1167379 h 3264836"/>
              <a:gd name="connsiteX932" fmla="*/ 1148246 w 5160432"/>
              <a:gd name="connsiteY932" fmla="*/ 1168536 h 3264836"/>
              <a:gd name="connsiteX933" fmla="*/ 1140316 w 5160432"/>
              <a:gd name="connsiteY933" fmla="*/ 1167147 h 3264836"/>
              <a:gd name="connsiteX934" fmla="*/ 4331662 w 5160432"/>
              <a:gd name="connsiteY934" fmla="*/ 2133863 h 3264836"/>
              <a:gd name="connsiteX935" fmla="*/ 4342858 w 5160432"/>
              <a:gd name="connsiteY935" fmla="*/ 2134790 h 3264836"/>
              <a:gd name="connsiteX936" fmla="*/ 4349855 w 5160432"/>
              <a:gd name="connsiteY936" fmla="*/ 2134789 h 3264836"/>
              <a:gd name="connsiteX937" fmla="*/ 4351720 w 5160432"/>
              <a:gd name="connsiteY937" fmla="*/ 2133864 h 3264836"/>
              <a:gd name="connsiteX938" fmla="*/ 4361050 w 5160432"/>
              <a:gd name="connsiteY938" fmla="*/ 2132475 h 3264836"/>
              <a:gd name="connsiteX939" fmla="*/ 4346123 w 5160432"/>
              <a:gd name="connsiteY939" fmla="*/ 2132474 h 3264836"/>
              <a:gd name="connsiteX940" fmla="*/ 4338660 w 5160432"/>
              <a:gd name="connsiteY940" fmla="*/ 2129234 h 3264836"/>
              <a:gd name="connsiteX941" fmla="*/ 4338194 w 5160432"/>
              <a:gd name="connsiteY941" fmla="*/ 2129929 h 3264836"/>
              <a:gd name="connsiteX942" fmla="*/ 4331662 w 5160432"/>
              <a:gd name="connsiteY942" fmla="*/ 2133863 h 3264836"/>
              <a:gd name="connsiteX943" fmla="*/ 3997685 w 5160432"/>
              <a:gd name="connsiteY943" fmla="*/ 2057260 h 3264836"/>
              <a:gd name="connsiteX944" fmla="*/ 3999551 w 5160432"/>
              <a:gd name="connsiteY944" fmla="*/ 2057030 h 3264836"/>
              <a:gd name="connsiteX945" fmla="*/ 3996286 w 5160432"/>
              <a:gd name="connsiteY945" fmla="*/ 2056799 h 3264836"/>
              <a:gd name="connsiteX946" fmla="*/ 3997685 w 5160432"/>
              <a:gd name="connsiteY946" fmla="*/ 2057260 h 3264836"/>
              <a:gd name="connsiteX947" fmla="*/ 4189862 w 5160432"/>
              <a:gd name="connsiteY947" fmla="*/ 2127152 h 3264836"/>
              <a:gd name="connsiteX948" fmla="*/ 4190329 w 5160432"/>
              <a:gd name="connsiteY948" fmla="*/ 2126689 h 3264836"/>
              <a:gd name="connsiteX949" fmla="*/ 4188929 w 5160432"/>
              <a:gd name="connsiteY949" fmla="*/ 2126689 h 3264836"/>
              <a:gd name="connsiteX950" fmla="*/ 1095071 w 5160432"/>
              <a:gd name="connsiteY950" fmla="*/ 1241204 h 3264836"/>
              <a:gd name="connsiteX951" fmla="*/ 1104400 w 5160432"/>
              <a:gd name="connsiteY951" fmla="*/ 1237964 h 3264836"/>
              <a:gd name="connsiteX952" fmla="*/ 1106732 w 5160432"/>
              <a:gd name="connsiteY952" fmla="*/ 1240278 h 3264836"/>
              <a:gd name="connsiteX953" fmla="*/ 1095071 w 5160432"/>
              <a:gd name="connsiteY953" fmla="*/ 1241204 h 3264836"/>
              <a:gd name="connsiteX954" fmla="*/ 1037988 w 5160432"/>
              <a:gd name="connsiteY954" fmla="*/ 1230182 h 3264836"/>
              <a:gd name="connsiteX955" fmla="*/ 1025102 w 5160432"/>
              <a:gd name="connsiteY955" fmla="*/ 1223847 h 3264836"/>
              <a:gd name="connsiteX956" fmla="*/ 1051224 w 5160432"/>
              <a:gd name="connsiteY956" fmla="*/ 1223847 h 3264836"/>
              <a:gd name="connsiteX957" fmla="*/ 1037988 w 5160432"/>
              <a:gd name="connsiteY957" fmla="*/ 1230182 h 3264836"/>
              <a:gd name="connsiteX958" fmla="*/ 951405 w 5160432"/>
              <a:gd name="connsiteY958" fmla="*/ 1225930 h 3264836"/>
              <a:gd name="connsiteX959" fmla="*/ 958402 w 5160432"/>
              <a:gd name="connsiteY959" fmla="*/ 1224310 h 3264836"/>
              <a:gd name="connsiteX960" fmla="*/ 1006446 w 5160432"/>
              <a:gd name="connsiteY960" fmla="*/ 1224079 h 3264836"/>
              <a:gd name="connsiteX961" fmla="*/ 964466 w 5160432"/>
              <a:gd name="connsiteY961" fmla="*/ 1228476 h 3264836"/>
              <a:gd name="connsiteX962" fmla="*/ 961667 w 5160432"/>
              <a:gd name="connsiteY962" fmla="*/ 1227550 h 3264836"/>
              <a:gd name="connsiteX963" fmla="*/ 958402 w 5160432"/>
              <a:gd name="connsiteY963" fmla="*/ 1227550 h 3264836"/>
              <a:gd name="connsiteX964" fmla="*/ 951405 w 5160432"/>
              <a:gd name="connsiteY964" fmla="*/ 1225930 h 3264836"/>
              <a:gd name="connsiteX965" fmla="*/ 4371369 w 5160432"/>
              <a:gd name="connsiteY965" fmla="*/ 2231959 h 3264836"/>
              <a:gd name="connsiteX966" fmla="*/ 4370846 w 5160432"/>
              <a:gd name="connsiteY966" fmla="*/ 2231759 h 3264836"/>
              <a:gd name="connsiteX967" fmla="*/ 4371778 w 5160432"/>
              <a:gd name="connsiteY967" fmla="*/ 2231990 h 3264836"/>
              <a:gd name="connsiteX968" fmla="*/ 929481 w 5160432"/>
              <a:gd name="connsiteY968" fmla="*/ 1228013 h 3264836"/>
              <a:gd name="connsiteX969" fmla="*/ 929014 w 5160432"/>
              <a:gd name="connsiteY969" fmla="*/ 1223616 h 3264836"/>
              <a:gd name="connsiteX970" fmla="*/ 946272 w 5160432"/>
              <a:gd name="connsiteY970" fmla="*/ 1223847 h 3264836"/>
              <a:gd name="connsiteX971" fmla="*/ 948605 w 5160432"/>
              <a:gd name="connsiteY971" fmla="*/ 1226624 h 3264836"/>
              <a:gd name="connsiteX972" fmla="*/ 945339 w 5160432"/>
              <a:gd name="connsiteY972" fmla="*/ 1227781 h 3264836"/>
              <a:gd name="connsiteX973" fmla="*/ 929481 w 5160432"/>
              <a:gd name="connsiteY973" fmla="*/ 1228013 h 3264836"/>
              <a:gd name="connsiteX974" fmla="*/ 4389970 w 5160432"/>
              <a:gd name="connsiteY974" fmla="*/ 2248884 h 3264836"/>
              <a:gd name="connsiteX975" fmla="*/ 4409561 w 5160432"/>
              <a:gd name="connsiteY975" fmla="*/ 2236154 h 3264836"/>
              <a:gd name="connsiteX976" fmla="*/ 4500053 w 5160432"/>
              <a:gd name="connsiteY976" fmla="*/ 2236387 h 3264836"/>
              <a:gd name="connsiteX977" fmla="*/ 4530372 w 5160432"/>
              <a:gd name="connsiteY977" fmla="*/ 2240090 h 3264836"/>
              <a:gd name="connsiteX978" fmla="*/ 4530839 w 5160432"/>
              <a:gd name="connsiteY978" fmla="*/ 2248884 h 3264836"/>
              <a:gd name="connsiteX979" fmla="*/ 4518243 w 5160432"/>
              <a:gd name="connsiteY979" fmla="*/ 2252586 h 3264836"/>
              <a:gd name="connsiteX980" fmla="*/ 4504250 w 5160432"/>
              <a:gd name="connsiteY980" fmla="*/ 2253744 h 3264836"/>
              <a:gd name="connsiteX981" fmla="*/ 4425886 w 5160432"/>
              <a:gd name="connsiteY981" fmla="*/ 2253743 h 3264836"/>
              <a:gd name="connsiteX982" fmla="*/ 4409561 w 5160432"/>
              <a:gd name="connsiteY982" fmla="*/ 2252817 h 3264836"/>
              <a:gd name="connsiteX983" fmla="*/ 4390436 w 5160432"/>
              <a:gd name="connsiteY983" fmla="*/ 2248883 h 3264836"/>
              <a:gd name="connsiteX984" fmla="*/ 1446816 w 5160432"/>
              <a:gd name="connsiteY984" fmla="*/ 1394303 h 3264836"/>
              <a:gd name="connsiteX985" fmla="*/ 1446349 w 5160432"/>
              <a:gd name="connsiteY985" fmla="*/ 1394071 h 3264836"/>
              <a:gd name="connsiteX986" fmla="*/ 1446721 w 5160432"/>
              <a:gd name="connsiteY986" fmla="*/ 1394151 h 3264836"/>
              <a:gd name="connsiteX987" fmla="*/ 4259364 w 5160432"/>
              <a:gd name="connsiteY987" fmla="*/ 2246800 h 3264836"/>
              <a:gd name="connsiteX988" fmla="*/ 4258898 w 5160432"/>
              <a:gd name="connsiteY988" fmla="*/ 2240784 h 3264836"/>
              <a:gd name="connsiteX989" fmla="*/ 4266828 w 5160432"/>
              <a:gd name="connsiteY989" fmla="*/ 2235692 h 3264836"/>
              <a:gd name="connsiteX990" fmla="*/ 4267294 w 5160432"/>
              <a:gd name="connsiteY990" fmla="*/ 2235692 h 3264836"/>
              <a:gd name="connsiteX991" fmla="*/ 4279422 w 5160432"/>
              <a:gd name="connsiteY991" fmla="*/ 2231989 h 3264836"/>
              <a:gd name="connsiteX992" fmla="*/ 4285019 w 5160432"/>
              <a:gd name="connsiteY992" fmla="*/ 2231295 h 3264836"/>
              <a:gd name="connsiteX993" fmla="*/ 4328399 w 5160432"/>
              <a:gd name="connsiteY993" fmla="*/ 2228778 h 3264836"/>
              <a:gd name="connsiteX994" fmla="*/ 4371369 w 5160432"/>
              <a:gd name="connsiteY994" fmla="*/ 2231959 h 3264836"/>
              <a:gd name="connsiteX995" fmla="*/ 4381107 w 5160432"/>
              <a:gd name="connsiteY995" fmla="*/ 2235692 h 3264836"/>
              <a:gd name="connsiteX996" fmla="*/ 4362916 w 5160432"/>
              <a:gd name="connsiteY996" fmla="*/ 2248883 h 3264836"/>
              <a:gd name="connsiteX997" fmla="*/ 4259364 w 5160432"/>
              <a:gd name="connsiteY997" fmla="*/ 2246800 h 3264836"/>
              <a:gd name="connsiteX998" fmla="*/ 1079211 w 5160432"/>
              <a:gd name="connsiteY998" fmla="*/ 1336089 h 3264836"/>
              <a:gd name="connsiteX999" fmla="*/ 1086674 w 5160432"/>
              <a:gd name="connsiteY999" fmla="*/ 1328915 h 3264836"/>
              <a:gd name="connsiteX1000" fmla="*/ 1086674 w 5160432"/>
              <a:gd name="connsiteY1000" fmla="*/ 1336321 h 3264836"/>
              <a:gd name="connsiteX1001" fmla="*/ 1082942 w 5160432"/>
              <a:gd name="connsiteY1001" fmla="*/ 1336552 h 3264836"/>
              <a:gd name="connsiteX1002" fmla="*/ 991519 w 5160432"/>
              <a:gd name="connsiteY1002" fmla="*/ 1331692 h 3264836"/>
              <a:gd name="connsiteX1003" fmla="*/ 1006911 w 5160432"/>
              <a:gd name="connsiteY1003" fmla="*/ 1331924 h 3264836"/>
              <a:gd name="connsiteX1004" fmla="*/ 991519 w 5160432"/>
              <a:gd name="connsiteY1004" fmla="*/ 1331692 h 3264836"/>
              <a:gd name="connsiteX1005" fmla="*/ 921085 w 5160432"/>
              <a:gd name="connsiteY1005" fmla="*/ 1314335 h 3264836"/>
              <a:gd name="connsiteX1006" fmla="*/ 962599 w 5160432"/>
              <a:gd name="connsiteY1006" fmla="*/ 1306467 h 3264836"/>
              <a:gd name="connsiteX1007" fmla="*/ 921085 w 5160432"/>
              <a:gd name="connsiteY1007" fmla="*/ 1314335 h 3264836"/>
              <a:gd name="connsiteX1008" fmla="*/ 824529 w 5160432"/>
              <a:gd name="connsiteY1008" fmla="*/ 1297441 h 3264836"/>
              <a:gd name="connsiteX1009" fmla="*/ 824063 w 5160432"/>
              <a:gd name="connsiteY1009" fmla="*/ 1293044 h 3264836"/>
              <a:gd name="connsiteX1010" fmla="*/ 841322 w 5160432"/>
              <a:gd name="connsiteY1010" fmla="*/ 1293275 h 3264836"/>
              <a:gd name="connsiteX1011" fmla="*/ 824529 w 5160432"/>
              <a:gd name="connsiteY1011" fmla="*/ 1297441 h 3264836"/>
              <a:gd name="connsiteX1012" fmla="*/ 923416 w 5160432"/>
              <a:gd name="connsiteY1012" fmla="*/ 1326601 h 3264836"/>
              <a:gd name="connsiteX1013" fmla="*/ 921084 w 5160432"/>
              <a:gd name="connsiteY1013" fmla="*/ 1323592 h 3264836"/>
              <a:gd name="connsiteX1014" fmla="*/ 929014 w 5160432"/>
              <a:gd name="connsiteY1014" fmla="*/ 1323592 h 3264836"/>
              <a:gd name="connsiteX1015" fmla="*/ 923416 w 5160432"/>
              <a:gd name="connsiteY1015" fmla="*/ 1326601 h 3264836"/>
              <a:gd name="connsiteX1016" fmla="*/ 3750933 w 5160432"/>
              <a:gd name="connsiteY1016" fmla="*/ 2203523 h 3264836"/>
              <a:gd name="connsiteX1017" fmla="*/ 3798977 w 5160432"/>
              <a:gd name="connsiteY1017" fmla="*/ 2200284 h 3264836"/>
              <a:gd name="connsiteX1018" fmla="*/ 3807373 w 5160432"/>
              <a:gd name="connsiteY1018" fmla="*/ 2199820 h 3264836"/>
              <a:gd name="connsiteX1019" fmla="*/ 3805973 w 5160432"/>
              <a:gd name="connsiteY1019" fmla="*/ 2196348 h 3264836"/>
              <a:gd name="connsiteX1020" fmla="*/ 3810172 w 5160432"/>
              <a:gd name="connsiteY1020" fmla="*/ 2193572 h 3264836"/>
              <a:gd name="connsiteX1021" fmla="*/ 3778919 w 5160432"/>
              <a:gd name="connsiteY1021" fmla="*/ 2192183 h 3264836"/>
              <a:gd name="connsiteX1022" fmla="*/ 3769892 w 5160432"/>
              <a:gd name="connsiteY1022" fmla="*/ 2191438 h 3264836"/>
              <a:gd name="connsiteX1023" fmla="*/ 3760261 w 5160432"/>
              <a:gd name="connsiteY1023" fmla="*/ 2190100 h 3264836"/>
              <a:gd name="connsiteX1024" fmla="*/ 3751699 w 5160432"/>
              <a:gd name="connsiteY1024" fmla="*/ 2189937 h 3264836"/>
              <a:gd name="connsiteX1025" fmla="*/ 3751574 w 5160432"/>
              <a:gd name="connsiteY1025" fmla="*/ 2189927 h 3264836"/>
              <a:gd name="connsiteX1026" fmla="*/ 3723878 w 5160432"/>
              <a:gd name="connsiteY1026" fmla="*/ 2189407 h 3264836"/>
              <a:gd name="connsiteX1027" fmla="*/ 3751699 w 5160432"/>
              <a:gd name="connsiteY1027" fmla="*/ 2189937 h 3264836"/>
              <a:gd name="connsiteX1028" fmla="*/ 3769892 w 5160432"/>
              <a:gd name="connsiteY1028" fmla="*/ 2191438 h 3264836"/>
              <a:gd name="connsiteX1029" fmla="*/ 3771922 w 5160432"/>
              <a:gd name="connsiteY1029" fmla="*/ 2191721 h 3264836"/>
              <a:gd name="connsiteX1030" fmla="*/ 3770523 w 5160432"/>
              <a:gd name="connsiteY1030" fmla="*/ 2197507 h 3264836"/>
              <a:gd name="connsiteX1031" fmla="*/ 3759795 w 5160432"/>
              <a:gd name="connsiteY1031" fmla="*/ 2200514 h 3264836"/>
              <a:gd name="connsiteX1032" fmla="*/ 3750933 w 5160432"/>
              <a:gd name="connsiteY1032" fmla="*/ 2203523 h 3264836"/>
              <a:gd name="connsiteX1033" fmla="*/ 2674832 w 5160432"/>
              <a:gd name="connsiteY1033" fmla="*/ 1926042 h 3264836"/>
              <a:gd name="connsiteX1034" fmla="*/ 2679029 w 5160432"/>
              <a:gd name="connsiteY1034" fmla="*/ 1926041 h 3264836"/>
              <a:gd name="connsiteX1035" fmla="*/ 2679496 w 5160432"/>
              <a:gd name="connsiteY1035" fmla="*/ 1923959 h 3264836"/>
              <a:gd name="connsiteX1036" fmla="*/ 2676230 w 5160432"/>
              <a:gd name="connsiteY1036" fmla="*/ 1925347 h 3264836"/>
              <a:gd name="connsiteX1037" fmla="*/ 2673898 w 5160432"/>
              <a:gd name="connsiteY1037" fmla="*/ 1925578 h 3264836"/>
              <a:gd name="connsiteX1038" fmla="*/ 849760 w 5160432"/>
              <a:gd name="connsiteY1038" fmla="*/ 1397080 h 3264836"/>
              <a:gd name="connsiteX1039" fmla="*/ 841363 w 5160432"/>
              <a:gd name="connsiteY1039" fmla="*/ 1390831 h 3264836"/>
              <a:gd name="connsiteX1040" fmla="*/ 884744 w 5160432"/>
              <a:gd name="connsiteY1040" fmla="*/ 1388285 h 3264836"/>
              <a:gd name="connsiteX1041" fmla="*/ 874014 w 5160432"/>
              <a:gd name="connsiteY1041" fmla="*/ 1396848 h 3264836"/>
              <a:gd name="connsiteX1042" fmla="*/ 849760 w 5160432"/>
              <a:gd name="connsiteY1042" fmla="*/ 1397080 h 3264836"/>
              <a:gd name="connsiteX1043" fmla="*/ 2517786 w 5160432"/>
              <a:gd name="connsiteY1043" fmla="*/ 1949035 h 3264836"/>
              <a:gd name="connsiteX1044" fmla="*/ 2520251 w 5160432"/>
              <a:gd name="connsiteY1044" fmla="*/ 1949646 h 3264836"/>
              <a:gd name="connsiteX1045" fmla="*/ 2582475 w 5160432"/>
              <a:gd name="connsiteY1045" fmla="*/ 1949647 h 3264836"/>
              <a:gd name="connsiteX1046" fmla="*/ 2589937 w 5160432"/>
              <a:gd name="connsiteY1046" fmla="*/ 1949184 h 3264836"/>
              <a:gd name="connsiteX1047" fmla="*/ 2617924 w 5160432"/>
              <a:gd name="connsiteY1047" fmla="*/ 1935298 h 3264836"/>
              <a:gd name="connsiteX1048" fmla="*/ 2618858 w 5160432"/>
              <a:gd name="connsiteY1048" fmla="*/ 1935761 h 3264836"/>
              <a:gd name="connsiteX1049" fmla="*/ 2636116 w 5160432"/>
              <a:gd name="connsiteY1049" fmla="*/ 1925579 h 3264836"/>
              <a:gd name="connsiteX1050" fmla="*/ 2642647 w 5160432"/>
              <a:gd name="connsiteY1050" fmla="*/ 1924653 h 3264836"/>
              <a:gd name="connsiteX1051" fmla="*/ 2643113 w 5160432"/>
              <a:gd name="connsiteY1051" fmla="*/ 1923727 h 3264836"/>
              <a:gd name="connsiteX1052" fmla="*/ 2649644 w 5160432"/>
              <a:gd name="connsiteY1052" fmla="*/ 1920719 h 3264836"/>
              <a:gd name="connsiteX1053" fmla="*/ 2643113 w 5160432"/>
              <a:gd name="connsiteY1053" fmla="*/ 1919098 h 3264836"/>
              <a:gd name="connsiteX1054" fmla="*/ 2642646 w 5160432"/>
              <a:gd name="connsiteY1054" fmla="*/ 1917941 h 3264836"/>
              <a:gd name="connsiteX1055" fmla="*/ 2640181 w 5160432"/>
              <a:gd name="connsiteY1055" fmla="*/ 1917329 h 3264836"/>
              <a:gd name="connsiteX1056" fmla="*/ 2577958 w 5160432"/>
              <a:gd name="connsiteY1056" fmla="*/ 1917329 h 3264836"/>
              <a:gd name="connsiteX1057" fmla="*/ 2570495 w 5160432"/>
              <a:gd name="connsiteY1057" fmla="*/ 1917792 h 3264836"/>
              <a:gd name="connsiteX1058" fmla="*/ 2542508 w 5160432"/>
              <a:gd name="connsiteY1058" fmla="*/ 1931678 h 3264836"/>
              <a:gd name="connsiteX1059" fmla="*/ 2541574 w 5160432"/>
              <a:gd name="connsiteY1059" fmla="*/ 1931215 h 3264836"/>
              <a:gd name="connsiteX1060" fmla="*/ 2524316 w 5160432"/>
              <a:gd name="connsiteY1060" fmla="*/ 1941397 h 3264836"/>
              <a:gd name="connsiteX1061" fmla="*/ 2517785 w 5160432"/>
              <a:gd name="connsiteY1061" fmla="*/ 1942323 h 3264836"/>
              <a:gd name="connsiteX1062" fmla="*/ 2517319 w 5160432"/>
              <a:gd name="connsiteY1062" fmla="*/ 1943249 h 3264836"/>
              <a:gd name="connsiteX1063" fmla="*/ 2510789 w 5160432"/>
              <a:gd name="connsiteY1063" fmla="*/ 1946257 h 3264836"/>
              <a:gd name="connsiteX1064" fmla="*/ 2517319 w 5160432"/>
              <a:gd name="connsiteY1064" fmla="*/ 1947878 h 3264836"/>
              <a:gd name="connsiteX1065" fmla="*/ 2517786 w 5160432"/>
              <a:gd name="connsiteY1065" fmla="*/ 1949035 h 3264836"/>
              <a:gd name="connsiteX1066" fmla="*/ 2479595 w 5160432"/>
              <a:gd name="connsiteY1066" fmla="*/ 1943018 h 3264836"/>
              <a:gd name="connsiteX1067" fmla="*/ 2480936 w 5160432"/>
              <a:gd name="connsiteY1067" fmla="*/ 1943017 h 3264836"/>
              <a:gd name="connsiteX1068" fmla="*/ 2484202 w 5160432"/>
              <a:gd name="connsiteY1068" fmla="*/ 1941629 h 3264836"/>
              <a:gd name="connsiteX1069" fmla="*/ 2486534 w 5160432"/>
              <a:gd name="connsiteY1069" fmla="*/ 1941398 h 3264836"/>
              <a:gd name="connsiteX1070" fmla="*/ 2485600 w 5160432"/>
              <a:gd name="connsiteY1070" fmla="*/ 1940934 h 3264836"/>
              <a:gd name="connsiteX1071" fmla="*/ 2481403 w 5160432"/>
              <a:gd name="connsiteY1071" fmla="*/ 1940935 h 3264836"/>
              <a:gd name="connsiteX1072" fmla="*/ 2479595 w 5160432"/>
              <a:gd name="connsiteY1072" fmla="*/ 1943018 h 3264836"/>
              <a:gd name="connsiteX1073" fmla="*/ 4275690 w 5160432"/>
              <a:gd name="connsiteY1073" fmla="*/ 2478692 h 3264836"/>
              <a:gd name="connsiteX1074" fmla="*/ 4286418 w 5160432"/>
              <a:gd name="connsiteY1074" fmla="*/ 2470129 h 3264836"/>
              <a:gd name="connsiteX1075" fmla="*/ 4310673 w 5160432"/>
              <a:gd name="connsiteY1075" fmla="*/ 2469897 h 3264836"/>
              <a:gd name="connsiteX1076" fmla="*/ 4319070 w 5160432"/>
              <a:gd name="connsiteY1076" fmla="*/ 2476146 h 3264836"/>
              <a:gd name="connsiteX1077" fmla="*/ 4275690 w 5160432"/>
              <a:gd name="connsiteY1077" fmla="*/ 2478692 h 3264836"/>
              <a:gd name="connsiteX1078" fmla="*/ 1350261 w 5160432"/>
              <a:gd name="connsiteY1078" fmla="*/ 1673405 h 3264836"/>
              <a:gd name="connsiteX1079" fmla="*/ 1381513 w 5160432"/>
              <a:gd name="connsiteY1079" fmla="*/ 1674792 h 3264836"/>
              <a:gd name="connsiteX1080" fmla="*/ 1390539 w 5160432"/>
              <a:gd name="connsiteY1080" fmla="*/ 1675537 h 3264836"/>
              <a:gd name="connsiteX1081" fmla="*/ 1400170 w 5160432"/>
              <a:gd name="connsiteY1081" fmla="*/ 1676875 h 3264836"/>
              <a:gd name="connsiteX1082" fmla="*/ 1408730 w 5160432"/>
              <a:gd name="connsiteY1082" fmla="*/ 1677039 h 3264836"/>
              <a:gd name="connsiteX1083" fmla="*/ 1408859 w 5160432"/>
              <a:gd name="connsiteY1083" fmla="*/ 1677049 h 3264836"/>
              <a:gd name="connsiteX1084" fmla="*/ 1436554 w 5160432"/>
              <a:gd name="connsiteY1084" fmla="*/ 1677569 h 3264836"/>
              <a:gd name="connsiteX1085" fmla="*/ 1408730 w 5160432"/>
              <a:gd name="connsiteY1085" fmla="*/ 1677039 h 3264836"/>
              <a:gd name="connsiteX1086" fmla="*/ 1390539 w 5160432"/>
              <a:gd name="connsiteY1086" fmla="*/ 1675537 h 3264836"/>
              <a:gd name="connsiteX1087" fmla="*/ 1388510 w 5160432"/>
              <a:gd name="connsiteY1087" fmla="*/ 1675255 h 3264836"/>
              <a:gd name="connsiteX1088" fmla="*/ 1389909 w 5160432"/>
              <a:gd name="connsiteY1088" fmla="*/ 1669470 h 3264836"/>
              <a:gd name="connsiteX1089" fmla="*/ 1400637 w 5160432"/>
              <a:gd name="connsiteY1089" fmla="*/ 1666461 h 3264836"/>
              <a:gd name="connsiteX1090" fmla="*/ 1409500 w 5160432"/>
              <a:gd name="connsiteY1090" fmla="*/ 1663453 h 3264836"/>
              <a:gd name="connsiteX1091" fmla="*/ 1361456 w 5160432"/>
              <a:gd name="connsiteY1091" fmla="*/ 1666693 h 3264836"/>
              <a:gd name="connsiteX1092" fmla="*/ 1353059 w 5160432"/>
              <a:gd name="connsiteY1092" fmla="*/ 1667156 h 3264836"/>
              <a:gd name="connsiteX1093" fmla="*/ 1354459 w 5160432"/>
              <a:gd name="connsiteY1093" fmla="*/ 1670628 h 3264836"/>
              <a:gd name="connsiteX1094" fmla="*/ 1350261 w 5160432"/>
              <a:gd name="connsiteY1094" fmla="*/ 1673405 h 3264836"/>
              <a:gd name="connsiteX1095" fmla="*/ 4152372 w 5160432"/>
              <a:gd name="connsiteY1095" fmla="*/ 2550938 h 3264836"/>
              <a:gd name="connsiteX1096" fmla="*/ 4157969 w 5160432"/>
              <a:gd name="connsiteY1096" fmla="*/ 2547929 h 3264836"/>
              <a:gd name="connsiteX1097" fmla="*/ 4160301 w 5160432"/>
              <a:gd name="connsiteY1097" fmla="*/ 2550938 h 3264836"/>
              <a:gd name="connsiteX1098" fmla="*/ 4240064 w 5160432"/>
              <a:gd name="connsiteY1098" fmla="*/ 2581255 h 3264836"/>
              <a:gd name="connsiteX1099" fmla="*/ 4256856 w 5160432"/>
              <a:gd name="connsiteY1099" fmla="*/ 2577089 h 3264836"/>
              <a:gd name="connsiteX1100" fmla="*/ 4257323 w 5160432"/>
              <a:gd name="connsiteY1100" fmla="*/ 2581486 h 3264836"/>
              <a:gd name="connsiteX1101" fmla="*/ 4240064 w 5160432"/>
              <a:gd name="connsiteY1101" fmla="*/ 2581255 h 3264836"/>
              <a:gd name="connsiteX1102" fmla="*/ 4081821 w 5160432"/>
              <a:gd name="connsiteY1102" fmla="*/ 2546540 h 3264836"/>
              <a:gd name="connsiteX1103" fmla="*/ 4074475 w 5160432"/>
              <a:gd name="connsiteY1103" fmla="*/ 2542606 h 3264836"/>
              <a:gd name="connsiteX1104" fmla="*/ 4089868 w 5160432"/>
              <a:gd name="connsiteY1104" fmla="*/ 2542838 h 3264836"/>
              <a:gd name="connsiteX1105" fmla="*/ 4081821 w 5160432"/>
              <a:gd name="connsiteY1105" fmla="*/ 2546540 h 3264836"/>
              <a:gd name="connsiteX1106" fmla="*/ 4118787 w 5160432"/>
              <a:gd name="connsiteY1106" fmla="*/ 2568063 h 3264836"/>
              <a:gd name="connsiteX1107" fmla="*/ 4160301 w 5160432"/>
              <a:gd name="connsiteY1107" fmla="*/ 2560195 h 3264836"/>
              <a:gd name="connsiteX1108" fmla="*/ 4118787 w 5160432"/>
              <a:gd name="connsiteY1108" fmla="*/ 2568063 h 3264836"/>
              <a:gd name="connsiteX1109" fmla="*/ 3994712 w 5160432"/>
              <a:gd name="connsiteY1109" fmla="*/ 2545615 h 3264836"/>
              <a:gd name="connsiteX1110" fmla="*/ 3994712 w 5160432"/>
              <a:gd name="connsiteY1110" fmla="*/ 2538209 h 3264836"/>
              <a:gd name="connsiteX1111" fmla="*/ 3998443 w 5160432"/>
              <a:gd name="connsiteY1111" fmla="*/ 2537978 h 3264836"/>
              <a:gd name="connsiteX1112" fmla="*/ 4002175 w 5160432"/>
              <a:gd name="connsiteY1112" fmla="*/ 2538441 h 3264836"/>
              <a:gd name="connsiteX1113" fmla="*/ 3994712 w 5160432"/>
              <a:gd name="connsiteY1113" fmla="*/ 2545615 h 3264836"/>
              <a:gd name="connsiteX1114" fmla="*/ 3713711 w 5160432"/>
              <a:gd name="connsiteY1114" fmla="*/ 2472825 h 3264836"/>
              <a:gd name="connsiteX1115" fmla="*/ 3713617 w 5160432"/>
              <a:gd name="connsiteY1115" fmla="*/ 2472673 h 3264836"/>
              <a:gd name="connsiteX1116" fmla="*/ 3714083 w 5160432"/>
              <a:gd name="connsiteY1116" fmla="*/ 2472905 h 3264836"/>
              <a:gd name="connsiteX1117" fmla="*/ 789064 w 5160432"/>
              <a:gd name="connsiteY1117" fmla="*/ 1635017 h 3264836"/>
              <a:gd name="connsiteX1118" fmla="*/ 779325 w 5160432"/>
              <a:gd name="connsiteY1118" fmla="*/ 1631284 h 3264836"/>
              <a:gd name="connsiteX1119" fmla="*/ 797517 w 5160432"/>
              <a:gd name="connsiteY1119" fmla="*/ 1618093 h 3264836"/>
              <a:gd name="connsiteX1120" fmla="*/ 901069 w 5160432"/>
              <a:gd name="connsiteY1120" fmla="*/ 1620176 h 3264836"/>
              <a:gd name="connsiteX1121" fmla="*/ 901535 w 5160432"/>
              <a:gd name="connsiteY1121" fmla="*/ 1626193 h 3264836"/>
              <a:gd name="connsiteX1122" fmla="*/ 893606 w 5160432"/>
              <a:gd name="connsiteY1122" fmla="*/ 1631284 h 3264836"/>
              <a:gd name="connsiteX1123" fmla="*/ 893139 w 5160432"/>
              <a:gd name="connsiteY1123" fmla="*/ 1631284 h 3264836"/>
              <a:gd name="connsiteX1124" fmla="*/ 881011 w 5160432"/>
              <a:gd name="connsiteY1124" fmla="*/ 1634987 h 3264836"/>
              <a:gd name="connsiteX1125" fmla="*/ 875414 w 5160432"/>
              <a:gd name="connsiteY1125" fmla="*/ 1635681 h 3264836"/>
              <a:gd name="connsiteX1126" fmla="*/ 832035 w 5160432"/>
              <a:gd name="connsiteY1126" fmla="*/ 1638198 h 3264836"/>
              <a:gd name="connsiteX1127" fmla="*/ 788655 w 5160432"/>
              <a:gd name="connsiteY1127" fmla="*/ 1634987 h 3264836"/>
              <a:gd name="connsiteX1128" fmla="*/ 789064 w 5160432"/>
              <a:gd name="connsiteY1128" fmla="*/ 1635017 h 3264836"/>
              <a:gd name="connsiteX1129" fmla="*/ 789587 w 5160432"/>
              <a:gd name="connsiteY1129" fmla="*/ 1635218 h 3264836"/>
              <a:gd name="connsiteX1130" fmla="*/ 4135113 w 5160432"/>
              <a:gd name="connsiteY1130" fmla="*/ 2650683 h 3264836"/>
              <a:gd name="connsiteX1131" fmla="*/ 4132781 w 5160432"/>
              <a:gd name="connsiteY1131" fmla="*/ 2647906 h 3264836"/>
              <a:gd name="connsiteX1132" fmla="*/ 4136046 w 5160432"/>
              <a:gd name="connsiteY1132" fmla="*/ 2646749 h 3264836"/>
              <a:gd name="connsiteX1133" fmla="*/ 4151905 w 5160432"/>
              <a:gd name="connsiteY1133" fmla="*/ 2646517 h 3264836"/>
              <a:gd name="connsiteX1134" fmla="*/ 4152372 w 5160432"/>
              <a:gd name="connsiteY1134" fmla="*/ 2650914 h 3264836"/>
              <a:gd name="connsiteX1135" fmla="*/ 4135113 w 5160432"/>
              <a:gd name="connsiteY1135" fmla="*/ 2650683 h 3264836"/>
              <a:gd name="connsiteX1136" fmla="*/ 630060 w 5160432"/>
              <a:gd name="connsiteY1136" fmla="*/ 1626886 h 3264836"/>
              <a:gd name="connsiteX1137" fmla="*/ 629594 w 5160432"/>
              <a:gd name="connsiteY1137" fmla="*/ 1618093 h 3264836"/>
              <a:gd name="connsiteX1138" fmla="*/ 642190 w 5160432"/>
              <a:gd name="connsiteY1138" fmla="*/ 1614390 h 3264836"/>
              <a:gd name="connsiteX1139" fmla="*/ 656183 w 5160432"/>
              <a:gd name="connsiteY1139" fmla="*/ 1613233 h 3264836"/>
              <a:gd name="connsiteX1140" fmla="*/ 734547 w 5160432"/>
              <a:gd name="connsiteY1140" fmla="*/ 1613233 h 3264836"/>
              <a:gd name="connsiteX1141" fmla="*/ 750873 w 5160432"/>
              <a:gd name="connsiteY1141" fmla="*/ 1614159 h 3264836"/>
              <a:gd name="connsiteX1142" fmla="*/ 769997 w 5160432"/>
              <a:gd name="connsiteY1142" fmla="*/ 1618093 h 3264836"/>
              <a:gd name="connsiteX1143" fmla="*/ 770464 w 5160432"/>
              <a:gd name="connsiteY1143" fmla="*/ 1618093 h 3264836"/>
              <a:gd name="connsiteX1144" fmla="*/ 750872 w 5160432"/>
              <a:gd name="connsiteY1144" fmla="*/ 1630822 h 3264836"/>
              <a:gd name="connsiteX1145" fmla="*/ 660380 w 5160432"/>
              <a:gd name="connsiteY1145" fmla="*/ 1630590 h 3264836"/>
              <a:gd name="connsiteX1146" fmla="*/ 630060 w 5160432"/>
              <a:gd name="connsiteY1146" fmla="*/ 1626886 h 3264836"/>
              <a:gd name="connsiteX1147" fmla="*/ 970103 w 5160432"/>
              <a:gd name="connsiteY1147" fmla="*/ 1740286 h 3264836"/>
              <a:gd name="connsiteX1148" fmla="*/ 971503 w 5160432"/>
              <a:gd name="connsiteY1148" fmla="*/ 1740287 h 3264836"/>
              <a:gd name="connsiteX1149" fmla="*/ 970570 w 5160432"/>
              <a:gd name="connsiteY1149" fmla="*/ 1739824 h 3264836"/>
              <a:gd name="connsiteX1150" fmla="*/ 970103 w 5160432"/>
              <a:gd name="connsiteY1150" fmla="*/ 1740286 h 3264836"/>
              <a:gd name="connsiteX1151" fmla="*/ 4074940 w 5160432"/>
              <a:gd name="connsiteY1151" fmla="*/ 2650451 h 3264836"/>
              <a:gd name="connsiteX1152" fmla="*/ 4116921 w 5160432"/>
              <a:gd name="connsiteY1152" fmla="*/ 2646054 h 3264836"/>
              <a:gd name="connsiteX1153" fmla="*/ 4119719 w 5160432"/>
              <a:gd name="connsiteY1153" fmla="*/ 2646980 h 3264836"/>
              <a:gd name="connsiteX1154" fmla="*/ 4122985 w 5160432"/>
              <a:gd name="connsiteY1154" fmla="*/ 2646980 h 3264836"/>
              <a:gd name="connsiteX1155" fmla="*/ 4129981 w 5160432"/>
              <a:gd name="connsiteY1155" fmla="*/ 2648600 h 3264836"/>
              <a:gd name="connsiteX1156" fmla="*/ 4122984 w 5160432"/>
              <a:gd name="connsiteY1156" fmla="*/ 2650220 h 3264836"/>
              <a:gd name="connsiteX1157" fmla="*/ 4074940 w 5160432"/>
              <a:gd name="connsiteY1157" fmla="*/ 2650451 h 3264836"/>
              <a:gd name="connsiteX1158" fmla="*/ 1160881 w 5160432"/>
              <a:gd name="connsiteY1158" fmla="*/ 1809946 h 3264836"/>
              <a:gd name="connsiteX1159" fmla="*/ 1164147 w 5160432"/>
              <a:gd name="connsiteY1159" fmla="*/ 1810177 h 3264836"/>
              <a:gd name="connsiteX1160" fmla="*/ 1162747 w 5160432"/>
              <a:gd name="connsiteY1160" fmla="*/ 1809716 h 3264836"/>
              <a:gd name="connsiteX1161" fmla="*/ 1160881 w 5160432"/>
              <a:gd name="connsiteY1161" fmla="*/ 1809946 h 3264836"/>
              <a:gd name="connsiteX1162" fmla="*/ 4030162 w 5160432"/>
              <a:gd name="connsiteY1162" fmla="*/ 2650683 h 3264836"/>
              <a:gd name="connsiteX1163" fmla="*/ 4056283 w 5160432"/>
              <a:gd name="connsiteY1163" fmla="*/ 2650683 h 3264836"/>
              <a:gd name="connsiteX1164" fmla="*/ 3976986 w 5160432"/>
              <a:gd name="connsiteY1164" fmla="*/ 2636566 h 3264836"/>
              <a:gd name="connsiteX1165" fmla="*/ 3974654 w 5160432"/>
              <a:gd name="connsiteY1165" fmla="*/ 2634252 h 3264836"/>
              <a:gd name="connsiteX1166" fmla="*/ 3986315 w 5160432"/>
              <a:gd name="connsiteY1166" fmla="*/ 2633326 h 3264836"/>
              <a:gd name="connsiteX1167" fmla="*/ 3976986 w 5160432"/>
              <a:gd name="connsiteY1167" fmla="*/ 2636566 h 3264836"/>
              <a:gd name="connsiteX1168" fmla="*/ 799382 w 5160432"/>
              <a:gd name="connsiteY1168" fmla="*/ 1734501 h 3264836"/>
              <a:gd name="connsiteX1169" fmla="*/ 814308 w 5160432"/>
              <a:gd name="connsiteY1169" fmla="*/ 1734502 h 3264836"/>
              <a:gd name="connsiteX1170" fmla="*/ 821772 w 5160432"/>
              <a:gd name="connsiteY1170" fmla="*/ 1737741 h 3264836"/>
              <a:gd name="connsiteX1171" fmla="*/ 822238 w 5160432"/>
              <a:gd name="connsiteY1171" fmla="*/ 1737046 h 3264836"/>
              <a:gd name="connsiteX1172" fmla="*/ 828770 w 5160432"/>
              <a:gd name="connsiteY1172" fmla="*/ 1733113 h 3264836"/>
              <a:gd name="connsiteX1173" fmla="*/ 817574 w 5160432"/>
              <a:gd name="connsiteY1173" fmla="*/ 1732186 h 3264836"/>
              <a:gd name="connsiteX1174" fmla="*/ 810577 w 5160432"/>
              <a:gd name="connsiteY1174" fmla="*/ 1732186 h 3264836"/>
              <a:gd name="connsiteX1175" fmla="*/ 808712 w 5160432"/>
              <a:gd name="connsiteY1175" fmla="*/ 1733112 h 3264836"/>
              <a:gd name="connsiteX1176" fmla="*/ 799382 w 5160432"/>
              <a:gd name="connsiteY1176" fmla="*/ 1734501 h 3264836"/>
              <a:gd name="connsiteX1177" fmla="*/ 680904 w 5160432"/>
              <a:gd name="connsiteY1177" fmla="*/ 1737510 h 3264836"/>
              <a:gd name="connsiteX1178" fmla="*/ 708891 w 5160432"/>
              <a:gd name="connsiteY1178" fmla="*/ 1739593 h 3264836"/>
              <a:gd name="connsiteX1179" fmla="*/ 680904 w 5160432"/>
              <a:gd name="connsiteY1179" fmla="*/ 1737510 h 3264836"/>
              <a:gd name="connsiteX1180" fmla="*/ 836699 w 5160432"/>
              <a:gd name="connsiteY1180" fmla="*/ 1795367 h 3264836"/>
              <a:gd name="connsiteX1181" fmla="*/ 837631 w 5160432"/>
              <a:gd name="connsiteY1181" fmla="*/ 1794904 h 3264836"/>
              <a:gd name="connsiteX1182" fmla="*/ 837461 w 5160432"/>
              <a:gd name="connsiteY1182" fmla="*/ 1795039 h 3264836"/>
              <a:gd name="connsiteX1183" fmla="*/ 627263 w 5160432"/>
              <a:gd name="connsiteY1183" fmla="*/ 1738204 h 3264836"/>
              <a:gd name="connsiteX1184" fmla="*/ 656183 w 5160432"/>
              <a:gd name="connsiteY1184" fmla="*/ 1739130 h 3264836"/>
              <a:gd name="connsiteX1185" fmla="*/ 627263 w 5160432"/>
              <a:gd name="connsiteY1185" fmla="*/ 1738204 h 3264836"/>
              <a:gd name="connsiteX1186" fmla="*/ 3941536 w 5160432"/>
              <a:gd name="connsiteY1186" fmla="*/ 2711549 h 3264836"/>
              <a:gd name="connsiteX1187" fmla="*/ 3941855 w 5160432"/>
              <a:gd name="connsiteY1187" fmla="*/ 2711327 h 3264836"/>
              <a:gd name="connsiteX1188" fmla="*/ 3942002 w 5160432"/>
              <a:gd name="connsiteY1188" fmla="*/ 2711317 h 3264836"/>
              <a:gd name="connsiteX1189" fmla="*/ 949114 w 5160432"/>
              <a:gd name="connsiteY1189" fmla="*/ 1840727 h 3264836"/>
              <a:gd name="connsiteX1190" fmla="*/ 964040 w 5160432"/>
              <a:gd name="connsiteY1190" fmla="*/ 1837487 h 3264836"/>
              <a:gd name="connsiteX1191" fmla="*/ 953777 w 5160432"/>
              <a:gd name="connsiteY1191" fmla="*/ 1837486 h 3264836"/>
              <a:gd name="connsiteX1192" fmla="*/ 949114 w 5160432"/>
              <a:gd name="connsiteY1192" fmla="*/ 1840727 h 3264836"/>
              <a:gd name="connsiteX1193" fmla="*/ 3917281 w 5160432"/>
              <a:gd name="connsiteY1193" fmla="*/ 2711549 h 3264836"/>
              <a:gd name="connsiteX1194" fmla="*/ 3914482 w 5160432"/>
              <a:gd name="connsiteY1194" fmla="*/ 2708771 h 3264836"/>
              <a:gd name="connsiteX1195" fmla="*/ 3916348 w 5160432"/>
              <a:gd name="connsiteY1195" fmla="*/ 2707151 h 3264836"/>
              <a:gd name="connsiteX1196" fmla="*/ 3933140 w 5160432"/>
              <a:gd name="connsiteY1196" fmla="*/ 2705994 h 3264836"/>
              <a:gd name="connsiteX1197" fmla="*/ 3941069 w 5160432"/>
              <a:gd name="connsiteY1197" fmla="*/ 2707383 h 3264836"/>
              <a:gd name="connsiteX1198" fmla="*/ 3943868 w 5160432"/>
              <a:gd name="connsiteY1198" fmla="*/ 2709929 h 3264836"/>
              <a:gd name="connsiteX1199" fmla="*/ 3941855 w 5160432"/>
              <a:gd name="connsiteY1199" fmla="*/ 2711327 h 3264836"/>
              <a:gd name="connsiteX1200" fmla="*/ 3925210 w 5160432"/>
              <a:gd name="connsiteY1200" fmla="*/ 2712474 h 3264836"/>
              <a:gd name="connsiteX1201" fmla="*/ 3917281 w 5160432"/>
              <a:gd name="connsiteY1201" fmla="*/ 2711549 h 3264836"/>
              <a:gd name="connsiteX1202" fmla="*/ 517181 w 5160432"/>
              <a:gd name="connsiteY1202" fmla="*/ 1730799 h 3264836"/>
              <a:gd name="connsiteX1203" fmla="*/ 508319 w 5160432"/>
              <a:gd name="connsiteY1203" fmla="*/ 1726402 h 3264836"/>
              <a:gd name="connsiteX1204" fmla="*/ 516714 w 5160432"/>
              <a:gd name="connsiteY1204" fmla="*/ 1726632 h 3264836"/>
              <a:gd name="connsiteX1205" fmla="*/ 517181 w 5160432"/>
              <a:gd name="connsiteY1205" fmla="*/ 1730799 h 3264836"/>
              <a:gd name="connsiteX1206" fmla="*/ 3787607 w 5160432"/>
              <a:gd name="connsiteY1206" fmla="*/ 2716409 h 3264836"/>
              <a:gd name="connsiteX1207" fmla="*/ 3787645 w 5160432"/>
              <a:gd name="connsiteY1207" fmla="*/ 2716348 h 3264836"/>
              <a:gd name="connsiteX1208" fmla="*/ 3788540 w 5160432"/>
              <a:gd name="connsiteY1208" fmla="*/ 2715946 h 3264836"/>
              <a:gd name="connsiteX1209" fmla="*/ 755069 w 5160432"/>
              <a:gd name="connsiteY1209" fmla="*/ 1828923 h 3264836"/>
              <a:gd name="connsiteX1210" fmla="*/ 760667 w 5160432"/>
              <a:gd name="connsiteY1210" fmla="*/ 1830543 h 3264836"/>
              <a:gd name="connsiteX1211" fmla="*/ 761134 w 5160432"/>
              <a:gd name="connsiteY1211" fmla="*/ 1830081 h 3264836"/>
              <a:gd name="connsiteX1212" fmla="*/ 785855 w 5160432"/>
              <a:gd name="connsiteY1212" fmla="*/ 1828229 h 3264836"/>
              <a:gd name="connsiteX1213" fmla="*/ 755069 w 5160432"/>
              <a:gd name="connsiteY1213" fmla="*/ 1828923 h 3264836"/>
              <a:gd name="connsiteX1214" fmla="*/ 744341 w 5160432"/>
              <a:gd name="connsiteY1214" fmla="*/ 1828692 h 3264836"/>
              <a:gd name="connsiteX1215" fmla="*/ 746207 w 5160432"/>
              <a:gd name="connsiteY1215" fmla="*/ 1828461 h 3264836"/>
              <a:gd name="connsiteX1216" fmla="*/ 745274 w 5160432"/>
              <a:gd name="connsiteY1216" fmla="*/ 1828460 h 3264836"/>
              <a:gd name="connsiteX1217" fmla="*/ 744341 w 5160432"/>
              <a:gd name="connsiteY1217" fmla="*/ 1828692 h 3264836"/>
              <a:gd name="connsiteX1218" fmla="*/ 594728 w 5160432"/>
              <a:gd name="connsiteY1218" fmla="*/ 1797825 h 3264836"/>
              <a:gd name="connsiteX1219" fmla="*/ 579218 w 5160432"/>
              <a:gd name="connsiteY1219" fmla="*/ 1791895 h 3264836"/>
              <a:gd name="connsiteX1220" fmla="*/ 610936 w 5160432"/>
              <a:gd name="connsiteY1220" fmla="*/ 1792127 h 3264836"/>
              <a:gd name="connsiteX1221" fmla="*/ 594728 w 5160432"/>
              <a:gd name="connsiteY1221" fmla="*/ 1797825 h 3264836"/>
              <a:gd name="connsiteX1222" fmla="*/ 650119 w 5160432"/>
              <a:gd name="connsiteY1222" fmla="*/ 1830775 h 3264836"/>
              <a:gd name="connsiteX1223" fmla="*/ 656649 w 5160432"/>
              <a:gd name="connsiteY1223" fmla="*/ 1829849 h 3264836"/>
              <a:gd name="connsiteX1224" fmla="*/ 648253 w 5160432"/>
              <a:gd name="connsiteY1224" fmla="*/ 1828692 h 3264836"/>
              <a:gd name="connsiteX1225" fmla="*/ 645454 w 5160432"/>
              <a:gd name="connsiteY1225" fmla="*/ 1828229 h 3264836"/>
              <a:gd name="connsiteX1226" fmla="*/ 650119 w 5160432"/>
              <a:gd name="connsiteY1226" fmla="*/ 1830775 h 3264836"/>
              <a:gd name="connsiteX1227" fmla="*/ 615135 w 5160432"/>
              <a:gd name="connsiteY1227" fmla="*/ 1838644 h 3264836"/>
              <a:gd name="connsiteX1228" fmla="*/ 619333 w 5160432"/>
              <a:gd name="connsiteY1228" fmla="*/ 1836793 h 3264836"/>
              <a:gd name="connsiteX1229" fmla="*/ 615601 w 5160432"/>
              <a:gd name="connsiteY1229" fmla="*/ 1835634 h 3264836"/>
              <a:gd name="connsiteX1230" fmla="*/ 616068 w 5160432"/>
              <a:gd name="connsiteY1230" fmla="*/ 1836329 h 3264836"/>
              <a:gd name="connsiteX1231" fmla="*/ 615135 w 5160432"/>
              <a:gd name="connsiteY1231" fmla="*/ 1838644 h 3264836"/>
              <a:gd name="connsiteX1232" fmla="*/ 2921817 w 5160432"/>
              <a:gd name="connsiteY1232" fmla="*/ 2548625 h 3264836"/>
              <a:gd name="connsiteX1233" fmla="*/ 2921875 w 5160432"/>
              <a:gd name="connsiteY1233" fmla="*/ 2548623 h 3264836"/>
              <a:gd name="connsiteX1234" fmla="*/ 2976451 w 5160432"/>
              <a:gd name="connsiteY1234" fmla="*/ 2544921 h 3264836"/>
              <a:gd name="connsiteX1235" fmla="*/ 2995926 w 5160432"/>
              <a:gd name="connsiteY1235" fmla="*/ 2544368 h 3264836"/>
              <a:gd name="connsiteX1236" fmla="*/ 2986012 w 5160432"/>
              <a:gd name="connsiteY1236" fmla="*/ 2543346 h 3264836"/>
              <a:gd name="connsiteX1237" fmla="*/ 2971494 w 5160432"/>
              <a:gd name="connsiteY1237" fmla="*/ 2540945 h 3264836"/>
              <a:gd name="connsiteX1238" fmla="*/ 2969628 w 5160432"/>
              <a:gd name="connsiteY1238" fmla="*/ 2540019 h 3264836"/>
              <a:gd name="connsiteX1239" fmla="*/ 2967296 w 5160432"/>
              <a:gd name="connsiteY1239" fmla="*/ 2540482 h 3264836"/>
              <a:gd name="connsiteX1240" fmla="*/ 2917852 w 5160432"/>
              <a:gd name="connsiteY1240" fmla="*/ 2546036 h 3264836"/>
              <a:gd name="connsiteX1241" fmla="*/ 1533277 w 5160432"/>
              <a:gd name="connsiteY1241" fmla="*/ 2147459 h 3264836"/>
              <a:gd name="connsiteX1242" fmla="*/ 1537159 w 5160432"/>
              <a:gd name="connsiteY1242" fmla="*/ 2147287 h 3264836"/>
              <a:gd name="connsiteX1243" fmla="*/ 1533242 w 5160432"/>
              <a:gd name="connsiteY1243" fmla="*/ 2147287 h 3264836"/>
              <a:gd name="connsiteX1244" fmla="*/ 1507457 w 5160432"/>
              <a:gd name="connsiteY1244" fmla="*/ 2148605 h 3264836"/>
              <a:gd name="connsiteX1245" fmla="*/ 1516301 w 5160432"/>
              <a:gd name="connsiteY1245" fmla="*/ 2148212 h 3264836"/>
              <a:gd name="connsiteX1246" fmla="*/ 1507656 w 5160432"/>
              <a:gd name="connsiteY1246" fmla="*/ 2148213 h 3264836"/>
              <a:gd name="connsiteX1247" fmla="*/ 851624 w 5160432"/>
              <a:gd name="connsiteY1247" fmla="*/ 1960605 h 3264836"/>
              <a:gd name="connsiteX1248" fmla="*/ 877747 w 5160432"/>
              <a:gd name="connsiteY1248" fmla="*/ 1962457 h 3264836"/>
              <a:gd name="connsiteX1249" fmla="*/ 879323 w 5160432"/>
              <a:gd name="connsiteY1249" fmla="*/ 1962479 h 3264836"/>
              <a:gd name="connsiteX1250" fmla="*/ 882411 w 5160432"/>
              <a:gd name="connsiteY1250" fmla="*/ 1962688 h 3264836"/>
              <a:gd name="connsiteX1251" fmla="*/ 894270 w 5160432"/>
              <a:gd name="connsiteY1251" fmla="*/ 1962688 h 3264836"/>
              <a:gd name="connsiteX1252" fmla="*/ 910864 w 5160432"/>
              <a:gd name="connsiteY1252" fmla="*/ 1962920 h 3264836"/>
              <a:gd name="connsiteX1253" fmla="*/ 918794 w 5160432"/>
              <a:gd name="connsiteY1253" fmla="*/ 1962921 h 3264836"/>
              <a:gd name="connsiteX1254" fmla="*/ 918794 w 5160432"/>
              <a:gd name="connsiteY1254" fmla="*/ 1962688 h 3264836"/>
              <a:gd name="connsiteX1255" fmla="*/ 913197 w 5160432"/>
              <a:gd name="connsiteY1255" fmla="*/ 1962688 h 3264836"/>
              <a:gd name="connsiteX1256" fmla="*/ 894270 w 5160432"/>
              <a:gd name="connsiteY1256" fmla="*/ 1962688 h 3264836"/>
              <a:gd name="connsiteX1257" fmla="*/ 879323 w 5160432"/>
              <a:gd name="connsiteY1257" fmla="*/ 1962479 h 3264836"/>
              <a:gd name="connsiteX1258" fmla="*/ 761600 w 5160432"/>
              <a:gd name="connsiteY1258" fmla="*/ 1944175 h 3264836"/>
              <a:gd name="connsiteX1259" fmla="*/ 762533 w 5160432"/>
              <a:gd name="connsiteY1259" fmla="*/ 1943712 h 3264836"/>
              <a:gd name="connsiteX1260" fmla="*/ 762315 w 5160432"/>
              <a:gd name="connsiteY1260" fmla="*/ 1943929 h 3264836"/>
              <a:gd name="connsiteX1261" fmla="*/ 2831926 w 5160432"/>
              <a:gd name="connsiteY1261" fmla="*/ 2555167 h 3264836"/>
              <a:gd name="connsiteX1262" fmla="*/ 2844444 w 5160432"/>
              <a:gd name="connsiteY1262" fmla="*/ 2553484 h 3264836"/>
              <a:gd name="connsiteX1263" fmla="*/ 2860770 w 5160432"/>
              <a:gd name="connsiteY1263" fmla="*/ 2552789 h 3264836"/>
              <a:gd name="connsiteX1264" fmla="*/ 2879895 w 5160432"/>
              <a:gd name="connsiteY1264" fmla="*/ 2551169 h 3264836"/>
              <a:gd name="connsiteX1265" fmla="*/ 2880504 w 5160432"/>
              <a:gd name="connsiteY1265" fmla="*/ 2551117 h 3264836"/>
              <a:gd name="connsiteX1266" fmla="*/ 2875405 w 5160432"/>
              <a:gd name="connsiteY1266" fmla="*/ 2549508 h 3264836"/>
              <a:gd name="connsiteX1267" fmla="*/ 2874939 w 5160432"/>
              <a:gd name="connsiteY1267" fmla="*/ 2549276 h 3264836"/>
              <a:gd name="connsiteX1268" fmla="*/ 2858613 w 5160432"/>
              <a:gd name="connsiteY1268" fmla="*/ 2545110 h 3264836"/>
              <a:gd name="connsiteX1269" fmla="*/ 2856282 w 5160432"/>
              <a:gd name="connsiteY1269" fmla="*/ 2543954 h 3264836"/>
              <a:gd name="connsiteX1270" fmla="*/ 2853016 w 5160432"/>
              <a:gd name="connsiteY1270" fmla="*/ 2544184 h 3264836"/>
              <a:gd name="connsiteX1271" fmla="*/ 2822697 w 5160432"/>
              <a:gd name="connsiteY1271" fmla="*/ 2549508 h 3264836"/>
              <a:gd name="connsiteX1272" fmla="*/ 2830627 w 5160432"/>
              <a:gd name="connsiteY1272" fmla="*/ 2554367 h 3264836"/>
              <a:gd name="connsiteX1273" fmla="*/ 312175 w 5160432"/>
              <a:gd name="connsiteY1273" fmla="*/ 1819695 h 3264836"/>
              <a:gd name="connsiteX1274" fmla="*/ 298882 w 5160432"/>
              <a:gd name="connsiteY1274" fmla="*/ 1813187 h 3264836"/>
              <a:gd name="connsiteX1275" fmla="*/ 325469 w 5160432"/>
              <a:gd name="connsiteY1275" fmla="*/ 1813187 h 3264836"/>
              <a:gd name="connsiteX1276" fmla="*/ 312175 w 5160432"/>
              <a:gd name="connsiteY1276" fmla="*/ 1819695 h 3264836"/>
              <a:gd name="connsiteX1277" fmla="*/ 351882 w 5160432"/>
              <a:gd name="connsiteY1277" fmla="*/ 1834941 h 3264836"/>
              <a:gd name="connsiteX1278" fmla="*/ 353923 w 5160432"/>
              <a:gd name="connsiteY1278" fmla="*/ 1831007 h 3264836"/>
              <a:gd name="connsiteX1279" fmla="*/ 410830 w 5160432"/>
              <a:gd name="connsiteY1279" fmla="*/ 1834478 h 3264836"/>
              <a:gd name="connsiteX1280" fmla="*/ 403833 w 5160432"/>
              <a:gd name="connsiteY1280" fmla="*/ 1835635 h 3264836"/>
              <a:gd name="connsiteX1281" fmla="*/ 359986 w 5160432"/>
              <a:gd name="connsiteY1281" fmla="*/ 1835404 h 3264836"/>
              <a:gd name="connsiteX1282" fmla="*/ 351882 w 5160432"/>
              <a:gd name="connsiteY1282" fmla="*/ 1834941 h 3264836"/>
              <a:gd name="connsiteX1283" fmla="*/ 472401 w 5160432"/>
              <a:gd name="connsiteY1283" fmla="*/ 1883310 h 3264836"/>
              <a:gd name="connsiteX1284" fmla="*/ 471935 w 5160432"/>
              <a:gd name="connsiteY1284" fmla="*/ 1881458 h 3264836"/>
              <a:gd name="connsiteX1285" fmla="*/ 471002 w 5160432"/>
              <a:gd name="connsiteY1285" fmla="*/ 1882615 h 3264836"/>
              <a:gd name="connsiteX1286" fmla="*/ 223316 w 5160432"/>
              <a:gd name="connsiteY1286" fmla="*/ 1817121 h 3264836"/>
              <a:gd name="connsiteX1287" fmla="*/ 223316 w 5160432"/>
              <a:gd name="connsiteY1287" fmla="*/ 1813648 h 3264836"/>
              <a:gd name="connsiteX1288" fmla="*/ 291418 w 5160432"/>
              <a:gd name="connsiteY1288" fmla="*/ 1812955 h 3264836"/>
              <a:gd name="connsiteX1289" fmla="*/ 272760 w 5160432"/>
              <a:gd name="connsiteY1289" fmla="*/ 1818509 h 3264836"/>
              <a:gd name="connsiteX1290" fmla="*/ 263898 w 5160432"/>
              <a:gd name="connsiteY1290" fmla="*/ 1818047 h 3264836"/>
              <a:gd name="connsiteX1291" fmla="*/ 238243 w 5160432"/>
              <a:gd name="connsiteY1291" fmla="*/ 1818509 h 3264836"/>
              <a:gd name="connsiteX1292" fmla="*/ 223316 w 5160432"/>
              <a:gd name="connsiteY1292" fmla="*/ 1817121 h 3264836"/>
              <a:gd name="connsiteX1293" fmla="*/ 428555 w 5160432"/>
              <a:gd name="connsiteY1293" fmla="*/ 1878911 h 3264836"/>
              <a:gd name="connsiteX1294" fmla="*/ 434619 w 5160432"/>
              <a:gd name="connsiteY1294" fmla="*/ 1878911 h 3264836"/>
              <a:gd name="connsiteX1295" fmla="*/ 431820 w 5160432"/>
              <a:gd name="connsiteY1295" fmla="*/ 1877987 h 3264836"/>
              <a:gd name="connsiteX1296" fmla="*/ 428555 w 5160432"/>
              <a:gd name="connsiteY1296" fmla="*/ 1878911 h 3264836"/>
              <a:gd name="connsiteX1297" fmla="*/ 241974 w 5160432"/>
              <a:gd name="connsiteY1297" fmla="*/ 1832858 h 3264836"/>
              <a:gd name="connsiteX1298" fmla="*/ 249437 w 5160432"/>
              <a:gd name="connsiteY1298" fmla="*/ 1831238 h 3264836"/>
              <a:gd name="connsiteX1299" fmla="*/ 332000 w 5160432"/>
              <a:gd name="connsiteY1299" fmla="*/ 1831007 h 3264836"/>
              <a:gd name="connsiteX1300" fmla="*/ 332000 w 5160432"/>
              <a:gd name="connsiteY1300" fmla="*/ 1834709 h 3264836"/>
              <a:gd name="connsiteX1301" fmla="*/ 249438 w 5160432"/>
              <a:gd name="connsiteY1301" fmla="*/ 1834478 h 3264836"/>
              <a:gd name="connsiteX1302" fmla="*/ 241974 w 5160432"/>
              <a:gd name="connsiteY1302" fmla="*/ 1832858 h 3264836"/>
              <a:gd name="connsiteX1303" fmla="*/ 211190 w 5160432"/>
              <a:gd name="connsiteY1303" fmla="*/ 1834710 h 3264836"/>
              <a:gd name="connsiteX1304" fmla="*/ 209324 w 5160432"/>
              <a:gd name="connsiteY1304" fmla="*/ 1831933 h 3264836"/>
              <a:gd name="connsiteX1305" fmla="*/ 211189 w 5160432"/>
              <a:gd name="connsiteY1305" fmla="*/ 1830544 h 3264836"/>
              <a:gd name="connsiteX1306" fmla="*/ 227981 w 5160432"/>
              <a:gd name="connsiteY1306" fmla="*/ 1830544 h 3264836"/>
              <a:gd name="connsiteX1307" fmla="*/ 227981 w 5160432"/>
              <a:gd name="connsiteY1307" fmla="*/ 1834710 h 3264836"/>
              <a:gd name="connsiteX1308" fmla="*/ 211190 w 5160432"/>
              <a:gd name="connsiteY1308" fmla="*/ 1834710 h 3264836"/>
              <a:gd name="connsiteX1309" fmla="*/ 595544 w 5160432"/>
              <a:gd name="connsiteY1309" fmla="*/ 1947415 h 3264836"/>
              <a:gd name="connsiteX1310" fmla="*/ 613270 w 5160432"/>
              <a:gd name="connsiteY1310" fmla="*/ 1942092 h 3264836"/>
              <a:gd name="connsiteX1311" fmla="*/ 619799 w 5160432"/>
              <a:gd name="connsiteY1311" fmla="*/ 1943481 h 3264836"/>
              <a:gd name="connsiteX1312" fmla="*/ 623065 w 5160432"/>
              <a:gd name="connsiteY1312" fmla="*/ 1946026 h 3264836"/>
              <a:gd name="connsiteX1313" fmla="*/ 619800 w 5160432"/>
              <a:gd name="connsiteY1313" fmla="*/ 1947184 h 3264836"/>
              <a:gd name="connsiteX1314" fmla="*/ 595544 w 5160432"/>
              <a:gd name="connsiteY1314" fmla="*/ 1947415 h 3264836"/>
              <a:gd name="connsiteX1315" fmla="*/ 117025 w 5160432"/>
              <a:gd name="connsiteY1315" fmla="*/ 1817381 h 3264836"/>
              <a:gd name="connsiteX1316" fmla="*/ 113235 w 5160432"/>
              <a:gd name="connsiteY1316" fmla="*/ 1814575 h 3264836"/>
              <a:gd name="connsiteX1317" fmla="*/ 123963 w 5160432"/>
              <a:gd name="connsiteY1317" fmla="*/ 1813187 h 3264836"/>
              <a:gd name="connsiteX1318" fmla="*/ 123963 w 5160432"/>
              <a:gd name="connsiteY1318" fmla="*/ 1817584 h 3264836"/>
              <a:gd name="connsiteX1319" fmla="*/ 117025 w 5160432"/>
              <a:gd name="connsiteY1319" fmla="*/ 1817381 h 3264836"/>
              <a:gd name="connsiteX1320" fmla="*/ 2504870 w 5160432"/>
              <a:gd name="connsiteY1320" fmla="*/ 2528721 h 3264836"/>
              <a:gd name="connsiteX1321" fmla="*/ 2508134 w 5160432"/>
              <a:gd name="connsiteY1321" fmla="*/ 2528258 h 3264836"/>
              <a:gd name="connsiteX1322" fmla="*/ 2529591 w 5160432"/>
              <a:gd name="connsiteY1322" fmla="*/ 2528027 h 3264836"/>
              <a:gd name="connsiteX1323" fmla="*/ 2529124 w 5160432"/>
              <a:gd name="connsiteY1323" fmla="*/ 2528027 h 3264836"/>
              <a:gd name="connsiteX1324" fmla="*/ 2555712 w 5160432"/>
              <a:gd name="connsiteY1324" fmla="*/ 2523629 h 3264836"/>
              <a:gd name="connsiteX1325" fmla="*/ 2570172 w 5160432"/>
              <a:gd name="connsiteY1325" fmla="*/ 2523861 h 3264836"/>
              <a:gd name="connsiteX1326" fmla="*/ 2589763 w 5160432"/>
              <a:gd name="connsiteY1326" fmla="*/ 2527795 h 3264836"/>
              <a:gd name="connsiteX1327" fmla="*/ 2606089 w 5160432"/>
              <a:gd name="connsiteY1327" fmla="*/ 2532886 h 3264836"/>
              <a:gd name="connsiteX1328" fmla="*/ 2614485 w 5160432"/>
              <a:gd name="connsiteY1328" fmla="*/ 2537746 h 3264836"/>
              <a:gd name="connsiteX1329" fmla="*/ 2613552 w 5160432"/>
              <a:gd name="connsiteY1329" fmla="*/ 2537284 h 3264836"/>
              <a:gd name="connsiteX1330" fmla="*/ 2660197 w 5160432"/>
              <a:gd name="connsiteY1330" fmla="*/ 2550012 h 3264836"/>
              <a:gd name="connsiteX1331" fmla="*/ 2679787 w 5160432"/>
              <a:gd name="connsiteY1331" fmla="*/ 2545615 h 3264836"/>
              <a:gd name="connsiteX1332" fmla="*/ 2692382 w 5160432"/>
              <a:gd name="connsiteY1332" fmla="*/ 2545384 h 3264836"/>
              <a:gd name="connsiteX1333" fmla="*/ 2701711 w 5160432"/>
              <a:gd name="connsiteY1333" fmla="*/ 2549781 h 3264836"/>
              <a:gd name="connsiteX1334" fmla="*/ 2710573 w 5160432"/>
              <a:gd name="connsiteY1334" fmla="*/ 2558343 h 3264836"/>
              <a:gd name="connsiteX1335" fmla="*/ 2719436 w 5160432"/>
              <a:gd name="connsiteY1335" fmla="*/ 2562972 h 3264836"/>
              <a:gd name="connsiteX1336" fmla="*/ 2729231 w 5160432"/>
              <a:gd name="connsiteY1336" fmla="*/ 2565981 h 3264836"/>
              <a:gd name="connsiteX1337" fmla="*/ 2738094 w 5160432"/>
              <a:gd name="connsiteY1337" fmla="*/ 2566212 h 3264836"/>
              <a:gd name="connsiteX1338" fmla="*/ 2774010 w 5160432"/>
              <a:gd name="connsiteY1338" fmla="*/ 2562278 h 3264836"/>
              <a:gd name="connsiteX1339" fmla="*/ 2778208 w 5160432"/>
              <a:gd name="connsiteY1339" fmla="*/ 2562741 h 3264836"/>
              <a:gd name="connsiteX1340" fmla="*/ 2780670 w 5160432"/>
              <a:gd name="connsiteY1340" fmla="*/ 2561977 h 3264836"/>
              <a:gd name="connsiteX1341" fmla="*/ 2772786 w 5160432"/>
              <a:gd name="connsiteY1341" fmla="*/ 2557376 h 3264836"/>
              <a:gd name="connsiteX1342" fmla="*/ 2764857 w 5160432"/>
              <a:gd name="connsiteY1342" fmla="*/ 2552516 h 3264836"/>
              <a:gd name="connsiteX1343" fmla="*/ 2748063 w 5160432"/>
              <a:gd name="connsiteY1343" fmla="*/ 2543953 h 3264836"/>
              <a:gd name="connsiteX1344" fmla="*/ 2737336 w 5160432"/>
              <a:gd name="connsiteY1344" fmla="*/ 2540944 h 3264836"/>
              <a:gd name="connsiteX1345" fmla="*/ 2735003 w 5160432"/>
              <a:gd name="connsiteY1345" fmla="*/ 2539787 h 3264836"/>
              <a:gd name="connsiteX1346" fmla="*/ 2731738 w 5160432"/>
              <a:gd name="connsiteY1346" fmla="*/ 2540250 h 3264836"/>
              <a:gd name="connsiteX1347" fmla="*/ 2710281 w 5160432"/>
              <a:gd name="connsiteY1347" fmla="*/ 2540481 h 3264836"/>
              <a:gd name="connsiteX1348" fmla="*/ 2710748 w 5160432"/>
              <a:gd name="connsiteY1348" fmla="*/ 2540482 h 3264836"/>
              <a:gd name="connsiteX1349" fmla="*/ 2684160 w 5160432"/>
              <a:gd name="connsiteY1349" fmla="*/ 2544879 h 3264836"/>
              <a:gd name="connsiteX1350" fmla="*/ 2669701 w 5160432"/>
              <a:gd name="connsiteY1350" fmla="*/ 2544648 h 3264836"/>
              <a:gd name="connsiteX1351" fmla="*/ 2650110 w 5160432"/>
              <a:gd name="connsiteY1351" fmla="*/ 2540714 h 3264836"/>
              <a:gd name="connsiteX1352" fmla="*/ 2633783 w 5160432"/>
              <a:gd name="connsiteY1352" fmla="*/ 2535622 h 3264836"/>
              <a:gd name="connsiteX1353" fmla="*/ 2625388 w 5160432"/>
              <a:gd name="connsiteY1353" fmla="*/ 2530763 h 3264836"/>
              <a:gd name="connsiteX1354" fmla="*/ 2626321 w 5160432"/>
              <a:gd name="connsiteY1354" fmla="*/ 2531224 h 3264836"/>
              <a:gd name="connsiteX1355" fmla="*/ 2579676 w 5160432"/>
              <a:gd name="connsiteY1355" fmla="*/ 2518496 h 3264836"/>
              <a:gd name="connsiteX1356" fmla="*/ 2560085 w 5160432"/>
              <a:gd name="connsiteY1356" fmla="*/ 2522894 h 3264836"/>
              <a:gd name="connsiteX1357" fmla="*/ 2547491 w 5160432"/>
              <a:gd name="connsiteY1357" fmla="*/ 2523124 h 3264836"/>
              <a:gd name="connsiteX1358" fmla="*/ 2538161 w 5160432"/>
              <a:gd name="connsiteY1358" fmla="*/ 2518727 h 3264836"/>
              <a:gd name="connsiteX1359" fmla="*/ 2529300 w 5160432"/>
              <a:gd name="connsiteY1359" fmla="*/ 2510165 h 3264836"/>
              <a:gd name="connsiteX1360" fmla="*/ 2520436 w 5160432"/>
              <a:gd name="connsiteY1360" fmla="*/ 2505536 h 3264836"/>
              <a:gd name="connsiteX1361" fmla="*/ 2510641 w 5160432"/>
              <a:gd name="connsiteY1361" fmla="*/ 2502527 h 3264836"/>
              <a:gd name="connsiteX1362" fmla="*/ 2501779 w 5160432"/>
              <a:gd name="connsiteY1362" fmla="*/ 2502297 h 3264836"/>
              <a:gd name="connsiteX1363" fmla="*/ 2465862 w 5160432"/>
              <a:gd name="connsiteY1363" fmla="*/ 2506231 h 3264836"/>
              <a:gd name="connsiteX1364" fmla="*/ 2461664 w 5160432"/>
              <a:gd name="connsiteY1364" fmla="*/ 2505767 h 3264836"/>
              <a:gd name="connsiteX1365" fmla="*/ 2459203 w 5160432"/>
              <a:gd name="connsiteY1365" fmla="*/ 2506531 h 3264836"/>
              <a:gd name="connsiteX1366" fmla="*/ 2467086 w 5160432"/>
              <a:gd name="connsiteY1366" fmla="*/ 2511132 h 3264836"/>
              <a:gd name="connsiteX1367" fmla="*/ 2475016 w 5160432"/>
              <a:gd name="connsiteY1367" fmla="*/ 2515992 h 3264836"/>
              <a:gd name="connsiteX1368" fmla="*/ 2491809 w 5160432"/>
              <a:gd name="connsiteY1368" fmla="*/ 2524555 h 3264836"/>
              <a:gd name="connsiteX1369" fmla="*/ 2502537 w 5160432"/>
              <a:gd name="connsiteY1369" fmla="*/ 2527564 h 3264836"/>
              <a:gd name="connsiteX1370" fmla="*/ 2372746 w 5160432"/>
              <a:gd name="connsiteY1370" fmla="*/ 2521749 h 3264836"/>
              <a:gd name="connsiteX1371" fmla="*/ 2381259 w 5160432"/>
              <a:gd name="connsiteY1371" fmla="*/ 2523398 h 3264836"/>
              <a:gd name="connsiteX1372" fmla="*/ 2383591 w 5160432"/>
              <a:gd name="connsiteY1372" fmla="*/ 2524555 h 3264836"/>
              <a:gd name="connsiteX1373" fmla="*/ 2386856 w 5160432"/>
              <a:gd name="connsiteY1373" fmla="*/ 2524324 h 3264836"/>
              <a:gd name="connsiteX1374" fmla="*/ 2417176 w 5160432"/>
              <a:gd name="connsiteY1374" fmla="*/ 2519001 h 3264836"/>
              <a:gd name="connsiteX1375" fmla="*/ 2409246 w 5160432"/>
              <a:gd name="connsiteY1375" fmla="*/ 2514141 h 3264836"/>
              <a:gd name="connsiteX1376" fmla="*/ 2407946 w 5160432"/>
              <a:gd name="connsiteY1376" fmla="*/ 2513341 h 3264836"/>
              <a:gd name="connsiteX1377" fmla="*/ 2395429 w 5160432"/>
              <a:gd name="connsiteY1377" fmla="*/ 2515025 h 3264836"/>
              <a:gd name="connsiteX1378" fmla="*/ 2379102 w 5160432"/>
              <a:gd name="connsiteY1378" fmla="*/ 2515719 h 3264836"/>
              <a:gd name="connsiteX1379" fmla="*/ 2359978 w 5160432"/>
              <a:gd name="connsiteY1379" fmla="*/ 2517339 h 3264836"/>
              <a:gd name="connsiteX1380" fmla="*/ 2359369 w 5160432"/>
              <a:gd name="connsiteY1380" fmla="*/ 2517391 h 3264836"/>
              <a:gd name="connsiteX1381" fmla="*/ 2364467 w 5160432"/>
              <a:gd name="connsiteY1381" fmla="*/ 2519001 h 3264836"/>
              <a:gd name="connsiteX1382" fmla="*/ 2364934 w 5160432"/>
              <a:gd name="connsiteY1382" fmla="*/ 2519232 h 3264836"/>
              <a:gd name="connsiteX1383" fmla="*/ 2372746 w 5160432"/>
              <a:gd name="connsiteY1383" fmla="*/ 2521749 h 3264836"/>
              <a:gd name="connsiteX1384" fmla="*/ 3723570 w 5160432"/>
              <a:gd name="connsiteY1384" fmla="*/ 2920296 h 3264836"/>
              <a:gd name="connsiteX1385" fmla="*/ 3732217 w 5160432"/>
              <a:gd name="connsiteY1385" fmla="*/ 2920296 h 3264836"/>
              <a:gd name="connsiteX1386" fmla="*/ 3732415 w 5160432"/>
              <a:gd name="connsiteY1386" fmla="*/ 2919903 h 3264836"/>
              <a:gd name="connsiteX1387" fmla="*/ 160812 w 5160432"/>
              <a:gd name="connsiteY1387" fmla="*/ 1882614 h 3264836"/>
              <a:gd name="connsiteX1388" fmla="*/ 161746 w 5160432"/>
              <a:gd name="connsiteY1388" fmla="*/ 1881921 h 3264836"/>
              <a:gd name="connsiteX1389" fmla="*/ 158480 w 5160432"/>
              <a:gd name="connsiteY1389" fmla="*/ 1880763 h 3264836"/>
              <a:gd name="connsiteX1390" fmla="*/ 156148 w 5160432"/>
              <a:gd name="connsiteY1390" fmla="*/ 1880070 h 3264836"/>
              <a:gd name="connsiteX1391" fmla="*/ 155216 w 5160432"/>
              <a:gd name="connsiteY1391" fmla="*/ 1880070 h 3264836"/>
              <a:gd name="connsiteX1392" fmla="*/ 154749 w 5160432"/>
              <a:gd name="connsiteY1392" fmla="*/ 1880301 h 3264836"/>
              <a:gd name="connsiteX1393" fmla="*/ 156614 w 5160432"/>
              <a:gd name="connsiteY1393" fmla="*/ 1880994 h 3264836"/>
              <a:gd name="connsiteX1394" fmla="*/ 160812 w 5160432"/>
              <a:gd name="connsiteY1394" fmla="*/ 1882614 h 3264836"/>
              <a:gd name="connsiteX1395" fmla="*/ 3702714 w 5160432"/>
              <a:gd name="connsiteY1395" fmla="*/ 2921222 h 3264836"/>
              <a:gd name="connsiteX1396" fmla="*/ 3706631 w 5160432"/>
              <a:gd name="connsiteY1396" fmla="*/ 2921222 h 3264836"/>
              <a:gd name="connsiteX1397" fmla="*/ 3706597 w 5160432"/>
              <a:gd name="connsiteY1397" fmla="*/ 2921049 h 3264836"/>
              <a:gd name="connsiteX1398" fmla="*/ 446280 w 5160432"/>
              <a:gd name="connsiteY1398" fmla="*/ 1980509 h 3264836"/>
              <a:gd name="connsiteX1399" fmla="*/ 458408 w 5160432"/>
              <a:gd name="connsiteY1399" fmla="*/ 1974029 h 3264836"/>
              <a:gd name="connsiteX1400" fmla="*/ 478465 w 5160432"/>
              <a:gd name="connsiteY1400" fmla="*/ 1974029 h 3264836"/>
              <a:gd name="connsiteX1401" fmla="*/ 490127 w 5160432"/>
              <a:gd name="connsiteY1401" fmla="*/ 1979583 h 3264836"/>
              <a:gd name="connsiteX1402" fmla="*/ 489660 w 5160432"/>
              <a:gd name="connsiteY1402" fmla="*/ 1980509 h 3264836"/>
              <a:gd name="connsiteX1403" fmla="*/ 482196 w 5160432"/>
              <a:gd name="connsiteY1403" fmla="*/ 1982823 h 3264836"/>
              <a:gd name="connsiteX1404" fmla="*/ 455609 w 5160432"/>
              <a:gd name="connsiteY1404" fmla="*/ 1982823 h 3264836"/>
              <a:gd name="connsiteX1405" fmla="*/ 446280 w 5160432"/>
              <a:gd name="connsiteY1405" fmla="*/ 1980509 h 3264836"/>
              <a:gd name="connsiteX1406" fmla="*/ 603007 w 5160432"/>
              <a:gd name="connsiteY1406" fmla="*/ 2034663 h 3264836"/>
              <a:gd name="connsiteX1407" fmla="*/ 604406 w 5160432"/>
              <a:gd name="connsiteY1407" fmla="*/ 2034663 h 3264836"/>
              <a:gd name="connsiteX1408" fmla="*/ 604406 w 5160432"/>
              <a:gd name="connsiteY1408" fmla="*/ 2034432 h 3264836"/>
              <a:gd name="connsiteX1409" fmla="*/ 604872 w 5160432"/>
              <a:gd name="connsiteY1409" fmla="*/ 2034200 h 3264836"/>
              <a:gd name="connsiteX1410" fmla="*/ 605805 w 5160432"/>
              <a:gd name="connsiteY1410" fmla="*/ 2033274 h 3264836"/>
              <a:gd name="connsiteX1411" fmla="*/ 2243946 w 5160432"/>
              <a:gd name="connsiteY1411" fmla="*/ 2524140 h 3264836"/>
              <a:gd name="connsiteX1412" fmla="*/ 2253861 w 5160432"/>
              <a:gd name="connsiteY1412" fmla="*/ 2525162 h 3264836"/>
              <a:gd name="connsiteX1413" fmla="*/ 2268378 w 5160432"/>
              <a:gd name="connsiteY1413" fmla="*/ 2527564 h 3264836"/>
              <a:gd name="connsiteX1414" fmla="*/ 2270244 w 5160432"/>
              <a:gd name="connsiteY1414" fmla="*/ 2528489 h 3264836"/>
              <a:gd name="connsiteX1415" fmla="*/ 2272576 w 5160432"/>
              <a:gd name="connsiteY1415" fmla="*/ 2528027 h 3264836"/>
              <a:gd name="connsiteX1416" fmla="*/ 2322020 w 5160432"/>
              <a:gd name="connsiteY1416" fmla="*/ 2522472 h 3264836"/>
              <a:gd name="connsiteX1417" fmla="*/ 2318055 w 5160432"/>
              <a:gd name="connsiteY1417" fmla="*/ 2519883 h 3264836"/>
              <a:gd name="connsiteX1418" fmla="*/ 2317997 w 5160432"/>
              <a:gd name="connsiteY1418" fmla="*/ 2519886 h 3264836"/>
              <a:gd name="connsiteX1419" fmla="*/ 2263422 w 5160432"/>
              <a:gd name="connsiteY1419" fmla="*/ 2523587 h 3264836"/>
              <a:gd name="connsiteX1420" fmla="*/ 62859 w 5160432"/>
              <a:gd name="connsiteY1420" fmla="*/ 1887012 h 3264836"/>
              <a:gd name="connsiteX1421" fmla="*/ 62858 w 5160432"/>
              <a:gd name="connsiteY1421" fmla="*/ 1882615 h 3264836"/>
              <a:gd name="connsiteX1422" fmla="*/ 80584 w 5160432"/>
              <a:gd name="connsiteY1422" fmla="*/ 1882847 h 3264836"/>
              <a:gd name="connsiteX1423" fmla="*/ 82449 w 5160432"/>
              <a:gd name="connsiteY1423" fmla="*/ 1885624 h 3264836"/>
              <a:gd name="connsiteX1424" fmla="*/ 80583 w 5160432"/>
              <a:gd name="connsiteY1424" fmla="*/ 1887012 h 3264836"/>
              <a:gd name="connsiteX1425" fmla="*/ 352084 w 5160432"/>
              <a:gd name="connsiteY1425" fmla="*/ 1977501 h 3264836"/>
              <a:gd name="connsiteX1426" fmla="*/ 352523 w 5160432"/>
              <a:gd name="connsiteY1426" fmla="*/ 1973798 h 3264836"/>
              <a:gd name="connsiteX1427" fmla="*/ 368382 w 5160432"/>
              <a:gd name="connsiteY1427" fmla="*/ 1973566 h 3264836"/>
              <a:gd name="connsiteX1428" fmla="*/ 361970 w 5160432"/>
              <a:gd name="connsiteY1428" fmla="*/ 1977530 h 3264836"/>
              <a:gd name="connsiteX1429" fmla="*/ 352057 w 5160432"/>
              <a:gd name="connsiteY1429" fmla="*/ 1977732 h 3264836"/>
              <a:gd name="connsiteX1430" fmla="*/ 352057 w 5160432"/>
              <a:gd name="connsiteY1430" fmla="*/ 1977501 h 3264836"/>
              <a:gd name="connsiteX1431" fmla="*/ 352084 w 5160432"/>
              <a:gd name="connsiteY1431" fmla="*/ 1977501 h 3264836"/>
              <a:gd name="connsiteX1432" fmla="*/ 289552 w 5160432"/>
              <a:gd name="connsiteY1432" fmla="*/ 1960606 h 3264836"/>
              <a:gd name="connsiteX1433" fmla="*/ 289553 w 5160432"/>
              <a:gd name="connsiteY1433" fmla="*/ 1956209 h 3264836"/>
              <a:gd name="connsiteX1434" fmla="*/ 297948 w 5160432"/>
              <a:gd name="connsiteY1434" fmla="*/ 1956441 h 3264836"/>
              <a:gd name="connsiteX1435" fmla="*/ 297949 w 5160432"/>
              <a:gd name="connsiteY1435" fmla="*/ 1960375 h 3264836"/>
              <a:gd name="connsiteX1436" fmla="*/ 289552 w 5160432"/>
              <a:gd name="connsiteY1436" fmla="*/ 1960606 h 3264836"/>
              <a:gd name="connsiteX1437" fmla="*/ 1451332 w 5160432"/>
              <a:gd name="connsiteY1437" fmla="*/ 2352563 h 3264836"/>
              <a:gd name="connsiteX1438" fmla="*/ 1452265 w 5160432"/>
              <a:gd name="connsiteY1438" fmla="*/ 2352099 h 3264836"/>
              <a:gd name="connsiteX1439" fmla="*/ 1452227 w 5160432"/>
              <a:gd name="connsiteY1439" fmla="*/ 2352161 h 3264836"/>
              <a:gd name="connsiteX1440" fmla="*/ 1297870 w 5160432"/>
              <a:gd name="connsiteY1440" fmla="*/ 2357191 h 3264836"/>
              <a:gd name="connsiteX1441" fmla="*/ 1298337 w 5160432"/>
              <a:gd name="connsiteY1441" fmla="*/ 2356959 h 3264836"/>
              <a:gd name="connsiteX1442" fmla="*/ 1298018 w 5160432"/>
              <a:gd name="connsiteY1442" fmla="*/ 2357181 h 3264836"/>
              <a:gd name="connsiteX1443" fmla="*/ 1298803 w 5160432"/>
              <a:gd name="connsiteY1443" fmla="*/ 2361125 h 3264836"/>
              <a:gd name="connsiteX1444" fmla="*/ 1296005 w 5160432"/>
              <a:gd name="connsiteY1444" fmla="*/ 2358579 h 3264836"/>
              <a:gd name="connsiteX1445" fmla="*/ 1298018 w 5160432"/>
              <a:gd name="connsiteY1445" fmla="*/ 2357181 h 3264836"/>
              <a:gd name="connsiteX1446" fmla="*/ 1314662 w 5160432"/>
              <a:gd name="connsiteY1446" fmla="*/ 2356034 h 3264836"/>
              <a:gd name="connsiteX1447" fmla="*/ 1322592 w 5160432"/>
              <a:gd name="connsiteY1447" fmla="*/ 2356959 h 3264836"/>
              <a:gd name="connsiteX1448" fmla="*/ 1325391 w 5160432"/>
              <a:gd name="connsiteY1448" fmla="*/ 2359737 h 3264836"/>
              <a:gd name="connsiteX1449" fmla="*/ 1323525 w 5160432"/>
              <a:gd name="connsiteY1449" fmla="*/ 2361357 h 3264836"/>
              <a:gd name="connsiteX1450" fmla="*/ 1306733 w 5160432"/>
              <a:gd name="connsiteY1450" fmla="*/ 2362514 h 3264836"/>
              <a:gd name="connsiteX1451" fmla="*/ 1298803 w 5160432"/>
              <a:gd name="connsiteY1451" fmla="*/ 2361125 h 3264836"/>
              <a:gd name="connsiteX1452" fmla="*/ 3899847 w 5160432"/>
              <a:gd name="connsiteY1452" fmla="*/ 3203477 h 3264836"/>
              <a:gd name="connsiteX1453" fmla="*/ 3892559 w 5160432"/>
              <a:gd name="connsiteY1453" fmla="*/ 3200324 h 3264836"/>
              <a:gd name="connsiteX1454" fmla="*/ 3883697 w 5160432"/>
              <a:gd name="connsiteY1454" fmla="*/ 3195695 h 3264836"/>
              <a:gd name="connsiteX1455" fmla="*/ 3889294 w 5160432"/>
              <a:gd name="connsiteY1455" fmla="*/ 3188058 h 3264836"/>
              <a:gd name="connsiteX1456" fmla="*/ 3889760 w 5160432"/>
              <a:gd name="connsiteY1456" fmla="*/ 3187827 h 3264836"/>
              <a:gd name="connsiteX1457" fmla="*/ 3908418 w 5160432"/>
              <a:gd name="connsiteY1457" fmla="*/ 3183892 h 3264836"/>
              <a:gd name="connsiteX1458" fmla="*/ 3912616 w 5160432"/>
              <a:gd name="connsiteY1458" fmla="*/ 3184355 h 3264836"/>
              <a:gd name="connsiteX1459" fmla="*/ 3916348 w 5160432"/>
              <a:gd name="connsiteY1459" fmla="*/ 3183429 h 3264836"/>
              <a:gd name="connsiteX1460" fmla="*/ 4003574 w 5160432"/>
              <a:gd name="connsiteY1460" fmla="*/ 3183661 h 3264836"/>
              <a:gd name="connsiteX1461" fmla="*/ 4007305 w 5160432"/>
              <a:gd name="connsiteY1461" fmla="*/ 3184587 h 3264836"/>
              <a:gd name="connsiteX1462" fmla="*/ 4011503 w 5160432"/>
              <a:gd name="connsiteY1462" fmla="*/ 3184124 h 3264836"/>
              <a:gd name="connsiteX1463" fmla="*/ 4038557 w 5160432"/>
              <a:gd name="connsiteY1463" fmla="*/ 3188058 h 3264836"/>
              <a:gd name="connsiteX1464" fmla="*/ 4040423 w 5160432"/>
              <a:gd name="connsiteY1464" fmla="*/ 3189215 h 3264836"/>
              <a:gd name="connsiteX1465" fmla="*/ 4043222 w 5160432"/>
              <a:gd name="connsiteY1465" fmla="*/ 3188752 h 3264836"/>
              <a:gd name="connsiteX1466" fmla="*/ 4055816 w 5160432"/>
              <a:gd name="connsiteY1466" fmla="*/ 3192455 h 3264836"/>
              <a:gd name="connsiteX1467" fmla="*/ 4064678 w 5160432"/>
              <a:gd name="connsiteY1467" fmla="*/ 3197547 h 3264836"/>
              <a:gd name="connsiteX1468" fmla="*/ 4064212 w 5160432"/>
              <a:gd name="connsiteY1468" fmla="*/ 3203564 h 3264836"/>
              <a:gd name="connsiteX1469" fmla="*/ 4048353 w 5160432"/>
              <a:gd name="connsiteY1469" fmla="*/ 3209812 h 3264836"/>
              <a:gd name="connsiteX1470" fmla="*/ 4009171 w 5160432"/>
              <a:gd name="connsiteY1470" fmla="*/ 3213746 h 3264836"/>
              <a:gd name="connsiteX1471" fmla="*/ 3983050 w 5160432"/>
              <a:gd name="connsiteY1471" fmla="*/ 3213746 h 3264836"/>
              <a:gd name="connsiteX1472" fmla="*/ 3934539 w 5160432"/>
              <a:gd name="connsiteY1472" fmla="*/ 3210044 h 3264836"/>
              <a:gd name="connsiteX1473" fmla="*/ 3928476 w 5160432"/>
              <a:gd name="connsiteY1473" fmla="*/ 3209349 h 3264836"/>
              <a:gd name="connsiteX1474" fmla="*/ 3908418 w 5160432"/>
              <a:gd name="connsiteY1474" fmla="*/ 3205184 h 3264836"/>
              <a:gd name="connsiteX1475" fmla="*/ 3908885 w 5160432"/>
              <a:gd name="connsiteY1475" fmla="*/ 3205415 h 3264836"/>
              <a:gd name="connsiteX1476" fmla="*/ 3899847 w 5160432"/>
              <a:gd name="connsiteY1476" fmla="*/ 3203477 h 3264836"/>
              <a:gd name="connsiteX1477" fmla="*/ 1253558 w 5160432"/>
              <a:gd name="connsiteY1477" fmla="*/ 2435182 h 3264836"/>
              <a:gd name="connsiteX1478" fmla="*/ 1262887 w 5160432"/>
              <a:gd name="connsiteY1478" fmla="*/ 2431942 h 3264836"/>
              <a:gd name="connsiteX1479" fmla="*/ 1265219 w 5160432"/>
              <a:gd name="connsiteY1479" fmla="*/ 2434256 h 3264836"/>
              <a:gd name="connsiteX1480" fmla="*/ 1253558 w 5160432"/>
              <a:gd name="connsiteY1480" fmla="*/ 2435182 h 3264836"/>
              <a:gd name="connsiteX1481" fmla="*/ 1196475 w 5160432"/>
              <a:gd name="connsiteY1481" fmla="*/ 2424160 h 3264836"/>
              <a:gd name="connsiteX1482" fmla="*/ 1183589 w 5160432"/>
              <a:gd name="connsiteY1482" fmla="*/ 2417825 h 3264836"/>
              <a:gd name="connsiteX1483" fmla="*/ 1209711 w 5160432"/>
              <a:gd name="connsiteY1483" fmla="*/ 2417825 h 3264836"/>
              <a:gd name="connsiteX1484" fmla="*/ 1196475 w 5160432"/>
              <a:gd name="connsiteY1484" fmla="*/ 2424160 h 3264836"/>
              <a:gd name="connsiteX1485" fmla="*/ 1109892 w 5160432"/>
              <a:gd name="connsiteY1485" fmla="*/ 2419909 h 3264836"/>
              <a:gd name="connsiteX1486" fmla="*/ 1116889 w 5160432"/>
              <a:gd name="connsiteY1486" fmla="*/ 2418289 h 3264836"/>
              <a:gd name="connsiteX1487" fmla="*/ 1164933 w 5160432"/>
              <a:gd name="connsiteY1487" fmla="*/ 2418057 h 3264836"/>
              <a:gd name="connsiteX1488" fmla="*/ 1122953 w 5160432"/>
              <a:gd name="connsiteY1488" fmla="*/ 2422455 h 3264836"/>
              <a:gd name="connsiteX1489" fmla="*/ 1120154 w 5160432"/>
              <a:gd name="connsiteY1489" fmla="*/ 2421529 h 3264836"/>
              <a:gd name="connsiteX1490" fmla="*/ 1116888 w 5160432"/>
              <a:gd name="connsiteY1490" fmla="*/ 2421529 h 3264836"/>
              <a:gd name="connsiteX1491" fmla="*/ 1109892 w 5160432"/>
              <a:gd name="connsiteY1491" fmla="*/ 2419909 h 3264836"/>
              <a:gd name="connsiteX1492" fmla="*/ 1087968 w 5160432"/>
              <a:gd name="connsiteY1492" fmla="*/ 2421991 h 3264836"/>
              <a:gd name="connsiteX1493" fmla="*/ 1087501 w 5160432"/>
              <a:gd name="connsiteY1493" fmla="*/ 2417594 h 3264836"/>
              <a:gd name="connsiteX1494" fmla="*/ 1104759 w 5160432"/>
              <a:gd name="connsiteY1494" fmla="*/ 2417825 h 3264836"/>
              <a:gd name="connsiteX1495" fmla="*/ 1107092 w 5160432"/>
              <a:gd name="connsiteY1495" fmla="*/ 2420602 h 3264836"/>
              <a:gd name="connsiteX1496" fmla="*/ 1103826 w 5160432"/>
              <a:gd name="connsiteY1496" fmla="*/ 2421759 h 3264836"/>
              <a:gd name="connsiteX1497" fmla="*/ 1087968 w 5160432"/>
              <a:gd name="connsiteY1497" fmla="*/ 2421991 h 3264836"/>
              <a:gd name="connsiteX1498" fmla="*/ 3655601 w 5160432"/>
              <a:gd name="connsiteY1498" fmla="*/ 3218144 h 3264836"/>
              <a:gd name="connsiteX1499" fmla="*/ 3646738 w 5160432"/>
              <a:gd name="connsiteY1499" fmla="*/ 3213053 h 3264836"/>
              <a:gd name="connsiteX1500" fmla="*/ 3655135 w 5160432"/>
              <a:gd name="connsiteY1500" fmla="*/ 3201250 h 3264836"/>
              <a:gd name="connsiteX1501" fmla="*/ 3679391 w 5160432"/>
              <a:gd name="connsiteY1501" fmla="*/ 3210738 h 3264836"/>
              <a:gd name="connsiteX1502" fmla="*/ 3655601 w 5160432"/>
              <a:gd name="connsiteY1502" fmla="*/ 3218144 h 3264836"/>
              <a:gd name="connsiteX1503" fmla="*/ 1526256 w 5160432"/>
              <a:gd name="connsiteY1503" fmla="*/ 2595835 h 3264836"/>
              <a:gd name="connsiteX1504" fmla="*/ 1525790 w 5160432"/>
              <a:gd name="connsiteY1504" fmla="*/ 2595603 h 3264836"/>
              <a:gd name="connsiteX1505" fmla="*/ 1526161 w 5160432"/>
              <a:gd name="connsiteY1505" fmla="*/ 2595683 h 3264836"/>
              <a:gd name="connsiteX1506" fmla="*/ 1237697 w 5160432"/>
              <a:gd name="connsiteY1506" fmla="*/ 2530067 h 3264836"/>
              <a:gd name="connsiteX1507" fmla="*/ 1245161 w 5160432"/>
              <a:gd name="connsiteY1507" fmla="*/ 2522893 h 3264836"/>
              <a:gd name="connsiteX1508" fmla="*/ 1245161 w 5160432"/>
              <a:gd name="connsiteY1508" fmla="*/ 2530299 h 3264836"/>
              <a:gd name="connsiteX1509" fmla="*/ 1241429 w 5160432"/>
              <a:gd name="connsiteY1509" fmla="*/ 2530530 h 3264836"/>
              <a:gd name="connsiteX1510" fmla="*/ 1150005 w 5160432"/>
              <a:gd name="connsiteY1510" fmla="*/ 2525670 h 3264836"/>
              <a:gd name="connsiteX1511" fmla="*/ 1165398 w 5160432"/>
              <a:gd name="connsiteY1511" fmla="*/ 2525902 h 3264836"/>
              <a:gd name="connsiteX1512" fmla="*/ 1150005 w 5160432"/>
              <a:gd name="connsiteY1512" fmla="*/ 2525670 h 3264836"/>
              <a:gd name="connsiteX1513" fmla="*/ 1079572 w 5160432"/>
              <a:gd name="connsiteY1513" fmla="*/ 2508313 h 3264836"/>
              <a:gd name="connsiteX1514" fmla="*/ 1121085 w 5160432"/>
              <a:gd name="connsiteY1514" fmla="*/ 2500445 h 3264836"/>
              <a:gd name="connsiteX1515" fmla="*/ 1079572 w 5160432"/>
              <a:gd name="connsiteY1515" fmla="*/ 2508313 h 3264836"/>
              <a:gd name="connsiteX1516" fmla="*/ 3531993 w 5160432"/>
              <a:gd name="connsiteY1516" fmla="*/ 3235964 h 3264836"/>
              <a:gd name="connsiteX1517" fmla="*/ 3532341 w 5160432"/>
              <a:gd name="connsiteY1517" fmla="*/ 3235772 h 3264836"/>
              <a:gd name="connsiteX1518" fmla="*/ 3532459 w 5160432"/>
              <a:gd name="connsiteY1518" fmla="*/ 3235732 h 3264836"/>
              <a:gd name="connsiteX1519" fmla="*/ 983016 w 5160432"/>
              <a:gd name="connsiteY1519" fmla="*/ 2491419 h 3264836"/>
              <a:gd name="connsiteX1520" fmla="*/ 982550 w 5160432"/>
              <a:gd name="connsiteY1520" fmla="*/ 2487022 h 3264836"/>
              <a:gd name="connsiteX1521" fmla="*/ 999808 w 5160432"/>
              <a:gd name="connsiteY1521" fmla="*/ 2487253 h 3264836"/>
              <a:gd name="connsiteX1522" fmla="*/ 983016 w 5160432"/>
              <a:gd name="connsiteY1522" fmla="*/ 2491419 h 3264836"/>
              <a:gd name="connsiteX1523" fmla="*/ 1081903 w 5160432"/>
              <a:gd name="connsiteY1523" fmla="*/ 2520579 h 3264836"/>
              <a:gd name="connsiteX1524" fmla="*/ 1079571 w 5160432"/>
              <a:gd name="connsiteY1524" fmla="*/ 2517570 h 3264836"/>
              <a:gd name="connsiteX1525" fmla="*/ 1087500 w 5160432"/>
              <a:gd name="connsiteY1525" fmla="*/ 2517570 h 3264836"/>
              <a:gd name="connsiteX1526" fmla="*/ 1081903 w 5160432"/>
              <a:gd name="connsiteY1526" fmla="*/ 2520579 h 3264836"/>
              <a:gd name="connsiteX1527" fmla="*/ 3366869 w 5160432"/>
              <a:gd name="connsiteY1527" fmla="*/ 3231104 h 3264836"/>
              <a:gd name="connsiteX1528" fmla="*/ 3357540 w 5160432"/>
              <a:gd name="connsiteY1528" fmla="*/ 3227401 h 3264836"/>
              <a:gd name="connsiteX1529" fmla="*/ 3357073 w 5160432"/>
              <a:gd name="connsiteY1529" fmla="*/ 3227169 h 3264836"/>
              <a:gd name="connsiteX1530" fmla="*/ 3348677 w 5160432"/>
              <a:gd name="connsiteY1530" fmla="*/ 3222772 h 3264836"/>
              <a:gd name="connsiteX1531" fmla="*/ 3341214 w 5160432"/>
              <a:gd name="connsiteY1531" fmla="*/ 3216524 h 3264836"/>
              <a:gd name="connsiteX1532" fmla="*/ 3340748 w 5160432"/>
              <a:gd name="connsiteY1532" fmla="*/ 3210738 h 3264836"/>
              <a:gd name="connsiteX1533" fmla="*/ 3349610 w 5160432"/>
              <a:gd name="connsiteY1533" fmla="*/ 3206109 h 3264836"/>
              <a:gd name="connsiteX1534" fmla="*/ 3377131 w 5160432"/>
              <a:gd name="connsiteY1534" fmla="*/ 3201481 h 3264836"/>
              <a:gd name="connsiteX1535" fmla="*/ 3452229 w 5160432"/>
              <a:gd name="connsiteY1535" fmla="*/ 3201249 h 3264836"/>
              <a:gd name="connsiteX1536" fmla="*/ 3488612 w 5160432"/>
              <a:gd name="connsiteY1536" fmla="*/ 3205415 h 3264836"/>
              <a:gd name="connsiteX1537" fmla="*/ 3490479 w 5160432"/>
              <a:gd name="connsiteY1537" fmla="*/ 3206572 h 3264836"/>
              <a:gd name="connsiteX1538" fmla="*/ 3493277 w 5160432"/>
              <a:gd name="connsiteY1538" fmla="*/ 3206109 h 3264836"/>
              <a:gd name="connsiteX1539" fmla="*/ 3514268 w 5160432"/>
              <a:gd name="connsiteY1539" fmla="*/ 3210506 h 3264836"/>
              <a:gd name="connsiteX1540" fmla="*/ 3513335 w 5160432"/>
              <a:gd name="connsiteY1540" fmla="*/ 3210275 h 3264836"/>
              <a:gd name="connsiteX1541" fmla="*/ 3530127 w 5160432"/>
              <a:gd name="connsiteY1541" fmla="*/ 3215135 h 3264836"/>
              <a:gd name="connsiteX1542" fmla="*/ 3539456 w 5160432"/>
              <a:gd name="connsiteY1542" fmla="*/ 3220689 h 3264836"/>
              <a:gd name="connsiteX1543" fmla="*/ 3538523 w 5160432"/>
              <a:gd name="connsiteY1543" fmla="*/ 3222078 h 3264836"/>
              <a:gd name="connsiteX1544" fmla="*/ 3541788 w 5160432"/>
              <a:gd name="connsiteY1544" fmla="*/ 3223004 h 3264836"/>
              <a:gd name="connsiteX1545" fmla="*/ 3540389 w 5160432"/>
              <a:gd name="connsiteY1545" fmla="*/ 3231335 h 3264836"/>
              <a:gd name="connsiteX1546" fmla="*/ 3532341 w 5160432"/>
              <a:gd name="connsiteY1546" fmla="*/ 3235772 h 3264836"/>
              <a:gd name="connsiteX1547" fmla="*/ 3520798 w 5160432"/>
              <a:gd name="connsiteY1547" fmla="*/ 3239666 h 3264836"/>
              <a:gd name="connsiteX1548" fmla="*/ 3517533 w 5160432"/>
              <a:gd name="connsiteY1548" fmla="*/ 3239204 h 3264836"/>
              <a:gd name="connsiteX1549" fmla="*/ 3515200 w 5160432"/>
              <a:gd name="connsiteY1549" fmla="*/ 3240361 h 3264836"/>
              <a:gd name="connsiteX1550" fmla="*/ 3419111 w 5160432"/>
              <a:gd name="connsiteY1550" fmla="*/ 3240592 h 3264836"/>
              <a:gd name="connsiteX1551" fmla="*/ 3411648 w 5160432"/>
              <a:gd name="connsiteY1551" fmla="*/ 3240129 h 3264836"/>
              <a:gd name="connsiteX1552" fmla="*/ 3384127 w 5160432"/>
              <a:gd name="connsiteY1552" fmla="*/ 3235732 h 3264836"/>
              <a:gd name="connsiteX1553" fmla="*/ 3384594 w 5160432"/>
              <a:gd name="connsiteY1553" fmla="*/ 3235732 h 3264836"/>
              <a:gd name="connsiteX1554" fmla="*/ 3366869 w 5160432"/>
              <a:gd name="connsiteY1554" fmla="*/ 3231104 h 3264836"/>
              <a:gd name="connsiteX1555" fmla="*/ 929200 w 5160432"/>
              <a:gd name="connsiteY1555" fmla="*/ 2598612 h 3264836"/>
              <a:gd name="connsiteX1556" fmla="*/ 920804 w 5160432"/>
              <a:gd name="connsiteY1556" fmla="*/ 2592363 h 3264836"/>
              <a:gd name="connsiteX1557" fmla="*/ 964184 w 5160432"/>
              <a:gd name="connsiteY1557" fmla="*/ 2589817 h 3264836"/>
              <a:gd name="connsiteX1558" fmla="*/ 953455 w 5160432"/>
              <a:gd name="connsiteY1558" fmla="*/ 2598380 h 3264836"/>
              <a:gd name="connsiteX1559" fmla="*/ 929200 w 5160432"/>
              <a:gd name="connsiteY1559" fmla="*/ 2598612 h 3264836"/>
              <a:gd name="connsiteX1560" fmla="*/ 2755352 w 5160432"/>
              <a:gd name="connsiteY1560" fmla="*/ 3141310 h 3264836"/>
              <a:gd name="connsiteX1561" fmla="*/ 2755819 w 5160432"/>
              <a:gd name="connsiteY1561" fmla="*/ 3141079 h 3264836"/>
              <a:gd name="connsiteX1562" fmla="*/ 2755845 w 5160432"/>
              <a:gd name="connsiteY1562" fmla="*/ 3141132 h 3264836"/>
              <a:gd name="connsiteX1563" fmla="*/ 2559035 w 5160432"/>
              <a:gd name="connsiteY1563" fmla="*/ 3144550 h 3264836"/>
              <a:gd name="connsiteX1564" fmla="*/ 2560376 w 5160432"/>
              <a:gd name="connsiteY1564" fmla="*/ 3144550 h 3264836"/>
              <a:gd name="connsiteX1565" fmla="*/ 2563642 w 5160432"/>
              <a:gd name="connsiteY1565" fmla="*/ 3143161 h 3264836"/>
              <a:gd name="connsiteX1566" fmla="*/ 2565974 w 5160432"/>
              <a:gd name="connsiteY1566" fmla="*/ 3142930 h 3264836"/>
              <a:gd name="connsiteX1567" fmla="*/ 2565041 w 5160432"/>
              <a:gd name="connsiteY1567" fmla="*/ 3142467 h 3264836"/>
              <a:gd name="connsiteX1568" fmla="*/ 2560843 w 5160432"/>
              <a:gd name="connsiteY1568" fmla="*/ 3142467 h 3264836"/>
              <a:gd name="connsiteX1569" fmla="*/ 2559035 w 5160432"/>
              <a:gd name="connsiteY1569" fmla="*/ 3144550 h 3264836"/>
              <a:gd name="connsiteX1570" fmla="*/ 1429701 w 5160432"/>
              <a:gd name="connsiteY1570" fmla="*/ 2874937 h 3264836"/>
              <a:gd name="connsiteX1571" fmla="*/ 1460953 w 5160432"/>
              <a:gd name="connsiteY1571" fmla="*/ 2876325 h 3264836"/>
              <a:gd name="connsiteX1572" fmla="*/ 1469980 w 5160432"/>
              <a:gd name="connsiteY1572" fmla="*/ 2877070 h 3264836"/>
              <a:gd name="connsiteX1573" fmla="*/ 1479611 w 5160432"/>
              <a:gd name="connsiteY1573" fmla="*/ 2878408 h 3264836"/>
              <a:gd name="connsiteX1574" fmla="*/ 1488171 w 5160432"/>
              <a:gd name="connsiteY1574" fmla="*/ 2878571 h 3264836"/>
              <a:gd name="connsiteX1575" fmla="*/ 1488299 w 5160432"/>
              <a:gd name="connsiteY1575" fmla="*/ 2878582 h 3264836"/>
              <a:gd name="connsiteX1576" fmla="*/ 1515994 w 5160432"/>
              <a:gd name="connsiteY1576" fmla="*/ 2879102 h 3264836"/>
              <a:gd name="connsiteX1577" fmla="*/ 1488171 w 5160432"/>
              <a:gd name="connsiteY1577" fmla="*/ 2878571 h 3264836"/>
              <a:gd name="connsiteX1578" fmla="*/ 1469980 w 5160432"/>
              <a:gd name="connsiteY1578" fmla="*/ 2877070 h 3264836"/>
              <a:gd name="connsiteX1579" fmla="*/ 1467950 w 5160432"/>
              <a:gd name="connsiteY1579" fmla="*/ 2876788 h 3264836"/>
              <a:gd name="connsiteX1580" fmla="*/ 1469350 w 5160432"/>
              <a:gd name="connsiteY1580" fmla="*/ 2871002 h 3264836"/>
              <a:gd name="connsiteX1581" fmla="*/ 1480077 w 5160432"/>
              <a:gd name="connsiteY1581" fmla="*/ 2867994 h 3264836"/>
              <a:gd name="connsiteX1582" fmla="*/ 1488940 w 5160432"/>
              <a:gd name="connsiteY1582" fmla="*/ 2864985 h 3264836"/>
              <a:gd name="connsiteX1583" fmla="*/ 1440896 w 5160432"/>
              <a:gd name="connsiteY1583" fmla="*/ 2868225 h 3264836"/>
              <a:gd name="connsiteX1584" fmla="*/ 1432500 w 5160432"/>
              <a:gd name="connsiteY1584" fmla="*/ 2868688 h 3264836"/>
              <a:gd name="connsiteX1585" fmla="*/ 1433899 w 5160432"/>
              <a:gd name="connsiteY1585" fmla="*/ 2872160 h 3264836"/>
              <a:gd name="connsiteX1586" fmla="*/ 1429701 w 5160432"/>
              <a:gd name="connsiteY1586" fmla="*/ 2874937 h 3264836"/>
              <a:gd name="connsiteX1587" fmla="*/ 868504 w 5160432"/>
              <a:gd name="connsiteY1587" fmla="*/ 2836549 h 3264836"/>
              <a:gd name="connsiteX1588" fmla="*/ 858766 w 5160432"/>
              <a:gd name="connsiteY1588" fmla="*/ 2832816 h 3264836"/>
              <a:gd name="connsiteX1589" fmla="*/ 876957 w 5160432"/>
              <a:gd name="connsiteY1589" fmla="*/ 2819625 h 3264836"/>
              <a:gd name="connsiteX1590" fmla="*/ 980509 w 5160432"/>
              <a:gd name="connsiteY1590" fmla="*/ 2821708 h 3264836"/>
              <a:gd name="connsiteX1591" fmla="*/ 980976 w 5160432"/>
              <a:gd name="connsiteY1591" fmla="*/ 2827725 h 3264836"/>
              <a:gd name="connsiteX1592" fmla="*/ 973046 w 5160432"/>
              <a:gd name="connsiteY1592" fmla="*/ 2832816 h 3264836"/>
              <a:gd name="connsiteX1593" fmla="*/ 972579 w 5160432"/>
              <a:gd name="connsiteY1593" fmla="*/ 2832816 h 3264836"/>
              <a:gd name="connsiteX1594" fmla="*/ 960452 w 5160432"/>
              <a:gd name="connsiteY1594" fmla="*/ 2836519 h 3264836"/>
              <a:gd name="connsiteX1595" fmla="*/ 954854 w 5160432"/>
              <a:gd name="connsiteY1595" fmla="*/ 2837213 h 3264836"/>
              <a:gd name="connsiteX1596" fmla="*/ 911475 w 5160432"/>
              <a:gd name="connsiteY1596" fmla="*/ 2839730 h 3264836"/>
              <a:gd name="connsiteX1597" fmla="*/ 868095 w 5160432"/>
              <a:gd name="connsiteY1597" fmla="*/ 2836519 h 3264836"/>
              <a:gd name="connsiteX1598" fmla="*/ 868504 w 5160432"/>
              <a:gd name="connsiteY1598" fmla="*/ 2836549 h 3264836"/>
              <a:gd name="connsiteX1599" fmla="*/ 869028 w 5160432"/>
              <a:gd name="connsiteY1599" fmla="*/ 2836750 h 3264836"/>
              <a:gd name="connsiteX1600" fmla="*/ 709501 w 5160432"/>
              <a:gd name="connsiteY1600" fmla="*/ 2828419 h 3264836"/>
              <a:gd name="connsiteX1601" fmla="*/ 709035 w 5160432"/>
              <a:gd name="connsiteY1601" fmla="*/ 2819625 h 3264836"/>
              <a:gd name="connsiteX1602" fmla="*/ 721630 w 5160432"/>
              <a:gd name="connsiteY1602" fmla="*/ 2815922 h 3264836"/>
              <a:gd name="connsiteX1603" fmla="*/ 735623 w 5160432"/>
              <a:gd name="connsiteY1603" fmla="*/ 2814765 h 3264836"/>
              <a:gd name="connsiteX1604" fmla="*/ 813987 w 5160432"/>
              <a:gd name="connsiteY1604" fmla="*/ 2814765 h 3264836"/>
              <a:gd name="connsiteX1605" fmla="*/ 830313 w 5160432"/>
              <a:gd name="connsiteY1605" fmla="*/ 2815691 h 3264836"/>
              <a:gd name="connsiteX1606" fmla="*/ 849437 w 5160432"/>
              <a:gd name="connsiteY1606" fmla="*/ 2819625 h 3264836"/>
              <a:gd name="connsiteX1607" fmla="*/ 849904 w 5160432"/>
              <a:gd name="connsiteY1607" fmla="*/ 2819625 h 3264836"/>
              <a:gd name="connsiteX1608" fmla="*/ 830313 w 5160432"/>
              <a:gd name="connsiteY1608" fmla="*/ 2832354 h 3264836"/>
              <a:gd name="connsiteX1609" fmla="*/ 739820 w 5160432"/>
              <a:gd name="connsiteY1609" fmla="*/ 2832122 h 3264836"/>
              <a:gd name="connsiteX1610" fmla="*/ 709501 w 5160432"/>
              <a:gd name="connsiteY1610" fmla="*/ 2828419 h 3264836"/>
              <a:gd name="connsiteX1611" fmla="*/ 1049544 w 5160432"/>
              <a:gd name="connsiteY1611" fmla="*/ 2941819 h 3264836"/>
              <a:gd name="connsiteX1612" fmla="*/ 1050943 w 5160432"/>
              <a:gd name="connsiteY1612" fmla="*/ 2941819 h 3264836"/>
              <a:gd name="connsiteX1613" fmla="*/ 1050011 w 5160432"/>
              <a:gd name="connsiteY1613" fmla="*/ 2941356 h 3264836"/>
              <a:gd name="connsiteX1614" fmla="*/ 1049544 w 5160432"/>
              <a:gd name="connsiteY1614" fmla="*/ 2941819 h 3264836"/>
              <a:gd name="connsiteX1615" fmla="*/ 1240321 w 5160432"/>
              <a:gd name="connsiteY1615" fmla="*/ 3011479 h 3264836"/>
              <a:gd name="connsiteX1616" fmla="*/ 1243587 w 5160432"/>
              <a:gd name="connsiteY1616" fmla="*/ 3011710 h 3264836"/>
              <a:gd name="connsiteX1617" fmla="*/ 1242188 w 5160432"/>
              <a:gd name="connsiteY1617" fmla="*/ 3011248 h 3264836"/>
              <a:gd name="connsiteX1618" fmla="*/ 1240321 w 5160432"/>
              <a:gd name="connsiteY1618" fmla="*/ 3011479 h 3264836"/>
              <a:gd name="connsiteX1619" fmla="*/ 2002036 w 5160432"/>
              <a:gd name="connsiteY1619" fmla="*/ 3236658 h 3264836"/>
              <a:gd name="connsiteX1620" fmla="*/ 2002190 w 5160432"/>
              <a:gd name="connsiteY1620" fmla="*/ 3236437 h 3264836"/>
              <a:gd name="connsiteX1621" fmla="*/ 2002969 w 5160432"/>
              <a:gd name="connsiteY1621" fmla="*/ 3236195 h 3264836"/>
              <a:gd name="connsiteX1622" fmla="*/ 878822 w 5160432"/>
              <a:gd name="connsiteY1622" fmla="*/ 2936034 h 3264836"/>
              <a:gd name="connsiteX1623" fmla="*/ 893749 w 5160432"/>
              <a:gd name="connsiteY1623" fmla="*/ 2936034 h 3264836"/>
              <a:gd name="connsiteX1624" fmla="*/ 901212 w 5160432"/>
              <a:gd name="connsiteY1624" fmla="*/ 2939274 h 3264836"/>
              <a:gd name="connsiteX1625" fmla="*/ 901678 w 5160432"/>
              <a:gd name="connsiteY1625" fmla="*/ 2938579 h 3264836"/>
              <a:gd name="connsiteX1626" fmla="*/ 908210 w 5160432"/>
              <a:gd name="connsiteY1626" fmla="*/ 2934645 h 3264836"/>
              <a:gd name="connsiteX1627" fmla="*/ 897014 w 5160432"/>
              <a:gd name="connsiteY1627" fmla="*/ 2933719 h 3264836"/>
              <a:gd name="connsiteX1628" fmla="*/ 890017 w 5160432"/>
              <a:gd name="connsiteY1628" fmla="*/ 2933719 h 3264836"/>
              <a:gd name="connsiteX1629" fmla="*/ 888153 w 5160432"/>
              <a:gd name="connsiteY1629" fmla="*/ 2934645 h 3264836"/>
              <a:gd name="connsiteX1630" fmla="*/ 878822 w 5160432"/>
              <a:gd name="connsiteY1630" fmla="*/ 2936034 h 3264836"/>
              <a:gd name="connsiteX1631" fmla="*/ 760345 w 5160432"/>
              <a:gd name="connsiteY1631" fmla="*/ 2939042 h 3264836"/>
              <a:gd name="connsiteX1632" fmla="*/ 788332 w 5160432"/>
              <a:gd name="connsiteY1632" fmla="*/ 2941125 h 3264836"/>
              <a:gd name="connsiteX1633" fmla="*/ 760345 w 5160432"/>
              <a:gd name="connsiteY1633" fmla="*/ 2939042 h 3264836"/>
              <a:gd name="connsiteX1634" fmla="*/ 916140 w 5160432"/>
              <a:gd name="connsiteY1634" fmla="*/ 2996899 h 3264836"/>
              <a:gd name="connsiteX1635" fmla="*/ 917071 w 5160432"/>
              <a:gd name="connsiteY1635" fmla="*/ 2996436 h 3264836"/>
              <a:gd name="connsiteX1636" fmla="*/ 916901 w 5160432"/>
              <a:gd name="connsiteY1636" fmla="*/ 2996571 h 3264836"/>
              <a:gd name="connsiteX1637" fmla="*/ 706704 w 5160432"/>
              <a:gd name="connsiteY1637" fmla="*/ 2939736 h 3264836"/>
              <a:gd name="connsiteX1638" fmla="*/ 735623 w 5160432"/>
              <a:gd name="connsiteY1638" fmla="*/ 2940662 h 3264836"/>
              <a:gd name="connsiteX1639" fmla="*/ 706704 w 5160432"/>
              <a:gd name="connsiteY1639" fmla="*/ 2939736 h 3264836"/>
              <a:gd name="connsiteX1640" fmla="*/ 1028554 w 5160432"/>
              <a:gd name="connsiteY1640" fmla="*/ 3042259 h 3264836"/>
              <a:gd name="connsiteX1641" fmla="*/ 1043480 w 5160432"/>
              <a:gd name="connsiteY1641" fmla="*/ 3039019 h 3264836"/>
              <a:gd name="connsiteX1642" fmla="*/ 1033218 w 5160432"/>
              <a:gd name="connsiteY1642" fmla="*/ 3039019 h 3264836"/>
              <a:gd name="connsiteX1643" fmla="*/ 1028554 w 5160432"/>
              <a:gd name="connsiteY1643" fmla="*/ 3042259 h 3264836"/>
              <a:gd name="connsiteX1644" fmla="*/ 596621 w 5160432"/>
              <a:gd name="connsiteY1644" fmla="*/ 2932331 h 3264836"/>
              <a:gd name="connsiteX1645" fmla="*/ 587759 w 5160432"/>
              <a:gd name="connsiteY1645" fmla="*/ 2927934 h 3264836"/>
              <a:gd name="connsiteX1646" fmla="*/ 596155 w 5160432"/>
              <a:gd name="connsiteY1646" fmla="*/ 2928165 h 3264836"/>
              <a:gd name="connsiteX1647" fmla="*/ 596621 w 5160432"/>
              <a:gd name="connsiteY1647" fmla="*/ 2932331 h 3264836"/>
              <a:gd name="connsiteX1648" fmla="*/ 834510 w 5160432"/>
              <a:gd name="connsiteY1648" fmla="*/ 3030456 h 3264836"/>
              <a:gd name="connsiteX1649" fmla="*/ 840107 w 5160432"/>
              <a:gd name="connsiteY1649" fmla="*/ 3032076 h 3264836"/>
              <a:gd name="connsiteX1650" fmla="*/ 840574 w 5160432"/>
              <a:gd name="connsiteY1650" fmla="*/ 3031613 h 3264836"/>
              <a:gd name="connsiteX1651" fmla="*/ 865296 w 5160432"/>
              <a:gd name="connsiteY1651" fmla="*/ 3029762 h 3264836"/>
              <a:gd name="connsiteX1652" fmla="*/ 834510 w 5160432"/>
              <a:gd name="connsiteY1652" fmla="*/ 3030456 h 3264836"/>
              <a:gd name="connsiteX1653" fmla="*/ 823781 w 5160432"/>
              <a:gd name="connsiteY1653" fmla="*/ 3030225 h 3264836"/>
              <a:gd name="connsiteX1654" fmla="*/ 825648 w 5160432"/>
              <a:gd name="connsiteY1654" fmla="*/ 3029993 h 3264836"/>
              <a:gd name="connsiteX1655" fmla="*/ 824714 w 5160432"/>
              <a:gd name="connsiteY1655" fmla="*/ 3029993 h 3264836"/>
              <a:gd name="connsiteX1656" fmla="*/ 823781 w 5160432"/>
              <a:gd name="connsiteY1656" fmla="*/ 3030225 h 3264836"/>
              <a:gd name="connsiteX1657" fmla="*/ 674168 w 5160432"/>
              <a:gd name="connsiteY1657" fmla="*/ 2999357 h 3264836"/>
              <a:gd name="connsiteX1658" fmla="*/ 658659 w 5160432"/>
              <a:gd name="connsiteY1658" fmla="*/ 2993427 h 3264836"/>
              <a:gd name="connsiteX1659" fmla="*/ 690377 w 5160432"/>
              <a:gd name="connsiteY1659" fmla="*/ 2993659 h 3264836"/>
              <a:gd name="connsiteX1660" fmla="*/ 674168 w 5160432"/>
              <a:gd name="connsiteY1660" fmla="*/ 2999357 h 3264836"/>
              <a:gd name="connsiteX1661" fmla="*/ 729559 w 5160432"/>
              <a:gd name="connsiteY1661" fmla="*/ 3032307 h 3264836"/>
              <a:gd name="connsiteX1662" fmla="*/ 736089 w 5160432"/>
              <a:gd name="connsiteY1662" fmla="*/ 3031382 h 3264836"/>
              <a:gd name="connsiteX1663" fmla="*/ 727693 w 5160432"/>
              <a:gd name="connsiteY1663" fmla="*/ 3030225 h 3264836"/>
              <a:gd name="connsiteX1664" fmla="*/ 724894 w 5160432"/>
              <a:gd name="connsiteY1664" fmla="*/ 3029762 h 3264836"/>
              <a:gd name="connsiteX1665" fmla="*/ 729559 w 5160432"/>
              <a:gd name="connsiteY1665" fmla="*/ 3032307 h 3264836"/>
              <a:gd name="connsiteX1666" fmla="*/ 694575 w 5160432"/>
              <a:gd name="connsiteY1666" fmla="*/ 3040176 h 3264836"/>
              <a:gd name="connsiteX1667" fmla="*/ 698774 w 5160432"/>
              <a:gd name="connsiteY1667" fmla="*/ 3038325 h 3264836"/>
              <a:gd name="connsiteX1668" fmla="*/ 695042 w 5160432"/>
              <a:gd name="connsiteY1668" fmla="*/ 3037167 h 3264836"/>
              <a:gd name="connsiteX1669" fmla="*/ 695508 w 5160432"/>
              <a:gd name="connsiteY1669" fmla="*/ 3037862 h 3264836"/>
              <a:gd name="connsiteX1670" fmla="*/ 694575 w 5160432"/>
              <a:gd name="connsiteY1670" fmla="*/ 3040176 h 3264836"/>
              <a:gd name="connsiteX1671" fmla="*/ 931065 w 5160432"/>
              <a:gd name="connsiteY1671" fmla="*/ 3162136 h 3264836"/>
              <a:gd name="connsiteX1672" fmla="*/ 957187 w 5160432"/>
              <a:gd name="connsiteY1672" fmla="*/ 3163989 h 3264836"/>
              <a:gd name="connsiteX1673" fmla="*/ 958765 w 5160432"/>
              <a:gd name="connsiteY1673" fmla="*/ 3164010 h 3264836"/>
              <a:gd name="connsiteX1674" fmla="*/ 961852 w 5160432"/>
              <a:gd name="connsiteY1674" fmla="*/ 3164219 h 3264836"/>
              <a:gd name="connsiteX1675" fmla="*/ 973703 w 5160432"/>
              <a:gd name="connsiteY1675" fmla="*/ 3164219 h 3264836"/>
              <a:gd name="connsiteX1676" fmla="*/ 990305 w 5160432"/>
              <a:gd name="connsiteY1676" fmla="*/ 3164452 h 3264836"/>
              <a:gd name="connsiteX1677" fmla="*/ 998235 w 5160432"/>
              <a:gd name="connsiteY1677" fmla="*/ 3164451 h 3264836"/>
              <a:gd name="connsiteX1678" fmla="*/ 998235 w 5160432"/>
              <a:gd name="connsiteY1678" fmla="*/ 3164220 h 3264836"/>
              <a:gd name="connsiteX1679" fmla="*/ 992637 w 5160432"/>
              <a:gd name="connsiteY1679" fmla="*/ 3164220 h 3264836"/>
              <a:gd name="connsiteX1680" fmla="*/ 973703 w 5160432"/>
              <a:gd name="connsiteY1680" fmla="*/ 3164219 h 3264836"/>
              <a:gd name="connsiteX1681" fmla="*/ 958765 w 5160432"/>
              <a:gd name="connsiteY1681" fmla="*/ 3164010 h 3264836"/>
              <a:gd name="connsiteX1682" fmla="*/ 841041 w 5160432"/>
              <a:gd name="connsiteY1682" fmla="*/ 3145706 h 3264836"/>
              <a:gd name="connsiteX1683" fmla="*/ 841974 w 5160432"/>
              <a:gd name="connsiteY1683" fmla="*/ 3145243 h 3264836"/>
              <a:gd name="connsiteX1684" fmla="*/ 841756 w 5160432"/>
              <a:gd name="connsiteY1684" fmla="*/ 3145461 h 3264836"/>
              <a:gd name="connsiteX1685" fmla="*/ 391616 w 5160432"/>
              <a:gd name="connsiteY1685" fmla="*/ 3021226 h 3264836"/>
              <a:gd name="connsiteX1686" fmla="*/ 378322 w 5160432"/>
              <a:gd name="connsiteY1686" fmla="*/ 3014718 h 3264836"/>
              <a:gd name="connsiteX1687" fmla="*/ 404910 w 5160432"/>
              <a:gd name="connsiteY1687" fmla="*/ 3014719 h 3264836"/>
              <a:gd name="connsiteX1688" fmla="*/ 391616 w 5160432"/>
              <a:gd name="connsiteY1688" fmla="*/ 3021226 h 3264836"/>
              <a:gd name="connsiteX1689" fmla="*/ 431323 w 5160432"/>
              <a:gd name="connsiteY1689" fmla="*/ 3036471 h 3264836"/>
              <a:gd name="connsiteX1690" fmla="*/ 433364 w 5160432"/>
              <a:gd name="connsiteY1690" fmla="*/ 3032538 h 3264836"/>
              <a:gd name="connsiteX1691" fmla="*/ 490271 w 5160432"/>
              <a:gd name="connsiteY1691" fmla="*/ 3036010 h 3264836"/>
              <a:gd name="connsiteX1692" fmla="*/ 483274 w 5160432"/>
              <a:gd name="connsiteY1692" fmla="*/ 3037166 h 3264836"/>
              <a:gd name="connsiteX1693" fmla="*/ 439427 w 5160432"/>
              <a:gd name="connsiteY1693" fmla="*/ 3036935 h 3264836"/>
              <a:gd name="connsiteX1694" fmla="*/ 431323 w 5160432"/>
              <a:gd name="connsiteY1694" fmla="*/ 3036471 h 3264836"/>
              <a:gd name="connsiteX1695" fmla="*/ 551842 w 5160432"/>
              <a:gd name="connsiteY1695" fmla="*/ 3084841 h 3264836"/>
              <a:gd name="connsiteX1696" fmla="*/ 551376 w 5160432"/>
              <a:gd name="connsiteY1696" fmla="*/ 3082989 h 3264836"/>
              <a:gd name="connsiteX1697" fmla="*/ 550443 w 5160432"/>
              <a:gd name="connsiteY1697" fmla="*/ 3084147 h 3264836"/>
              <a:gd name="connsiteX1698" fmla="*/ 302756 w 5160432"/>
              <a:gd name="connsiteY1698" fmla="*/ 3018653 h 3264836"/>
              <a:gd name="connsiteX1699" fmla="*/ 302757 w 5160432"/>
              <a:gd name="connsiteY1699" fmla="*/ 3015180 h 3264836"/>
              <a:gd name="connsiteX1700" fmla="*/ 370859 w 5160432"/>
              <a:gd name="connsiteY1700" fmla="*/ 3014487 h 3264836"/>
              <a:gd name="connsiteX1701" fmla="*/ 352201 w 5160432"/>
              <a:gd name="connsiteY1701" fmla="*/ 3020040 h 3264836"/>
              <a:gd name="connsiteX1702" fmla="*/ 343338 w 5160432"/>
              <a:gd name="connsiteY1702" fmla="*/ 3019579 h 3264836"/>
              <a:gd name="connsiteX1703" fmla="*/ 317684 w 5160432"/>
              <a:gd name="connsiteY1703" fmla="*/ 3020039 h 3264836"/>
              <a:gd name="connsiteX1704" fmla="*/ 302756 w 5160432"/>
              <a:gd name="connsiteY1704" fmla="*/ 3018653 h 3264836"/>
              <a:gd name="connsiteX1705" fmla="*/ 507996 w 5160432"/>
              <a:gd name="connsiteY1705" fmla="*/ 3080443 h 3264836"/>
              <a:gd name="connsiteX1706" fmla="*/ 514059 w 5160432"/>
              <a:gd name="connsiteY1706" fmla="*/ 3080443 h 3264836"/>
              <a:gd name="connsiteX1707" fmla="*/ 511261 w 5160432"/>
              <a:gd name="connsiteY1707" fmla="*/ 3079518 h 3264836"/>
              <a:gd name="connsiteX1708" fmla="*/ 507996 w 5160432"/>
              <a:gd name="connsiteY1708" fmla="*/ 3080443 h 3264836"/>
              <a:gd name="connsiteX1709" fmla="*/ 321415 w 5160432"/>
              <a:gd name="connsiteY1709" fmla="*/ 3034389 h 3264836"/>
              <a:gd name="connsiteX1710" fmla="*/ 328878 w 5160432"/>
              <a:gd name="connsiteY1710" fmla="*/ 3032769 h 3264836"/>
              <a:gd name="connsiteX1711" fmla="*/ 411441 w 5160432"/>
              <a:gd name="connsiteY1711" fmla="*/ 3032538 h 3264836"/>
              <a:gd name="connsiteX1712" fmla="*/ 411440 w 5160432"/>
              <a:gd name="connsiteY1712" fmla="*/ 3036240 h 3264836"/>
              <a:gd name="connsiteX1713" fmla="*/ 328878 w 5160432"/>
              <a:gd name="connsiteY1713" fmla="*/ 3036009 h 3264836"/>
              <a:gd name="connsiteX1714" fmla="*/ 321415 w 5160432"/>
              <a:gd name="connsiteY1714" fmla="*/ 3034389 h 3264836"/>
              <a:gd name="connsiteX1715" fmla="*/ 290630 w 5160432"/>
              <a:gd name="connsiteY1715" fmla="*/ 3036241 h 3264836"/>
              <a:gd name="connsiteX1716" fmla="*/ 288765 w 5160432"/>
              <a:gd name="connsiteY1716" fmla="*/ 3033463 h 3264836"/>
              <a:gd name="connsiteX1717" fmla="*/ 290630 w 5160432"/>
              <a:gd name="connsiteY1717" fmla="*/ 3032075 h 3264836"/>
              <a:gd name="connsiteX1718" fmla="*/ 307422 w 5160432"/>
              <a:gd name="connsiteY1718" fmla="*/ 3032075 h 3264836"/>
              <a:gd name="connsiteX1719" fmla="*/ 307422 w 5160432"/>
              <a:gd name="connsiteY1719" fmla="*/ 3036240 h 3264836"/>
              <a:gd name="connsiteX1720" fmla="*/ 290630 w 5160432"/>
              <a:gd name="connsiteY1720" fmla="*/ 3036241 h 3264836"/>
              <a:gd name="connsiteX1721" fmla="*/ 674985 w 5160432"/>
              <a:gd name="connsiteY1721" fmla="*/ 3148946 h 3264836"/>
              <a:gd name="connsiteX1722" fmla="*/ 692710 w 5160432"/>
              <a:gd name="connsiteY1722" fmla="*/ 3143624 h 3264836"/>
              <a:gd name="connsiteX1723" fmla="*/ 699240 w 5160432"/>
              <a:gd name="connsiteY1723" fmla="*/ 3145012 h 3264836"/>
              <a:gd name="connsiteX1724" fmla="*/ 702505 w 5160432"/>
              <a:gd name="connsiteY1724" fmla="*/ 3147558 h 3264836"/>
              <a:gd name="connsiteX1725" fmla="*/ 699240 w 5160432"/>
              <a:gd name="connsiteY1725" fmla="*/ 3148715 h 3264836"/>
              <a:gd name="connsiteX1726" fmla="*/ 674985 w 5160432"/>
              <a:gd name="connsiteY1726" fmla="*/ 3148946 h 3264836"/>
              <a:gd name="connsiteX1727" fmla="*/ 196466 w 5160432"/>
              <a:gd name="connsiteY1727" fmla="*/ 3018912 h 3264836"/>
              <a:gd name="connsiteX1728" fmla="*/ 192676 w 5160432"/>
              <a:gd name="connsiteY1728" fmla="*/ 3016106 h 3264836"/>
              <a:gd name="connsiteX1729" fmla="*/ 203404 w 5160432"/>
              <a:gd name="connsiteY1729" fmla="*/ 3014718 h 3264836"/>
              <a:gd name="connsiteX1730" fmla="*/ 203404 w 5160432"/>
              <a:gd name="connsiteY1730" fmla="*/ 3019115 h 3264836"/>
              <a:gd name="connsiteX1731" fmla="*/ 196466 w 5160432"/>
              <a:gd name="connsiteY1731" fmla="*/ 3018912 h 3264836"/>
              <a:gd name="connsiteX1732" fmla="*/ 240253 w 5160432"/>
              <a:gd name="connsiteY1732" fmla="*/ 3084145 h 3264836"/>
              <a:gd name="connsiteX1733" fmla="*/ 241186 w 5160432"/>
              <a:gd name="connsiteY1733" fmla="*/ 3083452 h 3264836"/>
              <a:gd name="connsiteX1734" fmla="*/ 237921 w 5160432"/>
              <a:gd name="connsiteY1734" fmla="*/ 3082294 h 3264836"/>
              <a:gd name="connsiteX1735" fmla="*/ 235589 w 5160432"/>
              <a:gd name="connsiteY1735" fmla="*/ 3081601 h 3264836"/>
              <a:gd name="connsiteX1736" fmla="*/ 234656 w 5160432"/>
              <a:gd name="connsiteY1736" fmla="*/ 3081602 h 3264836"/>
              <a:gd name="connsiteX1737" fmla="*/ 234190 w 5160432"/>
              <a:gd name="connsiteY1737" fmla="*/ 3081832 h 3264836"/>
              <a:gd name="connsiteX1738" fmla="*/ 236055 w 5160432"/>
              <a:gd name="connsiteY1738" fmla="*/ 3082526 h 3264836"/>
              <a:gd name="connsiteX1739" fmla="*/ 240253 w 5160432"/>
              <a:gd name="connsiteY1739" fmla="*/ 3084145 h 3264836"/>
              <a:gd name="connsiteX1740" fmla="*/ 525721 w 5160432"/>
              <a:gd name="connsiteY1740" fmla="*/ 3182040 h 3264836"/>
              <a:gd name="connsiteX1741" fmla="*/ 537849 w 5160432"/>
              <a:gd name="connsiteY1741" fmla="*/ 3175560 h 3264836"/>
              <a:gd name="connsiteX1742" fmla="*/ 557905 w 5160432"/>
              <a:gd name="connsiteY1742" fmla="*/ 3175560 h 3264836"/>
              <a:gd name="connsiteX1743" fmla="*/ 569567 w 5160432"/>
              <a:gd name="connsiteY1743" fmla="*/ 3181114 h 3264836"/>
              <a:gd name="connsiteX1744" fmla="*/ 569100 w 5160432"/>
              <a:gd name="connsiteY1744" fmla="*/ 3182040 h 3264836"/>
              <a:gd name="connsiteX1745" fmla="*/ 561637 w 5160432"/>
              <a:gd name="connsiteY1745" fmla="*/ 3184355 h 3264836"/>
              <a:gd name="connsiteX1746" fmla="*/ 535049 w 5160432"/>
              <a:gd name="connsiteY1746" fmla="*/ 3184353 h 3264836"/>
              <a:gd name="connsiteX1747" fmla="*/ 525721 w 5160432"/>
              <a:gd name="connsiteY1747" fmla="*/ 3182040 h 3264836"/>
              <a:gd name="connsiteX1748" fmla="*/ 682448 w 5160432"/>
              <a:gd name="connsiteY1748" fmla="*/ 3236193 h 3264836"/>
              <a:gd name="connsiteX1749" fmla="*/ 683847 w 5160432"/>
              <a:gd name="connsiteY1749" fmla="*/ 3236195 h 3264836"/>
              <a:gd name="connsiteX1750" fmla="*/ 683847 w 5160432"/>
              <a:gd name="connsiteY1750" fmla="*/ 3235962 h 3264836"/>
              <a:gd name="connsiteX1751" fmla="*/ 684313 w 5160432"/>
              <a:gd name="connsiteY1751" fmla="*/ 3235730 h 3264836"/>
              <a:gd name="connsiteX1752" fmla="*/ 685246 w 5160432"/>
              <a:gd name="connsiteY1752" fmla="*/ 3234805 h 3264836"/>
              <a:gd name="connsiteX1753" fmla="*/ 142299 w 5160432"/>
              <a:gd name="connsiteY1753" fmla="*/ 3088543 h 3264836"/>
              <a:gd name="connsiteX1754" fmla="*/ 142299 w 5160432"/>
              <a:gd name="connsiteY1754" fmla="*/ 3084146 h 3264836"/>
              <a:gd name="connsiteX1755" fmla="*/ 160025 w 5160432"/>
              <a:gd name="connsiteY1755" fmla="*/ 3084377 h 3264836"/>
              <a:gd name="connsiteX1756" fmla="*/ 161890 w 5160432"/>
              <a:gd name="connsiteY1756" fmla="*/ 3087156 h 3264836"/>
              <a:gd name="connsiteX1757" fmla="*/ 160024 w 5160432"/>
              <a:gd name="connsiteY1757" fmla="*/ 3088542 h 3264836"/>
              <a:gd name="connsiteX1758" fmla="*/ 431525 w 5160432"/>
              <a:gd name="connsiteY1758" fmla="*/ 3179032 h 3264836"/>
              <a:gd name="connsiteX1759" fmla="*/ 431963 w 5160432"/>
              <a:gd name="connsiteY1759" fmla="*/ 3175330 h 3264836"/>
              <a:gd name="connsiteX1760" fmla="*/ 447823 w 5160432"/>
              <a:gd name="connsiteY1760" fmla="*/ 3175097 h 3264836"/>
              <a:gd name="connsiteX1761" fmla="*/ 441410 w 5160432"/>
              <a:gd name="connsiteY1761" fmla="*/ 3179061 h 3264836"/>
              <a:gd name="connsiteX1762" fmla="*/ 431498 w 5160432"/>
              <a:gd name="connsiteY1762" fmla="*/ 3179263 h 3264836"/>
              <a:gd name="connsiteX1763" fmla="*/ 431498 w 5160432"/>
              <a:gd name="connsiteY1763" fmla="*/ 3179032 h 3264836"/>
              <a:gd name="connsiteX1764" fmla="*/ 431525 w 5160432"/>
              <a:gd name="connsiteY1764" fmla="*/ 3179032 h 3264836"/>
              <a:gd name="connsiteX1765" fmla="*/ 89589 w 5160432"/>
              <a:gd name="connsiteY1765" fmla="*/ 3079749 h 3264836"/>
              <a:gd name="connsiteX1766" fmla="*/ 80727 w 5160432"/>
              <a:gd name="connsiteY1766" fmla="*/ 3075583 h 3264836"/>
              <a:gd name="connsiteX1767" fmla="*/ 93787 w 5160432"/>
              <a:gd name="connsiteY1767" fmla="*/ 3071650 h 3264836"/>
              <a:gd name="connsiteX1768" fmla="*/ 162822 w 5160432"/>
              <a:gd name="connsiteY1768" fmla="*/ 3071882 h 3264836"/>
              <a:gd name="connsiteX1769" fmla="*/ 424034 w 5160432"/>
              <a:gd name="connsiteY1769" fmla="*/ 3070955 h 3264836"/>
              <a:gd name="connsiteX1770" fmla="*/ 815852 w 5160432"/>
              <a:gd name="connsiteY1770" fmla="*/ 3072576 h 3264836"/>
              <a:gd name="connsiteX1771" fmla="*/ 850369 w 5160432"/>
              <a:gd name="connsiteY1771" fmla="*/ 3071650 h 3264836"/>
              <a:gd name="connsiteX1772" fmla="*/ 854567 w 5160432"/>
              <a:gd name="connsiteY1772" fmla="*/ 3073502 h 3264836"/>
              <a:gd name="connsiteX1773" fmla="*/ 987507 w 5160432"/>
              <a:gd name="connsiteY1773" fmla="*/ 3073270 h 3264836"/>
              <a:gd name="connsiteX1774" fmla="*/ 1022957 w 5160432"/>
              <a:gd name="connsiteY1774" fmla="*/ 3066559 h 3264836"/>
              <a:gd name="connsiteX1775" fmla="*/ 1022956 w 5160432"/>
              <a:gd name="connsiteY1775" fmla="*/ 3065633 h 3264836"/>
              <a:gd name="connsiteX1776" fmla="*/ 1020157 w 5160432"/>
              <a:gd name="connsiteY1776" fmla="*/ 3065170 h 3264836"/>
              <a:gd name="connsiteX1777" fmla="*/ 1017826 w 5160432"/>
              <a:gd name="connsiteY1777" fmla="*/ 3062393 h 3264836"/>
              <a:gd name="connsiteX1778" fmla="*/ 1009896 w 5160432"/>
              <a:gd name="connsiteY1778" fmla="*/ 3053367 h 3264836"/>
              <a:gd name="connsiteX1779" fmla="*/ 992637 w 5160432"/>
              <a:gd name="connsiteY1779" fmla="*/ 3053367 h 3264836"/>
              <a:gd name="connsiteX1780" fmla="*/ 966516 w 5160432"/>
              <a:gd name="connsiteY1780" fmla="*/ 3053830 h 3264836"/>
              <a:gd name="connsiteX1781" fmla="*/ 957653 w 5160432"/>
              <a:gd name="connsiteY1781" fmla="*/ 3053830 h 3264836"/>
              <a:gd name="connsiteX1782" fmla="*/ 943659 w 5160432"/>
              <a:gd name="connsiteY1782" fmla="*/ 3054525 h 3264836"/>
              <a:gd name="connsiteX1783" fmla="*/ 913340 w 5160432"/>
              <a:gd name="connsiteY1783" fmla="*/ 3057765 h 3264836"/>
              <a:gd name="connsiteX1784" fmla="*/ 898413 w 5160432"/>
              <a:gd name="connsiteY1784" fmla="*/ 3057533 h 3264836"/>
              <a:gd name="connsiteX1785" fmla="*/ 880222 w 5160432"/>
              <a:gd name="connsiteY1785" fmla="*/ 3053136 h 3264836"/>
              <a:gd name="connsiteX1786" fmla="*/ 870427 w 5160432"/>
              <a:gd name="connsiteY1786" fmla="*/ 3049433 h 3264836"/>
              <a:gd name="connsiteX1787" fmla="*/ 871360 w 5160432"/>
              <a:gd name="connsiteY1787" fmla="*/ 3048739 h 3264836"/>
              <a:gd name="connsiteX1788" fmla="*/ 861098 w 5160432"/>
              <a:gd name="connsiteY1788" fmla="*/ 3050590 h 3264836"/>
              <a:gd name="connsiteX1789" fmla="*/ 856433 w 5160432"/>
              <a:gd name="connsiteY1789" fmla="*/ 3051053 h 3264836"/>
              <a:gd name="connsiteX1790" fmla="*/ 855034 w 5160432"/>
              <a:gd name="connsiteY1790" fmla="*/ 3050822 h 3264836"/>
              <a:gd name="connsiteX1791" fmla="*/ 852235 w 5160432"/>
              <a:gd name="connsiteY1791" fmla="*/ 3053367 h 3264836"/>
              <a:gd name="connsiteX1792" fmla="*/ 834976 w 5160432"/>
              <a:gd name="connsiteY1792" fmla="*/ 3053599 h 3264836"/>
              <a:gd name="connsiteX1793" fmla="*/ 832644 w 5160432"/>
              <a:gd name="connsiteY1793" fmla="*/ 3050359 h 3264836"/>
              <a:gd name="connsiteX1794" fmla="*/ 833111 w 5160432"/>
              <a:gd name="connsiteY1794" fmla="*/ 3049896 h 3264836"/>
              <a:gd name="connsiteX1795" fmla="*/ 832644 w 5160432"/>
              <a:gd name="connsiteY1795" fmla="*/ 3049896 h 3264836"/>
              <a:gd name="connsiteX1796" fmla="*/ 827047 w 5160432"/>
              <a:gd name="connsiteY1796" fmla="*/ 3050590 h 3264836"/>
              <a:gd name="connsiteX1797" fmla="*/ 817718 w 5160432"/>
              <a:gd name="connsiteY1797" fmla="*/ 3049433 h 3264836"/>
              <a:gd name="connsiteX1798" fmla="*/ 814452 w 5160432"/>
              <a:gd name="connsiteY1798" fmla="*/ 3045036 h 3264836"/>
              <a:gd name="connsiteX1799" fmla="*/ 801392 w 5160432"/>
              <a:gd name="connsiteY1799" fmla="*/ 3045036 h 3264836"/>
              <a:gd name="connsiteX1800" fmla="*/ 788798 w 5160432"/>
              <a:gd name="connsiteY1800" fmla="*/ 3048739 h 3264836"/>
              <a:gd name="connsiteX1801" fmla="*/ 748217 w 5160432"/>
              <a:gd name="connsiteY1801" fmla="*/ 3049202 h 3264836"/>
              <a:gd name="connsiteX1802" fmla="*/ 747751 w 5160432"/>
              <a:gd name="connsiteY1802" fmla="*/ 3045730 h 3264836"/>
              <a:gd name="connsiteX1803" fmla="*/ 746817 w 5160432"/>
              <a:gd name="connsiteY1803" fmla="*/ 3045730 h 3264836"/>
              <a:gd name="connsiteX1804" fmla="*/ 747284 w 5160432"/>
              <a:gd name="connsiteY1804" fmla="*/ 3045499 h 3264836"/>
              <a:gd name="connsiteX1805" fmla="*/ 741220 w 5160432"/>
              <a:gd name="connsiteY1805" fmla="*/ 3045730 h 3264836"/>
              <a:gd name="connsiteX1806" fmla="*/ 738888 w 5160432"/>
              <a:gd name="connsiteY1806" fmla="*/ 3049202 h 3264836"/>
              <a:gd name="connsiteX1807" fmla="*/ 721629 w 5160432"/>
              <a:gd name="connsiteY1807" fmla="*/ 3049896 h 3264836"/>
              <a:gd name="connsiteX1808" fmla="*/ 704371 w 5160432"/>
              <a:gd name="connsiteY1808" fmla="*/ 3049432 h 3264836"/>
              <a:gd name="connsiteX1809" fmla="*/ 697840 w 5160432"/>
              <a:gd name="connsiteY1809" fmla="*/ 3048737 h 3264836"/>
              <a:gd name="connsiteX1810" fmla="*/ 692710 w 5160432"/>
              <a:gd name="connsiteY1810" fmla="*/ 3046424 h 3264836"/>
              <a:gd name="connsiteX1811" fmla="*/ 660991 w 5160432"/>
              <a:gd name="connsiteY1811" fmla="*/ 3049431 h 3264836"/>
              <a:gd name="connsiteX1812" fmla="*/ 626474 w 5160432"/>
              <a:gd name="connsiteY1812" fmla="*/ 3048969 h 3264836"/>
              <a:gd name="connsiteX1813" fmla="*/ 622743 w 5160432"/>
              <a:gd name="connsiteY1813" fmla="*/ 3047118 h 3264836"/>
              <a:gd name="connsiteX1814" fmla="*/ 623208 w 5160432"/>
              <a:gd name="connsiteY1814" fmla="*/ 3046424 h 3264836"/>
              <a:gd name="connsiteX1815" fmla="*/ 608282 w 5160432"/>
              <a:gd name="connsiteY1815" fmla="*/ 3049200 h 3264836"/>
              <a:gd name="connsiteX1816" fmla="*/ 599887 w 5160432"/>
              <a:gd name="connsiteY1816" fmla="*/ 3049201 h 3264836"/>
              <a:gd name="connsiteX1817" fmla="*/ 573299 w 5160432"/>
              <a:gd name="connsiteY1817" fmla="*/ 3049201 h 3264836"/>
              <a:gd name="connsiteX1818" fmla="*/ 563970 w 5160432"/>
              <a:gd name="connsiteY1818" fmla="*/ 3049202 h 3264836"/>
              <a:gd name="connsiteX1819" fmla="*/ 538315 w 5160432"/>
              <a:gd name="connsiteY1819" fmla="*/ 3044804 h 3264836"/>
              <a:gd name="connsiteX1820" fmla="*/ 531785 w 5160432"/>
              <a:gd name="connsiteY1820" fmla="*/ 3044341 h 3264836"/>
              <a:gd name="connsiteX1821" fmla="*/ 527586 w 5160432"/>
              <a:gd name="connsiteY1821" fmla="*/ 3041564 h 3264836"/>
              <a:gd name="connsiteX1822" fmla="*/ 527586 w 5160432"/>
              <a:gd name="connsiteY1822" fmla="*/ 3040869 h 3264836"/>
              <a:gd name="connsiteX1823" fmla="*/ 521522 w 5160432"/>
              <a:gd name="connsiteY1823" fmla="*/ 3039017 h 3264836"/>
              <a:gd name="connsiteX1824" fmla="*/ 521989 w 5160432"/>
              <a:gd name="connsiteY1824" fmla="*/ 3036935 h 3264836"/>
              <a:gd name="connsiteX1825" fmla="*/ 563504 w 5160432"/>
              <a:gd name="connsiteY1825" fmla="*/ 3036241 h 3264836"/>
              <a:gd name="connsiteX1826" fmla="*/ 591023 w 5160432"/>
              <a:gd name="connsiteY1826" fmla="*/ 3034852 h 3264836"/>
              <a:gd name="connsiteX1827" fmla="*/ 601752 w 5160432"/>
              <a:gd name="connsiteY1827" fmla="*/ 3033928 h 3264836"/>
              <a:gd name="connsiteX1828" fmla="*/ 614813 w 5160432"/>
              <a:gd name="connsiteY1828" fmla="*/ 3035778 h 3264836"/>
              <a:gd name="connsiteX1829" fmla="*/ 624608 w 5160432"/>
              <a:gd name="connsiteY1829" fmla="*/ 3035778 h 3264836"/>
              <a:gd name="connsiteX1830" fmla="*/ 626474 w 5160432"/>
              <a:gd name="connsiteY1830" fmla="*/ 3034158 h 3264836"/>
              <a:gd name="connsiteX1831" fmla="*/ 656793 w 5160432"/>
              <a:gd name="connsiteY1831" fmla="*/ 3032076 h 3264836"/>
              <a:gd name="connsiteX1832" fmla="*/ 666122 w 5160432"/>
              <a:gd name="connsiteY1832" fmla="*/ 3033233 h 3264836"/>
              <a:gd name="connsiteX1833" fmla="*/ 669853 w 5160432"/>
              <a:gd name="connsiteY1833" fmla="*/ 3032076 h 3264836"/>
              <a:gd name="connsiteX1834" fmla="*/ 681981 w 5160432"/>
              <a:gd name="connsiteY1834" fmla="*/ 3030919 h 3264836"/>
              <a:gd name="connsiteX1835" fmla="*/ 705304 w 5160432"/>
              <a:gd name="connsiteY1835" fmla="*/ 3030456 h 3264836"/>
              <a:gd name="connsiteX1836" fmla="*/ 696907 w 5160432"/>
              <a:gd name="connsiteY1836" fmla="*/ 3028605 h 3264836"/>
              <a:gd name="connsiteX1837" fmla="*/ 693642 w 5160432"/>
              <a:gd name="connsiteY1837" fmla="*/ 3026059 h 3264836"/>
              <a:gd name="connsiteX1838" fmla="*/ 690378 w 5160432"/>
              <a:gd name="connsiteY1838" fmla="*/ 3026059 h 3264836"/>
              <a:gd name="connsiteX1839" fmla="*/ 675917 w 5160432"/>
              <a:gd name="connsiteY1839" fmla="*/ 3029762 h 3264836"/>
              <a:gd name="connsiteX1840" fmla="*/ 648397 w 5160432"/>
              <a:gd name="connsiteY1840" fmla="*/ 3030225 h 3264836"/>
              <a:gd name="connsiteX1841" fmla="*/ 623209 w 5160432"/>
              <a:gd name="connsiteY1841" fmla="*/ 3029761 h 3264836"/>
              <a:gd name="connsiteX1842" fmla="*/ 612481 w 5160432"/>
              <a:gd name="connsiteY1842" fmla="*/ 3030687 h 3264836"/>
              <a:gd name="connsiteX1843" fmla="*/ 595222 w 5160432"/>
              <a:gd name="connsiteY1843" fmla="*/ 3030454 h 3264836"/>
              <a:gd name="connsiteX1844" fmla="*/ 583561 w 5160432"/>
              <a:gd name="connsiteY1844" fmla="*/ 3027679 h 3264836"/>
              <a:gd name="connsiteX1845" fmla="*/ 535983 w 5160432"/>
              <a:gd name="connsiteY1845" fmla="*/ 3026057 h 3264836"/>
              <a:gd name="connsiteX1846" fmla="*/ 506129 w 5160432"/>
              <a:gd name="connsiteY1846" fmla="*/ 3025827 h 3264836"/>
              <a:gd name="connsiteX1847" fmla="*/ 476743 w 5160432"/>
              <a:gd name="connsiteY1847" fmla="*/ 3022355 h 3264836"/>
              <a:gd name="connsiteX1848" fmla="*/ 429165 w 5160432"/>
              <a:gd name="connsiteY1848" fmla="*/ 3023281 h 3264836"/>
              <a:gd name="connsiteX1849" fmla="*/ 414238 w 5160432"/>
              <a:gd name="connsiteY1849" fmla="*/ 3017727 h 3264836"/>
              <a:gd name="connsiteX1850" fmla="*/ 415638 w 5160432"/>
              <a:gd name="connsiteY1850" fmla="*/ 3017263 h 3264836"/>
              <a:gd name="connsiteX1851" fmla="*/ 433363 w 5160432"/>
              <a:gd name="connsiteY1851" fmla="*/ 3017032 h 3264836"/>
              <a:gd name="connsiteX1852" fmla="*/ 468347 w 5160432"/>
              <a:gd name="connsiteY1852" fmla="*/ 3016801 h 3264836"/>
              <a:gd name="connsiteX1853" fmla="*/ 476276 w 5160432"/>
              <a:gd name="connsiteY1853" fmla="*/ 3017957 h 3264836"/>
              <a:gd name="connsiteX1854" fmla="*/ 480941 w 5160432"/>
              <a:gd name="connsiteY1854" fmla="*/ 3015875 h 3264836"/>
              <a:gd name="connsiteX1855" fmla="*/ 605484 w 5160432"/>
              <a:gd name="connsiteY1855" fmla="*/ 3015876 h 3264836"/>
              <a:gd name="connsiteX1856" fmla="*/ 607816 w 5160432"/>
              <a:gd name="connsiteY1856" fmla="*/ 3018421 h 3264836"/>
              <a:gd name="connsiteX1857" fmla="*/ 608749 w 5160432"/>
              <a:gd name="connsiteY1857" fmla="*/ 3017959 h 3264836"/>
              <a:gd name="connsiteX1858" fmla="*/ 617611 w 5160432"/>
              <a:gd name="connsiteY1858" fmla="*/ 3016570 h 3264836"/>
              <a:gd name="connsiteX1859" fmla="*/ 696908 w 5160432"/>
              <a:gd name="connsiteY1859" fmla="*/ 3016339 h 3264836"/>
              <a:gd name="connsiteX1860" fmla="*/ 697840 w 5160432"/>
              <a:gd name="connsiteY1860" fmla="*/ 3017265 h 3264836"/>
              <a:gd name="connsiteX1861" fmla="*/ 695975 w 5160432"/>
              <a:gd name="connsiteY1861" fmla="*/ 3017959 h 3264836"/>
              <a:gd name="connsiteX1862" fmla="*/ 766408 w 5160432"/>
              <a:gd name="connsiteY1862" fmla="*/ 3017496 h 3264836"/>
              <a:gd name="connsiteX1863" fmla="*/ 772472 w 5160432"/>
              <a:gd name="connsiteY1863" fmla="*/ 3015182 h 3264836"/>
              <a:gd name="connsiteX1864" fmla="*/ 1098957 w 5160432"/>
              <a:gd name="connsiteY1864" fmla="*/ 3013144 h 3264836"/>
              <a:gd name="connsiteX1865" fmla="*/ 1102019 w 5160432"/>
              <a:gd name="connsiteY1865" fmla="*/ 3013504 h 3264836"/>
              <a:gd name="connsiteX1866" fmla="*/ 1141770 w 5160432"/>
              <a:gd name="connsiteY1866" fmla="*/ 3012877 h 3264836"/>
              <a:gd name="connsiteX1867" fmla="*/ 1143273 w 5160432"/>
              <a:gd name="connsiteY1867" fmla="*/ 3012868 h 3264836"/>
              <a:gd name="connsiteX1868" fmla="*/ 1145166 w 5160432"/>
              <a:gd name="connsiteY1868" fmla="*/ 3012868 h 3264836"/>
              <a:gd name="connsiteX1869" fmla="*/ 1143300 w 5160432"/>
              <a:gd name="connsiteY1869" fmla="*/ 3012868 h 3264836"/>
              <a:gd name="connsiteX1870" fmla="*/ 1143273 w 5160432"/>
              <a:gd name="connsiteY1870" fmla="*/ 3012868 h 3264836"/>
              <a:gd name="connsiteX1871" fmla="*/ 1142368 w 5160432"/>
              <a:gd name="connsiteY1871" fmla="*/ 3012868 h 3264836"/>
              <a:gd name="connsiteX1872" fmla="*/ 1141770 w 5160432"/>
              <a:gd name="connsiteY1872" fmla="*/ 3012877 h 3264836"/>
              <a:gd name="connsiteX1873" fmla="*/ 1098957 w 5160432"/>
              <a:gd name="connsiteY1873" fmla="*/ 3013144 h 3264836"/>
              <a:gd name="connsiteX1874" fmla="*/ 1063071 w 5160432"/>
              <a:gd name="connsiteY1874" fmla="*/ 3008933 h 3264836"/>
              <a:gd name="connsiteX1875" fmla="*/ 927800 w 5160432"/>
              <a:gd name="connsiteY1875" fmla="*/ 3008008 h 3264836"/>
              <a:gd name="connsiteX1876" fmla="*/ 910876 w 5160432"/>
              <a:gd name="connsiteY1876" fmla="*/ 3001368 h 3264836"/>
              <a:gd name="connsiteX1877" fmla="*/ 916901 w 5160432"/>
              <a:gd name="connsiteY1877" fmla="*/ 2996571 h 3264836"/>
              <a:gd name="connsiteX1878" fmla="*/ 924477 w 5160432"/>
              <a:gd name="connsiteY1878" fmla="*/ 2993312 h 3264836"/>
              <a:gd name="connsiteX1879" fmla="*/ 935264 w 5160432"/>
              <a:gd name="connsiteY1879" fmla="*/ 2991808 h 3264836"/>
              <a:gd name="connsiteX1880" fmla="*/ 938529 w 5160432"/>
              <a:gd name="connsiteY1880" fmla="*/ 2992271 h 3264836"/>
              <a:gd name="connsiteX1881" fmla="*/ 940861 w 5160432"/>
              <a:gd name="connsiteY1881" fmla="*/ 2991113 h 3264836"/>
              <a:gd name="connsiteX1882" fmla="*/ 961384 w 5160432"/>
              <a:gd name="connsiteY1882" fmla="*/ 2989031 h 3264836"/>
              <a:gd name="connsiteX1883" fmla="*/ 923136 w 5160432"/>
              <a:gd name="connsiteY1883" fmla="*/ 2982782 h 3264836"/>
              <a:gd name="connsiteX1884" fmla="*/ 900746 w 5160432"/>
              <a:gd name="connsiteY1884" fmla="*/ 2981856 h 3264836"/>
              <a:gd name="connsiteX1885" fmla="*/ 884887 w 5160432"/>
              <a:gd name="connsiteY1885" fmla="*/ 2981856 h 3264836"/>
              <a:gd name="connsiteX1886" fmla="*/ 849436 w 5160432"/>
              <a:gd name="connsiteY1886" fmla="*/ 2981856 h 3264836"/>
              <a:gd name="connsiteX1887" fmla="*/ 822383 w 5160432"/>
              <a:gd name="connsiteY1887" fmla="*/ 2978848 h 3264836"/>
              <a:gd name="connsiteX1888" fmla="*/ 740754 w 5160432"/>
              <a:gd name="connsiteY1888" fmla="*/ 2980005 h 3264836"/>
              <a:gd name="connsiteX1889" fmla="*/ 729093 w 5160432"/>
              <a:gd name="connsiteY1889" fmla="*/ 2978153 h 3264836"/>
              <a:gd name="connsiteX1890" fmla="*/ 669854 w 5160432"/>
              <a:gd name="connsiteY1890" fmla="*/ 2978153 h 3264836"/>
              <a:gd name="connsiteX1891" fmla="*/ 661924 w 5160432"/>
              <a:gd name="connsiteY1891" fmla="*/ 2977228 h 3264836"/>
              <a:gd name="connsiteX1892" fmla="*/ 645131 w 5160432"/>
              <a:gd name="connsiteY1892" fmla="*/ 2977691 h 3264836"/>
              <a:gd name="connsiteX1893" fmla="*/ 640000 w 5160432"/>
              <a:gd name="connsiteY1893" fmla="*/ 2977459 h 3264836"/>
              <a:gd name="connsiteX1894" fmla="*/ 600819 w 5160432"/>
              <a:gd name="connsiteY1894" fmla="*/ 2972831 h 3264836"/>
              <a:gd name="connsiteX1895" fmla="*/ 599419 w 5160432"/>
              <a:gd name="connsiteY1895" fmla="*/ 2969591 h 3264836"/>
              <a:gd name="connsiteX1896" fmla="*/ 591024 w 5160432"/>
              <a:gd name="connsiteY1896" fmla="*/ 2970053 h 3264836"/>
              <a:gd name="connsiteX1897" fmla="*/ 580295 w 5160432"/>
              <a:gd name="connsiteY1897" fmla="*/ 2970285 h 3264836"/>
              <a:gd name="connsiteX1898" fmla="*/ 572832 w 5160432"/>
              <a:gd name="connsiteY1898" fmla="*/ 2969822 h 3264836"/>
              <a:gd name="connsiteX1899" fmla="*/ 564901 w 5160432"/>
              <a:gd name="connsiteY1899" fmla="*/ 2973525 h 3264836"/>
              <a:gd name="connsiteX1900" fmla="*/ 556507 w 5160432"/>
              <a:gd name="connsiteY1900" fmla="*/ 2973525 h 3264836"/>
              <a:gd name="connsiteX1901" fmla="*/ 545778 w 5160432"/>
              <a:gd name="connsiteY1901" fmla="*/ 2969359 h 3264836"/>
              <a:gd name="connsiteX1902" fmla="*/ 535982 w 5160432"/>
              <a:gd name="connsiteY1902" fmla="*/ 2969359 h 3264836"/>
              <a:gd name="connsiteX1903" fmla="*/ 530385 w 5160432"/>
              <a:gd name="connsiteY1903" fmla="*/ 2969591 h 3264836"/>
              <a:gd name="connsiteX1904" fmla="*/ 521989 w 5160432"/>
              <a:gd name="connsiteY1904" fmla="*/ 2968896 h 3264836"/>
              <a:gd name="connsiteX1905" fmla="*/ 522921 w 5160432"/>
              <a:gd name="connsiteY1905" fmla="*/ 2961722 h 3264836"/>
              <a:gd name="connsiteX1906" fmla="*/ 626940 w 5160432"/>
              <a:gd name="connsiteY1906" fmla="*/ 2960102 h 3264836"/>
              <a:gd name="connsiteX1907" fmla="*/ 635337 w 5160432"/>
              <a:gd name="connsiteY1907" fmla="*/ 2960796 h 3264836"/>
              <a:gd name="connsiteX1908" fmla="*/ 627873 w 5160432"/>
              <a:gd name="connsiteY1908" fmla="*/ 2961722 h 3264836"/>
              <a:gd name="connsiteX1909" fmla="*/ 632071 w 5160432"/>
              <a:gd name="connsiteY1909" fmla="*/ 2963111 h 3264836"/>
              <a:gd name="connsiteX1910" fmla="*/ 635803 w 5160432"/>
              <a:gd name="connsiteY1910" fmla="*/ 2960796 h 3264836"/>
              <a:gd name="connsiteX1911" fmla="*/ 801858 w 5160432"/>
              <a:gd name="connsiteY1911" fmla="*/ 2959871 h 3264836"/>
              <a:gd name="connsiteX1912" fmla="*/ 919403 w 5160432"/>
              <a:gd name="connsiteY1912" fmla="*/ 2959871 h 3264836"/>
              <a:gd name="connsiteX1913" fmla="*/ 936662 w 5160432"/>
              <a:gd name="connsiteY1913" fmla="*/ 2958713 h 3264836"/>
              <a:gd name="connsiteX1914" fmla="*/ 1075199 w 5160432"/>
              <a:gd name="connsiteY1914" fmla="*/ 2958482 h 3264836"/>
              <a:gd name="connsiteX1915" fmla="*/ 1087792 w 5160432"/>
              <a:gd name="connsiteY1915" fmla="*/ 2957788 h 3264836"/>
              <a:gd name="connsiteX1916" fmla="*/ 1089192 w 5160432"/>
              <a:gd name="connsiteY1916" fmla="*/ 2956168 h 3264836"/>
              <a:gd name="connsiteX1917" fmla="*/ 1090125 w 5160432"/>
              <a:gd name="connsiteY1917" fmla="*/ 2951539 h 3264836"/>
              <a:gd name="connsiteX1918" fmla="*/ 1090125 w 5160432"/>
              <a:gd name="connsiteY1918" fmla="*/ 2949919 h 3264836"/>
              <a:gd name="connsiteX1919" fmla="*/ 1087793 w 5160432"/>
              <a:gd name="connsiteY1919" fmla="*/ 2949456 h 3264836"/>
              <a:gd name="connsiteX1920" fmla="*/ 1077065 w 5160432"/>
              <a:gd name="connsiteY1920" fmla="*/ 2947836 h 3264836"/>
              <a:gd name="connsiteX1921" fmla="*/ 1054209 w 5160432"/>
              <a:gd name="connsiteY1921" fmla="*/ 2947836 h 3264836"/>
              <a:gd name="connsiteX1922" fmla="*/ 1052809 w 5160432"/>
              <a:gd name="connsiteY1922" fmla="*/ 2944365 h 3264836"/>
              <a:gd name="connsiteX1923" fmla="*/ 1045812 w 5160432"/>
              <a:gd name="connsiteY1923" fmla="*/ 2947605 h 3264836"/>
              <a:gd name="connsiteX1924" fmla="*/ 1028554 w 5160432"/>
              <a:gd name="connsiteY1924" fmla="*/ 2947142 h 3264836"/>
              <a:gd name="connsiteX1925" fmla="*/ 1017826 w 5160432"/>
              <a:gd name="connsiteY1925" fmla="*/ 2943902 h 3264836"/>
              <a:gd name="connsiteX1926" fmla="*/ 1012695 w 5160432"/>
              <a:gd name="connsiteY1926" fmla="*/ 2943671 h 3264836"/>
              <a:gd name="connsiteX1927" fmla="*/ 1000567 w 5160432"/>
              <a:gd name="connsiteY1927" fmla="*/ 2947142 h 3264836"/>
              <a:gd name="connsiteX1928" fmla="*/ 949723 w 5160432"/>
              <a:gd name="connsiteY1928" fmla="*/ 2947142 h 3264836"/>
              <a:gd name="connsiteX1929" fmla="*/ 950191 w 5160432"/>
              <a:gd name="connsiteY1929" fmla="*/ 2948762 h 3264836"/>
              <a:gd name="connsiteX1930" fmla="*/ 941327 w 5160432"/>
              <a:gd name="connsiteY1930" fmla="*/ 2948531 h 3264836"/>
              <a:gd name="connsiteX1931" fmla="*/ 923602 w 5160432"/>
              <a:gd name="connsiteY1931" fmla="*/ 2948299 h 3264836"/>
              <a:gd name="connsiteX1932" fmla="*/ 915206 w 5160432"/>
              <a:gd name="connsiteY1932" fmla="*/ 2948531 h 3264836"/>
              <a:gd name="connsiteX1933" fmla="*/ 905876 w 5160432"/>
              <a:gd name="connsiteY1933" fmla="*/ 2946911 h 3264836"/>
              <a:gd name="connsiteX1934" fmla="*/ 864363 w 5160432"/>
              <a:gd name="connsiteY1934" fmla="*/ 2946911 h 3264836"/>
              <a:gd name="connsiteX1935" fmla="*/ 868094 w 5160432"/>
              <a:gd name="connsiteY1935" fmla="*/ 2939968 h 3264836"/>
              <a:gd name="connsiteX1936" fmla="*/ 847570 w 5160432"/>
              <a:gd name="connsiteY1936" fmla="*/ 2940431 h 3264836"/>
              <a:gd name="connsiteX1937" fmla="*/ 852702 w 5160432"/>
              <a:gd name="connsiteY1937" fmla="*/ 2947374 h 3264836"/>
              <a:gd name="connsiteX1938" fmla="*/ 829379 w 5160432"/>
              <a:gd name="connsiteY1938" fmla="*/ 2947142 h 3264836"/>
              <a:gd name="connsiteX1939" fmla="*/ 824248 w 5160432"/>
              <a:gd name="connsiteY1939" fmla="*/ 2943902 h 3264836"/>
              <a:gd name="connsiteX1940" fmla="*/ 818185 w 5160432"/>
              <a:gd name="connsiteY1940" fmla="*/ 2943439 h 3264836"/>
              <a:gd name="connsiteX1941" fmla="*/ 825648 w 5160432"/>
              <a:gd name="connsiteY1941" fmla="*/ 2939274 h 3264836"/>
              <a:gd name="connsiteX1942" fmla="*/ 814452 w 5160432"/>
              <a:gd name="connsiteY1942" fmla="*/ 2938116 h 3264836"/>
              <a:gd name="connsiteX1943" fmla="*/ 801392 w 5160432"/>
              <a:gd name="connsiteY1943" fmla="*/ 2935571 h 3264836"/>
              <a:gd name="connsiteX1944" fmla="*/ 775737 w 5160432"/>
              <a:gd name="connsiteY1944" fmla="*/ 2933951 h 3264836"/>
              <a:gd name="connsiteX1945" fmla="*/ 678249 w 5160432"/>
              <a:gd name="connsiteY1945" fmla="*/ 2935571 h 3264836"/>
              <a:gd name="connsiteX1946" fmla="*/ 669853 w 5160432"/>
              <a:gd name="connsiteY1946" fmla="*/ 2934876 h 3264836"/>
              <a:gd name="connsiteX1947" fmla="*/ 682914 w 5160432"/>
              <a:gd name="connsiteY1947" fmla="*/ 2930248 h 3264836"/>
              <a:gd name="connsiteX1948" fmla="*/ 775271 w 5160432"/>
              <a:gd name="connsiteY1948" fmla="*/ 2930942 h 3264836"/>
              <a:gd name="connsiteX1949" fmla="*/ 783667 w 5160432"/>
              <a:gd name="connsiteY1949" fmla="*/ 2929554 h 3264836"/>
              <a:gd name="connsiteX1950" fmla="*/ 791131 w 5160432"/>
              <a:gd name="connsiteY1950" fmla="*/ 2929322 h 3264836"/>
              <a:gd name="connsiteX1951" fmla="*/ 793462 w 5160432"/>
              <a:gd name="connsiteY1951" fmla="*/ 2926082 h 3264836"/>
              <a:gd name="connsiteX1952" fmla="*/ 914739 w 5160432"/>
              <a:gd name="connsiteY1952" fmla="*/ 2925851 h 3264836"/>
              <a:gd name="connsiteX1953" fmla="*/ 918472 w 5160432"/>
              <a:gd name="connsiteY1953" fmla="*/ 2923074 h 3264836"/>
              <a:gd name="connsiteX1954" fmla="*/ 914740 w 5160432"/>
              <a:gd name="connsiteY1954" fmla="*/ 2922379 h 3264836"/>
              <a:gd name="connsiteX1955" fmla="*/ 940394 w 5160432"/>
              <a:gd name="connsiteY1955" fmla="*/ 2920759 h 3264836"/>
              <a:gd name="connsiteX1956" fmla="*/ 936196 w 5160432"/>
              <a:gd name="connsiteY1956" fmla="*/ 2922611 h 3264836"/>
              <a:gd name="connsiteX1957" fmla="*/ 940861 w 5160432"/>
              <a:gd name="connsiteY1957" fmla="*/ 2925388 h 3264836"/>
              <a:gd name="connsiteX1958" fmla="*/ 1029020 w 5160432"/>
              <a:gd name="connsiteY1958" fmla="*/ 2926545 h 3264836"/>
              <a:gd name="connsiteX1959" fmla="*/ 1071467 w 5160432"/>
              <a:gd name="connsiteY1959" fmla="*/ 2925156 h 3264836"/>
              <a:gd name="connsiteX1960" fmla="*/ 1079397 w 5160432"/>
              <a:gd name="connsiteY1960" fmla="*/ 2917288 h 3264836"/>
              <a:gd name="connsiteX1961" fmla="*/ 1079863 w 5160432"/>
              <a:gd name="connsiteY1961" fmla="*/ 2917056 h 3264836"/>
              <a:gd name="connsiteX1962" fmla="*/ 1086860 w 5160432"/>
              <a:gd name="connsiteY1962" fmla="*/ 2915899 h 3264836"/>
              <a:gd name="connsiteX1963" fmla="*/ 1055608 w 5160432"/>
              <a:gd name="connsiteY1963" fmla="*/ 2904559 h 3264836"/>
              <a:gd name="connsiteX1964" fmla="*/ 1159626 w 5160432"/>
              <a:gd name="connsiteY1964" fmla="*/ 2905022 h 3264836"/>
              <a:gd name="connsiteX1965" fmla="*/ 1158693 w 5160432"/>
              <a:gd name="connsiteY1965" fmla="*/ 2904097 h 3264836"/>
              <a:gd name="connsiteX1966" fmla="*/ 1189479 w 5160432"/>
              <a:gd name="connsiteY1966" fmla="*/ 2902245 h 3264836"/>
              <a:gd name="connsiteX1967" fmla="*/ 1191811 w 5160432"/>
              <a:gd name="connsiteY1967" fmla="*/ 2901782 h 3264836"/>
              <a:gd name="connsiteX1968" fmla="*/ 1193677 w 5160432"/>
              <a:gd name="connsiteY1968" fmla="*/ 2899931 h 3264836"/>
              <a:gd name="connsiteX1969" fmla="*/ 1197875 w 5160432"/>
              <a:gd name="connsiteY1969" fmla="*/ 2900162 h 3264836"/>
              <a:gd name="connsiteX1970" fmla="*/ 1200674 w 5160432"/>
              <a:gd name="connsiteY1970" fmla="*/ 2900162 h 3264836"/>
              <a:gd name="connsiteX1971" fmla="*/ 1203006 w 5160432"/>
              <a:gd name="connsiteY1971" fmla="*/ 2899699 h 3264836"/>
              <a:gd name="connsiteX1972" fmla="*/ 1205338 w 5160432"/>
              <a:gd name="connsiteY1972" fmla="*/ 2892294 h 3264836"/>
              <a:gd name="connsiteX1973" fmla="*/ 1194143 w 5160432"/>
              <a:gd name="connsiteY1973" fmla="*/ 2891137 h 3264836"/>
              <a:gd name="connsiteX1974" fmla="*/ 1123710 w 5160432"/>
              <a:gd name="connsiteY1974" fmla="*/ 2887665 h 3264836"/>
              <a:gd name="connsiteX1975" fmla="*/ 1116246 w 5160432"/>
              <a:gd name="connsiteY1975" fmla="*/ 2886739 h 3264836"/>
              <a:gd name="connsiteX1976" fmla="*/ 1106451 w 5160432"/>
              <a:gd name="connsiteY1976" fmla="*/ 2874011 h 3264836"/>
              <a:gd name="connsiteX1977" fmla="*/ 1117646 w 5160432"/>
              <a:gd name="connsiteY1977" fmla="*/ 2870077 h 3264836"/>
              <a:gd name="connsiteX1978" fmla="*/ 1121377 w 5160432"/>
              <a:gd name="connsiteY1978" fmla="*/ 2870308 h 3264836"/>
              <a:gd name="connsiteX1979" fmla="*/ 1124176 w 5160432"/>
              <a:gd name="connsiteY1979" fmla="*/ 2869151 h 3264836"/>
              <a:gd name="connsiteX1980" fmla="*/ 1151229 w 5160432"/>
              <a:gd name="connsiteY1980" fmla="*/ 2865448 h 3264836"/>
              <a:gd name="connsiteX1981" fmla="*/ 1176418 w 5160432"/>
              <a:gd name="connsiteY1981" fmla="*/ 2864754 h 3264836"/>
              <a:gd name="connsiteX1982" fmla="*/ 1228661 w 5160432"/>
              <a:gd name="connsiteY1982" fmla="*/ 2864754 h 3264836"/>
              <a:gd name="connsiteX1983" fmla="*/ 1243120 w 5160432"/>
              <a:gd name="connsiteY1983" fmla="*/ 2865680 h 3264836"/>
              <a:gd name="connsiteX1984" fmla="*/ 1254315 w 5160432"/>
              <a:gd name="connsiteY1984" fmla="*/ 2870540 h 3264836"/>
              <a:gd name="connsiteX1985" fmla="*/ 1254782 w 5160432"/>
              <a:gd name="connsiteY1985" fmla="*/ 2873548 h 3264836"/>
              <a:gd name="connsiteX1986" fmla="*/ 1230527 w 5160432"/>
              <a:gd name="connsiteY1986" fmla="*/ 2886277 h 3264836"/>
              <a:gd name="connsiteX1987" fmla="*/ 1234724 w 5160432"/>
              <a:gd name="connsiteY1987" fmla="*/ 2886739 h 3264836"/>
              <a:gd name="connsiteX1988" fmla="*/ 1246385 w 5160432"/>
              <a:gd name="connsiteY1988" fmla="*/ 2883731 h 3264836"/>
              <a:gd name="connsiteX1989" fmla="*/ 1338744 w 5160432"/>
              <a:gd name="connsiteY1989" fmla="*/ 2882805 h 3264836"/>
              <a:gd name="connsiteX1990" fmla="*/ 1403580 w 5160432"/>
              <a:gd name="connsiteY1990" fmla="*/ 2882342 h 3264836"/>
              <a:gd name="connsiteX1991" fmla="*/ 1417573 w 5160432"/>
              <a:gd name="connsiteY1991" fmla="*/ 2878408 h 3264836"/>
              <a:gd name="connsiteX1992" fmla="*/ 1403580 w 5160432"/>
              <a:gd name="connsiteY1992" fmla="*/ 2878639 h 3264836"/>
              <a:gd name="connsiteX1993" fmla="*/ 1389120 w 5160432"/>
              <a:gd name="connsiteY1993" fmla="*/ 2877482 h 3264836"/>
              <a:gd name="connsiteX1994" fmla="*/ 1398915 w 5160432"/>
              <a:gd name="connsiteY1994" fmla="*/ 2871234 h 3264836"/>
              <a:gd name="connsiteX1995" fmla="*/ 1402181 w 5160432"/>
              <a:gd name="connsiteY1995" fmla="*/ 2870771 h 3264836"/>
              <a:gd name="connsiteX1996" fmla="*/ 1351337 w 5160432"/>
              <a:gd name="connsiteY1996" fmla="*/ 2865680 h 3264836"/>
              <a:gd name="connsiteX1997" fmla="*/ 1301893 w 5160432"/>
              <a:gd name="connsiteY1997" fmla="*/ 2864754 h 3264836"/>
              <a:gd name="connsiteX1998" fmla="*/ 1266443 w 5160432"/>
              <a:gd name="connsiteY1998" fmla="*/ 2859894 h 3264836"/>
              <a:gd name="connsiteX1999" fmla="*/ 1266443 w 5160432"/>
              <a:gd name="connsiteY1999" fmla="*/ 2853182 h 3264836"/>
              <a:gd name="connsiteX2000" fmla="*/ 1279503 w 5160432"/>
              <a:gd name="connsiteY2000" fmla="*/ 2839065 h 3264836"/>
              <a:gd name="connsiteX2001" fmla="*/ 1273906 w 5160432"/>
              <a:gd name="connsiteY2001" fmla="*/ 2838602 h 3264836"/>
              <a:gd name="connsiteX2002" fmla="*/ 1273440 w 5160432"/>
              <a:gd name="connsiteY2002" fmla="*/ 2836983 h 3264836"/>
              <a:gd name="connsiteX2003" fmla="*/ 1265510 w 5160432"/>
              <a:gd name="connsiteY2003" fmla="*/ 2834205 h 3264836"/>
              <a:gd name="connsiteX2004" fmla="*/ 1255715 w 5160432"/>
              <a:gd name="connsiteY2004" fmla="*/ 2830965 h 3264836"/>
              <a:gd name="connsiteX2005" fmla="*/ 1146565 w 5160432"/>
              <a:gd name="connsiteY2005" fmla="*/ 2829808 h 3264836"/>
              <a:gd name="connsiteX2006" fmla="*/ 1098521 w 5160432"/>
              <a:gd name="connsiteY2006" fmla="*/ 2826105 h 3264836"/>
              <a:gd name="connsiteX2007" fmla="*/ 1091058 w 5160432"/>
              <a:gd name="connsiteY2007" fmla="*/ 2825643 h 3264836"/>
              <a:gd name="connsiteX2008" fmla="*/ 1063538 w 5160432"/>
              <a:gd name="connsiteY2008" fmla="*/ 2821477 h 3264836"/>
              <a:gd name="connsiteX2009" fmla="*/ 1084061 w 5160432"/>
              <a:gd name="connsiteY2009" fmla="*/ 2813377 h 3264836"/>
              <a:gd name="connsiteX2010" fmla="*/ 1108316 w 5160432"/>
              <a:gd name="connsiteY2010" fmla="*/ 2810600 h 3264836"/>
              <a:gd name="connsiteX2011" fmla="*/ 1133505 w 5160432"/>
              <a:gd name="connsiteY2011" fmla="*/ 2804351 h 3264836"/>
              <a:gd name="connsiteX2012" fmla="*/ 1152163 w 5160432"/>
              <a:gd name="connsiteY2012" fmla="*/ 2800185 h 3264836"/>
              <a:gd name="connsiteX2013" fmla="*/ 1151697 w 5160432"/>
              <a:gd name="connsiteY2013" fmla="*/ 2800417 h 3264836"/>
              <a:gd name="connsiteX2014" fmla="*/ 1168955 w 5160432"/>
              <a:gd name="connsiteY2014" fmla="*/ 2795557 h 3264836"/>
              <a:gd name="connsiteX2015" fmla="*/ 1189945 w 5160432"/>
              <a:gd name="connsiteY2015" fmla="*/ 2791623 h 3264836"/>
              <a:gd name="connsiteX2016" fmla="*/ 1203939 w 5160432"/>
              <a:gd name="connsiteY2016" fmla="*/ 2790234 h 3264836"/>
              <a:gd name="connsiteX2017" fmla="*/ 1213267 w 5160432"/>
              <a:gd name="connsiteY2017" fmla="*/ 2786994 h 3264836"/>
              <a:gd name="connsiteX2018" fmla="*/ 1212801 w 5160432"/>
              <a:gd name="connsiteY2018" fmla="*/ 2787226 h 3264836"/>
              <a:gd name="connsiteX2019" fmla="*/ 1258513 w 5160432"/>
              <a:gd name="connsiteY2019" fmla="*/ 2782828 h 3264836"/>
              <a:gd name="connsiteX2020" fmla="*/ 1261778 w 5160432"/>
              <a:gd name="connsiteY2020" fmla="*/ 2783523 h 3264836"/>
              <a:gd name="connsiteX2021" fmla="*/ 1265043 w 5160432"/>
              <a:gd name="connsiteY2021" fmla="*/ 2782366 h 3264836"/>
              <a:gd name="connsiteX2022" fmla="*/ 1275771 w 5160432"/>
              <a:gd name="connsiteY2022" fmla="*/ 2778200 h 3264836"/>
              <a:gd name="connsiteX2023" fmla="*/ 1273439 w 5160432"/>
              <a:gd name="connsiteY2023" fmla="*/ 2773340 h 3264836"/>
              <a:gd name="connsiteX2024" fmla="*/ 1278104 w 5160432"/>
              <a:gd name="connsiteY2024" fmla="*/ 2772877 h 3264836"/>
              <a:gd name="connsiteX2025" fmla="*/ 1273440 w 5160432"/>
              <a:gd name="connsiteY2025" fmla="*/ 2769869 h 3264836"/>
              <a:gd name="connsiteX2026" fmla="*/ 1254315 w 5160432"/>
              <a:gd name="connsiteY2026" fmla="*/ 2768480 h 3264836"/>
              <a:gd name="connsiteX2027" fmla="*/ 1222597 w 5160432"/>
              <a:gd name="connsiteY2027" fmla="*/ 2768711 h 3264836"/>
              <a:gd name="connsiteX2028" fmla="*/ 1175019 w 5160432"/>
              <a:gd name="connsiteY2028" fmla="*/ 2768480 h 3264836"/>
              <a:gd name="connsiteX2029" fmla="*/ 1142368 w 5160432"/>
              <a:gd name="connsiteY2029" fmla="*/ 2769637 h 3264836"/>
              <a:gd name="connsiteX2030" fmla="*/ 1115780 w 5160432"/>
              <a:gd name="connsiteY2030" fmla="*/ 2773571 h 3264836"/>
              <a:gd name="connsiteX2031" fmla="*/ 1116246 w 5160432"/>
              <a:gd name="connsiteY2031" fmla="*/ 2773571 h 3264836"/>
              <a:gd name="connsiteX2032" fmla="*/ 1079864 w 5160432"/>
              <a:gd name="connsiteY2032" fmla="*/ 2777737 h 3264836"/>
              <a:gd name="connsiteX2033" fmla="*/ 1004765 w 5160432"/>
              <a:gd name="connsiteY2033" fmla="*/ 2777737 h 3264836"/>
              <a:gd name="connsiteX2034" fmla="*/ 959519 w 5160432"/>
              <a:gd name="connsiteY2034" fmla="*/ 2774034 h 3264836"/>
              <a:gd name="connsiteX2035" fmla="*/ 945058 w 5160432"/>
              <a:gd name="connsiteY2035" fmla="*/ 2773340 h 3264836"/>
              <a:gd name="connsiteX2036" fmla="*/ 880688 w 5160432"/>
              <a:gd name="connsiteY2036" fmla="*/ 2770100 h 3264836"/>
              <a:gd name="connsiteX2037" fmla="*/ 866229 w 5160432"/>
              <a:gd name="connsiteY2037" fmla="*/ 2769174 h 3264836"/>
              <a:gd name="connsiteX2038" fmla="*/ 836842 w 5160432"/>
              <a:gd name="connsiteY2038" fmla="*/ 2765934 h 3264836"/>
              <a:gd name="connsiteX2039" fmla="*/ 806056 w 5160432"/>
              <a:gd name="connsiteY2039" fmla="*/ 2765008 h 3264836"/>
              <a:gd name="connsiteX2040" fmla="*/ 731891 w 5160432"/>
              <a:gd name="connsiteY2040" fmla="*/ 2761306 h 3264836"/>
              <a:gd name="connsiteX2041" fmla="*/ 701572 w 5160432"/>
              <a:gd name="connsiteY2041" fmla="*/ 2760611 h 3264836"/>
              <a:gd name="connsiteX2042" fmla="*/ 653528 w 5160432"/>
              <a:gd name="connsiteY2042" fmla="*/ 2757140 h 3264836"/>
              <a:gd name="connsiteX2043" fmla="*/ 640001 w 5160432"/>
              <a:gd name="connsiteY2043" fmla="*/ 2756214 h 3264836"/>
              <a:gd name="connsiteX2044" fmla="*/ 626940 w 5160432"/>
              <a:gd name="connsiteY2044" fmla="*/ 2752743 h 3264836"/>
              <a:gd name="connsiteX2045" fmla="*/ 626474 w 5160432"/>
              <a:gd name="connsiteY2045" fmla="*/ 2752511 h 3264836"/>
              <a:gd name="connsiteX2046" fmla="*/ 627407 w 5160432"/>
              <a:gd name="connsiteY2046" fmla="*/ 2735617 h 3264836"/>
              <a:gd name="connsiteX2047" fmla="*/ 653994 w 5160432"/>
              <a:gd name="connsiteY2047" fmla="*/ 2730757 h 3264836"/>
              <a:gd name="connsiteX2048" fmla="*/ 658192 w 5160432"/>
              <a:gd name="connsiteY2048" fmla="*/ 2731220 h 3264836"/>
              <a:gd name="connsiteX2049" fmla="*/ 661924 w 5160432"/>
              <a:gd name="connsiteY2049" fmla="*/ 2730063 h 3264836"/>
              <a:gd name="connsiteX2050" fmla="*/ 691310 w 5160432"/>
              <a:gd name="connsiteY2050" fmla="*/ 2726823 h 3264836"/>
              <a:gd name="connsiteX2051" fmla="*/ 714166 w 5160432"/>
              <a:gd name="connsiteY2051" fmla="*/ 2725666 h 3264836"/>
              <a:gd name="connsiteX2052" fmla="*/ 769207 w 5160432"/>
              <a:gd name="connsiteY2052" fmla="*/ 2722194 h 3264836"/>
              <a:gd name="connsiteX2053" fmla="*/ 818651 w 5160432"/>
              <a:gd name="connsiteY2053" fmla="*/ 2721269 h 3264836"/>
              <a:gd name="connsiteX2054" fmla="*/ 840573 w 5160432"/>
              <a:gd name="connsiteY2054" fmla="*/ 2718029 h 3264836"/>
              <a:gd name="connsiteX2055" fmla="*/ 888618 w 5160432"/>
              <a:gd name="connsiteY2055" fmla="*/ 2717103 h 3264836"/>
              <a:gd name="connsiteX2056" fmla="*/ 935729 w 5160432"/>
              <a:gd name="connsiteY2056" fmla="*/ 2713863 h 3264836"/>
              <a:gd name="connsiteX2057" fmla="*/ 949723 w 5160432"/>
              <a:gd name="connsiteY2057" fmla="*/ 2712706 h 3264836"/>
              <a:gd name="connsiteX2058" fmla="*/ 959052 w 5160432"/>
              <a:gd name="connsiteY2058" fmla="*/ 2709234 h 3264836"/>
              <a:gd name="connsiteX2059" fmla="*/ 959519 w 5160432"/>
              <a:gd name="connsiteY2059" fmla="*/ 2703449 h 3264836"/>
              <a:gd name="connsiteX2060" fmla="*/ 959519 w 5160432"/>
              <a:gd name="connsiteY2060" fmla="*/ 2701829 h 3264836"/>
              <a:gd name="connsiteX2061" fmla="*/ 968848 w 5160432"/>
              <a:gd name="connsiteY2061" fmla="*/ 2696506 h 3264836"/>
              <a:gd name="connsiteX2062" fmla="*/ 984708 w 5160432"/>
              <a:gd name="connsiteY2062" fmla="*/ 2696506 h 3264836"/>
              <a:gd name="connsiteX2063" fmla="*/ 994969 w 5160432"/>
              <a:gd name="connsiteY2063" fmla="*/ 2692109 h 3264836"/>
              <a:gd name="connsiteX2064" fmla="*/ 1001499 w 5160432"/>
              <a:gd name="connsiteY2064" fmla="*/ 2687480 h 3264836"/>
              <a:gd name="connsiteX2065" fmla="*/ 1003832 w 5160432"/>
              <a:gd name="connsiteY2065" fmla="*/ 2684703 h 3264836"/>
              <a:gd name="connsiteX2066" fmla="*/ 1002899 w 5160432"/>
              <a:gd name="connsiteY2066" fmla="*/ 2678686 h 3264836"/>
              <a:gd name="connsiteX2067" fmla="*/ 1003365 w 5160432"/>
              <a:gd name="connsiteY2067" fmla="*/ 2678686 h 3264836"/>
              <a:gd name="connsiteX2068" fmla="*/ 993570 w 5160432"/>
              <a:gd name="connsiteY2068" fmla="*/ 2675214 h 3264836"/>
              <a:gd name="connsiteX2069" fmla="*/ 994503 w 5160432"/>
              <a:gd name="connsiteY2069" fmla="*/ 2674289 h 3264836"/>
              <a:gd name="connsiteX2070" fmla="*/ 975845 w 5160432"/>
              <a:gd name="connsiteY2070" fmla="*/ 2674520 h 3264836"/>
              <a:gd name="connsiteX2071" fmla="*/ 967449 w 5160432"/>
              <a:gd name="connsiteY2071" fmla="*/ 2670123 h 3264836"/>
              <a:gd name="connsiteX2072" fmla="*/ 994037 w 5160432"/>
              <a:gd name="connsiteY2072" fmla="*/ 2664800 h 3264836"/>
              <a:gd name="connsiteX2073" fmla="*/ 1002899 w 5160432"/>
              <a:gd name="connsiteY2073" fmla="*/ 2665032 h 3264836"/>
              <a:gd name="connsiteX2074" fmla="*/ 1003832 w 5160432"/>
              <a:gd name="connsiteY2074" fmla="*/ 2665263 h 3264836"/>
              <a:gd name="connsiteX2075" fmla="*/ 1006164 w 5160432"/>
              <a:gd name="connsiteY2075" fmla="*/ 2666883 h 3264836"/>
              <a:gd name="connsiteX2076" fmla="*/ 1005231 w 5160432"/>
              <a:gd name="connsiteY2076" fmla="*/ 2667809 h 3264836"/>
              <a:gd name="connsiteX2077" fmla="*/ 1041614 w 5160432"/>
              <a:gd name="connsiteY2077" fmla="*/ 2666189 h 3264836"/>
              <a:gd name="connsiteX2078" fmla="*/ 1063537 w 5160432"/>
              <a:gd name="connsiteY2078" fmla="*/ 2665263 h 3264836"/>
              <a:gd name="connsiteX2079" fmla="*/ 1102719 w 5160432"/>
              <a:gd name="connsiteY2079" fmla="*/ 2661792 h 3264836"/>
              <a:gd name="connsiteX2080" fmla="*/ 1115780 w 5160432"/>
              <a:gd name="connsiteY2080" fmla="*/ 2660866 h 3264836"/>
              <a:gd name="connsiteX2081" fmla="*/ 1151696 w 5160432"/>
              <a:gd name="connsiteY2081" fmla="*/ 2656932 h 3264836"/>
              <a:gd name="connsiteX2082" fmla="*/ 1155894 w 5160432"/>
              <a:gd name="connsiteY2082" fmla="*/ 2657395 h 3264836"/>
              <a:gd name="connsiteX2083" fmla="*/ 1159626 w 5160432"/>
              <a:gd name="connsiteY2083" fmla="*/ 2656469 h 3264836"/>
              <a:gd name="connsiteX2084" fmla="*/ 1196942 w 5160432"/>
              <a:gd name="connsiteY2084" fmla="*/ 2652766 h 3264836"/>
              <a:gd name="connsiteX2085" fmla="*/ 1211868 w 5160432"/>
              <a:gd name="connsiteY2085" fmla="*/ 2651840 h 3264836"/>
              <a:gd name="connsiteX2086" fmla="*/ 1214200 w 5160432"/>
              <a:gd name="connsiteY2086" fmla="*/ 2649063 h 3264836"/>
              <a:gd name="connsiteX2087" fmla="*/ 1212335 w 5160432"/>
              <a:gd name="connsiteY2087" fmla="*/ 2647443 h 3264836"/>
              <a:gd name="connsiteX2088" fmla="*/ 1203005 w 5160432"/>
              <a:gd name="connsiteY2088" fmla="*/ 2643509 h 3264836"/>
              <a:gd name="connsiteX2089" fmla="*/ 1195076 w 5160432"/>
              <a:gd name="connsiteY2089" fmla="*/ 2637492 h 3264836"/>
              <a:gd name="connsiteX2090" fmla="*/ 1191345 w 5160432"/>
              <a:gd name="connsiteY2090" fmla="*/ 2634715 h 3264836"/>
              <a:gd name="connsiteX2091" fmla="*/ 1210935 w 5160432"/>
              <a:gd name="connsiteY2091" fmla="*/ 2617358 h 3264836"/>
              <a:gd name="connsiteX2092" fmla="*/ 1211402 w 5160432"/>
              <a:gd name="connsiteY2092" fmla="*/ 2617358 h 3264836"/>
              <a:gd name="connsiteX2093" fmla="*/ 1237989 w 5160432"/>
              <a:gd name="connsiteY2093" fmla="*/ 2613192 h 3264836"/>
              <a:gd name="connsiteX2094" fmla="*/ 1268775 w 5160432"/>
              <a:gd name="connsiteY2094" fmla="*/ 2609489 h 3264836"/>
              <a:gd name="connsiteX2095" fmla="*/ 1276705 w 5160432"/>
              <a:gd name="connsiteY2095" fmla="*/ 2609489 h 3264836"/>
              <a:gd name="connsiteX2096" fmla="*/ 1300961 w 5160432"/>
              <a:gd name="connsiteY2096" fmla="*/ 2609489 h 3264836"/>
              <a:gd name="connsiteX2097" fmla="*/ 1325215 w 5160432"/>
              <a:gd name="connsiteY2097" fmla="*/ 2608795 h 3264836"/>
              <a:gd name="connsiteX2098" fmla="*/ 1473547 w 5160432"/>
              <a:gd name="connsiteY2098" fmla="*/ 2608795 h 3264836"/>
              <a:gd name="connsiteX2099" fmla="*/ 1560773 w 5160432"/>
              <a:gd name="connsiteY2099" fmla="*/ 2608795 h 3264836"/>
              <a:gd name="connsiteX2100" fmla="*/ 1563105 w 5160432"/>
              <a:gd name="connsiteY2100" fmla="*/ 2605786 h 3264836"/>
              <a:gd name="connsiteX2101" fmla="*/ 1561706 w 5160432"/>
              <a:gd name="connsiteY2101" fmla="*/ 2604166 h 3264836"/>
              <a:gd name="connsiteX2102" fmla="*/ 1543981 w 5160432"/>
              <a:gd name="connsiteY2102" fmla="*/ 2599538 h 3264836"/>
              <a:gd name="connsiteX2103" fmla="*/ 1526161 w 5160432"/>
              <a:gd name="connsiteY2103" fmla="*/ 2595683 h 3264836"/>
              <a:gd name="connsiteX2104" fmla="*/ 1522386 w 5160432"/>
              <a:gd name="connsiteY2104" fmla="*/ 2589644 h 3264836"/>
              <a:gd name="connsiteX2105" fmla="*/ 1543049 w 5160432"/>
              <a:gd name="connsiteY2105" fmla="*/ 2578709 h 3264836"/>
              <a:gd name="connsiteX2106" fmla="*/ 1555642 w 5160432"/>
              <a:gd name="connsiteY2106" fmla="*/ 2575006 h 3264836"/>
              <a:gd name="connsiteX2107" fmla="*/ 1558908 w 5160432"/>
              <a:gd name="connsiteY2107" fmla="*/ 2575238 h 3264836"/>
              <a:gd name="connsiteX2108" fmla="*/ 1560773 w 5160432"/>
              <a:gd name="connsiteY2108" fmla="*/ 2573849 h 3264836"/>
              <a:gd name="connsiteX2109" fmla="*/ 1579898 w 5160432"/>
              <a:gd name="connsiteY2109" fmla="*/ 2570146 h 3264836"/>
              <a:gd name="connsiteX2110" fmla="*/ 1583629 w 5160432"/>
              <a:gd name="connsiteY2110" fmla="*/ 2570378 h 3264836"/>
              <a:gd name="connsiteX2111" fmla="*/ 1586894 w 5160432"/>
              <a:gd name="connsiteY2111" fmla="*/ 2569221 h 3264836"/>
              <a:gd name="connsiteX2112" fmla="*/ 1614415 w 5160432"/>
              <a:gd name="connsiteY2112" fmla="*/ 2565749 h 3264836"/>
              <a:gd name="connsiteX2113" fmla="*/ 1618146 w 5160432"/>
              <a:gd name="connsiteY2113" fmla="*/ 2566212 h 3264836"/>
              <a:gd name="connsiteX2114" fmla="*/ 1621411 w 5160432"/>
              <a:gd name="connsiteY2114" fmla="*/ 2565286 h 3264836"/>
              <a:gd name="connsiteX2115" fmla="*/ 1659660 w 5160432"/>
              <a:gd name="connsiteY2115" fmla="*/ 2561584 h 3264836"/>
              <a:gd name="connsiteX2116" fmla="*/ 1674121 w 5160432"/>
              <a:gd name="connsiteY2116" fmla="*/ 2560658 h 3264836"/>
              <a:gd name="connsiteX2117" fmla="*/ 1702108 w 5160432"/>
              <a:gd name="connsiteY2117" fmla="*/ 2556955 h 3264836"/>
              <a:gd name="connsiteX2118" fmla="*/ 1705840 w 5160432"/>
              <a:gd name="connsiteY2118" fmla="*/ 2557418 h 3264836"/>
              <a:gd name="connsiteX2119" fmla="*/ 1709105 w 5160432"/>
              <a:gd name="connsiteY2119" fmla="*/ 2556261 h 3264836"/>
              <a:gd name="connsiteX2120" fmla="*/ 1727296 w 5160432"/>
              <a:gd name="connsiteY2120" fmla="*/ 2552789 h 3264836"/>
              <a:gd name="connsiteX2121" fmla="*/ 1726830 w 5160432"/>
              <a:gd name="connsiteY2121" fmla="*/ 2553021 h 3264836"/>
              <a:gd name="connsiteX2122" fmla="*/ 1743621 w 5160432"/>
              <a:gd name="connsiteY2122" fmla="*/ 2548161 h 3264836"/>
              <a:gd name="connsiteX2123" fmla="*/ 1745954 w 5160432"/>
              <a:gd name="connsiteY2123" fmla="*/ 2544921 h 3264836"/>
              <a:gd name="connsiteX2124" fmla="*/ 1744555 w 5160432"/>
              <a:gd name="connsiteY2124" fmla="*/ 2543069 h 3264836"/>
              <a:gd name="connsiteX2125" fmla="*/ 1742689 w 5160432"/>
              <a:gd name="connsiteY2125" fmla="*/ 2539598 h 3264836"/>
              <a:gd name="connsiteX2126" fmla="*/ 1739670 w 5160432"/>
              <a:gd name="connsiteY2126" fmla="*/ 2537063 h 3264836"/>
              <a:gd name="connsiteX2127" fmla="*/ 1697619 w 5160432"/>
              <a:gd name="connsiteY2127" fmla="*/ 2537243 h 3264836"/>
              <a:gd name="connsiteX2128" fmla="*/ 1584271 w 5160432"/>
              <a:gd name="connsiteY2128" fmla="*/ 2537242 h 3264836"/>
              <a:gd name="connsiteX2129" fmla="*/ 1566546 w 5160432"/>
              <a:gd name="connsiteY2129" fmla="*/ 2537243 h 3264836"/>
              <a:gd name="connsiteX2130" fmla="*/ 1452732 w 5160432"/>
              <a:gd name="connsiteY2130" fmla="*/ 2536780 h 3264836"/>
              <a:gd name="connsiteX2131" fmla="*/ 1443869 w 5160432"/>
              <a:gd name="connsiteY2131" fmla="*/ 2537473 h 3264836"/>
              <a:gd name="connsiteX2132" fmla="*/ 1409352 w 5160432"/>
              <a:gd name="connsiteY2132" fmla="*/ 2536780 h 3264836"/>
              <a:gd name="connsiteX2133" fmla="*/ 1361307 w 5160432"/>
              <a:gd name="connsiteY2133" fmla="*/ 2536780 h 3264836"/>
              <a:gd name="connsiteX2134" fmla="*/ 1295538 w 5160432"/>
              <a:gd name="connsiteY2134" fmla="*/ 2533076 h 3264836"/>
              <a:gd name="connsiteX2135" fmla="*/ 1288541 w 5160432"/>
              <a:gd name="connsiteY2135" fmla="*/ 2531919 h 3264836"/>
              <a:gd name="connsiteX2136" fmla="*/ 1253558 w 5160432"/>
              <a:gd name="connsiteY2136" fmla="*/ 2532613 h 3264836"/>
              <a:gd name="connsiteX2137" fmla="*/ 1247960 w 5160432"/>
              <a:gd name="connsiteY2137" fmla="*/ 2528216 h 3264836"/>
              <a:gd name="connsiteX2138" fmla="*/ 1254024 w 5160432"/>
              <a:gd name="connsiteY2138" fmla="*/ 2519653 h 3264836"/>
              <a:gd name="connsiteX2139" fmla="*/ 1227903 w 5160432"/>
              <a:gd name="connsiteY2139" fmla="*/ 2517339 h 3264836"/>
              <a:gd name="connsiteX2140" fmla="*/ 1226038 w 5160432"/>
              <a:gd name="connsiteY2140" fmla="*/ 2517339 h 3264836"/>
              <a:gd name="connsiteX2141" fmla="*/ 1225571 w 5160432"/>
              <a:gd name="connsiteY2141" fmla="*/ 2521274 h 3264836"/>
              <a:gd name="connsiteX2142" fmla="*/ 1215776 w 5160432"/>
              <a:gd name="connsiteY2142" fmla="*/ 2524051 h 3264836"/>
              <a:gd name="connsiteX2143" fmla="*/ 1211577 w 5160432"/>
              <a:gd name="connsiteY2143" fmla="*/ 2524282 h 3264836"/>
              <a:gd name="connsiteX2144" fmla="*/ 1207379 w 5160432"/>
              <a:gd name="connsiteY2144" fmla="*/ 2524282 h 3264836"/>
              <a:gd name="connsiteX2145" fmla="*/ 1202715 w 5160432"/>
              <a:gd name="connsiteY2145" fmla="*/ 2525439 h 3264836"/>
              <a:gd name="connsiteX2146" fmla="*/ 1202715 w 5160432"/>
              <a:gd name="connsiteY2146" fmla="*/ 2525670 h 3264836"/>
              <a:gd name="connsiteX2147" fmla="*/ 1181724 w 5160432"/>
              <a:gd name="connsiteY2147" fmla="*/ 2528216 h 3264836"/>
              <a:gd name="connsiteX2148" fmla="*/ 1172861 w 5160432"/>
              <a:gd name="connsiteY2148" fmla="*/ 2524513 h 3264836"/>
              <a:gd name="connsiteX2149" fmla="*/ 1196651 w 5160432"/>
              <a:gd name="connsiteY2149" fmla="*/ 2519653 h 3264836"/>
              <a:gd name="connsiteX2150" fmla="*/ 1199450 w 5160432"/>
              <a:gd name="connsiteY2150" fmla="*/ 2516413 h 3264836"/>
              <a:gd name="connsiteX2151" fmla="*/ 1182658 w 5160432"/>
              <a:gd name="connsiteY2151" fmla="*/ 2513867 h 3264836"/>
              <a:gd name="connsiteX2152" fmla="*/ 1177992 w 5160432"/>
              <a:gd name="connsiteY2152" fmla="*/ 2511090 h 3264836"/>
              <a:gd name="connsiteX2153" fmla="*/ 1139277 w 5160432"/>
              <a:gd name="connsiteY2153" fmla="*/ 2511554 h 3264836"/>
              <a:gd name="connsiteX2154" fmla="*/ 1136012 w 5160432"/>
              <a:gd name="connsiteY2154" fmla="*/ 2502759 h 3264836"/>
              <a:gd name="connsiteX2155" fmla="*/ 1137878 w 5160432"/>
              <a:gd name="connsiteY2155" fmla="*/ 2503223 h 3264836"/>
              <a:gd name="connsiteX2156" fmla="*/ 1140209 w 5160432"/>
              <a:gd name="connsiteY2156" fmla="*/ 2499982 h 3264836"/>
              <a:gd name="connsiteX2157" fmla="*/ 1139277 w 5160432"/>
              <a:gd name="connsiteY2157" fmla="*/ 2499982 h 3264836"/>
              <a:gd name="connsiteX2158" fmla="*/ 1019866 w 5160432"/>
              <a:gd name="connsiteY2158" fmla="*/ 2483319 h 3264836"/>
              <a:gd name="connsiteX2159" fmla="*/ 1013803 w 5160432"/>
              <a:gd name="connsiteY2159" fmla="*/ 2481006 h 3264836"/>
              <a:gd name="connsiteX2160" fmla="*/ 980218 w 5160432"/>
              <a:gd name="connsiteY2160" fmla="*/ 2481236 h 3264836"/>
              <a:gd name="connsiteX2161" fmla="*/ 1014268 w 5160432"/>
              <a:gd name="connsiteY2161" fmla="*/ 2477070 h 3264836"/>
              <a:gd name="connsiteX2162" fmla="*/ 1034792 w 5160432"/>
              <a:gd name="connsiteY2162" fmla="*/ 2472905 h 3264836"/>
              <a:gd name="connsiteX2163" fmla="*/ 1071642 w 5160432"/>
              <a:gd name="connsiteY2163" fmla="*/ 2472906 h 3264836"/>
              <a:gd name="connsiteX2164" fmla="*/ 1233500 w 5160432"/>
              <a:gd name="connsiteY2164" fmla="*/ 2476376 h 3264836"/>
              <a:gd name="connsiteX2165" fmla="*/ 1351046 w 5160432"/>
              <a:gd name="connsiteY2165" fmla="*/ 2477071 h 3264836"/>
              <a:gd name="connsiteX2166" fmla="*/ 1486782 w 5160432"/>
              <a:gd name="connsiteY2166" fmla="*/ 2480542 h 3264836"/>
              <a:gd name="connsiteX2167" fmla="*/ 1521767 w 5160432"/>
              <a:gd name="connsiteY2167" fmla="*/ 2480311 h 3264836"/>
              <a:gd name="connsiteX2168" fmla="*/ 1711146 w 5160432"/>
              <a:gd name="connsiteY2168" fmla="*/ 2478690 h 3264836"/>
              <a:gd name="connsiteX2169" fmla="*/ 1762455 w 5160432"/>
              <a:gd name="connsiteY2169" fmla="*/ 2476840 h 3264836"/>
              <a:gd name="connsiteX2170" fmla="*/ 1871137 w 5160432"/>
              <a:gd name="connsiteY2170" fmla="*/ 2476145 h 3264836"/>
              <a:gd name="connsiteX2171" fmla="*/ 1989617 w 5160432"/>
              <a:gd name="connsiteY2171" fmla="*/ 2472674 h 3264836"/>
              <a:gd name="connsiteX2172" fmla="*/ 2063316 w 5160432"/>
              <a:gd name="connsiteY2172" fmla="*/ 2471979 h 3264836"/>
              <a:gd name="connsiteX2173" fmla="*/ 2172931 w 5160432"/>
              <a:gd name="connsiteY2173" fmla="*/ 2468277 h 3264836"/>
              <a:gd name="connsiteX2174" fmla="*/ 2237767 w 5160432"/>
              <a:gd name="connsiteY2174" fmla="*/ 2467582 h 3264836"/>
              <a:gd name="connsiteX2175" fmla="*/ 2329658 w 5160432"/>
              <a:gd name="connsiteY2175" fmla="*/ 2464111 h 3264836"/>
              <a:gd name="connsiteX2176" fmla="*/ 2362310 w 5160432"/>
              <a:gd name="connsiteY2176" fmla="*/ 2464111 h 3264836"/>
              <a:gd name="connsiteX2177" fmla="*/ 2368374 w 5160432"/>
              <a:gd name="connsiteY2177" fmla="*/ 2455086 h 3264836"/>
              <a:gd name="connsiteX2178" fmla="*/ 2361378 w 5160432"/>
              <a:gd name="connsiteY2178" fmla="*/ 2449994 h 3264836"/>
              <a:gd name="connsiteX2179" fmla="*/ 2329658 w 5160432"/>
              <a:gd name="connsiteY2179" fmla="*/ 2450225 h 3264836"/>
              <a:gd name="connsiteX2180" fmla="*/ 2305869 w 5160432"/>
              <a:gd name="connsiteY2180" fmla="*/ 2450456 h 3264836"/>
              <a:gd name="connsiteX2181" fmla="*/ 2246630 w 5160432"/>
              <a:gd name="connsiteY2181" fmla="*/ 2451150 h 3264836"/>
              <a:gd name="connsiteX2182" fmla="*/ 2194388 w 5160432"/>
              <a:gd name="connsiteY2182" fmla="*/ 2450920 h 3264836"/>
              <a:gd name="connsiteX2183" fmla="*/ 2185525 w 5160432"/>
              <a:gd name="connsiteY2183" fmla="*/ 2451150 h 3264836"/>
              <a:gd name="connsiteX2184" fmla="*/ 2098299 w 5160432"/>
              <a:gd name="connsiteY2184" fmla="*/ 2450688 h 3264836"/>
              <a:gd name="connsiteX2185" fmla="*/ 2089437 w 5160432"/>
              <a:gd name="connsiteY2185" fmla="*/ 2450456 h 3264836"/>
              <a:gd name="connsiteX2186" fmla="*/ 2012006 w 5160432"/>
              <a:gd name="connsiteY2186" fmla="*/ 2449299 h 3264836"/>
              <a:gd name="connsiteX2187" fmla="*/ 2012939 w 5160432"/>
              <a:gd name="connsiteY2187" fmla="*/ 2449530 h 3264836"/>
              <a:gd name="connsiteX2188" fmla="*/ 2001278 w 5160432"/>
              <a:gd name="connsiteY2188" fmla="*/ 2449763 h 3264836"/>
              <a:gd name="connsiteX2189" fmla="*/ 1976089 w 5160432"/>
              <a:gd name="connsiteY2189" fmla="*/ 2450688 h 3264836"/>
              <a:gd name="connsiteX2190" fmla="*/ 1941104 w 5160432"/>
              <a:gd name="connsiteY2190" fmla="*/ 2450919 h 3264836"/>
              <a:gd name="connsiteX2191" fmla="*/ 1906588 w 5160432"/>
              <a:gd name="connsiteY2191" fmla="*/ 2450689 h 3264836"/>
              <a:gd name="connsiteX2192" fmla="*/ 1883265 w 5160432"/>
              <a:gd name="connsiteY2192" fmla="*/ 2449994 h 3264836"/>
              <a:gd name="connsiteX2193" fmla="*/ 1858544 w 5160432"/>
              <a:gd name="connsiteY2193" fmla="*/ 2449763 h 3264836"/>
              <a:gd name="connsiteX2194" fmla="*/ 1845483 w 5160432"/>
              <a:gd name="connsiteY2194" fmla="*/ 2450689 h 3264836"/>
              <a:gd name="connsiteX2195" fmla="*/ 1828224 w 5160432"/>
              <a:gd name="connsiteY2195" fmla="*/ 2450919 h 3264836"/>
              <a:gd name="connsiteX2196" fmla="*/ 1784378 w 5160432"/>
              <a:gd name="connsiteY2196" fmla="*/ 2450456 h 3264836"/>
              <a:gd name="connsiteX2197" fmla="*/ 1758257 w 5160432"/>
              <a:gd name="connsiteY2197" fmla="*/ 2450226 h 3264836"/>
              <a:gd name="connsiteX2198" fmla="*/ 1745197 w 5160432"/>
              <a:gd name="connsiteY2198" fmla="*/ 2449763 h 3264836"/>
              <a:gd name="connsiteX2199" fmla="*/ 1732602 w 5160432"/>
              <a:gd name="connsiteY2199" fmla="*/ 2450456 h 3264836"/>
              <a:gd name="connsiteX2200" fmla="*/ 1732136 w 5160432"/>
              <a:gd name="connsiteY2200" fmla="*/ 2450457 h 3264836"/>
              <a:gd name="connsiteX2201" fmla="*/ 1714410 w 5160432"/>
              <a:gd name="connsiteY2201" fmla="*/ 2450688 h 3264836"/>
              <a:gd name="connsiteX2202" fmla="*/ 1711145 w 5160432"/>
              <a:gd name="connsiteY2202" fmla="*/ 2449530 h 3264836"/>
              <a:gd name="connsiteX2203" fmla="*/ 1707414 w 5160432"/>
              <a:gd name="connsiteY2203" fmla="*/ 2449994 h 3264836"/>
              <a:gd name="connsiteX2204" fmla="*/ 1658903 w 5160432"/>
              <a:gd name="connsiteY2204" fmla="*/ 2449762 h 3264836"/>
              <a:gd name="connsiteX2205" fmla="*/ 1656571 w 5160432"/>
              <a:gd name="connsiteY2205" fmla="*/ 2449763 h 3264836"/>
              <a:gd name="connsiteX2206" fmla="*/ 1625319 w 5160432"/>
              <a:gd name="connsiteY2206" fmla="*/ 2446986 h 3264836"/>
              <a:gd name="connsiteX2207" fmla="*/ 1620188 w 5160432"/>
              <a:gd name="connsiteY2207" fmla="*/ 2446754 h 3264836"/>
              <a:gd name="connsiteX2208" fmla="*/ 1557684 w 5160432"/>
              <a:gd name="connsiteY2208" fmla="*/ 2446985 h 3264836"/>
              <a:gd name="connsiteX2209" fmla="*/ 1551153 w 5160432"/>
              <a:gd name="connsiteY2209" fmla="*/ 2445597 h 3264836"/>
              <a:gd name="connsiteX2210" fmla="*/ 1522699 w 5160432"/>
              <a:gd name="connsiteY2210" fmla="*/ 2446059 h 3264836"/>
              <a:gd name="connsiteX2211" fmla="*/ 1522233 w 5160432"/>
              <a:gd name="connsiteY2211" fmla="*/ 2446060 h 3264836"/>
              <a:gd name="connsiteX2212" fmla="*/ 1504507 w 5160432"/>
              <a:gd name="connsiteY2212" fmla="*/ 2446059 h 3264836"/>
              <a:gd name="connsiteX2213" fmla="*/ 1501709 w 5160432"/>
              <a:gd name="connsiteY2213" fmla="*/ 2445134 h 3264836"/>
              <a:gd name="connsiteX2214" fmla="*/ 1498444 w 5160432"/>
              <a:gd name="connsiteY2214" fmla="*/ 2445597 h 3264836"/>
              <a:gd name="connsiteX2215" fmla="*/ 1447601 w 5160432"/>
              <a:gd name="connsiteY2215" fmla="*/ 2440737 h 3264836"/>
              <a:gd name="connsiteX2216" fmla="*/ 1442470 w 5160432"/>
              <a:gd name="connsiteY2216" fmla="*/ 2433794 h 3264836"/>
              <a:gd name="connsiteX2217" fmla="*/ 1443869 w 5160432"/>
              <a:gd name="connsiteY2217" fmla="*/ 2440969 h 3264836"/>
              <a:gd name="connsiteX2218" fmla="*/ 1416348 w 5160432"/>
              <a:gd name="connsiteY2218" fmla="*/ 2437728 h 3264836"/>
              <a:gd name="connsiteX2219" fmla="*/ 1415883 w 5160432"/>
              <a:gd name="connsiteY2219" fmla="*/ 2437497 h 3264836"/>
              <a:gd name="connsiteX2220" fmla="*/ 1407486 w 5160432"/>
              <a:gd name="connsiteY2220" fmla="*/ 2432637 h 3264836"/>
              <a:gd name="connsiteX2221" fmla="*/ 1395825 w 5160432"/>
              <a:gd name="connsiteY2221" fmla="*/ 2435413 h 3264836"/>
              <a:gd name="connsiteX2222" fmla="*/ 1349646 w 5160432"/>
              <a:gd name="connsiteY2222" fmla="*/ 2430091 h 3264836"/>
              <a:gd name="connsiteX2223" fmla="*/ 1330056 w 5160432"/>
              <a:gd name="connsiteY2223" fmla="*/ 2428240 h 3264836"/>
              <a:gd name="connsiteX2224" fmla="*/ 1328657 w 5160432"/>
              <a:gd name="connsiteY2224" fmla="*/ 2427777 h 3264836"/>
              <a:gd name="connsiteX2225" fmla="*/ 1311864 w 5160432"/>
              <a:gd name="connsiteY2225" fmla="*/ 2433330 h 3264836"/>
              <a:gd name="connsiteX2226" fmla="*/ 1297871 w 5160432"/>
              <a:gd name="connsiteY2226" fmla="*/ 2432406 h 3264836"/>
              <a:gd name="connsiteX2227" fmla="*/ 1300669 w 5160432"/>
              <a:gd name="connsiteY2227" fmla="*/ 2428239 h 3264836"/>
              <a:gd name="connsiteX2228" fmla="*/ 1241897 w 5160432"/>
              <a:gd name="connsiteY2228" fmla="*/ 2425463 h 3264836"/>
              <a:gd name="connsiteX2229" fmla="*/ 1225105 w 5160432"/>
              <a:gd name="connsiteY2229" fmla="*/ 2416900 h 3264836"/>
              <a:gd name="connsiteX2230" fmla="*/ 1241430 w 5160432"/>
              <a:gd name="connsiteY2230" fmla="*/ 2414816 h 3264836"/>
              <a:gd name="connsiteX2231" fmla="*/ 1249826 w 5160432"/>
              <a:gd name="connsiteY2231" fmla="*/ 2415973 h 3264836"/>
              <a:gd name="connsiteX2232" fmla="*/ 1268484 w 5160432"/>
              <a:gd name="connsiteY2232" fmla="*/ 2416437 h 3264836"/>
              <a:gd name="connsiteX2233" fmla="*/ 1275947 w 5160432"/>
              <a:gd name="connsiteY2233" fmla="*/ 2414586 h 3264836"/>
              <a:gd name="connsiteX2234" fmla="*/ 1294605 w 5160432"/>
              <a:gd name="connsiteY2234" fmla="*/ 2414586 h 3264836"/>
              <a:gd name="connsiteX2235" fmla="*/ 1301602 w 5160432"/>
              <a:gd name="connsiteY2235" fmla="*/ 2416668 h 3264836"/>
              <a:gd name="connsiteX2236" fmla="*/ 1316528 w 5160432"/>
              <a:gd name="connsiteY2236" fmla="*/ 2418982 h 3264836"/>
              <a:gd name="connsiteX2237" fmla="*/ 1324458 w 5160432"/>
              <a:gd name="connsiteY2237" fmla="*/ 2416668 h 3264836"/>
              <a:gd name="connsiteX2238" fmla="*/ 1453198 w 5160432"/>
              <a:gd name="connsiteY2238" fmla="*/ 2412733 h 3264836"/>
              <a:gd name="connsiteX2239" fmla="*/ 1459729 w 5160432"/>
              <a:gd name="connsiteY2239" fmla="*/ 2413429 h 3264836"/>
              <a:gd name="connsiteX2240" fmla="*/ 1459729 w 5160432"/>
              <a:gd name="connsiteY2240" fmla="*/ 2412966 h 3264836"/>
              <a:gd name="connsiteX2241" fmla="*/ 1456463 w 5160432"/>
              <a:gd name="connsiteY2241" fmla="*/ 2412733 h 3264836"/>
              <a:gd name="connsiteX2242" fmla="*/ 1400956 w 5160432"/>
              <a:gd name="connsiteY2242" fmla="*/ 2406485 h 3264836"/>
              <a:gd name="connsiteX2243" fmla="*/ 1398624 w 5160432"/>
              <a:gd name="connsiteY2243" fmla="*/ 2407412 h 3264836"/>
              <a:gd name="connsiteX2244" fmla="*/ 1346381 w 5160432"/>
              <a:gd name="connsiteY2244" fmla="*/ 2407642 h 3264836"/>
              <a:gd name="connsiteX2245" fmla="*/ 1343582 w 5160432"/>
              <a:gd name="connsiteY2245" fmla="*/ 2405791 h 3264836"/>
              <a:gd name="connsiteX2246" fmla="*/ 1345449 w 5160432"/>
              <a:gd name="connsiteY2246" fmla="*/ 2404635 h 3264836"/>
              <a:gd name="connsiteX2247" fmla="*/ 1345448 w 5160432"/>
              <a:gd name="connsiteY2247" fmla="*/ 2404402 h 3264836"/>
              <a:gd name="connsiteX2248" fmla="*/ 1294139 w 5160432"/>
              <a:gd name="connsiteY2248" fmla="*/ 2402551 h 3264836"/>
              <a:gd name="connsiteX2249" fmla="*/ 1295072 w 5160432"/>
              <a:gd name="connsiteY2249" fmla="*/ 2403015 h 3264836"/>
              <a:gd name="connsiteX2250" fmla="*/ 1219973 w 5160432"/>
              <a:gd name="connsiteY2250" fmla="*/ 2403014 h 3264836"/>
              <a:gd name="connsiteX2251" fmla="*/ 1219041 w 5160432"/>
              <a:gd name="connsiteY2251" fmla="*/ 2403014 h 3264836"/>
              <a:gd name="connsiteX2252" fmla="*/ 1206447 w 5160432"/>
              <a:gd name="connsiteY2252" fmla="*/ 2399080 h 3264836"/>
              <a:gd name="connsiteX2253" fmla="*/ 1201316 w 5160432"/>
              <a:gd name="connsiteY2253" fmla="*/ 2395608 h 3264836"/>
              <a:gd name="connsiteX2254" fmla="*/ 1200383 w 5160432"/>
              <a:gd name="connsiteY2254" fmla="*/ 2395609 h 3264836"/>
              <a:gd name="connsiteX2255" fmla="*/ 1196651 w 5160432"/>
              <a:gd name="connsiteY2255" fmla="*/ 2399079 h 3264836"/>
              <a:gd name="connsiteX2256" fmla="*/ 1184057 w 5160432"/>
              <a:gd name="connsiteY2256" fmla="*/ 2398617 h 3264836"/>
              <a:gd name="connsiteX2257" fmla="*/ 1124817 w 5160432"/>
              <a:gd name="connsiteY2257" fmla="*/ 2396765 h 3264836"/>
              <a:gd name="connsiteX2258" fmla="*/ 1118753 w 5160432"/>
              <a:gd name="connsiteY2258" fmla="*/ 2394914 h 3264836"/>
              <a:gd name="connsiteX2259" fmla="*/ 1110823 w 5160432"/>
              <a:gd name="connsiteY2259" fmla="*/ 2395376 h 3264836"/>
              <a:gd name="connsiteX2260" fmla="*/ 1093099 w 5160432"/>
              <a:gd name="connsiteY2260" fmla="*/ 2394683 h 3264836"/>
              <a:gd name="connsiteX2261" fmla="*/ 1085169 w 5160432"/>
              <a:gd name="connsiteY2261" fmla="*/ 2386119 h 3264836"/>
              <a:gd name="connsiteX2262" fmla="*/ 1128082 w 5160432"/>
              <a:gd name="connsiteY2262" fmla="*/ 2385889 h 3264836"/>
              <a:gd name="connsiteX2263" fmla="*/ 1130414 w 5160432"/>
              <a:gd name="connsiteY2263" fmla="*/ 2387971 h 3264836"/>
              <a:gd name="connsiteX2264" fmla="*/ 1138811 w 5160432"/>
              <a:gd name="connsiteY2264" fmla="*/ 2386352 h 3264836"/>
              <a:gd name="connsiteX2265" fmla="*/ 1143475 w 5160432"/>
              <a:gd name="connsiteY2265" fmla="*/ 2386351 h 3264836"/>
              <a:gd name="connsiteX2266" fmla="*/ 1154669 w 5160432"/>
              <a:gd name="connsiteY2266" fmla="*/ 2386119 h 3264836"/>
              <a:gd name="connsiteX2267" fmla="*/ 1162599 w 5160432"/>
              <a:gd name="connsiteY2267" fmla="*/ 2386119 h 3264836"/>
              <a:gd name="connsiteX2268" fmla="*/ 1172395 w 5160432"/>
              <a:gd name="connsiteY2268" fmla="*/ 2386352 h 3264836"/>
              <a:gd name="connsiteX2269" fmla="*/ 1198050 w 5160432"/>
              <a:gd name="connsiteY2269" fmla="*/ 2385425 h 3264836"/>
              <a:gd name="connsiteX2270" fmla="*/ 1205514 w 5160432"/>
              <a:gd name="connsiteY2270" fmla="*/ 2385889 h 3264836"/>
              <a:gd name="connsiteX2271" fmla="*/ 1210645 w 5160432"/>
              <a:gd name="connsiteY2271" fmla="*/ 2384269 h 3264836"/>
              <a:gd name="connsiteX2272" fmla="*/ 1240964 w 5160432"/>
              <a:gd name="connsiteY2272" fmla="*/ 2385425 h 3264836"/>
              <a:gd name="connsiteX2273" fmla="*/ 1265685 w 5160432"/>
              <a:gd name="connsiteY2273" fmla="*/ 2386582 h 3264836"/>
              <a:gd name="connsiteX2274" fmla="*/ 1346848 w 5160432"/>
              <a:gd name="connsiteY2274" fmla="*/ 2390054 h 3264836"/>
              <a:gd name="connsiteX2275" fmla="*/ 1364106 w 5160432"/>
              <a:gd name="connsiteY2275" fmla="*/ 2386352 h 3264836"/>
              <a:gd name="connsiteX2276" fmla="*/ 1473255 w 5160432"/>
              <a:gd name="connsiteY2276" fmla="*/ 2386814 h 3264836"/>
              <a:gd name="connsiteX2277" fmla="*/ 1477920 w 5160432"/>
              <a:gd name="connsiteY2277" fmla="*/ 2388434 h 3264836"/>
              <a:gd name="connsiteX2278" fmla="*/ 1500309 w 5160432"/>
              <a:gd name="connsiteY2278" fmla="*/ 2388434 h 3264836"/>
              <a:gd name="connsiteX2279" fmla="*/ 1504041 w 5160432"/>
              <a:gd name="connsiteY2279" fmla="*/ 2386352 h 3264836"/>
              <a:gd name="connsiteX2280" fmla="*/ 1589869 w 5160432"/>
              <a:gd name="connsiteY2280" fmla="*/ 2385889 h 3264836"/>
              <a:gd name="connsiteX2281" fmla="*/ 1600597 w 5160432"/>
              <a:gd name="connsiteY2281" fmla="*/ 2381260 h 3264836"/>
              <a:gd name="connsiteX2282" fmla="*/ 1589868 w 5160432"/>
              <a:gd name="connsiteY2282" fmla="*/ 2377788 h 3264836"/>
              <a:gd name="connsiteX2283" fmla="*/ 1581006 w 5160432"/>
              <a:gd name="connsiteY2283" fmla="*/ 2377557 h 3264836"/>
              <a:gd name="connsiteX2284" fmla="*/ 1484917 w 5160432"/>
              <a:gd name="connsiteY2284" fmla="*/ 2373392 h 3264836"/>
              <a:gd name="connsiteX2285" fmla="*/ 1462527 w 5160432"/>
              <a:gd name="connsiteY2285" fmla="*/ 2372697 h 3264836"/>
              <a:gd name="connsiteX2286" fmla="*/ 1444977 w 5160432"/>
              <a:gd name="connsiteY2286" fmla="*/ 2363874 h 3264836"/>
              <a:gd name="connsiteX2287" fmla="*/ 1452227 w 5160432"/>
              <a:gd name="connsiteY2287" fmla="*/ 2352161 h 3264836"/>
              <a:gd name="connsiteX2288" fmla="*/ 1461128 w 5160432"/>
              <a:gd name="connsiteY2288" fmla="*/ 2348165 h 3264836"/>
              <a:gd name="connsiteX2289" fmla="*/ 1467192 w 5160432"/>
              <a:gd name="connsiteY2289" fmla="*/ 2338909 h 3264836"/>
              <a:gd name="connsiteX2290" fmla="*/ 1466725 w 5160432"/>
              <a:gd name="connsiteY2290" fmla="*/ 2338677 h 3264836"/>
              <a:gd name="connsiteX2291" fmla="*/ 1451798 w 5160432"/>
              <a:gd name="connsiteY2291" fmla="*/ 2333354 h 3264836"/>
              <a:gd name="connsiteX2292" fmla="*/ 1441071 w 5160432"/>
              <a:gd name="connsiteY2292" fmla="*/ 2330346 h 3264836"/>
              <a:gd name="connsiteX2293" fmla="*/ 1442003 w 5160432"/>
              <a:gd name="connsiteY2293" fmla="*/ 2328958 h 3264836"/>
              <a:gd name="connsiteX2294" fmla="*/ 1427077 w 5160432"/>
              <a:gd name="connsiteY2294" fmla="*/ 2328957 h 3264836"/>
              <a:gd name="connsiteX2295" fmla="*/ 1415415 w 5160432"/>
              <a:gd name="connsiteY2295" fmla="*/ 2321088 h 3264836"/>
              <a:gd name="connsiteX2296" fmla="*/ 1423812 w 5160432"/>
              <a:gd name="connsiteY2296" fmla="*/ 2320163 h 3264836"/>
              <a:gd name="connsiteX2297" fmla="*/ 1431741 w 5160432"/>
              <a:gd name="connsiteY2297" fmla="*/ 2321321 h 3264836"/>
              <a:gd name="connsiteX2298" fmla="*/ 1435473 w 5160432"/>
              <a:gd name="connsiteY2298" fmla="*/ 2319237 h 3264836"/>
              <a:gd name="connsiteX2299" fmla="*/ 1503574 w 5160432"/>
              <a:gd name="connsiteY2299" fmla="*/ 2319006 h 3264836"/>
              <a:gd name="connsiteX2300" fmla="*/ 1534360 w 5160432"/>
              <a:gd name="connsiteY2300" fmla="*/ 2309054 h 3264836"/>
              <a:gd name="connsiteX2301" fmla="*/ 1542757 w 5160432"/>
              <a:gd name="connsiteY2301" fmla="*/ 2304426 h 3264836"/>
              <a:gd name="connsiteX2302" fmla="*/ 1553485 w 5160432"/>
              <a:gd name="connsiteY2302" fmla="*/ 2299566 h 3264836"/>
              <a:gd name="connsiteX2303" fmla="*/ 1542757 w 5160432"/>
              <a:gd name="connsiteY2303" fmla="*/ 2294705 h 3264836"/>
              <a:gd name="connsiteX2304" fmla="*/ 1541357 w 5160432"/>
              <a:gd name="connsiteY2304" fmla="*/ 2293086 h 3264836"/>
              <a:gd name="connsiteX2305" fmla="*/ 1537159 w 5160432"/>
              <a:gd name="connsiteY2305" fmla="*/ 2279200 h 3264836"/>
              <a:gd name="connsiteX2306" fmla="*/ 1533427 w 5160432"/>
              <a:gd name="connsiteY2306" fmla="*/ 2276422 h 3264836"/>
              <a:gd name="connsiteX2307" fmla="*/ 1512437 w 5160432"/>
              <a:gd name="connsiteY2307" fmla="*/ 2269017 h 3264836"/>
              <a:gd name="connsiteX2308" fmla="*/ 1538092 w 5160432"/>
              <a:gd name="connsiteY2308" fmla="*/ 2269480 h 3264836"/>
              <a:gd name="connsiteX2309" fmla="*/ 1537159 w 5160432"/>
              <a:gd name="connsiteY2309" fmla="*/ 2268323 h 3264836"/>
              <a:gd name="connsiteX2310" fmla="*/ 1656104 w 5160432"/>
              <a:gd name="connsiteY2310" fmla="*/ 2264620 h 3264836"/>
              <a:gd name="connsiteX2311" fmla="*/ 1834755 w 5160432"/>
              <a:gd name="connsiteY2311" fmla="*/ 2264158 h 3264836"/>
              <a:gd name="connsiteX2312" fmla="*/ 1844083 w 5160432"/>
              <a:gd name="connsiteY2312" fmla="*/ 2262305 h 3264836"/>
              <a:gd name="connsiteX2313" fmla="*/ 1844550 w 5160432"/>
              <a:gd name="connsiteY2313" fmla="*/ 2261380 h 3264836"/>
              <a:gd name="connsiteX2314" fmla="*/ 1843617 w 5160432"/>
              <a:gd name="connsiteY2314" fmla="*/ 2261149 h 3264836"/>
              <a:gd name="connsiteX2315" fmla="*/ 1799771 w 5160432"/>
              <a:gd name="connsiteY2315" fmla="*/ 2251891 h 3264836"/>
              <a:gd name="connsiteX2316" fmla="*/ 1776448 w 5160432"/>
              <a:gd name="connsiteY2316" fmla="*/ 2250965 h 3264836"/>
              <a:gd name="connsiteX2317" fmla="*/ 1756391 w 5160432"/>
              <a:gd name="connsiteY2317" fmla="*/ 2246800 h 3264836"/>
              <a:gd name="connsiteX2318" fmla="*/ 1738200 w 5160432"/>
              <a:gd name="connsiteY2318" fmla="*/ 2243098 h 3264836"/>
              <a:gd name="connsiteX2319" fmla="*/ 1694353 w 5160432"/>
              <a:gd name="connsiteY2319" fmla="*/ 2243097 h 3264836"/>
              <a:gd name="connsiteX2320" fmla="*/ 1537159 w 5160432"/>
              <a:gd name="connsiteY2320" fmla="*/ 2243097 h 3264836"/>
              <a:gd name="connsiteX2321" fmla="*/ 1497045 w 5160432"/>
              <a:gd name="connsiteY2321" fmla="*/ 2242404 h 3264836"/>
              <a:gd name="connsiteX2322" fmla="*/ 1476521 w 5160432"/>
              <a:gd name="connsiteY2322" fmla="*/ 2229907 h 3264836"/>
              <a:gd name="connsiteX2323" fmla="*/ 1486316 w 5160432"/>
              <a:gd name="connsiteY2323" fmla="*/ 2226204 h 3264836"/>
              <a:gd name="connsiteX2324" fmla="*/ 1485383 w 5160432"/>
              <a:gd name="connsiteY2324" fmla="*/ 2220649 h 3264836"/>
              <a:gd name="connsiteX2325" fmla="*/ 1455531 w 5160432"/>
              <a:gd name="connsiteY2325" fmla="*/ 2220881 h 3264836"/>
              <a:gd name="connsiteX2326" fmla="*/ 1174261 w 5160432"/>
              <a:gd name="connsiteY2326" fmla="*/ 2219028 h 3264836"/>
              <a:gd name="connsiteX2327" fmla="*/ 1163532 w 5160432"/>
              <a:gd name="connsiteY2327" fmla="*/ 2218797 h 3264836"/>
              <a:gd name="connsiteX2328" fmla="*/ 1162133 w 5160432"/>
              <a:gd name="connsiteY2328" fmla="*/ 2221112 h 3264836"/>
              <a:gd name="connsiteX2329" fmla="*/ 1110357 w 5160432"/>
              <a:gd name="connsiteY2329" fmla="*/ 2221111 h 3264836"/>
              <a:gd name="connsiteX2330" fmla="*/ 1108024 w 5160432"/>
              <a:gd name="connsiteY2330" fmla="*/ 2218334 h 3264836"/>
              <a:gd name="connsiteX2331" fmla="*/ 1109424 w 5160432"/>
              <a:gd name="connsiteY2331" fmla="*/ 2216947 h 3264836"/>
              <a:gd name="connsiteX2332" fmla="*/ 1145341 w 5160432"/>
              <a:gd name="connsiteY2332" fmla="*/ 2213011 h 3264836"/>
              <a:gd name="connsiteX2333" fmla="*/ 1145341 w 5160432"/>
              <a:gd name="connsiteY2333" fmla="*/ 2213243 h 3264836"/>
              <a:gd name="connsiteX2334" fmla="*/ 1153270 w 5160432"/>
              <a:gd name="connsiteY2334" fmla="*/ 2213706 h 3264836"/>
              <a:gd name="connsiteX2335" fmla="*/ 1125750 w 5160432"/>
              <a:gd name="connsiteY2335" fmla="*/ 2201904 h 3264836"/>
              <a:gd name="connsiteX2336" fmla="*/ 1066045 w 5160432"/>
              <a:gd name="connsiteY2336" fmla="*/ 2190101 h 3264836"/>
              <a:gd name="connsiteX2337" fmla="*/ 1066511 w 5160432"/>
              <a:gd name="connsiteY2337" fmla="*/ 2188480 h 3264836"/>
              <a:gd name="connsiteX2338" fmla="*/ 1069776 w 5160432"/>
              <a:gd name="connsiteY2338" fmla="*/ 2187091 h 3264836"/>
              <a:gd name="connsiteX2339" fmla="*/ 1084236 w 5160432"/>
              <a:gd name="connsiteY2339" fmla="*/ 2186398 h 3264836"/>
              <a:gd name="connsiteX2340" fmla="*/ 1119220 w 5160432"/>
              <a:gd name="connsiteY2340" fmla="*/ 2186398 h 3264836"/>
              <a:gd name="connsiteX2341" fmla="*/ 1128082 w 5160432"/>
              <a:gd name="connsiteY2341" fmla="*/ 2186167 h 3264836"/>
              <a:gd name="connsiteX2342" fmla="*/ 1140676 w 5160432"/>
              <a:gd name="connsiteY2342" fmla="*/ 2182926 h 3264836"/>
              <a:gd name="connsiteX2343" fmla="*/ 1150938 w 5160432"/>
              <a:gd name="connsiteY2343" fmla="*/ 2182927 h 3264836"/>
              <a:gd name="connsiteX2344" fmla="*/ 1172395 w 5160432"/>
              <a:gd name="connsiteY2344" fmla="*/ 2182695 h 3264836"/>
              <a:gd name="connsiteX2345" fmla="*/ 1171928 w 5160432"/>
              <a:gd name="connsiteY2345" fmla="*/ 2182694 h 3264836"/>
              <a:gd name="connsiteX2346" fmla="*/ 1262421 w 5160432"/>
              <a:gd name="connsiteY2346" fmla="*/ 2178529 h 3264836"/>
              <a:gd name="connsiteX2347" fmla="*/ 1303002 w 5160432"/>
              <a:gd name="connsiteY2347" fmla="*/ 2177835 h 3264836"/>
              <a:gd name="connsiteX2348" fmla="*/ 1320260 w 5160432"/>
              <a:gd name="connsiteY2348" fmla="*/ 2178067 h 3264836"/>
              <a:gd name="connsiteX2349" fmla="*/ 1329123 w 5160432"/>
              <a:gd name="connsiteY2349" fmla="*/ 2177834 h 3264836"/>
              <a:gd name="connsiteX2350" fmla="*/ 1380432 w 5160432"/>
              <a:gd name="connsiteY2350" fmla="*/ 2174131 h 3264836"/>
              <a:gd name="connsiteX2351" fmla="*/ 1383697 w 5160432"/>
              <a:gd name="connsiteY2351" fmla="*/ 2173900 h 3264836"/>
              <a:gd name="connsiteX2352" fmla="*/ 1383231 w 5160432"/>
              <a:gd name="connsiteY2352" fmla="*/ 2172049 h 3264836"/>
              <a:gd name="connsiteX2353" fmla="*/ 1378099 w 5160432"/>
              <a:gd name="connsiteY2353" fmla="*/ 2169734 h 3264836"/>
              <a:gd name="connsiteX2354" fmla="*/ 1372503 w 5160432"/>
              <a:gd name="connsiteY2354" fmla="*/ 2170429 h 3264836"/>
              <a:gd name="connsiteX2355" fmla="*/ 1357576 w 5160432"/>
              <a:gd name="connsiteY2355" fmla="*/ 2169041 h 3264836"/>
              <a:gd name="connsiteX2356" fmla="*/ 1352445 w 5160432"/>
              <a:gd name="connsiteY2356" fmla="*/ 2163024 h 3264836"/>
              <a:gd name="connsiteX2357" fmla="*/ 1348098 w 5160432"/>
              <a:gd name="connsiteY2357" fmla="*/ 2160004 h 3264836"/>
              <a:gd name="connsiteX2358" fmla="*/ 1348247 w 5160432"/>
              <a:gd name="connsiteY2358" fmla="*/ 2160014 h 3264836"/>
              <a:gd name="connsiteX2359" fmla="*/ 1347781 w 5160432"/>
              <a:gd name="connsiteY2359" fmla="*/ 2159784 h 3264836"/>
              <a:gd name="connsiteX2360" fmla="*/ 1348098 w 5160432"/>
              <a:gd name="connsiteY2360" fmla="*/ 2160004 h 3264836"/>
              <a:gd name="connsiteX2361" fmla="*/ 1333612 w 5160432"/>
              <a:gd name="connsiteY2361" fmla="*/ 2158944 h 3264836"/>
              <a:gd name="connsiteX2362" fmla="*/ 1324924 w 5160432"/>
              <a:gd name="connsiteY2362" fmla="*/ 2152840 h 3264836"/>
              <a:gd name="connsiteX2363" fmla="*/ 1327257 w 5160432"/>
              <a:gd name="connsiteY2363" fmla="*/ 2153303 h 3264836"/>
              <a:gd name="connsiteX2364" fmla="*/ 1329123 w 5160432"/>
              <a:gd name="connsiteY2364" fmla="*/ 2152377 h 3264836"/>
              <a:gd name="connsiteX2365" fmla="*/ 1368770 w 5160432"/>
              <a:gd name="connsiteY2365" fmla="*/ 2148443 h 3264836"/>
              <a:gd name="connsiteX2366" fmla="*/ 1399090 w 5160432"/>
              <a:gd name="connsiteY2366" fmla="*/ 2147517 h 3264836"/>
              <a:gd name="connsiteX2367" fmla="*/ 1409819 w 5160432"/>
              <a:gd name="connsiteY2367" fmla="*/ 2145898 h 3264836"/>
              <a:gd name="connsiteX2368" fmla="*/ 1426610 w 5160432"/>
              <a:gd name="connsiteY2368" fmla="*/ 2147054 h 3264836"/>
              <a:gd name="connsiteX2369" fmla="*/ 1430342 w 5160432"/>
              <a:gd name="connsiteY2369" fmla="*/ 2148675 h 3264836"/>
              <a:gd name="connsiteX2370" fmla="*/ 1459262 w 5160432"/>
              <a:gd name="connsiteY2370" fmla="*/ 2148675 h 3264836"/>
              <a:gd name="connsiteX2371" fmla="*/ 1448534 w 5160432"/>
              <a:gd name="connsiteY2371" fmla="*/ 2151221 h 3264836"/>
              <a:gd name="connsiteX2372" fmla="*/ 1487178 w 5160432"/>
              <a:gd name="connsiteY2372" fmla="*/ 2149505 h 3264836"/>
              <a:gd name="connsiteX2373" fmla="*/ 1482117 w 5160432"/>
              <a:gd name="connsiteY2373" fmla="*/ 2148212 h 3264836"/>
              <a:gd name="connsiteX2374" fmla="*/ 1482118 w 5160432"/>
              <a:gd name="connsiteY2374" fmla="*/ 2145435 h 3264836"/>
              <a:gd name="connsiteX2375" fmla="*/ 1507772 w 5160432"/>
              <a:gd name="connsiteY2375" fmla="*/ 2145203 h 3264836"/>
              <a:gd name="connsiteX2376" fmla="*/ 1507772 w 5160432"/>
              <a:gd name="connsiteY2376" fmla="*/ 2145398 h 3264836"/>
              <a:gd name="connsiteX2377" fmla="*/ 1524566 w 5160432"/>
              <a:gd name="connsiteY2377" fmla="*/ 2144046 h 3264836"/>
              <a:gd name="connsiteX2378" fmla="*/ 1533428 w 5160432"/>
              <a:gd name="connsiteY2378" fmla="*/ 2144047 h 3264836"/>
              <a:gd name="connsiteX2379" fmla="*/ 1533172 w 5160432"/>
              <a:gd name="connsiteY2379" fmla="*/ 2145064 h 3264836"/>
              <a:gd name="connsiteX2380" fmla="*/ 1590802 w 5160432"/>
              <a:gd name="connsiteY2380" fmla="*/ 2146823 h 3264836"/>
              <a:gd name="connsiteX2381" fmla="*/ 1613191 w 5160432"/>
              <a:gd name="connsiteY2381" fmla="*/ 2148674 h 3264836"/>
              <a:gd name="connsiteX2382" fmla="*/ 1620655 w 5160432"/>
              <a:gd name="connsiteY2382" fmla="*/ 2149832 h 3264836"/>
              <a:gd name="connsiteX2383" fmla="*/ 1625319 w 5160432"/>
              <a:gd name="connsiteY2383" fmla="*/ 2150527 h 3264836"/>
              <a:gd name="connsiteX2384" fmla="*/ 1625319 w 5160432"/>
              <a:gd name="connsiteY2384" fmla="*/ 2149600 h 3264836"/>
              <a:gd name="connsiteX2385" fmla="*/ 1620654 w 5160432"/>
              <a:gd name="connsiteY2385" fmla="*/ 2149601 h 3264836"/>
              <a:gd name="connsiteX2386" fmla="*/ 1617389 w 5160432"/>
              <a:gd name="connsiteY2386" fmla="*/ 2124837 h 3264836"/>
              <a:gd name="connsiteX2387" fmla="*/ 1609459 w 5160432"/>
              <a:gd name="connsiteY2387" fmla="*/ 2117432 h 3264836"/>
              <a:gd name="connsiteX2388" fmla="*/ 1609459 w 5160432"/>
              <a:gd name="connsiteY2388" fmla="*/ 2117663 h 3264836"/>
              <a:gd name="connsiteX2389" fmla="*/ 1609926 w 5160432"/>
              <a:gd name="connsiteY2389" fmla="*/ 2109332 h 3264836"/>
              <a:gd name="connsiteX2390" fmla="*/ 1617389 w 5160432"/>
              <a:gd name="connsiteY2390" fmla="*/ 2107712 h 3264836"/>
              <a:gd name="connsiteX2391" fmla="*/ 1620655 w 5160432"/>
              <a:gd name="connsiteY2391" fmla="*/ 2106556 h 3264836"/>
              <a:gd name="connsiteX2392" fmla="*/ 1616923 w 5160432"/>
              <a:gd name="connsiteY2392" fmla="*/ 2105629 h 3264836"/>
              <a:gd name="connsiteX2393" fmla="*/ 1616457 w 5160432"/>
              <a:gd name="connsiteY2393" fmla="*/ 2105167 h 3264836"/>
              <a:gd name="connsiteX2394" fmla="*/ 1601063 w 5160432"/>
              <a:gd name="connsiteY2394" fmla="*/ 2099843 h 3264836"/>
              <a:gd name="connsiteX2395" fmla="*/ 1582872 w 5160432"/>
              <a:gd name="connsiteY2395" fmla="*/ 2096603 h 3264836"/>
              <a:gd name="connsiteX2396" fmla="*/ 1560949 w 5160432"/>
              <a:gd name="connsiteY2396" fmla="*/ 2095678 h 3264836"/>
              <a:gd name="connsiteX2397" fmla="*/ 1556284 w 5160432"/>
              <a:gd name="connsiteY2397" fmla="*/ 2083181 h 3264836"/>
              <a:gd name="connsiteX2398" fmla="*/ 1556749 w 5160432"/>
              <a:gd name="connsiteY2398" fmla="*/ 2083180 h 3264836"/>
              <a:gd name="connsiteX2399" fmla="*/ 1559082 w 5160432"/>
              <a:gd name="connsiteY2399" fmla="*/ 2080172 h 3264836"/>
              <a:gd name="connsiteX2400" fmla="*/ 1557216 w 5160432"/>
              <a:gd name="connsiteY2400" fmla="*/ 2078784 h 3264836"/>
              <a:gd name="connsiteX2401" fmla="*/ 1534361 w 5160432"/>
              <a:gd name="connsiteY2401" fmla="*/ 2069526 h 3264836"/>
              <a:gd name="connsiteX2402" fmla="*/ 1523290 w 5160432"/>
              <a:gd name="connsiteY2402" fmla="*/ 2056783 h 3264836"/>
              <a:gd name="connsiteX2403" fmla="*/ 1478535 w 5160432"/>
              <a:gd name="connsiteY2403" fmla="*/ 2057111 h 3264836"/>
              <a:gd name="connsiteX2404" fmla="*/ 1161348 w 5160432"/>
              <a:gd name="connsiteY2404" fmla="*/ 2058731 h 3264836"/>
              <a:gd name="connsiteX2405" fmla="*/ 953311 w 5160432"/>
              <a:gd name="connsiteY2405" fmla="*/ 2060583 h 3264836"/>
              <a:gd name="connsiteX2406" fmla="*/ 953778 w 5160432"/>
              <a:gd name="connsiteY2406" fmla="*/ 2060351 h 3264836"/>
              <a:gd name="connsiteX2407" fmla="*/ 858156 w 5160432"/>
              <a:gd name="connsiteY2407" fmla="*/ 2061046 h 3264836"/>
              <a:gd name="connsiteX2408" fmla="*/ 826903 w 5160432"/>
              <a:gd name="connsiteY2408" fmla="*/ 2060351 h 3264836"/>
              <a:gd name="connsiteX2409" fmla="*/ 744809 w 5160432"/>
              <a:gd name="connsiteY2409" fmla="*/ 2056880 h 3264836"/>
              <a:gd name="connsiteX2410" fmla="*/ 668310 w 5160432"/>
              <a:gd name="connsiteY2410" fmla="*/ 2051789 h 3264836"/>
              <a:gd name="connsiteX2411" fmla="*/ 647319 w 5160432"/>
              <a:gd name="connsiteY2411" fmla="*/ 2051557 h 3264836"/>
              <a:gd name="connsiteX2412" fmla="*/ 632859 w 5160432"/>
              <a:gd name="connsiteY2412" fmla="*/ 2051094 h 3264836"/>
              <a:gd name="connsiteX2413" fmla="*/ 596943 w 5160432"/>
              <a:gd name="connsiteY2413" fmla="*/ 2049011 h 3264836"/>
              <a:gd name="connsiteX2414" fmla="*/ 594144 w 5160432"/>
              <a:gd name="connsiteY2414" fmla="*/ 2047391 h 3264836"/>
              <a:gd name="connsiteX2415" fmla="*/ 561493 w 5160432"/>
              <a:gd name="connsiteY2415" fmla="*/ 2048549 h 3264836"/>
              <a:gd name="connsiteX2416" fmla="*/ 536305 w 5160432"/>
              <a:gd name="connsiteY2416" fmla="*/ 2047391 h 3264836"/>
              <a:gd name="connsiteX2417" fmla="*/ 527442 w 5160432"/>
              <a:gd name="connsiteY2417" fmla="*/ 2044383 h 3264836"/>
              <a:gd name="connsiteX2418" fmla="*/ 526043 w 5160432"/>
              <a:gd name="connsiteY2418" fmla="*/ 2044846 h 3264836"/>
              <a:gd name="connsiteX2419" fmla="*/ 488260 w 5160432"/>
              <a:gd name="connsiteY2419" fmla="*/ 2037209 h 3264836"/>
              <a:gd name="connsiteX2420" fmla="*/ 488260 w 5160432"/>
              <a:gd name="connsiteY2420" fmla="*/ 2036746 h 3264836"/>
              <a:gd name="connsiteX2421" fmla="*/ 438350 w 5160432"/>
              <a:gd name="connsiteY2421" fmla="*/ 2043226 h 3264836"/>
              <a:gd name="connsiteX2422" fmla="*/ 431353 w 5160432"/>
              <a:gd name="connsiteY2422" fmla="*/ 2043225 h 3264836"/>
              <a:gd name="connsiteX2423" fmla="*/ 393105 w 5160432"/>
              <a:gd name="connsiteY2423" fmla="*/ 2034894 h 3264836"/>
              <a:gd name="connsiteX2424" fmla="*/ 392172 w 5160432"/>
              <a:gd name="connsiteY2424" fmla="*/ 2030729 h 3264836"/>
              <a:gd name="connsiteX2425" fmla="*/ 385641 w 5160432"/>
              <a:gd name="connsiteY2425" fmla="*/ 2028414 h 3264836"/>
              <a:gd name="connsiteX2426" fmla="*/ 385175 w 5160432"/>
              <a:gd name="connsiteY2426" fmla="*/ 2027257 h 3264836"/>
              <a:gd name="connsiteX2427" fmla="*/ 365584 w 5160432"/>
              <a:gd name="connsiteY2427" fmla="*/ 2027026 h 3264836"/>
              <a:gd name="connsiteX2428" fmla="*/ 366518 w 5160432"/>
              <a:gd name="connsiteY2428" fmla="*/ 2028183 h 3264836"/>
              <a:gd name="connsiteX2429" fmla="*/ 343195 w 5160432"/>
              <a:gd name="connsiteY2429" fmla="*/ 2031192 h 3264836"/>
              <a:gd name="connsiteX2430" fmla="*/ 325469 w 5160432"/>
              <a:gd name="connsiteY2430" fmla="*/ 2026100 h 3264836"/>
              <a:gd name="connsiteX2431" fmla="*/ 333399 w 5160432"/>
              <a:gd name="connsiteY2431" fmla="*/ 2024017 h 3264836"/>
              <a:gd name="connsiteX2432" fmla="*/ 277891 w 5160432"/>
              <a:gd name="connsiteY2432" fmla="*/ 2014760 h 3264836"/>
              <a:gd name="connsiteX2433" fmla="*/ 277425 w 5160432"/>
              <a:gd name="connsiteY2433" fmla="*/ 2013140 h 3264836"/>
              <a:gd name="connsiteX2434" fmla="*/ 246639 w 5160432"/>
              <a:gd name="connsiteY2434" fmla="*/ 2012446 h 3264836"/>
              <a:gd name="connsiteX2435" fmla="*/ 234979 w 5160432"/>
              <a:gd name="connsiteY2435" fmla="*/ 2016380 h 3264836"/>
              <a:gd name="connsiteX2436" fmla="*/ 222384 w 5160432"/>
              <a:gd name="connsiteY2436" fmla="*/ 2016612 h 3264836"/>
              <a:gd name="connsiteX2437" fmla="*/ 202326 w 5160432"/>
              <a:gd name="connsiteY2437" fmla="*/ 2012677 h 3264836"/>
              <a:gd name="connsiteX2438" fmla="*/ 246640 w 5160432"/>
              <a:gd name="connsiteY2438" fmla="*/ 2008974 h 3264836"/>
              <a:gd name="connsiteX2439" fmla="*/ 254568 w 5160432"/>
              <a:gd name="connsiteY2439" fmla="*/ 2007817 h 3264836"/>
              <a:gd name="connsiteX2440" fmla="*/ 278825 w 5160432"/>
              <a:gd name="connsiteY2440" fmla="*/ 2008743 h 3264836"/>
              <a:gd name="connsiteX2441" fmla="*/ 280223 w 5160432"/>
              <a:gd name="connsiteY2441" fmla="*/ 2007586 h 3264836"/>
              <a:gd name="connsiteX2442" fmla="*/ 315674 w 5160432"/>
              <a:gd name="connsiteY2442" fmla="*/ 2007817 h 3264836"/>
              <a:gd name="connsiteX2443" fmla="*/ 398236 w 5160432"/>
              <a:gd name="connsiteY2443" fmla="*/ 2008743 h 3264836"/>
              <a:gd name="connsiteX2444" fmla="*/ 516714 w 5160432"/>
              <a:gd name="connsiteY2444" fmla="*/ 2012214 h 3264836"/>
              <a:gd name="connsiteX2445" fmla="*/ 608138 w 5160432"/>
              <a:gd name="connsiteY2445" fmla="*/ 2012909 h 3264836"/>
              <a:gd name="connsiteX2446" fmla="*/ 726617 w 5160432"/>
              <a:gd name="connsiteY2446" fmla="*/ 2016380 h 3264836"/>
              <a:gd name="connsiteX2447" fmla="*/ 905266 w 5160432"/>
              <a:gd name="connsiteY2447" fmla="*/ 2017074 h 3264836"/>
              <a:gd name="connsiteX2448" fmla="*/ 939784 w 5160432"/>
              <a:gd name="connsiteY2448" fmla="*/ 2018926 h 3264836"/>
              <a:gd name="connsiteX2449" fmla="*/ 1570185 w 5160432"/>
              <a:gd name="connsiteY2449" fmla="*/ 2018926 h 3264836"/>
              <a:gd name="connsiteX2450" fmla="*/ 1570802 w 5160432"/>
              <a:gd name="connsiteY2450" fmla="*/ 2018381 h 3264836"/>
              <a:gd name="connsiteX2451" fmla="*/ 1577275 w 5160432"/>
              <a:gd name="connsiteY2451" fmla="*/ 2014910 h 3264836"/>
              <a:gd name="connsiteX2452" fmla="*/ 1582959 w 5160432"/>
              <a:gd name="connsiteY2452" fmla="*/ 2012090 h 3264836"/>
              <a:gd name="connsiteX2453" fmla="*/ 1577421 w 5160432"/>
              <a:gd name="connsiteY2453" fmla="*/ 2012215 h 3264836"/>
              <a:gd name="connsiteX2454" fmla="*/ 1552233 w 5160432"/>
              <a:gd name="connsiteY2454" fmla="*/ 2011983 h 3264836"/>
              <a:gd name="connsiteX2455" fmla="*/ 1383845 w 5160432"/>
              <a:gd name="connsiteY2455" fmla="*/ 2010132 h 3264836"/>
              <a:gd name="connsiteX2456" fmla="*/ 1337667 w 5160432"/>
              <a:gd name="connsiteY2456" fmla="*/ 2007586 h 3264836"/>
              <a:gd name="connsiteX2457" fmla="*/ 1338599 w 5160432"/>
              <a:gd name="connsiteY2457" fmla="*/ 2007817 h 3264836"/>
              <a:gd name="connsiteX2458" fmla="*/ 1324605 w 5160432"/>
              <a:gd name="connsiteY2458" fmla="*/ 2007585 h 3264836"/>
              <a:gd name="connsiteX2459" fmla="*/ 1270498 w 5160432"/>
              <a:gd name="connsiteY2459" fmla="*/ 2007817 h 3264836"/>
              <a:gd name="connsiteX2460" fmla="*/ 1255572 w 5160432"/>
              <a:gd name="connsiteY2460" fmla="*/ 2007817 h 3264836"/>
              <a:gd name="connsiteX2461" fmla="*/ 1227117 w 5160432"/>
              <a:gd name="connsiteY2461" fmla="*/ 2007817 h 3264836"/>
              <a:gd name="connsiteX2462" fmla="*/ 1066658 w 5160432"/>
              <a:gd name="connsiteY2462" fmla="*/ 2004345 h 3264836"/>
              <a:gd name="connsiteX2463" fmla="*/ 1040537 w 5160432"/>
              <a:gd name="connsiteY2463" fmla="*/ 2004346 h 3264836"/>
              <a:gd name="connsiteX2464" fmla="*/ 1014416 w 5160432"/>
              <a:gd name="connsiteY2464" fmla="*/ 2004577 h 3264836"/>
              <a:gd name="connsiteX2465" fmla="*/ 928123 w 5160432"/>
              <a:gd name="connsiteY2465" fmla="*/ 2003883 h 3264836"/>
              <a:gd name="connsiteX2466" fmla="*/ 858621 w 5160432"/>
              <a:gd name="connsiteY2466" fmla="*/ 2001569 h 3264836"/>
              <a:gd name="connsiteX2467" fmla="*/ 856288 w 5160432"/>
              <a:gd name="connsiteY2467" fmla="*/ 1999948 h 3264836"/>
              <a:gd name="connsiteX2468" fmla="*/ 848361 w 5160432"/>
              <a:gd name="connsiteY2468" fmla="*/ 2000181 h 3264836"/>
              <a:gd name="connsiteX2469" fmla="*/ 832966 w 5160432"/>
              <a:gd name="connsiteY2469" fmla="*/ 1999485 h 3264836"/>
              <a:gd name="connsiteX2470" fmla="*/ 811510 w 5160432"/>
              <a:gd name="connsiteY2470" fmla="*/ 1999718 h 3264836"/>
              <a:gd name="connsiteX2471" fmla="*/ 790986 w 5160432"/>
              <a:gd name="connsiteY2471" fmla="*/ 1999485 h 3264836"/>
              <a:gd name="connsiteX2472" fmla="*/ 785855 w 5160432"/>
              <a:gd name="connsiteY2472" fmla="*/ 1996940 h 3264836"/>
              <a:gd name="connsiteX2473" fmla="*/ 781191 w 5160432"/>
              <a:gd name="connsiteY2473" fmla="*/ 1997634 h 3264836"/>
              <a:gd name="connsiteX2474" fmla="*/ 699563 w 5160432"/>
              <a:gd name="connsiteY2474" fmla="*/ 1991386 h 3264836"/>
              <a:gd name="connsiteX2475" fmla="*/ 696763 w 5160432"/>
              <a:gd name="connsiteY2475" fmla="*/ 1989997 h 3264836"/>
              <a:gd name="connsiteX2476" fmla="*/ 693032 w 5160432"/>
              <a:gd name="connsiteY2476" fmla="*/ 1990461 h 3264836"/>
              <a:gd name="connsiteX2477" fmla="*/ 671109 w 5160432"/>
              <a:gd name="connsiteY2477" fmla="*/ 1989072 h 3264836"/>
              <a:gd name="connsiteX2478" fmla="*/ 603007 w 5160432"/>
              <a:gd name="connsiteY2478" fmla="*/ 1986758 h 3264836"/>
              <a:gd name="connsiteX2479" fmla="*/ 594144 w 5160432"/>
              <a:gd name="connsiteY2479" fmla="*/ 1991154 h 3264836"/>
              <a:gd name="connsiteX2480" fmla="*/ 577818 w 5160432"/>
              <a:gd name="connsiteY2480" fmla="*/ 1990228 h 3264836"/>
              <a:gd name="connsiteX2481" fmla="*/ 560094 w 5160432"/>
              <a:gd name="connsiteY2481" fmla="*/ 1990923 h 3264836"/>
              <a:gd name="connsiteX2482" fmla="*/ 524643 w 5160432"/>
              <a:gd name="connsiteY2482" fmla="*/ 1987452 h 3264836"/>
              <a:gd name="connsiteX2483" fmla="*/ 516714 w 5160432"/>
              <a:gd name="connsiteY2483" fmla="*/ 1986526 h 3264836"/>
              <a:gd name="connsiteX2484" fmla="*/ 513449 w 5160432"/>
              <a:gd name="connsiteY2484" fmla="*/ 1983054 h 3264836"/>
              <a:gd name="connsiteX2485" fmla="*/ 506919 w 5160432"/>
              <a:gd name="connsiteY2485" fmla="*/ 1982591 h 3264836"/>
              <a:gd name="connsiteX2486" fmla="*/ 532107 w 5160432"/>
              <a:gd name="connsiteY2486" fmla="*/ 1978657 h 3264836"/>
              <a:gd name="connsiteX2487" fmla="*/ 551698 w 5160432"/>
              <a:gd name="connsiteY2487" fmla="*/ 1978657 h 3264836"/>
              <a:gd name="connsiteX2488" fmla="*/ 576419 w 5160432"/>
              <a:gd name="connsiteY2488" fmla="*/ 1978425 h 3264836"/>
              <a:gd name="connsiteX2489" fmla="*/ 618400 w 5160432"/>
              <a:gd name="connsiteY2489" fmla="*/ 1977964 h 3264836"/>
              <a:gd name="connsiteX2490" fmla="*/ 596477 w 5160432"/>
              <a:gd name="connsiteY2490" fmla="*/ 1973565 h 3264836"/>
              <a:gd name="connsiteX2491" fmla="*/ 591812 w 5160432"/>
              <a:gd name="connsiteY2491" fmla="*/ 1971714 h 3264836"/>
              <a:gd name="connsiteX2492" fmla="*/ 587148 w 5160432"/>
              <a:gd name="connsiteY2492" fmla="*/ 1971021 h 3264836"/>
              <a:gd name="connsiteX2493" fmla="*/ 575020 w 5160432"/>
              <a:gd name="connsiteY2493" fmla="*/ 1973334 h 3264836"/>
              <a:gd name="connsiteX2494" fmla="*/ 462606 w 5160432"/>
              <a:gd name="connsiteY2494" fmla="*/ 1965466 h 3264836"/>
              <a:gd name="connsiteX2495" fmla="*/ 462138 w 5160432"/>
              <a:gd name="connsiteY2495" fmla="*/ 1964540 h 3264836"/>
              <a:gd name="connsiteX2496" fmla="*/ 436951 w 5160432"/>
              <a:gd name="connsiteY2496" fmla="*/ 1964077 h 3264836"/>
              <a:gd name="connsiteX2497" fmla="*/ 438816 w 5160432"/>
              <a:gd name="connsiteY2497" fmla="*/ 1965003 h 3264836"/>
              <a:gd name="connsiteX2498" fmla="*/ 437884 w 5160432"/>
              <a:gd name="connsiteY2498" fmla="*/ 1966160 h 3264836"/>
              <a:gd name="connsiteX2499" fmla="*/ 428555 w 5160432"/>
              <a:gd name="connsiteY2499" fmla="*/ 1965698 h 3264836"/>
              <a:gd name="connsiteX2500" fmla="*/ 411761 w 5160432"/>
              <a:gd name="connsiteY2500" fmla="*/ 1965928 h 3264836"/>
              <a:gd name="connsiteX2501" fmla="*/ 394503 w 5160432"/>
              <a:gd name="connsiteY2501" fmla="*/ 1963845 h 3264836"/>
              <a:gd name="connsiteX2502" fmla="*/ 367916 w 5160432"/>
              <a:gd name="connsiteY2502" fmla="*/ 1964772 h 3264836"/>
              <a:gd name="connsiteX2503" fmla="*/ 386574 w 5160432"/>
              <a:gd name="connsiteY2503" fmla="*/ 1956671 h 3264836"/>
              <a:gd name="connsiteX2504" fmla="*/ 399168 w 5160432"/>
              <a:gd name="connsiteY2504" fmla="*/ 1956904 h 3264836"/>
              <a:gd name="connsiteX2505" fmla="*/ 402433 w 5160432"/>
              <a:gd name="connsiteY2505" fmla="*/ 1960375 h 3264836"/>
              <a:gd name="connsiteX2506" fmla="*/ 437416 w 5160432"/>
              <a:gd name="connsiteY2506" fmla="*/ 1960837 h 3264836"/>
              <a:gd name="connsiteX2507" fmla="*/ 462606 w 5160432"/>
              <a:gd name="connsiteY2507" fmla="*/ 1960605 h 3264836"/>
              <a:gd name="connsiteX2508" fmla="*/ 466338 w 5160432"/>
              <a:gd name="connsiteY2508" fmla="*/ 1958754 h 3264836"/>
              <a:gd name="connsiteX2509" fmla="*/ 550765 w 5160432"/>
              <a:gd name="connsiteY2509" fmla="*/ 1959911 h 3264836"/>
              <a:gd name="connsiteX2510" fmla="*/ 739211 w 5160432"/>
              <a:gd name="connsiteY2510" fmla="*/ 1961068 h 3264836"/>
              <a:gd name="connsiteX2511" fmla="*/ 744808 w 5160432"/>
              <a:gd name="connsiteY2511" fmla="*/ 1962920 h 3264836"/>
              <a:gd name="connsiteX2512" fmla="*/ 747607 w 5160432"/>
              <a:gd name="connsiteY2512" fmla="*/ 1962689 h 3264836"/>
              <a:gd name="connsiteX2513" fmla="*/ 805446 w 5160432"/>
              <a:gd name="connsiteY2513" fmla="*/ 1961764 h 3264836"/>
              <a:gd name="connsiteX2514" fmla="*/ 832500 w 5160432"/>
              <a:gd name="connsiteY2514" fmla="*/ 1960375 h 3264836"/>
              <a:gd name="connsiteX2515" fmla="*/ 816174 w 5160432"/>
              <a:gd name="connsiteY2515" fmla="*/ 1959911 h 3264836"/>
              <a:gd name="connsiteX2516" fmla="*/ 804513 w 5160432"/>
              <a:gd name="connsiteY2516" fmla="*/ 1956671 h 3264836"/>
              <a:gd name="connsiteX2517" fmla="*/ 765332 w 5160432"/>
              <a:gd name="connsiteY2517" fmla="*/ 1955746 h 3264836"/>
              <a:gd name="connsiteX2518" fmla="*/ 756060 w 5160432"/>
              <a:gd name="connsiteY2518" fmla="*/ 1950162 h 3264836"/>
              <a:gd name="connsiteX2519" fmla="*/ 762315 w 5160432"/>
              <a:gd name="connsiteY2519" fmla="*/ 1943929 h 3264836"/>
              <a:gd name="connsiteX2520" fmla="*/ 769937 w 5160432"/>
              <a:gd name="connsiteY2520" fmla="*/ 1941311 h 3264836"/>
              <a:gd name="connsiteX2521" fmla="*/ 779325 w 5160432"/>
              <a:gd name="connsiteY2521" fmla="*/ 1939314 h 3264836"/>
              <a:gd name="connsiteX2522" fmla="*/ 778858 w 5160432"/>
              <a:gd name="connsiteY2522" fmla="*/ 1939314 h 3264836"/>
              <a:gd name="connsiteX2523" fmla="*/ 780724 w 5160432"/>
              <a:gd name="connsiteY2523" fmla="*/ 1936074 h 3264836"/>
              <a:gd name="connsiteX2524" fmla="*/ 778392 w 5160432"/>
              <a:gd name="connsiteY2524" fmla="*/ 1934686 h 3264836"/>
              <a:gd name="connsiteX2525" fmla="*/ 760667 w 5160432"/>
              <a:gd name="connsiteY2525" fmla="*/ 1930521 h 3264836"/>
              <a:gd name="connsiteX2526" fmla="*/ 752738 w 5160432"/>
              <a:gd name="connsiteY2526" fmla="*/ 1931214 h 3264836"/>
              <a:gd name="connsiteX2527" fmla="*/ 729882 w 5160432"/>
              <a:gd name="connsiteY2527" fmla="*/ 1929595 h 3264836"/>
              <a:gd name="connsiteX2528" fmla="*/ 760200 w 5160432"/>
              <a:gd name="connsiteY2528" fmla="*/ 1925892 h 3264836"/>
              <a:gd name="connsiteX2529" fmla="*/ 768130 w 5160432"/>
              <a:gd name="connsiteY2529" fmla="*/ 1924041 h 3264836"/>
              <a:gd name="connsiteX2530" fmla="*/ 843368 w 5160432"/>
              <a:gd name="connsiteY2530" fmla="*/ 1923585 h 3264836"/>
              <a:gd name="connsiteX2531" fmla="*/ 866648 w 5160432"/>
              <a:gd name="connsiteY2531" fmla="*/ 1917655 h 3264836"/>
              <a:gd name="connsiteX2532" fmla="*/ 866551 w 5160432"/>
              <a:gd name="connsiteY2532" fmla="*/ 1917792 h 3264836"/>
              <a:gd name="connsiteX2533" fmla="*/ 867019 w 5160432"/>
              <a:gd name="connsiteY2533" fmla="*/ 1917560 h 3264836"/>
              <a:gd name="connsiteX2534" fmla="*/ 866648 w 5160432"/>
              <a:gd name="connsiteY2534" fmla="*/ 1917655 h 3264836"/>
              <a:gd name="connsiteX2535" fmla="*/ 871392 w 5160432"/>
              <a:gd name="connsiteY2535" fmla="*/ 1910994 h 3264836"/>
              <a:gd name="connsiteX2536" fmla="*/ 866086 w 5160432"/>
              <a:gd name="connsiteY2536" fmla="*/ 1904369 h 3264836"/>
              <a:gd name="connsiteX2537" fmla="*/ 763932 w 5160432"/>
              <a:gd name="connsiteY2537" fmla="*/ 1903906 h 3264836"/>
              <a:gd name="connsiteX2538" fmla="*/ 749939 w 5160432"/>
              <a:gd name="connsiteY2538" fmla="*/ 1903907 h 3264836"/>
              <a:gd name="connsiteX2539" fmla="*/ 553097 w 5160432"/>
              <a:gd name="connsiteY2539" fmla="*/ 1904138 h 3264836"/>
              <a:gd name="connsiteX2540" fmla="*/ 489193 w 5160432"/>
              <a:gd name="connsiteY2540" fmla="*/ 1900203 h 3264836"/>
              <a:gd name="connsiteX2541" fmla="*/ 433685 w 5160432"/>
              <a:gd name="connsiteY2541" fmla="*/ 1892566 h 3264836"/>
              <a:gd name="connsiteX2542" fmla="*/ 427155 w 5160432"/>
              <a:gd name="connsiteY2542" fmla="*/ 1892567 h 3264836"/>
              <a:gd name="connsiteX2543" fmla="*/ 411295 w 5160432"/>
              <a:gd name="connsiteY2543" fmla="*/ 1899741 h 3264836"/>
              <a:gd name="connsiteX2544" fmla="*/ 411762 w 5160432"/>
              <a:gd name="connsiteY2544" fmla="*/ 1899740 h 3264836"/>
              <a:gd name="connsiteX2545" fmla="*/ 403366 w 5160432"/>
              <a:gd name="connsiteY2545" fmla="*/ 1899971 h 3264836"/>
              <a:gd name="connsiteX2546" fmla="*/ 377244 w 5160432"/>
              <a:gd name="connsiteY2546" fmla="*/ 1896037 h 3264836"/>
              <a:gd name="connsiteX2547" fmla="*/ 368382 w 5160432"/>
              <a:gd name="connsiteY2547" fmla="*/ 1895807 h 3264836"/>
              <a:gd name="connsiteX2548" fmla="*/ 361385 w 5160432"/>
              <a:gd name="connsiteY2548" fmla="*/ 1897657 h 3264836"/>
              <a:gd name="connsiteX2549" fmla="*/ 359519 w 5160432"/>
              <a:gd name="connsiteY2549" fmla="*/ 1900203 h 3264836"/>
              <a:gd name="connsiteX2550" fmla="*/ 331533 w 5160432"/>
              <a:gd name="connsiteY2550" fmla="*/ 1899510 h 3264836"/>
              <a:gd name="connsiteX2551" fmla="*/ 318472 w 5160432"/>
              <a:gd name="connsiteY2551" fmla="*/ 1899509 h 3264836"/>
              <a:gd name="connsiteX2552" fmla="*/ 311475 w 5160432"/>
              <a:gd name="connsiteY2552" fmla="*/ 1895575 h 3264836"/>
              <a:gd name="connsiteX2553" fmla="*/ 307744 w 5160432"/>
              <a:gd name="connsiteY2553" fmla="*/ 1895806 h 3264836"/>
              <a:gd name="connsiteX2554" fmla="*/ 288619 w 5160432"/>
              <a:gd name="connsiteY2554" fmla="*/ 1899971 h 3264836"/>
              <a:gd name="connsiteX2555" fmla="*/ 263898 w 5160432"/>
              <a:gd name="connsiteY2555" fmla="*/ 1899972 h 3264836"/>
              <a:gd name="connsiteX2556" fmla="*/ 235444 w 5160432"/>
              <a:gd name="connsiteY2556" fmla="*/ 1893260 h 3264836"/>
              <a:gd name="connsiteX2557" fmla="*/ 232179 w 5160432"/>
              <a:gd name="connsiteY2557" fmla="*/ 1892103 h 3264836"/>
              <a:gd name="connsiteX2558" fmla="*/ 229380 w 5160432"/>
              <a:gd name="connsiteY2558" fmla="*/ 1892334 h 3264836"/>
              <a:gd name="connsiteX2559" fmla="*/ 228447 w 5160432"/>
              <a:gd name="connsiteY2559" fmla="*/ 1895807 h 3264836"/>
              <a:gd name="connsiteX2560" fmla="*/ 216786 w 5160432"/>
              <a:gd name="connsiteY2560" fmla="*/ 1891178 h 3264836"/>
              <a:gd name="connsiteX2561" fmla="*/ 219118 w 5160432"/>
              <a:gd name="connsiteY2561" fmla="*/ 1890946 h 3264836"/>
              <a:gd name="connsiteX2562" fmla="*/ 221451 w 5160432"/>
              <a:gd name="connsiteY2562" fmla="*/ 1891177 h 3264836"/>
              <a:gd name="connsiteX2563" fmla="*/ 218652 w 5160432"/>
              <a:gd name="connsiteY2563" fmla="*/ 1888170 h 3264836"/>
              <a:gd name="connsiteX2564" fmla="*/ 215853 w 5160432"/>
              <a:gd name="connsiteY2564" fmla="*/ 1888863 h 3264836"/>
              <a:gd name="connsiteX2565" fmla="*/ 205125 w 5160432"/>
              <a:gd name="connsiteY2565" fmla="*/ 1888632 h 3264836"/>
              <a:gd name="connsiteX2566" fmla="*/ 185068 w 5160432"/>
              <a:gd name="connsiteY2566" fmla="*/ 1887012 h 3264836"/>
              <a:gd name="connsiteX2567" fmla="*/ 167342 w 5160432"/>
              <a:gd name="connsiteY2567" fmla="*/ 1887243 h 3264836"/>
              <a:gd name="connsiteX2568" fmla="*/ 165477 w 5160432"/>
              <a:gd name="connsiteY2568" fmla="*/ 1895111 h 3264836"/>
              <a:gd name="connsiteX2569" fmla="*/ 149617 w 5160432"/>
              <a:gd name="connsiteY2569" fmla="*/ 1890020 h 3264836"/>
              <a:gd name="connsiteX2570" fmla="*/ 154283 w 5160432"/>
              <a:gd name="connsiteY2570" fmla="*/ 1888632 h 3264836"/>
              <a:gd name="connsiteX2571" fmla="*/ 149618 w 5160432"/>
              <a:gd name="connsiteY2571" fmla="*/ 1887938 h 3264836"/>
              <a:gd name="connsiteX2572" fmla="*/ 98775 w 5160432"/>
              <a:gd name="connsiteY2572" fmla="*/ 1877987 h 3264836"/>
              <a:gd name="connsiteX2573" fmla="*/ 95510 w 5160432"/>
              <a:gd name="connsiteY2573" fmla="*/ 1876829 h 3264836"/>
              <a:gd name="connsiteX2574" fmla="*/ 96909 w 5160432"/>
              <a:gd name="connsiteY2574" fmla="*/ 1875441 h 3264836"/>
              <a:gd name="connsiteX2575" fmla="*/ 88978 w 5160432"/>
              <a:gd name="connsiteY2575" fmla="*/ 1874977 h 3264836"/>
              <a:gd name="connsiteX2576" fmla="*/ 61924 w 5160432"/>
              <a:gd name="connsiteY2576" fmla="*/ 1875209 h 3264836"/>
              <a:gd name="connsiteX2577" fmla="*/ 53063 w 5160432"/>
              <a:gd name="connsiteY2577" fmla="*/ 1874284 h 3264836"/>
              <a:gd name="connsiteX2578" fmla="*/ 45134 w 5160432"/>
              <a:gd name="connsiteY2578" fmla="*/ 1874515 h 3264836"/>
              <a:gd name="connsiteX2579" fmla="*/ 26940 w 5160432"/>
              <a:gd name="connsiteY2579" fmla="*/ 1874977 h 3264836"/>
              <a:gd name="connsiteX2580" fmla="*/ 19011 w 5160432"/>
              <a:gd name="connsiteY2580" fmla="*/ 1878218 h 3264836"/>
              <a:gd name="connsiteX2581" fmla="*/ 10149 w 5160432"/>
              <a:gd name="connsiteY2581" fmla="*/ 1878218 h 3264836"/>
              <a:gd name="connsiteX2582" fmla="*/ 1286 w 5160432"/>
              <a:gd name="connsiteY2582" fmla="*/ 1874052 h 3264836"/>
              <a:gd name="connsiteX2583" fmla="*/ 14346 w 5160432"/>
              <a:gd name="connsiteY2583" fmla="*/ 1870118 h 3264836"/>
              <a:gd name="connsiteX2584" fmla="*/ 83382 w 5160432"/>
              <a:gd name="connsiteY2584" fmla="*/ 1870349 h 3264836"/>
              <a:gd name="connsiteX2585" fmla="*/ 344593 w 5160432"/>
              <a:gd name="connsiteY2585" fmla="*/ 1869424 h 3264836"/>
              <a:gd name="connsiteX2586" fmla="*/ 736412 w 5160432"/>
              <a:gd name="connsiteY2586" fmla="*/ 1871044 h 3264836"/>
              <a:gd name="connsiteX2587" fmla="*/ 770929 w 5160432"/>
              <a:gd name="connsiteY2587" fmla="*/ 1870117 h 3264836"/>
              <a:gd name="connsiteX2588" fmla="*/ 775126 w 5160432"/>
              <a:gd name="connsiteY2588" fmla="*/ 1871969 h 3264836"/>
              <a:gd name="connsiteX2589" fmla="*/ 908066 w 5160432"/>
              <a:gd name="connsiteY2589" fmla="*/ 1871738 h 3264836"/>
              <a:gd name="connsiteX2590" fmla="*/ 943516 w 5160432"/>
              <a:gd name="connsiteY2590" fmla="*/ 1865027 h 3264836"/>
              <a:gd name="connsiteX2591" fmla="*/ 943516 w 5160432"/>
              <a:gd name="connsiteY2591" fmla="*/ 1864100 h 3264836"/>
              <a:gd name="connsiteX2592" fmla="*/ 940717 w 5160432"/>
              <a:gd name="connsiteY2592" fmla="*/ 1863637 h 3264836"/>
              <a:gd name="connsiteX2593" fmla="*/ 938385 w 5160432"/>
              <a:gd name="connsiteY2593" fmla="*/ 1860861 h 3264836"/>
              <a:gd name="connsiteX2594" fmla="*/ 930456 w 5160432"/>
              <a:gd name="connsiteY2594" fmla="*/ 1851835 h 3264836"/>
              <a:gd name="connsiteX2595" fmla="*/ 913197 w 5160432"/>
              <a:gd name="connsiteY2595" fmla="*/ 1851835 h 3264836"/>
              <a:gd name="connsiteX2596" fmla="*/ 887076 w 5160432"/>
              <a:gd name="connsiteY2596" fmla="*/ 1852298 h 3264836"/>
              <a:gd name="connsiteX2597" fmla="*/ 878213 w 5160432"/>
              <a:gd name="connsiteY2597" fmla="*/ 1852297 h 3264836"/>
              <a:gd name="connsiteX2598" fmla="*/ 864218 w 5160432"/>
              <a:gd name="connsiteY2598" fmla="*/ 1852992 h 3264836"/>
              <a:gd name="connsiteX2599" fmla="*/ 833899 w 5160432"/>
              <a:gd name="connsiteY2599" fmla="*/ 1856232 h 3264836"/>
              <a:gd name="connsiteX2600" fmla="*/ 818973 w 5160432"/>
              <a:gd name="connsiteY2600" fmla="*/ 1856000 h 3264836"/>
              <a:gd name="connsiteX2601" fmla="*/ 800782 w 5160432"/>
              <a:gd name="connsiteY2601" fmla="*/ 1851604 h 3264836"/>
              <a:gd name="connsiteX2602" fmla="*/ 790986 w 5160432"/>
              <a:gd name="connsiteY2602" fmla="*/ 1847901 h 3264836"/>
              <a:gd name="connsiteX2603" fmla="*/ 791919 w 5160432"/>
              <a:gd name="connsiteY2603" fmla="*/ 1847206 h 3264836"/>
              <a:gd name="connsiteX2604" fmla="*/ 781657 w 5160432"/>
              <a:gd name="connsiteY2604" fmla="*/ 1849058 h 3264836"/>
              <a:gd name="connsiteX2605" fmla="*/ 776993 w 5160432"/>
              <a:gd name="connsiteY2605" fmla="*/ 1849521 h 3264836"/>
              <a:gd name="connsiteX2606" fmla="*/ 775594 w 5160432"/>
              <a:gd name="connsiteY2606" fmla="*/ 1849289 h 3264836"/>
              <a:gd name="connsiteX2607" fmla="*/ 772795 w 5160432"/>
              <a:gd name="connsiteY2607" fmla="*/ 1851834 h 3264836"/>
              <a:gd name="connsiteX2608" fmla="*/ 755536 w 5160432"/>
              <a:gd name="connsiteY2608" fmla="*/ 1852066 h 3264836"/>
              <a:gd name="connsiteX2609" fmla="*/ 753203 w 5160432"/>
              <a:gd name="connsiteY2609" fmla="*/ 1848826 h 3264836"/>
              <a:gd name="connsiteX2610" fmla="*/ 753670 w 5160432"/>
              <a:gd name="connsiteY2610" fmla="*/ 1848364 h 3264836"/>
              <a:gd name="connsiteX2611" fmla="*/ 753203 w 5160432"/>
              <a:gd name="connsiteY2611" fmla="*/ 1848363 h 3264836"/>
              <a:gd name="connsiteX2612" fmla="*/ 747607 w 5160432"/>
              <a:gd name="connsiteY2612" fmla="*/ 1849058 h 3264836"/>
              <a:gd name="connsiteX2613" fmla="*/ 738278 w 5160432"/>
              <a:gd name="connsiteY2613" fmla="*/ 1847901 h 3264836"/>
              <a:gd name="connsiteX2614" fmla="*/ 735012 w 5160432"/>
              <a:gd name="connsiteY2614" fmla="*/ 1843503 h 3264836"/>
              <a:gd name="connsiteX2615" fmla="*/ 721952 w 5160432"/>
              <a:gd name="connsiteY2615" fmla="*/ 1843503 h 3264836"/>
              <a:gd name="connsiteX2616" fmla="*/ 709357 w 5160432"/>
              <a:gd name="connsiteY2616" fmla="*/ 1847206 h 3264836"/>
              <a:gd name="connsiteX2617" fmla="*/ 668776 w 5160432"/>
              <a:gd name="connsiteY2617" fmla="*/ 1847669 h 3264836"/>
              <a:gd name="connsiteX2618" fmla="*/ 668310 w 5160432"/>
              <a:gd name="connsiteY2618" fmla="*/ 1844198 h 3264836"/>
              <a:gd name="connsiteX2619" fmla="*/ 667377 w 5160432"/>
              <a:gd name="connsiteY2619" fmla="*/ 1844197 h 3264836"/>
              <a:gd name="connsiteX2620" fmla="*/ 667843 w 5160432"/>
              <a:gd name="connsiteY2620" fmla="*/ 1843967 h 3264836"/>
              <a:gd name="connsiteX2621" fmla="*/ 661780 w 5160432"/>
              <a:gd name="connsiteY2621" fmla="*/ 1844198 h 3264836"/>
              <a:gd name="connsiteX2622" fmla="*/ 659447 w 5160432"/>
              <a:gd name="connsiteY2622" fmla="*/ 1847669 h 3264836"/>
              <a:gd name="connsiteX2623" fmla="*/ 642188 w 5160432"/>
              <a:gd name="connsiteY2623" fmla="*/ 1848363 h 3264836"/>
              <a:gd name="connsiteX2624" fmla="*/ 624930 w 5160432"/>
              <a:gd name="connsiteY2624" fmla="*/ 1847900 h 3264836"/>
              <a:gd name="connsiteX2625" fmla="*/ 618400 w 5160432"/>
              <a:gd name="connsiteY2625" fmla="*/ 1847206 h 3264836"/>
              <a:gd name="connsiteX2626" fmla="*/ 613269 w 5160432"/>
              <a:gd name="connsiteY2626" fmla="*/ 1844893 h 3264836"/>
              <a:gd name="connsiteX2627" fmla="*/ 581550 w 5160432"/>
              <a:gd name="connsiteY2627" fmla="*/ 1847900 h 3264836"/>
              <a:gd name="connsiteX2628" fmla="*/ 547033 w 5160432"/>
              <a:gd name="connsiteY2628" fmla="*/ 1847437 h 3264836"/>
              <a:gd name="connsiteX2629" fmla="*/ 543302 w 5160432"/>
              <a:gd name="connsiteY2629" fmla="*/ 1845587 h 3264836"/>
              <a:gd name="connsiteX2630" fmla="*/ 543768 w 5160432"/>
              <a:gd name="connsiteY2630" fmla="*/ 1844892 h 3264836"/>
              <a:gd name="connsiteX2631" fmla="*/ 528842 w 5160432"/>
              <a:gd name="connsiteY2631" fmla="*/ 1847669 h 3264836"/>
              <a:gd name="connsiteX2632" fmla="*/ 520446 w 5160432"/>
              <a:gd name="connsiteY2632" fmla="*/ 1847670 h 3264836"/>
              <a:gd name="connsiteX2633" fmla="*/ 493858 w 5160432"/>
              <a:gd name="connsiteY2633" fmla="*/ 1847670 h 3264836"/>
              <a:gd name="connsiteX2634" fmla="*/ 484529 w 5160432"/>
              <a:gd name="connsiteY2634" fmla="*/ 1847670 h 3264836"/>
              <a:gd name="connsiteX2635" fmla="*/ 458874 w 5160432"/>
              <a:gd name="connsiteY2635" fmla="*/ 1843272 h 3264836"/>
              <a:gd name="connsiteX2636" fmla="*/ 452344 w 5160432"/>
              <a:gd name="connsiteY2636" fmla="*/ 1842809 h 3264836"/>
              <a:gd name="connsiteX2637" fmla="*/ 448145 w 5160432"/>
              <a:gd name="connsiteY2637" fmla="*/ 1840032 h 3264836"/>
              <a:gd name="connsiteX2638" fmla="*/ 448145 w 5160432"/>
              <a:gd name="connsiteY2638" fmla="*/ 1839338 h 3264836"/>
              <a:gd name="connsiteX2639" fmla="*/ 442081 w 5160432"/>
              <a:gd name="connsiteY2639" fmla="*/ 1837486 h 3264836"/>
              <a:gd name="connsiteX2640" fmla="*/ 442549 w 5160432"/>
              <a:gd name="connsiteY2640" fmla="*/ 1835403 h 3264836"/>
              <a:gd name="connsiteX2641" fmla="*/ 484063 w 5160432"/>
              <a:gd name="connsiteY2641" fmla="*/ 1834710 h 3264836"/>
              <a:gd name="connsiteX2642" fmla="*/ 511583 w 5160432"/>
              <a:gd name="connsiteY2642" fmla="*/ 1833320 h 3264836"/>
              <a:gd name="connsiteX2643" fmla="*/ 522311 w 5160432"/>
              <a:gd name="connsiteY2643" fmla="*/ 1832395 h 3264836"/>
              <a:gd name="connsiteX2644" fmla="*/ 535372 w 5160432"/>
              <a:gd name="connsiteY2644" fmla="*/ 1834247 h 3264836"/>
              <a:gd name="connsiteX2645" fmla="*/ 545167 w 5160432"/>
              <a:gd name="connsiteY2645" fmla="*/ 1834247 h 3264836"/>
              <a:gd name="connsiteX2646" fmla="*/ 547034 w 5160432"/>
              <a:gd name="connsiteY2646" fmla="*/ 1832627 h 3264836"/>
              <a:gd name="connsiteX2647" fmla="*/ 577352 w 5160432"/>
              <a:gd name="connsiteY2647" fmla="*/ 1830543 h 3264836"/>
              <a:gd name="connsiteX2648" fmla="*/ 586681 w 5160432"/>
              <a:gd name="connsiteY2648" fmla="*/ 1831701 h 3264836"/>
              <a:gd name="connsiteX2649" fmla="*/ 590413 w 5160432"/>
              <a:gd name="connsiteY2649" fmla="*/ 1830543 h 3264836"/>
              <a:gd name="connsiteX2650" fmla="*/ 602541 w 5160432"/>
              <a:gd name="connsiteY2650" fmla="*/ 1829387 h 3264836"/>
              <a:gd name="connsiteX2651" fmla="*/ 625863 w 5160432"/>
              <a:gd name="connsiteY2651" fmla="*/ 1828924 h 3264836"/>
              <a:gd name="connsiteX2652" fmla="*/ 617467 w 5160432"/>
              <a:gd name="connsiteY2652" fmla="*/ 1827072 h 3264836"/>
              <a:gd name="connsiteX2653" fmla="*/ 614202 w 5160432"/>
              <a:gd name="connsiteY2653" fmla="*/ 1824527 h 3264836"/>
              <a:gd name="connsiteX2654" fmla="*/ 610937 w 5160432"/>
              <a:gd name="connsiteY2654" fmla="*/ 1824526 h 3264836"/>
              <a:gd name="connsiteX2655" fmla="*/ 596477 w 5160432"/>
              <a:gd name="connsiteY2655" fmla="*/ 1828229 h 3264836"/>
              <a:gd name="connsiteX2656" fmla="*/ 568956 w 5160432"/>
              <a:gd name="connsiteY2656" fmla="*/ 1828693 h 3264836"/>
              <a:gd name="connsiteX2657" fmla="*/ 543768 w 5160432"/>
              <a:gd name="connsiteY2657" fmla="*/ 1828230 h 3264836"/>
              <a:gd name="connsiteX2658" fmla="*/ 533040 w 5160432"/>
              <a:gd name="connsiteY2658" fmla="*/ 1829156 h 3264836"/>
              <a:gd name="connsiteX2659" fmla="*/ 515781 w 5160432"/>
              <a:gd name="connsiteY2659" fmla="*/ 1828923 h 3264836"/>
              <a:gd name="connsiteX2660" fmla="*/ 504120 w 5160432"/>
              <a:gd name="connsiteY2660" fmla="*/ 1826147 h 3264836"/>
              <a:gd name="connsiteX2661" fmla="*/ 456542 w 5160432"/>
              <a:gd name="connsiteY2661" fmla="*/ 1824526 h 3264836"/>
              <a:gd name="connsiteX2662" fmla="*/ 426688 w 5160432"/>
              <a:gd name="connsiteY2662" fmla="*/ 1824295 h 3264836"/>
              <a:gd name="connsiteX2663" fmla="*/ 397302 w 5160432"/>
              <a:gd name="connsiteY2663" fmla="*/ 1820824 h 3264836"/>
              <a:gd name="connsiteX2664" fmla="*/ 349724 w 5160432"/>
              <a:gd name="connsiteY2664" fmla="*/ 1821749 h 3264836"/>
              <a:gd name="connsiteX2665" fmla="*/ 334798 w 5160432"/>
              <a:gd name="connsiteY2665" fmla="*/ 1816195 h 3264836"/>
              <a:gd name="connsiteX2666" fmla="*/ 336197 w 5160432"/>
              <a:gd name="connsiteY2666" fmla="*/ 1815733 h 3264836"/>
              <a:gd name="connsiteX2667" fmla="*/ 353922 w 5160432"/>
              <a:gd name="connsiteY2667" fmla="*/ 1815500 h 3264836"/>
              <a:gd name="connsiteX2668" fmla="*/ 388906 w 5160432"/>
              <a:gd name="connsiteY2668" fmla="*/ 1815270 h 3264836"/>
              <a:gd name="connsiteX2669" fmla="*/ 396836 w 5160432"/>
              <a:gd name="connsiteY2669" fmla="*/ 1816426 h 3264836"/>
              <a:gd name="connsiteX2670" fmla="*/ 401500 w 5160432"/>
              <a:gd name="connsiteY2670" fmla="*/ 1814343 h 3264836"/>
              <a:gd name="connsiteX2671" fmla="*/ 526043 w 5160432"/>
              <a:gd name="connsiteY2671" fmla="*/ 1814344 h 3264836"/>
              <a:gd name="connsiteX2672" fmla="*/ 528376 w 5160432"/>
              <a:gd name="connsiteY2672" fmla="*/ 1816890 h 3264836"/>
              <a:gd name="connsiteX2673" fmla="*/ 529308 w 5160432"/>
              <a:gd name="connsiteY2673" fmla="*/ 1816427 h 3264836"/>
              <a:gd name="connsiteX2674" fmla="*/ 538171 w 5160432"/>
              <a:gd name="connsiteY2674" fmla="*/ 1815038 h 3264836"/>
              <a:gd name="connsiteX2675" fmla="*/ 617467 w 5160432"/>
              <a:gd name="connsiteY2675" fmla="*/ 1814807 h 3264836"/>
              <a:gd name="connsiteX2676" fmla="*/ 618400 w 5160432"/>
              <a:gd name="connsiteY2676" fmla="*/ 1815732 h 3264836"/>
              <a:gd name="connsiteX2677" fmla="*/ 616534 w 5160432"/>
              <a:gd name="connsiteY2677" fmla="*/ 1816427 h 3264836"/>
              <a:gd name="connsiteX2678" fmla="*/ 686968 w 5160432"/>
              <a:gd name="connsiteY2678" fmla="*/ 1815964 h 3264836"/>
              <a:gd name="connsiteX2679" fmla="*/ 693032 w 5160432"/>
              <a:gd name="connsiteY2679" fmla="*/ 1813649 h 3264836"/>
              <a:gd name="connsiteX2680" fmla="*/ 1019517 w 5160432"/>
              <a:gd name="connsiteY2680" fmla="*/ 1811612 h 3264836"/>
              <a:gd name="connsiteX2681" fmla="*/ 1022579 w 5160432"/>
              <a:gd name="connsiteY2681" fmla="*/ 1811972 h 3264836"/>
              <a:gd name="connsiteX2682" fmla="*/ 1062330 w 5160432"/>
              <a:gd name="connsiteY2682" fmla="*/ 1811345 h 3264836"/>
              <a:gd name="connsiteX2683" fmla="*/ 1063831 w 5160432"/>
              <a:gd name="connsiteY2683" fmla="*/ 1811335 h 3264836"/>
              <a:gd name="connsiteX2684" fmla="*/ 1065726 w 5160432"/>
              <a:gd name="connsiteY2684" fmla="*/ 1811336 h 3264836"/>
              <a:gd name="connsiteX2685" fmla="*/ 1063860 w 5160432"/>
              <a:gd name="connsiteY2685" fmla="*/ 1811335 h 3264836"/>
              <a:gd name="connsiteX2686" fmla="*/ 1063831 w 5160432"/>
              <a:gd name="connsiteY2686" fmla="*/ 1811335 h 3264836"/>
              <a:gd name="connsiteX2687" fmla="*/ 1062927 w 5160432"/>
              <a:gd name="connsiteY2687" fmla="*/ 1811336 h 3264836"/>
              <a:gd name="connsiteX2688" fmla="*/ 1062330 w 5160432"/>
              <a:gd name="connsiteY2688" fmla="*/ 1811345 h 3264836"/>
              <a:gd name="connsiteX2689" fmla="*/ 1019517 w 5160432"/>
              <a:gd name="connsiteY2689" fmla="*/ 1811612 h 3264836"/>
              <a:gd name="connsiteX2690" fmla="*/ 983631 w 5160432"/>
              <a:gd name="connsiteY2690" fmla="*/ 1807401 h 3264836"/>
              <a:gd name="connsiteX2691" fmla="*/ 848360 w 5160432"/>
              <a:gd name="connsiteY2691" fmla="*/ 1806475 h 3264836"/>
              <a:gd name="connsiteX2692" fmla="*/ 831436 w 5160432"/>
              <a:gd name="connsiteY2692" fmla="*/ 1799836 h 3264836"/>
              <a:gd name="connsiteX2693" fmla="*/ 837461 w 5160432"/>
              <a:gd name="connsiteY2693" fmla="*/ 1795039 h 3264836"/>
              <a:gd name="connsiteX2694" fmla="*/ 845036 w 5160432"/>
              <a:gd name="connsiteY2694" fmla="*/ 1791780 h 3264836"/>
              <a:gd name="connsiteX2695" fmla="*/ 855824 w 5160432"/>
              <a:gd name="connsiteY2695" fmla="*/ 1790276 h 3264836"/>
              <a:gd name="connsiteX2696" fmla="*/ 859088 w 5160432"/>
              <a:gd name="connsiteY2696" fmla="*/ 1790738 h 3264836"/>
              <a:gd name="connsiteX2697" fmla="*/ 861421 w 5160432"/>
              <a:gd name="connsiteY2697" fmla="*/ 1789581 h 3264836"/>
              <a:gd name="connsiteX2698" fmla="*/ 881943 w 5160432"/>
              <a:gd name="connsiteY2698" fmla="*/ 1787498 h 3264836"/>
              <a:gd name="connsiteX2699" fmla="*/ 843696 w 5160432"/>
              <a:gd name="connsiteY2699" fmla="*/ 1781250 h 3264836"/>
              <a:gd name="connsiteX2700" fmla="*/ 821306 w 5160432"/>
              <a:gd name="connsiteY2700" fmla="*/ 1780324 h 3264836"/>
              <a:gd name="connsiteX2701" fmla="*/ 805446 w 5160432"/>
              <a:gd name="connsiteY2701" fmla="*/ 1780324 h 3264836"/>
              <a:gd name="connsiteX2702" fmla="*/ 769995 w 5160432"/>
              <a:gd name="connsiteY2702" fmla="*/ 1780323 h 3264836"/>
              <a:gd name="connsiteX2703" fmla="*/ 742942 w 5160432"/>
              <a:gd name="connsiteY2703" fmla="*/ 1777316 h 3264836"/>
              <a:gd name="connsiteX2704" fmla="*/ 661314 w 5160432"/>
              <a:gd name="connsiteY2704" fmla="*/ 1778473 h 3264836"/>
              <a:gd name="connsiteX2705" fmla="*/ 649652 w 5160432"/>
              <a:gd name="connsiteY2705" fmla="*/ 1776621 h 3264836"/>
              <a:gd name="connsiteX2706" fmla="*/ 590413 w 5160432"/>
              <a:gd name="connsiteY2706" fmla="*/ 1776621 h 3264836"/>
              <a:gd name="connsiteX2707" fmla="*/ 582484 w 5160432"/>
              <a:gd name="connsiteY2707" fmla="*/ 1775696 h 3264836"/>
              <a:gd name="connsiteX2708" fmla="*/ 565691 w 5160432"/>
              <a:gd name="connsiteY2708" fmla="*/ 1776158 h 3264836"/>
              <a:gd name="connsiteX2709" fmla="*/ 560560 w 5160432"/>
              <a:gd name="connsiteY2709" fmla="*/ 1775927 h 3264836"/>
              <a:gd name="connsiteX2710" fmla="*/ 521378 w 5160432"/>
              <a:gd name="connsiteY2710" fmla="*/ 1771298 h 3264836"/>
              <a:gd name="connsiteX2711" fmla="*/ 519979 w 5160432"/>
              <a:gd name="connsiteY2711" fmla="*/ 1768058 h 3264836"/>
              <a:gd name="connsiteX2712" fmla="*/ 511583 w 5160432"/>
              <a:gd name="connsiteY2712" fmla="*/ 1768521 h 3264836"/>
              <a:gd name="connsiteX2713" fmla="*/ 500855 w 5160432"/>
              <a:gd name="connsiteY2713" fmla="*/ 1768752 h 3264836"/>
              <a:gd name="connsiteX2714" fmla="*/ 493392 w 5160432"/>
              <a:gd name="connsiteY2714" fmla="*/ 1768290 h 3264836"/>
              <a:gd name="connsiteX2715" fmla="*/ 485461 w 5160432"/>
              <a:gd name="connsiteY2715" fmla="*/ 1771992 h 3264836"/>
              <a:gd name="connsiteX2716" fmla="*/ 477066 w 5160432"/>
              <a:gd name="connsiteY2716" fmla="*/ 1771993 h 3264836"/>
              <a:gd name="connsiteX2717" fmla="*/ 466338 w 5160432"/>
              <a:gd name="connsiteY2717" fmla="*/ 1767826 h 3264836"/>
              <a:gd name="connsiteX2718" fmla="*/ 456542 w 5160432"/>
              <a:gd name="connsiteY2718" fmla="*/ 1767826 h 3264836"/>
              <a:gd name="connsiteX2719" fmla="*/ 450945 w 5160432"/>
              <a:gd name="connsiteY2719" fmla="*/ 1768059 h 3264836"/>
              <a:gd name="connsiteX2720" fmla="*/ 442549 w 5160432"/>
              <a:gd name="connsiteY2720" fmla="*/ 1767364 h 3264836"/>
              <a:gd name="connsiteX2721" fmla="*/ 443481 w 5160432"/>
              <a:gd name="connsiteY2721" fmla="*/ 1760190 h 3264836"/>
              <a:gd name="connsiteX2722" fmla="*/ 547500 w 5160432"/>
              <a:gd name="connsiteY2722" fmla="*/ 1758569 h 3264836"/>
              <a:gd name="connsiteX2723" fmla="*/ 555896 w 5160432"/>
              <a:gd name="connsiteY2723" fmla="*/ 1759264 h 3264836"/>
              <a:gd name="connsiteX2724" fmla="*/ 548432 w 5160432"/>
              <a:gd name="connsiteY2724" fmla="*/ 1760189 h 3264836"/>
              <a:gd name="connsiteX2725" fmla="*/ 552631 w 5160432"/>
              <a:gd name="connsiteY2725" fmla="*/ 1761579 h 3264836"/>
              <a:gd name="connsiteX2726" fmla="*/ 556362 w 5160432"/>
              <a:gd name="connsiteY2726" fmla="*/ 1759263 h 3264836"/>
              <a:gd name="connsiteX2727" fmla="*/ 722418 w 5160432"/>
              <a:gd name="connsiteY2727" fmla="*/ 1758338 h 3264836"/>
              <a:gd name="connsiteX2728" fmla="*/ 839963 w 5160432"/>
              <a:gd name="connsiteY2728" fmla="*/ 1758338 h 3264836"/>
              <a:gd name="connsiteX2729" fmla="*/ 857222 w 5160432"/>
              <a:gd name="connsiteY2729" fmla="*/ 1757180 h 3264836"/>
              <a:gd name="connsiteX2730" fmla="*/ 995758 w 5160432"/>
              <a:gd name="connsiteY2730" fmla="*/ 1756949 h 3264836"/>
              <a:gd name="connsiteX2731" fmla="*/ 1008352 w 5160432"/>
              <a:gd name="connsiteY2731" fmla="*/ 1756255 h 3264836"/>
              <a:gd name="connsiteX2732" fmla="*/ 1009752 w 5160432"/>
              <a:gd name="connsiteY2732" fmla="*/ 1754635 h 3264836"/>
              <a:gd name="connsiteX2733" fmla="*/ 1010684 w 5160432"/>
              <a:gd name="connsiteY2733" fmla="*/ 1750006 h 3264836"/>
              <a:gd name="connsiteX2734" fmla="*/ 1010685 w 5160432"/>
              <a:gd name="connsiteY2734" fmla="*/ 1748386 h 3264836"/>
              <a:gd name="connsiteX2735" fmla="*/ 1008353 w 5160432"/>
              <a:gd name="connsiteY2735" fmla="*/ 1747924 h 3264836"/>
              <a:gd name="connsiteX2736" fmla="*/ 997625 w 5160432"/>
              <a:gd name="connsiteY2736" fmla="*/ 1746304 h 3264836"/>
              <a:gd name="connsiteX2737" fmla="*/ 974768 w 5160432"/>
              <a:gd name="connsiteY2737" fmla="*/ 1746304 h 3264836"/>
              <a:gd name="connsiteX2738" fmla="*/ 973368 w 5160432"/>
              <a:gd name="connsiteY2738" fmla="*/ 1742832 h 3264836"/>
              <a:gd name="connsiteX2739" fmla="*/ 966372 w 5160432"/>
              <a:gd name="connsiteY2739" fmla="*/ 1746072 h 3264836"/>
              <a:gd name="connsiteX2740" fmla="*/ 949113 w 5160432"/>
              <a:gd name="connsiteY2740" fmla="*/ 1745609 h 3264836"/>
              <a:gd name="connsiteX2741" fmla="*/ 938385 w 5160432"/>
              <a:gd name="connsiteY2741" fmla="*/ 1742370 h 3264836"/>
              <a:gd name="connsiteX2742" fmla="*/ 933254 w 5160432"/>
              <a:gd name="connsiteY2742" fmla="*/ 1742139 h 3264836"/>
              <a:gd name="connsiteX2743" fmla="*/ 921126 w 5160432"/>
              <a:gd name="connsiteY2743" fmla="*/ 1745609 h 3264836"/>
              <a:gd name="connsiteX2744" fmla="*/ 870283 w 5160432"/>
              <a:gd name="connsiteY2744" fmla="*/ 1745610 h 3264836"/>
              <a:gd name="connsiteX2745" fmla="*/ 870750 w 5160432"/>
              <a:gd name="connsiteY2745" fmla="*/ 1747230 h 3264836"/>
              <a:gd name="connsiteX2746" fmla="*/ 861887 w 5160432"/>
              <a:gd name="connsiteY2746" fmla="*/ 1746999 h 3264836"/>
              <a:gd name="connsiteX2747" fmla="*/ 844161 w 5160432"/>
              <a:gd name="connsiteY2747" fmla="*/ 1746766 h 3264836"/>
              <a:gd name="connsiteX2748" fmla="*/ 835766 w 5160432"/>
              <a:gd name="connsiteY2748" fmla="*/ 1746998 h 3264836"/>
              <a:gd name="connsiteX2749" fmla="*/ 826436 w 5160432"/>
              <a:gd name="connsiteY2749" fmla="*/ 1745379 h 3264836"/>
              <a:gd name="connsiteX2750" fmla="*/ 784923 w 5160432"/>
              <a:gd name="connsiteY2750" fmla="*/ 1745379 h 3264836"/>
              <a:gd name="connsiteX2751" fmla="*/ 788654 w 5160432"/>
              <a:gd name="connsiteY2751" fmla="*/ 1738435 h 3264836"/>
              <a:gd name="connsiteX2752" fmla="*/ 768130 w 5160432"/>
              <a:gd name="connsiteY2752" fmla="*/ 1738898 h 3264836"/>
              <a:gd name="connsiteX2753" fmla="*/ 773261 w 5160432"/>
              <a:gd name="connsiteY2753" fmla="*/ 1745842 h 3264836"/>
              <a:gd name="connsiteX2754" fmla="*/ 749939 w 5160432"/>
              <a:gd name="connsiteY2754" fmla="*/ 1745609 h 3264836"/>
              <a:gd name="connsiteX2755" fmla="*/ 744807 w 5160432"/>
              <a:gd name="connsiteY2755" fmla="*/ 1742369 h 3264836"/>
              <a:gd name="connsiteX2756" fmla="*/ 738744 w 5160432"/>
              <a:gd name="connsiteY2756" fmla="*/ 1741907 h 3264836"/>
              <a:gd name="connsiteX2757" fmla="*/ 746208 w 5160432"/>
              <a:gd name="connsiteY2757" fmla="*/ 1737742 h 3264836"/>
              <a:gd name="connsiteX2758" fmla="*/ 735012 w 5160432"/>
              <a:gd name="connsiteY2758" fmla="*/ 1736583 h 3264836"/>
              <a:gd name="connsiteX2759" fmla="*/ 721952 w 5160432"/>
              <a:gd name="connsiteY2759" fmla="*/ 1734038 h 3264836"/>
              <a:gd name="connsiteX2760" fmla="*/ 696297 w 5160432"/>
              <a:gd name="connsiteY2760" fmla="*/ 1732418 h 3264836"/>
              <a:gd name="connsiteX2761" fmla="*/ 598809 w 5160432"/>
              <a:gd name="connsiteY2761" fmla="*/ 1734038 h 3264836"/>
              <a:gd name="connsiteX2762" fmla="*/ 590413 w 5160432"/>
              <a:gd name="connsiteY2762" fmla="*/ 1733343 h 3264836"/>
              <a:gd name="connsiteX2763" fmla="*/ 603474 w 5160432"/>
              <a:gd name="connsiteY2763" fmla="*/ 1728716 h 3264836"/>
              <a:gd name="connsiteX2764" fmla="*/ 695831 w 5160432"/>
              <a:gd name="connsiteY2764" fmla="*/ 1729409 h 3264836"/>
              <a:gd name="connsiteX2765" fmla="*/ 704226 w 5160432"/>
              <a:gd name="connsiteY2765" fmla="*/ 1728021 h 3264836"/>
              <a:gd name="connsiteX2766" fmla="*/ 711690 w 5160432"/>
              <a:gd name="connsiteY2766" fmla="*/ 1727790 h 3264836"/>
              <a:gd name="connsiteX2767" fmla="*/ 714022 w 5160432"/>
              <a:gd name="connsiteY2767" fmla="*/ 1724550 h 3264836"/>
              <a:gd name="connsiteX2768" fmla="*/ 835298 w 5160432"/>
              <a:gd name="connsiteY2768" fmla="*/ 1724318 h 3264836"/>
              <a:gd name="connsiteX2769" fmla="*/ 839031 w 5160432"/>
              <a:gd name="connsiteY2769" fmla="*/ 1721541 h 3264836"/>
              <a:gd name="connsiteX2770" fmla="*/ 835299 w 5160432"/>
              <a:gd name="connsiteY2770" fmla="*/ 1720847 h 3264836"/>
              <a:gd name="connsiteX2771" fmla="*/ 860954 w 5160432"/>
              <a:gd name="connsiteY2771" fmla="*/ 1719227 h 3264836"/>
              <a:gd name="connsiteX2772" fmla="*/ 856756 w 5160432"/>
              <a:gd name="connsiteY2772" fmla="*/ 1721078 h 3264836"/>
              <a:gd name="connsiteX2773" fmla="*/ 861421 w 5160432"/>
              <a:gd name="connsiteY2773" fmla="*/ 1723855 h 3264836"/>
              <a:gd name="connsiteX2774" fmla="*/ 949580 w 5160432"/>
              <a:gd name="connsiteY2774" fmla="*/ 1725013 h 3264836"/>
              <a:gd name="connsiteX2775" fmla="*/ 992026 w 5160432"/>
              <a:gd name="connsiteY2775" fmla="*/ 1723623 h 3264836"/>
              <a:gd name="connsiteX2776" fmla="*/ 999956 w 5160432"/>
              <a:gd name="connsiteY2776" fmla="*/ 1715756 h 3264836"/>
              <a:gd name="connsiteX2777" fmla="*/ 1000422 w 5160432"/>
              <a:gd name="connsiteY2777" fmla="*/ 1715523 h 3264836"/>
              <a:gd name="connsiteX2778" fmla="*/ 1007420 w 5160432"/>
              <a:gd name="connsiteY2778" fmla="*/ 1714366 h 3264836"/>
              <a:gd name="connsiteX2779" fmla="*/ 976167 w 5160432"/>
              <a:gd name="connsiteY2779" fmla="*/ 1703026 h 3264836"/>
              <a:gd name="connsiteX2780" fmla="*/ 1080186 w 5160432"/>
              <a:gd name="connsiteY2780" fmla="*/ 1703490 h 3264836"/>
              <a:gd name="connsiteX2781" fmla="*/ 1079252 w 5160432"/>
              <a:gd name="connsiteY2781" fmla="*/ 1702564 h 3264836"/>
              <a:gd name="connsiteX2782" fmla="*/ 1110039 w 5160432"/>
              <a:gd name="connsiteY2782" fmla="*/ 1700713 h 3264836"/>
              <a:gd name="connsiteX2783" fmla="*/ 1112371 w 5160432"/>
              <a:gd name="connsiteY2783" fmla="*/ 1700250 h 3264836"/>
              <a:gd name="connsiteX2784" fmla="*/ 1114236 w 5160432"/>
              <a:gd name="connsiteY2784" fmla="*/ 1698399 h 3264836"/>
              <a:gd name="connsiteX2785" fmla="*/ 1118435 w 5160432"/>
              <a:gd name="connsiteY2785" fmla="*/ 1698630 h 3264836"/>
              <a:gd name="connsiteX2786" fmla="*/ 1121233 w 5160432"/>
              <a:gd name="connsiteY2786" fmla="*/ 1698630 h 3264836"/>
              <a:gd name="connsiteX2787" fmla="*/ 1123566 w 5160432"/>
              <a:gd name="connsiteY2787" fmla="*/ 1698166 h 3264836"/>
              <a:gd name="connsiteX2788" fmla="*/ 1125898 w 5160432"/>
              <a:gd name="connsiteY2788" fmla="*/ 1690761 h 3264836"/>
              <a:gd name="connsiteX2789" fmla="*/ 1114703 w 5160432"/>
              <a:gd name="connsiteY2789" fmla="*/ 1689604 h 3264836"/>
              <a:gd name="connsiteX2790" fmla="*/ 1044269 w 5160432"/>
              <a:gd name="connsiteY2790" fmla="*/ 1686133 h 3264836"/>
              <a:gd name="connsiteX2791" fmla="*/ 1036806 w 5160432"/>
              <a:gd name="connsiteY2791" fmla="*/ 1685207 h 3264836"/>
              <a:gd name="connsiteX2792" fmla="*/ 1027010 w 5160432"/>
              <a:gd name="connsiteY2792" fmla="*/ 1672478 h 3264836"/>
              <a:gd name="connsiteX2793" fmla="*/ 1038205 w 5160432"/>
              <a:gd name="connsiteY2793" fmla="*/ 1668544 h 3264836"/>
              <a:gd name="connsiteX2794" fmla="*/ 1041937 w 5160432"/>
              <a:gd name="connsiteY2794" fmla="*/ 1668776 h 3264836"/>
              <a:gd name="connsiteX2795" fmla="*/ 1044736 w 5160432"/>
              <a:gd name="connsiteY2795" fmla="*/ 1667619 h 3264836"/>
              <a:gd name="connsiteX2796" fmla="*/ 1071789 w 5160432"/>
              <a:gd name="connsiteY2796" fmla="*/ 1663915 h 3264836"/>
              <a:gd name="connsiteX2797" fmla="*/ 1096977 w 5160432"/>
              <a:gd name="connsiteY2797" fmla="*/ 1663222 h 3264836"/>
              <a:gd name="connsiteX2798" fmla="*/ 1149220 w 5160432"/>
              <a:gd name="connsiteY2798" fmla="*/ 1663222 h 3264836"/>
              <a:gd name="connsiteX2799" fmla="*/ 1163680 w 5160432"/>
              <a:gd name="connsiteY2799" fmla="*/ 1664147 h 3264836"/>
              <a:gd name="connsiteX2800" fmla="*/ 1174874 w 5160432"/>
              <a:gd name="connsiteY2800" fmla="*/ 1669007 h 3264836"/>
              <a:gd name="connsiteX2801" fmla="*/ 1175341 w 5160432"/>
              <a:gd name="connsiteY2801" fmla="*/ 1672016 h 3264836"/>
              <a:gd name="connsiteX2802" fmla="*/ 1151086 w 5160432"/>
              <a:gd name="connsiteY2802" fmla="*/ 1684745 h 3264836"/>
              <a:gd name="connsiteX2803" fmla="*/ 1155284 w 5160432"/>
              <a:gd name="connsiteY2803" fmla="*/ 1685206 h 3264836"/>
              <a:gd name="connsiteX2804" fmla="*/ 1166945 w 5160432"/>
              <a:gd name="connsiteY2804" fmla="*/ 1682198 h 3264836"/>
              <a:gd name="connsiteX2805" fmla="*/ 1259303 w 5160432"/>
              <a:gd name="connsiteY2805" fmla="*/ 1681272 h 3264836"/>
              <a:gd name="connsiteX2806" fmla="*/ 1324140 w 5160432"/>
              <a:gd name="connsiteY2806" fmla="*/ 1680810 h 3264836"/>
              <a:gd name="connsiteX2807" fmla="*/ 1338133 w 5160432"/>
              <a:gd name="connsiteY2807" fmla="*/ 1676875 h 3264836"/>
              <a:gd name="connsiteX2808" fmla="*/ 1324140 w 5160432"/>
              <a:gd name="connsiteY2808" fmla="*/ 1677107 h 3264836"/>
              <a:gd name="connsiteX2809" fmla="*/ 1309680 w 5160432"/>
              <a:gd name="connsiteY2809" fmla="*/ 1675950 h 3264836"/>
              <a:gd name="connsiteX2810" fmla="*/ 1319475 w 5160432"/>
              <a:gd name="connsiteY2810" fmla="*/ 1669702 h 3264836"/>
              <a:gd name="connsiteX2811" fmla="*/ 1322741 w 5160432"/>
              <a:gd name="connsiteY2811" fmla="*/ 1669239 h 3264836"/>
              <a:gd name="connsiteX2812" fmla="*/ 1271897 w 5160432"/>
              <a:gd name="connsiteY2812" fmla="*/ 1664147 h 3264836"/>
              <a:gd name="connsiteX2813" fmla="*/ 1222452 w 5160432"/>
              <a:gd name="connsiteY2813" fmla="*/ 1663221 h 3264836"/>
              <a:gd name="connsiteX2814" fmla="*/ 1187002 w 5160432"/>
              <a:gd name="connsiteY2814" fmla="*/ 1658361 h 3264836"/>
              <a:gd name="connsiteX2815" fmla="*/ 1187003 w 5160432"/>
              <a:gd name="connsiteY2815" fmla="*/ 1651650 h 3264836"/>
              <a:gd name="connsiteX2816" fmla="*/ 1200063 w 5160432"/>
              <a:gd name="connsiteY2816" fmla="*/ 1637533 h 3264836"/>
              <a:gd name="connsiteX2817" fmla="*/ 1194465 w 5160432"/>
              <a:gd name="connsiteY2817" fmla="*/ 1637069 h 3264836"/>
              <a:gd name="connsiteX2818" fmla="*/ 1194000 w 5160432"/>
              <a:gd name="connsiteY2818" fmla="*/ 1635450 h 3264836"/>
              <a:gd name="connsiteX2819" fmla="*/ 1186070 w 5160432"/>
              <a:gd name="connsiteY2819" fmla="*/ 1632673 h 3264836"/>
              <a:gd name="connsiteX2820" fmla="*/ 1176274 w 5160432"/>
              <a:gd name="connsiteY2820" fmla="*/ 1629433 h 3264836"/>
              <a:gd name="connsiteX2821" fmla="*/ 1067125 w 5160432"/>
              <a:gd name="connsiteY2821" fmla="*/ 1628275 h 3264836"/>
              <a:gd name="connsiteX2822" fmla="*/ 1019081 w 5160432"/>
              <a:gd name="connsiteY2822" fmla="*/ 1624572 h 3264836"/>
              <a:gd name="connsiteX2823" fmla="*/ 1011618 w 5160432"/>
              <a:gd name="connsiteY2823" fmla="*/ 1624111 h 3264836"/>
              <a:gd name="connsiteX2824" fmla="*/ 984098 w 5160432"/>
              <a:gd name="connsiteY2824" fmla="*/ 1619945 h 3264836"/>
              <a:gd name="connsiteX2825" fmla="*/ 1004620 w 5160432"/>
              <a:gd name="connsiteY2825" fmla="*/ 1611844 h 3264836"/>
              <a:gd name="connsiteX2826" fmla="*/ 1028876 w 5160432"/>
              <a:gd name="connsiteY2826" fmla="*/ 1609067 h 3264836"/>
              <a:gd name="connsiteX2827" fmla="*/ 1054064 w 5160432"/>
              <a:gd name="connsiteY2827" fmla="*/ 1602818 h 3264836"/>
              <a:gd name="connsiteX2828" fmla="*/ 1072722 w 5160432"/>
              <a:gd name="connsiteY2828" fmla="*/ 1598652 h 3264836"/>
              <a:gd name="connsiteX2829" fmla="*/ 1072256 w 5160432"/>
              <a:gd name="connsiteY2829" fmla="*/ 1598885 h 3264836"/>
              <a:gd name="connsiteX2830" fmla="*/ 1089515 w 5160432"/>
              <a:gd name="connsiteY2830" fmla="*/ 1594025 h 3264836"/>
              <a:gd name="connsiteX2831" fmla="*/ 1110505 w 5160432"/>
              <a:gd name="connsiteY2831" fmla="*/ 1590090 h 3264836"/>
              <a:gd name="connsiteX2832" fmla="*/ 1124498 w 5160432"/>
              <a:gd name="connsiteY2832" fmla="*/ 1588701 h 3264836"/>
              <a:gd name="connsiteX2833" fmla="*/ 1133827 w 5160432"/>
              <a:gd name="connsiteY2833" fmla="*/ 1585461 h 3264836"/>
              <a:gd name="connsiteX2834" fmla="*/ 1133361 w 5160432"/>
              <a:gd name="connsiteY2834" fmla="*/ 1585694 h 3264836"/>
              <a:gd name="connsiteX2835" fmla="*/ 1179073 w 5160432"/>
              <a:gd name="connsiteY2835" fmla="*/ 1581295 h 3264836"/>
              <a:gd name="connsiteX2836" fmla="*/ 1182338 w 5160432"/>
              <a:gd name="connsiteY2836" fmla="*/ 1581990 h 3264836"/>
              <a:gd name="connsiteX2837" fmla="*/ 1185603 w 5160432"/>
              <a:gd name="connsiteY2837" fmla="*/ 1580833 h 3264836"/>
              <a:gd name="connsiteX2838" fmla="*/ 1196331 w 5160432"/>
              <a:gd name="connsiteY2838" fmla="*/ 1576667 h 3264836"/>
              <a:gd name="connsiteX2839" fmla="*/ 1193999 w 5160432"/>
              <a:gd name="connsiteY2839" fmla="*/ 1571807 h 3264836"/>
              <a:gd name="connsiteX2840" fmla="*/ 1198664 w 5160432"/>
              <a:gd name="connsiteY2840" fmla="*/ 1571345 h 3264836"/>
              <a:gd name="connsiteX2841" fmla="*/ 1193999 w 5160432"/>
              <a:gd name="connsiteY2841" fmla="*/ 1568337 h 3264836"/>
              <a:gd name="connsiteX2842" fmla="*/ 1174875 w 5160432"/>
              <a:gd name="connsiteY2842" fmla="*/ 1566948 h 3264836"/>
              <a:gd name="connsiteX2843" fmla="*/ 1143156 w 5160432"/>
              <a:gd name="connsiteY2843" fmla="*/ 1567179 h 3264836"/>
              <a:gd name="connsiteX2844" fmla="*/ 1095579 w 5160432"/>
              <a:gd name="connsiteY2844" fmla="*/ 1566948 h 3264836"/>
              <a:gd name="connsiteX2845" fmla="*/ 1062927 w 5160432"/>
              <a:gd name="connsiteY2845" fmla="*/ 1568105 h 3264836"/>
              <a:gd name="connsiteX2846" fmla="*/ 1036340 w 5160432"/>
              <a:gd name="connsiteY2846" fmla="*/ 1572039 h 3264836"/>
              <a:gd name="connsiteX2847" fmla="*/ 1036806 w 5160432"/>
              <a:gd name="connsiteY2847" fmla="*/ 1572038 h 3264836"/>
              <a:gd name="connsiteX2848" fmla="*/ 1000423 w 5160432"/>
              <a:gd name="connsiteY2848" fmla="*/ 1576205 h 3264836"/>
              <a:gd name="connsiteX2849" fmla="*/ 925325 w 5160432"/>
              <a:gd name="connsiteY2849" fmla="*/ 1576205 h 3264836"/>
              <a:gd name="connsiteX2850" fmla="*/ 880079 w 5160432"/>
              <a:gd name="connsiteY2850" fmla="*/ 1572502 h 3264836"/>
              <a:gd name="connsiteX2851" fmla="*/ 865618 w 5160432"/>
              <a:gd name="connsiteY2851" fmla="*/ 1571807 h 3264836"/>
              <a:gd name="connsiteX2852" fmla="*/ 801248 w 5160432"/>
              <a:gd name="connsiteY2852" fmla="*/ 1568568 h 3264836"/>
              <a:gd name="connsiteX2853" fmla="*/ 786788 w 5160432"/>
              <a:gd name="connsiteY2853" fmla="*/ 1567642 h 3264836"/>
              <a:gd name="connsiteX2854" fmla="*/ 757402 w 5160432"/>
              <a:gd name="connsiteY2854" fmla="*/ 1564401 h 3264836"/>
              <a:gd name="connsiteX2855" fmla="*/ 726616 w 5160432"/>
              <a:gd name="connsiteY2855" fmla="*/ 1563475 h 3264836"/>
              <a:gd name="connsiteX2856" fmla="*/ 652451 w 5160432"/>
              <a:gd name="connsiteY2856" fmla="*/ 1559773 h 3264836"/>
              <a:gd name="connsiteX2857" fmla="*/ 622132 w 5160432"/>
              <a:gd name="connsiteY2857" fmla="*/ 1559079 h 3264836"/>
              <a:gd name="connsiteX2858" fmla="*/ 574088 w 5160432"/>
              <a:gd name="connsiteY2858" fmla="*/ 1555608 h 3264836"/>
              <a:gd name="connsiteX2859" fmla="*/ 560561 w 5160432"/>
              <a:gd name="connsiteY2859" fmla="*/ 1554682 h 3264836"/>
              <a:gd name="connsiteX2860" fmla="*/ 547500 w 5160432"/>
              <a:gd name="connsiteY2860" fmla="*/ 1551210 h 3264836"/>
              <a:gd name="connsiteX2861" fmla="*/ 547033 w 5160432"/>
              <a:gd name="connsiteY2861" fmla="*/ 1550978 h 3264836"/>
              <a:gd name="connsiteX2862" fmla="*/ 547966 w 5160432"/>
              <a:gd name="connsiteY2862" fmla="*/ 1534084 h 3264836"/>
              <a:gd name="connsiteX2863" fmla="*/ 574554 w 5160432"/>
              <a:gd name="connsiteY2863" fmla="*/ 1529224 h 3264836"/>
              <a:gd name="connsiteX2864" fmla="*/ 578752 w 5160432"/>
              <a:gd name="connsiteY2864" fmla="*/ 1529687 h 3264836"/>
              <a:gd name="connsiteX2865" fmla="*/ 582483 w 5160432"/>
              <a:gd name="connsiteY2865" fmla="*/ 1528530 h 3264836"/>
              <a:gd name="connsiteX2866" fmla="*/ 611870 w 5160432"/>
              <a:gd name="connsiteY2866" fmla="*/ 1525291 h 3264836"/>
              <a:gd name="connsiteX2867" fmla="*/ 634725 w 5160432"/>
              <a:gd name="connsiteY2867" fmla="*/ 1524133 h 3264836"/>
              <a:gd name="connsiteX2868" fmla="*/ 689767 w 5160432"/>
              <a:gd name="connsiteY2868" fmla="*/ 1520662 h 3264836"/>
              <a:gd name="connsiteX2869" fmla="*/ 739211 w 5160432"/>
              <a:gd name="connsiteY2869" fmla="*/ 1519737 h 3264836"/>
              <a:gd name="connsiteX2870" fmla="*/ 761133 w 5160432"/>
              <a:gd name="connsiteY2870" fmla="*/ 1516496 h 3264836"/>
              <a:gd name="connsiteX2871" fmla="*/ 809178 w 5160432"/>
              <a:gd name="connsiteY2871" fmla="*/ 1515571 h 3264836"/>
              <a:gd name="connsiteX2872" fmla="*/ 856289 w 5160432"/>
              <a:gd name="connsiteY2872" fmla="*/ 1512330 h 3264836"/>
              <a:gd name="connsiteX2873" fmla="*/ 870283 w 5160432"/>
              <a:gd name="connsiteY2873" fmla="*/ 1511174 h 3264836"/>
              <a:gd name="connsiteX2874" fmla="*/ 879612 w 5160432"/>
              <a:gd name="connsiteY2874" fmla="*/ 1507702 h 3264836"/>
              <a:gd name="connsiteX2875" fmla="*/ 880078 w 5160432"/>
              <a:gd name="connsiteY2875" fmla="*/ 1501916 h 3264836"/>
              <a:gd name="connsiteX2876" fmla="*/ 880079 w 5160432"/>
              <a:gd name="connsiteY2876" fmla="*/ 1500296 h 3264836"/>
              <a:gd name="connsiteX2877" fmla="*/ 889408 w 5160432"/>
              <a:gd name="connsiteY2877" fmla="*/ 1494973 h 3264836"/>
              <a:gd name="connsiteX2878" fmla="*/ 905267 w 5160432"/>
              <a:gd name="connsiteY2878" fmla="*/ 1494974 h 3264836"/>
              <a:gd name="connsiteX2879" fmla="*/ 915529 w 5160432"/>
              <a:gd name="connsiteY2879" fmla="*/ 1490576 h 3264836"/>
              <a:gd name="connsiteX2880" fmla="*/ 922059 w 5160432"/>
              <a:gd name="connsiteY2880" fmla="*/ 1485947 h 3264836"/>
              <a:gd name="connsiteX2881" fmla="*/ 924391 w 5160432"/>
              <a:gd name="connsiteY2881" fmla="*/ 1483170 h 3264836"/>
              <a:gd name="connsiteX2882" fmla="*/ 923459 w 5160432"/>
              <a:gd name="connsiteY2882" fmla="*/ 1477154 h 3264836"/>
              <a:gd name="connsiteX2883" fmla="*/ 923925 w 5160432"/>
              <a:gd name="connsiteY2883" fmla="*/ 1477153 h 3264836"/>
              <a:gd name="connsiteX2884" fmla="*/ 914130 w 5160432"/>
              <a:gd name="connsiteY2884" fmla="*/ 1473681 h 3264836"/>
              <a:gd name="connsiteX2885" fmla="*/ 915062 w 5160432"/>
              <a:gd name="connsiteY2885" fmla="*/ 1472757 h 3264836"/>
              <a:gd name="connsiteX2886" fmla="*/ 896404 w 5160432"/>
              <a:gd name="connsiteY2886" fmla="*/ 1472987 h 3264836"/>
              <a:gd name="connsiteX2887" fmla="*/ 888009 w 5160432"/>
              <a:gd name="connsiteY2887" fmla="*/ 1468590 h 3264836"/>
              <a:gd name="connsiteX2888" fmla="*/ 914596 w 5160432"/>
              <a:gd name="connsiteY2888" fmla="*/ 1463268 h 3264836"/>
              <a:gd name="connsiteX2889" fmla="*/ 923458 w 5160432"/>
              <a:gd name="connsiteY2889" fmla="*/ 1463499 h 3264836"/>
              <a:gd name="connsiteX2890" fmla="*/ 924391 w 5160432"/>
              <a:gd name="connsiteY2890" fmla="*/ 1463730 h 3264836"/>
              <a:gd name="connsiteX2891" fmla="*/ 926724 w 5160432"/>
              <a:gd name="connsiteY2891" fmla="*/ 1465351 h 3264836"/>
              <a:gd name="connsiteX2892" fmla="*/ 925791 w 5160432"/>
              <a:gd name="connsiteY2892" fmla="*/ 1466276 h 3264836"/>
              <a:gd name="connsiteX2893" fmla="*/ 962174 w 5160432"/>
              <a:gd name="connsiteY2893" fmla="*/ 1464657 h 3264836"/>
              <a:gd name="connsiteX2894" fmla="*/ 984097 w 5160432"/>
              <a:gd name="connsiteY2894" fmla="*/ 1463730 h 3264836"/>
              <a:gd name="connsiteX2895" fmla="*/ 1023279 w 5160432"/>
              <a:gd name="connsiteY2895" fmla="*/ 1460259 h 3264836"/>
              <a:gd name="connsiteX2896" fmla="*/ 1036340 w 5160432"/>
              <a:gd name="connsiteY2896" fmla="*/ 1459333 h 3264836"/>
              <a:gd name="connsiteX2897" fmla="*/ 1072256 w 5160432"/>
              <a:gd name="connsiteY2897" fmla="*/ 1455399 h 3264836"/>
              <a:gd name="connsiteX2898" fmla="*/ 1076454 w 5160432"/>
              <a:gd name="connsiteY2898" fmla="*/ 1455863 h 3264836"/>
              <a:gd name="connsiteX2899" fmla="*/ 1080186 w 5160432"/>
              <a:gd name="connsiteY2899" fmla="*/ 1454937 h 3264836"/>
              <a:gd name="connsiteX2900" fmla="*/ 1117502 w 5160432"/>
              <a:gd name="connsiteY2900" fmla="*/ 1451233 h 3264836"/>
              <a:gd name="connsiteX2901" fmla="*/ 1132428 w 5160432"/>
              <a:gd name="connsiteY2901" fmla="*/ 1450307 h 3264836"/>
              <a:gd name="connsiteX2902" fmla="*/ 1134760 w 5160432"/>
              <a:gd name="connsiteY2902" fmla="*/ 1447531 h 3264836"/>
              <a:gd name="connsiteX2903" fmla="*/ 1132894 w 5160432"/>
              <a:gd name="connsiteY2903" fmla="*/ 1445910 h 3264836"/>
              <a:gd name="connsiteX2904" fmla="*/ 1123565 w 5160432"/>
              <a:gd name="connsiteY2904" fmla="*/ 1441976 h 3264836"/>
              <a:gd name="connsiteX2905" fmla="*/ 1115635 w 5160432"/>
              <a:gd name="connsiteY2905" fmla="*/ 1435959 h 3264836"/>
              <a:gd name="connsiteX2906" fmla="*/ 1111904 w 5160432"/>
              <a:gd name="connsiteY2906" fmla="*/ 1433183 h 3264836"/>
              <a:gd name="connsiteX2907" fmla="*/ 1131494 w 5160432"/>
              <a:gd name="connsiteY2907" fmla="*/ 1415825 h 3264836"/>
              <a:gd name="connsiteX2908" fmla="*/ 1131961 w 5160432"/>
              <a:gd name="connsiteY2908" fmla="*/ 1415825 h 3264836"/>
              <a:gd name="connsiteX2909" fmla="*/ 1158549 w 5160432"/>
              <a:gd name="connsiteY2909" fmla="*/ 1411659 h 3264836"/>
              <a:gd name="connsiteX2910" fmla="*/ 1189335 w 5160432"/>
              <a:gd name="connsiteY2910" fmla="*/ 1407956 h 3264836"/>
              <a:gd name="connsiteX2911" fmla="*/ 1197264 w 5160432"/>
              <a:gd name="connsiteY2911" fmla="*/ 1407956 h 3264836"/>
              <a:gd name="connsiteX2912" fmla="*/ 1221521 w 5160432"/>
              <a:gd name="connsiteY2912" fmla="*/ 1407957 h 3264836"/>
              <a:gd name="connsiteX2913" fmla="*/ 1245775 w 5160432"/>
              <a:gd name="connsiteY2913" fmla="*/ 1407262 h 3264836"/>
              <a:gd name="connsiteX2914" fmla="*/ 1394107 w 5160432"/>
              <a:gd name="connsiteY2914" fmla="*/ 1407262 h 3264836"/>
              <a:gd name="connsiteX2915" fmla="*/ 1481333 w 5160432"/>
              <a:gd name="connsiteY2915" fmla="*/ 1407263 h 3264836"/>
              <a:gd name="connsiteX2916" fmla="*/ 1483665 w 5160432"/>
              <a:gd name="connsiteY2916" fmla="*/ 1404253 h 3264836"/>
              <a:gd name="connsiteX2917" fmla="*/ 1482266 w 5160432"/>
              <a:gd name="connsiteY2917" fmla="*/ 1402633 h 3264836"/>
              <a:gd name="connsiteX2918" fmla="*/ 1464541 w 5160432"/>
              <a:gd name="connsiteY2918" fmla="*/ 1398006 h 3264836"/>
              <a:gd name="connsiteX2919" fmla="*/ 1446721 w 5160432"/>
              <a:gd name="connsiteY2919" fmla="*/ 1394151 h 3264836"/>
              <a:gd name="connsiteX2920" fmla="*/ 1442946 w 5160432"/>
              <a:gd name="connsiteY2920" fmla="*/ 1388112 h 3264836"/>
              <a:gd name="connsiteX2921" fmla="*/ 1463608 w 5160432"/>
              <a:gd name="connsiteY2921" fmla="*/ 1377177 h 3264836"/>
              <a:gd name="connsiteX2922" fmla="*/ 1476202 w 5160432"/>
              <a:gd name="connsiteY2922" fmla="*/ 1373473 h 3264836"/>
              <a:gd name="connsiteX2923" fmla="*/ 1479467 w 5160432"/>
              <a:gd name="connsiteY2923" fmla="*/ 1373706 h 3264836"/>
              <a:gd name="connsiteX2924" fmla="*/ 1481333 w 5160432"/>
              <a:gd name="connsiteY2924" fmla="*/ 1372316 h 3264836"/>
              <a:gd name="connsiteX2925" fmla="*/ 1500457 w 5160432"/>
              <a:gd name="connsiteY2925" fmla="*/ 1368614 h 3264836"/>
              <a:gd name="connsiteX2926" fmla="*/ 1504189 w 5160432"/>
              <a:gd name="connsiteY2926" fmla="*/ 1368845 h 3264836"/>
              <a:gd name="connsiteX2927" fmla="*/ 1507453 w 5160432"/>
              <a:gd name="connsiteY2927" fmla="*/ 1367688 h 3264836"/>
              <a:gd name="connsiteX2928" fmla="*/ 1534975 w 5160432"/>
              <a:gd name="connsiteY2928" fmla="*/ 1364217 h 3264836"/>
              <a:gd name="connsiteX2929" fmla="*/ 1538706 w 5160432"/>
              <a:gd name="connsiteY2929" fmla="*/ 1364680 h 3264836"/>
              <a:gd name="connsiteX2930" fmla="*/ 1541971 w 5160432"/>
              <a:gd name="connsiteY2930" fmla="*/ 1363753 h 3264836"/>
              <a:gd name="connsiteX2931" fmla="*/ 1580220 w 5160432"/>
              <a:gd name="connsiteY2931" fmla="*/ 1360051 h 3264836"/>
              <a:gd name="connsiteX2932" fmla="*/ 1594680 w 5160432"/>
              <a:gd name="connsiteY2932" fmla="*/ 1359126 h 3264836"/>
              <a:gd name="connsiteX2933" fmla="*/ 1622668 w 5160432"/>
              <a:gd name="connsiteY2933" fmla="*/ 1355423 h 3264836"/>
              <a:gd name="connsiteX2934" fmla="*/ 1626399 w 5160432"/>
              <a:gd name="connsiteY2934" fmla="*/ 1355886 h 3264836"/>
              <a:gd name="connsiteX2935" fmla="*/ 1629664 w 5160432"/>
              <a:gd name="connsiteY2935" fmla="*/ 1354728 h 3264836"/>
              <a:gd name="connsiteX2936" fmla="*/ 1647855 w 5160432"/>
              <a:gd name="connsiteY2936" fmla="*/ 1351257 h 3264836"/>
              <a:gd name="connsiteX2937" fmla="*/ 1647389 w 5160432"/>
              <a:gd name="connsiteY2937" fmla="*/ 1351488 h 3264836"/>
              <a:gd name="connsiteX2938" fmla="*/ 1664181 w 5160432"/>
              <a:gd name="connsiteY2938" fmla="*/ 1346629 h 3264836"/>
              <a:gd name="connsiteX2939" fmla="*/ 1666514 w 5160432"/>
              <a:gd name="connsiteY2939" fmla="*/ 1343388 h 3264836"/>
              <a:gd name="connsiteX2940" fmla="*/ 1665728 w 5160432"/>
              <a:gd name="connsiteY2940" fmla="*/ 1342348 h 3264836"/>
              <a:gd name="connsiteX2941" fmla="*/ 1647814 w 5160432"/>
              <a:gd name="connsiteY2941" fmla="*/ 1342801 h 3264836"/>
              <a:gd name="connsiteX2942" fmla="*/ 1539132 w 5160432"/>
              <a:gd name="connsiteY2942" fmla="*/ 1343264 h 3264836"/>
              <a:gd name="connsiteX2943" fmla="*/ 1425784 w 5160432"/>
              <a:gd name="connsiteY2943" fmla="*/ 1343264 h 3264836"/>
              <a:gd name="connsiteX2944" fmla="*/ 1408060 w 5160432"/>
              <a:gd name="connsiteY2944" fmla="*/ 1343264 h 3264836"/>
              <a:gd name="connsiteX2945" fmla="*/ 1294245 w 5160432"/>
              <a:gd name="connsiteY2945" fmla="*/ 1342801 h 3264836"/>
              <a:gd name="connsiteX2946" fmla="*/ 1285383 w 5160432"/>
              <a:gd name="connsiteY2946" fmla="*/ 1343495 h 3264836"/>
              <a:gd name="connsiteX2947" fmla="*/ 1250865 w 5160432"/>
              <a:gd name="connsiteY2947" fmla="*/ 1342801 h 3264836"/>
              <a:gd name="connsiteX2948" fmla="*/ 1202821 w 5160432"/>
              <a:gd name="connsiteY2948" fmla="*/ 1342801 h 3264836"/>
              <a:gd name="connsiteX2949" fmla="*/ 1137051 w 5160432"/>
              <a:gd name="connsiteY2949" fmla="*/ 1339098 h 3264836"/>
              <a:gd name="connsiteX2950" fmla="*/ 1130055 w 5160432"/>
              <a:gd name="connsiteY2950" fmla="*/ 1337941 h 3264836"/>
              <a:gd name="connsiteX2951" fmla="*/ 1095071 w 5160432"/>
              <a:gd name="connsiteY2951" fmla="*/ 1338635 h 3264836"/>
              <a:gd name="connsiteX2952" fmla="*/ 1089473 w 5160432"/>
              <a:gd name="connsiteY2952" fmla="*/ 1334238 h 3264836"/>
              <a:gd name="connsiteX2953" fmla="*/ 1095538 w 5160432"/>
              <a:gd name="connsiteY2953" fmla="*/ 1325675 h 3264836"/>
              <a:gd name="connsiteX2954" fmla="*/ 1069416 w 5160432"/>
              <a:gd name="connsiteY2954" fmla="*/ 1323361 h 3264836"/>
              <a:gd name="connsiteX2955" fmla="*/ 1067551 w 5160432"/>
              <a:gd name="connsiteY2955" fmla="*/ 1323361 h 3264836"/>
              <a:gd name="connsiteX2956" fmla="*/ 1067084 w 5160432"/>
              <a:gd name="connsiteY2956" fmla="*/ 1327295 h 3264836"/>
              <a:gd name="connsiteX2957" fmla="*/ 1057289 w 5160432"/>
              <a:gd name="connsiteY2957" fmla="*/ 1330072 h 3264836"/>
              <a:gd name="connsiteX2958" fmla="*/ 1053091 w 5160432"/>
              <a:gd name="connsiteY2958" fmla="*/ 1330304 h 3264836"/>
              <a:gd name="connsiteX2959" fmla="*/ 1048892 w 5160432"/>
              <a:gd name="connsiteY2959" fmla="*/ 1330304 h 3264836"/>
              <a:gd name="connsiteX2960" fmla="*/ 1044228 w 5160432"/>
              <a:gd name="connsiteY2960" fmla="*/ 1331461 h 3264836"/>
              <a:gd name="connsiteX2961" fmla="*/ 1044228 w 5160432"/>
              <a:gd name="connsiteY2961" fmla="*/ 1331692 h 3264836"/>
              <a:gd name="connsiteX2962" fmla="*/ 1023238 w 5160432"/>
              <a:gd name="connsiteY2962" fmla="*/ 1334238 h 3264836"/>
              <a:gd name="connsiteX2963" fmla="*/ 1014374 w 5160432"/>
              <a:gd name="connsiteY2963" fmla="*/ 1330535 h 3264836"/>
              <a:gd name="connsiteX2964" fmla="*/ 1038164 w 5160432"/>
              <a:gd name="connsiteY2964" fmla="*/ 1325675 h 3264836"/>
              <a:gd name="connsiteX2965" fmla="*/ 1040963 w 5160432"/>
              <a:gd name="connsiteY2965" fmla="*/ 1322435 h 3264836"/>
              <a:gd name="connsiteX2966" fmla="*/ 1024171 w 5160432"/>
              <a:gd name="connsiteY2966" fmla="*/ 1319889 h 3264836"/>
              <a:gd name="connsiteX2967" fmla="*/ 1019505 w 5160432"/>
              <a:gd name="connsiteY2967" fmla="*/ 1317112 h 3264836"/>
              <a:gd name="connsiteX2968" fmla="*/ 980790 w 5160432"/>
              <a:gd name="connsiteY2968" fmla="*/ 1317575 h 3264836"/>
              <a:gd name="connsiteX2969" fmla="*/ 977525 w 5160432"/>
              <a:gd name="connsiteY2969" fmla="*/ 1308781 h 3264836"/>
              <a:gd name="connsiteX2970" fmla="*/ 979391 w 5160432"/>
              <a:gd name="connsiteY2970" fmla="*/ 1309244 h 3264836"/>
              <a:gd name="connsiteX2971" fmla="*/ 981723 w 5160432"/>
              <a:gd name="connsiteY2971" fmla="*/ 1306004 h 3264836"/>
              <a:gd name="connsiteX2972" fmla="*/ 980790 w 5160432"/>
              <a:gd name="connsiteY2972" fmla="*/ 1306004 h 3264836"/>
              <a:gd name="connsiteX2973" fmla="*/ 861379 w 5160432"/>
              <a:gd name="connsiteY2973" fmla="*/ 1289341 h 3264836"/>
              <a:gd name="connsiteX2974" fmla="*/ 855316 w 5160432"/>
              <a:gd name="connsiteY2974" fmla="*/ 1287027 h 3264836"/>
              <a:gd name="connsiteX2975" fmla="*/ 821731 w 5160432"/>
              <a:gd name="connsiteY2975" fmla="*/ 1287258 h 3264836"/>
              <a:gd name="connsiteX2976" fmla="*/ 855782 w 5160432"/>
              <a:gd name="connsiteY2976" fmla="*/ 1283092 h 3264836"/>
              <a:gd name="connsiteX2977" fmla="*/ 876305 w 5160432"/>
              <a:gd name="connsiteY2977" fmla="*/ 1278927 h 3264836"/>
              <a:gd name="connsiteX2978" fmla="*/ 913155 w 5160432"/>
              <a:gd name="connsiteY2978" fmla="*/ 1278927 h 3264836"/>
              <a:gd name="connsiteX2979" fmla="*/ 1075014 w 5160432"/>
              <a:gd name="connsiteY2979" fmla="*/ 1282398 h 3264836"/>
              <a:gd name="connsiteX2980" fmla="*/ 1192559 w 5160432"/>
              <a:gd name="connsiteY2980" fmla="*/ 1283092 h 3264836"/>
              <a:gd name="connsiteX2981" fmla="*/ 1328295 w 5160432"/>
              <a:gd name="connsiteY2981" fmla="*/ 1286564 h 3264836"/>
              <a:gd name="connsiteX2982" fmla="*/ 1363280 w 5160432"/>
              <a:gd name="connsiteY2982" fmla="*/ 1286332 h 3264836"/>
              <a:gd name="connsiteX2983" fmla="*/ 1552659 w 5160432"/>
              <a:gd name="connsiteY2983" fmla="*/ 1284712 h 3264836"/>
              <a:gd name="connsiteX2984" fmla="*/ 1603968 w 5160432"/>
              <a:gd name="connsiteY2984" fmla="*/ 1282861 h 3264836"/>
              <a:gd name="connsiteX2985" fmla="*/ 1712650 w 5160432"/>
              <a:gd name="connsiteY2985" fmla="*/ 1282167 h 3264836"/>
              <a:gd name="connsiteX2986" fmla="*/ 1831130 w 5160432"/>
              <a:gd name="connsiteY2986" fmla="*/ 1278695 h 3264836"/>
              <a:gd name="connsiteX2987" fmla="*/ 1904829 w 5160432"/>
              <a:gd name="connsiteY2987" fmla="*/ 1278001 h 3264836"/>
              <a:gd name="connsiteX2988" fmla="*/ 2014444 w 5160432"/>
              <a:gd name="connsiteY2988" fmla="*/ 1274298 h 3264836"/>
              <a:gd name="connsiteX2989" fmla="*/ 2079281 w 5160432"/>
              <a:gd name="connsiteY2989" fmla="*/ 1273604 h 3264836"/>
              <a:gd name="connsiteX2990" fmla="*/ 2171171 w 5160432"/>
              <a:gd name="connsiteY2990" fmla="*/ 1270132 h 3264836"/>
              <a:gd name="connsiteX2991" fmla="*/ 2203824 w 5160432"/>
              <a:gd name="connsiteY2991" fmla="*/ 1270132 h 3264836"/>
              <a:gd name="connsiteX2992" fmla="*/ 2209888 w 5160432"/>
              <a:gd name="connsiteY2992" fmla="*/ 1261107 h 3264836"/>
              <a:gd name="connsiteX2993" fmla="*/ 2202891 w 5160432"/>
              <a:gd name="connsiteY2993" fmla="*/ 1256015 h 3264836"/>
              <a:gd name="connsiteX2994" fmla="*/ 2171171 w 5160432"/>
              <a:gd name="connsiteY2994" fmla="*/ 1256247 h 3264836"/>
              <a:gd name="connsiteX2995" fmla="*/ 2147382 w 5160432"/>
              <a:gd name="connsiteY2995" fmla="*/ 1256478 h 3264836"/>
              <a:gd name="connsiteX2996" fmla="*/ 2088143 w 5160432"/>
              <a:gd name="connsiteY2996" fmla="*/ 1257172 h 3264836"/>
              <a:gd name="connsiteX2997" fmla="*/ 2035901 w 5160432"/>
              <a:gd name="connsiteY2997" fmla="*/ 1256941 h 3264836"/>
              <a:gd name="connsiteX2998" fmla="*/ 2027038 w 5160432"/>
              <a:gd name="connsiteY2998" fmla="*/ 1257172 h 3264836"/>
              <a:gd name="connsiteX2999" fmla="*/ 1939812 w 5160432"/>
              <a:gd name="connsiteY2999" fmla="*/ 1256710 h 3264836"/>
              <a:gd name="connsiteX3000" fmla="*/ 1930950 w 5160432"/>
              <a:gd name="connsiteY3000" fmla="*/ 1256478 h 3264836"/>
              <a:gd name="connsiteX3001" fmla="*/ 1853519 w 5160432"/>
              <a:gd name="connsiteY3001" fmla="*/ 1255321 h 3264836"/>
              <a:gd name="connsiteX3002" fmla="*/ 1854453 w 5160432"/>
              <a:gd name="connsiteY3002" fmla="*/ 1255552 h 3264836"/>
              <a:gd name="connsiteX3003" fmla="*/ 1842791 w 5160432"/>
              <a:gd name="connsiteY3003" fmla="*/ 1255784 h 3264836"/>
              <a:gd name="connsiteX3004" fmla="*/ 1817602 w 5160432"/>
              <a:gd name="connsiteY3004" fmla="*/ 1256710 h 3264836"/>
              <a:gd name="connsiteX3005" fmla="*/ 1782618 w 5160432"/>
              <a:gd name="connsiteY3005" fmla="*/ 1256941 h 3264836"/>
              <a:gd name="connsiteX3006" fmla="*/ 1748101 w 5160432"/>
              <a:gd name="connsiteY3006" fmla="*/ 1256710 h 3264836"/>
              <a:gd name="connsiteX3007" fmla="*/ 1724778 w 5160432"/>
              <a:gd name="connsiteY3007" fmla="*/ 1256015 h 3264836"/>
              <a:gd name="connsiteX3008" fmla="*/ 1700057 w 5160432"/>
              <a:gd name="connsiteY3008" fmla="*/ 1255784 h 3264836"/>
              <a:gd name="connsiteX3009" fmla="*/ 1686996 w 5160432"/>
              <a:gd name="connsiteY3009" fmla="*/ 1256710 h 3264836"/>
              <a:gd name="connsiteX3010" fmla="*/ 1669737 w 5160432"/>
              <a:gd name="connsiteY3010" fmla="*/ 1256941 h 3264836"/>
              <a:gd name="connsiteX3011" fmla="*/ 1625891 w 5160432"/>
              <a:gd name="connsiteY3011" fmla="*/ 1256478 h 3264836"/>
              <a:gd name="connsiteX3012" fmla="*/ 1599770 w 5160432"/>
              <a:gd name="connsiteY3012" fmla="*/ 1256247 h 3264836"/>
              <a:gd name="connsiteX3013" fmla="*/ 1586710 w 5160432"/>
              <a:gd name="connsiteY3013" fmla="*/ 1255784 h 3264836"/>
              <a:gd name="connsiteX3014" fmla="*/ 1574115 w 5160432"/>
              <a:gd name="connsiteY3014" fmla="*/ 1256478 h 3264836"/>
              <a:gd name="connsiteX3015" fmla="*/ 1573649 w 5160432"/>
              <a:gd name="connsiteY3015" fmla="*/ 1256478 h 3264836"/>
              <a:gd name="connsiteX3016" fmla="*/ 1555924 w 5160432"/>
              <a:gd name="connsiteY3016" fmla="*/ 1256710 h 3264836"/>
              <a:gd name="connsiteX3017" fmla="*/ 1552658 w 5160432"/>
              <a:gd name="connsiteY3017" fmla="*/ 1255552 h 3264836"/>
              <a:gd name="connsiteX3018" fmla="*/ 1548927 w 5160432"/>
              <a:gd name="connsiteY3018" fmla="*/ 1256015 h 3264836"/>
              <a:gd name="connsiteX3019" fmla="*/ 1500416 w 5160432"/>
              <a:gd name="connsiteY3019" fmla="*/ 1255784 h 3264836"/>
              <a:gd name="connsiteX3020" fmla="*/ 1498084 w 5160432"/>
              <a:gd name="connsiteY3020" fmla="*/ 1255784 h 3264836"/>
              <a:gd name="connsiteX3021" fmla="*/ 1466832 w 5160432"/>
              <a:gd name="connsiteY3021" fmla="*/ 1253007 h 3264836"/>
              <a:gd name="connsiteX3022" fmla="*/ 1461702 w 5160432"/>
              <a:gd name="connsiteY3022" fmla="*/ 1252775 h 3264836"/>
              <a:gd name="connsiteX3023" fmla="*/ 1399197 w 5160432"/>
              <a:gd name="connsiteY3023" fmla="*/ 1253007 h 3264836"/>
              <a:gd name="connsiteX3024" fmla="*/ 1392666 w 5160432"/>
              <a:gd name="connsiteY3024" fmla="*/ 1251618 h 3264836"/>
              <a:gd name="connsiteX3025" fmla="*/ 1364212 w 5160432"/>
              <a:gd name="connsiteY3025" fmla="*/ 1252081 h 3264836"/>
              <a:gd name="connsiteX3026" fmla="*/ 1363746 w 5160432"/>
              <a:gd name="connsiteY3026" fmla="*/ 1252081 h 3264836"/>
              <a:gd name="connsiteX3027" fmla="*/ 1346021 w 5160432"/>
              <a:gd name="connsiteY3027" fmla="*/ 1252081 h 3264836"/>
              <a:gd name="connsiteX3028" fmla="*/ 1343222 w 5160432"/>
              <a:gd name="connsiteY3028" fmla="*/ 1251155 h 3264836"/>
              <a:gd name="connsiteX3029" fmla="*/ 1339957 w 5160432"/>
              <a:gd name="connsiteY3029" fmla="*/ 1251618 h 3264836"/>
              <a:gd name="connsiteX3030" fmla="*/ 1289114 w 5160432"/>
              <a:gd name="connsiteY3030" fmla="*/ 1246758 h 3264836"/>
              <a:gd name="connsiteX3031" fmla="*/ 1283983 w 5160432"/>
              <a:gd name="connsiteY3031" fmla="*/ 1239815 h 3264836"/>
              <a:gd name="connsiteX3032" fmla="*/ 1285382 w 5160432"/>
              <a:gd name="connsiteY3032" fmla="*/ 1246990 h 3264836"/>
              <a:gd name="connsiteX3033" fmla="*/ 1257862 w 5160432"/>
              <a:gd name="connsiteY3033" fmla="*/ 1243750 h 3264836"/>
              <a:gd name="connsiteX3034" fmla="*/ 1257396 w 5160432"/>
              <a:gd name="connsiteY3034" fmla="*/ 1243518 h 3264836"/>
              <a:gd name="connsiteX3035" fmla="*/ 1248999 w 5160432"/>
              <a:gd name="connsiteY3035" fmla="*/ 1238658 h 3264836"/>
              <a:gd name="connsiteX3036" fmla="*/ 1237338 w 5160432"/>
              <a:gd name="connsiteY3036" fmla="*/ 1241435 h 3264836"/>
              <a:gd name="connsiteX3037" fmla="*/ 1191159 w 5160432"/>
              <a:gd name="connsiteY3037" fmla="*/ 1236113 h 3264836"/>
              <a:gd name="connsiteX3038" fmla="*/ 1171569 w 5160432"/>
              <a:gd name="connsiteY3038" fmla="*/ 1234261 h 3264836"/>
              <a:gd name="connsiteX3039" fmla="*/ 1170170 w 5160432"/>
              <a:gd name="connsiteY3039" fmla="*/ 1233798 h 3264836"/>
              <a:gd name="connsiteX3040" fmla="*/ 1153377 w 5160432"/>
              <a:gd name="connsiteY3040" fmla="*/ 1239352 h 3264836"/>
              <a:gd name="connsiteX3041" fmla="*/ 1139384 w 5160432"/>
              <a:gd name="connsiteY3041" fmla="*/ 1238427 h 3264836"/>
              <a:gd name="connsiteX3042" fmla="*/ 1142182 w 5160432"/>
              <a:gd name="connsiteY3042" fmla="*/ 1234261 h 3264836"/>
              <a:gd name="connsiteX3043" fmla="*/ 1083410 w 5160432"/>
              <a:gd name="connsiteY3043" fmla="*/ 1231484 h 3264836"/>
              <a:gd name="connsiteX3044" fmla="*/ 1066618 w 5160432"/>
              <a:gd name="connsiteY3044" fmla="*/ 1222921 h 3264836"/>
              <a:gd name="connsiteX3045" fmla="*/ 1082943 w 5160432"/>
              <a:gd name="connsiteY3045" fmla="*/ 1220838 h 3264836"/>
              <a:gd name="connsiteX3046" fmla="*/ 1091340 w 5160432"/>
              <a:gd name="connsiteY3046" fmla="*/ 1221995 h 3264836"/>
              <a:gd name="connsiteX3047" fmla="*/ 1109997 w 5160432"/>
              <a:gd name="connsiteY3047" fmla="*/ 1222458 h 3264836"/>
              <a:gd name="connsiteX3048" fmla="*/ 1117461 w 5160432"/>
              <a:gd name="connsiteY3048" fmla="*/ 1220607 h 3264836"/>
              <a:gd name="connsiteX3049" fmla="*/ 1136119 w 5160432"/>
              <a:gd name="connsiteY3049" fmla="*/ 1220607 h 3264836"/>
              <a:gd name="connsiteX3050" fmla="*/ 1143115 w 5160432"/>
              <a:gd name="connsiteY3050" fmla="*/ 1222690 h 3264836"/>
              <a:gd name="connsiteX3051" fmla="*/ 1158042 w 5160432"/>
              <a:gd name="connsiteY3051" fmla="*/ 1225004 h 3264836"/>
              <a:gd name="connsiteX3052" fmla="*/ 1165972 w 5160432"/>
              <a:gd name="connsiteY3052" fmla="*/ 1222690 h 3264836"/>
              <a:gd name="connsiteX3053" fmla="*/ 1294711 w 5160432"/>
              <a:gd name="connsiteY3053" fmla="*/ 1218755 h 3264836"/>
              <a:gd name="connsiteX3054" fmla="*/ 1301242 w 5160432"/>
              <a:gd name="connsiteY3054" fmla="*/ 1219450 h 3264836"/>
              <a:gd name="connsiteX3055" fmla="*/ 1301242 w 5160432"/>
              <a:gd name="connsiteY3055" fmla="*/ 1218987 h 3264836"/>
              <a:gd name="connsiteX3056" fmla="*/ 1297977 w 5160432"/>
              <a:gd name="connsiteY3056" fmla="*/ 1218755 h 3264836"/>
              <a:gd name="connsiteX3057" fmla="*/ 1242469 w 5160432"/>
              <a:gd name="connsiteY3057" fmla="*/ 1212507 h 3264836"/>
              <a:gd name="connsiteX3058" fmla="*/ 1240137 w 5160432"/>
              <a:gd name="connsiteY3058" fmla="*/ 1213433 h 3264836"/>
              <a:gd name="connsiteX3059" fmla="*/ 1187894 w 5160432"/>
              <a:gd name="connsiteY3059" fmla="*/ 1213664 h 3264836"/>
              <a:gd name="connsiteX3060" fmla="*/ 1185095 w 5160432"/>
              <a:gd name="connsiteY3060" fmla="*/ 1211813 h 3264836"/>
              <a:gd name="connsiteX3061" fmla="*/ 1186962 w 5160432"/>
              <a:gd name="connsiteY3061" fmla="*/ 1210656 h 3264836"/>
              <a:gd name="connsiteX3062" fmla="*/ 1186961 w 5160432"/>
              <a:gd name="connsiteY3062" fmla="*/ 1210424 h 3264836"/>
              <a:gd name="connsiteX3063" fmla="*/ 1135652 w 5160432"/>
              <a:gd name="connsiteY3063" fmla="*/ 1208573 h 3264836"/>
              <a:gd name="connsiteX3064" fmla="*/ 1136586 w 5160432"/>
              <a:gd name="connsiteY3064" fmla="*/ 1209036 h 3264836"/>
              <a:gd name="connsiteX3065" fmla="*/ 1061486 w 5160432"/>
              <a:gd name="connsiteY3065" fmla="*/ 1209036 h 3264836"/>
              <a:gd name="connsiteX3066" fmla="*/ 1060554 w 5160432"/>
              <a:gd name="connsiteY3066" fmla="*/ 1209036 h 3264836"/>
              <a:gd name="connsiteX3067" fmla="*/ 1047960 w 5160432"/>
              <a:gd name="connsiteY3067" fmla="*/ 1205101 h 3264836"/>
              <a:gd name="connsiteX3068" fmla="*/ 1042829 w 5160432"/>
              <a:gd name="connsiteY3068" fmla="*/ 1201630 h 3264836"/>
              <a:gd name="connsiteX3069" fmla="*/ 1041896 w 5160432"/>
              <a:gd name="connsiteY3069" fmla="*/ 1201630 h 3264836"/>
              <a:gd name="connsiteX3070" fmla="*/ 1038164 w 5160432"/>
              <a:gd name="connsiteY3070" fmla="*/ 1205101 h 3264836"/>
              <a:gd name="connsiteX3071" fmla="*/ 1025571 w 5160432"/>
              <a:gd name="connsiteY3071" fmla="*/ 1204638 h 3264836"/>
              <a:gd name="connsiteX3072" fmla="*/ 966330 w 5160432"/>
              <a:gd name="connsiteY3072" fmla="*/ 1202787 h 3264836"/>
              <a:gd name="connsiteX3073" fmla="*/ 960266 w 5160432"/>
              <a:gd name="connsiteY3073" fmla="*/ 1200936 h 3264836"/>
              <a:gd name="connsiteX3074" fmla="*/ 952336 w 5160432"/>
              <a:gd name="connsiteY3074" fmla="*/ 1201398 h 3264836"/>
              <a:gd name="connsiteX3075" fmla="*/ 934612 w 5160432"/>
              <a:gd name="connsiteY3075" fmla="*/ 1200704 h 3264836"/>
              <a:gd name="connsiteX3076" fmla="*/ 926682 w 5160432"/>
              <a:gd name="connsiteY3076" fmla="*/ 1192141 h 3264836"/>
              <a:gd name="connsiteX3077" fmla="*/ 969596 w 5160432"/>
              <a:gd name="connsiteY3077" fmla="*/ 1191910 h 3264836"/>
              <a:gd name="connsiteX3078" fmla="*/ 971927 w 5160432"/>
              <a:gd name="connsiteY3078" fmla="*/ 1193993 h 3264836"/>
              <a:gd name="connsiteX3079" fmla="*/ 980324 w 5160432"/>
              <a:gd name="connsiteY3079" fmla="*/ 1192373 h 3264836"/>
              <a:gd name="connsiteX3080" fmla="*/ 984988 w 5160432"/>
              <a:gd name="connsiteY3080" fmla="*/ 1192373 h 3264836"/>
              <a:gd name="connsiteX3081" fmla="*/ 996183 w 5160432"/>
              <a:gd name="connsiteY3081" fmla="*/ 1192141 h 3264836"/>
              <a:gd name="connsiteX3082" fmla="*/ 1004112 w 5160432"/>
              <a:gd name="connsiteY3082" fmla="*/ 1192141 h 3264836"/>
              <a:gd name="connsiteX3083" fmla="*/ 1013908 w 5160432"/>
              <a:gd name="connsiteY3083" fmla="*/ 1192373 h 3264836"/>
              <a:gd name="connsiteX3084" fmla="*/ 1039563 w 5160432"/>
              <a:gd name="connsiteY3084" fmla="*/ 1191447 h 3264836"/>
              <a:gd name="connsiteX3085" fmla="*/ 1047027 w 5160432"/>
              <a:gd name="connsiteY3085" fmla="*/ 1191910 h 3264836"/>
              <a:gd name="connsiteX3086" fmla="*/ 1052158 w 5160432"/>
              <a:gd name="connsiteY3086" fmla="*/ 1190290 h 3264836"/>
              <a:gd name="connsiteX3087" fmla="*/ 1082477 w 5160432"/>
              <a:gd name="connsiteY3087" fmla="*/ 1191447 h 3264836"/>
              <a:gd name="connsiteX3088" fmla="*/ 1107198 w 5160432"/>
              <a:gd name="connsiteY3088" fmla="*/ 1192604 h 3264836"/>
              <a:gd name="connsiteX3089" fmla="*/ 1188361 w 5160432"/>
              <a:gd name="connsiteY3089" fmla="*/ 1196075 h 3264836"/>
              <a:gd name="connsiteX3090" fmla="*/ 1205620 w 5160432"/>
              <a:gd name="connsiteY3090" fmla="*/ 1192373 h 3264836"/>
              <a:gd name="connsiteX3091" fmla="*/ 1314768 w 5160432"/>
              <a:gd name="connsiteY3091" fmla="*/ 1192836 h 3264836"/>
              <a:gd name="connsiteX3092" fmla="*/ 1319433 w 5160432"/>
              <a:gd name="connsiteY3092" fmla="*/ 1194456 h 3264836"/>
              <a:gd name="connsiteX3093" fmla="*/ 1341822 w 5160432"/>
              <a:gd name="connsiteY3093" fmla="*/ 1194456 h 3264836"/>
              <a:gd name="connsiteX3094" fmla="*/ 1345554 w 5160432"/>
              <a:gd name="connsiteY3094" fmla="*/ 1192373 h 3264836"/>
              <a:gd name="connsiteX3095" fmla="*/ 1431382 w 5160432"/>
              <a:gd name="connsiteY3095" fmla="*/ 1191910 h 3264836"/>
              <a:gd name="connsiteX3096" fmla="*/ 1442110 w 5160432"/>
              <a:gd name="connsiteY3096" fmla="*/ 1187281 h 3264836"/>
              <a:gd name="connsiteX3097" fmla="*/ 1431382 w 5160432"/>
              <a:gd name="connsiteY3097" fmla="*/ 1183810 h 3264836"/>
              <a:gd name="connsiteX3098" fmla="*/ 1422520 w 5160432"/>
              <a:gd name="connsiteY3098" fmla="*/ 1183578 h 3264836"/>
              <a:gd name="connsiteX3099" fmla="*/ 1326430 w 5160432"/>
              <a:gd name="connsiteY3099" fmla="*/ 1179413 h 3264836"/>
              <a:gd name="connsiteX3100" fmla="*/ 1304041 w 5160432"/>
              <a:gd name="connsiteY3100" fmla="*/ 1178718 h 3264836"/>
              <a:gd name="connsiteX3101" fmla="*/ 1286490 w 5160432"/>
              <a:gd name="connsiteY3101" fmla="*/ 1169895 h 3264836"/>
              <a:gd name="connsiteX3102" fmla="*/ 1293740 w 5160432"/>
              <a:gd name="connsiteY3102" fmla="*/ 1158183 h 3264836"/>
              <a:gd name="connsiteX3103" fmla="*/ 1302641 w 5160432"/>
              <a:gd name="connsiteY3103" fmla="*/ 1154187 h 3264836"/>
              <a:gd name="connsiteX3104" fmla="*/ 1308705 w 5160432"/>
              <a:gd name="connsiteY3104" fmla="*/ 1144930 h 3264836"/>
              <a:gd name="connsiteX3105" fmla="*/ 1308238 w 5160432"/>
              <a:gd name="connsiteY3105" fmla="*/ 1144699 h 3264836"/>
              <a:gd name="connsiteX3106" fmla="*/ 1293312 w 5160432"/>
              <a:gd name="connsiteY3106" fmla="*/ 1139376 h 3264836"/>
              <a:gd name="connsiteX3107" fmla="*/ 1282584 w 5160432"/>
              <a:gd name="connsiteY3107" fmla="*/ 1136367 h 3264836"/>
              <a:gd name="connsiteX3108" fmla="*/ 1283517 w 5160432"/>
              <a:gd name="connsiteY3108" fmla="*/ 1134979 h 3264836"/>
              <a:gd name="connsiteX3109" fmla="*/ 1268590 w 5160432"/>
              <a:gd name="connsiteY3109" fmla="*/ 1134979 h 3264836"/>
              <a:gd name="connsiteX3110" fmla="*/ 1256929 w 5160432"/>
              <a:gd name="connsiteY3110" fmla="*/ 1127110 h 3264836"/>
              <a:gd name="connsiteX3111" fmla="*/ 1265325 w 5160432"/>
              <a:gd name="connsiteY3111" fmla="*/ 1126184 h 3264836"/>
              <a:gd name="connsiteX3112" fmla="*/ 1273254 w 5160432"/>
              <a:gd name="connsiteY3112" fmla="*/ 1127342 h 3264836"/>
              <a:gd name="connsiteX3113" fmla="*/ 1276986 w 5160432"/>
              <a:gd name="connsiteY3113" fmla="*/ 1125259 h 3264836"/>
              <a:gd name="connsiteX3114" fmla="*/ 1345088 w 5160432"/>
              <a:gd name="connsiteY3114" fmla="*/ 1125027 h 3264836"/>
              <a:gd name="connsiteX3115" fmla="*/ 1375873 w 5160432"/>
              <a:gd name="connsiteY3115" fmla="*/ 1115076 h 3264836"/>
              <a:gd name="connsiteX3116" fmla="*/ 1384270 w 5160432"/>
              <a:gd name="connsiteY3116" fmla="*/ 1110447 h 3264836"/>
              <a:gd name="connsiteX3117" fmla="*/ 1394998 w 5160432"/>
              <a:gd name="connsiteY3117" fmla="*/ 1105587 h 3264836"/>
              <a:gd name="connsiteX3118" fmla="*/ 1384270 w 5160432"/>
              <a:gd name="connsiteY3118" fmla="*/ 1100727 h 3264836"/>
              <a:gd name="connsiteX3119" fmla="*/ 1382871 w 5160432"/>
              <a:gd name="connsiteY3119" fmla="*/ 1099107 h 3264836"/>
              <a:gd name="connsiteX3120" fmla="*/ 1378672 w 5160432"/>
              <a:gd name="connsiteY3120" fmla="*/ 1085222 h 3264836"/>
              <a:gd name="connsiteX3121" fmla="*/ 1374940 w 5160432"/>
              <a:gd name="connsiteY3121" fmla="*/ 1082444 h 3264836"/>
              <a:gd name="connsiteX3122" fmla="*/ 1353950 w 5160432"/>
              <a:gd name="connsiteY3122" fmla="*/ 1075039 h 3264836"/>
              <a:gd name="connsiteX3123" fmla="*/ 1379605 w 5160432"/>
              <a:gd name="connsiteY3123" fmla="*/ 1075502 h 3264836"/>
              <a:gd name="connsiteX3124" fmla="*/ 1378672 w 5160432"/>
              <a:gd name="connsiteY3124" fmla="*/ 1074345 h 3264836"/>
              <a:gd name="connsiteX3125" fmla="*/ 1497617 w 5160432"/>
              <a:gd name="connsiteY3125" fmla="*/ 1070642 h 3264836"/>
              <a:gd name="connsiteX3126" fmla="*/ 1676268 w 5160432"/>
              <a:gd name="connsiteY3126" fmla="*/ 1070179 h 3264836"/>
              <a:gd name="connsiteX3127" fmla="*/ 1685596 w 5160432"/>
              <a:gd name="connsiteY3127" fmla="*/ 1068327 h 3264836"/>
              <a:gd name="connsiteX3128" fmla="*/ 1686063 w 5160432"/>
              <a:gd name="connsiteY3128" fmla="*/ 1067402 h 3264836"/>
              <a:gd name="connsiteX3129" fmla="*/ 1685131 w 5160432"/>
              <a:gd name="connsiteY3129" fmla="*/ 1067170 h 3264836"/>
              <a:gd name="connsiteX3130" fmla="*/ 1641284 w 5160432"/>
              <a:gd name="connsiteY3130" fmla="*/ 1057913 h 3264836"/>
              <a:gd name="connsiteX3131" fmla="*/ 1617961 w 5160432"/>
              <a:gd name="connsiteY3131" fmla="*/ 1056987 h 3264836"/>
              <a:gd name="connsiteX3132" fmla="*/ 1597904 w 5160432"/>
              <a:gd name="connsiteY3132" fmla="*/ 1052822 h 3264836"/>
              <a:gd name="connsiteX3133" fmla="*/ 1579713 w 5160432"/>
              <a:gd name="connsiteY3133" fmla="*/ 1049119 h 3264836"/>
              <a:gd name="connsiteX3134" fmla="*/ 1535866 w 5160432"/>
              <a:gd name="connsiteY3134" fmla="*/ 1049119 h 3264836"/>
              <a:gd name="connsiteX3135" fmla="*/ 1378672 w 5160432"/>
              <a:gd name="connsiteY3135" fmla="*/ 1049119 h 3264836"/>
              <a:gd name="connsiteX3136" fmla="*/ 1338558 w 5160432"/>
              <a:gd name="connsiteY3136" fmla="*/ 1048425 h 3264836"/>
              <a:gd name="connsiteX3137" fmla="*/ 1318034 w 5160432"/>
              <a:gd name="connsiteY3137" fmla="*/ 1035928 h 3264836"/>
              <a:gd name="connsiteX3138" fmla="*/ 1327830 w 5160432"/>
              <a:gd name="connsiteY3138" fmla="*/ 1032225 h 3264836"/>
              <a:gd name="connsiteX3139" fmla="*/ 1326896 w 5160432"/>
              <a:gd name="connsiteY3139" fmla="*/ 1026670 h 3264836"/>
              <a:gd name="connsiteX3140" fmla="*/ 1297044 w 5160432"/>
              <a:gd name="connsiteY3140" fmla="*/ 1026902 h 3264836"/>
              <a:gd name="connsiteX3141" fmla="*/ 1015775 w 5160432"/>
              <a:gd name="connsiteY3141" fmla="*/ 1025050 h 3264836"/>
              <a:gd name="connsiteX3142" fmla="*/ 1005045 w 5160432"/>
              <a:gd name="connsiteY3142" fmla="*/ 1024819 h 3264836"/>
              <a:gd name="connsiteX3143" fmla="*/ 1003646 w 5160432"/>
              <a:gd name="connsiteY3143" fmla="*/ 1027133 h 3264836"/>
              <a:gd name="connsiteX3144" fmla="*/ 951870 w 5160432"/>
              <a:gd name="connsiteY3144" fmla="*/ 1027133 h 3264836"/>
              <a:gd name="connsiteX3145" fmla="*/ 949538 w 5160432"/>
              <a:gd name="connsiteY3145" fmla="*/ 1024356 h 3264836"/>
              <a:gd name="connsiteX3146" fmla="*/ 950937 w 5160432"/>
              <a:gd name="connsiteY3146" fmla="*/ 1022968 h 3264836"/>
              <a:gd name="connsiteX3147" fmla="*/ 986854 w 5160432"/>
              <a:gd name="connsiteY3147" fmla="*/ 1019033 h 3264836"/>
              <a:gd name="connsiteX3148" fmla="*/ 986854 w 5160432"/>
              <a:gd name="connsiteY3148" fmla="*/ 1019265 h 3264836"/>
              <a:gd name="connsiteX3149" fmla="*/ 994783 w 5160432"/>
              <a:gd name="connsiteY3149" fmla="*/ 1019728 h 3264836"/>
              <a:gd name="connsiteX3150" fmla="*/ 967263 w 5160432"/>
              <a:gd name="connsiteY3150" fmla="*/ 1007925 h 3264836"/>
              <a:gd name="connsiteX3151" fmla="*/ 907558 w 5160432"/>
              <a:gd name="connsiteY3151" fmla="*/ 996122 h 3264836"/>
              <a:gd name="connsiteX3152" fmla="*/ 908024 w 5160432"/>
              <a:gd name="connsiteY3152" fmla="*/ 994502 h 3264836"/>
              <a:gd name="connsiteX3153" fmla="*/ 911289 w 5160432"/>
              <a:gd name="connsiteY3153" fmla="*/ 993113 h 3264836"/>
              <a:gd name="connsiteX3154" fmla="*/ 925749 w 5160432"/>
              <a:gd name="connsiteY3154" fmla="*/ 992419 h 3264836"/>
              <a:gd name="connsiteX3155" fmla="*/ 960733 w 5160432"/>
              <a:gd name="connsiteY3155" fmla="*/ 992419 h 3264836"/>
              <a:gd name="connsiteX3156" fmla="*/ 969595 w 5160432"/>
              <a:gd name="connsiteY3156" fmla="*/ 992188 h 3264836"/>
              <a:gd name="connsiteX3157" fmla="*/ 982190 w 5160432"/>
              <a:gd name="connsiteY3157" fmla="*/ 988948 h 3264836"/>
              <a:gd name="connsiteX3158" fmla="*/ 992451 w 5160432"/>
              <a:gd name="connsiteY3158" fmla="*/ 988948 h 3264836"/>
              <a:gd name="connsiteX3159" fmla="*/ 1013908 w 5160432"/>
              <a:gd name="connsiteY3159" fmla="*/ 988716 h 3264836"/>
              <a:gd name="connsiteX3160" fmla="*/ 1013441 w 5160432"/>
              <a:gd name="connsiteY3160" fmla="*/ 988716 h 3264836"/>
              <a:gd name="connsiteX3161" fmla="*/ 1103934 w 5160432"/>
              <a:gd name="connsiteY3161" fmla="*/ 984551 h 3264836"/>
              <a:gd name="connsiteX3162" fmla="*/ 1144515 w 5160432"/>
              <a:gd name="connsiteY3162" fmla="*/ 983856 h 3264836"/>
              <a:gd name="connsiteX3163" fmla="*/ 1161773 w 5160432"/>
              <a:gd name="connsiteY3163" fmla="*/ 984088 h 3264836"/>
              <a:gd name="connsiteX3164" fmla="*/ 1170636 w 5160432"/>
              <a:gd name="connsiteY3164" fmla="*/ 983856 h 3264836"/>
              <a:gd name="connsiteX3165" fmla="*/ 1221945 w 5160432"/>
              <a:gd name="connsiteY3165" fmla="*/ 980153 h 3264836"/>
              <a:gd name="connsiteX3166" fmla="*/ 1225210 w 5160432"/>
              <a:gd name="connsiteY3166" fmla="*/ 979922 h 3264836"/>
              <a:gd name="connsiteX3167" fmla="*/ 1224744 w 5160432"/>
              <a:gd name="connsiteY3167" fmla="*/ 978071 h 3264836"/>
              <a:gd name="connsiteX3168" fmla="*/ 1219613 w 5160432"/>
              <a:gd name="connsiteY3168" fmla="*/ 975756 h 3264836"/>
              <a:gd name="connsiteX3169" fmla="*/ 1214016 w 5160432"/>
              <a:gd name="connsiteY3169" fmla="*/ 976451 h 3264836"/>
              <a:gd name="connsiteX3170" fmla="*/ 1199089 w 5160432"/>
              <a:gd name="connsiteY3170" fmla="*/ 975062 h 3264836"/>
              <a:gd name="connsiteX3171" fmla="*/ 1193959 w 5160432"/>
              <a:gd name="connsiteY3171" fmla="*/ 969045 h 3264836"/>
              <a:gd name="connsiteX3172" fmla="*/ 1189610 w 5160432"/>
              <a:gd name="connsiteY3172" fmla="*/ 966025 h 3264836"/>
              <a:gd name="connsiteX3173" fmla="*/ 1189760 w 5160432"/>
              <a:gd name="connsiteY3173" fmla="*/ 966036 h 3264836"/>
              <a:gd name="connsiteX3174" fmla="*/ 1189294 w 5160432"/>
              <a:gd name="connsiteY3174" fmla="*/ 965805 h 3264836"/>
              <a:gd name="connsiteX3175" fmla="*/ 1189610 w 5160432"/>
              <a:gd name="connsiteY3175" fmla="*/ 966025 h 3264836"/>
              <a:gd name="connsiteX3176" fmla="*/ 1175125 w 5160432"/>
              <a:gd name="connsiteY3176" fmla="*/ 964966 h 3264836"/>
              <a:gd name="connsiteX3177" fmla="*/ 1166437 w 5160432"/>
              <a:gd name="connsiteY3177" fmla="*/ 958862 h 3264836"/>
              <a:gd name="connsiteX3178" fmla="*/ 1168770 w 5160432"/>
              <a:gd name="connsiteY3178" fmla="*/ 959325 h 3264836"/>
              <a:gd name="connsiteX3179" fmla="*/ 1170636 w 5160432"/>
              <a:gd name="connsiteY3179" fmla="*/ 958399 h 3264836"/>
              <a:gd name="connsiteX3180" fmla="*/ 1210284 w 5160432"/>
              <a:gd name="connsiteY3180" fmla="*/ 954465 h 3264836"/>
              <a:gd name="connsiteX3181" fmla="*/ 1240603 w 5160432"/>
              <a:gd name="connsiteY3181" fmla="*/ 953539 h 3264836"/>
              <a:gd name="connsiteX3182" fmla="*/ 1251332 w 5160432"/>
              <a:gd name="connsiteY3182" fmla="*/ 951919 h 3264836"/>
              <a:gd name="connsiteX3183" fmla="*/ 1268123 w 5160432"/>
              <a:gd name="connsiteY3183" fmla="*/ 953076 h 3264836"/>
              <a:gd name="connsiteX3184" fmla="*/ 1271856 w 5160432"/>
              <a:gd name="connsiteY3184" fmla="*/ 954696 h 3264836"/>
              <a:gd name="connsiteX3185" fmla="*/ 1300775 w 5160432"/>
              <a:gd name="connsiteY3185" fmla="*/ 954696 h 3264836"/>
              <a:gd name="connsiteX3186" fmla="*/ 1290047 w 5160432"/>
              <a:gd name="connsiteY3186" fmla="*/ 957242 h 3264836"/>
              <a:gd name="connsiteX3187" fmla="*/ 1328692 w 5160432"/>
              <a:gd name="connsiteY3187" fmla="*/ 955527 h 3264836"/>
              <a:gd name="connsiteX3188" fmla="*/ 1323631 w 5160432"/>
              <a:gd name="connsiteY3188" fmla="*/ 954234 h 3264836"/>
              <a:gd name="connsiteX3189" fmla="*/ 1323631 w 5160432"/>
              <a:gd name="connsiteY3189" fmla="*/ 951456 h 3264836"/>
              <a:gd name="connsiteX3190" fmla="*/ 1349285 w 5160432"/>
              <a:gd name="connsiteY3190" fmla="*/ 951225 h 3264836"/>
              <a:gd name="connsiteX3191" fmla="*/ 1349286 w 5160432"/>
              <a:gd name="connsiteY3191" fmla="*/ 951420 h 3264836"/>
              <a:gd name="connsiteX3192" fmla="*/ 1366079 w 5160432"/>
              <a:gd name="connsiteY3192" fmla="*/ 950068 h 3264836"/>
              <a:gd name="connsiteX3193" fmla="*/ 1374942 w 5160432"/>
              <a:gd name="connsiteY3193" fmla="*/ 950068 h 3264836"/>
              <a:gd name="connsiteX3194" fmla="*/ 1374685 w 5160432"/>
              <a:gd name="connsiteY3194" fmla="*/ 951086 h 3264836"/>
              <a:gd name="connsiteX3195" fmla="*/ 1432315 w 5160432"/>
              <a:gd name="connsiteY3195" fmla="*/ 952845 h 3264836"/>
              <a:gd name="connsiteX3196" fmla="*/ 1454704 w 5160432"/>
              <a:gd name="connsiteY3196" fmla="*/ 954696 h 3264836"/>
              <a:gd name="connsiteX3197" fmla="*/ 1462168 w 5160432"/>
              <a:gd name="connsiteY3197" fmla="*/ 955853 h 3264836"/>
              <a:gd name="connsiteX3198" fmla="*/ 1466832 w 5160432"/>
              <a:gd name="connsiteY3198" fmla="*/ 956548 h 3264836"/>
              <a:gd name="connsiteX3199" fmla="*/ 1466832 w 5160432"/>
              <a:gd name="connsiteY3199" fmla="*/ 955622 h 3264836"/>
              <a:gd name="connsiteX3200" fmla="*/ 1462168 w 5160432"/>
              <a:gd name="connsiteY3200" fmla="*/ 955622 h 3264836"/>
              <a:gd name="connsiteX3201" fmla="*/ 1458902 w 5160432"/>
              <a:gd name="connsiteY3201" fmla="*/ 930859 h 3264836"/>
              <a:gd name="connsiteX3202" fmla="*/ 1450973 w 5160432"/>
              <a:gd name="connsiteY3202" fmla="*/ 923454 h 3264836"/>
              <a:gd name="connsiteX3203" fmla="*/ 1450973 w 5160432"/>
              <a:gd name="connsiteY3203" fmla="*/ 923685 h 3264836"/>
              <a:gd name="connsiteX3204" fmla="*/ 1451439 w 5160432"/>
              <a:gd name="connsiteY3204" fmla="*/ 915354 h 3264836"/>
              <a:gd name="connsiteX3205" fmla="*/ 1458902 w 5160432"/>
              <a:gd name="connsiteY3205" fmla="*/ 913734 h 3264836"/>
              <a:gd name="connsiteX3206" fmla="*/ 1462168 w 5160432"/>
              <a:gd name="connsiteY3206" fmla="*/ 912577 h 3264836"/>
              <a:gd name="connsiteX3207" fmla="*/ 1458436 w 5160432"/>
              <a:gd name="connsiteY3207" fmla="*/ 911651 h 3264836"/>
              <a:gd name="connsiteX3208" fmla="*/ 1457970 w 5160432"/>
              <a:gd name="connsiteY3208" fmla="*/ 911188 h 3264836"/>
              <a:gd name="connsiteX3209" fmla="*/ 1442577 w 5160432"/>
              <a:gd name="connsiteY3209" fmla="*/ 905865 h 3264836"/>
              <a:gd name="connsiteX3210" fmla="*/ 1424385 w 5160432"/>
              <a:gd name="connsiteY3210" fmla="*/ 902625 h 3264836"/>
              <a:gd name="connsiteX3211" fmla="*/ 1402462 w 5160432"/>
              <a:gd name="connsiteY3211" fmla="*/ 901699 h 3264836"/>
              <a:gd name="connsiteX3212" fmla="*/ 1397797 w 5160432"/>
              <a:gd name="connsiteY3212" fmla="*/ 889202 h 3264836"/>
              <a:gd name="connsiteX3213" fmla="*/ 1398263 w 5160432"/>
              <a:gd name="connsiteY3213" fmla="*/ 889202 h 3264836"/>
              <a:gd name="connsiteX3214" fmla="*/ 1400595 w 5160432"/>
              <a:gd name="connsiteY3214" fmla="*/ 886194 h 3264836"/>
              <a:gd name="connsiteX3215" fmla="*/ 1398729 w 5160432"/>
              <a:gd name="connsiteY3215" fmla="*/ 884805 h 3264836"/>
              <a:gd name="connsiteX3216" fmla="*/ 1364212 w 5160432"/>
              <a:gd name="connsiteY3216" fmla="*/ 862125 h 3264836"/>
              <a:gd name="connsiteX3217" fmla="*/ 1364678 w 5160432"/>
              <a:gd name="connsiteY3217" fmla="*/ 860505 h 3264836"/>
              <a:gd name="connsiteX3218" fmla="*/ 1392665 w 5160432"/>
              <a:gd name="connsiteY3218" fmla="*/ 846388 h 3264836"/>
              <a:gd name="connsiteX3219" fmla="*/ 1398729 w 5160432"/>
              <a:gd name="connsiteY3219" fmla="*/ 845462 h 3264836"/>
              <a:gd name="connsiteX3220" fmla="*/ 1407592 w 5160432"/>
              <a:gd name="connsiteY3220" fmla="*/ 828568 h 3264836"/>
              <a:gd name="connsiteX3221" fmla="*/ 1418788 w 5160432"/>
              <a:gd name="connsiteY3221" fmla="*/ 820931 h 3264836"/>
              <a:gd name="connsiteX3222" fmla="*/ 1436047 w 5160432"/>
              <a:gd name="connsiteY3222" fmla="*/ 812368 h 3264836"/>
              <a:gd name="connsiteX3223" fmla="*/ 1435113 w 5160432"/>
              <a:gd name="connsiteY3223" fmla="*/ 796168 h 3264836"/>
              <a:gd name="connsiteX3224" fmla="*/ 1464500 w 5160432"/>
              <a:gd name="connsiteY3224" fmla="*/ 790151 h 3264836"/>
              <a:gd name="connsiteX3225" fmla="*/ 1477560 w 5160432"/>
              <a:gd name="connsiteY3225" fmla="*/ 789457 h 3264836"/>
              <a:gd name="connsiteX3226" fmla="*/ 1514876 w 5160432"/>
              <a:gd name="connsiteY3226" fmla="*/ 785754 h 3264836"/>
              <a:gd name="connsiteX3227" fmla="*/ 1521406 w 5160432"/>
              <a:gd name="connsiteY3227" fmla="*/ 785291 h 3264836"/>
              <a:gd name="connsiteX3228" fmla="*/ 1547994 w 5160432"/>
              <a:gd name="connsiteY3228" fmla="*/ 781126 h 3264836"/>
              <a:gd name="connsiteX3229" fmla="*/ 1564320 w 5160432"/>
              <a:gd name="connsiteY3229" fmla="*/ 776497 h 3264836"/>
              <a:gd name="connsiteX3230" fmla="*/ 1565253 w 5160432"/>
              <a:gd name="connsiteY3230" fmla="*/ 776034 h 3264836"/>
              <a:gd name="connsiteX3231" fmla="*/ 1577381 w 5160432"/>
              <a:gd name="connsiteY3231" fmla="*/ 764231 h 3264836"/>
              <a:gd name="connsiteX3232" fmla="*/ 1635686 w 5160432"/>
              <a:gd name="connsiteY3232" fmla="*/ 763306 h 3264836"/>
              <a:gd name="connsiteX3233" fmla="*/ 1664140 w 5160432"/>
              <a:gd name="connsiteY3233" fmla="*/ 759834 h 3264836"/>
              <a:gd name="connsiteX3234" fmla="*/ 1670670 w 5160432"/>
              <a:gd name="connsiteY3234" fmla="*/ 758909 h 3264836"/>
              <a:gd name="connsiteX3235" fmla="*/ 1680933 w 5160432"/>
              <a:gd name="connsiteY3235" fmla="*/ 756131 h 3264836"/>
              <a:gd name="connsiteX3236" fmla="*/ 1697724 w 5160432"/>
              <a:gd name="connsiteY3236" fmla="*/ 751271 h 3264836"/>
              <a:gd name="connsiteX3237" fmla="*/ 1697257 w 5160432"/>
              <a:gd name="connsiteY3237" fmla="*/ 751503 h 3264836"/>
              <a:gd name="connsiteX3238" fmla="*/ 1714516 w 5160432"/>
              <a:gd name="connsiteY3238" fmla="*/ 746643 h 3264836"/>
              <a:gd name="connsiteX3239" fmla="*/ 1765826 w 5160432"/>
              <a:gd name="connsiteY3239" fmla="*/ 746874 h 3264836"/>
              <a:gd name="connsiteX3240" fmla="*/ 1804542 w 5160432"/>
              <a:gd name="connsiteY3240" fmla="*/ 747106 h 3264836"/>
              <a:gd name="connsiteX3241" fmla="*/ 1807807 w 5160432"/>
              <a:gd name="connsiteY3241" fmla="*/ 747569 h 3264836"/>
              <a:gd name="connsiteX3242" fmla="*/ 1810140 w 5160432"/>
              <a:gd name="connsiteY3242" fmla="*/ 746411 h 3264836"/>
              <a:gd name="connsiteX3243" fmla="*/ 1828797 w 5160432"/>
              <a:gd name="connsiteY3243" fmla="*/ 742940 h 3264836"/>
              <a:gd name="connsiteX3244" fmla="*/ 1846523 w 5160432"/>
              <a:gd name="connsiteY3244" fmla="*/ 738543 h 3264836"/>
              <a:gd name="connsiteX3245" fmla="*/ 1865647 w 5160432"/>
              <a:gd name="connsiteY3245" fmla="*/ 733914 h 3264836"/>
              <a:gd name="connsiteX3246" fmla="*/ 1871711 w 5160432"/>
              <a:gd name="connsiteY3246" fmla="*/ 732989 h 3264836"/>
              <a:gd name="connsiteX3247" fmla="*/ 1906694 w 5160432"/>
              <a:gd name="connsiteY3247" fmla="*/ 733220 h 3264836"/>
              <a:gd name="connsiteX3248" fmla="*/ 1912292 w 5160432"/>
              <a:gd name="connsiteY3248" fmla="*/ 733914 h 3264836"/>
              <a:gd name="connsiteX3249" fmla="*/ 1930950 w 5160432"/>
              <a:gd name="connsiteY3249" fmla="*/ 738543 h 3264836"/>
              <a:gd name="connsiteX3250" fmla="*/ 1941679 w 5160432"/>
              <a:gd name="connsiteY3250" fmla="*/ 741783 h 3264836"/>
              <a:gd name="connsiteX3251" fmla="*/ 1950541 w 5160432"/>
              <a:gd name="connsiteY3251" fmla="*/ 741783 h 3264836"/>
              <a:gd name="connsiteX3252" fmla="*/ 1996252 w 5160432"/>
              <a:gd name="connsiteY3252" fmla="*/ 738080 h 3264836"/>
              <a:gd name="connsiteX3253" fmla="*/ 2003249 w 5160432"/>
              <a:gd name="connsiteY3253" fmla="*/ 737617 h 3264836"/>
              <a:gd name="connsiteX3254" fmla="*/ 2039166 w 5160432"/>
              <a:gd name="connsiteY3254" fmla="*/ 733683 h 3264836"/>
              <a:gd name="connsiteX3255" fmla="*/ 2047096 w 5160432"/>
              <a:gd name="connsiteY3255" fmla="*/ 732989 h 3264836"/>
              <a:gd name="connsiteX3256" fmla="*/ 2075549 w 5160432"/>
              <a:gd name="connsiteY3256" fmla="*/ 729517 h 3264836"/>
              <a:gd name="connsiteX3257" fmla="*/ 2089575 w 5160432"/>
              <a:gd name="connsiteY3257" fmla="*/ 729436 h 3264836"/>
              <a:gd name="connsiteX3258" fmla="*/ 2085523 w 5160432"/>
              <a:gd name="connsiteY3258" fmla="*/ 727091 h 3264836"/>
              <a:gd name="connsiteX3259" fmla="*/ 2086456 w 5160432"/>
              <a:gd name="connsiteY3259" fmla="*/ 727553 h 3264836"/>
              <a:gd name="connsiteX3260" fmla="*/ 2039811 w 5160432"/>
              <a:gd name="connsiteY3260" fmla="*/ 714825 h 3264836"/>
              <a:gd name="connsiteX3261" fmla="*/ 2020221 w 5160432"/>
              <a:gd name="connsiteY3261" fmla="*/ 719222 h 3264836"/>
              <a:gd name="connsiteX3262" fmla="*/ 2007626 w 5160432"/>
              <a:gd name="connsiteY3262" fmla="*/ 719453 h 3264836"/>
              <a:gd name="connsiteX3263" fmla="*/ 1998297 w 5160432"/>
              <a:gd name="connsiteY3263" fmla="*/ 715056 h 3264836"/>
              <a:gd name="connsiteX3264" fmla="*/ 1989435 w 5160432"/>
              <a:gd name="connsiteY3264" fmla="*/ 706494 h 3264836"/>
              <a:gd name="connsiteX3265" fmla="*/ 1980572 w 5160432"/>
              <a:gd name="connsiteY3265" fmla="*/ 701865 h 3264836"/>
              <a:gd name="connsiteX3266" fmla="*/ 1970777 w 5160432"/>
              <a:gd name="connsiteY3266" fmla="*/ 698856 h 3264836"/>
              <a:gd name="connsiteX3267" fmla="*/ 1961914 w 5160432"/>
              <a:gd name="connsiteY3267" fmla="*/ 698625 h 3264836"/>
              <a:gd name="connsiteX3268" fmla="*/ 1925998 w 5160432"/>
              <a:gd name="connsiteY3268" fmla="*/ 702560 h 3264836"/>
              <a:gd name="connsiteX3269" fmla="*/ 1921800 w 5160432"/>
              <a:gd name="connsiteY3269" fmla="*/ 702096 h 3264836"/>
              <a:gd name="connsiteX3270" fmla="*/ 1918068 w 5160432"/>
              <a:gd name="connsiteY3270" fmla="*/ 703253 h 3264836"/>
              <a:gd name="connsiteX3271" fmla="*/ 1890547 w 5160432"/>
              <a:gd name="connsiteY3271" fmla="*/ 706956 h 3264836"/>
              <a:gd name="connsiteX3272" fmla="*/ 1886350 w 5160432"/>
              <a:gd name="connsiteY3272" fmla="*/ 706494 h 3264836"/>
              <a:gd name="connsiteX3273" fmla="*/ 1883084 w 5160432"/>
              <a:gd name="connsiteY3273" fmla="*/ 707651 h 3264836"/>
              <a:gd name="connsiteX3274" fmla="*/ 1855564 w 5160432"/>
              <a:gd name="connsiteY3274" fmla="*/ 711354 h 3264836"/>
              <a:gd name="connsiteX3275" fmla="*/ 1839238 w 5160432"/>
              <a:gd name="connsiteY3275" fmla="*/ 712048 h 3264836"/>
              <a:gd name="connsiteX3276" fmla="*/ 1800988 w 5160432"/>
              <a:gd name="connsiteY3276" fmla="*/ 715288 h 3264836"/>
              <a:gd name="connsiteX3277" fmla="*/ 1778133 w 5160432"/>
              <a:gd name="connsiteY3277" fmla="*/ 716214 h 3264836"/>
              <a:gd name="connsiteX3278" fmla="*/ 1723557 w 5160432"/>
              <a:gd name="connsiteY3278" fmla="*/ 719916 h 3264836"/>
              <a:gd name="connsiteX3279" fmla="*/ 1690906 w 5160432"/>
              <a:gd name="connsiteY3279" fmla="*/ 720842 h 3264836"/>
              <a:gd name="connsiteX3280" fmla="*/ 1627469 w 5160432"/>
              <a:gd name="connsiteY3280" fmla="*/ 724313 h 3264836"/>
              <a:gd name="connsiteX3281" fmla="*/ 1585955 w 5160432"/>
              <a:gd name="connsiteY3281" fmla="*/ 725008 h 3264836"/>
              <a:gd name="connsiteX3282" fmla="*/ 1493598 w 5160432"/>
              <a:gd name="connsiteY3282" fmla="*/ 728711 h 3264836"/>
              <a:gd name="connsiteX3283" fmla="*/ 1419898 w 5160432"/>
              <a:gd name="connsiteY3283" fmla="*/ 729405 h 3264836"/>
              <a:gd name="connsiteX3284" fmla="*/ 1266436 w 5160432"/>
              <a:gd name="connsiteY3284" fmla="*/ 733108 h 3264836"/>
              <a:gd name="connsiteX3285" fmla="*/ 1157754 w 5160432"/>
              <a:gd name="connsiteY3285" fmla="*/ 733571 h 3264836"/>
              <a:gd name="connsiteX3286" fmla="*/ 1044406 w 5160432"/>
              <a:gd name="connsiteY3286" fmla="*/ 733571 h 3264836"/>
              <a:gd name="connsiteX3287" fmla="*/ 1026682 w 5160432"/>
              <a:gd name="connsiteY3287" fmla="*/ 733571 h 3264836"/>
              <a:gd name="connsiteX3288" fmla="*/ 912867 w 5160432"/>
              <a:gd name="connsiteY3288" fmla="*/ 733108 h 3264836"/>
              <a:gd name="connsiteX3289" fmla="*/ 904005 w 5160432"/>
              <a:gd name="connsiteY3289" fmla="*/ 733802 h 3264836"/>
              <a:gd name="connsiteX3290" fmla="*/ 869487 w 5160432"/>
              <a:gd name="connsiteY3290" fmla="*/ 733108 h 3264836"/>
              <a:gd name="connsiteX3291" fmla="*/ 821443 w 5160432"/>
              <a:gd name="connsiteY3291" fmla="*/ 733108 h 3264836"/>
              <a:gd name="connsiteX3292" fmla="*/ 755674 w 5160432"/>
              <a:gd name="connsiteY3292" fmla="*/ 729405 h 3264836"/>
              <a:gd name="connsiteX3293" fmla="*/ 748677 w 5160432"/>
              <a:gd name="connsiteY3293" fmla="*/ 728248 h 3264836"/>
              <a:gd name="connsiteX3294" fmla="*/ 713693 w 5160432"/>
              <a:gd name="connsiteY3294" fmla="*/ 728942 h 3264836"/>
              <a:gd name="connsiteX3295" fmla="*/ 708096 w 5160432"/>
              <a:gd name="connsiteY3295" fmla="*/ 724545 h 3264836"/>
              <a:gd name="connsiteX3296" fmla="*/ 714160 w 5160432"/>
              <a:gd name="connsiteY3296" fmla="*/ 715982 h 3264836"/>
              <a:gd name="connsiteX3297" fmla="*/ 688038 w 5160432"/>
              <a:gd name="connsiteY3297" fmla="*/ 713668 h 3264836"/>
              <a:gd name="connsiteX3298" fmla="*/ 686173 w 5160432"/>
              <a:gd name="connsiteY3298" fmla="*/ 713668 h 3264836"/>
              <a:gd name="connsiteX3299" fmla="*/ 685707 w 5160432"/>
              <a:gd name="connsiteY3299" fmla="*/ 717602 h 3264836"/>
              <a:gd name="connsiteX3300" fmla="*/ 675911 w 5160432"/>
              <a:gd name="connsiteY3300" fmla="*/ 720379 h 3264836"/>
              <a:gd name="connsiteX3301" fmla="*/ 671713 w 5160432"/>
              <a:gd name="connsiteY3301" fmla="*/ 720611 h 3264836"/>
              <a:gd name="connsiteX3302" fmla="*/ 667515 w 5160432"/>
              <a:gd name="connsiteY3302" fmla="*/ 720611 h 3264836"/>
              <a:gd name="connsiteX3303" fmla="*/ 662850 w 5160432"/>
              <a:gd name="connsiteY3303" fmla="*/ 721768 h 3264836"/>
              <a:gd name="connsiteX3304" fmla="*/ 662850 w 5160432"/>
              <a:gd name="connsiteY3304" fmla="*/ 721999 h 3264836"/>
              <a:gd name="connsiteX3305" fmla="*/ 641860 w 5160432"/>
              <a:gd name="connsiteY3305" fmla="*/ 724545 h 3264836"/>
              <a:gd name="connsiteX3306" fmla="*/ 632996 w 5160432"/>
              <a:gd name="connsiteY3306" fmla="*/ 720842 h 3264836"/>
              <a:gd name="connsiteX3307" fmla="*/ 656786 w 5160432"/>
              <a:gd name="connsiteY3307" fmla="*/ 715982 h 3264836"/>
              <a:gd name="connsiteX3308" fmla="*/ 659586 w 5160432"/>
              <a:gd name="connsiteY3308" fmla="*/ 712742 h 3264836"/>
              <a:gd name="connsiteX3309" fmla="*/ 642793 w 5160432"/>
              <a:gd name="connsiteY3309" fmla="*/ 710196 h 3264836"/>
              <a:gd name="connsiteX3310" fmla="*/ 638128 w 5160432"/>
              <a:gd name="connsiteY3310" fmla="*/ 707419 h 3264836"/>
              <a:gd name="connsiteX3311" fmla="*/ 599412 w 5160432"/>
              <a:gd name="connsiteY3311" fmla="*/ 707882 h 3264836"/>
              <a:gd name="connsiteX3312" fmla="*/ 596147 w 5160432"/>
              <a:gd name="connsiteY3312" fmla="*/ 699088 h 3264836"/>
              <a:gd name="connsiteX3313" fmla="*/ 598013 w 5160432"/>
              <a:gd name="connsiteY3313" fmla="*/ 699551 h 3264836"/>
              <a:gd name="connsiteX3314" fmla="*/ 600345 w 5160432"/>
              <a:gd name="connsiteY3314" fmla="*/ 696311 h 3264836"/>
              <a:gd name="connsiteX3315" fmla="*/ 599412 w 5160432"/>
              <a:gd name="connsiteY3315" fmla="*/ 696311 h 3264836"/>
              <a:gd name="connsiteX3316" fmla="*/ 480001 w 5160432"/>
              <a:gd name="connsiteY3316" fmla="*/ 679648 h 3264836"/>
              <a:gd name="connsiteX3317" fmla="*/ 473938 w 5160432"/>
              <a:gd name="connsiteY3317" fmla="*/ 677334 h 3264836"/>
              <a:gd name="connsiteX3318" fmla="*/ 440353 w 5160432"/>
              <a:gd name="connsiteY3318" fmla="*/ 677565 h 3264836"/>
              <a:gd name="connsiteX3319" fmla="*/ 474404 w 5160432"/>
              <a:gd name="connsiteY3319" fmla="*/ 673399 h 3264836"/>
              <a:gd name="connsiteX3320" fmla="*/ 494928 w 5160432"/>
              <a:gd name="connsiteY3320" fmla="*/ 669234 h 3264836"/>
              <a:gd name="connsiteX3321" fmla="*/ 531777 w 5160432"/>
              <a:gd name="connsiteY3321" fmla="*/ 669234 h 3264836"/>
              <a:gd name="connsiteX3322" fmla="*/ 693636 w 5160432"/>
              <a:gd name="connsiteY3322" fmla="*/ 672705 h 3264836"/>
              <a:gd name="connsiteX3323" fmla="*/ 811181 w 5160432"/>
              <a:gd name="connsiteY3323" fmla="*/ 673399 h 3264836"/>
              <a:gd name="connsiteX3324" fmla="*/ 946918 w 5160432"/>
              <a:gd name="connsiteY3324" fmla="*/ 676871 h 3264836"/>
              <a:gd name="connsiteX3325" fmla="*/ 981902 w 5160432"/>
              <a:gd name="connsiteY3325" fmla="*/ 676639 h 3264836"/>
              <a:gd name="connsiteX3326" fmla="*/ 1016786 w 5160432"/>
              <a:gd name="connsiteY3326" fmla="*/ 675989 h 3264836"/>
              <a:gd name="connsiteX3327" fmla="*/ 1017174 w 5160432"/>
              <a:gd name="connsiteY3327" fmla="*/ 670966 h 3264836"/>
              <a:gd name="connsiteX3328" fmla="*/ 1033034 w 5160432"/>
              <a:gd name="connsiteY3328" fmla="*/ 664718 h 3264836"/>
              <a:gd name="connsiteX3329" fmla="*/ 1072216 w 5160432"/>
              <a:gd name="connsiteY3329" fmla="*/ 660784 h 3264836"/>
              <a:gd name="connsiteX3330" fmla="*/ 1098337 w 5160432"/>
              <a:gd name="connsiteY3330" fmla="*/ 660784 h 3264836"/>
              <a:gd name="connsiteX3331" fmla="*/ 1146848 w 5160432"/>
              <a:gd name="connsiteY3331" fmla="*/ 664486 h 3264836"/>
              <a:gd name="connsiteX3332" fmla="*/ 1152912 w 5160432"/>
              <a:gd name="connsiteY3332" fmla="*/ 665181 h 3264836"/>
              <a:gd name="connsiteX3333" fmla="*/ 1172969 w 5160432"/>
              <a:gd name="connsiteY3333" fmla="*/ 669346 h 3264836"/>
              <a:gd name="connsiteX3334" fmla="*/ 1172502 w 5160432"/>
              <a:gd name="connsiteY3334" fmla="*/ 669115 h 3264836"/>
              <a:gd name="connsiteX3335" fmla="*/ 1188828 w 5160432"/>
              <a:gd name="connsiteY3335" fmla="*/ 674206 h 3264836"/>
              <a:gd name="connsiteX3336" fmla="*/ 1189152 w 5160432"/>
              <a:gd name="connsiteY3336" fmla="*/ 674375 h 3264836"/>
              <a:gd name="connsiteX3337" fmla="*/ 1222590 w 5160432"/>
              <a:gd name="connsiteY3337" fmla="*/ 673168 h 3264836"/>
              <a:gd name="connsiteX3338" fmla="*/ 1331272 w 5160432"/>
              <a:gd name="connsiteY3338" fmla="*/ 672474 h 3264836"/>
              <a:gd name="connsiteX3339" fmla="*/ 1390512 w 5160432"/>
              <a:gd name="connsiteY3339" fmla="*/ 670825 h 3264836"/>
              <a:gd name="connsiteX3340" fmla="*/ 1407505 w 5160432"/>
              <a:gd name="connsiteY3340" fmla="*/ 670302 h 3264836"/>
              <a:gd name="connsiteX3341" fmla="*/ 1401994 w 5160432"/>
              <a:gd name="connsiteY3341" fmla="*/ 663792 h 3264836"/>
              <a:gd name="connsiteX3342" fmla="*/ 1425785 w 5160432"/>
              <a:gd name="connsiteY3342" fmla="*/ 656386 h 3264836"/>
              <a:gd name="connsiteX3343" fmla="*/ 1434647 w 5160432"/>
              <a:gd name="connsiteY3343" fmla="*/ 661477 h 3264836"/>
              <a:gd name="connsiteX3344" fmla="*/ 1437970 w 5160432"/>
              <a:gd name="connsiteY3344" fmla="*/ 668507 h 3264836"/>
              <a:gd name="connsiteX3345" fmla="*/ 1435693 w 5160432"/>
              <a:gd name="connsiteY3345" fmla="*/ 669435 h 3264836"/>
              <a:gd name="connsiteX3346" fmla="*/ 1449752 w 5160432"/>
              <a:gd name="connsiteY3346" fmla="*/ 669002 h 3264836"/>
              <a:gd name="connsiteX3347" fmla="*/ 1523451 w 5160432"/>
              <a:gd name="connsiteY3347" fmla="*/ 668308 h 3264836"/>
              <a:gd name="connsiteX3348" fmla="*/ 1578258 w 5160432"/>
              <a:gd name="connsiteY3348" fmla="*/ 666544 h 3264836"/>
              <a:gd name="connsiteX3349" fmla="*/ 1579019 w 5160432"/>
              <a:gd name="connsiteY3349" fmla="*/ 666517 h 3264836"/>
              <a:gd name="connsiteX3350" fmla="*/ 1567119 w 5160432"/>
              <a:gd name="connsiteY3350" fmla="*/ 664024 h 3264836"/>
              <a:gd name="connsiteX3351" fmla="*/ 1568052 w 5160432"/>
              <a:gd name="connsiteY3351" fmla="*/ 664255 h 3264836"/>
              <a:gd name="connsiteX3352" fmla="*/ 1558782 w 5160432"/>
              <a:gd name="connsiteY3352" fmla="*/ 662606 h 3264836"/>
              <a:gd name="connsiteX3353" fmla="*/ 1551260 w 5160432"/>
              <a:gd name="connsiteY3353" fmla="*/ 659395 h 3264836"/>
              <a:gd name="connsiteX3354" fmla="*/ 1541931 w 5160432"/>
              <a:gd name="connsiteY3354" fmla="*/ 653841 h 3264836"/>
              <a:gd name="connsiteX3355" fmla="*/ 1542864 w 5160432"/>
              <a:gd name="connsiteY3355" fmla="*/ 652452 h 3264836"/>
              <a:gd name="connsiteX3356" fmla="*/ 1539599 w 5160432"/>
              <a:gd name="connsiteY3356" fmla="*/ 651526 h 3264836"/>
              <a:gd name="connsiteX3357" fmla="*/ 1536493 w 5160432"/>
              <a:gd name="connsiteY3357" fmla="*/ 647675 h 3264836"/>
              <a:gd name="connsiteX3358" fmla="*/ 1510857 w 5160432"/>
              <a:gd name="connsiteY3358" fmla="*/ 649418 h 3264836"/>
              <a:gd name="connsiteX3359" fmla="*/ 1472141 w 5160432"/>
              <a:gd name="connsiteY3359" fmla="*/ 645628 h 3264836"/>
              <a:gd name="connsiteX3360" fmla="*/ 1473075 w 5160432"/>
              <a:gd name="connsiteY3360" fmla="*/ 645859 h 3264836"/>
              <a:gd name="connsiteX3361" fmla="*/ 1461413 w 5160432"/>
              <a:gd name="connsiteY3361" fmla="*/ 646092 h 3264836"/>
              <a:gd name="connsiteX3362" fmla="*/ 1436224 w 5160432"/>
              <a:gd name="connsiteY3362" fmla="*/ 647017 h 3264836"/>
              <a:gd name="connsiteX3363" fmla="*/ 1401240 w 5160432"/>
              <a:gd name="connsiteY3363" fmla="*/ 647248 h 3264836"/>
              <a:gd name="connsiteX3364" fmla="*/ 1366723 w 5160432"/>
              <a:gd name="connsiteY3364" fmla="*/ 647017 h 3264836"/>
              <a:gd name="connsiteX3365" fmla="*/ 1343401 w 5160432"/>
              <a:gd name="connsiteY3365" fmla="*/ 646322 h 3264836"/>
              <a:gd name="connsiteX3366" fmla="*/ 1318679 w 5160432"/>
              <a:gd name="connsiteY3366" fmla="*/ 646091 h 3264836"/>
              <a:gd name="connsiteX3367" fmla="*/ 1305618 w 5160432"/>
              <a:gd name="connsiteY3367" fmla="*/ 647017 h 3264836"/>
              <a:gd name="connsiteX3368" fmla="*/ 1288360 w 5160432"/>
              <a:gd name="connsiteY3368" fmla="*/ 647248 h 3264836"/>
              <a:gd name="connsiteX3369" fmla="*/ 1244513 w 5160432"/>
              <a:gd name="connsiteY3369" fmla="*/ 646785 h 3264836"/>
              <a:gd name="connsiteX3370" fmla="*/ 1218392 w 5160432"/>
              <a:gd name="connsiteY3370" fmla="*/ 646554 h 3264836"/>
              <a:gd name="connsiteX3371" fmla="*/ 1205332 w 5160432"/>
              <a:gd name="connsiteY3371" fmla="*/ 646091 h 3264836"/>
              <a:gd name="connsiteX3372" fmla="*/ 1192737 w 5160432"/>
              <a:gd name="connsiteY3372" fmla="*/ 646785 h 3264836"/>
              <a:gd name="connsiteX3373" fmla="*/ 1192271 w 5160432"/>
              <a:gd name="connsiteY3373" fmla="*/ 646785 h 3264836"/>
              <a:gd name="connsiteX3374" fmla="*/ 1174546 w 5160432"/>
              <a:gd name="connsiteY3374" fmla="*/ 647017 h 3264836"/>
              <a:gd name="connsiteX3375" fmla="*/ 1171281 w 5160432"/>
              <a:gd name="connsiteY3375" fmla="*/ 645859 h 3264836"/>
              <a:gd name="connsiteX3376" fmla="*/ 1167549 w 5160432"/>
              <a:gd name="connsiteY3376" fmla="*/ 646322 h 3264836"/>
              <a:gd name="connsiteX3377" fmla="*/ 1119039 w 5160432"/>
              <a:gd name="connsiteY3377" fmla="*/ 646091 h 3264836"/>
              <a:gd name="connsiteX3378" fmla="*/ 1116707 w 5160432"/>
              <a:gd name="connsiteY3378" fmla="*/ 646091 h 3264836"/>
              <a:gd name="connsiteX3379" fmla="*/ 1085454 w 5160432"/>
              <a:gd name="connsiteY3379" fmla="*/ 643314 h 3264836"/>
              <a:gd name="connsiteX3380" fmla="*/ 1080324 w 5160432"/>
              <a:gd name="connsiteY3380" fmla="*/ 643082 h 3264836"/>
              <a:gd name="connsiteX3381" fmla="*/ 1017819 w 5160432"/>
              <a:gd name="connsiteY3381" fmla="*/ 643314 h 3264836"/>
              <a:gd name="connsiteX3382" fmla="*/ 1011288 w 5160432"/>
              <a:gd name="connsiteY3382" fmla="*/ 641925 h 3264836"/>
              <a:gd name="connsiteX3383" fmla="*/ 982834 w 5160432"/>
              <a:gd name="connsiteY3383" fmla="*/ 642388 h 3264836"/>
              <a:gd name="connsiteX3384" fmla="*/ 982368 w 5160432"/>
              <a:gd name="connsiteY3384" fmla="*/ 642388 h 3264836"/>
              <a:gd name="connsiteX3385" fmla="*/ 964643 w 5160432"/>
              <a:gd name="connsiteY3385" fmla="*/ 642388 h 3264836"/>
              <a:gd name="connsiteX3386" fmla="*/ 961844 w 5160432"/>
              <a:gd name="connsiteY3386" fmla="*/ 641462 h 3264836"/>
              <a:gd name="connsiteX3387" fmla="*/ 958579 w 5160432"/>
              <a:gd name="connsiteY3387" fmla="*/ 641925 h 3264836"/>
              <a:gd name="connsiteX3388" fmla="*/ 907736 w 5160432"/>
              <a:gd name="connsiteY3388" fmla="*/ 637065 h 3264836"/>
              <a:gd name="connsiteX3389" fmla="*/ 902606 w 5160432"/>
              <a:gd name="connsiteY3389" fmla="*/ 630122 h 3264836"/>
              <a:gd name="connsiteX3390" fmla="*/ 904004 w 5160432"/>
              <a:gd name="connsiteY3390" fmla="*/ 637297 h 3264836"/>
              <a:gd name="connsiteX3391" fmla="*/ 876484 w 5160432"/>
              <a:gd name="connsiteY3391" fmla="*/ 634057 h 3264836"/>
              <a:gd name="connsiteX3392" fmla="*/ 876018 w 5160432"/>
              <a:gd name="connsiteY3392" fmla="*/ 633825 h 3264836"/>
              <a:gd name="connsiteX3393" fmla="*/ 867621 w 5160432"/>
              <a:gd name="connsiteY3393" fmla="*/ 628965 h 3264836"/>
              <a:gd name="connsiteX3394" fmla="*/ 855960 w 5160432"/>
              <a:gd name="connsiteY3394" fmla="*/ 631742 h 3264836"/>
              <a:gd name="connsiteX3395" fmla="*/ 809781 w 5160432"/>
              <a:gd name="connsiteY3395" fmla="*/ 626420 h 3264836"/>
              <a:gd name="connsiteX3396" fmla="*/ 790191 w 5160432"/>
              <a:gd name="connsiteY3396" fmla="*/ 624568 h 3264836"/>
              <a:gd name="connsiteX3397" fmla="*/ 788792 w 5160432"/>
              <a:gd name="connsiteY3397" fmla="*/ 624105 h 3264836"/>
              <a:gd name="connsiteX3398" fmla="*/ 771999 w 5160432"/>
              <a:gd name="connsiteY3398" fmla="*/ 629659 h 3264836"/>
              <a:gd name="connsiteX3399" fmla="*/ 758006 w 5160432"/>
              <a:gd name="connsiteY3399" fmla="*/ 628734 h 3264836"/>
              <a:gd name="connsiteX3400" fmla="*/ 760805 w 5160432"/>
              <a:gd name="connsiteY3400" fmla="*/ 624568 h 3264836"/>
              <a:gd name="connsiteX3401" fmla="*/ 702032 w 5160432"/>
              <a:gd name="connsiteY3401" fmla="*/ 621791 h 3264836"/>
              <a:gd name="connsiteX3402" fmla="*/ 685240 w 5160432"/>
              <a:gd name="connsiteY3402" fmla="*/ 613228 h 3264836"/>
              <a:gd name="connsiteX3403" fmla="*/ 701565 w 5160432"/>
              <a:gd name="connsiteY3403" fmla="*/ 611145 h 3264836"/>
              <a:gd name="connsiteX3404" fmla="*/ 709962 w 5160432"/>
              <a:gd name="connsiteY3404" fmla="*/ 612302 h 3264836"/>
              <a:gd name="connsiteX3405" fmla="*/ 728620 w 5160432"/>
              <a:gd name="connsiteY3405" fmla="*/ 612765 h 3264836"/>
              <a:gd name="connsiteX3406" fmla="*/ 736083 w 5160432"/>
              <a:gd name="connsiteY3406" fmla="*/ 610914 h 3264836"/>
              <a:gd name="connsiteX3407" fmla="*/ 754741 w 5160432"/>
              <a:gd name="connsiteY3407" fmla="*/ 610914 h 3264836"/>
              <a:gd name="connsiteX3408" fmla="*/ 761737 w 5160432"/>
              <a:gd name="connsiteY3408" fmla="*/ 612997 h 3264836"/>
              <a:gd name="connsiteX3409" fmla="*/ 776664 w 5160432"/>
              <a:gd name="connsiteY3409" fmla="*/ 615311 h 3264836"/>
              <a:gd name="connsiteX3410" fmla="*/ 784594 w 5160432"/>
              <a:gd name="connsiteY3410" fmla="*/ 612997 h 3264836"/>
              <a:gd name="connsiteX3411" fmla="*/ 913333 w 5160432"/>
              <a:gd name="connsiteY3411" fmla="*/ 609062 h 3264836"/>
              <a:gd name="connsiteX3412" fmla="*/ 919864 w 5160432"/>
              <a:gd name="connsiteY3412" fmla="*/ 609757 h 3264836"/>
              <a:gd name="connsiteX3413" fmla="*/ 919864 w 5160432"/>
              <a:gd name="connsiteY3413" fmla="*/ 609294 h 3264836"/>
              <a:gd name="connsiteX3414" fmla="*/ 916599 w 5160432"/>
              <a:gd name="connsiteY3414" fmla="*/ 609062 h 3264836"/>
              <a:gd name="connsiteX3415" fmla="*/ 861091 w 5160432"/>
              <a:gd name="connsiteY3415" fmla="*/ 602814 h 3264836"/>
              <a:gd name="connsiteX3416" fmla="*/ 858759 w 5160432"/>
              <a:gd name="connsiteY3416" fmla="*/ 603740 h 3264836"/>
              <a:gd name="connsiteX3417" fmla="*/ 806516 w 5160432"/>
              <a:gd name="connsiteY3417" fmla="*/ 603971 h 3264836"/>
              <a:gd name="connsiteX3418" fmla="*/ 803718 w 5160432"/>
              <a:gd name="connsiteY3418" fmla="*/ 602120 h 3264836"/>
              <a:gd name="connsiteX3419" fmla="*/ 805584 w 5160432"/>
              <a:gd name="connsiteY3419" fmla="*/ 600963 h 3264836"/>
              <a:gd name="connsiteX3420" fmla="*/ 805583 w 5160432"/>
              <a:gd name="connsiteY3420" fmla="*/ 600731 h 3264836"/>
              <a:gd name="connsiteX3421" fmla="*/ 754274 w 5160432"/>
              <a:gd name="connsiteY3421" fmla="*/ 598880 h 3264836"/>
              <a:gd name="connsiteX3422" fmla="*/ 755208 w 5160432"/>
              <a:gd name="connsiteY3422" fmla="*/ 599344 h 3264836"/>
              <a:gd name="connsiteX3423" fmla="*/ 680109 w 5160432"/>
              <a:gd name="connsiteY3423" fmla="*/ 599343 h 3264836"/>
              <a:gd name="connsiteX3424" fmla="*/ 679176 w 5160432"/>
              <a:gd name="connsiteY3424" fmla="*/ 599343 h 3264836"/>
              <a:gd name="connsiteX3425" fmla="*/ 666582 w 5160432"/>
              <a:gd name="connsiteY3425" fmla="*/ 595409 h 3264836"/>
              <a:gd name="connsiteX3426" fmla="*/ 661451 w 5160432"/>
              <a:gd name="connsiteY3426" fmla="*/ 591937 h 3264836"/>
              <a:gd name="connsiteX3427" fmla="*/ 660518 w 5160432"/>
              <a:gd name="connsiteY3427" fmla="*/ 591937 h 3264836"/>
              <a:gd name="connsiteX3428" fmla="*/ 656786 w 5160432"/>
              <a:gd name="connsiteY3428" fmla="*/ 595408 h 3264836"/>
              <a:gd name="connsiteX3429" fmla="*/ 644193 w 5160432"/>
              <a:gd name="connsiteY3429" fmla="*/ 594945 h 3264836"/>
              <a:gd name="connsiteX3430" fmla="*/ 584952 w 5160432"/>
              <a:gd name="connsiteY3430" fmla="*/ 593094 h 3264836"/>
              <a:gd name="connsiteX3431" fmla="*/ 578888 w 5160432"/>
              <a:gd name="connsiteY3431" fmla="*/ 591243 h 3264836"/>
              <a:gd name="connsiteX3432" fmla="*/ 570959 w 5160432"/>
              <a:gd name="connsiteY3432" fmla="*/ 591705 h 3264836"/>
              <a:gd name="connsiteX3433" fmla="*/ 553234 w 5160432"/>
              <a:gd name="connsiteY3433" fmla="*/ 591011 h 3264836"/>
              <a:gd name="connsiteX3434" fmla="*/ 545304 w 5160432"/>
              <a:gd name="connsiteY3434" fmla="*/ 582448 h 3264836"/>
              <a:gd name="connsiteX3435" fmla="*/ 588218 w 5160432"/>
              <a:gd name="connsiteY3435" fmla="*/ 582217 h 3264836"/>
              <a:gd name="connsiteX3436" fmla="*/ 590549 w 5160432"/>
              <a:gd name="connsiteY3436" fmla="*/ 584300 h 3264836"/>
              <a:gd name="connsiteX3437" fmla="*/ 598946 w 5160432"/>
              <a:gd name="connsiteY3437" fmla="*/ 582680 h 3264836"/>
              <a:gd name="connsiteX3438" fmla="*/ 603610 w 5160432"/>
              <a:gd name="connsiteY3438" fmla="*/ 582680 h 3264836"/>
              <a:gd name="connsiteX3439" fmla="*/ 614805 w 5160432"/>
              <a:gd name="connsiteY3439" fmla="*/ 582448 h 3264836"/>
              <a:gd name="connsiteX3440" fmla="*/ 622734 w 5160432"/>
              <a:gd name="connsiteY3440" fmla="*/ 582448 h 3264836"/>
              <a:gd name="connsiteX3441" fmla="*/ 632530 w 5160432"/>
              <a:gd name="connsiteY3441" fmla="*/ 582680 h 3264836"/>
              <a:gd name="connsiteX3442" fmla="*/ 658185 w 5160432"/>
              <a:gd name="connsiteY3442" fmla="*/ 581754 h 3264836"/>
              <a:gd name="connsiteX3443" fmla="*/ 665649 w 5160432"/>
              <a:gd name="connsiteY3443" fmla="*/ 582217 h 3264836"/>
              <a:gd name="connsiteX3444" fmla="*/ 670780 w 5160432"/>
              <a:gd name="connsiteY3444" fmla="*/ 580597 h 3264836"/>
              <a:gd name="connsiteX3445" fmla="*/ 701099 w 5160432"/>
              <a:gd name="connsiteY3445" fmla="*/ 581754 h 3264836"/>
              <a:gd name="connsiteX3446" fmla="*/ 725821 w 5160432"/>
              <a:gd name="connsiteY3446" fmla="*/ 582911 h 3264836"/>
              <a:gd name="connsiteX3447" fmla="*/ 806984 w 5160432"/>
              <a:gd name="connsiteY3447" fmla="*/ 586382 h 3264836"/>
              <a:gd name="connsiteX3448" fmla="*/ 824242 w 5160432"/>
              <a:gd name="connsiteY3448" fmla="*/ 582680 h 3264836"/>
              <a:gd name="connsiteX3449" fmla="*/ 933390 w 5160432"/>
              <a:gd name="connsiteY3449" fmla="*/ 583143 h 3264836"/>
              <a:gd name="connsiteX3450" fmla="*/ 938055 w 5160432"/>
              <a:gd name="connsiteY3450" fmla="*/ 584763 h 3264836"/>
              <a:gd name="connsiteX3451" fmla="*/ 960445 w 5160432"/>
              <a:gd name="connsiteY3451" fmla="*/ 584763 h 3264836"/>
              <a:gd name="connsiteX3452" fmla="*/ 964176 w 5160432"/>
              <a:gd name="connsiteY3452" fmla="*/ 582680 h 3264836"/>
              <a:gd name="connsiteX3453" fmla="*/ 1050004 w 5160432"/>
              <a:gd name="connsiteY3453" fmla="*/ 582217 h 3264836"/>
              <a:gd name="connsiteX3454" fmla="*/ 1060733 w 5160432"/>
              <a:gd name="connsiteY3454" fmla="*/ 577589 h 3264836"/>
              <a:gd name="connsiteX3455" fmla="*/ 1050004 w 5160432"/>
              <a:gd name="connsiteY3455" fmla="*/ 574117 h 3264836"/>
              <a:gd name="connsiteX3456" fmla="*/ 1041142 w 5160432"/>
              <a:gd name="connsiteY3456" fmla="*/ 573885 h 3264836"/>
              <a:gd name="connsiteX3457" fmla="*/ 945052 w 5160432"/>
              <a:gd name="connsiteY3457" fmla="*/ 569720 h 3264836"/>
              <a:gd name="connsiteX3458" fmla="*/ 922663 w 5160432"/>
              <a:gd name="connsiteY3458" fmla="*/ 569025 h 3264836"/>
              <a:gd name="connsiteX3459" fmla="*/ 905112 w 5160432"/>
              <a:gd name="connsiteY3459" fmla="*/ 560202 h 3264836"/>
              <a:gd name="connsiteX3460" fmla="*/ 912362 w 5160432"/>
              <a:gd name="connsiteY3460" fmla="*/ 548489 h 3264836"/>
              <a:gd name="connsiteX3461" fmla="*/ 921263 w 5160432"/>
              <a:gd name="connsiteY3461" fmla="*/ 544494 h 3264836"/>
              <a:gd name="connsiteX3462" fmla="*/ 927327 w 5160432"/>
              <a:gd name="connsiteY3462" fmla="*/ 535237 h 3264836"/>
              <a:gd name="connsiteX3463" fmla="*/ 926860 w 5160432"/>
              <a:gd name="connsiteY3463" fmla="*/ 535006 h 3264836"/>
              <a:gd name="connsiteX3464" fmla="*/ 911934 w 5160432"/>
              <a:gd name="connsiteY3464" fmla="*/ 529683 h 3264836"/>
              <a:gd name="connsiteX3465" fmla="*/ 901206 w 5160432"/>
              <a:gd name="connsiteY3465" fmla="*/ 526674 h 3264836"/>
              <a:gd name="connsiteX3466" fmla="*/ 902139 w 5160432"/>
              <a:gd name="connsiteY3466" fmla="*/ 525286 h 3264836"/>
              <a:gd name="connsiteX3467" fmla="*/ 887212 w 5160432"/>
              <a:gd name="connsiteY3467" fmla="*/ 525286 h 3264836"/>
              <a:gd name="connsiteX3468" fmla="*/ 875551 w 5160432"/>
              <a:gd name="connsiteY3468" fmla="*/ 517417 h 3264836"/>
              <a:gd name="connsiteX3469" fmla="*/ 883947 w 5160432"/>
              <a:gd name="connsiteY3469" fmla="*/ 516491 h 3264836"/>
              <a:gd name="connsiteX3470" fmla="*/ 891877 w 5160432"/>
              <a:gd name="connsiteY3470" fmla="*/ 517649 h 3264836"/>
              <a:gd name="connsiteX3471" fmla="*/ 895608 w 5160432"/>
              <a:gd name="connsiteY3471" fmla="*/ 515566 h 3264836"/>
              <a:gd name="connsiteX3472" fmla="*/ 963710 w 5160432"/>
              <a:gd name="connsiteY3472" fmla="*/ 515334 h 3264836"/>
              <a:gd name="connsiteX3473" fmla="*/ 994496 w 5160432"/>
              <a:gd name="connsiteY3473" fmla="*/ 505383 h 3264836"/>
              <a:gd name="connsiteX3474" fmla="*/ 1002892 w 5160432"/>
              <a:gd name="connsiteY3474" fmla="*/ 500754 h 3264836"/>
              <a:gd name="connsiteX3475" fmla="*/ 1013620 w 5160432"/>
              <a:gd name="connsiteY3475" fmla="*/ 495894 h 3264836"/>
              <a:gd name="connsiteX3476" fmla="*/ 1002892 w 5160432"/>
              <a:gd name="connsiteY3476" fmla="*/ 491034 h 3264836"/>
              <a:gd name="connsiteX3477" fmla="*/ 1001493 w 5160432"/>
              <a:gd name="connsiteY3477" fmla="*/ 489414 h 3264836"/>
              <a:gd name="connsiteX3478" fmla="*/ 997294 w 5160432"/>
              <a:gd name="connsiteY3478" fmla="*/ 475529 h 3264836"/>
              <a:gd name="connsiteX3479" fmla="*/ 993562 w 5160432"/>
              <a:gd name="connsiteY3479" fmla="*/ 472751 h 3264836"/>
              <a:gd name="connsiteX3480" fmla="*/ 972572 w 5160432"/>
              <a:gd name="connsiteY3480" fmla="*/ 465346 h 3264836"/>
              <a:gd name="connsiteX3481" fmla="*/ 998228 w 5160432"/>
              <a:gd name="connsiteY3481" fmla="*/ 465809 h 3264836"/>
              <a:gd name="connsiteX3482" fmla="*/ 997294 w 5160432"/>
              <a:gd name="connsiteY3482" fmla="*/ 464652 h 3264836"/>
              <a:gd name="connsiteX3483" fmla="*/ 1116240 w 5160432"/>
              <a:gd name="connsiteY3483" fmla="*/ 460949 h 3264836"/>
              <a:gd name="connsiteX3484" fmla="*/ 1294890 w 5160432"/>
              <a:gd name="connsiteY3484" fmla="*/ 460486 h 3264836"/>
              <a:gd name="connsiteX3485" fmla="*/ 1304218 w 5160432"/>
              <a:gd name="connsiteY3485" fmla="*/ 458634 h 3264836"/>
              <a:gd name="connsiteX3486" fmla="*/ 1304685 w 5160432"/>
              <a:gd name="connsiteY3486" fmla="*/ 457709 h 3264836"/>
              <a:gd name="connsiteX3487" fmla="*/ 1303753 w 5160432"/>
              <a:gd name="connsiteY3487" fmla="*/ 457477 h 3264836"/>
              <a:gd name="connsiteX3488" fmla="*/ 1259906 w 5160432"/>
              <a:gd name="connsiteY3488" fmla="*/ 448220 h 3264836"/>
              <a:gd name="connsiteX3489" fmla="*/ 1236583 w 5160432"/>
              <a:gd name="connsiteY3489" fmla="*/ 447294 h 3264836"/>
              <a:gd name="connsiteX3490" fmla="*/ 1216526 w 5160432"/>
              <a:gd name="connsiteY3490" fmla="*/ 443129 h 3264836"/>
              <a:gd name="connsiteX3491" fmla="*/ 1198335 w 5160432"/>
              <a:gd name="connsiteY3491" fmla="*/ 439426 h 3264836"/>
              <a:gd name="connsiteX3492" fmla="*/ 1154489 w 5160432"/>
              <a:gd name="connsiteY3492" fmla="*/ 439426 h 3264836"/>
              <a:gd name="connsiteX3493" fmla="*/ 997294 w 5160432"/>
              <a:gd name="connsiteY3493" fmla="*/ 439426 h 3264836"/>
              <a:gd name="connsiteX3494" fmla="*/ 957180 w 5160432"/>
              <a:gd name="connsiteY3494" fmla="*/ 438733 h 3264836"/>
              <a:gd name="connsiteX3495" fmla="*/ 936656 w 5160432"/>
              <a:gd name="connsiteY3495" fmla="*/ 426235 h 3264836"/>
              <a:gd name="connsiteX3496" fmla="*/ 946452 w 5160432"/>
              <a:gd name="connsiteY3496" fmla="*/ 422532 h 3264836"/>
              <a:gd name="connsiteX3497" fmla="*/ 945519 w 5160432"/>
              <a:gd name="connsiteY3497" fmla="*/ 416977 h 3264836"/>
              <a:gd name="connsiteX3498" fmla="*/ 915666 w 5160432"/>
              <a:gd name="connsiteY3498" fmla="*/ 417210 h 3264836"/>
              <a:gd name="connsiteX3499" fmla="*/ 634397 w 5160432"/>
              <a:gd name="connsiteY3499" fmla="*/ 415357 h 3264836"/>
              <a:gd name="connsiteX3500" fmla="*/ 623667 w 5160432"/>
              <a:gd name="connsiteY3500" fmla="*/ 415126 h 3264836"/>
              <a:gd name="connsiteX3501" fmla="*/ 622268 w 5160432"/>
              <a:gd name="connsiteY3501" fmla="*/ 417440 h 3264836"/>
              <a:gd name="connsiteX3502" fmla="*/ 570492 w 5160432"/>
              <a:gd name="connsiteY3502" fmla="*/ 417440 h 3264836"/>
              <a:gd name="connsiteX3503" fmla="*/ 568160 w 5160432"/>
              <a:gd name="connsiteY3503" fmla="*/ 414663 h 3264836"/>
              <a:gd name="connsiteX3504" fmla="*/ 569559 w 5160432"/>
              <a:gd name="connsiteY3504" fmla="*/ 413275 h 3264836"/>
              <a:gd name="connsiteX3505" fmla="*/ 605476 w 5160432"/>
              <a:gd name="connsiteY3505" fmla="*/ 409340 h 3264836"/>
              <a:gd name="connsiteX3506" fmla="*/ 605476 w 5160432"/>
              <a:gd name="connsiteY3506" fmla="*/ 409572 h 3264836"/>
              <a:gd name="connsiteX3507" fmla="*/ 613405 w 5160432"/>
              <a:gd name="connsiteY3507" fmla="*/ 410035 h 3264836"/>
              <a:gd name="connsiteX3508" fmla="*/ 585885 w 5160432"/>
              <a:gd name="connsiteY3508" fmla="*/ 398232 h 3264836"/>
              <a:gd name="connsiteX3509" fmla="*/ 526180 w 5160432"/>
              <a:gd name="connsiteY3509" fmla="*/ 386430 h 3264836"/>
              <a:gd name="connsiteX3510" fmla="*/ 526646 w 5160432"/>
              <a:gd name="connsiteY3510" fmla="*/ 384809 h 3264836"/>
              <a:gd name="connsiteX3511" fmla="*/ 529911 w 5160432"/>
              <a:gd name="connsiteY3511" fmla="*/ 383420 h 3264836"/>
              <a:gd name="connsiteX3512" fmla="*/ 544371 w 5160432"/>
              <a:gd name="connsiteY3512" fmla="*/ 382726 h 3264836"/>
              <a:gd name="connsiteX3513" fmla="*/ 579355 w 5160432"/>
              <a:gd name="connsiteY3513" fmla="*/ 382726 h 3264836"/>
              <a:gd name="connsiteX3514" fmla="*/ 588217 w 5160432"/>
              <a:gd name="connsiteY3514" fmla="*/ 382495 h 3264836"/>
              <a:gd name="connsiteX3515" fmla="*/ 600812 w 5160432"/>
              <a:gd name="connsiteY3515" fmla="*/ 379255 h 3264836"/>
              <a:gd name="connsiteX3516" fmla="*/ 611073 w 5160432"/>
              <a:gd name="connsiteY3516" fmla="*/ 379255 h 3264836"/>
              <a:gd name="connsiteX3517" fmla="*/ 632531 w 5160432"/>
              <a:gd name="connsiteY3517" fmla="*/ 379023 h 3264836"/>
              <a:gd name="connsiteX3518" fmla="*/ 632064 w 5160432"/>
              <a:gd name="connsiteY3518" fmla="*/ 379023 h 3264836"/>
              <a:gd name="connsiteX3519" fmla="*/ 722556 w 5160432"/>
              <a:gd name="connsiteY3519" fmla="*/ 374858 h 3264836"/>
              <a:gd name="connsiteX3520" fmla="*/ 763137 w 5160432"/>
              <a:gd name="connsiteY3520" fmla="*/ 374163 h 3264836"/>
              <a:gd name="connsiteX3521" fmla="*/ 780396 w 5160432"/>
              <a:gd name="connsiteY3521" fmla="*/ 374395 h 3264836"/>
              <a:gd name="connsiteX3522" fmla="*/ 789258 w 5160432"/>
              <a:gd name="connsiteY3522" fmla="*/ 374163 h 3264836"/>
              <a:gd name="connsiteX3523" fmla="*/ 840567 w 5160432"/>
              <a:gd name="connsiteY3523" fmla="*/ 370460 h 3264836"/>
              <a:gd name="connsiteX3524" fmla="*/ 843833 w 5160432"/>
              <a:gd name="connsiteY3524" fmla="*/ 370229 h 3264836"/>
              <a:gd name="connsiteX3525" fmla="*/ 843366 w 5160432"/>
              <a:gd name="connsiteY3525" fmla="*/ 368378 h 3264836"/>
              <a:gd name="connsiteX3526" fmla="*/ 838235 w 5160432"/>
              <a:gd name="connsiteY3526" fmla="*/ 366063 h 3264836"/>
              <a:gd name="connsiteX3527" fmla="*/ 832638 w 5160432"/>
              <a:gd name="connsiteY3527" fmla="*/ 366758 h 3264836"/>
              <a:gd name="connsiteX3528" fmla="*/ 817712 w 5160432"/>
              <a:gd name="connsiteY3528" fmla="*/ 365369 h 3264836"/>
              <a:gd name="connsiteX3529" fmla="*/ 812581 w 5160432"/>
              <a:gd name="connsiteY3529" fmla="*/ 359352 h 3264836"/>
              <a:gd name="connsiteX3530" fmla="*/ 808232 w 5160432"/>
              <a:gd name="connsiteY3530" fmla="*/ 356332 h 3264836"/>
              <a:gd name="connsiteX3531" fmla="*/ 808382 w 5160432"/>
              <a:gd name="connsiteY3531" fmla="*/ 356343 h 3264836"/>
              <a:gd name="connsiteX3532" fmla="*/ 807916 w 5160432"/>
              <a:gd name="connsiteY3532" fmla="*/ 356112 h 3264836"/>
              <a:gd name="connsiteX3533" fmla="*/ 808232 w 5160432"/>
              <a:gd name="connsiteY3533" fmla="*/ 356332 h 3264836"/>
              <a:gd name="connsiteX3534" fmla="*/ 793747 w 5160432"/>
              <a:gd name="connsiteY3534" fmla="*/ 355273 h 3264836"/>
              <a:gd name="connsiteX3535" fmla="*/ 785060 w 5160432"/>
              <a:gd name="connsiteY3535" fmla="*/ 349169 h 3264836"/>
              <a:gd name="connsiteX3536" fmla="*/ 787392 w 5160432"/>
              <a:gd name="connsiteY3536" fmla="*/ 349632 h 3264836"/>
              <a:gd name="connsiteX3537" fmla="*/ 789258 w 5160432"/>
              <a:gd name="connsiteY3537" fmla="*/ 348706 h 3264836"/>
              <a:gd name="connsiteX3538" fmla="*/ 828906 w 5160432"/>
              <a:gd name="connsiteY3538" fmla="*/ 344772 h 3264836"/>
              <a:gd name="connsiteX3539" fmla="*/ 859225 w 5160432"/>
              <a:gd name="connsiteY3539" fmla="*/ 343846 h 3264836"/>
              <a:gd name="connsiteX3540" fmla="*/ 869954 w 5160432"/>
              <a:gd name="connsiteY3540" fmla="*/ 342226 h 3264836"/>
              <a:gd name="connsiteX3541" fmla="*/ 886746 w 5160432"/>
              <a:gd name="connsiteY3541" fmla="*/ 343383 h 3264836"/>
              <a:gd name="connsiteX3542" fmla="*/ 890478 w 5160432"/>
              <a:gd name="connsiteY3542" fmla="*/ 345003 h 3264836"/>
              <a:gd name="connsiteX3543" fmla="*/ 919398 w 5160432"/>
              <a:gd name="connsiteY3543" fmla="*/ 345003 h 3264836"/>
              <a:gd name="connsiteX3544" fmla="*/ 908670 w 5160432"/>
              <a:gd name="connsiteY3544" fmla="*/ 347549 h 3264836"/>
              <a:gd name="connsiteX3545" fmla="*/ 947313 w 5160432"/>
              <a:gd name="connsiteY3545" fmla="*/ 345834 h 3264836"/>
              <a:gd name="connsiteX3546" fmla="*/ 942253 w 5160432"/>
              <a:gd name="connsiteY3546" fmla="*/ 344541 h 3264836"/>
              <a:gd name="connsiteX3547" fmla="*/ 942254 w 5160432"/>
              <a:gd name="connsiteY3547" fmla="*/ 341763 h 3264836"/>
              <a:gd name="connsiteX3548" fmla="*/ 967908 w 5160432"/>
              <a:gd name="connsiteY3548" fmla="*/ 341532 h 3264836"/>
              <a:gd name="connsiteX3549" fmla="*/ 967908 w 5160432"/>
              <a:gd name="connsiteY3549" fmla="*/ 341727 h 3264836"/>
              <a:gd name="connsiteX3550" fmla="*/ 984702 w 5160432"/>
              <a:gd name="connsiteY3550" fmla="*/ 340375 h 3264836"/>
              <a:gd name="connsiteX3551" fmla="*/ 993564 w 5160432"/>
              <a:gd name="connsiteY3551" fmla="*/ 340375 h 3264836"/>
              <a:gd name="connsiteX3552" fmla="*/ 993307 w 5160432"/>
              <a:gd name="connsiteY3552" fmla="*/ 341393 h 3264836"/>
              <a:gd name="connsiteX3553" fmla="*/ 1050937 w 5160432"/>
              <a:gd name="connsiteY3553" fmla="*/ 343152 h 3264836"/>
              <a:gd name="connsiteX3554" fmla="*/ 1073326 w 5160432"/>
              <a:gd name="connsiteY3554" fmla="*/ 345003 h 3264836"/>
              <a:gd name="connsiteX3555" fmla="*/ 1080790 w 5160432"/>
              <a:gd name="connsiteY3555" fmla="*/ 346160 h 3264836"/>
              <a:gd name="connsiteX3556" fmla="*/ 1085455 w 5160432"/>
              <a:gd name="connsiteY3556" fmla="*/ 346855 h 3264836"/>
              <a:gd name="connsiteX3557" fmla="*/ 1085454 w 5160432"/>
              <a:gd name="connsiteY3557" fmla="*/ 345929 h 3264836"/>
              <a:gd name="connsiteX3558" fmla="*/ 1080790 w 5160432"/>
              <a:gd name="connsiteY3558" fmla="*/ 345929 h 3264836"/>
              <a:gd name="connsiteX3559" fmla="*/ 1077524 w 5160432"/>
              <a:gd name="connsiteY3559" fmla="*/ 321166 h 3264836"/>
              <a:gd name="connsiteX3560" fmla="*/ 1069595 w 5160432"/>
              <a:gd name="connsiteY3560" fmla="*/ 313761 h 3264836"/>
              <a:gd name="connsiteX3561" fmla="*/ 1069595 w 5160432"/>
              <a:gd name="connsiteY3561" fmla="*/ 313992 h 3264836"/>
              <a:gd name="connsiteX3562" fmla="*/ 1070061 w 5160432"/>
              <a:gd name="connsiteY3562" fmla="*/ 305661 h 3264836"/>
              <a:gd name="connsiteX3563" fmla="*/ 1077524 w 5160432"/>
              <a:gd name="connsiteY3563" fmla="*/ 304041 h 3264836"/>
              <a:gd name="connsiteX3564" fmla="*/ 1080790 w 5160432"/>
              <a:gd name="connsiteY3564" fmla="*/ 302884 h 3264836"/>
              <a:gd name="connsiteX3565" fmla="*/ 1077058 w 5160432"/>
              <a:gd name="connsiteY3565" fmla="*/ 301958 h 3264836"/>
              <a:gd name="connsiteX3566" fmla="*/ 1076592 w 5160432"/>
              <a:gd name="connsiteY3566" fmla="*/ 301495 h 3264836"/>
              <a:gd name="connsiteX3567" fmla="*/ 1061199 w 5160432"/>
              <a:gd name="connsiteY3567" fmla="*/ 296172 h 3264836"/>
              <a:gd name="connsiteX3568" fmla="*/ 1043007 w 5160432"/>
              <a:gd name="connsiteY3568" fmla="*/ 292932 h 3264836"/>
              <a:gd name="connsiteX3569" fmla="*/ 1021085 w 5160432"/>
              <a:gd name="connsiteY3569" fmla="*/ 292006 h 3264836"/>
              <a:gd name="connsiteX3570" fmla="*/ 1016419 w 5160432"/>
              <a:gd name="connsiteY3570" fmla="*/ 279509 h 3264836"/>
              <a:gd name="connsiteX3571" fmla="*/ 1016885 w 5160432"/>
              <a:gd name="connsiteY3571" fmla="*/ 279509 h 3264836"/>
              <a:gd name="connsiteX3572" fmla="*/ 1019217 w 5160432"/>
              <a:gd name="connsiteY3572" fmla="*/ 276501 h 3264836"/>
              <a:gd name="connsiteX3573" fmla="*/ 1017351 w 5160432"/>
              <a:gd name="connsiteY3573" fmla="*/ 275112 h 3264836"/>
              <a:gd name="connsiteX3574" fmla="*/ 982834 w 5160432"/>
              <a:gd name="connsiteY3574" fmla="*/ 252432 h 3264836"/>
              <a:gd name="connsiteX3575" fmla="*/ 983301 w 5160432"/>
              <a:gd name="connsiteY3575" fmla="*/ 250812 h 3264836"/>
              <a:gd name="connsiteX3576" fmla="*/ 1011287 w 5160432"/>
              <a:gd name="connsiteY3576" fmla="*/ 236695 h 3264836"/>
              <a:gd name="connsiteX3577" fmla="*/ 1017351 w 5160432"/>
              <a:gd name="connsiteY3577" fmla="*/ 235769 h 3264836"/>
              <a:gd name="connsiteX3578" fmla="*/ 1026215 w 5160432"/>
              <a:gd name="connsiteY3578" fmla="*/ 218875 h 3264836"/>
              <a:gd name="connsiteX3579" fmla="*/ 1037410 w 5160432"/>
              <a:gd name="connsiteY3579" fmla="*/ 211238 h 3264836"/>
              <a:gd name="connsiteX3580" fmla="*/ 1054669 w 5160432"/>
              <a:gd name="connsiteY3580" fmla="*/ 202675 h 3264836"/>
              <a:gd name="connsiteX3581" fmla="*/ 1053735 w 5160432"/>
              <a:gd name="connsiteY3581" fmla="*/ 186475 h 3264836"/>
              <a:gd name="connsiteX3582" fmla="*/ 1083122 w 5160432"/>
              <a:gd name="connsiteY3582" fmla="*/ 180458 h 3264836"/>
              <a:gd name="connsiteX3583" fmla="*/ 1096182 w 5160432"/>
              <a:gd name="connsiteY3583" fmla="*/ 179764 h 3264836"/>
              <a:gd name="connsiteX3584" fmla="*/ 1133498 w 5160432"/>
              <a:gd name="connsiteY3584" fmla="*/ 176061 h 3264836"/>
              <a:gd name="connsiteX3585" fmla="*/ 1140029 w 5160432"/>
              <a:gd name="connsiteY3585" fmla="*/ 175598 h 3264836"/>
              <a:gd name="connsiteX3586" fmla="*/ 1166616 w 5160432"/>
              <a:gd name="connsiteY3586" fmla="*/ 171433 h 3264836"/>
              <a:gd name="connsiteX3587" fmla="*/ 1182942 w 5160432"/>
              <a:gd name="connsiteY3587" fmla="*/ 166804 h 3264836"/>
              <a:gd name="connsiteX3588" fmla="*/ 1183875 w 5160432"/>
              <a:gd name="connsiteY3588" fmla="*/ 166341 h 3264836"/>
              <a:gd name="connsiteX3589" fmla="*/ 1196003 w 5160432"/>
              <a:gd name="connsiteY3589" fmla="*/ 154539 h 3264836"/>
              <a:gd name="connsiteX3590" fmla="*/ 1254308 w 5160432"/>
              <a:gd name="connsiteY3590" fmla="*/ 153613 h 3264836"/>
              <a:gd name="connsiteX3591" fmla="*/ 1282762 w 5160432"/>
              <a:gd name="connsiteY3591" fmla="*/ 150141 h 3264836"/>
              <a:gd name="connsiteX3592" fmla="*/ 1289292 w 5160432"/>
              <a:gd name="connsiteY3592" fmla="*/ 149216 h 3264836"/>
              <a:gd name="connsiteX3593" fmla="*/ 1299555 w 5160432"/>
              <a:gd name="connsiteY3593" fmla="*/ 146438 h 3264836"/>
              <a:gd name="connsiteX3594" fmla="*/ 1316347 w 5160432"/>
              <a:gd name="connsiteY3594" fmla="*/ 141578 h 3264836"/>
              <a:gd name="connsiteX3595" fmla="*/ 1315880 w 5160432"/>
              <a:gd name="connsiteY3595" fmla="*/ 141810 h 3264836"/>
              <a:gd name="connsiteX3596" fmla="*/ 1333138 w 5160432"/>
              <a:gd name="connsiteY3596" fmla="*/ 136950 h 3264836"/>
              <a:gd name="connsiteX3597" fmla="*/ 1384448 w 5160432"/>
              <a:gd name="connsiteY3597" fmla="*/ 137182 h 3264836"/>
              <a:gd name="connsiteX3598" fmla="*/ 1423164 w 5160432"/>
              <a:gd name="connsiteY3598" fmla="*/ 137413 h 3264836"/>
              <a:gd name="connsiteX3599" fmla="*/ 1426429 w 5160432"/>
              <a:gd name="connsiteY3599" fmla="*/ 137876 h 3264836"/>
              <a:gd name="connsiteX3600" fmla="*/ 1428762 w 5160432"/>
              <a:gd name="connsiteY3600" fmla="*/ 136718 h 3264836"/>
              <a:gd name="connsiteX3601" fmla="*/ 1447420 w 5160432"/>
              <a:gd name="connsiteY3601" fmla="*/ 133247 h 3264836"/>
              <a:gd name="connsiteX3602" fmla="*/ 1465145 w 5160432"/>
              <a:gd name="connsiteY3602" fmla="*/ 128850 h 3264836"/>
              <a:gd name="connsiteX3603" fmla="*/ 1484269 w 5160432"/>
              <a:gd name="connsiteY3603" fmla="*/ 124221 h 3264836"/>
              <a:gd name="connsiteX3604" fmla="*/ 1490333 w 5160432"/>
              <a:gd name="connsiteY3604" fmla="*/ 123296 h 3264836"/>
              <a:gd name="connsiteX3605" fmla="*/ 1525316 w 5160432"/>
              <a:gd name="connsiteY3605" fmla="*/ 123527 h 3264836"/>
              <a:gd name="connsiteX3606" fmla="*/ 1530914 w 5160432"/>
              <a:gd name="connsiteY3606" fmla="*/ 124221 h 3264836"/>
              <a:gd name="connsiteX3607" fmla="*/ 1549572 w 5160432"/>
              <a:gd name="connsiteY3607" fmla="*/ 128850 h 3264836"/>
              <a:gd name="connsiteX3608" fmla="*/ 1560301 w 5160432"/>
              <a:gd name="connsiteY3608" fmla="*/ 132090 h 3264836"/>
              <a:gd name="connsiteX3609" fmla="*/ 1569163 w 5160432"/>
              <a:gd name="connsiteY3609" fmla="*/ 132090 h 3264836"/>
              <a:gd name="connsiteX3610" fmla="*/ 1614874 w 5160432"/>
              <a:gd name="connsiteY3610" fmla="*/ 128387 h 3264836"/>
              <a:gd name="connsiteX3611" fmla="*/ 1621872 w 5160432"/>
              <a:gd name="connsiteY3611" fmla="*/ 127924 h 3264836"/>
              <a:gd name="connsiteX3612" fmla="*/ 1657788 w 5160432"/>
              <a:gd name="connsiteY3612" fmla="*/ 123990 h 3264836"/>
              <a:gd name="connsiteX3613" fmla="*/ 1665718 w 5160432"/>
              <a:gd name="connsiteY3613" fmla="*/ 123296 h 3264836"/>
              <a:gd name="connsiteX3614" fmla="*/ 1694172 w 5160432"/>
              <a:gd name="connsiteY3614" fmla="*/ 119824 h 3264836"/>
              <a:gd name="connsiteX3615" fmla="*/ 1734285 w 5160432"/>
              <a:gd name="connsiteY3615" fmla="*/ 119593 h 3264836"/>
              <a:gd name="connsiteX3616" fmla="*/ 1752011 w 5160432"/>
              <a:gd name="connsiteY3616" fmla="*/ 124221 h 3264836"/>
              <a:gd name="connsiteX3617" fmla="*/ 1760874 w 5160432"/>
              <a:gd name="connsiteY3617" fmla="*/ 128618 h 3264836"/>
              <a:gd name="connsiteX3618" fmla="*/ 1770203 w 5160432"/>
              <a:gd name="connsiteY3618" fmla="*/ 132090 h 3264836"/>
              <a:gd name="connsiteX3619" fmla="*/ 1840171 w 5160432"/>
              <a:gd name="connsiteY3619" fmla="*/ 132091 h 3264836"/>
              <a:gd name="connsiteX3620" fmla="*/ 1866759 w 5160432"/>
              <a:gd name="connsiteY3620" fmla="*/ 128387 h 3264836"/>
              <a:gd name="connsiteX3621" fmla="*/ 1866292 w 5160432"/>
              <a:gd name="connsiteY3621" fmla="*/ 128387 h 3264836"/>
              <a:gd name="connsiteX3622" fmla="*/ 1884483 w 5160432"/>
              <a:gd name="connsiteY3622" fmla="*/ 124221 h 3264836"/>
              <a:gd name="connsiteX3623" fmla="*/ 1884017 w 5160432"/>
              <a:gd name="connsiteY3623" fmla="*/ 124453 h 3264836"/>
              <a:gd name="connsiteX3624" fmla="*/ 1901276 w 5160432"/>
              <a:gd name="connsiteY3624" fmla="*/ 119593 h 3264836"/>
              <a:gd name="connsiteX3625" fmla="*/ 1912471 w 5160432"/>
              <a:gd name="connsiteY3625" fmla="*/ 116121 h 3264836"/>
              <a:gd name="connsiteX3626" fmla="*/ 1911537 w 5160432"/>
              <a:gd name="connsiteY3626" fmla="*/ 116584 h 3264836"/>
              <a:gd name="connsiteX3627" fmla="*/ 1939058 w 5160432"/>
              <a:gd name="connsiteY3627" fmla="*/ 113402 h 3264836"/>
              <a:gd name="connsiteX3628" fmla="*/ 1944163 w 5160432"/>
              <a:gd name="connsiteY3628" fmla="*/ 123705 h 3264836"/>
              <a:gd name="connsiteX3629" fmla="*/ 1934393 w 5160432"/>
              <a:gd name="connsiteY3629" fmla="*/ 127230 h 3264836"/>
              <a:gd name="connsiteX3630" fmla="*/ 1920867 w 5160432"/>
              <a:gd name="connsiteY3630" fmla="*/ 132553 h 3264836"/>
              <a:gd name="connsiteX3631" fmla="*/ 1918068 w 5160432"/>
              <a:gd name="connsiteY3631" fmla="*/ 135330 h 3264836"/>
              <a:gd name="connsiteX3632" fmla="*/ 1919468 w 5160432"/>
              <a:gd name="connsiteY3632" fmla="*/ 136950 h 3264836"/>
              <a:gd name="connsiteX3633" fmla="*/ 1927046 w 5160432"/>
              <a:gd name="connsiteY3633" fmla="*/ 141595 h 3264836"/>
              <a:gd name="connsiteX3634" fmla="*/ 1926931 w 5160432"/>
              <a:gd name="connsiteY3634" fmla="*/ 141578 h 3264836"/>
              <a:gd name="connsiteX3635" fmla="*/ 1927396 w 5160432"/>
              <a:gd name="connsiteY3635" fmla="*/ 141810 h 3264836"/>
              <a:gd name="connsiteX3636" fmla="*/ 1927046 w 5160432"/>
              <a:gd name="connsiteY3636" fmla="*/ 141595 h 3264836"/>
              <a:gd name="connsiteX3637" fmla="*/ 1940457 w 5160432"/>
              <a:gd name="connsiteY3637" fmla="*/ 143545 h 3264836"/>
              <a:gd name="connsiteX3638" fmla="*/ 1953984 w 5160432"/>
              <a:gd name="connsiteY3638" fmla="*/ 145513 h 3264836"/>
              <a:gd name="connsiteX3639" fmla="*/ 1961447 w 5160432"/>
              <a:gd name="connsiteY3639" fmla="*/ 145975 h 3264836"/>
              <a:gd name="connsiteX3640" fmla="*/ 2042610 w 5160432"/>
              <a:gd name="connsiteY3640" fmla="*/ 145975 h 3264836"/>
              <a:gd name="connsiteX3641" fmla="*/ 2050073 w 5160432"/>
              <a:gd name="connsiteY3641" fmla="*/ 145513 h 3264836"/>
              <a:gd name="connsiteX3642" fmla="*/ 2078060 w 5160432"/>
              <a:gd name="connsiteY3642" fmla="*/ 131627 h 3264836"/>
              <a:gd name="connsiteX3643" fmla="*/ 2078993 w 5160432"/>
              <a:gd name="connsiteY3643" fmla="*/ 132090 h 3264836"/>
              <a:gd name="connsiteX3644" fmla="*/ 2096252 w 5160432"/>
              <a:gd name="connsiteY3644" fmla="*/ 121907 h 3264836"/>
              <a:gd name="connsiteX3645" fmla="*/ 2102782 w 5160432"/>
              <a:gd name="connsiteY3645" fmla="*/ 120981 h 3264836"/>
              <a:gd name="connsiteX3646" fmla="*/ 2103248 w 5160432"/>
              <a:gd name="connsiteY3646" fmla="*/ 120056 h 3264836"/>
              <a:gd name="connsiteX3647" fmla="*/ 2109779 w 5160432"/>
              <a:gd name="connsiteY3647" fmla="*/ 117047 h 3264836"/>
              <a:gd name="connsiteX3648" fmla="*/ 2103248 w 5160432"/>
              <a:gd name="connsiteY3648" fmla="*/ 115427 h 3264836"/>
              <a:gd name="connsiteX3649" fmla="*/ 2102781 w 5160432"/>
              <a:gd name="connsiteY3649" fmla="*/ 114270 h 3264836"/>
              <a:gd name="connsiteX3650" fmla="*/ 2099050 w 5160432"/>
              <a:gd name="connsiteY3650" fmla="*/ 113344 h 3264836"/>
              <a:gd name="connsiteX3651" fmla="*/ 2077127 w 5160432"/>
              <a:gd name="connsiteY3651" fmla="*/ 99921 h 3264836"/>
              <a:gd name="connsiteX3652" fmla="*/ 2105114 w 5160432"/>
              <a:gd name="connsiteY3652" fmla="*/ 94599 h 3264836"/>
              <a:gd name="connsiteX3653" fmla="*/ 2137765 w 5160432"/>
              <a:gd name="connsiteY3653" fmla="*/ 93673 h 3264836"/>
              <a:gd name="connsiteX3654" fmla="*/ 2256244 w 5160432"/>
              <a:gd name="connsiteY3654" fmla="*/ 90201 h 3264836"/>
              <a:gd name="connsiteX3655" fmla="*/ 2408773 w 5160432"/>
              <a:gd name="connsiteY3655" fmla="*/ 89507 h 3264836"/>
              <a:gd name="connsiteX3656" fmla="*/ 2463814 w 5160432"/>
              <a:gd name="connsiteY3656" fmla="*/ 85804 h 3264836"/>
              <a:gd name="connsiteX3657" fmla="*/ 2470344 w 5160432"/>
              <a:gd name="connsiteY3657" fmla="*/ 84879 h 3264836"/>
              <a:gd name="connsiteX3658" fmla="*/ 2512325 w 5160432"/>
              <a:gd name="connsiteY3658" fmla="*/ 83259 h 3264836"/>
              <a:gd name="connsiteX3659" fmla="*/ 2518855 w 5160432"/>
              <a:gd name="connsiteY3659" fmla="*/ 83259 h 3264836"/>
              <a:gd name="connsiteX3660" fmla="*/ 2522587 w 5160432"/>
              <a:gd name="connsiteY3660" fmla="*/ 80944 h 3264836"/>
              <a:gd name="connsiteX3661" fmla="*/ 2522587 w 5160432"/>
              <a:gd name="connsiteY3661" fmla="*/ 72381 h 3264836"/>
              <a:gd name="connsiteX3662" fmla="*/ 2519322 w 5160432"/>
              <a:gd name="connsiteY3662" fmla="*/ 71687 h 3264836"/>
              <a:gd name="connsiteX3663" fmla="*/ 2516056 w 5160432"/>
              <a:gd name="connsiteY3663" fmla="*/ 72150 h 3264836"/>
              <a:gd name="connsiteX3664" fmla="*/ 2541245 w 5160432"/>
              <a:gd name="connsiteY3664" fmla="*/ 59653 h 3264836"/>
              <a:gd name="connsiteX3665" fmla="*/ 2557570 w 5160432"/>
              <a:gd name="connsiteY3665" fmla="*/ 58959 h 3264836"/>
              <a:gd name="connsiteX3666" fmla="*/ 2618675 w 5160432"/>
              <a:gd name="connsiteY3666" fmla="*/ 59190 h 3264836"/>
              <a:gd name="connsiteX3667" fmla="*/ 2645264 w 5160432"/>
              <a:gd name="connsiteY3667" fmla="*/ 58959 h 3264836"/>
              <a:gd name="connsiteX3668" fmla="*/ 2711033 w 5160432"/>
              <a:gd name="connsiteY3668" fmla="*/ 55487 h 3264836"/>
              <a:gd name="connsiteX3669" fmla="*/ 2793595 w 5160432"/>
              <a:gd name="connsiteY3669" fmla="*/ 54794 h 3264836"/>
              <a:gd name="connsiteX3670" fmla="*/ 2854699 w 5160432"/>
              <a:gd name="connsiteY3670" fmla="*/ 54562 h 3264836"/>
              <a:gd name="connsiteX3671" fmla="*/ 2863562 w 5160432"/>
              <a:gd name="connsiteY3671" fmla="*/ 54793 h 3264836"/>
              <a:gd name="connsiteX3672" fmla="*/ 3043146 w 5160432"/>
              <a:gd name="connsiteY3672" fmla="*/ 51090 h 3264836"/>
              <a:gd name="connsiteX3673" fmla="*/ 3068334 w 5160432"/>
              <a:gd name="connsiteY3673" fmla="*/ 51322 h 3264836"/>
              <a:gd name="connsiteX3674" fmla="*/ 3236723 w 5160432"/>
              <a:gd name="connsiteY3674" fmla="*/ 53173 h 3264836"/>
              <a:gd name="connsiteX3675" fmla="*/ 3282900 w 5160432"/>
              <a:gd name="connsiteY3675" fmla="*/ 55719 h 3264836"/>
              <a:gd name="connsiteX3676" fmla="*/ 3281968 w 5160432"/>
              <a:gd name="connsiteY3676" fmla="*/ 55487 h 3264836"/>
              <a:gd name="connsiteX3677" fmla="*/ 3295962 w 5160432"/>
              <a:gd name="connsiteY3677" fmla="*/ 55719 h 3264836"/>
              <a:gd name="connsiteX3678" fmla="*/ 3350069 w 5160432"/>
              <a:gd name="connsiteY3678" fmla="*/ 55487 h 3264836"/>
              <a:gd name="connsiteX3679" fmla="*/ 3364996 w 5160432"/>
              <a:gd name="connsiteY3679" fmla="*/ 55487 h 3264836"/>
              <a:gd name="connsiteX3680" fmla="*/ 3393451 w 5160432"/>
              <a:gd name="connsiteY3680" fmla="*/ 55487 h 3264836"/>
              <a:gd name="connsiteX3681" fmla="*/ 3553909 w 5160432"/>
              <a:gd name="connsiteY3681" fmla="*/ 58959 h 3264836"/>
              <a:gd name="connsiteX3682" fmla="*/ 3580030 w 5160432"/>
              <a:gd name="connsiteY3682" fmla="*/ 58959 h 3264836"/>
              <a:gd name="connsiteX3683" fmla="*/ 3606151 w 5160432"/>
              <a:gd name="connsiteY3683" fmla="*/ 58727 h 3264836"/>
              <a:gd name="connsiteX3684" fmla="*/ 3692444 w 5160432"/>
              <a:gd name="connsiteY3684" fmla="*/ 59422 h 3264836"/>
              <a:gd name="connsiteX3685" fmla="*/ 3761946 w 5160432"/>
              <a:gd name="connsiteY3685" fmla="*/ 61736 h 3264836"/>
              <a:gd name="connsiteX3686" fmla="*/ 3764279 w 5160432"/>
              <a:gd name="connsiteY3686" fmla="*/ 63357 h 3264836"/>
              <a:gd name="connsiteX3687" fmla="*/ 3772207 w 5160432"/>
              <a:gd name="connsiteY3687" fmla="*/ 63124 h 3264836"/>
              <a:gd name="connsiteX3688" fmla="*/ 3787601 w 5160432"/>
              <a:gd name="connsiteY3688" fmla="*/ 63819 h 3264836"/>
              <a:gd name="connsiteX3689" fmla="*/ 3809057 w 5160432"/>
              <a:gd name="connsiteY3689" fmla="*/ 63587 h 3264836"/>
              <a:gd name="connsiteX3690" fmla="*/ 3829581 w 5160432"/>
              <a:gd name="connsiteY3690" fmla="*/ 63819 h 3264836"/>
              <a:gd name="connsiteX3691" fmla="*/ 3834713 w 5160432"/>
              <a:gd name="connsiteY3691" fmla="*/ 66364 h 3264836"/>
              <a:gd name="connsiteX3692" fmla="*/ 3839377 w 5160432"/>
              <a:gd name="connsiteY3692" fmla="*/ 65670 h 3264836"/>
              <a:gd name="connsiteX3693" fmla="*/ 3921005 w 5160432"/>
              <a:gd name="connsiteY3693" fmla="*/ 71919 h 3264836"/>
              <a:gd name="connsiteX3694" fmla="*/ 3923805 w 5160432"/>
              <a:gd name="connsiteY3694" fmla="*/ 73307 h 3264836"/>
              <a:gd name="connsiteX3695" fmla="*/ 3927535 w 5160432"/>
              <a:gd name="connsiteY3695" fmla="*/ 72844 h 3264836"/>
              <a:gd name="connsiteX3696" fmla="*/ 3949458 w 5160432"/>
              <a:gd name="connsiteY3696" fmla="*/ 74233 h 3264836"/>
              <a:gd name="connsiteX3697" fmla="*/ 4017560 w 5160432"/>
              <a:gd name="connsiteY3697" fmla="*/ 76547 h 3264836"/>
              <a:gd name="connsiteX3698" fmla="*/ 4026423 w 5160432"/>
              <a:gd name="connsiteY3698" fmla="*/ 72150 h 3264836"/>
              <a:gd name="connsiteX3699" fmla="*/ 4042749 w 5160432"/>
              <a:gd name="connsiteY3699" fmla="*/ 73076 h 3264836"/>
              <a:gd name="connsiteX3700" fmla="*/ 4060473 w 5160432"/>
              <a:gd name="connsiteY3700" fmla="*/ 72381 h 3264836"/>
              <a:gd name="connsiteX3701" fmla="*/ 4095924 w 5160432"/>
              <a:gd name="connsiteY3701" fmla="*/ 75853 h 3264836"/>
              <a:gd name="connsiteX3702" fmla="*/ 4103853 w 5160432"/>
              <a:gd name="connsiteY3702" fmla="*/ 76779 h 3264836"/>
              <a:gd name="connsiteX3703" fmla="*/ 4107119 w 5160432"/>
              <a:gd name="connsiteY3703" fmla="*/ 80250 h 3264836"/>
              <a:gd name="connsiteX3704" fmla="*/ 4113649 w 5160432"/>
              <a:gd name="connsiteY3704" fmla="*/ 80713 h 3264836"/>
              <a:gd name="connsiteX3705" fmla="*/ 4088461 w 5160432"/>
              <a:gd name="connsiteY3705" fmla="*/ 84647 h 3264836"/>
              <a:gd name="connsiteX3706" fmla="*/ 4068869 w 5160432"/>
              <a:gd name="connsiteY3706" fmla="*/ 84647 h 3264836"/>
              <a:gd name="connsiteX3707" fmla="*/ 4044148 w 5160432"/>
              <a:gd name="connsiteY3707" fmla="*/ 84879 h 3264836"/>
              <a:gd name="connsiteX3708" fmla="*/ 4002168 w 5160432"/>
              <a:gd name="connsiteY3708" fmla="*/ 85341 h 3264836"/>
              <a:gd name="connsiteX3709" fmla="*/ 4024091 w 5160432"/>
              <a:gd name="connsiteY3709" fmla="*/ 89739 h 3264836"/>
              <a:gd name="connsiteX3710" fmla="*/ 4028755 w 5160432"/>
              <a:gd name="connsiteY3710" fmla="*/ 91590 h 3264836"/>
              <a:gd name="connsiteX3711" fmla="*/ 4033419 w 5160432"/>
              <a:gd name="connsiteY3711" fmla="*/ 92284 h 3264836"/>
              <a:gd name="connsiteX3712" fmla="*/ 4045547 w 5160432"/>
              <a:gd name="connsiteY3712" fmla="*/ 89970 h 3264836"/>
              <a:gd name="connsiteX3713" fmla="*/ 4157961 w 5160432"/>
              <a:gd name="connsiteY3713" fmla="*/ 97839 h 3264836"/>
              <a:gd name="connsiteX3714" fmla="*/ 4158429 w 5160432"/>
              <a:gd name="connsiteY3714" fmla="*/ 98764 h 3264836"/>
              <a:gd name="connsiteX3715" fmla="*/ 4183616 w 5160432"/>
              <a:gd name="connsiteY3715" fmla="*/ 99227 h 3264836"/>
              <a:gd name="connsiteX3716" fmla="*/ 4181751 w 5160432"/>
              <a:gd name="connsiteY3716" fmla="*/ 98301 h 3264836"/>
              <a:gd name="connsiteX3717" fmla="*/ 4182683 w 5160432"/>
              <a:gd name="connsiteY3717" fmla="*/ 97144 h 3264836"/>
              <a:gd name="connsiteX3718" fmla="*/ 4192012 w 5160432"/>
              <a:gd name="connsiteY3718" fmla="*/ 97607 h 3264836"/>
              <a:gd name="connsiteX3719" fmla="*/ 4208805 w 5160432"/>
              <a:gd name="connsiteY3719" fmla="*/ 97376 h 3264836"/>
              <a:gd name="connsiteX3720" fmla="*/ 4226064 w 5160432"/>
              <a:gd name="connsiteY3720" fmla="*/ 99459 h 3264836"/>
              <a:gd name="connsiteX3721" fmla="*/ 4252652 w 5160432"/>
              <a:gd name="connsiteY3721" fmla="*/ 98533 h 3264836"/>
              <a:gd name="connsiteX3722" fmla="*/ 4233994 w 5160432"/>
              <a:gd name="connsiteY3722" fmla="*/ 106633 h 3264836"/>
              <a:gd name="connsiteX3723" fmla="*/ 4221400 w 5160432"/>
              <a:gd name="connsiteY3723" fmla="*/ 106401 h 3264836"/>
              <a:gd name="connsiteX3724" fmla="*/ 4218135 w 5160432"/>
              <a:gd name="connsiteY3724" fmla="*/ 102930 h 3264836"/>
              <a:gd name="connsiteX3725" fmla="*/ 4183151 w 5160432"/>
              <a:gd name="connsiteY3725" fmla="*/ 102467 h 3264836"/>
              <a:gd name="connsiteX3726" fmla="*/ 4157961 w 5160432"/>
              <a:gd name="connsiteY3726" fmla="*/ 102699 h 3264836"/>
              <a:gd name="connsiteX3727" fmla="*/ 4154230 w 5160432"/>
              <a:gd name="connsiteY3727" fmla="*/ 104550 h 3264836"/>
              <a:gd name="connsiteX3728" fmla="*/ 4069803 w 5160432"/>
              <a:gd name="connsiteY3728" fmla="*/ 103393 h 3264836"/>
              <a:gd name="connsiteX3729" fmla="*/ 3881357 w 5160432"/>
              <a:gd name="connsiteY3729" fmla="*/ 102236 h 3264836"/>
              <a:gd name="connsiteX3730" fmla="*/ 3875760 w 5160432"/>
              <a:gd name="connsiteY3730" fmla="*/ 100384 h 3264836"/>
              <a:gd name="connsiteX3731" fmla="*/ 3872961 w 5160432"/>
              <a:gd name="connsiteY3731" fmla="*/ 100616 h 3264836"/>
              <a:gd name="connsiteX3732" fmla="*/ 3815121 w 5160432"/>
              <a:gd name="connsiteY3732" fmla="*/ 101541 h 3264836"/>
              <a:gd name="connsiteX3733" fmla="*/ 3788067 w 5160432"/>
              <a:gd name="connsiteY3733" fmla="*/ 102930 h 3264836"/>
              <a:gd name="connsiteX3734" fmla="*/ 3804393 w 5160432"/>
              <a:gd name="connsiteY3734" fmla="*/ 103393 h 3264836"/>
              <a:gd name="connsiteX3735" fmla="*/ 3816055 w 5160432"/>
              <a:gd name="connsiteY3735" fmla="*/ 106634 h 3264836"/>
              <a:gd name="connsiteX3736" fmla="*/ 3855236 w 5160432"/>
              <a:gd name="connsiteY3736" fmla="*/ 107559 h 3264836"/>
              <a:gd name="connsiteX3737" fmla="*/ 3864506 w 5160432"/>
              <a:gd name="connsiteY3737" fmla="*/ 113142 h 3264836"/>
              <a:gd name="connsiteX3738" fmla="*/ 3858252 w 5160432"/>
              <a:gd name="connsiteY3738" fmla="*/ 119375 h 3264836"/>
              <a:gd name="connsiteX3739" fmla="*/ 3850630 w 5160432"/>
              <a:gd name="connsiteY3739" fmla="*/ 121994 h 3264836"/>
              <a:gd name="connsiteX3740" fmla="*/ 3841243 w 5160432"/>
              <a:gd name="connsiteY3740" fmla="*/ 123990 h 3264836"/>
              <a:gd name="connsiteX3741" fmla="*/ 3841710 w 5160432"/>
              <a:gd name="connsiteY3741" fmla="*/ 123990 h 3264836"/>
              <a:gd name="connsiteX3742" fmla="*/ 3839844 w 5160432"/>
              <a:gd name="connsiteY3742" fmla="*/ 127230 h 3264836"/>
              <a:gd name="connsiteX3743" fmla="*/ 3842176 w 5160432"/>
              <a:gd name="connsiteY3743" fmla="*/ 128618 h 3264836"/>
              <a:gd name="connsiteX3744" fmla="*/ 3859900 w 5160432"/>
              <a:gd name="connsiteY3744" fmla="*/ 132784 h 3264836"/>
              <a:gd name="connsiteX3745" fmla="*/ 3867830 w 5160432"/>
              <a:gd name="connsiteY3745" fmla="*/ 132090 h 3264836"/>
              <a:gd name="connsiteX3746" fmla="*/ 3890686 w 5160432"/>
              <a:gd name="connsiteY3746" fmla="*/ 133710 h 3264836"/>
              <a:gd name="connsiteX3747" fmla="*/ 3860367 w 5160432"/>
              <a:gd name="connsiteY3747" fmla="*/ 137413 h 3264836"/>
              <a:gd name="connsiteX3748" fmla="*/ 3852437 w 5160432"/>
              <a:gd name="connsiteY3748" fmla="*/ 139264 h 3264836"/>
              <a:gd name="connsiteX3749" fmla="*/ 3777199 w 5160432"/>
              <a:gd name="connsiteY3749" fmla="*/ 139720 h 3264836"/>
              <a:gd name="connsiteX3750" fmla="*/ 3753919 w 5160432"/>
              <a:gd name="connsiteY3750" fmla="*/ 145650 h 3264836"/>
              <a:gd name="connsiteX3751" fmla="*/ 3754016 w 5160432"/>
              <a:gd name="connsiteY3751" fmla="*/ 145513 h 3264836"/>
              <a:gd name="connsiteX3752" fmla="*/ 3753549 w 5160432"/>
              <a:gd name="connsiteY3752" fmla="*/ 145744 h 3264836"/>
              <a:gd name="connsiteX3753" fmla="*/ 3753919 w 5160432"/>
              <a:gd name="connsiteY3753" fmla="*/ 145650 h 3264836"/>
              <a:gd name="connsiteX3754" fmla="*/ 3749176 w 5160432"/>
              <a:gd name="connsiteY3754" fmla="*/ 152311 h 3264836"/>
              <a:gd name="connsiteX3755" fmla="*/ 3754482 w 5160432"/>
              <a:gd name="connsiteY3755" fmla="*/ 158935 h 3264836"/>
              <a:gd name="connsiteX3756" fmla="*/ 3856636 w 5160432"/>
              <a:gd name="connsiteY3756" fmla="*/ 159398 h 3264836"/>
              <a:gd name="connsiteX3757" fmla="*/ 3870629 w 5160432"/>
              <a:gd name="connsiteY3757" fmla="*/ 159398 h 3264836"/>
              <a:gd name="connsiteX3758" fmla="*/ 4067471 w 5160432"/>
              <a:gd name="connsiteY3758" fmla="*/ 159167 h 3264836"/>
              <a:gd name="connsiteX3759" fmla="*/ 4131374 w 5160432"/>
              <a:gd name="connsiteY3759" fmla="*/ 163101 h 3264836"/>
              <a:gd name="connsiteX3760" fmla="*/ 4186882 w 5160432"/>
              <a:gd name="connsiteY3760" fmla="*/ 170738 h 3264836"/>
              <a:gd name="connsiteX3761" fmla="*/ 4193413 w 5160432"/>
              <a:gd name="connsiteY3761" fmla="*/ 170738 h 3264836"/>
              <a:gd name="connsiteX3762" fmla="*/ 4209272 w 5160432"/>
              <a:gd name="connsiteY3762" fmla="*/ 163564 h 3264836"/>
              <a:gd name="connsiteX3763" fmla="*/ 4208806 w 5160432"/>
              <a:gd name="connsiteY3763" fmla="*/ 163564 h 3264836"/>
              <a:gd name="connsiteX3764" fmla="*/ 4217202 w 5160432"/>
              <a:gd name="connsiteY3764" fmla="*/ 163333 h 3264836"/>
              <a:gd name="connsiteX3765" fmla="*/ 4243322 w 5160432"/>
              <a:gd name="connsiteY3765" fmla="*/ 167267 h 3264836"/>
              <a:gd name="connsiteX3766" fmla="*/ 4252185 w 5160432"/>
              <a:gd name="connsiteY3766" fmla="*/ 167498 h 3264836"/>
              <a:gd name="connsiteX3767" fmla="*/ 4259182 w 5160432"/>
              <a:gd name="connsiteY3767" fmla="*/ 165647 h 3264836"/>
              <a:gd name="connsiteX3768" fmla="*/ 4261048 w 5160432"/>
              <a:gd name="connsiteY3768" fmla="*/ 163101 h 3264836"/>
              <a:gd name="connsiteX3769" fmla="*/ 4289034 w 5160432"/>
              <a:gd name="connsiteY3769" fmla="*/ 163795 h 3264836"/>
              <a:gd name="connsiteX3770" fmla="*/ 4302095 w 5160432"/>
              <a:gd name="connsiteY3770" fmla="*/ 163795 h 3264836"/>
              <a:gd name="connsiteX3771" fmla="*/ 4309092 w 5160432"/>
              <a:gd name="connsiteY3771" fmla="*/ 167730 h 3264836"/>
              <a:gd name="connsiteX3772" fmla="*/ 4312824 w 5160432"/>
              <a:gd name="connsiteY3772" fmla="*/ 167498 h 3264836"/>
              <a:gd name="connsiteX3773" fmla="*/ 4331948 w 5160432"/>
              <a:gd name="connsiteY3773" fmla="*/ 163333 h 3264836"/>
              <a:gd name="connsiteX3774" fmla="*/ 4356670 w 5160432"/>
              <a:gd name="connsiteY3774" fmla="*/ 163333 h 3264836"/>
              <a:gd name="connsiteX3775" fmla="*/ 4385123 w 5160432"/>
              <a:gd name="connsiteY3775" fmla="*/ 170044 h 3264836"/>
              <a:gd name="connsiteX3776" fmla="*/ 4388388 w 5160432"/>
              <a:gd name="connsiteY3776" fmla="*/ 171201 h 3264836"/>
              <a:gd name="connsiteX3777" fmla="*/ 4391187 w 5160432"/>
              <a:gd name="connsiteY3777" fmla="*/ 170970 h 3264836"/>
              <a:gd name="connsiteX3778" fmla="*/ 4392120 w 5160432"/>
              <a:gd name="connsiteY3778" fmla="*/ 167498 h 3264836"/>
              <a:gd name="connsiteX3779" fmla="*/ 4403781 w 5160432"/>
              <a:gd name="connsiteY3779" fmla="*/ 172127 h 3264836"/>
              <a:gd name="connsiteX3780" fmla="*/ 4401449 w 5160432"/>
              <a:gd name="connsiteY3780" fmla="*/ 172358 h 3264836"/>
              <a:gd name="connsiteX3781" fmla="*/ 4399116 w 5160432"/>
              <a:gd name="connsiteY3781" fmla="*/ 172127 h 3264836"/>
              <a:gd name="connsiteX3782" fmla="*/ 4401915 w 5160432"/>
              <a:gd name="connsiteY3782" fmla="*/ 175135 h 3264836"/>
              <a:gd name="connsiteX3783" fmla="*/ 4404714 w 5160432"/>
              <a:gd name="connsiteY3783" fmla="*/ 174441 h 3264836"/>
              <a:gd name="connsiteX3784" fmla="*/ 4415442 w 5160432"/>
              <a:gd name="connsiteY3784" fmla="*/ 174673 h 3264836"/>
              <a:gd name="connsiteX3785" fmla="*/ 4435500 w 5160432"/>
              <a:gd name="connsiteY3785" fmla="*/ 176293 h 3264836"/>
              <a:gd name="connsiteX3786" fmla="*/ 4453225 w 5160432"/>
              <a:gd name="connsiteY3786" fmla="*/ 176061 h 3264836"/>
              <a:gd name="connsiteX3787" fmla="*/ 4455090 w 5160432"/>
              <a:gd name="connsiteY3787" fmla="*/ 168193 h 3264836"/>
              <a:gd name="connsiteX3788" fmla="*/ 4470950 w 5160432"/>
              <a:gd name="connsiteY3788" fmla="*/ 173284 h 3264836"/>
              <a:gd name="connsiteX3789" fmla="*/ 4466285 w 5160432"/>
              <a:gd name="connsiteY3789" fmla="*/ 174673 h 3264836"/>
              <a:gd name="connsiteX3790" fmla="*/ 4470950 w 5160432"/>
              <a:gd name="connsiteY3790" fmla="*/ 175367 h 3264836"/>
              <a:gd name="connsiteX3791" fmla="*/ 4521793 w 5160432"/>
              <a:gd name="connsiteY3791" fmla="*/ 185318 h 3264836"/>
              <a:gd name="connsiteX3792" fmla="*/ 4525058 w 5160432"/>
              <a:gd name="connsiteY3792" fmla="*/ 186475 h 3264836"/>
              <a:gd name="connsiteX3793" fmla="*/ 4523659 w 5160432"/>
              <a:gd name="connsiteY3793" fmla="*/ 187864 h 3264836"/>
              <a:gd name="connsiteX3794" fmla="*/ 4531589 w 5160432"/>
              <a:gd name="connsiteY3794" fmla="*/ 188327 h 3264836"/>
              <a:gd name="connsiteX3795" fmla="*/ 4558643 w 5160432"/>
              <a:gd name="connsiteY3795" fmla="*/ 188095 h 3264836"/>
              <a:gd name="connsiteX3796" fmla="*/ 4567505 w 5160432"/>
              <a:gd name="connsiteY3796" fmla="*/ 189021 h 3264836"/>
              <a:gd name="connsiteX3797" fmla="*/ 4575434 w 5160432"/>
              <a:gd name="connsiteY3797" fmla="*/ 188790 h 3264836"/>
              <a:gd name="connsiteX3798" fmla="*/ 4593627 w 5160432"/>
              <a:gd name="connsiteY3798" fmla="*/ 188327 h 3264836"/>
              <a:gd name="connsiteX3799" fmla="*/ 4601557 w 5160432"/>
              <a:gd name="connsiteY3799" fmla="*/ 185087 h 3264836"/>
              <a:gd name="connsiteX3800" fmla="*/ 4610419 w 5160432"/>
              <a:gd name="connsiteY3800" fmla="*/ 185087 h 3264836"/>
              <a:gd name="connsiteX3801" fmla="*/ 4619282 w 5160432"/>
              <a:gd name="connsiteY3801" fmla="*/ 189253 h 3264836"/>
              <a:gd name="connsiteX3802" fmla="*/ 4606221 w 5160432"/>
              <a:gd name="connsiteY3802" fmla="*/ 193187 h 3264836"/>
              <a:gd name="connsiteX3803" fmla="*/ 4537186 w 5160432"/>
              <a:gd name="connsiteY3803" fmla="*/ 192955 h 3264836"/>
              <a:gd name="connsiteX3804" fmla="*/ 4275974 w 5160432"/>
              <a:gd name="connsiteY3804" fmla="*/ 193881 h 3264836"/>
              <a:gd name="connsiteX3805" fmla="*/ 3884155 w 5160432"/>
              <a:gd name="connsiteY3805" fmla="*/ 192261 h 3264836"/>
              <a:gd name="connsiteX3806" fmla="*/ 3849639 w 5160432"/>
              <a:gd name="connsiteY3806" fmla="*/ 193187 h 3264836"/>
              <a:gd name="connsiteX3807" fmla="*/ 3845441 w 5160432"/>
              <a:gd name="connsiteY3807" fmla="*/ 191336 h 3264836"/>
              <a:gd name="connsiteX3808" fmla="*/ 3712501 w 5160432"/>
              <a:gd name="connsiteY3808" fmla="*/ 191567 h 3264836"/>
              <a:gd name="connsiteX3809" fmla="*/ 3677051 w 5160432"/>
              <a:gd name="connsiteY3809" fmla="*/ 198278 h 3264836"/>
              <a:gd name="connsiteX3810" fmla="*/ 3677052 w 5160432"/>
              <a:gd name="connsiteY3810" fmla="*/ 199205 h 3264836"/>
              <a:gd name="connsiteX3811" fmla="*/ 3679850 w 5160432"/>
              <a:gd name="connsiteY3811" fmla="*/ 199667 h 3264836"/>
              <a:gd name="connsiteX3812" fmla="*/ 3682182 w 5160432"/>
              <a:gd name="connsiteY3812" fmla="*/ 202444 h 3264836"/>
              <a:gd name="connsiteX3813" fmla="*/ 3690112 w 5160432"/>
              <a:gd name="connsiteY3813" fmla="*/ 211470 h 3264836"/>
              <a:gd name="connsiteX3814" fmla="*/ 3707370 w 5160432"/>
              <a:gd name="connsiteY3814" fmla="*/ 211470 h 3264836"/>
              <a:gd name="connsiteX3815" fmla="*/ 3733491 w 5160432"/>
              <a:gd name="connsiteY3815" fmla="*/ 211007 h 3264836"/>
              <a:gd name="connsiteX3816" fmla="*/ 3742355 w 5160432"/>
              <a:gd name="connsiteY3816" fmla="*/ 211007 h 3264836"/>
              <a:gd name="connsiteX3817" fmla="*/ 3756349 w 5160432"/>
              <a:gd name="connsiteY3817" fmla="*/ 210313 h 3264836"/>
              <a:gd name="connsiteX3818" fmla="*/ 3786668 w 5160432"/>
              <a:gd name="connsiteY3818" fmla="*/ 207072 h 3264836"/>
              <a:gd name="connsiteX3819" fmla="*/ 3801594 w 5160432"/>
              <a:gd name="connsiteY3819" fmla="*/ 207304 h 3264836"/>
              <a:gd name="connsiteX3820" fmla="*/ 3819786 w 5160432"/>
              <a:gd name="connsiteY3820" fmla="*/ 211701 h 3264836"/>
              <a:gd name="connsiteX3821" fmla="*/ 3829581 w 5160432"/>
              <a:gd name="connsiteY3821" fmla="*/ 215404 h 3264836"/>
              <a:gd name="connsiteX3822" fmla="*/ 3828648 w 5160432"/>
              <a:gd name="connsiteY3822" fmla="*/ 216098 h 3264836"/>
              <a:gd name="connsiteX3823" fmla="*/ 3838910 w 5160432"/>
              <a:gd name="connsiteY3823" fmla="*/ 214247 h 3264836"/>
              <a:gd name="connsiteX3824" fmla="*/ 3843574 w 5160432"/>
              <a:gd name="connsiteY3824" fmla="*/ 213784 h 3264836"/>
              <a:gd name="connsiteX3825" fmla="*/ 3844974 w 5160432"/>
              <a:gd name="connsiteY3825" fmla="*/ 214015 h 3264836"/>
              <a:gd name="connsiteX3826" fmla="*/ 3847773 w 5160432"/>
              <a:gd name="connsiteY3826" fmla="*/ 211470 h 3264836"/>
              <a:gd name="connsiteX3827" fmla="*/ 3865032 w 5160432"/>
              <a:gd name="connsiteY3827" fmla="*/ 211239 h 3264836"/>
              <a:gd name="connsiteX3828" fmla="*/ 3867364 w 5160432"/>
              <a:gd name="connsiteY3828" fmla="*/ 214478 h 3264836"/>
              <a:gd name="connsiteX3829" fmla="*/ 3866897 w 5160432"/>
              <a:gd name="connsiteY3829" fmla="*/ 214941 h 3264836"/>
              <a:gd name="connsiteX3830" fmla="*/ 3867364 w 5160432"/>
              <a:gd name="connsiteY3830" fmla="*/ 214941 h 3264836"/>
              <a:gd name="connsiteX3831" fmla="*/ 3872961 w 5160432"/>
              <a:gd name="connsiteY3831" fmla="*/ 214247 h 3264836"/>
              <a:gd name="connsiteX3832" fmla="*/ 3882290 w 5160432"/>
              <a:gd name="connsiteY3832" fmla="*/ 215404 h 3264836"/>
              <a:gd name="connsiteX3833" fmla="*/ 3885555 w 5160432"/>
              <a:gd name="connsiteY3833" fmla="*/ 219801 h 3264836"/>
              <a:gd name="connsiteX3834" fmla="*/ 3898616 w 5160432"/>
              <a:gd name="connsiteY3834" fmla="*/ 219801 h 3264836"/>
              <a:gd name="connsiteX3835" fmla="*/ 3911210 w 5160432"/>
              <a:gd name="connsiteY3835" fmla="*/ 216098 h 3264836"/>
              <a:gd name="connsiteX3836" fmla="*/ 3951791 w 5160432"/>
              <a:gd name="connsiteY3836" fmla="*/ 215635 h 3264836"/>
              <a:gd name="connsiteX3837" fmla="*/ 3952257 w 5160432"/>
              <a:gd name="connsiteY3837" fmla="*/ 219107 h 3264836"/>
              <a:gd name="connsiteX3838" fmla="*/ 3953190 w 5160432"/>
              <a:gd name="connsiteY3838" fmla="*/ 219107 h 3264836"/>
              <a:gd name="connsiteX3839" fmla="*/ 3952724 w 5160432"/>
              <a:gd name="connsiteY3839" fmla="*/ 219338 h 3264836"/>
              <a:gd name="connsiteX3840" fmla="*/ 3958788 w 5160432"/>
              <a:gd name="connsiteY3840" fmla="*/ 219107 h 3264836"/>
              <a:gd name="connsiteX3841" fmla="*/ 3961120 w 5160432"/>
              <a:gd name="connsiteY3841" fmla="*/ 215635 h 3264836"/>
              <a:gd name="connsiteX3842" fmla="*/ 3978378 w 5160432"/>
              <a:gd name="connsiteY3842" fmla="*/ 214941 h 3264836"/>
              <a:gd name="connsiteX3843" fmla="*/ 3995637 w 5160432"/>
              <a:gd name="connsiteY3843" fmla="*/ 215404 h 3264836"/>
              <a:gd name="connsiteX3844" fmla="*/ 4002168 w 5160432"/>
              <a:gd name="connsiteY3844" fmla="*/ 216098 h 3264836"/>
              <a:gd name="connsiteX3845" fmla="*/ 4007298 w 5160432"/>
              <a:gd name="connsiteY3845" fmla="*/ 218412 h 3264836"/>
              <a:gd name="connsiteX3846" fmla="*/ 4039017 w 5160432"/>
              <a:gd name="connsiteY3846" fmla="*/ 215404 h 3264836"/>
              <a:gd name="connsiteX3847" fmla="*/ 4073534 w 5160432"/>
              <a:gd name="connsiteY3847" fmla="*/ 215867 h 3264836"/>
              <a:gd name="connsiteX3848" fmla="*/ 4077266 w 5160432"/>
              <a:gd name="connsiteY3848" fmla="*/ 217718 h 3264836"/>
              <a:gd name="connsiteX3849" fmla="*/ 4076799 w 5160432"/>
              <a:gd name="connsiteY3849" fmla="*/ 218412 h 3264836"/>
              <a:gd name="connsiteX3850" fmla="*/ 4091725 w 5160432"/>
              <a:gd name="connsiteY3850" fmla="*/ 215635 h 3264836"/>
              <a:gd name="connsiteX3851" fmla="*/ 4100122 w 5160432"/>
              <a:gd name="connsiteY3851" fmla="*/ 215635 h 3264836"/>
              <a:gd name="connsiteX3852" fmla="*/ 4126710 w 5160432"/>
              <a:gd name="connsiteY3852" fmla="*/ 215635 h 3264836"/>
              <a:gd name="connsiteX3853" fmla="*/ 4136038 w 5160432"/>
              <a:gd name="connsiteY3853" fmla="*/ 215635 h 3264836"/>
              <a:gd name="connsiteX3854" fmla="*/ 4161693 w 5160432"/>
              <a:gd name="connsiteY3854" fmla="*/ 220032 h 3264836"/>
              <a:gd name="connsiteX3855" fmla="*/ 4168224 w 5160432"/>
              <a:gd name="connsiteY3855" fmla="*/ 220495 h 3264836"/>
              <a:gd name="connsiteX3856" fmla="*/ 4172422 w 5160432"/>
              <a:gd name="connsiteY3856" fmla="*/ 223272 h 3264836"/>
              <a:gd name="connsiteX3857" fmla="*/ 4172422 w 5160432"/>
              <a:gd name="connsiteY3857" fmla="*/ 223967 h 3264836"/>
              <a:gd name="connsiteX3858" fmla="*/ 4178486 w 5160432"/>
              <a:gd name="connsiteY3858" fmla="*/ 225818 h 3264836"/>
              <a:gd name="connsiteX3859" fmla="*/ 4178019 w 5160432"/>
              <a:gd name="connsiteY3859" fmla="*/ 227901 h 3264836"/>
              <a:gd name="connsiteX3860" fmla="*/ 4136505 w 5160432"/>
              <a:gd name="connsiteY3860" fmla="*/ 228595 h 3264836"/>
              <a:gd name="connsiteX3861" fmla="*/ 4108984 w 5160432"/>
              <a:gd name="connsiteY3861" fmla="*/ 229984 h 3264836"/>
              <a:gd name="connsiteX3862" fmla="*/ 4098256 w 5160432"/>
              <a:gd name="connsiteY3862" fmla="*/ 230909 h 3264836"/>
              <a:gd name="connsiteX3863" fmla="*/ 4085196 w 5160432"/>
              <a:gd name="connsiteY3863" fmla="*/ 229058 h 3264836"/>
              <a:gd name="connsiteX3864" fmla="*/ 4075400 w 5160432"/>
              <a:gd name="connsiteY3864" fmla="*/ 229058 h 3264836"/>
              <a:gd name="connsiteX3865" fmla="*/ 4073534 w 5160432"/>
              <a:gd name="connsiteY3865" fmla="*/ 230678 h 3264836"/>
              <a:gd name="connsiteX3866" fmla="*/ 4043215 w 5160432"/>
              <a:gd name="connsiteY3866" fmla="*/ 232761 h 3264836"/>
              <a:gd name="connsiteX3867" fmla="*/ 4033886 w 5160432"/>
              <a:gd name="connsiteY3867" fmla="*/ 231604 h 3264836"/>
              <a:gd name="connsiteX3868" fmla="*/ 4030154 w 5160432"/>
              <a:gd name="connsiteY3868" fmla="*/ 232761 h 3264836"/>
              <a:gd name="connsiteX3869" fmla="*/ 4018027 w 5160432"/>
              <a:gd name="connsiteY3869" fmla="*/ 233918 h 3264836"/>
              <a:gd name="connsiteX3870" fmla="*/ 3994704 w 5160432"/>
              <a:gd name="connsiteY3870" fmla="*/ 234381 h 3264836"/>
              <a:gd name="connsiteX3871" fmla="*/ 4003100 w 5160432"/>
              <a:gd name="connsiteY3871" fmla="*/ 236232 h 3264836"/>
              <a:gd name="connsiteX3872" fmla="*/ 4006366 w 5160432"/>
              <a:gd name="connsiteY3872" fmla="*/ 238778 h 3264836"/>
              <a:gd name="connsiteX3873" fmla="*/ 4009631 w 5160432"/>
              <a:gd name="connsiteY3873" fmla="*/ 238778 h 3264836"/>
              <a:gd name="connsiteX3874" fmla="*/ 4024091 w 5160432"/>
              <a:gd name="connsiteY3874" fmla="*/ 235075 h 3264836"/>
              <a:gd name="connsiteX3875" fmla="*/ 4051611 w 5160432"/>
              <a:gd name="connsiteY3875" fmla="*/ 234612 h 3264836"/>
              <a:gd name="connsiteX3876" fmla="*/ 4076799 w 5160432"/>
              <a:gd name="connsiteY3876" fmla="*/ 235075 h 3264836"/>
              <a:gd name="connsiteX3877" fmla="*/ 4087528 w 5160432"/>
              <a:gd name="connsiteY3877" fmla="*/ 234149 h 3264836"/>
              <a:gd name="connsiteX3878" fmla="*/ 4104786 w 5160432"/>
              <a:gd name="connsiteY3878" fmla="*/ 234381 h 3264836"/>
              <a:gd name="connsiteX3879" fmla="*/ 4116448 w 5160432"/>
              <a:gd name="connsiteY3879" fmla="*/ 237158 h 3264836"/>
              <a:gd name="connsiteX3880" fmla="*/ 4164025 w 5160432"/>
              <a:gd name="connsiteY3880" fmla="*/ 238778 h 3264836"/>
              <a:gd name="connsiteX3881" fmla="*/ 4193879 w 5160432"/>
              <a:gd name="connsiteY3881" fmla="*/ 239009 h 3264836"/>
              <a:gd name="connsiteX3882" fmla="*/ 4223265 w 5160432"/>
              <a:gd name="connsiteY3882" fmla="*/ 242481 h 3264836"/>
              <a:gd name="connsiteX3883" fmla="*/ 4270843 w 5160432"/>
              <a:gd name="connsiteY3883" fmla="*/ 241555 h 3264836"/>
              <a:gd name="connsiteX3884" fmla="*/ 4285770 w 5160432"/>
              <a:gd name="connsiteY3884" fmla="*/ 247109 h 3264836"/>
              <a:gd name="connsiteX3885" fmla="*/ 4284370 w 5160432"/>
              <a:gd name="connsiteY3885" fmla="*/ 247572 h 3264836"/>
              <a:gd name="connsiteX3886" fmla="*/ 4266645 w 5160432"/>
              <a:gd name="connsiteY3886" fmla="*/ 247804 h 3264836"/>
              <a:gd name="connsiteX3887" fmla="*/ 4231661 w 5160432"/>
              <a:gd name="connsiteY3887" fmla="*/ 248035 h 3264836"/>
              <a:gd name="connsiteX3888" fmla="*/ 4223732 w 5160432"/>
              <a:gd name="connsiteY3888" fmla="*/ 246878 h 3264836"/>
              <a:gd name="connsiteX3889" fmla="*/ 4219067 w 5160432"/>
              <a:gd name="connsiteY3889" fmla="*/ 248961 h 3264836"/>
              <a:gd name="connsiteX3890" fmla="*/ 4094524 w 5160432"/>
              <a:gd name="connsiteY3890" fmla="*/ 248961 h 3264836"/>
              <a:gd name="connsiteX3891" fmla="*/ 4092192 w 5160432"/>
              <a:gd name="connsiteY3891" fmla="*/ 246415 h 3264836"/>
              <a:gd name="connsiteX3892" fmla="*/ 4091259 w 5160432"/>
              <a:gd name="connsiteY3892" fmla="*/ 246878 h 3264836"/>
              <a:gd name="connsiteX3893" fmla="*/ 4082397 w 5160432"/>
              <a:gd name="connsiteY3893" fmla="*/ 248267 h 3264836"/>
              <a:gd name="connsiteX3894" fmla="*/ 4003101 w 5160432"/>
              <a:gd name="connsiteY3894" fmla="*/ 248498 h 3264836"/>
              <a:gd name="connsiteX3895" fmla="*/ 4002168 w 5160432"/>
              <a:gd name="connsiteY3895" fmla="*/ 247572 h 3264836"/>
              <a:gd name="connsiteX3896" fmla="*/ 4004033 w 5160432"/>
              <a:gd name="connsiteY3896" fmla="*/ 246878 h 3264836"/>
              <a:gd name="connsiteX3897" fmla="*/ 3933600 w 5160432"/>
              <a:gd name="connsiteY3897" fmla="*/ 247341 h 3264836"/>
              <a:gd name="connsiteX3898" fmla="*/ 3927535 w 5160432"/>
              <a:gd name="connsiteY3898" fmla="*/ 249655 h 3264836"/>
              <a:gd name="connsiteX3899" fmla="*/ 3601051 w 5160432"/>
              <a:gd name="connsiteY3899" fmla="*/ 251693 h 3264836"/>
              <a:gd name="connsiteX3900" fmla="*/ 3597989 w 5160432"/>
              <a:gd name="connsiteY3900" fmla="*/ 251333 h 3264836"/>
              <a:gd name="connsiteX3901" fmla="*/ 3558209 w 5160432"/>
              <a:gd name="connsiteY3901" fmla="*/ 251960 h 3264836"/>
              <a:gd name="connsiteX3902" fmla="*/ 3556755 w 5160432"/>
              <a:gd name="connsiteY3902" fmla="*/ 251969 h 3264836"/>
              <a:gd name="connsiteX3903" fmla="*/ 3554841 w 5160432"/>
              <a:gd name="connsiteY3903" fmla="*/ 251969 h 3264836"/>
              <a:gd name="connsiteX3904" fmla="*/ 3556708 w 5160432"/>
              <a:gd name="connsiteY3904" fmla="*/ 251969 h 3264836"/>
              <a:gd name="connsiteX3905" fmla="*/ 3556755 w 5160432"/>
              <a:gd name="connsiteY3905" fmla="*/ 251969 h 3264836"/>
              <a:gd name="connsiteX3906" fmla="*/ 3557640 w 5160432"/>
              <a:gd name="connsiteY3906" fmla="*/ 251969 h 3264836"/>
              <a:gd name="connsiteX3907" fmla="*/ 3558209 w 5160432"/>
              <a:gd name="connsiteY3907" fmla="*/ 251960 h 3264836"/>
              <a:gd name="connsiteX3908" fmla="*/ 3601051 w 5160432"/>
              <a:gd name="connsiteY3908" fmla="*/ 251693 h 3264836"/>
              <a:gd name="connsiteX3909" fmla="*/ 3636937 w 5160432"/>
              <a:gd name="connsiteY3909" fmla="*/ 255904 h 3264836"/>
              <a:gd name="connsiteX3910" fmla="*/ 3772207 w 5160432"/>
              <a:gd name="connsiteY3910" fmla="*/ 256829 h 3264836"/>
              <a:gd name="connsiteX3911" fmla="*/ 3789131 w 5160432"/>
              <a:gd name="connsiteY3911" fmla="*/ 263469 h 3264836"/>
              <a:gd name="connsiteX3912" fmla="*/ 3783106 w 5160432"/>
              <a:gd name="connsiteY3912" fmla="*/ 268266 h 3264836"/>
              <a:gd name="connsiteX3913" fmla="*/ 3775531 w 5160432"/>
              <a:gd name="connsiteY3913" fmla="*/ 271525 h 3264836"/>
              <a:gd name="connsiteX3914" fmla="*/ 3764744 w 5160432"/>
              <a:gd name="connsiteY3914" fmla="*/ 273029 h 3264836"/>
              <a:gd name="connsiteX3915" fmla="*/ 3761479 w 5160432"/>
              <a:gd name="connsiteY3915" fmla="*/ 272566 h 3264836"/>
              <a:gd name="connsiteX3916" fmla="*/ 3759146 w 5160432"/>
              <a:gd name="connsiteY3916" fmla="*/ 273724 h 3264836"/>
              <a:gd name="connsiteX3917" fmla="*/ 3738624 w 5160432"/>
              <a:gd name="connsiteY3917" fmla="*/ 275806 h 3264836"/>
              <a:gd name="connsiteX3918" fmla="*/ 3776871 w 5160432"/>
              <a:gd name="connsiteY3918" fmla="*/ 282055 h 3264836"/>
              <a:gd name="connsiteX3919" fmla="*/ 3799262 w 5160432"/>
              <a:gd name="connsiteY3919" fmla="*/ 282981 h 3264836"/>
              <a:gd name="connsiteX3920" fmla="*/ 3815121 w 5160432"/>
              <a:gd name="connsiteY3920" fmla="*/ 282981 h 3264836"/>
              <a:gd name="connsiteX3921" fmla="*/ 3850572 w 5160432"/>
              <a:gd name="connsiteY3921" fmla="*/ 282981 h 3264836"/>
              <a:gd name="connsiteX3922" fmla="*/ 3877625 w 5160432"/>
              <a:gd name="connsiteY3922" fmla="*/ 285989 h 3264836"/>
              <a:gd name="connsiteX3923" fmla="*/ 3959254 w 5160432"/>
              <a:gd name="connsiteY3923" fmla="*/ 284832 h 3264836"/>
              <a:gd name="connsiteX3924" fmla="*/ 3970915 w 5160432"/>
              <a:gd name="connsiteY3924" fmla="*/ 286684 h 3264836"/>
              <a:gd name="connsiteX3925" fmla="*/ 4030154 w 5160432"/>
              <a:gd name="connsiteY3925" fmla="*/ 286684 h 3264836"/>
              <a:gd name="connsiteX3926" fmla="*/ 4038084 w 5160432"/>
              <a:gd name="connsiteY3926" fmla="*/ 287609 h 3264836"/>
              <a:gd name="connsiteX3927" fmla="*/ 4054876 w 5160432"/>
              <a:gd name="connsiteY3927" fmla="*/ 287146 h 3264836"/>
              <a:gd name="connsiteX3928" fmla="*/ 4060007 w 5160432"/>
              <a:gd name="connsiteY3928" fmla="*/ 287378 h 3264836"/>
              <a:gd name="connsiteX3929" fmla="*/ 4099189 w 5160432"/>
              <a:gd name="connsiteY3929" fmla="*/ 292006 h 3264836"/>
              <a:gd name="connsiteX3930" fmla="*/ 4100588 w 5160432"/>
              <a:gd name="connsiteY3930" fmla="*/ 295246 h 3264836"/>
              <a:gd name="connsiteX3931" fmla="*/ 4108984 w 5160432"/>
              <a:gd name="connsiteY3931" fmla="*/ 294784 h 3264836"/>
              <a:gd name="connsiteX3932" fmla="*/ 4119713 w 5160432"/>
              <a:gd name="connsiteY3932" fmla="*/ 294552 h 3264836"/>
              <a:gd name="connsiteX3933" fmla="*/ 4127176 w 5160432"/>
              <a:gd name="connsiteY3933" fmla="*/ 295015 h 3264836"/>
              <a:gd name="connsiteX3934" fmla="*/ 4135106 w 5160432"/>
              <a:gd name="connsiteY3934" fmla="*/ 291312 h 3264836"/>
              <a:gd name="connsiteX3935" fmla="*/ 4143502 w 5160432"/>
              <a:gd name="connsiteY3935" fmla="*/ 291312 h 3264836"/>
              <a:gd name="connsiteX3936" fmla="*/ 4154230 w 5160432"/>
              <a:gd name="connsiteY3936" fmla="*/ 295478 h 3264836"/>
              <a:gd name="connsiteX3937" fmla="*/ 4164025 w 5160432"/>
              <a:gd name="connsiteY3937" fmla="*/ 295478 h 3264836"/>
              <a:gd name="connsiteX3938" fmla="*/ 4169623 w 5160432"/>
              <a:gd name="connsiteY3938" fmla="*/ 295246 h 3264836"/>
              <a:gd name="connsiteX3939" fmla="*/ 4178019 w 5160432"/>
              <a:gd name="connsiteY3939" fmla="*/ 295941 h 3264836"/>
              <a:gd name="connsiteX3940" fmla="*/ 4177087 w 5160432"/>
              <a:gd name="connsiteY3940" fmla="*/ 303115 h 3264836"/>
              <a:gd name="connsiteX3941" fmla="*/ 4073068 w 5160432"/>
              <a:gd name="connsiteY3941" fmla="*/ 304735 h 3264836"/>
              <a:gd name="connsiteX3942" fmla="*/ 4064672 w 5160432"/>
              <a:gd name="connsiteY3942" fmla="*/ 304041 h 3264836"/>
              <a:gd name="connsiteX3943" fmla="*/ 4072135 w 5160432"/>
              <a:gd name="connsiteY3943" fmla="*/ 303115 h 3264836"/>
              <a:gd name="connsiteX3944" fmla="*/ 4067937 w 5160432"/>
              <a:gd name="connsiteY3944" fmla="*/ 301726 h 3264836"/>
              <a:gd name="connsiteX3945" fmla="*/ 4064205 w 5160432"/>
              <a:gd name="connsiteY3945" fmla="*/ 304041 h 3264836"/>
              <a:gd name="connsiteX3946" fmla="*/ 3898150 w 5160432"/>
              <a:gd name="connsiteY3946" fmla="*/ 304966 h 3264836"/>
              <a:gd name="connsiteX3947" fmla="*/ 3780605 w 5160432"/>
              <a:gd name="connsiteY3947" fmla="*/ 304966 h 3264836"/>
              <a:gd name="connsiteX3948" fmla="*/ 3763345 w 5160432"/>
              <a:gd name="connsiteY3948" fmla="*/ 306124 h 3264836"/>
              <a:gd name="connsiteX3949" fmla="*/ 3624809 w 5160432"/>
              <a:gd name="connsiteY3949" fmla="*/ 306355 h 3264836"/>
              <a:gd name="connsiteX3950" fmla="*/ 3612215 w 5160432"/>
              <a:gd name="connsiteY3950" fmla="*/ 307049 h 3264836"/>
              <a:gd name="connsiteX3951" fmla="*/ 3610816 w 5160432"/>
              <a:gd name="connsiteY3951" fmla="*/ 308669 h 3264836"/>
              <a:gd name="connsiteX3952" fmla="*/ 3609883 w 5160432"/>
              <a:gd name="connsiteY3952" fmla="*/ 313298 h 3264836"/>
              <a:gd name="connsiteX3953" fmla="*/ 3609883 w 5160432"/>
              <a:gd name="connsiteY3953" fmla="*/ 314918 h 3264836"/>
              <a:gd name="connsiteX3954" fmla="*/ 3612215 w 5160432"/>
              <a:gd name="connsiteY3954" fmla="*/ 315381 h 3264836"/>
              <a:gd name="connsiteX3955" fmla="*/ 3622943 w 5160432"/>
              <a:gd name="connsiteY3955" fmla="*/ 317001 h 3264836"/>
              <a:gd name="connsiteX3956" fmla="*/ 3645799 w 5160432"/>
              <a:gd name="connsiteY3956" fmla="*/ 317001 h 3264836"/>
              <a:gd name="connsiteX3957" fmla="*/ 3647199 w 5160432"/>
              <a:gd name="connsiteY3957" fmla="*/ 320472 h 3264836"/>
              <a:gd name="connsiteX3958" fmla="*/ 3654196 w 5160432"/>
              <a:gd name="connsiteY3958" fmla="*/ 317232 h 3264836"/>
              <a:gd name="connsiteX3959" fmla="*/ 3671454 w 5160432"/>
              <a:gd name="connsiteY3959" fmla="*/ 317695 h 3264836"/>
              <a:gd name="connsiteX3960" fmla="*/ 3682182 w 5160432"/>
              <a:gd name="connsiteY3960" fmla="*/ 320935 h 3264836"/>
              <a:gd name="connsiteX3961" fmla="*/ 3687313 w 5160432"/>
              <a:gd name="connsiteY3961" fmla="*/ 321166 h 3264836"/>
              <a:gd name="connsiteX3962" fmla="*/ 3699441 w 5160432"/>
              <a:gd name="connsiteY3962" fmla="*/ 317695 h 3264836"/>
              <a:gd name="connsiteX3963" fmla="*/ 3750285 w 5160432"/>
              <a:gd name="connsiteY3963" fmla="*/ 317695 h 3264836"/>
              <a:gd name="connsiteX3964" fmla="*/ 3749817 w 5160432"/>
              <a:gd name="connsiteY3964" fmla="*/ 316075 h 3264836"/>
              <a:gd name="connsiteX3965" fmla="*/ 3758681 w 5160432"/>
              <a:gd name="connsiteY3965" fmla="*/ 316306 h 3264836"/>
              <a:gd name="connsiteX3966" fmla="*/ 3776406 w 5160432"/>
              <a:gd name="connsiteY3966" fmla="*/ 316538 h 3264836"/>
              <a:gd name="connsiteX3967" fmla="*/ 3784802 w 5160432"/>
              <a:gd name="connsiteY3967" fmla="*/ 316306 h 3264836"/>
              <a:gd name="connsiteX3968" fmla="*/ 3794131 w 5160432"/>
              <a:gd name="connsiteY3968" fmla="*/ 317926 h 3264836"/>
              <a:gd name="connsiteX3969" fmla="*/ 3835645 w 5160432"/>
              <a:gd name="connsiteY3969" fmla="*/ 317926 h 3264836"/>
              <a:gd name="connsiteX3970" fmla="*/ 3831914 w 5160432"/>
              <a:gd name="connsiteY3970" fmla="*/ 324869 h 3264836"/>
              <a:gd name="connsiteX3971" fmla="*/ 3852437 w 5160432"/>
              <a:gd name="connsiteY3971" fmla="*/ 324406 h 3264836"/>
              <a:gd name="connsiteX3972" fmla="*/ 3847306 w 5160432"/>
              <a:gd name="connsiteY3972" fmla="*/ 317463 h 3264836"/>
              <a:gd name="connsiteX3973" fmla="*/ 3870629 w 5160432"/>
              <a:gd name="connsiteY3973" fmla="*/ 317695 h 3264836"/>
              <a:gd name="connsiteX3974" fmla="*/ 3875760 w 5160432"/>
              <a:gd name="connsiteY3974" fmla="*/ 320935 h 3264836"/>
              <a:gd name="connsiteX3975" fmla="*/ 3881823 w 5160432"/>
              <a:gd name="connsiteY3975" fmla="*/ 321398 h 3264836"/>
              <a:gd name="connsiteX3976" fmla="*/ 3874360 w 5160432"/>
              <a:gd name="connsiteY3976" fmla="*/ 325563 h 3264836"/>
              <a:gd name="connsiteX3977" fmla="*/ 3885556 w 5160432"/>
              <a:gd name="connsiteY3977" fmla="*/ 326721 h 3264836"/>
              <a:gd name="connsiteX3978" fmla="*/ 3898616 w 5160432"/>
              <a:gd name="connsiteY3978" fmla="*/ 329266 h 3264836"/>
              <a:gd name="connsiteX3979" fmla="*/ 3924271 w 5160432"/>
              <a:gd name="connsiteY3979" fmla="*/ 330886 h 3264836"/>
              <a:gd name="connsiteX3980" fmla="*/ 4021758 w 5160432"/>
              <a:gd name="connsiteY3980" fmla="*/ 329266 h 3264836"/>
              <a:gd name="connsiteX3981" fmla="*/ 4030154 w 5160432"/>
              <a:gd name="connsiteY3981" fmla="*/ 329961 h 3264836"/>
              <a:gd name="connsiteX3982" fmla="*/ 4017094 w 5160432"/>
              <a:gd name="connsiteY3982" fmla="*/ 334589 h 3264836"/>
              <a:gd name="connsiteX3983" fmla="*/ 3924737 w 5160432"/>
              <a:gd name="connsiteY3983" fmla="*/ 333895 h 3264836"/>
              <a:gd name="connsiteX3984" fmla="*/ 3916341 w 5160432"/>
              <a:gd name="connsiteY3984" fmla="*/ 335283 h 3264836"/>
              <a:gd name="connsiteX3985" fmla="*/ 3908878 w 5160432"/>
              <a:gd name="connsiteY3985" fmla="*/ 335515 h 3264836"/>
              <a:gd name="connsiteX3986" fmla="*/ 3906545 w 5160432"/>
              <a:gd name="connsiteY3986" fmla="*/ 338755 h 3264836"/>
              <a:gd name="connsiteX3987" fmla="*/ 3785269 w 5160432"/>
              <a:gd name="connsiteY3987" fmla="*/ 338986 h 3264836"/>
              <a:gd name="connsiteX3988" fmla="*/ 3781536 w 5160432"/>
              <a:gd name="connsiteY3988" fmla="*/ 341763 h 3264836"/>
              <a:gd name="connsiteX3989" fmla="*/ 3785268 w 5160432"/>
              <a:gd name="connsiteY3989" fmla="*/ 342458 h 3264836"/>
              <a:gd name="connsiteX3990" fmla="*/ 3759614 w 5160432"/>
              <a:gd name="connsiteY3990" fmla="*/ 344078 h 3264836"/>
              <a:gd name="connsiteX3991" fmla="*/ 3763811 w 5160432"/>
              <a:gd name="connsiteY3991" fmla="*/ 342226 h 3264836"/>
              <a:gd name="connsiteX3992" fmla="*/ 3759147 w 5160432"/>
              <a:gd name="connsiteY3992" fmla="*/ 339449 h 3264836"/>
              <a:gd name="connsiteX3993" fmla="*/ 3670987 w 5160432"/>
              <a:gd name="connsiteY3993" fmla="*/ 338292 h 3264836"/>
              <a:gd name="connsiteX3994" fmla="*/ 3628541 w 5160432"/>
              <a:gd name="connsiteY3994" fmla="*/ 339681 h 3264836"/>
              <a:gd name="connsiteX3995" fmla="*/ 3620611 w 5160432"/>
              <a:gd name="connsiteY3995" fmla="*/ 347549 h 3264836"/>
              <a:gd name="connsiteX3996" fmla="*/ 3620145 w 5160432"/>
              <a:gd name="connsiteY3996" fmla="*/ 347781 h 3264836"/>
              <a:gd name="connsiteX3997" fmla="*/ 3613148 w 5160432"/>
              <a:gd name="connsiteY3997" fmla="*/ 348938 h 3264836"/>
              <a:gd name="connsiteX3998" fmla="*/ 3644400 w 5160432"/>
              <a:gd name="connsiteY3998" fmla="*/ 360278 h 3264836"/>
              <a:gd name="connsiteX3999" fmla="*/ 3540382 w 5160432"/>
              <a:gd name="connsiteY3999" fmla="*/ 359815 h 3264836"/>
              <a:gd name="connsiteX4000" fmla="*/ 3541315 w 5160432"/>
              <a:gd name="connsiteY4000" fmla="*/ 360741 h 3264836"/>
              <a:gd name="connsiteX4001" fmla="*/ 3510529 w 5160432"/>
              <a:gd name="connsiteY4001" fmla="*/ 362592 h 3264836"/>
              <a:gd name="connsiteX4002" fmla="*/ 3508197 w 5160432"/>
              <a:gd name="connsiteY4002" fmla="*/ 363055 h 3264836"/>
              <a:gd name="connsiteX4003" fmla="*/ 3506331 w 5160432"/>
              <a:gd name="connsiteY4003" fmla="*/ 364906 h 3264836"/>
              <a:gd name="connsiteX4004" fmla="*/ 3502133 w 5160432"/>
              <a:gd name="connsiteY4004" fmla="*/ 364675 h 3264836"/>
              <a:gd name="connsiteX4005" fmla="*/ 3499334 w 5160432"/>
              <a:gd name="connsiteY4005" fmla="*/ 364675 h 3264836"/>
              <a:gd name="connsiteX4006" fmla="*/ 3497002 w 5160432"/>
              <a:gd name="connsiteY4006" fmla="*/ 365138 h 3264836"/>
              <a:gd name="connsiteX4007" fmla="*/ 3494670 w 5160432"/>
              <a:gd name="connsiteY4007" fmla="*/ 372543 h 3264836"/>
              <a:gd name="connsiteX4008" fmla="*/ 3505865 w 5160432"/>
              <a:gd name="connsiteY4008" fmla="*/ 373700 h 3264836"/>
              <a:gd name="connsiteX4009" fmla="*/ 3576298 w 5160432"/>
              <a:gd name="connsiteY4009" fmla="*/ 377172 h 3264836"/>
              <a:gd name="connsiteX4010" fmla="*/ 3583762 w 5160432"/>
              <a:gd name="connsiteY4010" fmla="*/ 378098 h 3264836"/>
              <a:gd name="connsiteX4011" fmla="*/ 3593557 w 5160432"/>
              <a:gd name="connsiteY4011" fmla="*/ 390826 h 3264836"/>
              <a:gd name="connsiteX4012" fmla="*/ 3582362 w 5160432"/>
              <a:gd name="connsiteY4012" fmla="*/ 394760 h 3264836"/>
              <a:gd name="connsiteX4013" fmla="*/ 3578631 w 5160432"/>
              <a:gd name="connsiteY4013" fmla="*/ 394529 h 3264836"/>
              <a:gd name="connsiteX4014" fmla="*/ 3575832 w 5160432"/>
              <a:gd name="connsiteY4014" fmla="*/ 395686 h 3264836"/>
              <a:gd name="connsiteX4015" fmla="*/ 3548779 w 5160432"/>
              <a:gd name="connsiteY4015" fmla="*/ 399389 h 3264836"/>
              <a:gd name="connsiteX4016" fmla="*/ 3523590 w 5160432"/>
              <a:gd name="connsiteY4016" fmla="*/ 400083 h 3264836"/>
              <a:gd name="connsiteX4017" fmla="*/ 3471347 w 5160432"/>
              <a:gd name="connsiteY4017" fmla="*/ 400083 h 3264836"/>
              <a:gd name="connsiteX4018" fmla="*/ 3456888 w 5160432"/>
              <a:gd name="connsiteY4018" fmla="*/ 399157 h 3264836"/>
              <a:gd name="connsiteX4019" fmla="*/ 3445693 w 5160432"/>
              <a:gd name="connsiteY4019" fmla="*/ 394297 h 3264836"/>
              <a:gd name="connsiteX4020" fmla="*/ 3445226 w 5160432"/>
              <a:gd name="connsiteY4020" fmla="*/ 391289 h 3264836"/>
              <a:gd name="connsiteX4021" fmla="*/ 3469481 w 5160432"/>
              <a:gd name="connsiteY4021" fmla="*/ 378560 h 3264836"/>
              <a:gd name="connsiteX4022" fmla="*/ 3465284 w 5160432"/>
              <a:gd name="connsiteY4022" fmla="*/ 378099 h 3264836"/>
              <a:gd name="connsiteX4023" fmla="*/ 3453622 w 5160432"/>
              <a:gd name="connsiteY4023" fmla="*/ 381106 h 3264836"/>
              <a:gd name="connsiteX4024" fmla="*/ 3361264 w 5160432"/>
              <a:gd name="connsiteY4024" fmla="*/ 382032 h 3264836"/>
              <a:gd name="connsiteX4025" fmla="*/ 3296428 w 5160432"/>
              <a:gd name="connsiteY4025" fmla="*/ 382495 h 3264836"/>
              <a:gd name="connsiteX4026" fmla="*/ 3282435 w 5160432"/>
              <a:gd name="connsiteY4026" fmla="*/ 386429 h 3264836"/>
              <a:gd name="connsiteX4027" fmla="*/ 3296428 w 5160432"/>
              <a:gd name="connsiteY4027" fmla="*/ 386198 h 3264836"/>
              <a:gd name="connsiteX4028" fmla="*/ 3310887 w 5160432"/>
              <a:gd name="connsiteY4028" fmla="*/ 387355 h 3264836"/>
              <a:gd name="connsiteX4029" fmla="*/ 3301093 w 5160432"/>
              <a:gd name="connsiteY4029" fmla="*/ 393603 h 3264836"/>
              <a:gd name="connsiteX4030" fmla="*/ 3297827 w 5160432"/>
              <a:gd name="connsiteY4030" fmla="*/ 394066 h 3264836"/>
              <a:gd name="connsiteX4031" fmla="*/ 3348670 w 5160432"/>
              <a:gd name="connsiteY4031" fmla="*/ 399157 h 3264836"/>
              <a:gd name="connsiteX4032" fmla="*/ 3398115 w 5160432"/>
              <a:gd name="connsiteY4032" fmla="*/ 400083 h 3264836"/>
              <a:gd name="connsiteX4033" fmla="*/ 3433565 w 5160432"/>
              <a:gd name="connsiteY4033" fmla="*/ 404943 h 3264836"/>
              <a:gd name="connsiteX4034" fmla="*/ 3433565 w 5160432"/>
              <a:gd name="connsiteY4034" fmla="*/ 411655 h 3264836"/>
              <a:gd name="connsiteX4035" fmla="*/ 3420505 w 5160432"/>
              <a:gd name="connsiteY4035" fmla="*/ 425772 h 3264836"/>
              <a:gd name="connsiteX4036" fmla="*/ 3426102 w 5160432"/>
              <a:gd name="connsiteY4036" fmla="*/ 426236 h 3264836"/>
              <a:gd name="connsiteX4037" fmla="*/ 3426568 w 5160432"/>
              <a:gd name="connsiteY4037" fmla="*/ 427854 h 3264836"/>
              <a:gd name="connsiteX4038" fmla="*/ 3434498 w 5160432"/>
              <a:gd name="connsiteY4038" fmla="*/ 430632 h 3264836"/>
              <a:gd name="connsiteX4039" fmla="*/ 3444293 w 5160432"/>
              <a:gd name="connsiteY4039" fmla="*/ 433872 h 3264836"/>
              <a:gd name="connsiteX4040" fmla="*/ 3553443 w 5160432"/>
              <a:gd name="connsiteY4040" fmla="*/ 435029 h 3264836"/>
              <a:gd name="connsiteX4041" fmla="*/ 3601486 w 5160432"/>
              <a:gd name="connsiteY4041" fmla="*/ 438732 h 3264836"/>
              <a:gd name="connsiteX4042" fmla="*/ 3608949 w 5160432"/>
              <a:gd name="connsiteY4042" fmla="*/ 439194 h 3264836"/>
              <a:gd name="connsiteX4043" fmla="*/ 3636470 w 5160432"/>
              <a:gd name="connsiteY4043" fmla="*/ 443360 h 3264836"/>
              <a:gd name="connsiteX4044" fmla="*/ 3615947 w 5160432"/>
              <a:gd name="connsiteY4044" fmla="*/ 451460 h 3264836"/>
              <a:gd name="connsiteX4045" fmla="*/ 3591692 w 5160432"/>
              <a:gd name="connsiteY4045" fmla="*/ 454237 h 3264836"/>
              <a:gd name="connsiteX4046" fmla="*/ 3566503 w 5160432"/>
              <a:gd name="connsiteY4046" fmla="*/ 460486 h 3264836"/>
              <a:gd name="connsiteX4047" fmla="*/ 3547845 w 5160432"/>
              <a:gd name="connsiteY4047" fmla="*/ 464652 h 3264836"/>
              <a:gd name="connsiteX4048" fmla="*/ 3548311 w 5160432"/>
              <a:gd name="connsiteY4048" fmla="*/ 464420 h 3264836"/>
              <a:gd name="connsiteX4049" fmla="*/ 3531052 w 5160432"/>
              <a:gd name="connsiteY4049" fmla="*/ 469280 h 3264836"/>
              <a:gd name="connsiteX4050" fmla="*/ 3510063 w 5160432"/>
              <a:gd name="connsiteY4050" fmla="*/ 473214 h 3264836"/>
              <a:gd name="connsiteX4051" fmla="*/ 3496069 w 5160432"/>
              <a:gd name="connsiteY4051" fmla="*/ 474603 h 3264836"/>
              <a:gd name="connsiteX4052" fmla="*/ 3486741 w 5160432"/>
              <a:gd name="connsiteY4052" fmla="*/ 477843 h 3264836"/>
              <a:gd name="connsiteX4053" fmla="*/ 3487207 w 5160432"/>
              <a:gd name="connsiteY4053" fmla="*/ 477611 h 3264836"/>
              <a:gd name="connsiteX4054" fmla="*/ 3441495 w 5160432"/>
              <a:gd name="connsiteY4054" fmla="*/ 482009 h 3264836"/>
              <a:gd name="connsiteX4055" fmla="*/ 3438230 w 5160432"/>
              <a:gd name="connsiteY4055" fmla="*/ 481314 h 3264836"/>
              <a:gd name="connsiteX4056" fmla="*/ 3434965 w 5160432"/>
              <a:gd name="connsiteY4056" fmla="*/ 482471 h 3264836"/>
              <a:gd name="connsiteX4057" fmla="*/ 3424236 w 5160432"/>
              <a:gd name="connsiteY4057" fmla="*/ 486637 h 3264836"/>
              <a:gd name="connsiteX4058" fmla="*/ 3426569 w 5160432"/>
              <a:gd name="connsiteY4058" fmla="*/ 491497 h 3264836"/>
              <a:gd name="connsiteX4059" fmla="*/ 3421903 w 5160432"/>
              <a:gd name="connsiteY4059" fmla="*/ 491960 h 3264836"/>
              <a:gd name="connsiteX4060" fmla="*/ 3426568 w 5160432"/>
              <a:gd name="connsiteY4060" fmla="*/ 494968 h 3264836"/>
              <a:gd name="connsiteX4061" fmla="*/ 3445692 w 5160432"/>
              <a:gd name="connsiteY4061" fmla="*/ 496357 h 3264836"/>
              <a:gd name="connsiteX4062" fmla="*/ 3477411 w 5160432"/>
              <a:gd name="connsiteY4062" fmla="*/ 496126 h 3264836"/>
              <a:gd name="connsiteX4063" fmla="*/ 3524989 w 5160432"/>
              <a:gd name="connsiteY4063" fmla="*/ 496357 h 3264836"/>
              <a:gd name="connsiteX4064" fmla="*/ 3557640 w 5160432"/>
              <a:gd name="connsiteY4064" fmla="*/ 495200 h 3264836"/>
              <a:gd name="connsiteX4065" fmla="*/ 3584228 w 5160432"/>
              <a:gd name="connsiteY4065" fmla="*/ 491266 h 3264836"/>
              <a:gd name="connsiteX4066" fmla="*/ 3583762 w 5160432"/>
              <a:gd name="connsiteY4066" fmla="*/ 491266 h 3264836"/>
              <a:gd name="connsiteX4067" fmla="*/ 3620144 w 5160432"/>
              <a:gd name="connsiteY4067" fmla="*/ 487100 h 3264836"/>
              <a:gd name="connsiteX4068" fmla="*/ 3695242 w 5160432"/>
              <a:gd name="connsiteY4068" fmla="*/ 487100 h 3264836"/>
              <a:gd name="connsiteX4069" fmla="*/ 3740489 w 5160432"/>
              <a:gd name="connsiteY4069" fmla="*/ 490803 h 3264836"/>
              <a:gd name="connsiteX4070" fmla="*/ 3754949 w 5160432"/>
              <a:gd name="connsiteY4070" fmla="*/ 491497 h 3264836"/>
              <a:gd name="connsiteX4071" fmla="*/ 3819319 w 5160432"/>
              <a:gd name="connsiteY4071" fmla="*/ 494737 h 3264836"/>
              <a:gd name="connsiteX4072" fmla="*/ 3833779 w 5160432"/>
              <a:gd name="connsiteY4072" fmla="*/ 495663 h 3264836"/>
              <a:gd name="connsiteX4073" fmla="*/ 3863166 w 5160432"/>
              <a:gd name="connsiteY4073" fmla="*/ 498903 h 3264836"/>
              <a:gd name="connsiteX4074" fmla="*/ 3893951 w 5160432"/>
              <a:gd name="connsiteY4074" fmla="*/ 499829 h 3264836"/>
              <a:gd name="connsiteX4075" fmla="*/ 3968117 w 5160432"/>
              <a:gd name="connsiteY4075" fmla="*/ 503531 h 3264836"/>
              <a:gd name="connsiteX4076" fmla="*/ 3998436 w 5160432"/>
              <a:gd name="connsiteY4076" fmla="*/ 504226 h 3264836"/>
              <a:gd name="connsiteX4077" fmla="*/ 4046480 w 5160432"/>
              <a:gd name="connsiteY4077" fmla="*/ 507697 h 3264836"/>
              <a:gd name="connsiteX4078" fmla="*/ 4060007 w 5160432"/>
              <a:gd name="connsiteY4078" fmla="*/ 508623 h 3264836"/>
              <a:gd name="connsiteX4079" fmla="*/ 4073068 w 5160432"/>
              <a:gd name="connsiteY4079" fmla="*/ 512094 h 3264836"/>
              <a:gd name="connsiteX4080" fmla="*/ 4073534 w 5160432"/>
              <a:gd name="connsiteY4080" fmla="*/ 512326 h 3264836"/>
              <a:gd name="connsiteX4081" fmla="*/ 4072601 w 5160432"/>
              <a:gd name="connsiteY4081" fmla="*/ 529220 h 3264836"/>
              <a:gd name="connsiteX4082" fmla="*/ 4046014 w 5160432"/>
              <a:gd name="connsiteY4082" fmla="*/ 534080 h 3264836"/>
              <a:gd name="connsiteX4083" fmla="*/ 4041815 w 5160432"/>
              <a:gd name="connsiteY4083" fmla="*/ 533617 h 3264836"/>
              <a:gd name="connsiteX4084" fmla="*/ 4038084 w 5160432"/>
              <a:gd name="connsiteY4084" fmla="*/ 534774 h 3264836"/>
              <a:gd name="connsiteX4085" fmla="*/ 4008698 w 5160432"/>
              <a:gd name="connsiteY4085" fmla="*/ 538014 h 3264836"/>
              <a:gd name="connsiteX4086" fmla="*/ 3985842 w 5160432"/>
              <a:gd name="connsiteY4086" fmla="*/ 539171 h 3264836"/>
              <a:gd name="connsiteX4087" fmla="*/ 3930801 w 5160432"/>
              <a:gd name="connsiteY4087" fmla="*/ 542643 h 3264836"/>
              <a:gd name="connsiteX4088" fmla="*/ 3881357 w 5160432"/>
              <a:gd name="connsiteY4088" fmla="*/ 543568 h 3264836"/>
              <a:gd name="connsiteX4089" fmla="*/ 3859434 w 5160432"/>
              <a:gd name="connsiteY4089" fmla="*/ 546808 h 3264836"/>
              <a:gd name="connsiteX4090" fmla="*/ 3811390 w 5160432"/>
              <a:gd name="connsiteY4090" fmla="*/ 547734 h 3264836"/>
              <a:gd name="connsiteX4091" fmla="*/ 3764279 w 5160432"/>
              <a:gd name="connsiteY4091" fmla="*/ 550974 h 3264836"/>
              <a:gd name="connsiteX4092" fmla="*/ 3750285 w 5160432"/>
              <a:gd name="connsiteY4092" fmla="*/ 552131 h 3264836"/>
              <a:gd name="connsiteX4093" fmla="*/ 3740956 w 5160432"/>
              <a:gd name="connsiteY4093" fmla="*/ 555603 h 3264836"/>
              <a:gd name="connsiteX4094" fmla="*/ 3740489 w 5160432"/>
              <a:gd name="connsiteY4094" fmla="*/ 561389 h 3264836"/>
              <a:gd name="connsiteX4095" fmla="*/ 3740489 w 5160432"/>
              <a:gd name="connsiteY4095" fmla="*/ 563008 h 3264836"/>
              <a:gd name="connsiteX4096" fmla="*/ 3731160 w 5160432"/>
              <a:gd name="connsiteY4096" fmla="*/ 568331 h 3264836"/>
              <a:gd name="connsiteX4097" fmla="*/ 3715300 w 5160432"/>
              <a:gd name="connsiteY4097" fmla="*/ 568331 h 3264836"/>
              <a:gd name="connsiteX4098" fmla="*/ 3705039 w 5160432"/>
              <a:gd name="connsiteY4098" fmla="*/ 572729 h 3264836"/>
              <a:gd name="connsiteX4099" fmla="*/ 3698509 w 5160432"/>
              <a:gd name="connsiteY4099" fmla="*/ 577357 h 3264836"/>
              <a:gd name="connsiteX4100" fmla="*/ 3696176 w 5160432"/>
              <a:gd name="connsiteY4100" fmla="*/ 580134 h 3264836"/>
              <a:gd name="connsiteX4101" fmla="*/ 3697109 w 5160432"/>
              <a:gd name="connsiteY4101" fmla="*/ 586151 h 3264836"/>
              <a:gd name="connsiteX4102" fmla="*/ 3696643 w 5160432"/>
              <a:gd name="connsiteY4102" fmla="*/ 586151 h 3264836"/>
              <a:gd name="connsiteX4103" fmla="*/ 3706438 w 5160432"/>
              <a:gd name="connsiteY4103" fmla="*/ 589623 h 3264836"/>
              <a:gd name="connsiteX4104" fmla="*/ 3705505 w 5160432"/>
              <a:gd name="connsiteY4104" fmla="*/ 590548 h 3264836"/>
              <a:gd name="connsiteX4105" fmla="*/ 3724163 w 5160432"/>
              <a:gd name="connsiteY4105" fmla="*/ 590317 h 3264836"/>
              <a:gd name="connsiteX4106" fmla="*/ 3732559 w 5160432"/>
              <a:gd name="connsiteY4106" fmla="*/ 594714 h 3264836"/>
              <a:gd name="connsiteX4107" fmla="*/ 3705971 w 5160432"/>
              <a:gd name="connsiteY4107" fmla="*/ 600037 h 3264836"/>
              <a:gd name="connsiteX4108" fmla="*/ 3697109 w 5160432"/>
              <a:gd name="connsiteY4108" fmla="*/ 599805 h 3264836"/>
              <a:gd name="connsiteX4109" fmla="*/ 3696176 w 5160432"/>
              <a:gd name="connsiteY4109" fmla="*/ 599574 h 3264836"/>
              <a:gd name="connsiteX4110" fmla="*/ 3693844 w 5160432"/>
              <a:gd name="connsiteY4110" fmla="*/ 597954 h 3264836"/>
              <a:gd name="connsiteX4111" fmla="*/ 3694776 w 5160432"/>
              <a:gd name="connsiteY4111" fmla="*/ 597028 h 3264836"/>
              <a:gd name="connsiteX4112" fmla="*/ 3658394 w 5160432"/>
              <a:gd name="connsiteY4112" fmla="*/ 598648 h 3264836"/>
              <a:gd name="connsiteX4113" fmla="*/ 3636471 w 5160432"/>
              <a:gd name="connsiteY4113" fmla="*/ 599575 h 3264836"/>
              <a:gd name="connsiteX4114" fmla="*/ 3597289 w 5160432"/>
              <a:gd name="connsiteY4114" fmla="*/ 603045 h 3264836"/>
              <a:gd name="connsiteX4115" fmla="*/ 3584228 w 5160432"/>
              <a:gd name="connsiteY4115" fmla="*/ 603971 h 3264836"/>
              <a:gd name="connsiteX4116" fmla="*/ 3548312 w 5160432"/>
              <a:gd name="connsiteY4116" fmla="*/ 607905 h 3264836"/>
              <a:gd name="connsiteX4117" fmla="*/ 3544113 w 5160432"/>
              <a:gd name="connsiteY4117" fmla="*/ 607442 h 3264836"/>
              <a:gd name="connsiteX4118" fmla="*/ 3540382 w 5160432"/>
              <a:gd name="connsiteY4118" fmla="*/ 608368 h 3264836"/>
              <a:gd name="connsiteX4119" fmla="*/ 3503066 w 5160432"/>
              <a:gd name="connsiteY4119" fmla="*/ 612071 h 3264836"/>
              <a:gd name="connsiteX4120" fmla="*/ 3488140 w 5160432"/>
              <a:gd name="connsiteY4120" fmla="*/ 612997 h 3264836"/>
              <a:gd name="connsiteX4121" fmla="*/ 3485807 w 5160432"/>
              <a:gd name="connsiteY4121" fmla="*/ 615774 h 3264836"/>
              <a:gd name="connsiteX4122" fmla="*/ 3486250 w 5160432"/>
              <a:gd name="connsiteY4122" fmla="*/ 616159 h 3264836"/>
              <a:gd name="connsiteX4123" fmla="*/ 3523411 w 5160432"/>
              <a:gd name="connsiteY4123" fmla="*/ 615887 h 3264836"/>
              <a:gd name="connsiteX4124" fmla="*/ 3840598 w 5160432"/>
              <a:gd name="connsiteY4124" fmla="*/ 614267 h 3264836"/>
              <a:gd name="connsiteX4125" fmla="*/ 4048635 w 5160432"/>
              <a:gd name="connsiteY4125" fmla="*/ 612415 h 3264836"/>
              <a:gd name="connsiteX4126" fmla="*/ 4048169 w 5160432"/>
              <a:gd name="connsiteY4126" fmla="*/ 612647 h 3264836"/>
              <a:gd name="connsiteX4127" fmla="*/ 4143791 w 5160432"/>
              <a:gd name="connsiteY4127" fmla="*/ 611952 h 3264836"/>
              <a:gd name="connsiteX4128" fmla="*/ 4175043 w 5160432"/>
              <a:gd name="connsiteY4128" fmla="*/ 612647 h 3264836"/>
              <a:gd name="connsiteX4129" fmla="*/ 4257138 w 5160432"/>
              <a:gd name="connsiteY4129" fmla="*/ 616118 h 3264836"/>
              <a:gd name="connsiteX4130" fmla="*/ 4333637 w 5160432"/>
              <a:gd name="connsiteY4130" fmla="*/ 621209 h 3264836"/>
              <a:gd name="connsiteX4131" fmla="*/ 4354627 w 5160432"/>
              <a:gd name="connsiteY4131" fmla="*/ 621441 h 3264836"/>
              <a:gd name="connsiteX4132" fmla="*/ 4369086 w 5160432"/>
              <a:gd name="connsiteY4132" fmla="*/ 621904 h 3264836"/>
              <a:gd name="connsiteX4133" fmla="*/ 4405003 w 5160432"/>
              <a:gd name="connsiteY4133" fmla="*/ 623987 h 3264836"/>
              <a:gd name="connsiteX4134" fmla="*/ 4407802 w 5160432"/>
              <a:gd name="connsiteY4134" fmla="*/ 625607 h 3264836"/>
              <a:gd name="connsiteX4135" fmla="*/ 4440453 w 5160432"/>
              <a:gd name="connsiteY4135" fmla="*/ 624449 h 3264836"/>
              <a:gd name="connsiteX4136" fmla="*/ 4465642 w 5160432"/>
              <a:gd name="connsiteY4136" fmla="*/ 625607 h 3264836"/>
              <a:gd name="connsiteX4137" fmla="*/ 4474504 w 5160432"/>
              <a:gd name="connsiteY4137" fmla="*/ 628615 h 3264836"/>
              <a:gd name="connsiteX4138" fmla="*/ 4475904 w 5160432"/>
              <a:gd name="connsiteY4138" fmla="*/ 628152 h 3264836"/>
              <a:gd name="connsiteX4139" fmla="*/ 4513686 w 5160432"/>
              <a:gd name="connsiteY4139" fmla="*/ 635789 h 3264836"/>
              <a:gd name="connsiteX4140" fmla="*/ 4513686 w 5160432"/>
              <a:gd name="connsiteY4140" fmla="*/ 636252 h 3264836"/>
              <a:gd name="connsiteX4141" fmla="*/ 4563596 w 5160432"/>
              <a:gd name="connsiteY4141" fmla="*/ 629772 h 3264836"/>
              <a:gd name="connsiteX4142" fmla="*/ 4570593 w 5160432"/>
              <a:gd name="connsiteY4142" fmla="*/ 629772 h 3264836"/>
              <a:gd name="connsiteX4143" fmla="*/ 4608842 w 5160432"/>
              <a:gd name="connsiteY4143" fmla="*/ 638104 h 3264836"/>
              <a:gd name="connsiteX4144" fmla="*/ 4609775 w 5160432"/>
              <a:gd name="connsiteY4144" fmla="*/ 642269 h 3264836"/>
              <a:gd name="connsiteX4145" fmla="*/ 4616305 w 5160432"/>
              <a:gd name="connsiteY4145" fmla="*/ 644584 h 3264836"/>
              <a:gd name="connsiteX4146" fmla="*/ 4616771 w 5160432"/>
              <a:gd name="connsiteY4146" fmla="*/ 645741 h 3264836"/>
              <a:gd name="connsiteX4147" fmla="*/ 4636362 w 5160432"/>
              <a:gd name="connsiteY4147" fmla="*/ 645972 h 3264836"/>
              <a:gd name="connsiteX4148" fmla="*/ 4635429 w 5160432"/>
              <a:gd name="connsiteY4148" fmla="*/ 644815 h 3264836"/>
              <a:gd name="connsiteX4149" fmla="*/ 4658751 w 5160432"/>
              <a:gd name="connsiteY4149" fmla="*/ 641806 h 3264836"/>
              <a:gd name="connsiteX4150" fmla="*/ 4676477 w 5160432"/>
              <a:gd name="connsiteY4150" fmla="*/ 646898 h 3264836"/>
              <a:gd name="connsiteX4151" fmla="*/ 4668547 w 5160432"/>
              <a:gd name="connsiteY4151" fmla="*/ 648981 h 3264836"/>
              <a:gd name="connsiteX4152" fmla="*/ 4724055 w 5160432"/>
              <a:gd name="connsiteY4152" fmla="*/ 658238 h 3264836"/>
              <a:gd name="connsiteX4153" fmla="*/ 4724521 w 5160432"/>
              <a:gd name="connsiteY4153" fmla="*/ 659858 h 3264836"/>
              <a:gd name="connsiteX4154" fmla="*/ 4755306 w 5160432"/>
              <a:gd name="connsiteY4154" fmla="*/ 660552 h 3264836"/>
              <a:gd name="connsiteX4155" fmla="*/ 4766968 w 5160432"/>
              <a:gd name="connsiteY4155" fmla="*/ 656618 h 3264836"/>
              <a:gd name="connsiteX4156" fmla="*/ 4779563 w 5160432"/>
              <a:gd name="connsiteY4156" fmla="*/ 656386 h 3264836"/>
              <a:gd name="connsiteX4157" fmla="*/ 4799620 w 5160432"/>
              <a:gd name="connsiteY4157" fmla="*/ 660321 h 3264836"/>
              <a:gd name="connsiteX4158" fmla="*/ 4755306 w 5160432"/>
              <a:gd name="connsiteY4158" fmla="*/ 664024 h 3264836"/>
              <a:gd name="connsiteX4159" fmla="*/ 4747378 w 5160432"/>
              <a:gd name="connsiteY4159" fmla="*/ 665181 h 3264836"/>
              <a:gd name="connsiteX4160" fmla="*/ 4723121 w 5160432"/>
              <a:gd name="connsiteY4160" fmla="*/ 664255 h 3264836"/>
              <a:gd name="connsiteX4161" fmla="*/ 4721723 w 5160432"/>
              <a:gd name="connsiteY4161" fmla="*/ 665412 h 3264836"/>
              <a:gd name="connsiteX4162" fmla="*/ 4686272 w 5160432"/>
              <a:gd name="connsiteY4162" fmla="*/ 665181 h 3264836"/>
              <a:gd name="connsiteX4163" fmla="*/ 4603711 w 5160432"/>
              <a:gd name="connsiteY4163" fmla="*/ 664255 h 3264836"/>
              <a:gd name="connsiteX4164" fmla="*/ 4485233 w 5160432"/>
              <a:gd name="connsiteY4164" fmla="*/ 660784 h 3264836"/>
              <a:gd name="connsiteX4165" fmla="*/ 4393808 w 5160432"/>
              <a:gd name="connsiteY4165" fmla="*/ 660089 h 3264836"/>
              <a:gd name="connsiteX4166" fmla="*/ 4275329 w 5160432"/>
              <a:gd name="connsiteY4166" fmla="*/ 656618 h 3264836"/>
              <a:gd name="connsiteX4167" fmla="*/ 4096679 w 5160432"/>
              <a:gd name="connsiteY4167" fmla="*/ 655924 h 3264836"/>
              <a:gd name="connsiteX4168" fmla="*/ 4062162 w 5160432"/>
              <a:gd name="connsiteY4168" fmla="*/ 654072 h 3264836"/>
              <a:gd name="connsiteX4169" fmla="*/ 3441845 w 5160432"/>
              <a:gd name="connsiteY4169" fmla="*/ 654072 h 3264836"/>
              <a:gd name="connsiteX4170" fmla="*/ 3431233 w 5160432"/>
              <a:gd name="connsiteY4170" fmla="*/ 655348 h 3264836"/>
              <a:gd name="connsiteX4171" fmla="*/ 3423303 w 5160432"/>
              <a:gd name="connsiteY4171" fmla="*/ 655348 h 3264836"/>
              <a:gd name="connsiteX4172" fmla="*/ 3399046 w 5160432"/>
              <a:gd name="connsiteY4172" fmla="*/ 655348 h 3264836"/>
              <a:gd name="connsiteX4173" fmla="*/ 3374793 w 5160432"/>
              <a:gd name="connsiteY4173" fmla="*/ 656042 h 3264836"/>
              <a:gd name="connsiteX4174" fmla="*/ 3226461 w 5160432"/>
              <a:gd name="connsiteY4174" fmla="*/ 656042 h 3264836"/>
              <a:gd name="connsiteX4175" fmla="*/ 3139235 w 5160432"/>
              <a:gd name="connsiteY4175" fmla="*/ 656042 h 3264836"/>
              <a:gd name="connsiteX4176" fmla="*/ 3136903 w 5160432"/>
              <a:gd name="connsiteY4176" fmla="*/ 659051 h 3264836"/>
              <a:gd name="connsiteX4177" fmla="*/ 3138302 w 5160432"/>
              <a:gd name="connsiteY4177" fmla="*/ 660671 h 3264836"/>
              <a:gd name="connsiteX4178" fmla="*/ 3156027 w 5160432"/>
              <a:gd name="connsiteY4178" fmla="*/ 665299 h 3264836"/>
              <a:gd name="connsiteX4179" fmla="*/ 3156117 w 5160432"/>
              <a:gd name="connsiteY4179" fmla="*/ 665319 h 3264836"/>
              <a:gd name="connsiteX4180" fmla="*/ 3174973 w 5160432"/>
              <a:gd name="connsiteY4180" fmla="*/ 664486 h 3264836"/>
              <a:gd name="connsiteX4181" fmla="*/ 3236077 w 5160432"/>
              <a:gd name="connsiteY4181" fmla="*/ 664255 h 3264836"/>
              <a:gd name="connsiteX4182" fmla="*/ 3244940 w 5160432"/>
              <a:gd name="connsiteY4182" fmla="*/ 664486 h 3264836"/>
              <a:gd name="connsiteX4183" fmla="*/ 3424524 w 5160432"/>
              <a:gd name="connsiteY4183" fmla="*/ 660783 h 3264836"/>
              <a:gd name="connsiteX4184" fmla="*/ 3449712 w 5160432"/>
              <a:gd name="connsiteY4184" fmla="*/ 661015 h 3264836"/>
              <a:gd name="connsiteX4185" fmla="*/ 3618100 w 5160432"/>
              <a:gd name="connsiteY4185" fmla="*/ 662866 h 3264836"/>
              <a:gd name="connsiteX4186" fmla="*/ 3664278 w 5160432"/>
              <a:gd name="connsiteY4186" fmla="*/ 665412 h 3264836"/>
              <a:gd name="connsiteX4187" fmla="*/ 3663346 w 5160432"/>
              <a:gd name="connsiteY4187" fmla="*/ 665180 h 3264836"/>
              <a:gd name="connsiteX4188" fmla="*/ 3677340 w 5160432"/>
              <a:gd name="connsiteY4188" fmla="*/ 665412 h 3264836"/>
              <a:gd name="connsiteX4189" fmla="*/ 3731447 w 5160432"/>
              <a:gd name="connsiteY4189" fmla="*/ 665180 h 3264836"/>
              <a:gd name="connsiteX4190" fmla="*/ 3746374 w 5160432"/>
              <a:gd name="connsiteY4190" fmla="*/ 665180 h 3264836"/>
              <a:gd name="connsiteX4191" fmla="*/ 3774829 w 5160432"/>
              <a:gd name="connsiteY4191" fmla="*/ 665180 h 3264836"/>
              <a:gd name="connsiteX4192" fmla="*/ 3935287 w 5160432"/>
              <a:gd name="connsiteY4192" fmla="*/ 668652 h 3264836"/>
              <a:gd name="connsiteX4193" fmla="*/ 3961408 w 5160432"/>
              <a:gd name="connsiteY4193" fmla="*/ 668652 h 3264836"/>
              <a:gd name="connsiteX4194" fmla="*/ 3987529 w 5160432"/>
              <a:gd name="connsiteY4194" fmla="*/ 668420 h 3264836"/>
              <a:gd name="connsiteX4195" fmla="*/ 4073822 w 5160432"/>
              <a:gd name="connsiteY4195" fmla="*/ 669115 h 3264836"/>
              <a:gd name="connsiteX4196" fmla="*/ 4143324 w 5160432"/>
              <a:gd name="connsiteY4196" fmla="*/ 671429 h 3264836"/>
              <a:gd name="connsiteX4197" fmla="*/ 4145656 w 5160432"/>
              <a:gd name="connsiteY4197" fmla="*/ 673049 h 3264836"/>
              <a:gd name="connsiteX4198" fmla="*/ 4153585 w 5160432"/>
              <a:gd name="connsiteY4198" fmla="*/ 672817 h 3264836"/>
              <a:gd name="connsiteX4199" fmla="*/ 4168979 w 5160432"/>
              <a:gd name="connsiteY4199" fmla="*/ 673512 h 3264836"/>
              <a:gd name="connsiteX4200" fmla="*/ 4190435 w 5160432"/>
              <a:gd name="connsiteY4200" fmla="*/ 673280 h 3264836"/>
              <a:gd name="connsiteX4201" fmla="*/ 4210959 w 5160432"/>
              <a:gd name="connsiteY4201" fmla="*/ 673512 h 3264836"/>
              <a:gd name="connsiteX4202" fmla="*/ 4216090 w 5160432"/>
              <a:gd name="connsiteY4202" fmla="*/ 676057 h 3264836"/>
              <a:gd name="connsiteX4203" fmla="*/ 4220755 w 5160432"/>
              <a:gd name="connsiteY4203" fmla="*/ 675363 h 3264836"/>
              <a:gd name="connsiteX4204" fmla="*/ 4302383 w 5160432"/>
              <a:gd name="connsiteY4204" fmla="*/ 681612 h 3264836"/>
              <a:gd name="connsiteX4205" fmla="*/ 4305182 w 5160432"/>
              <a:gd name="connsiteY4205" fmla="*/ 683000 h 3264836"/>
              <a:gd name="connsiteX4206" fmla="*/ 4308913 w 5160432"/>
              <a:gd name="connsiteY4206" fmla="*/ 682537 h 3264836"/>
              <a:gd name="connsiteX4207" fmla="*/ 4330837 w 5160432"/>
              <a:gd name="connsiteY4207" fmla="*/ 683926 h 3264836"/>
              <a:gd name="connsiteX4208" fmla="*/ 4398938 w 5160432"/>
              <a:gd name="connsiteY4208" fmla="*/ 686240 h 3264836"/>
              <a:gd name="connsiteX4209" fmla="*/ 4407801 w 5160432"/>
              <a:gd name="connsiteY4209" fmla="*/ 681843 h 3264836"/>
              <a:gd name="connsiteX4210" fmla="*/ 4424126 w 5160432"/>
              <a:gd name="connsiteY4210" fmla="*/ 682769 h 3264836"/>
              <a:gd name="connsiteX4211" fmla="*/ 4441851 w 5160432"/>
              <a:gd name="connsiteY4211" fmla="*/ 682074 h 3264836"/>
              <a:gd name="connsiteX4212" fmla="*/ 4477302 w 5160432"/>
              <a:gd name="connsiteY4212" fmla="*/ 685546 h 3264836"/>
              <a:gd name="connsiteX4213" fmla="*/ 4485231 w 5160432"/>
              <a:gd name="connsiteY4213" fmla="*/ 686472 h 3264836"/>
              <a:gd name="connsiteX4214" fmla="*/ 4488496 w 5160432"/>
              <a:gd name="connsiteY4214" fmla="*/ 689943 h 3264836"/>
              <a:gd name="connsiteX4215" fmla="*/ 4495027 w 5160432"/>
              <a:gd name="connsiteY4215" fmla="*/ 690406 h 3264836"/>
              <a:gd name="connsiteX4216" fmla="*/ 4469838 w 5160432"/>
              <a:gd name="connsiteY4216" fmla="*/ 694340 h 3264836"/>
              <a:gd name="connsiteX4217" fmla="*/ 4450247 w 5160432"/>
              <a:gd name="connsiteY4217" fmla="*/ 694340 h 3264836"/>
              <a:gd name="connsiteX4218" fmla="*/ 4425526 w 5160432"/>
              <a:gd name="connsiteY4218" fmla="*/ 694572 h 3264836"/>
              <a:gd name="connsiteX4219" fmla="*/ 4383545 w 5160432"/>
              <a:gd name="connsiteY4219" fmla="*/ 695034 h 3264836"/>
              <a:gd name="connsiteX4220" fmla="*/ 4405469 w 5160432"/>
              <a:gd name="connsiteY4220" fmla="*/ 699432 h 3264836"/>
              <a:gd name="connsiteX4221" fmla="*/ 4410133 w 5160432"/>
              <a:gd name="connsiteY4221" fmla="*/ 701283 h 3264836"/>
              <a:gd name="connsiteX4222" fmla="*/ 4414797 w 5160432"/>
              <a:gd name="connsiteY4222" fmla="*/ 701977 h 3264836"/>
              <a:gd name="connsiteX4223" fmla="*/ 4426925 w 5160432"/>
              <a:gd name="connsiteY4223" fmla="*/ 699663 h 3264836"/>
              <a:gd name="connsiteX4224" fmla="*/ 4539339 w 5160432"/>
              <a:gd name="connsiteY4224" fmla="*/ 707532 h 3264836"/>
              <a:gd name="connsiteX4225" fmla="*/ 4539807 w 5160432"/>
              <a:gd name="connsiteY4225" fmla="*/ 708457 h 3264836"/>
              <a:gd name="connsiteX4226" fmla="*/ 4564994 w 5160432"/>
              <a:gd name="connsiteY4226" fmla="*/ 708920 h 3264836"/>
              <a:gd name="connsiteX4227" fmla="*/ 4563129 w 5160432"/>
              <a:gd name="connsiteY4227" fmla="*/ 707994 h 3264836"/>
              <a:gd name="connsiteX4228" fmla="*/ 4564061 w 5160432"/>
              <a:gd name="connsiteY4228" fmla="*/ 706837 h 3264836"/>
              <a:gd name="connsiteX4229" fmla="*/ 4573390 w 5160432"/>
              <a:gd name="connsiteY4229" fmla="*/ 707300 h 3264836"/>
              <a:gd name="connsiteX4230" fmla="*/ 4590183 w 5160432"/>
              <a:gd name="connsiteY4230" fmla="*/ 707069 h 3264836"/>
              <a:gd name="connsiteX4231" fmla="*/ 4607442 w 5160432"/>
              <a:gd name="connsiteY4231" fmla="*/ 709152 h 3264836"/>
              <a:gd name="connsiteX4232" fmla="*/ 4634030 w 5160432"/>
              <a:gd name="connsiteY4232" fmla="*/ 708226 h 3264836"/>
              <a:gd name="connsiteX4233" fmla="*/ 4615372 w 5160432"/>
              <a:gd name="connsiteY4233" fmla="*/ 716326 h 3264836"/>
              <a:gd name="connsiteX4234" fmla="*/ 4602777 w 5160432"/>
              <a:gd name="connsiteY4234" fmla="*/ 716094 h 3264836"/>
              <a:gd name="connsiteX4235" fmla="*/ 4599512 w 5160432"/>
              <a:gd name="connsiteY4235" fmla="*/ 712623 h 3264836"/>
              <a:gd name="connsiteX4236" fmla="*/ 4564529 w 5160432"/>
              <a:gd name="connsiteY4236" fmla="*/ 712160 h 3264836"/>
              <a:gd name="connsiteX4237" fmla="*/ 4539339 w 5160432"/>
              <a:gd name="connsiteY4237" fmla="*/ 712392 h 3264836"/>
              <a:gd name="connsiteX4238" fmla="*/ 4535608 w 5160432"/>
              <a:gd name="connsiteY4238" fmla="*/ 714243 h 3264836"/>
              <a:gd name="connsiteX4239" fmla="*/ 4451181 w 5160432"/>
              <a:gd name="connsiteY4239" fmla="*/ 713086 h 3264836"/>
              <a:gd name="connsiteX4240" fmla="*/ 4262735 w 5160432"/>
              <a:gd name="connsiteY4240" fmla="*/ 711929 h 3264836"/>
              <a:gd name="connsiteX4241" fmla="*/ 4257138 w 5160432"/>
              <a:gd name="connsiteY4241" fmla="*/ 710077 h 3264836"/>
              <a:gd name="connsiteX4242" fmla="*/ 4254339 w 5160432"/>
              <a:gd name="connsiteY4242" fmla="*/ 710309 h 3264836"/>
              <a:gd name="connsiteX4243" fmla="*/ 4196499 w 5160432"/>
              <a:gd name="connsiteY4243" fmla="*/ 711234 h 3264836"/>
              <a:gd name="connsiteX4244" fmla="*/ 4169445 w 5160432"/>
              <a:gd name="connsiteY4244" fmla="*/ 712623 h 3264836"/>
              <a:gd name="connsiteX4245" fmla="*/ 4185771 w 5160432"/>
              <a:gd name="connsiteY4245" fmla="*/ 713086 h 3264836"/>
              <a:gd name="connsiteX4246" fmla="*/ 4197432 w 5160432"/>
              <a:gd name="connsiteY4246" fmla="*/ 716326 h 3264836"/>
              <a:gd name="connsiteX4247" fmla="*/ 4236614 w 5160432"/>
              <a:gd name="connsiteY4247" fmla="*/ 717252 h 3264836"/>
              <a:gd name="connsiteX4248" fmla="*/ 4245885 w 5160432"/>
              <a:gd name="connsiteY4248" fmla="*/ 722835 h 3264836"/>
              <a:gd name="connsiteX4249" fmla="*/ 4239631 w 5160432"/>
              <a:gd name="connsiteY4249" fmla="*/ 729069 h 3264836"/>
              <a:gd name="connsiteX4250" fmla="*/ 4232007 w 5160432"/>
              <a:gd name="connsiteY4250" fmla="*/ 731687 h 3264836"/>
              <a:gd name="connsiteX4251" fmla="*/ 4222620 w 5160432"/>
              <a:gd name="connsiteY4251" fmla="*/ 733683 h 3264836"/>
              <a:gd name="connsiteX4252" fmla="*/ 4223087 w 5160432"/>
              <a:gd name="connsiteY4252" fmla="*/ 733683 h 3264836"/>
              <a:gd name="connsiteX4253" fmla="*/ 4221221 w 5160432"/>
              <a:gd name="connsiteY4253" fmla="*/ 736923 h 3264836"/>
              <a:gd name="connsiteX4254" fmla="*/ 4223553 w 5160432"/>
              <a:gd name="connsiteY4254" fmla="*/ 738311 h 3264836"/>
              <a:gd name="connsiteX4255" fmla="*/ 4241278 w 5160432"/>
              <a:gd name="connsiteY4255" fmla="*/ 742477 h 3264836"/>
              <a:gd name="connsiteX4256" fmla="*/ 4249208 w 5160432"/>
              <a:gd name="connsiteY4256" fmla="*/ 741783 h 3264836"/>
              <a:gd name="connsiteX4257" fmla="*/ 4272064 w 5160432"/>
              <a:gd name="connsiteY4257" fmla="*/ 743403 h 3264836"/>
              <a:gd name="connsiteX4258" fmla="*/ 4241745 w 5160432"/>
              <a:gd name="connsiteY4258" fmla="*/ 747106 h 3264836"/>
              <a:gd name="connsiteX4259" fmla="*/ 4233815 w 5160432"/>
              <a:gd name="connsiteY4259" fmla="*/ 748957 h 3264836"/>
              <a:gd name="connsiteX4260" fmla="*/ 4158577 w 5160432"/>
              <a:gd name="connsiteY4260" fmla="*/ 749413 h 3264836"/>
              <a:gd name="connsiteX4261" fmla="*/ 4135297 w 5160432"/>
              <a:gd name="connsiteY4261" fmla="*/ 755343 h 3264836"/>
              <a:gd name="connsiteX4262" fmla="*/ 4135394 w 5160432"/>
              <a:gd name="connsiteY4262" fmla="*/ 755206 h 3264836"/>
              <a:gd name="connsiteX4263" fmla="*/ 4134927 w 5160432"/>
              <a:gd name="connsiteY4263" fmla="*/ 755437 h 3264836"/>
              <a:gd name="connsiteX4264" fmla="*/ 4135297 w 5160432"/>
              <a:gd name="connsiteY4264" fmla="*/ 755343 h 3264836"/>
              <a:gd name="connsiteX4265" fmla="*/ 4130554 w 5160432"/>
              <a:gd name="connsiteY4265" fmla="*/ 762004 h 3264836"/>
              <a:gd name="connsiteX4266" fmla="*/ 4135860 w 5160432"/>
              <a:gd name="connsiteY4266" fmla="*/ 768628 h 3264836"/>
              <a:gd name="connsiteX4267" fmla="*/ 4238013 w 5160432"/>
              <a:gd name="connsiteY4267" fmla="*/ 769091 h 3264836"/>
              <a:gd name="connsiteX4268" fmla="*/ 4252007 w 5160432"/>
              <a:gd name="connsiteY4268" fmla="*/ 769091 h 3264836"/>
              <a:gd name="connsiteX4269" fmla="*/ 4448848 w 5160432"/>
              <a:gd name="connsiteY4269" fmla="*/ 768860 h 3264836"/>
              <a:gd name="connsiteX4270" fmla="*/ 4512752 w 5160432"/>
              <a:gd name="connsiteY4270" fmla="*/ 772794 h 3264836"/>
              <a:gd name="connsiteX4271" fmla="*/ 4568260 w 5160432"/>
              <a:gd name="connsiteY4271" fmla="*/ 780431 h 3264836"/>
              <a:gd name="connsiteX4272" fmla="*/ 4574790 w 5160432"/>
              <a:gd name="connsiteY4272" fmla="*/ 780431 h 3264836"/>
              <a:gd name="connsiteX4273" fmla="*/ 4590649 w 5160432"/>
              <a:gd name="connsiteY4273" fmla="*/ 773257 h 3264836"/>
              <a:gd name="connsiteX4274" fmla="*/ 4590184 w 5160432"/>
              <a:gd name="connsiteY4274" fmla="*/ 773257 h 3264836"/>
              <a:gd name="connsiteX4275" fmla="*/ 4598579 w 5160432"/>
              <a:gd name="connsiteY4275" fmla="*/ 773026 h 3264836"/>
              <a:gd name="connsiteX4276" fmla="*/ 4624700 w 5160432"/>
              <a:gd name="connsiteY4276" fmla="*/ 776960 h 3264836"/>
              <a:gd name="connsiteX4277" fmla="*/ 4633563 w 5160432"/>
              <a:gd name="connsiteY4277" fmla="*/ 777191 h 3264836"/>
              <a:gd name="connsiteX4278" fmla="*/ 4640560 w 5160432"/>
              <a:gd name="connsiteY4278" fmla="*/ 775340 h 3264836"/>
              <a:gd name="connsiteX4279" fmla="*/ 4642426 w 5160432"/>
              <a:gd name="connsiteY4279" fmla="*/ 772794 h 3264836"/>
              <a:gd name="connsiteX4280" fmla="*/ 4670412 w 5160432"/>
              <a:gd name="connsiteY4280" fmla="*/ 773488 h 3264836"/>
              <a:gd name="connsiteX4281" fmla="*/ 4683473 w 5160432"/>
              <a:gd name="connsiteY4281" fmla="*/ 773488 h 3264836"/>
              <a:gd name="connsiteX4282" fmla="*/ 4690470 w 5160432"/>
              <a:gd name="connsiteY4282" fmla="*/ 777423 h 3264836"/>
              <a:gd name="connsiteX4283" fmla="*/ 4694201 w 5160432"/>
              <a:gd name="connsiteY4283" fmla="*/ 777191 h 3264836"/>
              <a:gd name="connsiteX4284" fmla="*/ 4713326 w 5160432"/>
              <a:gd name="connsiteY4284" fmla="*/ 773026 h 3264836"/>
              <a:gd name="connsiteX4285" fmla="*/ 4738048 w 5160432"/>
              <a:gd name="connsiteY4285" fmla="*/ 773026 h 3264836"/>
              <a:gd name="connsiteX4286" fmla="*/ 4766501 w 5160432"/>
              <a:gd name="connsiteY4286" fmla="*/ 779737 h 3264836"/>
              <a:gd name="connsiteX4287" fmla="*/ 4769766 w 5160432"/>
              <a:gd name="connsiteY4287" fmla="*/ 780894 h 3264836"/>
              <a:gd name="connsiteX4288" fmla="*/ 4772565 w 5160432"/>
              <a:gd name="connsiteY4288" fmla="*/ 780663 h 3264836"/>
              <a:gd name="connsiteX4289" fmla="*/ 4773498 w 5160432"/>
              <a:gd name="connsiteY4289" fmla="*/ 777191 h 3264836"/>
              <a:gd name="connsiteX4290" fmla="*/ 4785159 w 5160432"/>
              <a:gd name="connsiteY4290" fmla="*/ 781820 h 3264836"/>
              <a:gd name="connsiteX4291" fmla="*/ 4782827 w 5160432"/>
              <a:gd name="connsiteY4291" fmla="*/ 782051 h 3264836"/>
              <a:gd name="connsiteX4292" fmla="*/ 4780494 w 5160432"/>
              <a:gd name="connsiteY4292" fmla="*/ 781820 h 3264836"/>
              <a:gd name="connsiteX4293" fmla="*/ 4783293 w 5160432"/>
              <a:gd name="connsiteY4293" fmla="*/ 784828 h 3264836"/>
              <a:gd name="connsiteX4294" fmla="*/ 4786092 w 5160432"/>
              <a:gd name="connsiteY4294" fmla="*/ 784134 h 3264836"/>
              <a:gd name="connsiteX4295" fmla="*/ 4796820 w 5160432"/>
              <a:gd name="connsiteY4295" fmla="*/ 784366 h 3264836"/>
              <a:gd name="connsiteX4296" fmla="*/ 4816877 w 5160432"/>
              <a:gd name="connsiteY4296" fmla="*/ 785986 h 3264836"/>
              <a:gd name="connsiteX4297" fmla="*/ 4834603 w 5160432"/>
              <a:gd name="connsiteY4297" fmla="*/ 785754 h 3264836"/>
              <a:gd name="connsiteX4298" fmla="*/ 4836468 w 5160432"/>
              <a:gd name="connsiteY4298" fmla="*/ 777886 h 3264836"/>
              <a:gd name="connsiteX4299" fmla="*/ 4852328 w 5160432"/>
              <a:gd name="connsiteY4299" fmla="*/ 782977 h 3264836"/>
              <a:gd name="connsiteX4300" fmla="*/ 4847663 w 5160432"/>
              <a:gd name="connsiteY4300" fmla="*/ 784366 h 3264836"/>
              <a:gd name="connsiteX4301" fmla="*/ 4852328 w 5160432"/>
              <a:gd name="connsiteY4301" fmla="*/ 785060 h 3264836"/>
              <a:gd name="connsiteX4302" fmla="*/ 4903171 w 5160432"/>
              <a:gd name="connsiteY4302" fmla="*/ 795011 h 3264836"/>
              <a:gd name="connsiteX4303" fmla="*/ 4906436 w 5160432"/>
              <a:gd name="connsiteY4303" fmla="*/ 796168 h 3264836"/>
              <a:gd name="connsiteX4304" fmla="*/ 4905036 w 5160432"/>
              <a:gd name="connsiteY4304" fmla="*/ 797557 h 3264836"/>
              <a:gd name="connsiteX4305" fmla="*/ 4912967 w 5160432"/>
              <a:gd name="connsiteY4305" fmla="*/ 798020 h 3264836"/>
              <a:gd name="connsiteX4306" fmla="*/ 4940021 w 5160432"/>
              <a:gd name="connsiteY4306" fmla="*/ 797788 h 3264836"/>
              <a:gd name="connsiteX4307" fmla="*/ 4948883 w 5160432"/>
              <a:gd name="connsiteY4307" fmla="*/ 798714 h 3264836"/>
              <a:gd name="connsiteX4308" fmla="*/ 4956812 w 5160432"/>
              <a:gd name="connsiteY4308" fmla="*/ 798483 h 3264836"/>
              <a:gd name="connsiteX4309" fmla="*/ 4975005 w 5160432"/>
              <a:gd name="connsiteY4309" fmla="*/ 798020 h 3264836"/>
              <a:gd name="connsiteX4310" fmla="*/ 4982934 w 5160432"/>
              <a:gd name="connsiteY4310" fmla="*/ 794780 h 3264836"/>
              <a:gd name="connsiteX4311" fmla="*/ 4991797 w 5160432"/>
              <a:gd name="connsiteY4311" fmla="*/ 794780 h 3264836"/>
              <a:gd name="connsiteX4312" fmla="*/ 5000660 w 5160432"/>
              <a:gd name="connsiteY4312" fmla="*/ 798946 h 3264836"/>
              <a:gd name="connsiteX4313" fmla="*/ 4987599 w 5160432"/>
              <a:gd name="connsiteY4313" fmla="*/ 802880 h 3264836"/>
              <a:gd name="connsiteX4314" fmla="*/ 4918563 w 5160432"/>
              <a:gd name="connsiteY4314" fmla="*/ 802648 h 3264836"/>
              <a:gd name="connsiteX4315" fmla="*/ 4657352 w 5160432"/>
              <a:gd name="connsiteY4315" fmla="*/ 803574 h 3264836"/>
              <a:gd name="connsiteX4316" fmla="*/ 4265534 w 5160432"/>
              <a:gd name="connsiteY4316" fmla="*/ 801954 h 3264836"/>
              <a:gd name="connsiteX4317" fmla="*/ 4231017 w 5160432"/>
              <a:gd name="connsiteY4317" fmla="*/ 802880 h 3264836"/>
              <a:gd name="connsiteX4318" fmla="*/ 4226818 w 5160432"/>
              <a:gd name="connsiteY4318" fmla="*/ 801028 h 3264836"/>
              <a:gd name="connsiteX4319" fmla="*/ 4093879 w 5160432"/>
              <a:gd name="connsiteY4319" fmla="*/ 801260 h 3264836"/>
              <a:gd name="connsiteX4320" fmla="*/ 4058429 w 5160432"/>
              <a:gd name="connsiteY4320" fmla="*/ 807971 h 3264836"/>
              <a:gd name="connsiteX4321" fmla="*/ 4058429 w 5160432"/>
              <a:gd name="connsiteY4321" fmla="*/ 808897 h 3264836"/>
              <a:gd name="connsiteX4322" fmla="*/ 4061228 w 5160432"/>
              <a:gd name="connsiteY4322" fmla="*/ 809360 h 3264836"/>
              <a:gd name="connsiteX4323" fmla="*/ 4063560 w 5160432"/>
              <a:gd name="connsiteY4323" fmla="*/ 812137 h 3264836"/>
              <a:gd name="connsiteX4324" fmla="*/ 4071490 w 5160432"/>
              <a:gd name="connsiteY4324" fmla="*/ 821163 h 3264836"/>
              <a:gd name="connsiteX4325" fmla="*/ 4088748 w 5160432"/>
              <a:gd name="connsiteY4325" fmla="*/ 821163 h 3264836"/>
              <a:gd name="connsiteX4326" fmla="*/ 4114870 w 5160432"/>
              <a:gd name="connsiteY4326" fmla="*/ 820700 h 3264836"/>
              <a:gd name="connsiteX4327" fmla="*/ 4123732 w 5160432"/>
              <a:gd name="connsiteY4327" fmla="*/ 820700 h 3264836"/>
              <a:gd name="connsiteX4328" fmla="*/ 4137726 w 5160432"/>
              <a:gd name="connsiteY4328" fmla="*/ 820005 h 3264836"/>
              <a:gd name="connsiteX4329" fmla="*/ 4168046 w 5160432"/>
              <a:gd name="connsiteY4329" fmla="*/ 816765 h 3264836"/>
              <a:gd name="connsiteX4330" fmla="*/ 4182972 w 5160432"/>
              <a:gd name="connsiteY4330" fmla="*/ 816997 h 3264836"/>
              <a:gd name="connsiteX4331" fmla="*/ 4201164 w 5160432"/>
              <a:gd name="connsiteY4331" fmla="*/ 821394 h 3264836"/>
              <a:gd name="connsiteX4332" fmla="*/ 4210959 w 5160432"/>
              <a:gd name="connsiteY4332" fmla="*/ 825097 h 3264836"/>
              <a:gd name="connsiteX4333" fmla="*/ 4210026 w 5160432"/>
              <a:gd name="connsiteY4333" fmla="*/ 825791 h 3264836"/>
              <a:gd name="connsiteX4334" fmla="*/ 4220288 w 5160432"/>
              <a:gd name="connsiteY4334" fmla="*/ 823940 h 3264836"/>
              <a:gd name="connsiteX4335" fmla="*/ 4224953 w 5160432"/>
              <a:gd name="connsiteY4335" fmla="*/ 823477 h 3264836"/>
              <a:gd name="connsiteX4336" fmla="*/ 4226352 w 5160432"/>
              <a:gd name="connsiteY4336" fmla="*/ 823708 h 3264836"/>
              <a:gd name="connsiteX4337" fmla="*/ 4229151 w 5160432"/>
              <a:gd name="connsiteY4337" fmla="*/ 821163 h 3264836"/>
              <a:gd name="connsiteX4338" fmla="*/ 4246410 w 5160432"/>
              <a:gd name="connsiteY4338" fmla="*/ 820931 h 3264836"/>
              <a:gd name="connsiteX4339" fmla="*/ 4248742 w 5160432"/>
              <a:gd name="connsiteY4339" fmla="*/ 824171 h 3264836"/>
              <a:gd name="connsiteX4340" fmla="*/ 4248275 w 5160432"/>
              <a:gd name="connsiteY4340" fmla="*/ 824634 h 3264836"/>
              <a:gd name="connsiteX4341" fmla="*/ 4248741 w 5160432"/>
              <a:gd name="connsiteY4341" fmla="*/ 824634 h 3264836"/>
              <a:gd name="connsiteX4342" fmla="*/ 4254339 w 5160432"/>
              <a:gd name="connsiteY4342" fmla="*/ 823940 h 3264836"/>
              <a:gd name="connsiteX4343" fmla="*/ 4263668 w 5160432"/>
              <a:gd name="connsiteY4343" fmla="*/ 825097 h 3264836"/>
              <a:gd name="connsiteX4344" fmla="*/ 4266933 w 5160432"/>
              <a:gd name="connsiteY4344" fmla="*/ 829494 h 3264836"/>
              <a:gd name="connsiteX4345" fmla="*/ 4279994 w 5160432"/>
              <a:gd name="connsiteY4345" fmla="*/ 829494 h 3264836"/>
              <a:gd name="connsiteX4346" fmla="*/ 4292588 w 5160432"/>
              <a:gd name="connsiteY4346" fmla="*/ 825791 h 3264836"/>
              <a:gd name="connsiteX4347" fmla="*/ 4333169 w 5160432"/>
              <a:gd name="connsiteY4347" fmla="*/ 825328 h 3264836"/>
              <a:gd name="connsiteX4348" fmla="*/ 4333635 w 5160432"/>
              <a:gd name="connsiteY4348" fmla="*/ 828800 h 3264836"/>
              <a:gd name="connsiteX4349" fmla="*/ 4334568 w 5160432"/>
              <a:gd name="connsiteY4349" fmla="*/ 828800 h 3264836"/>
              <a:gd name="connsiteX4350" fmla="*/ 4334102 w 5160432"/>
              <a:gd name="connsiteY4350" fmla="*/ 829031 h 3264836"/>
              <a:gd name="connsiteX4351" fmla="*/ 4340166 w 5160432"/>
              <a:gd name="connsiteY4351" fmla="*/ 828800 h 3264836"/>
              <a:gd name="connsiteX4352" fmla="*/ 4342498 w 5160432"/>
              <a:gd name="connsiteY4352" fmla="*/ 825328 h 3264836"/>
              <a:gd name="connsiteX4353" fmla="*/ 4359756 w 5160432"/>
              <a:gd name="connsiteY4353" fmla="*/ 824634 h 3264836"/>
              <a:gd name="connsiteX4354" fmla="*/ 4377015 w 5160432"/>
              <a:gd name="connsiteY4354" fmla="*/ 825097 h 3264836"/>
              <a:gd name="connsiteX4355" fmla="*/ 4383546 w 5160432"/>
              <a:gd name="connsiteY4355" fmla="*/ 825791 h 3264836"/>
              <a:gd name="connsiteX4356" fmla="*/ 4388676 w 5160432"/>
              <a:gd name="connsiteY4356" fmla="*/ 828105 h 3264836"/>
              <a:gd name="connsiteX4357" fmla="*/ 4420395 w 5160432"/>
              <a:gd name="connsiteY4357" fmla="*/ 825097 h 3264836"/>
              <a:gd name="connsiteX4358" fmla="*/ 4454912 w 5160432"/>
              <a:gd name="connsiteY4358" fmla="*/ 825560 h 3264836"/>
              <a:gd name="connsiteX4359" fmla="*/ 4458643 w 5160432"/>
              <a:gd name="connsiteY4359" fmla="*/ 827411 h 3264836"/>
              <a:gd name="connsiteX4360" fmla="*/ 4458177 w 5160432"/>
              <a:gd name="connsiteY4360" fmla="*/ 828105 h 3264836"/>
              <a:gd name="connsiteX4361" fmla="*/ 4473103 w 5160432"/>
              <a:gd name="connsiteY4361" fmla="*/ 825328 h 3264836"/>
              <a:gd name="connsiteX4362" fmla="*/ 4481500 w 5160432"/>
              <a:gd name="connsiteY4362" fmla="*/ 825328 h 3264836"/>
              <a:gd name="connsiteX4363" fmla="*/ 4508087 w 5160432"/>
              <a:gd name="connsiteY4363" fmla="*/ 825328 h 3264836"/>
              <a:gd name="connsiteX4364" fmla="*/ 4517416 w 5160432"/>
              <a:gd name="connsiteY4364" fmla="*/ 825328 h 3264836"/>
              <a:gd name="connsiteX4365" fmla="*/ 4543071 w 5160432"/>
              <a:gd name="connsiteY4365" fmla="*/ 829725 h 3264836"/>
              <a:gd name="connsiteX4366" fmla="*/ 4549601 w 5160432"/>
              <a:gd name="connsiteY4366" fmla="*/ 830188 h 3264836"/>
              <a:gd name="connsiteX4367" fmla="*/ 4553800 w 5160432"/>
              <a:gd name="connsiteY4367" fmla="*/ 832965 h 3264836"/>
              <a:gd name="connsiteX4368" fmla="*/ 4553800 w 5160432"/>
              <a:gd name="connsiteY4368" fmla="*/ 833660 h 3264836"/>
              <a:gd name="connsiteX4369" fmla="*/ 4559864 w 5160432"/>
              <a:gd name="connsiteY4369" fmla="*/ 835511 h 3264836"/>
              <a:gd name="connsiteX4370" fmla="*/ 4559397 w 5160432"/>
              <a:gd name="connsiteY4370" fmla="*/ 837594 h 3264836"/>
              <a:gd name="connsiteX4371" fmla="*/ 4517883 w 5160432"/>
              <a:gd name="connsiteY4371" fmla="*/ 838288 h 3264836"/>
              <a:gd name="connsiteX4372" fmla="*/ 4490362 w 5160432"/>
              <a:gd name="connsiteY4372" fmla="*/ 839677 h 3264836"/>
              <a:gd name="connsiteX4373" fmla="*/ 4479634 w 5160432"/>
              <a:gd name="connsiteY4373" fmla="*/ 840602 h 3264836"/>
              <a:gd name="connsiteX4374" fmla="*/ 4466573 w 5160432"/>
              <a:gd name="connsiteY4374" fmla="*/ 838751 h 3264836"/>
              <a:gd name="connsiteX4375" fmla="*/ 4456778 w 5160432"/>
              <a:gd name="connsiteY4375" fmla="*/ 838751 h 3264836"/>
              <a:gd name="connsiteX4376" fmla="*/ 4454912 w 5160432"/>
              <a:gd name="connsiteY4376" fmla="*/ 840371 h 3264836"/>
              <a:gd name="connsiteX4377" fmla="*/ 4424593 w 5160432"/>
              <a:gd name="connsiteY4377" fmla="*/ 842454 h 3264836"/>
              <a:gd name="connsiteX4378" fmla="*/ 4415264 w 5160432"/>
              <a:gd name="connsiteY4378" fmla="*/ 841297 h 3264836"/>
              <a:gd name="connsiteX4379" fmla="*/ 4411532 w 5160432"/>
              <a:gd name="connsiteY4379" fmla="*/ 842454 h 3264836"/>
              <a:gd name="connsiteX4380" fmla="*/ 4399405 w 5160432"/>
              <a:gd name="connsiteY4380" fmla="*/ 843611 h 3264836"/>
              <a:gd name="connsiteX4381" fmla="*/ 4376082 w 5160432"/>
              <a:gd name="connsiteY4381" fmla="*/ 844074 h 3264836"/>
              <a:gd name="connsiteX4382" fmla="*/ 4384478 w 5160432"/>
              <a:gd name="connsiteY4382" fmla="*/ 845925 h 3264836"/>
              <a:gd name="connsiteX4383" fmla="*/ 4387743 w 5160432"/>
              <a:gd name="connsiteY4383" fmla="*/ 848471 h 3264836"/>
              <a:gd name="connsiteX4384" fmla="*/ 4391008 w 5160432"/>
              <a:gd name="connsiteY4384" fmla="*/ 848471 h 3264836"/>
              <a:gd name="connsiteX4385" fmla="*/ 4405469 w 5160432"/>
              <a:gd name="connsiteY4385" fmla="*/ 844768 h 3264836"/>
              <a:gd name="connsiteX4386" fmla="*/ 4432989 w 5160432"/>
              <a:gd name="connsiteY4386" fmla="*/ 844305 h 3264836"/>
              <a:gd name="connsiteX4387" fmla="*/ 4458177 w 5160432"/>
              <a:gd name="connsiteY4387" fmla="*/ 844768 h 3264836"/>
              <a:gd name="connsiteX4388" fmla="*/ 4468905 w 5160432"/>
              <a:gd name="connsiteY4388" fmla="*/ 843842 h 3264836"/>
              <a:gd name="connsiteX4389" fmla="*/ 4486164 w 5160432"/>
              <a:gd name="connsiteY4389" fmla="*/ 844074 h 3264836"/>
              <a:gd name="connsiteX4390" fmla="*/ 4497825 w 5160432"/>
              <a:gd name="connsiteY4390" fmla="*/ 846851 h 3264836"/>
              <a:gd name="connsiteX4391" fmla="*/ 4545403 w 5160432"/>
              <a:gd name="connsiteY4391" fmla="*/ 848471 h 3264836"/>
              <a:gd name="connsiteX4392" fmla="*/ 4575257 w 5160432"/>
              <a:gd name="connsiteY4392" fmla="*/ 848702 h 3264836"/>
              <a:gd name="connsiteX4393" fmla="*/ 4604643 w 5160432"/>
              <a:gd name="connsiteY4393" fmla="*/ 852174 h 3264836"/>
              <a:gd name="connsiteX4394" fmla="*/ 4652221 w 5160432"/>
              <a:gd name="connsiteY4394" fmla="*/ 851248 h 3264836"/>
              <a:gd name="connsiteX4395" fmla="*/ 4667147 w 5160432"/>
              <a:gd name="connsiteY4395" fmla="*/ 856802 h 3264836"/>
              <a:gd name="connsiteX4396" fmla="*/ 4665748 w 5160432"/>
              <a:gd name="connsiteY4396" fmla="*/ 857265 h 3264836"/>
              <a:gd name="connsiteX4397" fmla="*/ 4648023 w 5160432"/>
              <a:gd name="connsiteY4397" fmla="*/ 857497 h 3264836"/>
              <a:gd name="connsiteX4398" fmla="*/ 4613039 w 5160432"/>
              <a:gd name="connsiteY4398" fmla="*/ 857728 h 3264836"/>
              <a:gd name="connsiteX4399" fmla="*/ 4605110 w 5160432"/>
              <a:gd name="connsiteY4399" fmla="*/ 856571 h 3264836"/>
              <a:gd name="connsiteX4400" fmla="*/ 4600445 w 5160432"/>
              <a:gd name="connsiteY4400" fmla="*/ 858654 h 3264836"/>
              <a:gd name="connsiteX4401" fmla="*/ 4475902 w 5160432"/>
              <a:gd name="connsiteY4401" fmla="*/ 858654 h 3264836"/>
              <a:gd name="connsiteX4402" fmla="*/ 4473570 w 5160432"/>
              <a:gd name="connsiteY4402" fmla="*/ 856108 h 3264836"/>
              <a:gd name="connsiteX4403" fmla="*/ 4472637 w 5160432"/>
              <a:gd name="connsiteY4403" fmla="*/ 856571 h 3264836"/>
              <a:gd name="connsiteX4404" fmla="*/ 4463775 w 5160432"/>
              <a:gd name="connsiteY4404" fmla="*/ 857960 h 3264836"/>
              <a:gd name="connsiteX4405" fmla="*/ 4384478 w 5160432"/>
              <a:gd name="connsiteY4405" fmla="*/ 858191 h 3264836"/>
              <a:gd name="connsiteX4406" fmla="*/ 4383546 w 5160432"/>
              <a:gd name="connsiteY4406" fmla="*/ 857265 h 3264836"/>
              <a:gd name="connsiteX4407" fmla="*/ 4385411 w 5160432"/>
              <a:gd name="connsiteY4407" fmla="*/ 856571 h 3264836"/>
              <a:gd name="connsiteX4408" fmla="*/ 4314977 w 5160432"/>
              <a:gd name="connsiteY4408" fmla="*/ 857034 h 3264836"/>
              <a:gd name="connsiteX4409" fmla="*/ 4308913 w 5160432"/>
              <a:gd name="connsiteY4409" fmla="*/ 859348 h 3264836"/>
              <a:gd name="connsiteX4410" fmla="*/ 3982429 w 5160432"/>
              <a:gd name="connsiteY4410" fmla="*/ 861385 h 3264836"/>
              <a:gd name="connsiteX4411" fmla="*/ 3979366 w 5160432"/>
              <a:gd name="connsiteY4411" fmla="*/ 861026 h 3264836"/>
              <a:gd name="connsiteX4412" fmla="*/ 3939606 w 5160432"/>
              <a:gd name="connsiteY4412" fmla="*/ 861653 h 3264836"/>
              <a:gd name="connsiteX4413" fmla="*/ 3938104 w 5160432"/>
              <a:gd name="connsiteY4413" fmla="*/ 861662 h 3264836"/>
              <a:gd name="connsiteX4414" fmla="*/ 3936220 w 5160432"/>
              <a:gd name="connsiteY4414" fmla="*/ 861662 h 3264836"/>
              <a:gd name="connsiteX4415" fmla="*/ 3938086 w 5160432"/>
              <a:gd name="connsiteY4415" fmla="*/ 861662 h 3264836"/>
              <a:gd name="connsiteX4416" fmla="*/ 3938104 w 5160432"/>
              <a:gd name="connsiteY4416" fmla="*/ 861662 h 3264836"/>
              <a:gd name="connsiteX4417" fmla="*/ 3939019 w 5160432"/>
              <a:gd name="connsiteY4417" fmla="*/ 861662 h 3264836"/>
              <a:gd name="connsiteX4418" fmla="*/ 3939606 w 5160432"/>
              <a:gd name="connsiteY4418" fmla="*/ 861653 h 3264836"/>
              <a:gd name="connsiteX4419" fmla="*/ 3982429 w 5160432"/>
              <a:gd name="connsiteY4419" fmla="*/ 861385 h 3264836"/>
              <a:gd name="connsiteX4420" fmla="*/ 4018314 w 5160432"/>
              <a:gd name="connsiteY4420" fmla="*/ 865597 h 3264836"/>
              <a:gd name="connsiteX4421" fmla="*/ 4153585 w 5160432"/>
              <a:gd name="connsiteY4421" fmla="*/ 866522 h 3264836"/>
              <a:gd name="connsiteX4422" fmla="*/ 4170509 w 5160432"/>
              <a:gd name="connsiteY4422" fmla="*/ 873162 h 3264836"/>
              <a:gd name="connsiteX4423" fmla="*/ 4164484 w 5160432"/>
              <a:gd name="connsiteY4423" fmla="*/ 877959 h 3264836"/>
              <a:gd name="connsiteX4424" fmla="*/ 4156909 w 5160432"/>
              <a:gd name="connsiteY4424" fmla="*/ 881218 h 3264836"/>
              <a:gd name="connsiteX4425" fmla="*/ 4146122 w 5160432"/>
              <a:gd name="connsiteY4425" fmla="*/ 882722 h 3264836"/>
              <a:gd name="connsiteX4426" fmla="*/ 4142857 w 5160432"/>
              <a:gd name="connsiteY4426" fmla="*/ 882259 h 3264836"/>
              <a:gd name="connsiteX4427" fmla="*/ 4140524 w 5160432"/>
              <a:gd name="connsiteY4427" fmla="*/ 883417 h 3264836"/>
              <a:gd name="connsiteX4428" fmla="*/ 4120002 w 5160432"/>
              <a:gd name="connsiteY4428" fmla="*/ 885499 h 3264836"/>
              <a:gd name="connsiteX4429" fmla="*/ 4158249 w 5160432"/>
              <a:gd name="connsiteY4429" fmla="*/ 891748 h 3264836"/>
              <a:gd name="connsiteX4430" fmla="*/ 4180640 w 5160432"/>
              <a:gd name="connsiteY4430" fmla="*/ 892674 h 3264836"/>
              <a:gd name="connsiteX4431" fmla="*/ 4196499 w 5160432"/>
              <a:gd name="connsiteY4431" fmla="*/ 892674 h 3264836"/>
              <a:gd name="connsiteX4432" fmla="*/ 4231949 w 5160432"/>
              <a:gd name="connsiteY4432" fmla="*/ 892674 h 3264836"/>
              <a:gd name="connsiteX4433" fmla="*/ 4259003 w 5160432"/>
              <a:gd name="connsiteY4433" fmla="*/ 895682 h 3264836"/>
              <a:gd name="connsiteX4434" fmla="*/ 4340632 w 5160432"/>
              <a:gd name="connsiteY4434" fmla="*/ 894525 h 3264836"/>
              <a:gd name="connsiteX4435" fmla="*/ 4352293 w 5160432"/>
              <a:gd name="connsiteY4435" fmla="*/ 896377 h 3264836"/>
              <a:gd name="connsiteX4436" fmla="*/ 4411532 w 5160432"/>
              <a:gd name="connsiteY4436" fmla="*/ 896377 h 3264836"/>
              <a:gd name="connsiteX4437" fmla="*/ 4419462 w 5160432"/>
              <a:gd name="connsiteY4437" fmla="*/ 897302 h 3264836"/>
              <a:gd name="connsiteX4438" fmla="*/ 4436254 w 5160432"/>
              <a:gd name="connsiteY4438" fmla="*/ 896839 h 3264836"/>
              <a:gd name="connsiteX4439" fmla="*/ 4441385 w 5160432"/>
              <a:gd name="connsiteY4439" fmla="*/ 897071 h 3264836"/>
              <a:gd name="connsiteX4440" fmla="*/ 4480567 w 5160432"/>
              <a:gd name="connsiteY4440" fmla="*/ 901699 h 3264836"/>
              <a:gd name="connsiteX4441" fmla="*/ 4481966 w 5160432"/>
              <a:gd name="connsiteY4441" fmla="*/ 904939 h 3264836"/>
              <a:gd name="connsiteX4442" fmla="*/ 4490362 w 5160432"/>
              <a:gd name="connsiteY4442" fmla="*/ 904477 h 3264836"/>
              <a:gd name="connsiteX4443" fmla="*/ 4501091 w 5160432"/>
              <a:gd name="connsiteY4443" fmla="*/ 904245 h 3264836"/>
              <a:gd name="connsiteX4444" fmla="*/ 4508554 w 5160432"/>
              <a:gd name="connsiteY4444" fmla="*/ 904708 h 3264836"/>
              <a:gd name="connsiteX4445" fmla="*/ 4516484 w 5160432"/>
              <a:gd name="connsiteY4445" fmla="*/ 901005 h 3264836"/>
              <a:gd name="connsiteX4446" fmla="*/ 4524880 w 5160432"/>
              <a:gd name="connsiteY4446" fmla="*/ 901005 h 3264836"/>
              <a:gd name="connsiteX4447" fmla="*/ 4535608 w 5160432"/>
              <a:gd name="connsiteY4447" fmla="*/ 905171 h 3264836"/>
              <a:gd name="connsiteX4448" fmla="*/ 4545403 w 5160432"/>
              <a:gd name="connsiteY4448" fmla="*/ 905171 h 3264836"/>
              <a:gd name="connsiteX4449" fmla="*/ 4551000 w 5160432"/>
              <a:gd name="connsiteY4449" fmla="*/ 904939 h 3264836"/>
              <a:gd name="connsiteX4450" fmla="*/ 4559397 w 5160432"/>
              <a:gd name="connsiteY4450" fmla="*/ 905634 h 3264836"/>
              <a:gd name="connsiteX4451" fmla="*/ 4558465 w 5160432"/>
              <a:gd name="connsiteY4451" fmla="*/ 912808 h 3264836"/>
              <a:gd name="connsiteX4452" fmla="*/ 4454446 w 5160432"/>
              <a:gd name="connsiteY4452" fmla="*/ 914428 h 3264836"/>
              <a:gd name="connsiteX4453" fmla="*/ 4446049 w 5160432"/>
              <a:gd name="connsiteY4453" fmla="*/ 913734 h 3264836"/>
              <a:gd name="connsiteX4454" fmla="*/ 4453513 w 5160432"/>
              <a:gd name="connsiteY4454" fmla="*/ 912808 h 3264836"/>
              <a:gd name="connsiteX4455" fmla="*/ 4449315 w 5160432"/>
              <a:gd name="connsiteY4455" fmla="*/ 911419 h 3264836"/>
              <a:gd name="connsiteX4456" fmla="*/ 4445583 w 5160432"/>
              <a:gd name="connsiteY4456" fmla="*/ 913734 h 3264836"/>
              <a:gd name="connsiteX4457" fmla="*/ 4279527 w 5160432"/>
              <a:gd name="connsiteY4457" fmla="*/ 914659 h 3264836"/>
              <a:gd name="connsiteX4458" fmla="*/ 4161982 w 5160432"/>
              <a:gd name="connsiteY4458" fmla="*/ 914659 h 3264836"/>
              <a:gd name="connsiteX4459" fmla="*/ 4144723 w 5160432"/>
              <a:gd name="connsiteY4459" fmla="*/ 915817 h 3264836"/>
              <a:gd name="connsiteX4460" fmla="*/ 4006187 w 5160432"/>
              <a:gd name="connsiteY4460" fmla="*/ 916048 h 3264836"/>
              <a:gd name="connsiteX4461" fmla="*/ 3993593 w 5160432"/>
              <a:gd name="connsiteY4461" fmla="*/ 916742 h 3264836"/>
              <a:gd name="connsiteX4462" fmla="*/ 3992194 w 5160432"/>
              <a:gd name="connsiteY4462" fmla="*/ 918362 h 3264836"/>
              <a:gd name="connsiteX4463" fmla="*/ 3991260 w 5160432"/>
              <a:gd name="connsiteY4463" fmla="*/ 922991 h 3264836"/>
              <a:gd name="connsiteX4464" fmla="*/ 3991261 w 5160432"/>
              <a:gd name="connsiteY4464" fmla="*/ 924611 h 3264836"/>
              <a:gd name="connsiteX4465" fmla="*/ 3993593 w 5160432"/>
              <a:gd name="connsiteY4465" fmla="*/ 925074 h 3264836"/>
              <a:gd name="connsiteX4466" fmla="*/ 4004321 w 5160432"/>
              <a:gd name="connsiteY4466" fmla="*/ 926694 h 3264836"/>
              <a:gd name="connsiteX4467" fmla="*/ 4027177 w 5160432"/>
              <a:gd name="connsiteY4467" fmla="*/ 926694 h 3264836"/>
              <a:gd name="connsiteX4468" fmla="*/ 4028576 w 5160432"/>
              <a:gd name="connsiteY4468" fmla="*/ 930165 h 3264836"/>
              <a:gd name="connsiteX4469" fmla="*/ 4035573 w 5160432"/>
              <a:gd name="connsiteY4469" fmla="*/ 926925 h 3264836"/>
              <a:gd name="connsiteX4470" fmla="*/ 4052832 w 5160432"/>
              <a:gd name="connsiteY4470" fmla="*/ 927388 h 3264836"/>
              <a:gd name="connsiteX4471" fmla="*/ 4063560 w 5160432"/>
              <a:gd name="connsiteY4471" fmla="*/ 930628 h 3264836"/>
              <a:gd name="connsiteX4472" fmla="*/ 4068691 w 5160432"/>
              <a:gd name="connsiteY4472" fmla="*/ 930859 h 3264836"/>
              <a:gd name="connsiteX4473" fmla="*/ 4080819 w 5160432"/>
              <a:gd name="connsiteY4473" fmla="*/ 927388 h 3264836"/>
              <a:gd name="connsiteX4474" fmla="*/ 4131663 w 5160432"/>
              <a:gd name="connsiteY4474" fmla="*/ 927388 h 3264836"/>
              <a:gd name="connsiteX4475" fmla="*/ 4131196 w 5160432"/>
              <a:gd name="connsiteY4475" fmla="*/ 925768 h 3264836"/>
              <a:gd name="connsiteX4476" fmla="*/ 4140059 w 5160432"/>
              <a:gd name="connsiteY4476" fmla="*/ 925999 h 3264836"/>
              <a:gd name="connsiteX4477" fmla="*/ 4157784 w 5160432"/>
              <a:gd name="connsiteY4477" fmla="*/ 926231 h 3264836"/>
              <a:gd name="connsiteX4478" fmla="*/ 4166179 w 5160432"/>
              <a:gd name="connsiteY4478" fmla="*/ 925999 h 3264836"/>
              <a:gd name="connsiteX4479" fmla="*/ 4175509 w 5160432"/>
              <a:gd name="connsiteY4479" fmla="*/ 927619 h 3264836"/>
              <a:gd name="connsiteX4480" fmla="*/ 4217023 w 5160432"/>
              <a:gd name="connsiteY4480" fmla="*/ 927619 h 3264836"/>
              <a:gd name="connsiteX4481" fmla="*/ 4213291 w 5160432"/>
              <a:gd name="connsiteY4481" fmla="*/ 934562 h 3264836"/>
              <a:gd name="connsiteX4482" fmla="*/ 4233815 w 5160432"/>
              <a:gd name="connsiteY4482" fmla="*/ 934099 h 3264836"/>
              <a:gd name="connsiteX4483" fmla="*/ 4228684 w 5160432"/>
              <a:gd name="connsiteY4483" fmla="*/ 927156 h 3264836"/>
              <a:gd name="connsiteX4484" fmla="*/ 4252007 w 5160432"/>
              <a:gd name="connsiteY4484" fmla="*/ 927388 h 3264836"/>
              <a:gd name="connsiteX4485" fmla="*/ 4257138 w 5160432"/>
              <a:gd name="connsiteY4485" fmla="*/ 930628 h 3264836"/>
              <a:gd name="connsiteX4486" fmla="*/ 4263202 w 5160432"/>
              <a:gd name="connsiteY4486" fmla="*/ 931091 h 3264836"/>
              <a:gd name="connsiteX4487" fmla="*/ 4255738 w 5160432"/>
              <a:gd name="connsiteY4487" fmla="*/ 935256 h 3264836"/>
              <a:gd name="connsiteX4488" fmla="*/ 4266933 w 5160432"/>
              <a:gd name="connsiteY4488" fmla="*/ 936414 h 3264836"/>
              <a:gd name="connsiteX4489" fmla="*/ 4279994 w 5160432"/>
              <a:gd name="connsiteY4489" fmla="*/ 938959 h 3264836"/>
              <a:gd name="connsiteX4490" fmla="*/ 4305649 w 5160432"/>
              <a:gd name="connsiteY4490" fmla="*/ 940579 h 3264836"/>
              <a:gd name="connsiteX4491" fmla="*/ 4403136 w 5160432"/>
              <a:gd name="connsiteY4491" fmla="*/ 938959 h 3264836"/>
              <a:gd name="connsiteX4492" fmla="*/ 4411532 w 5160432"/>
              <a:gd name="connsiteY4492" fmla="*/ 939654 h 3264836"/>
              <a:gd name="connsiteX4493" fmla="*/ 4398472 w 5160432"/>
              <a:gd name="connsiteY4493" fmla="*/ 944282 h 3264836"/>
              <a:gd name="connsiteX4494" fmla="*/ 4306115 w 5160432"/>
              <a:gd name="connsiteY4494" fmla="*/ 943588 h 3264836"/>
              <a:gd name="connsiteX4495" fmla="*/ 4297719 w 5160432"/>
              <a:gd name="connsiteY4495" fmla="*/ 944976 h 3264836"/>
              <a:gd name="connsiteX4496" fmla="*/ 4290255 w 5160432"/>
              <a:gd name="connsiteY4496" fmla="*/ 945208 h 3264836"/>
              <a:gd name="connsiteX4497" fmla="*/ 4287923 w 5160432"/>
              <a:gd name="connsiteY4497" fmla="*/ 948448 h 3264836"/>
              <a:gd name="connsiteX4498" fmla="*/ 4166646 w 5160432"/>
              <a:gd name="connsiteY4498" fmla="*/ 948679 h 3264836"/>
              <a:gd name="connsiteX4499" fmla="*/ 4162914 w 5160432"/>
              <a:gd name="connsiteY4499" fmla="*/ 951456 h 3264836"/>
              <a:gd name="connsiteX4500" fmla="*/ 4166646 w 5160432"/>
              <a:gd name="connsiteY4500" fmla="*/ 952151 h 3264836"/>
              <a:gd name="connsiteX4501" fmla="*/ 4140992 w 5160432"/>
              <a:gd name="connsiteY4501" fmla="*/ 953771 h 3264836"/>
              <a:gd name="connsiteX4502" fmla="*/ 4145189 w 5160432"/>
              <a:gd name="connsiteY4502" fmla="*/ 951919 h 3264836"/>
              <a:gd name="connsiteX4503" fmla="*/ 4140524 w 5160432"/>
              <a:gd name="connsiteY4503" fmla="*/ 949142 h 3264836"/>
              <a:gd name="connsiteX4504" fmla="*/ 4052365 w 5160432"/>
              <a:gd name="connsiteY4504" fmla="*/ 947985 h 3264836"/>
              <a:gd name="connsiteX4505" fmla="*/ 4009919 w 5160432"/>
              <a:gd name="connsiteY4505" fmla="*/ 949374 h 3264836"/>
              <a:gd name="connsiteX4506" fmla="*/ 4001989 w 5160432"/>
              <a:gd name="connsiteY4506" fmla="*/ 957242 h 3264836"/>
              <a:gd name="connsiteX4507" fmla="*/ 4001522 w 5160432"/>
              <a:gd name="connsiteY4507" fmla="*/ 957474 h 3264836"/>
              <a:gd name="connsiteX4508" fmla="*/ 3994526 w 5160432"/>
              <a:gd name="connsiteY4508" fmla="*/ 958631 h 3264836"/>
              <a:gd name="connsiteX4509" fmla="*/ 4025778 w 5160432"/>
              <a:gd name="connsiteY4509" fmla="*/ 969971 h 3264836"/>
              <a:gd name="connsiteX4510" fmla="*/ 3921759 w 5160432"/>
              <a:gd name="connsiteY4510" fmla="*/ 969508 h 3264836"/>
              <a:gd name="connsiteX4511" fmla="*/ 3922692 w 5160432"/>
              <a:gd name="connsiteY4511" fmla="*/ 970433 h 3264836"/>
              <a:gd name="connsiteX4512" fmla="*/ 3891907 w 5160432"/>
              <a:gd name="connsiteY4512" fmla="*/ 972285 h 3264836"/>
              <a:gd name="connsiteX4513" fmla="*/ 3889574 w 5160432"/>
              <a:gd name="connsiteY4513" fmla="*/ 972748 h 3264836"/>
              <a:gd name="connsiteX4514" fmla="*/ 3887709 w 5160432"/>
              <a:gd name="connsiteY4514" fmla="*/ 974599 h 3264836"/>
              <a:gd name="connsiteX4515" fmla="*/ 3883511 w 5160432"/>
              <a:gd name="connsiteY4515" fmla="*/ 974368 h 3264836"/>
              <a:gd name="connsiteX4516" fmla="*/ 3880712 w 5160432"/>
              <a:gd name="connsiteY4516" fmla="*/ 974368 h 3264836"/>
              <a:gd name="connsiteX4517" fmla="*/ 3878380 w 5160432"/>
              <a:gd name="connsiteY4517" fmla="*/ 974831 h 3264836"/>
              <a:gd name="connsiteX4518" fmla="*/ 3876047 w 5160432"/>
              <a:gd name="connsiteY4518" fmla="*/ 982236 h 3264836"/>
              <a:gd name="connsiteX4519" fmla="*/ 3887243 w 5160432"/>
              <a:gd name="connsiteY4519" fmla="*/ 983393 h 3264836"/>
              <a:gd name="connsiteX4520" fmla="*/ 3957676 w 5160432"/>
              <a:gd name="connsiteY4520" fmla="*/ 986865 h 3264836"/>
              <a:gd name="connsiteX4521" fmla="*/ 3965139 w 5160432"/>
              <a:gd name="connsiteY4521" fmla="*/ 987791 h 3264836"/>
              <a:gd name="connsiteX4522" fmla="*/ 3974935 w 5160432"/>
              <a:gd name="connsiteY4522" fmla="*/ 1000519 h 3264836"/>
              <a:gd name="connsiteX4523" fmla="*/ 3963740 w 5160432"/>
              <a:gd name="connsiteY4523" fmla="*/ 1004453 h 3264836"/>
              <a:gd name="connsiteX4524" fmla="*/ 3960009 w 5160432"/>
              <a:gd name="connsiteY4524" fmla="*/ 1004222 h 3264836"/>
              <a:gd name="connsiteX4525" fmla="*/ 3957210 w 5160432"/>
              <a:gd name="connsiteY4525" fmla="*/ 1005379 h 3264836"/>
              <a:gd name="connsiteX4526" fmla="*/ 3930156 w 5160432"/>
              <a:gd name="connsiteY4526" fmla="*/ 1009082 h 3264836"/>
              <a:gd name="connsiteX4527" fmla="*/ 3904968 w 5160432"/>
              <a:gd name="connsiteY4527" fmla="*/ 1009776 h 3264836"/>
              <a:gd name="connsiteX4528" fmla="*/ 3852725 w 5160432"/>
              <a:gd name="connsiteY4528" fmla="*/ 1009776 h 3264836"/>
              <a:gd name="connsiteX4529" fmla="*/ 3838265 w 5160432"/>
              <a:gd name="connsiteY4529" fmla="*/ 1008850 h 3264836"/>
              <a:gd name="connsiteX4530" fmla="*/ 3827071 w 5160432"/>
              <a:gd name="connsiteY4530" fmla="*/ 1003990 h 3264836"/>
              <a:gd name="connsiteX4531" fmla="*/ 3826604 w 5160432"/>
              <a:gd name="connsiteY4531" fmla="*/ 1000982 h 3264836"/>
              <a:gd name="connsiteX4532" fmla="*/ 3850859 w 5160432"/>
              <a:gd name="connsiteY4532" fmla="*/ 988253 h 3264836"/>
              <a:gd name="connsiteX4533" fmla="*/ 3846661 w 5160432"/>
              <a:gd name="connsiteY4533" fmla="*/ 987791 h 3264836"/>
              <a:gd name="connsiteX4534" fmla="*/ 3835000 w 5160432"/>
              <a:gd name="connsiteY4534" fmla="*/ 990799 h 3264836"/>
              <a:gd name="connsiteX4535" fmla="*/ 3742642 w 5160432"/>
              <a:gd name="connsiteY4535" fmla="*/ 991725 h 3264836"/>
              <a:gd name="connsiteX4536" fmla="*/ 3677805 w 5160432"/>
              <a:gd name="connsiteY4536" fmla="*/ 992188 h 3264836"/>
              <a:gd name="connsiteX4537" fmla="*/ 3663813 w 5160432"/>
              <a:gd name="connsiteY4537" fmla="*/ 996122 h 3264836"/>
              <a:gd name="connsiteX4538" fmla="*/ 3677806 w 5160432"/>
              <a:gd name="connsiteY4538" fmla="*/ 995891 h 3264836"/>
              <a:gd name="connsiteX4539" fmla="*/ 3692265 w 5160432"/>
              <a:gd name="connsiteY4539" fmla="*/ 997048 h 3264836"/>
              <a:gd name="connsiteX4540" fmla="*/ 3682470 w 5160432"/>
              <a:gd name="connsiteY4540" fmla="*/ 1003296 h 3264836"/>
              <a:gd name="connsiteX4541" fmla="*/ 3679205 w 5160432"/>
              <a:gd name="connsiteY4541" fmla="*/ 1003759 h 3264836"/>
              <a:gd name="connsiteX4542" fmla="*/ 3730048 w 5160432"/>
              <a:gd name="connsiteY4542" fmla="*/ 1008850 h 3264836"/>
              <a:gd name="connsiteX4543" fmla="*/ 3779493 w 5160432"/>
              <a:gd name="connsiteY4543" fmla="*/ 1009776 h 3264836"/>
              <a:gd name="connsiteX4544" fmla="*/ 3814943 w 5160432"/>
              <a:gd name="connsiteY4544" fmla="*/ 1014636 h 3264836"/>
              <a:gd name="connsiteX4545" fmla="*/ 3814943 w 5160432"/>
              <a:gd name="connsiteY4545" fmla="*/ 1021348 h 3264836"/>
              <a:gd name="connsiteX4546" fmla="*/ 3801883 w 5160432"/>
              <a:gd name="connsiteY4546" fmla="*/ 1035465 h 3264836"/>
              <a:gd name="connsiteX4547" fmla="*/ 3807479 w 5160432"/>
              <a:gd name="connsiteY4547" fmla="*/ 1035928 h 3264836"/>
              <a:gd name="connsiteX4548" fmla="*/ 3807946 w 5160432"/>
              <a:gd name="connsiteY4548" fmla="*/ 1037547 h 3264836"/>
              <a:gd name="connsiteX4549" fmla="*/ 3815876 w 5160432"/>
              <a:gd name="connsiteY4549" fmla="*/ 1040325 h 3264836"/>
              <a:gd name="connsiteX4550" fmla="*/ 3825671 w 5160432"/>
              <a:gd name="connsiteY4550" fmla="*/ 1043565 h 3264836"/>
              <a:gd name="connsiteX4551" fmla="*/ 3934820 w 5160432"/>
              <a:gd name="connsiteY4551" fmla="*/ 1044722 h 3264836"/>
              <a:gd name="connsiteX4552" fmla="*/ 3982864 w 5160432"/>
              <a:gd name="connsiteY4552" fmla="*/ 1048425 h 3264836"/>
              <a:gd name="connsiteX4553" fmla="*/ 3990328 w 5160432"/>
              <a:gd name="connsiteY4553" fmla="*/ 1048887 h 3264836"/>
              <a:gd name="connsiteX4554" fmla="*/ 4017848 w 5160432"/>
              <a:gd name="connsiteY4554" fmla="*/ 1053053 h 3264836"/>
              <a:gd name="connsiteX4555" fmla="*/ 3997324 w 5160432"/>
              <a:gd name="connsiteY4555" fmla="*/ 1061153 h 3264836"/>
              <a:gd name="connsiteX4556" fmla="*/ 3973069 w 5160432"/>
              <a:gd name="connsiteY4556" fmla="*/ 1063930 h 3264836"/>
              <a:gd name="connsiteX4557" fmla="*/ 3947881 w 5160432"/>
              <a:gd name="connsiteY4557" fmla="*/ 1070179 h 3264836"/>
              <a:gd name="connsiteX4558" fmla="*/ 3929223 w 5160432"/>
              <a:gd name="connsiteY4558" fmla="*/ 1074345 h 3264836"/>
              <a:gd name="connsiteX4559" fmla="*/ 3929689 w 5160432"/>
              <a:gd name="connsiteY4559" fmla="*/ 1074113 h 3264836"/>
              <a:gd name="connsiteX4560" fmla="*/ 3912431 w 5160432"/>
              <a:gd name="connsiteY4560" fmla="*/ 1078973 h 3264836"/>
              <a:gd name="connsiteX4561" fmla="*/ 3891441 w 5160432"/>
              <a:gd name="connsiteY4561" fmla="*/ 1082907 h 3264836"/>
              <a:gd name="connsiteX4562" fmla="*/ 3877447 w 5160432"/>
              <a:gd name="connsiteY4562" fmla="*/ 1084296 h 3264836"/>
              <a:gd name="connsiteX4563" fmla="*/ 3868118 w 5160432"/>
              <a:gd name="connsiteY4563" fmla="*/ 1087536 h 3264836"/>
              <a:gd name="connsiteX4564" fmla="*/ 3868584 w 5160432"/>
              <a:gd name="connsiteY4564" fmla="*/ 1087304 h 3264836"/>
              <a:gd name="connsiteX4565" fmla="*/ 3822872 w 5160432"/>
              <a:gd name="connsiteY4565" fmla="*/ 1091702 h 3264836"/>
              <a:gd name="connsiteX4566" fmla="*/ 3819607 w 5160432"/>
              <a:gd name="connsiteY4566" fmla="*/ 1091007 h 3264836"/>
              <a:gd name="connsiteX4567" fmla="*/ 3816342 w 5160432"/>
              <a:gd name="connsiteY4567" fmla="*/ 1092164 h 3264836"/>
              <a:gd name="connsiteX4568" fmla="*/ 3805614 w 5160432"/>
              <a:gd name="connsiteY4568" fmla="*/ 1096330 h 3264836"/>
              <a:gd name="connsiteX4569" fmla="*/ 3807946 w 5160432"/>
              <a:gd name="connsiteY4569" fmla="*/ 1101190 h 3264836"/>
              <a:gd name="connsiteX4570" fmla="*/ 3803282 w 5160432"/>
              <a:gd name="connsiteY4570" fmla="*/ 1101653 h 3264836"/>
              <a:gd name="connsiteX4571" fmla="*/ 3807946 w 5160432"/>
              <a:gd name="connsiteY4571" fmla="*/ 1104661 h 3264836"/>
              <a:gd name="connsiteX4572" fmla="*/ 3827071 w 5160432"/>
              <a:gd name="connsiteY4572" fmla="*/ 1106050 h 3264836"/>
              <a:gd name="connsiteX4573" fmla="*/ 3858789 w 5160432"/>
              <a:gd name="connsiteY4573" fmla="*/ 1105819 h 3264836"/>
              <a:gd name="connsiteX4574" fmla="*/ 3906367 w 5160432"/>
              <a:gd name="connsiteY4574" fmla="*/ 1106050 h 3264836"/>
              <a:gd name="connsiteX4575" fmla="*/ 3939018 w 5160432"/>
              <a:gd name="connsiteY4575" fmla="*/ 1104893 h 3264836"/>
              <a:gd name="connsiteX4576" fmla="*/ 3965606 w 5160432"/>
              <a:gd name="connsiteY4576" fmla="*/ 1100959 h 3264836"/>
              <a:gd name="connsiteX4577" fmla="*/ 3965140 w 5160432"/>
              <a:gd name="connsiteY4577" fmla="*/ 1100959 h 3264836"/>
              <a:gd name="connsiteX4578" fmla="*/ 4001523 w 5160432"/>
              <a:gd name="connsiteY4578" fmla="*/ 1096793 h 3264836"/>
              <a:gd name="connsiteX4579" fmla="*/ 4076621 w 5160432"/>
              <a:gd name="connsiteY4579" fmla="*/ 1096793 h 3264836"/>
              <a:gd name="connsiteX4580" fmla="*/ 4121866 w 5160432"/>
              <a:gd name="connsiteY4580" fmla="*/ 1100496 h 3264836"/>
              <a:gd name="connsiteX4581" fmla="*/ 4136327 w 5160432"/>
              <a:gd name="connsiteY4581" fmla="*/ 1101190 h 3264836"/>
              <a:gd name="connsiteX4582" fmla="*/ 4200697 w 5160432"/>
              <a:gd name="connsiteY4582" fmla="*/ 1104430 h 3264836"/>
              <a:gd name="connsiteX4583" fmla="*/ 4215157 w 5160432"/>
              <a:gd name="connsiteY4583" fmla="*/ 1105356 h 3264836"/>
              <a:gd name="connsiteX4584" fmla="*/ 4244543 w 5160432"/>
              <a:gd name="connsiteY4584" fmla="*/ 1108596 h 3264836"/>
              <a:gd name="connsiteX4585" fmla="*/ 4275329 w 5160432"/>
              <a:gd name="connsiteY4585" fmla="*/ 1109522 h 3264836"/>
              <a:gd name="connsiteX4586" fmla="*/ 4349495 w 5160432"/>
              <a:gd name="connsiteY4586" fmla="*/ 1113224 h 3264836"/>
              <a:gd name="connsiteX4587" fmla="*/ 4379814 w 5160432"/>
              <a:gd name="connsiteY4587" fmla="*/ 1113919 h 3264836"/>
              <a:gd name="connsiteX4588" fmla="*/ 4427858 w 5160432"/>
              <a:gd name="connsiteY4588" fmla="*/ 1117390 h 3264836"/>
              <a:gd name="connsiteX4589" fmla="*/ 4441385 w 5160432"/>
              <a:gd name="connsiteY4589" fmla="*/ 1118316 h 3264836"/>
              <a:gd name="connsiteX4590" fmla="*/ 4454446 w 5160432"/>
              <a:gd name="connsiteY4590" fmla="*/ 1121787 h 3264836"/>
              <a:gd name="connsiteX4591" fmla="*/ 4454912 w 5160432"/>
              <a:gd name="connsiteY4591" fmla="*/ 1122019 h 3264836"/>
              <a:gd name="connsiteX4592" fmla="*/ 4453979 w 5160432"/>
              <a:gd name="connsiteY4592" fmla="*/ 1138913 h 3264836"/>
              <a:gd name="connsiteX4593" fmla="*/ 4427392 w 5160432"/>
              <a:gd name="connsiteY4593" fmla="*/ 1143773 h 3264836"/>
              <a:gd name="connsiteX4594" fmla="*/ 4423193 w 5160432"/>
              <a:gd name="connsiteY4594" fmla="*/ 1143310 h 3264836"/>
              <a:gd name="connsiteX4595" fmla="*/ 4419462 w 5160432"/>
              <a:gd name="connsiteY4595" fmla="*/ 1144467 h 3264836"/>
              <a:gd name="connsiteX4596" fmla="*/ 4390076 w 5160432"/>
              <a:gd name="connsiteY4596" fmla="*/ 1147707 h 3264836"/>
              <a:gd name="connsiteX4597" fmla="*/ 4367220 w 5160432"/>
              <a:gd name="connsiteY4597" fmla="*/ 1148864 h 3264836"/>
              <a:gd name="connsiteX4598" fmla="*/ 4312179 w 5160432"/>
              <a:gd name="connsiteY4598" fmla="*/ 1152336 h 3264836"/>
              <a:gd name="connsiteX4599" fmla="*/ 4262735 w 5160432"/>
              <a:gd name="connsiteY4599" fmla="*/ 1153261 h 3264836"/>
              <a:gd name="connsiteX4600" fmla="*/ 4240812 w 5160432"/>
              <a:gd name="connsiteY4600" fmla="*/ 1156501 h 3264836"/>
              <a:gd name="connsiteX4601" fmla="*/ 4192768 w 5160432"/>
              <a:gd name="connsiteY4601" fmla="*/ 1157427 h 3264836"/>
              <a:gd name="connsiteX4602" fmla="*/ 4145656 w 5160432"/>
              <a:gd name="connsiteY4602" fmla="*/ 1160667 h 3264836"/>
              <a:gd name="connsiteX4603" fmla="*/ 4131663 w 5160432"/>
              <a:gd name="connsiteY4603" fmla="*/ 1161824 h 3264836"/>
              <a:gd name="connsiteX4604" fmla="*/ 4122334 w 5160432"/>
              <a:gd name="connsiteY4604" fmla="*/ 1165296 h 3264836"/>
              <a:gd name="connsiteX4605" fmla="*/ 4121866 w 5160432"/>
              <a:gd name="connsiteY4605" fmla="*/ 1171081 h 3264836"/>
              <a:gd name="connsiteX4606" fmla="*/ 4121867 w 5160432"/>
              <a:gd name="connsiteY4606" fmla="*/ 1172701 h 3264836"/>
              <a:gd name="connsiteX4607" fmla="*/ 4112537 w 5160432"/>
              <a:gd name="connsiteY4607" fmla="*/ 1178024 h 3264836"/>
              <a:gd name="connsiteX4608" fmla="*/ 4096678 w 5160432"/>
              <a:gd name="connsiteY4608" fmla="*/ 1178024 h 3264836"/>
              <a:gd name="connsiteX4609" fmla="*/ 4086416 w 5160432"/>
              <a:gd name="connsiteY4609" fmla="*/ 1182421 h 3264836"/>
              <a:gd name="connsiteX4610" fmla="*/ 4079886 w 5160432"/>
              <a:gd name="connsiteY4610" fmla="*/ 1187050 h 3264836"/>
              <a:gd name="connsiteX4611" fmla="*/ 4077554 w 5160432"/>
              <a:gd name="connsiteY4611" fmla="*/ 1189827 h 3264836"/>
              <a:gd name="connsiteX4612" fmla="*/ 4078487 w 5160432"/>
              <a:gd name="connsiteY4612" fmla="*/ 1195844 h 3264836"/>
              <a:gd name="connsiteX4613" fmla="*/ 4078020 w 5160432"/>
              <a:gd name="connsiteY4613" fmla="*/ 1195844 h 3264836"/>
              <a:gd name="connsiteX4614" fmla="*/ 4087816 w 5160432"/>
              <a:gd name="connsiteY4614" fmla="*/ 1199316 h 3264836"/>
              <a:gd name="connsiteX4615" fmla="*/ 4086882 w 5160432"/>
              <a:gd name="connsiteY4615" fmla="*/ 1200241 h 3264836"/>
              <a:gd name="connsiteX4616" fmla="*/ 4105541 w 5160432"/>
              <a:gd name="connsiteY4616" fmla="*/ 1200010 h 3264836"/>
              <a:gd name="connsiteX4617" fmla="*/ 4113937 w 5160432"/>
              <a:gd name="connsiteY4617" fmla="*/ 1204407 h 3264836"/>
              <a:gd name="connsiteX4618" fmla="*/ 4087349 w 5160432"/>
              <a:gd name="connsiteY4618" fmla="*/ 1209730 h 3264836"/>
              <a:gd name="connsiteX4619" fmla="*/ 4078487 w 5160432"/>
              <a:gd name="connsiteY4619" fmla="*/ 1209498 h 3264836"/>
              <a:gd name="connsiteX4620" fmla="*/ 4077554 w 5160432"/>
              <a:gd name="connsiteY4620" fmla="*/ 1209267 h 3264836"/>
              <a:gd name="connsiteX4621" fmla="*/ 4075221 w 5160432"/>
              <a:gd name="connsiteY4621" fmla="*/ 1207647 h 3264836"/>
              <a:gd name="connsiteX4622" fmla="*/ 4076154 w 5160432"/>
              <a:gd name="connsiteY4622" fmla="*/ 1206721 h 3264836"/>
              <a:gd name="connsiteX4623" fmla="*/ 4039771 w 5160432"/>
              <a:gd name="connsiteY4623" fmla="*/ 1208341 h 3264836"/>
              <a:gd name="connsiteX4624" fmla="*/ 4017848 w 5160432"/>
              <a:gd name="connsiteY4624" fmla="*/ 1209267 h 3264836"/>
              <a:gd name="connsiteX4625" fmla="*/ 3978667 w 5160432"/>
              <a:gd name="connsiteY4625" fmla="*/ 1212738 h 3264836"/>
              <a:gd name="connsiteX4626" fmla="*/ 3965606 w 5160432"/>
              <a:gd name="connsiteY4626" fmla="*/ 1213664 h 3264836"/>
              <a:gd name="connsiteX4627" fmla="*/ 3929689 w 5160432"/>
              <a:gd name="connsiteY4627" fmla="*/ 1217598 h 3264836"/>
              <a:gd name="connsiteX4628" fmla="*/ 3925491 w 5160432"/>
              <a:gd name="connsiteY4628" fmla="*/ 1217135 h 3264836"/>
              <a:gd name="connsiteX4629" fmla="*/ 3921759 w 5160432"/>
              <a:gd name="connsiteY4629" fmla="*/ 1218061 h 3264836"/>
              <a:gd name="connsiteX4630" fmla="*/ 3884444 w 5160432"/>
              <a:gd name="connsiteY4630" fmla="*/ 1221764 h 3264836"/>
              <a:gd name="connsiteX4631" fmla="*/ 3869518 w 5160432"/>
              <a:gd name="connsiteY4631" fmla="*/ 1222690 h 3264836"/>
              <a:gd name="connsiteX4632" fmla="*/ 3867185 w 5160432"/>
              <a:gd name="connsiteY4632" fmla="*/ 1225467 h 3264836"/>
              <a:gd name="connsiteX4633" fmla="*/ 3869051 w 5160432"/>
              <a:gd name="connsiteY4633" fmla="*/ 1227087 h 3264836"/>
              <a:gd name="connsiteX4634" fmla="*/ 3878380 w 5160432"/>
              <a:gd name="connsiteY4634" fmla="*/ 1231021 h 3264836"/>
              <a:gd name="connsiteX4635" fmla="*/ 3886309 w 5160432"/>
              <a:gd name="connsiteY4635" fmla="*/ 1237038 h 3264836"/>
              <a:gd name="connsiteX4636" fmla="*/ 3890041 w 5160432"/>
              <a:gd name="connsiteY4636" fmla="*/ 1239815 h 3264836"/>
              <a:gd name="connsiteX4637" fmla="*/ 3870450 w 5160432"/>
              <a:gd name="connsiteY4637" fmla="*/ 1257172 h 3264836"/>
              <a:gd name="connsiteX4638" fmla="*/ 3869984 w 5160432"/>
              <a:gd name="connsiteY4638" fmla="*/ 1257172 h 3264836"/>
              <a:gd name="connsiteX4639" fmla="*/ 3843396 w 5160432"/>
              <a:gd name="connsiteY4639" fmla="*/ 1261338 h 3264836"/>
              <a:gd name="connsiteX4640" fmla="*/ 3812611 w 5160432"/>
              <a:gd name="connsiteY4640" fmla="*/ 1265041 h 3264836"/>
              <a:gd name="connsiteX4641" fmla="*/ 3804681 w 5160432"/>
              <a:gd name="connsiteY4641" fmla="*/ 1265041 h 3264836"/>
              <a:gd name="connsiteX4642" fmla="*/ 3780425 w 5160432"/>
              <a:gd name="connsiteY4642" fmla="*/ 1265041 h 3264836"/>
              <a:gd name="connsiteX4643" fmla="*/ 3756170 w 5160432"/>
              <a:gd name="connsiteY4643" fmla="*/ 1265735 h 3264836"/>
              <a:gd name="connsiteX4644" fmla="*/ 3607838 w 5160432"/>
              <a:gd name="connsiteY4644" fmla="*/ 1265735 h 3264836"/>
              <a:gd name="connsiteX4645" fmla="*/ 3520612 w 5160432"/>
              <a:gd name="connsiteY4645" fmla="*/ 1265735 h 3264836"/>
              <a:gd name="connsiteX4646" fmla="*/ 3518281 w 5160432"/>
              <a:gd name="connsiteY4646" fmla="*/ 1268744 h 3264836"/>
              <a:gd name="connsiteX4647" fmla="*/ 3519680 w 5160432"/>
              <a:gd name="connsiteY4647" fmla="*/ 1270364 h 3264836"/>
              <a:gd name="connsiteX4648" fmla="*/ 3537405 w 5160432"/>
              <a:gd name="connsiteY4648" fmla="*/ 1274992 h 3264836"/>
              <a:gd name="connsiteX4649" fmla="*/ 3555223 w 5160432"/>
              <a:gd name="connsiteY4649" fmla="*/ 1278846 h 3264836"/>
              <a:gd name="connsiteX4650" fmla="*/ 3558999 w 5160432"/>
              <a:gd name="connsiteY4650" fmla="*/ 1284886 h 3264836"/>
              <a:gd name="connsiteX4651" fmla="*/ 3538337 w 5160432"/>
              <a:gd name="connsiteY4651" fmla="*/ 1295821 h 3264836"/>
              <a:gd name="connsiteX4652" fmla="*/ 3525744 w 5160432"/>
              <a:gd name="connsiteY4652" fmla="*/ 1299524 h 3264836"/>
              <a:gd name="connsiteX4653" fmla="*/ 3522478 w 5160432"/>
              <a:gd name="connsiteY4653" fmla="*/ 1299292 h 3264836"/>
              <a:gd name="connsiteX4654" fmla="*/ 3520613 w 5160432"/>
              <a:gd name="connsiteY4654" fmla="*/ 1300681 h 3264836"/>
              <a:gd name="connsiteX4655" fmla="*/ 3501488 w 5160432"/>
              <a:gd name="connsiteY4655" fmla="*/ 1304384 h 3264836"/>
              <a:gd name="connsiteX4656" fmla="*/ 3497757 w 5160432"/>
              <a:gd name="connsiteY4656" fmla="*/ 1304152 h 3264836"/>
              <a:gd name="connsiteX4657" fmla="*/ 3494492 w 5160432"/>
              <a:gd name="connsiteY4657" fmla="*/ 1305309 h 3264836"/>
              <a:gd name="connsiteX4658" fmla="*/ 3466971 w 5160432"/>
              <a:gd name="connsiteY4658" fmla="*/ 1308781 h 3264836"/>
              <a:gd name="connsiteX4659" fmla="*/ 3463239 w 5160432"/>
              <a:gd name="connsiteY4659" fmla="*/ 1308318 h 3264836"/>
              <a:gd name="connsiteX4660" fmla="*/ 3459974 w 5160432"/>
              <a:gd name="connsiteY4660" fmla="*/ 1309244 h 3264836"/>
              <a:gd name="connsiteX4661" fmla="*/ 3421725 w 5160432"/>
              <a:gd name="connsiteY4661" fmla="*/ 1312946 h 3264836"/>
              <a:gd name="connsiteX4662" fmla="*/ 3407265 w 5160432"/>
              <a:gd name="connsiteY4662" fmla="*/ 1313872 h 3264836"/>
              <a:gd name="connsiteX4663" fmla="*/ 3379277 w 5160432"/>
              <a:gd name="connsiteY4663" fmla="*/ 1317575 h 3264836"/>
              <a:gd name="connsiteX4664" fmla="*/ 3375546 w 5160432"/>
              <a:gd name="connsiteY4664" fmla="*/ 1317112 h 3264836"/>
              <a:gd name="connsiteX4665" fmla="*/ 3372281 w 5160432"/>
              <a:gd name="connsiteY4665" fmla="*/ 1318269 h 3264836"/>
              <a:gd name="connsiteX4666" fmla="*/ 3354090 w 5160432"/>
              <a:gd name="connsiteY4666" fmla="*/ 1321741 h 3264836"/>
              <a:gd name="connsiteX4667" fmla="*/ 3354556 w 5160432"/>
              <a:gd name="connsiteY4667" fmla="*/ 1321509 h 3264836"/>
              <a:gd name="connsiteX4668" fmla="*/ 3337764 w 5160432"/>
              <a:gd name="connsiteY4668" fmla="*/ 1326369 h 3264836"/>
              <a:gd name="connsiteX4669" fmla="*/ 3335431 w 5160432"/>
              <a:gd name="connsiteY4669" fmla="*/ 1329609 h 3264836"/>
              <a:gd name="connsiteX4670" fmla="*/ 3336217 w 5160432"/>
              <a:gd name="connsiteY4670" fmla="*/ 1330649 h 3264836"/>
              <a:gd name="connsiteX4671" fmla="*/ 3354131 w 5160432"/>
              <a:gd name="connsiteY4671" fmla="*/ 1330197 h 3264836"/>
              <a:gd name="connsiteX4672" fmla="*/ 3462813 w 5160432"/>
              <a:gd name="connsiteY4672" fmla="*/ 1329733 h 3264836"/>
              <a:gd name="connsiteX4673" fmla="*/ 3576161 w 5160432"/>
              <a:gd name="connsiteY4673" fmla="*/ 1329734 h 3264836"/>
              <a:gd name="connsiteX4674" fmla="*/ 3593886 w 5160432"/>
              <a:gd name="connsiteY4674" fmla="*/ 1329733 h 3264836"/>
              <a:gd name="connsiteX4675" fmla="*/ 3707700 w 5160432"/>
              <a:gd name="connsiteY4675" fmla="*/ 1330197 h 3264836"/>
              <a:gd name="connsiteX4676" fmla="*/ 3716563 w 5160432"/>
              <a:gd name="connsiteY4676" fmla="*/ 1329503 h 3264836"/>
              <a:gd name="connsiteX4677" fmla="*/ 3751080 w 5160432"/>
              <a:gd name="connsiteY4677" fmla="*/ 1330196 h 3264836"/>
              <a:gd name="connsiteX4678" fmla="*/ 3799124 w 5160432"/>
              <a:gd name="connsiteY4678" fmla="*/ 1330197 h 3264836"/>
              <a:gd name="connsiteX4679" fmla="*/ 3864894 w 5160432"/>
              <a:gd name="connsiteY4679" fmla="*/ 1333899 h 3264836"/>
              <a:gd name="connsiteX4680" fmla="*/ 3871890 w 5160432"/>
              <a:gd name="connsiteY4680" fmla="*/ 1335056 h 3264836"/>
              <a:gd name="connsiteX4681" fmla="*/ 3906874 w 5160432"/>
              <a:gd name="connsiteY4681" fmla="*/ 1334362 h 3264836"/>
              <a:gd name="connsiteX4682" fmla="*/ 3912471 w 5160432"/>
              <a:gd name="connsiteY4682" fmla="*/ 1338759 h 3264836"/>
              <a:gd name="connsiteX4683" fmla="*/ 3906408 w 5160432"/>
              <a:gd name="connsiteY4683" fmla="*/ 1347322 h 3264836"/>
              <a:gd name="connsiteX4684" fmla="*/ 3932529 w 5160432"/>
              <a:gd name="connsiteY4684" fmla="*/ 1349637 h 3264836"/>
              <a:gd name="connsiteX4685" fmla="*/ 3934394 w 5160432"/>
              <a:gd name="connsiteY4685" fmla="*/ 1349637 h 3264836"/>
              <a:gd name="connsiteX4686" fmla="*/ 3934861 w 5160432"/>
              <a:gd name="connsiteY4686" fmla="*/ 1345703 h 3264836"/>
              <a:gd name="connsiteX4687" fmla="*/ 3944656 w 5160432"/>
              <a:gd name="connsiteY4687" fmla="*/ 1342925 h 3264836"/>
              <a:gd name="connsiteX4688" fmla="*/ 3948855 w 5160432"/>
              <a:gd name="connsiteY4688" fmla="*/ 1342693 h 3264836"/>
              <a:gd name="connsiteX4689" fmla="*/ 3953052 w 5160432"/>
              <a:gd name="connsiteY4689" fmla="*/ 1342694 h 3264836"/>
              <a:gd name="connsiteX4690" fmla="*/ 3957717 w 5160432"/>
              <a:gd name="connsiteY4690" fmla="*/ 1341537 h 3264836"/>
              <a:gd name="connsiteX4691" fmla="*/ 3957717 w 5160432"/>
              <a:gd name="connsiteY4691" fmla="*/ 1341305 h 3264836"/>
              <a:gd name="connsiteX4692" fmla="*/ 3978707 w 5160432"/>
              <a:gd name="connsiteY4692" fmla="*/ 1338760 h 3264836"/>
              <a:gd name="connsiteX4693" fmla="*/ 3987571 w 5160432"/>
              <a:gd name="connsiteY4693" fmla="*/ 1342463 h 3264836"/>
              <a:gd name="connsiteX4694" fmla="*/ 3963781 w 5160432"/>
              <a:gd name="connsiteY4694" fmla="*/ 1347323 h 3264836"/>
              <a:gd name="connsiteX4695" fmla="*/ 3960982 w 5160432"/>
              <a:gd name="connsiteY4695" fmla="*/ 1350563 h 3264836"/>
              <a:gd name="connsiteX4696" fmla="*/ 3977774 w 5160432"/>
              <a:gd name="connsiteY4696" fmla="*/ 1353108 h 3264836"/>
              <a:gd name="connsiteX4697" fmla="*/ 3982440 w 5160432"/>
              <a:gd name="connsiteY4697" fmla="*/ 1355885 h 3264836"/>
              <a:gd name="connsiteX4698" fmla="*/ 4021155 w 5160432"/>
              <a:gd name="connsiteY4698" fmla="*/ 1355423 h 3264836"/>
              <a:gd name="connsiteX4699" fmla="*/ 4024421 w 5160432"/>
              <a:gd name="connsiteY4699" fmla="*/ 1364216 h 3264836"/>
              <a:gd name="connsiteX4700" fmla="*/ 4022554 w 5160432"/>
              <a:gd name="connsiteY4700" fmla="*/ 1363754 h 3264836"/>
              <a:gd name="connsiteX4701" fmla="*/ 4020222 w 5160432"/>
              <a:gd name="connsiteY4701" fmla="*/ 1366993 h 3264836"/>
              <a:gd name="connsiteX4702" fmla="*/ 4021155 w 5160432"/>
              <a:gd name="connsiteY4702" fmla="*/ 1366994 h 3264836"/>
              <a:gd name="connsiteX4703" fmla="*/ 4140566 w 5160432"/>
              <a:gd name="connsiteY4703" fmla="*/ 1383657 h 3264836"/>
              <a:gd name="connsiteX4704" fmla="*/ 4146630 w 5160432"/>
              <a:gd name="connsiteY4704" fmla="*/ 1385971 h 3264836"/>
              <a:gd name="connsiteX4705" fmla="*/ 4180214 w 5160432"/>
              <a:gd name="connsiteY4705" fmla="*/ 1385740 h 3264836"/>
              <a:gd name="connsiteX4706" fmla="*/ 4146164 w 5160432"/>
              <a:gd name="connsiteY4706" fmla="*/ 1389905 h 3264836"/>
              <a:gd name="connsiteX4707" fmla="*/ 4125640 w 5160432"/>
              <a:gd name="connsiteY4707" fmla="*/ 1394070 h 3264836"/>
              <a:gd name="connsiteX4708" fmla="*/ 4088790 w 5160432"/>
              <a:gd name="connsiteY4708" fmla="*/ 1394070 h 3264836"/>
              <a:gd name="connsiteX4709" fmla="*/ 3926932 w 5160432"/>
              <a:gd name="connsiteY4709" fmla="*/ 1390600 h 3264836"/>
              <a:gd name="connsiteX4710" fmla="*/ 3809386 w 5160432"/>
              <a:gd name="connsiteY4710" fmla="*/ 1389906 h 3264836"/>
              <a:gd name="connsiteX4711" fmla="*/ 3673649 w 5160432"/>
              <a:gd name="connsiteY4711" fmla="*/ 1386433 h 3264836"/>
              <a:gd name="connsiteX4712" fmla="*/ 3638666 w 5160432"/>
              <a:gd name="connsiteY4712" fmla="*/ 1386666 h 3264836"/>
              <a:gd name="connsiteX4713" fmla="*/ 3449286 w 5160432"/>
              <a:gd name="connsiteY4713" fmla="*/ 1388285 h 3264836"/>
              <a:gd name="connsiteX4714" fmla="*/ 3397977 w 5160432"/>
              <a:gd name="connsiteY4714" fmla="*/ 1390136 h 3264836"/>
              <a:gd name="connsiteX4715" fmla="*/ 3289295 w 5160432"/>
              <a:gd name="connsiteY4715" fmla="*/ 1390830 h 3264836"/>
              <a:gd name="connsiteX4716" fmla="*/ 3170815 w 5160432"/>
              <a:gd name="connsiteY4716" fmla="*/ 1394303 h 3264836"/>
              <a:gd name="connsiteX4717" fmla="*/ 3097116 w 5160432"/>
              <a:gd name="connsiteY4717" fmla="*/ 1394996 h 3264836"/>
              <a:gd name="connsiteX4718" fmla="*/ 2987501 w 5160432"/>
              <a:gd name="connsiteY4718" fmla="*/ 1398699 h 3264836"/>
              <a:gd name="connsiteX4719" fmla="*/ 2922665 w 5160432"/>
              <a:gd name="connsiteY4719" fmla="*/ 1399394 h 3264836"/>
              <a:gd name="connsiteX4720" fmla="*/ 2830774 w 5160432"/>
              <a:gd name="connsiteY4720" fmla="*/ 1402865 h 3264836"/>
              <a:gd name="connsiteX4721" fmla="*/ 2798122 w 5160432"/>
              <a:gd name="connsiteY4721" fmla="*/ 1402866 h 3264836"/>
              <a:gd name="connsiteX4722" fmla="*/ 2792058 w 5160432"/>
              <a:gd name="connsiteY4722" fmla="*/ 1411891 h 3264836"/>
              <a:gd name="connsiteX4723" fmla="*/ 2799054 w 5160432"/>
              <a:gd name="connsiteY4723" fmla="*/ 1416982 h 3264836"/>
              <a:gd name="connsiteX4724" fmla="*/ 2830774 w 5160432"/>
              <a:gd name="connsiteY4724" fmla="*/ 1416751 h 3264836"/>
              <a:gd name="connsiteX4725" fmla="*/ 2854563 w 5160432"/>
              <a:gd name="connsiteY4725" fmla="*/ 1416519 h 3264836"/>
              <a:gd name="connsiteX4726" fmla="*/ 2913802 w 5160432"/>
              <a:gd name="connsiteY4726" fmla="*/ 1415826 h 3264836"/>
              <a:gd name="connsiteX4727" fmla="*/ 2966044 w 5160432"/>
              <a:gd name="connsiteY4727" fmla="*/ 1416056 h 3264836"/>
              <a:gd name="connsiteX4728" fmla="*/ 2974907 w 5160432"/>
              <a:gd name="connsiteY4728" fmla="*/ 1415826 h 3264836"/>
              <a:gd name="connsiteX4729" fmla="*/ 3062133 w 5160432"/>
              <a:gd name="connsiteY4729" fmla="*/ 1416287 h 3264836"/>
              <a:gd name="connsiteX4730" fmla="*/ 3070995 w 5160432"/>
              <a:gd name="connsiteY4730" fmla="*/ 1416519 h 3264836"/>
              <a:gd name="connsiteX4731" fmla="*/ 3148426 w 5160432"/>
              <a:gd name="connsiteY4731" fmla="*/ 1417677 h 3264836"/>
              <a:gd name="connsiteX4732" fmla="*/ 3147493 w 5160432"/>
              <a:gd name="connsiteY4732" fmla="*/ 1417446 h 3264836"/>
              <a:gd name="connsiteX4733" fmla="*/ 3159154 w 5160432"/>
              <a:gd name="connsiteY4733" fmla="*/ 1417213 h 3264836"/>
              <a:gd name="connsiteX4734" fmla="*/ 3184344 w 5160432"/>
              <a:gd name="connsiteY4734" fmla="*/ 1416288 h 3264836"/>
              <a:gd name="connsiteX4735" fmla="*/ 3219328 w 5160432"/>
              <a:gd name="connsiteY4735" fmla="*/ 1416057 h 3264836"/>
              <a:gd name="connsiteX4736" fmla="*/ 3253844 w 5160432"/>
              <a:gd name="connsiteY4736" fmla="*/ 1416287 h 3264836"/>
              <a:gd name="connsiteX4737" fmla="*/ 3277167 w 5160432"/>
              <a:gd name="connsiteY4737" fmla="*/ 1416982 h 3264836"/>
              <a:gd name="connsiteX4738" fmla="*/ 3301888 w 5160432"/>
              <a:gd name="connsiteY4738" fmla="*/ 1417213 h 3264836"/>
              <a:gd name="connsiteX4739" fmla="*/ 3314949 w 5160432"/>
              <a:gd name="connsiteY4739" fmla="*/ 1416287 h 3264836"/>
              <a:gd name="connsiteX4740" fmla="*/ 3332208 w 5160432"/>
              <a:gd name="connsiteY4740" fmla="*/ 1416056 h 3264836"/>
              <a:gd name="connsiteX4741" fmla="*/ 3376054 w 5160432"/>
              <a:gd name="connsiteY4741" fmla="*/ 1416519 h 3264836"/>
              <a:gd name="connsiteX4742" fmla="*/ 3402175 w 5160432"/>
              <a:gd name="connsiteY4742" fmla="*/ 1416751 h 3264836"/>
              <a:gd name="connsiteX4743" fmla="*/ 3415235 w 5160432"/>
              <a:gd name="connsiteY4743" fmla="*/ 1417214 h 3264836"/>
              <a:gd name="connsiteX4744" fmla="*/ 3427830 w 5160432"/>
              <a:gd name="connsiteY4744" fmla="*/ 1416519 h 3264836"/>
              <a:gd name="connsiteX4745" fmla="*/ 3428296 w 5160432"/>
              <a:gd name="connsiteY4745" fmla="*/ 1416519 h 3264836"/>
              <a:gd name="connsiteX4746" fmla="*/ 3446022 w 5160432"/>
              <a:gd name="connsiteY4746" fmla="*/ 1416287 h 3264836"/>
              <a:gd name="connsiteX4747" fmla="*/ 3449287 w 5160432"/>
              <a:gd name="connsiteY4747" fmla="*/ 1417445 h 3264836"/>
              <a:gd name="connsiteX4748" fmla="*/ 3453018 w 5160432"/>
              <a:gd name="connsiteY4748" fmla="*/ 1416982 h 3264836"/>
              <a:gd name="connsiteX4749" fmla="*/ 3501529 w 5160432"/>
              <a:gd name="connsiteY4749" fmla="*/ 1417214 h 3264836"/>
              <a:gd name="connsiteX4750" fmla="*/ 3503861 w 5160432"/>
              <a:gd name="connsiteY4750" fmla="*/ 1417213 h 3264836"/>
              <a:gd name="connsiteX4751" fmla="*/ 3535113 w 5160432"/>
              <a:gd name="connsiteY4751" fmla="*/ 1419991 h 3264836"/>
              <a:gd name="connsiteX4752" fmla="*/ 3540244 w 5160432"/>
              <a:gd name="connsiteY4752" fmla="*/ 1420222 h 3264836"/>
              <a:gd name="connsiteX4753" fmla="*/ 3602748 w 5160432"/>
              <a:gd name="connsiteY4753" fmla="*/ 1419991 h 3264836"/>
              <a:gd name="connsiteX4754" fmla="*/ 3609280 w 5160432"/>
              <a:gd name="connsiteY4754" fmla="*/ 1421380 h 3264836"/>
              <a:gd name="connsiteX4755" fmla="*/ 3637733 w 5160432"/>
              <a:gd name="connsiteY4755" fmla="*/ 1420917 h 3264836"/>
              <a:gd name="connsiteX4756" fmla="*/ 3638200 w 5160432"/>
              <a:gd name="connsiteY4756" fmla="*/ 1420917 h 3264836"/>
              <a:gd name="connsiteX4757" fmla="*/ 3655925 w 5160432"/>
              <a:gd name="connsiteY4757" fmla="*/ 1420917 h 3264836"/>
              <a:gd name="connsiteX4758" fmla="*/ 3658723 w 5160432"/>
              <a:gd name="connsiteY4758" fmla="*/ 1421842 h 3264836"/>
              <a:gd name="connsiteX4759" fmla="*/ 3661988 w 5160432"/>
              <a:gd name="connsiteY4759" fmla="*/ 1421379 h 3264836"/>
              <a:gd name="connsiteX4760" fmla="*/ 3712831 w 5160432"/>
              <a:gd name="connsiteY4760" fmla="*/ 1426240 h 3264836"/>
              <a:gd name="connsiteX4761" fmla="*/ 3717962 w 5160432"/>
              <a:gd name="connsiteY4761" fmla="*/ 1433183 h 3264836"/>
              <a:gd name="connsiteX4762" fmla="*/ 3716563 w 5160432"/>
              <a:gd name="connsiteY4762" fmla="*/ 1426008 h 3264836"/>
              <a:gd name="connsiteX4763" fmla="*/ 3744083 w 5160432"/>
              <a:gd name="connsiteY4763" fmla="*/ 1429248 h 3264836"/>
              <a:gd name="connsiteX4764" fmla="*/ 3744550 w 5160432"/>
              <a:gd name="connsiteY4764" fmla="*/ 1429480 h 3264836"/>
              <a:gd name="connsiteX4765" fmla="*/ 3752946 w 5160432"/>
              <a:gd name="connsiteY4765" fmla="*/ 1434339 h 3264836"/>
              <a:gd name="connsiteX4766" fmla="*/ 3764607 w 5160432"/>
              <a:gd name="connsiteY4766" fmla="*/ 1431562 h 3264836"/>
              <a:gd name="connsiteX4767" fmla="*/ 3810786 w 5160432"/>
              <a:gd name="connsiteY4767" fmla="*/ 1436885 h 3264836"/>
              <a:gd name="connsiteX4768" fmla="*/ 3830377 w 5160432"/>
              <a:gd name="connsiteY4768" fmla="*/ 1438737 h 3264836"/>
              <a:gd name="connsiteX4769" fmla="*/ 3831776 w 5160432"/>
              <a:gd name="connsiteY4769" fmla="*/ 1439199 h 3264836"/>
              <a:gd name="connsiteX4770" fmla="*/ 3848568 w 5160432"/>
              <a:gd name="connsiteY4770" fmla="*/ 1433646 h 3264836"/>
              <a:gd name="connsiteX4771" fmla="*/ 3862561 w 5160432"/>
              <a:gd name="connsiteY4771" fmla="*/ 1434570 h 3264836"/>
              <a:gd name="connsiteX4772" fmla="*/ 3859763 w 5160432"/>
              <a:gd name="connsiteY4772" fmla="*/ 1438736 h 3264836"/>
              <a:gd name="connsiteX4773" fmla="*/ 3918535 w 5160432"/>
              <a:gd name="connsiteY4773" fmla="*/ 1441514 h 3264836"/>
              <a:gd name="connsiteX4774" fmla="*/ 3935328 w 5160432"/>
              <a:gd name="connsiteY4774" fmla="*/ 1450076 h 3264836"/>
              <a:gd name="connsiteX4775" fmla="*/ 3919002 w 5160432"/>
              <a:gd name="connsiteY4775" fmla="*/ 1452159 h 3264836"/>
              <a:gd name="connsiteX4776" fmla="*/ 3910606 w 5160432"/>
              <a:gd name="connsiteY4776" fmla="*/ 1451003 h 3264836"/>
              <a:gd name="connsiteX4777" fmla="*/ 3891948 w 5160432"/>
              <a:gd name="connsiteY4777" fmla="*/ 1450539 h 3264836"/>
              <a:gd name="connsiteX4778" fmla="*/ 3884485 w 5160432"/>
              <a:gd name="connsiteY4778" fmla="*/ 1452390 h 3264836"/>
              <a:gd name="connsiteX4779" fmla="*/ 3865827 w 5160432"/>
              <a:gd name="connsiteY4779" fmla="*/ 1452390 h 3264836"/>
              <a:gd name="connsiteX4780" fmla="*/ 3858830 w 5160432"/>
              <a:gd name="connsiteY4780" fmla="*/ 1450308 h 3264836"/>
              <a:gd name="connsiteX4781" fmla="*/ 3843904 w 5160432"/>
              <a:gd name="connsiteY4781" fmla="*/ 1447994 h 3264836"/>
              <a:gd name="connsiteX4782" fmla="*/ 3835974 w 5160432"/>
              <a:gd name="connsiteY4782" fmla="*/ 1450308 h 3264836"/>
              <a:gd name="connsiteX4783" fmla="*/ 3707234 w 5160432"/>
              <a:gd name="connsiteY4783" fmla="*/ 1454242 h 3264836"/>
              <a:gd name="connsiteX4784" fmla="*/ 3700703 w 5160432"/>
              <a:gd name="connsiteY4784" fmla="*/ 1453547 h 3264836"/>
              <a:gd name="connsiteX4785" fmla="*/ 3700704 w 5160432"/>
              <a:gd name="connsiteY4785" fmla="*/ 1454011 h 3264836"/>
              <a:gd name="connsiteX4786" fmla="*/ 3703969 w 5160432"/>
              <a:gd name="connsiteY4786" fmla="*/ 1454243 h 3264836"/>
              <a:gd name="connsiteX4787" fmla="*/ 3759476 w 5160432"/>
              <a:gd name="connsiteY4787" fmla="*/ 1460490 h 3264836"/>
              <a:gd name="connsiteX4788" fmla="*/ 3761808 w 5160432"/>
              <a:gd name="connsiteY4788" fmla="*/ 1459564 h 3264836"/>
              <a:gd name="connsiteX4789" fmla="*/ 3814051 w 5160432"/>
              <a:gd name="connsiteY4789" fmla="*/ 1459333 h 3264836"/>
              <a:gd name="connsiteX4790" fmla="*/ 3816849 w 5160432"/>
              <a:gd name="connsiteY4790" fmla="*/ 1461184 h 3264836"/>
              <a:gd name="connsiteX4791" fmla="*/ 3814984 w 5160432"/>
              <a:gd name="connsiteY4791" fmla="*/ 1462342 h 3264836"/>
              <a:gd name="connsiteX4792" fmla="*/ 3814984 w 5160432"/>
              <a:gd name="connsiteY4792" fmla="*/ 1462574 h 3264836"/>
              <a:gd name="connsiteX4793" fmla="*/ 3866293 w 5160432"/>
              <a:gd name="connsiteY4793" fmla="*/ 1464425 h 3264836"/>
              <a:gd name="connsiteX4794" fmla="*/ 3865360 w 5160432"/>
              <a:gd name="connsiteY4794" fmla="*/ 1463961 h 3264836"/>
              <a:gd name="connsiteX4795" fmla="*/ 3940458 w 5160432"/>
              <a:gd name="connsiteY4795" fmla="*/ 1463961 h 3264836"/>
              <a:gd name="connsiteX4796" fmla="*/ 3941391 w 5160432"/>
              <a:gd name="connsiteY4796" fmla="*/ 1463961 h 3264836"/>
              <a:gd name="connsiteX4797" fmla="*/ 3953986 w 5160432"/>
              <a:gd name="connsiteY4797" fmla="*/ 1467896 h 3264836"/>
              <a:gd name="connsiteX4798" fmla="*/ 3959116 w 5160432"/>
              <a:gd name="connsiteY4798" fmla="*/ 1471367 h 3264836"/>
              <a:gd name="connsiteX4799" fmla="*/ 3960050 w 5160432"/>
              <a:gd name="connsiteY4799" fmla="*/ 1471368 h 3264836"/>
              <a:gd name="connsiteX4800" fmla="*/ 3963781 w 5160432"/>
              <a:gd name="connsiteY4800" fmla="*/ 1467896 h 3264836"/>
              <a:gd name="connsiteX4801" fmla="*/ 3976375 w 5160432"/>
              <a:gd name="connsiteY4801" fmla="*/ 1468360 h 3264836"/>
              <a:gd name="connsiteX4802" fmla="*/ 4035615 w 5160432"/>
              <a:gd name="connsiteY4802" fmla="*/ 1470211 h 3264836"/>
              <a:gd name="connsiteX4803" fmla="*/ 4041679 w 5160432"/>
              <a:gd name="connsiteY4803" fmla="*/ 1472062 h 3264836"/>
              <a:gd name="connsiteX4804" fmla="*/ 4049608 w 5160432"/>
              <a:gd name="connsiteY4804" fmla="*/ 1471600 h 3264836"/>
              <a:gd name="connsiteX4805" fmla="*/ 4067334 w 5160432"/>
              <a:gd name="connsiteY4805" fmla="*/ 1472293 h 3264836"/>
              <a:gd name="connsiteX4806" fmla="*/ 4075263 w 5160432"/>
              <a:gd name="connsiteY4806" fmla="*/ 1480856 h 3264836"/>
              <a:gd name="connsiteX4807" fmla="*/ 4032350 w 5160432"/>
              <a:gd name="connsiteY4807" fmla="*/ 1481087 h 3264836"/>
              <a:gd name="connsiteX4808" fmla="*/ 4030018 w 5160432"/>
              <a:gd name="connsiteY4808" fmla="*/ 1479005 h 3264836"/>
              <a:gd name="connsiteX4809" fmla="*/ 4021622 w 5160432"/>
              <a:gd name="connsiteY4809" fmla="*/ 1480625 h 3264836"/>
              <a:gd name="connsiteX4810" fmla="*/ 4016957 w 5160432"/>
              <a:gd name="connsiteY4810" fmla="*/ 1480625 h 3264836"/>
              <a:gd name="connsiteX4811" fmla="*/ 4005762 w 5160432"/>
              <a:gd name="connsiteY4811" fmla="*/ 1480856 h 3264836"/>
              <a:gd name="connsiteX4812" fmla="*/ 3997833 w 5160432"/>
              <a:gd name="connsiteY4812" fmla="*/ 1480856 h 3264836"/>
              <a:gd name="connsiteX4813" fmla="*/ 3988037 w 5160432"/>
              <a:gd name="connsiteY4813" fmla="*/ 1480624 h 3264836"/>
              <a:gd name="connsiteX4814" fmla="*/ 3962382 w 5160432"/>
              <a:gd name="connsiteY4814" fmla="*/ 1481550 h 3264836"/>
              <a:gd name="connsiteX4815" fmla="*/ 3954918 w 5160432"/>
              <a:gd name="connsiteY4815" fmla="*/ 1481088 h 3264836"/>
              <a:gd name="connsiteX4816" fmla="*/ 3949788 w 5160432"/>
              <a:gd name="connsiteY4816" fmla="*/ 1482707 h 3264836"/>
              <a:gd name="connsiteX4817" fmla="*/ 3919468 w 5160432"/>
              <a:gd name="connsiteY4817" fmla="*/ 1481550 h 3264836"/>
              <a:gd name="connsiteX4818" fmla="*/ 3894746 w 5160432"/>
              <a:gd name="connsiteY4818" fmla="*/ 1480393 h 3264836"/>
              <a:gd name="connsiteX4819" fmla="*/ 3813584 w 5160432"/>
              <a:gd name="connsiteY4819" fmla="*/ 1476923 h 3264836"/>
              <a:gd name="connsiteX4820" fmla="*/ 3796326 w 5160432"/>
              <a:gd name="connsiteY4820" fmla="*/ 1480625 h 3264836"/>
              <a:gd name="connsiteX4821" fmla="*/ 3687177 w 5160432"/>
              <a:gd name="connsiteY4821" fmla="*/ 1480161 h 3264836"/>
              <a:gd name="connsiteX4822" fmla="*/ 3682512 w 5160432"/>
              <a:gd name="connsiteY4822" fmla="*/ 1478542 h 3264836"/>
              <a:gd name="connsiteX4823" fmla="*/ 3660122 w 5160432"/>
              <a:gd name="connsiteY4823" fmla="*/ 1478542 h 3264836"/>
              <a:gd name="connsiteX4824" fmla="*/ 3656391 w 5160432"/>
              <a:gd name="connsiteY4824" fmla="*/ 1480624 h 3264836"/>
              <a:gd name="connsiteX4825" fmla="*/ 3570563 w 5160432"/>
              <a:gd name="connsiteY4825" fmla="*/ 1481087 h 3264836"/>
              <a:gd name="connsiteX4826" fmla="*/ 3559835 w 5160432"/>
              <a:gd name="connsiteY4826" fmla="*/ 1485716 h 3264836"/>
              <a:gd name="connsiteX4827" fmla="*/ 3570563 w 5160432"/>
              <a:gd name="connsiteY4827" fmla="*/ 1489187 h 3264836"/>
              <a:gd name="connsiteX4828" fmla="*/ 3579426 w 5160432"/>
              <a:gd name="connsiteY4828" fmla="*/ 1489420 h 3264836"/>
              <a:gd name="connsiteX4829" fmla="*/ 3675515 w 5160432"/>
              <a:gd name="connsiteY4829" fmla="*/ 1493584 h 3264836"/>
              <a:gd name="connsiteX4830" fmla="*/ 3697905 w 5160432"/>
              <a:gd name="connsiteY4830" fmla="*/ 1494280 h 3264836"/>
              <a:gd name="connsiteX4831" fmla="*/ 3715455 w 5160432"/>
              <a:gd name="connsiteY4831" fmla="*/ 1503102 h 3264836"/>
              <a:gd name="connsiteX4832" fmla="*/ 3708204 w 5160432"/>
              <a:gd name="connsiteY4832" fmla="*/ 1514816 h 3264836"/>
              <a:gd name="connsiteX4833" fmla="*/ 3699304 w 5160432"/>
              <a:gd name="connsiteY4833" fmla="*/ 1518810 h 3264836"/>
              <a:gd name="connsiteX4834" fmla="*/ 3693241 w 5160432"/>
              <a:gd name="connsiteY4834" fmla="*/ 1528068 h 3264836"/>
              <a:gd name="connsiteX4835" fmla="*/ 3693707 w 5160432"/>
              <a:gd name="connsiteY4835" fmla="*/ 1528299 h 3264836"/>
              <a:gd name="connsiteX4836" fmla="*/ 3708633 w 5160432"/>
              <a:gd name="connsiteY4836" fmla="*/ 1533621 h 3264836"/>
              <a:gd name="connsiteX4837" fmla="*/ 3719362 w 5160432"/>
              <a:gd name="connsiteY4837" fmla="*/ 1536630 h 3264836"/>
              <a:gd name="connsiteX4838" fmla="*/ 3718429 w 5160432"/>
              <a:gd name="connsiteY4838" fmla="*/ 1538019 h 3264836"/>
              <a:gd name="connsiteX4839" fmla="*/ 3733355 w 5160432"/>
              <a:gd name="connsiteY4839" fmla="*/ 1538018 h 3264836"/>
              <a:gd name="connsiteX4840" fmla="*/ 3745016 w 5160432"/>
              <a:gd name="connsiteY4840" fmla="*/ 1545887 h 3264836"/>
              <a:gd name="connsiteX4841" fmla="*/ 3736620 w 5160432"/>
              <a:gd name="connsiteY4841" fmla="*/ 1546813 h 3264836"/>
              <a:gd name="connsiteX4842" fmla="*/ 3728691 w 5160432"/>
              <a:gd name="connsiteY4842" fmla="*/ 1545656 h 3264836"/>
              <a:gd name="connsiteX4843" fmla="*/ 3724959 w 5160432"/>
              <a:gd name="connsiteY4843" fmla="*/ 1547738 h 3264836"/>
              <a:gd name="connsiteX4844" fmla="*/ 3656858 w 5160432"/>
              <a:gd name="connsiteY4844" fmla="*/ 1547971 h 3264836"/>
              <a:gd name="connsiteX4845" fmla="*/ 3626072 w 5160432"/>
              <a:gd name="connsiteY4845" fmla="*/ 1557922 h 3264836"/>
              <a:gd name="connsiteX4846" fmla="*/ 3617676 w 5160432"/>
              <a:gd name="connsiteY4846" fmla="*/ 1562551 h 3264836"/>
              <a:gd name="connsiteX4847" fmla="*/ 3606947 w 5160432"/>
              <a:gd name="connsiteY4847" fmla="*/ 1567411 h 3264836"/>
              <a:gd name="connsiteX4848" fmla="*/ 3617676 w 5160432"/>
              <a:gd name="connsiteY4848" fmla="*/ 1572270 h 3264836"/>
              <a:gd name="connsiteX4849" fmla="*/ 3619075 w 5160432"/>
              <a:gd name="connsiteY4849" fmla="*/ 1573890 h 3264836"/>
              <a:gd name="connsiteX4850" fmla="*/ 3623273 w 5160432"/>
              <a:gd name="connsiteY4850" fmla="*/ 1587776 h 3264836"/>
              <a:gd name="connsiteX4851" fmla="*/ 3627005 w 5160432"/>
              <a:gd name="connsiteY4851" fmla="*/ 1590553 h 3264836"/>
              <a:gd name="connsiteX4852" fmla="*/ 3647995 w 5160432"/>
              <a:gd name="connsiteY4852" fmla="*/ 1597958 h 3264836"/>
              <a:gd name="connsiteX4853" fmla="*/ 3622340 w 5160432"/>
              <a:gd name="connsiteY4853" fmla="*/ 1597496 h 3264836"/>
              <a:gd name="connsiteX4854" fmla="*/ 3623273 w 5160432"/>
              <a:gd name="connsiteY4854" fmla="*/ 1598652 h 3264836"/>
              <a:gd name="connsiteX4855" fmla="*/ 3504328 w 5160432"/>
              <a:gd name="connsiteY4855" fmla="*/ 1602356 h 3264836"/>
              <a:gd name="connsiteX4856" fmla="*/ 3325677 w 5160432"/>
              <a:gd name="connsiteY4856" fmla="*/ 1602819 h 3264836"/>
              <a:gd name="connsiteX4857" fmla="*/ 3316349 w 5160432"/>
              <a:gd name="connsiteY4857" fmla="*/ 1604670 h 3264836"/>
              <a:gd name="connsiteX4858" fmla="*/ 3315882 w 5160432"/>
              <a:gd name="connsiteY4858" fmla="*/ 1605596 h 3264836"/>
              <a:gd name="connsiteX4859" fmla="*/ 3316815 w 5160432"/>
              <a:gd name="connsiteY4859" fmla="*/ 1605827 h 3264836"/>
              <a:gd name="connsiteX4860" fmla="*/ 3360661 w 5160432"/>
              <a:gd name="connsiteY4860" fmla="*/ 1615085 h 3264836"/>
              <a:gd name="connsiteX4861" fmla="*/ 3383984 w 5160432"/>
              <a:gd name="connsiteY4861" fmla="*/ 1616010 h 3264836"/>
              <a:gd name="connsiteX4862" fmla="*/ 3404041 w 5160432"/>
              <a:gd name="connsiteY4862" fmla="*/ 1620175 h 3264836"/>
              <a:gd name="connsiteX4863" fmla="*/ 3422232 w 5160432"/>
              <a:gd name="connsiteY4863" fmla="*/ 1623879 h 3264836"/>
              <a:gd name="connsiteX4864" fmla="*/ 3466079 w 5160432"/>
              <a:gd name="connsiteY4864" fmla="*/ 1623879 h 3264836"/>
              <a:gd name="connsiteX4865" fmla="*/ 3623273 w 5160432"/>
              <a:gd name="connsiteY4865" fmla="*/ 1623878 h 3264836"/>
              <a:gd name="connsiteX4866" fmla="*/ 3663388 w 5160432"/>
              <a:gd name="connsiteY4866" fmla="*/ 1624572 h 3264836"/>
              <a:gd name="connsiteX4867" fmla="*/ 3683912 w 5160432"/>
              <a:gd name="connsiteY4867" fmla="*/ 1637069 h 3264836"/>
              <a:gd name="connsiteX4868" fmla="*/ 3674116 w 5160432"/>
              <a:gd name="connsiteY4868" fmla="*/ 1640773 h 3264836"/>
              <a:gd name="connsiteX4869" fmla="*/ 3675049 w 5160432"/>
              <a:gd name="connsiteY4869" fmla="*/ 1646328 h 3264836"/>
              <a:gd name="connsiteX4870" fmla="*/ 3704902 w 5160432"/>
              <a:gd name="connsiteY4870" fmla="*/ 1646095 h 3264836"/>
              <a:gd name="connsiteX4871" fmla="*/ 3986171 w 5160432"/>
              <a:gd name="connsiteY4871" fmla="*/ 1647947 h 3264836"/>
              <a:gd name="connsiteX4872" fmla="*/ 3996900 w 5160432"/>
              <a:gd name="connsiteY4872" fmla="*/ 1648178 h 3264836"/>
              <a:gd name="connsiteX4873" fmla="*/ 3998299 w 5160432"/>
              <a:gd name="connsiteY4873" fmla="*/ 1645864 h 3264836"/>
              <a:gd name="connsiteX4874" fmla="*/ 4050075 w 5160432"/>
              <a:gd name="connsiteY4874" fmla="*/ 1645864 h 3264836"/>
              <a:gd name="connsiteX4875" fmla="*/ 4052407 w 5160432"/>
              <a:gd name="connsiteY4875" fmla="*/ 1648641 h 3264836"/>
              <a:gd name="connsiteX4876" fmla="*/ 4051008 w 5160432"/>
              <a:gd name="connsiteY4876" fmla="*/ 1650029 h 3264836"/>
              <a:gd name="connsiteX4877" fmla="*/ 4015091 w 5160432"/>
              <a:gd name="connsiteY4877" fmla="*/ 1653964 h 3264836"/>
              <a:gd name="connsiteX4878" fmla="*/ 4015092 w 5160432"/>
              <a:gd name="connsiteY4878" fmla="*/ 1653733 h 3264836"/>
              <a:gd name="connsiteX4879" fmla="*/ 4007161 w 5160432"/>
              <a:gd name="connsiteY4879" fmla="*/ 1653270 h 3264836"/>
              <a:gd name="connsiteX4880" fmla="*/ 4034682 w 5160432"/>
              <a:gd name="connsiteY4880" fmla="*/ 1665072 h 3264836"/>
              <a:gd name="connsiteX4881" fmla="*/ 4094388 w 5160432"/>
              <a:gd name="connsiteY4881" fmla="*/ 1676875 h 3264836"/>
              <a:gd name="connsiteX4882" fmla="*/ 4093921 w 5160432"/>
              <a:gd name="connsiteY4882" fmla="*/ 1678495 h 3264836"/>
              <a:gd name="connsiteX4883" fmla="*/ 4090656 w 5160432"/>
              <a:gd name="connsiteY4883" fmla="*/ 1679884 h 3264836"/>
              <a:gd name="connsiteX4884" fmla="*/ 4076196 w 5160432"/>
              <a:gd name="connsiteY4884" fmla="*/ 1680579 h 3264836"/>
              <a:gd name="connsiteX4885" fmla="*/ 4041213 w 5160432"/>
              <a:gd name="connsiteY4885" fmla="*/ 1680579 h 3264836"/>
              <a:gd name="connsiteX4886" fmla="*/ 4032350 w 5160432"/>
              <a:gd name="connsiteY4886" fmla="*/ 1680810 h 3264836"/>
              <a:gd name="connsiteX4887" fmla="*/ 4019756 w 5160432"/>
              <a:gd name="connsiteY4887" fmla="*/ 1684049 h 3264836"/>
              <a:gd name="connsiteX4888" fmla="*/ 4009494 w 5160432"/>
              <a:gd name="connsiteY4888" fmla="*/ 1684049 h 3264836"/>
              <a:gd name="connsiteX4889" fmla="*/ 3988037 w 5160432"/>
              <a:gd name="connsiteY4889" fmla="*/ 1684282 h 3264836"/>
              <a:gd name="connsiteX4890" fmla="*/ 3988504 w 5160432"/>
              <a:gd name="connsiteY4890" fmla="*/ 1684281 h 3264836"/>
              <a:gd name="connsiteX4891" fmla="*/ 3898011 w 5160432"/>
              <a:gd name="connsiteY4891" fmla="*/ 1688446 h 3264836"/>
              <a:gd name="connsiteX4892" fmla="*/ 3857430 w 5160432"/>
              <a:gd name="connsiteY4892" fmla="*/ 1689141 h 3264836"/>
              <a:gd name="connsiteX4893" fmla="*/ 3840172 w 5160432"/>
              <a:gd name="connsiteY4893" fmla="*/ 1688909 h 3264836"/>
              <a:gd name="connsiteX4894" fmla="*/ 3831309 w 5160432"/>
              <a:gd name="connsiteY4894" fmla="*/ 1689141 h 3264836"/>
              <a:gd name="connsiteX4895" fmla="*/ 3780000 w 5160432"/>
              <a:gd name="connsiteY4895" fmla="*/ 1692845 h 3264836"/>
              <a:gd name="connsiteX4896" fmla="*/ 3776735 w 5160432"/>
              <a:gd name="connsiteY4896" fmla="*/ 1693075 h 3264836"/>
              <a:gd name="connsiteX4897" fmla="*/ 3777201 w 5160432"/>
              <a:gd name="connsiteY4897" fmla="*/ 1694927 h 3264836"/>
              <a:gd name="connsiteX4898" fmla="*/ 3782332 w 5160432"/>
              <a:gd name="connsiteY4898" fmla="*/ 1697241 h 3264836"/>
              <a:gd name="connsiteX4899" fmla="*/ 3787930 w 5160432"/>
              <a:gd name="connsiteY4899" fmla="*/ 1696547 h 3264836"/>
              <a:gd name="connsiteX4900" fmla="*/ 3802856 w 5160432"/>
              <a:gd name="connsiteY4900" fmla="*/ 1697935 h 3264836"/>
              <a:gd name="connsiteX4901" fmla="*/ 3807987 w 5160432"/>
              <a:gd name="connsiteY4901" fmla="*/ 1703952 h 3264836"/>
              <a:gd name="connsiteX4902" fmla="*/ 3812334 w 5160432"/>
              <a:gd name="connsiteY4902" fmla="*/ 1706973 h 3264836"/>
              <a:gd name="connsiteX4903" fmla="*/ 3812185 w 5160432"/>
              <a:gd name="connsiteY4903" fmla="*/ 1706962 h 3264836"/>
              <a:gd name="connsiteX4904" fmla="*/ 3812651 w 5160432"/>
              <a:gd name="connsiteY4904" fmla="*/ 1707192 h 3264836"/>
              <a:gd name="connsiteX4905" fmla="*/ 3812334 w 5160432"/>
              <a:gd name="connsiteY4905" fmla="*/ 1706973 h 3264836"/>
              <a:gd name="connsiteX4906" fmla="*/ 3826820 w 5160432"/>
              <a:gd name="connsiteY4906" fmla="*/ 1708031 h 3264836"/>
              <a:gd name="connsiteX4907" fmla="*/ 3835507 w 5160432"/>
              <a:gd name="connsiteY4907" fmla="*/ 1714136 h 3264836"/>
              <a:gd name="connsiteX4908" fmla="*/ 3833175 w 5160432"/>
              <a:gd name="connsiteY4908" fmla="*/ 1713672 h 3264836"/>
              <a:gd name="connsiteX4909" fmla="*/ 3831309 w 5160432"/>
              <a:gd name="connsiteY4909" fmla="*/ 1714599 h 3264836"/>
              <a:gd name="connsiteX4910" fmla="*/ 3791661 w 5160432"/>
              <a:gd name="connsiteY4910" fmla="*/ 1718533 h 3264836"/>
              <a:gd name="connsiteX4911" fmla="*/ 3761342 w 5160432"/>
              <a:gd name="connsiteY4911" fmla="*/ 1719459 h 3264836"/>
              <a:gd name="connsiteX4912" fmla="*/ 3750614 w 5160432"/>
              <a:gd name="connsiteY4912" fmla="*/ 1721079 h 3264836"/>
              <a:gd name="connsiteX4913" fmla="*/ 3733822 w 5160432"/>
              <a:gd name="connsiteY4913" fmla="*/ 1719921 h 3264836"/>
              <a:gd name="connsiteX4914" fmla="*/ 3730090 w 5160432"/>
              <a:gd name="connsiteY4914" fmla="*/ 1718302 h 3264836"/>
              <a:gd name="connsiteX4915" fmla="*/ 3701170 w 5160432"/>
              <a:gd name="connsiteY4915" fmla="*/ 1718301 h 3264836"/>
              <a:gd name="connsiteX4916" fmla="*/ 3711898 w 5160432"/>
              <a:gd name="connsiteY4916" fmla="*/ 1715756 h 3264836"/>
              <a:gd name="connsiteX4917" fmla="*/ 3673254 w 5160432"/>
              <a:gd name="connsiteY4917" fmla="*/ 1717471 h 3264836"/>
              <a:gd name="connsiteX4918" fmla="*/ 3678314 w 5160432"/>
              <a:gd name="connsiteY4918" fmla="*/ 1718764 h 3264836"/>
              <a:gd name="connsiteX4919" fmla="*/ 3678314 w 5160432"/>
              <a:gd name="connsiteY4919" fmla="*/ 1721542 h 3264836"/>
              <a:gd name="connsiteX4920" fmla="*/ 3652660 w 5160432"/>
              <a:gd name="connsiteY4920" fmla="*/ 1721773 h 3264836"/>
              <a:gd name="connsiteX4921" fmla="*/ 3652660 w 5160432"/>
              <a:gd name="connsiteY4921" fmla="*/ 1721578 h 3264836"/>
              <a:gd name="connsiteX4922" fmla="*/ 3635867 w 5160432"/>
              <a:gd name="connsiteY4922" fmla="*/ 1722930 h 3264836"/>
              <a:gd name="connsiteX4923" fmla="*/ 3627004 w 5160432"/>
              <a:gd name="connsiteY4923" fmla="*/ 1722930 h 3264836"/>
              <a:gd name="connsiteX4924" fmla="*/ 3627261 w 5160432"/>
              <a:gd name="connsiteY4924" fmla="*/ 1721912 h 3264836"/>
              <a:gd name="connsiteX4925" fmla="*/ 3569630 w 5160432"/>
              <a:gd name="connsiteY4925" fmla="*/ 1720153 h 3264836"/>
              <a:gd name="connsiteX4926" fmla="*/ 3547241 w 5160432"/>
              <a:gd name="connsiteY4926" fmla="*/ 1718301 h 3264836"/>
              <a:gd name="connsiteX4927" fmla="*/ 3539777 w 5160432"/>
              <a:gd name="connsiteY4927" fmla="*/ 1717144 h 3264836"/>
              <a:gd name="connsiteX4928" fmla="*/ 3535113 w 5160432"/>
              <a:gd name="connsiteY4928" fmla="*/ 1716449 h 3264836"/>
              <a:gd name="connsiteX4929" fmla="*/ 3535113 w 5160432"/>
              <a:gd name="connsiteY4929" fmla="*/ 1717375 h 3264836"/>
              <a:gd name="connsiteX4930" fmla="*/ 3539778 w 5160432"/>
              <a:gd name="connsiteY4930" fmla="*/ 1717375 h 3264836"/>
              <a:gd name="connsiteX4931" fmla="*/ 3543043 w 5160432"/>
              <a:gd name="connsiteY4931" fmla="*/ 1742138 h 3264836"/>
              <a:gd name="connsiteX4932" fmla="*/ 3550972 w 5160432"/>
              <a:gd name="connsiteY4932" fmla="*/ 1749543 h 3264836"/>
              <a:gd name="connsiteX4933" fmla="*/ 3550973 w 5160432"/>
              <a:gd name="connsiteY4933" fmla="*/ 1749313 h 3264836"/>
              <a:gd name="connsiteX4934" fmla="*/ 3550506 w 5160432"/>
              <a:gd name="connsiteY4934" fmla="*/ 1757643 h 3264836"/>
              <a:gd name="connsiteX4935" fmla="*/ 3543043 w 5160432"/>
              <a:gd name="connsiteY4935" fmla="*/ 1759263 h 3264836"/>
              <a:gd name="connsiteX4936" fmla="*/ 3539778 w 5160432"/>
              <a:gd name="connsiteY4936" fmla="*/ 1760420 h 3264836"/>
              <a:gd name="connsiteX4937" fmla="*/ 3543509 w 5160432"/>
              <a:gd name="connsiteY4937" fmla="*/ 1761346 h 3264836"/>
              <a:gd name="connsiteX4938" fmla="*/ 3543976 w 5160432"/>
              <a:gd name="connsiteY4938" fmla="*/ 1761809 h 3264836"/>
              <a:gd name="connsiteX4939" fmla="*/ 3559369 w 5160432"/>
              <a:gd name="connsiteY4939" fmla="*/ 1767133 h 3264836"/>
              <a:gd name="connsiteX4940" fmla="*/ 3577560 w 5160432"/>
              <a:gd name="connsiteY4940" fmla="*/ 1770373 h 3264836"/>
              <a:gd name="connsiteX4941" fmla="*/ 3599483 w 5160432"/>
              <a:gd name="connsiteY4941" fmla="*/ 1771299 h 3264836"/>
              <a:gd name="connsiteX4942" fmla="*/ 3604149 w 5160432"/>
              <a:gd name="connsiteY4942" fmla="*/ 1783795 h 3264836"/>
              <a:gd name="connsiteX4943" fmla="*/ 3603682 w 5160432"/>
              <a:gd name="connsiteY4943" fmla="*/ 1783795 h 3264836"/>
              <a:gd name="connsiteX4944" fmla="*/ 3601350 w 5160432"/>
              <a:gd name="connsiteY4944" fmla="*/ 1786804 h 3264836"/>
              <a:gd name="connsiteX4945" fmla="*/ 3603216 w 5160432"/>
              <a:gd name="connsiteY4945" fmla="*/ 1788192 h 3264836"/>
              <a:gd name="connsiteX4946" fmla="*/ 3626071 w 5160432"/>
              <a:gd name="connsiteY4946" fmla="*/ 1797450 h 3264836"/>
              <a:gd name="connsiteX4947" fmla="*/ 3637143 w 5160432"/>
              <a:gd name="connsiteY4947" fmla="*/ 1810193 h 3264836"/>
              <a:gd name="connsiteX4948" fmla="*/ 3681898 w 5160432"/>
              <a:gd name="connsiteY4948" fmla="*/ 1809866 h 3264836"/>
              <a:gd name="connsiteX4949" fmla="*/ 3999085 w 5160432"/>
              <a:gd name="connsiteY4949" fmla="*/ 1808245 h 3264836"/>
              <a:gd name="connsiteX4950" fmla="*/ 4207122 w 5160432"/>
              <a:gd name="connsiteY4950" fmla="*/ 1806393 h 3264836"/>
              <a:gd name="connsiteX4951" fmla="*/ 4206655 w 5160432"/>
              <a:gd name="connsiteY4951" fmla="*/ 1806626 h 3264836"/>
              <a:gd name="connsiteX4952" fmla="*/ 4302278 w 5160432"/>
              <a:gd name="connsiteY4952" fmla="*/ 1805931 h 3264836"/>
              <a:gd name="connsiteX4953" fmla="*/ 4333530 w 5160432"/>
              <a:gd name="connsiteY4953" fmla="*/ 1806626 h 3264836"/>
              <a:gd name="connsiteX4954" fmla="*/ 4415625 w 5160432"/>
              <a:gd name="connsiteY4954" fmla="*/ 1810097 h 3264836"/>
              <a:gd name="connsiteX4955" fmla="*/ 4492124 w 5160432"/>
              <a:gd name="connsiteY4955" fmla="*/ 1815188 h 3264836"/>
              <a:gd name="connsiteX4956" fmla="*/ 4513114 w 5160432"/>
              <a:gd name="connsiteY4956" fmla="*/ 1815419 h 3264836"/>
              <a:gd name="connsiteX4957" fmla="*/ 4527573 w 5160432"/>
              <a:gd name="connsiteY4957" fmla="*/ 1815882 h 3264836"/>
              <a:gd name="connsiteX4958" fmla="*/ 4563490 w 5160432"/>
              <a:gd name="connsiteY4958" fmla="*/ 1817966 h 3264836"/>
              <a:gd name="connsiteX4959" fmla="*/ 4566289 w 5160432"/>
              <a:gd name="connsiteY4959" fmla="*/ 1819586 h 3264836"/>
              <a:gd name="connsiteX4960" fmla="*/ 4598940 w 5160432"/>
              <a:gd name="connsiteY4960" fmla="*/ 1818427 h 3264836"/>
              <a:gd name="connsiteX4961" fmla="*/ 4624129 w 5160432"/>
              <a:gd name="connsiteY4961" fmla="*/ 1819585 h 3264836"/>
              <a:gd name="connsiteX4962" fmla="*/ 4632991 w 5160432"/>
              <a:gd name="connsiteY4962" fmla="*/ 1822594 h 3264836"/>
              <a:gd name="connsiteX4963" fmla="*/ 4634390 w 5160432"/>
              <a:gd name="connsiteY4963" fmla="*/ 1822131 h 3264836"/>
              <a:gd name="connsiteX4964" fmla="*/ 4672173 w 5160432"/>
              <a:gd name="connsiteY4964" fmla="*/ 1829768 h 3264836"/>
              <a:gd name="connsiteX4965" fmla="*/ 4672173 w 5160432"/>
              <a:gd name="connsiteY4965" fmla="*/ 1830231 h 3264836"/>
              <a:gd name="connsiteX4966" fmla="*/ 4722083 w 5160432"/>
              <a:gd name="connsiteY4966" fmla="*/ 1823751 h 3264836"/>
              <a:gd name="connsiteX4967" fmla="*/ 4729079 w 5160432"/>
              <a:gd name="connsiteY4967" fmla="*/ 1823751 h 3264836"/>
              <a:gd name="connsiteX4968" fmla="*/ 4767328 w 5160432"/>
              <a:gd name="connsiteY4968" fmla="*/ 1832083 h 3264836"/>
              <a:gd name="connsiteX4969" fmla="*/ 4768261 w 5160432"/>
              <a:gd name="connsiteY4969" fmla="*/ 1836248 h 3264836"/>
              <a:gd name="connsiteX4970" fmla="*/ 4774792 w 5160432"/>
              <a:gd name="connsiteY4970" fmla="*/ 1838562 h 3264836"/>
              <a:gd name="connsiteX4971" fmla="*/ 4775258 w 5160432"/>
              <a:gd name="connsiteY4971" fmla="*/ 1839720 h 3264836"/>
              <a:gd name="connsiteX4972" fmla="*/ 4794849 w 5160432"/>
              <a:gd name="connsiteY4972" fmla="*/ 1839951 h 3264836"/>
              <a:gd name="connsiteX4973" fmla="*/ 4793916 w 5160432"/>
              <a:gd name="connsiteY4973" fmla="*/ 1838793 h 3264836"/>
              <a:gd name="connsiteX4974" fmla="*/ 4817238 w 5160432"/>
              <a:gd name="connsiteY4974" fmla="*/ 1835785 h 3264836"/>
              <a:gd name="connsiteX4975" fmla="*/ 4834964 w 5160432"/>
              <a:gd name="connsiteY4975" fmla="*/ 1840877 h 3264836"/>
              <a:gd name="connsiteX4976" fmla="*/ 4827033 w 5160432"/>
              <a:gd name="connsiteY4976" fmla="*/ 1842960 h 3264836"/>
              <a:gd name="connsiteX4977" fmla="*/ 4882542 w 5160432"/>
              <a:gd name="connsiteY4977" fmla="*/ 1852217 h 3264836"/>
              <a:gd name="connsiteX4978" fmla="*/ 4883008 w 5160432"/>
              <a:gd name="connsiteY4978" fmla="*/ 1853837 h 3264836"/>
              <a:gd name="connsiteX4979" fmla="*/ 4913793 w 5160432"/>
              <a:gd name="connsiteY4979" fmla="*/ 1854531 h 3264836"/>
              <a:gd name="connsiteX4980" fmla="*/ 4925454 w 5160432"/>
              <a:gd name="connsiteY4980" fmla="*/ 1850597 h 3264836"/>
              <a:gd name="connsiteX4981" fmla="*/ 4938050 w 5160432"/>
              <a:gd name="connsiteY4981" fmla="*/ 1850365 h 3264836"/>
              <a:gd name="connsiteX4982" fmla="*/ 4958107 w 5160432"/>
              <a:gd name="connsiteY4982" fmla="*/ 1854300 h 3264836"/>
              <a:gd name="connsiteX4983" fmla="*/ 4913793 w 5160432"/>
              <a:gd name="connsiteY4983" fmla="*/ 1858003 h 3264836"/>
              <a:gd name="connsiteX4984" fmla="*/ 4905865 w 5160432"/>
              <a:gd name="connsiteY4984" fmla="*/ 1859159 h 3264836"/>
              <a:gd name="connsiteX4985" fmla="*/ 4881608 w 5160432"/>
              <a:gd name="connsiteY4985" fmla="*/ 1858234 h 3264836"/>
              <a:gd name="connsiteX4986" fmla="*/ 4880210 w 5160432"/>
              <a:gd name="connsiteY4986" fmla="*/ 1859391 h 3264836"/>
              <a:gd name="connsiteX4987" fmla="*/ 4844759 w 5160432"/>
              <a:gd name="connsiteY4987" fmla="*/ 1859160 h 3264836"/>
              <a:gd name="connsiteX4988" fmla="*/ 4762198 w 5160432"/>
              <a:gd name="connsiteY4988" fmla="*/ 1858234 h 3264836"/>
              <a:gd name="connsiteX4989" fmla="*/ 4643719 w 5160432"/>
              <a:gd name="connsiteY4989" fmla="*/ 1854763 h 3264836"/>
              <a:gd name="connsiteX4990" fmla="*/ 4552295 w 5160432"/>
              <a:gd name="connsiteY4990" fmla="*/ 1854067 h 3264836"/>
              <a:gd name="connsiteX4991" fmla="*/ 4433816 w 5160432"/>
              <a:gd name="connsiteY4991" fmla="*/ 1850597 h 3264836"/>
              <a:gd name="connsiteX4992" fmla="*/ 4255166 w 5160432"/>
              <a:gd name="connsiteY4992" fmla="*/ 1849902 h 3264836"/>
              <a:gd name="connsiteX4993" fmla="*/ 4220649 w 5160432"/>
              <a:gd name="connsiteY4993" fmla="*/ 1848050 h 3264836"/>
              <a:gd name="connsiteX4994" fmla="*/ 3590247 w 5160432"/>
              <a:gd name="connsiteY4994" fmla="*/ 1848050 h 3264836"/>
              <a:gd name="connsiteX4995" fmla="*/ 3589630 w 5160432"/>
              <a:gd name="connsiteY4995" fmla="*/ 1848595 h 3264836"/>
              <a:gd name="connsiteX4996" fmla="*/ 3583158 w 5160432"/>
              <a:gd name="connsiteY4996" fmla="*/ 1852067 h 3264836"/>
              <a:gd name="connsiteX4997" fmla="*/ 3577474 w 5160432"/>
              <a:gd name="connsiteY4997" fmla="*/ 1854886 h 3264836"/>
              <a:gd name="connsiteX4998" fmla="*/ 3583011 w 5160432"/>
              <a:gd name="connsiteY4998" fmla="*/ 1854761 h 3264836"/>
              <a:gd name="connsiteX4999" fmla="*/ 3608199 w 5160432"/>
              <a:gd name="connsiteY4999" fmla="*/ 1854993 h 3264836"/>
              <a:gd name="connsiteX5000" fmla="*/ 3776587 w 5160432"/>
              <a:gd name="connsiteY5000" fmla="*/ 1856844 h 3264836"/>
              <a:gd name="connsiteX5001" fmla="*/ 3822766 w 5160432"/>
              <a:gd name="connsiteY5001" fmla="*/ 1859390 h 3264836"/>
              <a:gd name="connsiteX5002" fmla="*/ 3821833 w 5160432"/>
              <a:gd name="connsiteY5002" fmla="*/ 1859159 h 3264836"/>
              <a:gd name="connsiteX5003" fmla="*/ 3835826 w 5160432"/>
              <a:gd name="connsiteY5003" fmla="*/ 1859390 h 3264836"/>
              <a:gd name="connsiteX5004" fmla="*/ 3889934 w 5160432"/>
              <a:gd name="connsiteY5004" fmla="*/ 1859159 h 3264836"/>
              <a:gd name="connsiteX5005" fmla="*/ 3904860 w 5160432"/>
              <a:gd name="connsiteY5005" fmla="*/ 1859159 h 3264836"/>
              <a:gd name="connsiteX5006" fmla="*/ 3933315 w 5160432"/>
              <a:gd name="connsiteY5006" fmla="*/ 1859158 h 3264836"/>
              <a:gd name="connsiteX5007" fmla="*/ 4093774 w 5160432"/>
              <a:gd name="connsiteY5007" fmla="*/ 1862631 h 3264836"/>
              <a:gd name="connsiteX5008" fmla="*/ 4119895 w 5160432"/>
              <a:gd name="connsiteY5008" fmla="*/ 1862630 h 3264836"/>
              <a:gd name="connsiteX5009" fmla="*/ 4146016 w 5160432"/>
              <a:gd name="connsiteY5009" fmla="*/ 1862399 h 3264836"/>
              <a:gd name="connsiteX5010" fmla="*/ 4232309 w 5160432"/>
              <a:gd name="connsiteY5010" fmla="*/ 1863093 h 3264836"/>
              <a:gd name="connsiteX5011" fmla="*/ 4301811 w 5160432"/>
              <a:gd name="connsiteY5011" fmla="*/ 1865407 h 3264836"/>
              <a:gd name="connsiteX5012" fmla="*/ 4304143 w 5160432"/>
              <a:gd name="connsiteY5012" fmla="*/ 1867028 h 3264836"/>
              <a:gd name="connsiteX5013" fmla="*/ 4312072 w 5160432"/>
              <a:gd name="connsiteY5013" fmla="*/ 1866795 h 3264836"/>
              <a:gd name="connsiteX5014" fmla="*/ 4327466 w 5160432"/>
              <a:gd name="connsiteY5014" fmla="*/ 1867490 h 3264836"/>
              <a:gd name="connsiteX5015" fmla="*/ 4348922 w 5160432"/>
              <a:gd name="connsiteY5015" fmla="*/ 1867259 h 3264836"/>
              <a:gd name="connsiteX5016" fmla="*/ 4369446 w 5160432"/>
              <a:gd name="connsiteY5016" fmla="*/ 1867490 h 3264836"/>
              <a:gd name="connsiteX5017" fmla="*/ 4374577 w 5160432"/>
              <a:gd name="connsiteY5017" fmla="*/ 1870035 h 3264836"/>
              <a:gd name="connsiteX5018" fmla="*/ 4379241 w 5160432"/>
              <a:gd name="connsiteY5018" fmla="*/ 1869341 h 3264836"/>
              <a:gd name="connsiteX5019" fmla="*/ 4460870 w 5160432"/>
              <a:gd name="connsiteY5019" fmla="*/ 1875590 h 3264836"/>
              <a:gd name="connsiteX5020" fmla="*/ 4463669 w 5160432"/>
              <a:gd name="connsiteY5020" fmla="*/ 1876978 h 3264836"/>
              <a:gd name="connsiteX5021" fmla="*/ 4467400 w 5160432"/>
              <a:gd name="connsiteY5021" fmla="*/ 1876515 h 3264836"/>
              <a:gd name="connsiteX5022" fmla="*/ 4489324 w 5160432"/>
              <a:gd name="connsiteY5022" fmla="*/ 1877905 h 3264836"/>
              <a:gd name="connsiteX5023" fmla="*/ 4557425 w 5160432"/>
              <a:gd name="connsiteY5023" fmla="*/ 1880218 h 3264836"/>
              <a:gd name="connsiteX5024" fmla="*/ 4566287 w 5160432"/>
              <a:gd name="connsiteY5024" fmla="*/ 1875822 h 3264836"/>
              <a:gd name="connsiteX5025" fmla="*/ 4582613 w 5160432"/>
              <a:gd name="connsiteY5025" fmla="*/ 1876747 h 3264836"/>
              <a:gd name="connsiteX5026" fmla="*/ 4600338 w 5160432"/>
              <a:gd name="connsiteY5026" fmla="*/ 1876053 h 3264836"/>
              <a:gd name="connsiteX5027" fmla="*/ 4635789 w 5160432"/>
              <a:gd name="connsiteY5027" fmla="*/ 1879525 h 3264836"/>
              <a:gd name="connsiteX5028" fmla="*/ 4643718 w 5160432"/>
              <a:gd name="connsiteY5028" fmla="*/ 1880451 h 3264836"/>
              <a:gd name="connsiteX5029" fmla="*/ 4646983 w 5160432"/>
              <a:gd name="connsiteY5029" fmla="*/ 1883921 h 3264836"/>
              <a:gd name="connsiteX5030" fmla="*/ 4653514 w 5160432"/>
              <a:gd name="connsiteY5030" fmla="*/ 1884384 h 3264836"/>
              <a:gd name="connsiteX5031" fmla="*/ 4628325 w 5160432"/>
              <a:gd name="connsiteY5031" fmla="*/ 1888319 h 3264836"/>
              <a:gd name="connsiteX5032" fmla="*/ 4608734 w 5160432"/>
              <a:gd name="connsiteY5032" fmla="*/ 1888318 h 3264836"/>
              <a:gd name="connsiteX5033" fmla="*/ 4584012 w 5160432"/>
              <a:gd name="connsiteY5033" fmla="*/ 1888550 h 3264836"/>
              <a:gd name="connsiteX5034" fmla="*/ 4542032 w 5160432"/>
              <a:gd name="connsiteY5034" fmla="*/ 1889013 h 3264836"/>
              <a:gd name="connsiteX5035" fmla="*/ 4563955 w 5160432"/>
              <a:gd name="connsiteY5035" fmla="*/ 1893411 h 3264836"/>
              <a:gd name="connsiteX5036" fmla="*/ 4568620 w 5160432"/>
              <a:gd name="connsiteY5036" fmla="*/ 1895262 h 3264836"/>
              <a:gd name="connsiteX5037" fmla="*/ 4573284 w 5160432"/>
              <a:gd name="connsiteY5037" fmla="*/ 1895956 h 3264836"/>
              <a:gd name="connsiteX5038" fmla="*/ 4585412 w 5160432"/>
              <a:gd name="connsiteY5038" fmla="*/ 1893641 h 3264836"/>
              <a:gd name="connsiteX5039" fmla="*/ 4697826 w 5160432"/>
              <a:gd name="connsiteY5039" fmla="*/ 1901511 h 3264836"/>
              <a:gd name="connsiteX5040" fmla="*/ 4698294 w 5160432"/>
              <a:gd name="connsiteY5040" fmla="*/ 1902435 h 3264836"/>
              <a:gd name="connsiteX5041" fmla="*/ 4723481 w 5160432"/>
              <a:gd name="connsiteY5041" fmla="*/ 1902898 h 3264836"/>
              <a:gd name="connsiteX5042" fmla="*/ 4721616 w 5160432"/>
              <a:gd name="connsiteY5042" fmla="*/ 1901973 h 3264836"/>
              <a:gd name="connsiteX5043" fmla="*/ 4722548 w 5160432"/>
              <a:gd name="connsiteY5043" fmla="*/ 1900815 h 3264836"/>
              <a:gd name="connsiteX5044" fmla="*/ 4731877 w 5160432"/>
              <a:gd name="connsiteY5044" fmla="*/ 1901278 h 3264836"/>
              <a:gd name="connsiteX5045" fmla="*/ 4748670 w 5160432"/>
              <a:gd name="connsiteY5045" fmla="*/ 1901048 h 3264836"/>
              <a:gd name="connsiteX5046" fmla="*/ 4765929 w 5160432"/>
              <a:gd name="connsiteY5046" fmla="*/ 1903131 h 3264836"/>
              <a:gd name="connsiteX5047" fmla="*/ 4792516 w 5160432"/>
              <a:gd name="connsiteY5047" fmla="*/ 1902205 h 3264836"/>
              <a:gd name="connsiteX5048" fmla="*/ 4773859 w 5160432"/>
              <a:gd name="connsiteY5048" fmla="*/ 1910305 h 3264836"/>
              <a:gd name="connsiteX5049" fmla="*/ 4761264 w 5160432"/>
              <a:gd name="connsiteY5049" fmla="*/ 1910073 h 3264836"/>
              <a:gd name="connsiteX5050" fmla="*/ 4757999 w 5160432"/>
              <a:gd name="connsiteY5050" fmla="*/ 1906601 h 3264836"/>
              <a:gd name="connsiteX5051" fmla="*/ 4723016 w 5160432"/>
              <a:gd name="connsiteY5051" fmla="*/ 1906138 h 3264836"/>
              <a:gd name="connsiteX5052" fmla="*/ 4697826 w 5160432"/>
              <a:gd name="connsiteY5052" fmla="*/ 1906370 h 3264836"/>
              <a:gd name="connsiteX5053" fmla="*/ 4694094 w 5160432"/>
              <a:gd name="connsiteY5053" fmla="*/ 1908221 h 3264836"/>
              <a:gd name="connsiteX5054" fmla="*/ 4609667 w 5160432"/>
              <a:gd name="connsiteY5054" fmla="*/ 1907065 h 3264836"/>
              <a:gd name="connsiteX5055" fmla="*/ 4421222 w 5160432"/>
              <a:gd name="connsiteY5055" fmla="*/ 1905907 h 3264836"/>
              <a:gd name="connsiteX5056" fmla="*/ 4415624 w 5160432"/>
              <a:gd name="connsiteY5056" fmla="*/ 1904056 h 3264836"/>
              <a:gd name="connsiteX5057" fmla="*/ 4412826 w 5160432"/>
              <a:gd name="connsiteY5057" fmla="*/ 1904287 h 3264836"/>
              <a:gd name="connsiteX5058" fmla="*/ 4354986 w 5160432"/>
              <a:gd name="connsiteY5058" fmla="*/ 1905213 h 3264836"/>
              <a:gd name="connsiteX5059" fmla="*/ 4327932 w 5160432"/>
              <a:gd name="connsiteY5059" fmla="*/ 1906601 h 3264836"/>
              <a:gd name="connsiteX5060" fmla="*/ 4344258 w 5160432"/>
              <a:gd name="connsiteY5060" fmla="*/ 1907065 h 3264836"/>
              <a:gd name="connsiteX5061" fmla="*/ 4355919 w 5160432"/>
              <a:gd name="connsiteY5061" fmla="*/ 1910305 h 3264836"/>
              <a:gd name="connsiteX5062" fmla="*/ 4395101 w 5160432"/>
              <a:gd name="connsiteY5062" fmla="*/ 1911230 h 3264836"/>
              <a:gd name="connsiteX5063" fmla="*/ 4404372 w 5160432"/>
              <a:gd name="connsiteY5063" fmla="*/ 1916814 h 3264836"/>
              <a:gd name="connsiteX5064" fmla="*/ 4398118 w 5160432"/>
              <a:gd name="connsiteY5064" fmla="*/ 1923047 h 3264836"/>
              <a:gd name="connsiteX5065" fmla="*/ 4390494 w 5160432"/>
              <a:gd name="connsiteY5065" fmla="*/ 1925666 h 3264836"/>
              <a:gd name="connsiteX5066" fmla="*/ 4381107 w 5160432"/>
              <a:gd name="connsiteY5066" fmla="*/ 1927662 h 3264836"/>
              <a:gd name="connsiteX5067" fmla="*/ 4381574 w 5160432"/>
              <a:gd name="connsiteY5067" fmla="*/ 1927661 h 3264836"/>
              <a:gd name="connsiteX5068" fmla="*/ 4379708 w 5160432"/>
              <a:gd name="connsiteY5068" fmla="*/ 1930901 h 3264836"/>
              <a:gd name="connsiteX5069" fmla="*/ 4382040 w 5160432"/>
              <a:gd name="connsiteY5069" fmla="*/ 1932289 h 3264836"/>
              <a:gd name="connsiteX5070" fmla="*/ 4399765 w 5160432"/>
              <a:gd name="connsiteY5070" fmla="*/ 1936456 h 3264836"/>
              <a:gd name="connsiteX5071" fmla="*/ 4407695 w 5160432"/>
              <a:gd name="connsiteY5071" fmla="*/ 1935761 h 3264836"/>
              <a:gd name="connsiteX5072" fmla="*/ 4430550 w 5160432"/>
              <a:gd name="connsiteY5072" fmla="*/ 1937381 h 3264836"/>
              <a:gd name="connsiteX5073" fmla="*/ 4400232 w 5160432"/>
              <a:gd name="connsiteY5073" fmla="*/ 1941084 h 3264836"/>
              <a:gd name="connsiteX5074" fmla="*/ 4392302 w 5160432"/>
              <a:gd name="connsiteY5074" fmla="*/ 1942936 h 3264836"/>
              <a:gd name="connsiteX5075" fmla="*/ 4317064 w 5160432"/>
              <a:gd name="connsiteY5075" fmla="*/ 1943391 h 3264836"/>
              <a:gd name="connsiteX5076" fmla="*/ 4293784 w 5160432"/>
              <a:gd name="connsiteY5076" fmla="*/ 1949322 h 3264836"/>
              <a:gd name="connsiteX5077" fmla="*/ 4293881 w 5160432"/>
              <a:gd name="connsiteY5077" fmla="*/ 1949184 h 3264836"/>
              <a:gd name="connsiteX5078" fmla="*/ 4293414 w 5160432"/>
              <a:gd name="connsiteY5078" fmla="*/ 1949416 h 3264836"/>
              <a:gd name="connsiteX5079" fmla="*/ 4293784 w 5160432"/>
              <a:gd name="connsiteY5079" fmla="*/ 1949322 h 3264836"/>
              <a:gd name="connsiteX5080" fmla="*/ 4289041 w 5160432"/>
              <a:gd name="connsiteY5080" fmla="*/ 1955982 h 3264836"/>
              <a:gd name="connsiteX5081" fmla="*/ 4294346 w 5160432"/>
              <a:gd name="connsiteY5081" fmla="*/ 1962606 h 3264836"/>
              <a:gd name="connsiteX5082" fmla="*/ 4396500 w 5160432"/>
              <a:gd name="connsiteY5082" fmla="*/ 1963070 h 3264836"/>
              <a:gd name="connsiteX5083" fmla="*/ 4410494 w 5160432"/>
              <a:gd name="connsiteY5083" fmla="*/ 1963070 h 3264836"/>
              <a:gd name="connsiteX5084" fmla="*/ 4607335 w 5160432"/>
              <a:gd name="connsiteY5084" fmla="*/ 1962838 h 3264836"/>
              <a:gd name="connsiteX5085" fmla="*/ 4671238 w 5160432"/>
              <a:gd name="connsiteY5085" fmla="*/ 1966773 h 3264836"/>
              <a:gd name="connsiteX5086" fmla="*/ 4726747 w 5160432"/>
              <a:gd name="connsiteY5086" fmla="*/ 1974410 h 3264836"/>
              <a:gd name="connsiteX5087" fmla="*/ 4733277 w 5160432"/>
              <a:gd name="connsiteY5087" fmla="*/ 1974409 h 3264836"/>
              <a:gd name="connsiteX5088" fmla="*/ 4749136 w 5160432"/>
              <a:gd name="connsiteY5088" fmla="*/ 1967236 h 3264836"/>
              <a:gd name="connsiteX5089" fmla="*/ 4748670 w 5160432"/>
              <a:gd name="connsiteY5089" fmla="*/ 1967236 h 3264836"/>
              <a:gd name="connsiteX5090" fmla="*/ 4757066 w 5160432"/>
              <a:gd name="connsiteY5090" fmla="*/ 1967005 h 3264836"/>
              <a:gd name="connsiteX5091" fmla="*/ 4783187 w 5160432"/>
              <a:gd name="connsiteY5091" fmla="*/ 1970939 h 3264836"/>
              <a:gd name="connsiteX5092" fmla="*/ 4792050 w 5160432"/>
              <a:gd name="connsiteY5092" fmla="*/ 1971169 h 3264836"/>
              <a:gd name="connsiteX5093" fmla="*/ 4799047 w 5160432"/>
              <a:gd name="connsiteY5093" fmla="*/ 1969318 h 3264836"/>
              <a:gd name="connsiteX5094" fmla="*/ 4800912 w 5160432"/>
              <a:gd name="connsiteY5094" fmla="*/ 1966773 h 3264836"/>
              <a:gd name="connsiteX5095" fmla="*/ 4828899 w 5160432"/>
              <a:gd name="connsiteY5095" fmla="*/ 1967466 h 3264836"/>
              <a:gd name="connsiteX5096" fmla="*/ 4841960 w 5160432"/>
              <a:gd name="connsiteY5096" fmla="*/ 1967466 h 3264836"/>
              <a:gd name="connsiteX5097" fmla="*/ 4848957 w 5160432"/>
              <a:gd name="connsiteY5097" fmla="*/ 1971401 h 3264836"/>
              <a:gd name="connsiteX5098" fmla="*/ 4852688 w 5160432"/>
              <a:gd name="connsiteY5098" fmla="*/ 1971169 h 3264836"/>
              <a:gd name="connsiteX5099" fmla="*/ 4871813 w 5160432"/>
              <a:gd name="connsiteY5099" fmla="*/ 1967004 h 3264836"/>
              <a:gd name="connsiteX5100" fmla="*/ 4896535 w 5160432"/>
              <a:gd name="connsiteY5100" fmla="*/ 1967004 h 3264836"/>
              <a:gd name="connsiteX5101" fmla="*/ 4924988 w 5160432"/>
              <a:gd name="connsiteY5101" fmla="*/ 1973715 h 3264836"/>
              <a:gd name="connsiteX5102" fmla="*/ 4928253 w 5160432"/>
              <a:gd name="connsiteY5102" fmla="*/ 1974873 h 3264836"/>
              <a:gd name="connsiteX5103" fmla="*/ 4931052 w 5160432"/>
              <a:gd name="connsiteY5103" fmla="*/ 1974641 h 3264836"/>
              <a:gd name="connsiteX5104" fmla="*/ 4931984 w 5160432"/>
              <a:gd name="connsiteY5104" fmla="*/ 1971170 h 3264836"/>
              <a:gd name="connsiteX5105" fmla="*/ 4943646 w 5160432"/>
              <a:gd name="connsiteY5105" fmla="*/ 1975798 h 3264836"/>
              <a:gd name="connsiteX5106" fmla="*/ 4941314 w 5160432"/>
              <a:gd name="connsiteY5106" fmla="*/ 1976030 h 3264836"/>
              <a:gd name="connsiteX5107" fmla="*/ 4938981 w 5160432"/>
              <a:gd name="connsiteY5107" fmla="*/ 1975798 h 3264836"/>
              <a:gd name="connsiteX5108" fmla="*/ 4941780 w 5160432"/>
              <a:gd name="connsiteY5108" fmla="*/ 1978807 h 3264836"/>
              <a:gd name="connsiteX5109" fmla="*/ 4944579 w 5160432"/>
              <a:gd name="connsiteY5109" fmla="*/ 1978112 h 3264836"/>
              <a:gd name="connsiteX5110" fmla="*/ 4955307 w 5160432"/>
              <a:gd name="connsiteY5110" fmla="*/ 1978344 h 3264836"/>
              <a:gd name="connsiteX5111" fmla="*/ 4975364 w 5160432"/>
              <a:gd name="connsiteY5111" fmla="*/ 1979964 h 3264836"/>
              <a:gd name="connsiteX5112" fmla="*/ 4993089 w 5160432"/>
              <a:gd name="connsiteY5112" fmla="*/ 1979732 h 3264836"/>
              <a:gd name="connsiteX5113" fmla="*/ 4994955 w 5160432"/>
              <a:gd name="connsiteY5113" fmla="*/ 1971865 h 3264836"/>
              <a:gd name="connsiteX5114" fmla="*/ 5010814 w 5160432"/>
              <a:gd name="connsiteY5114" fmla="*/ 1976956 h 3264836"/>
              <a:gd name="connsiteX5115" fmla="*/ 5006150 w 5160432"/>
              <a:gd name="connsiteY5115" fmla="*/ 1978345 h 3264836"/>
              <a:gd name="connsiteX5116" fmla="*/ 5010814 w 5160432"/>
              <a:gd name="connsiteY5116" fmla="*/ 1979039 h 3264836"/>
              <a:gd name="connsiteX5117" fmla="*/ 5061658 w 5160432"/>
              <a:gd name="connsiteY5117" fmla="*/ 1988990 h 3264836"/>
              <a:gd name="connsiteX5118" fmla="*/ 5064923 w 5160432"/>
              <a:gd name="connsiteY5118" fmla="*/ 1990146 h 3264836"/>
              <a:gd name="connsiteX5119" fmla="*/ 5063523 w 5160432"/>
              <a:gd name="connsiteY5119" fmla="*/ 1991536 h 3264836"/>
              <a:gd name="connsiteX5120" fmla="*/ 5071454 w 5160432"/>
              <a:gd name="connsiteY5120" fmla="*/ 1991998 h 3264836"/>
              <a:gd name="connsiteX5121" fmla="*/ 5098508 w 5160432"/>
              <a:gd name="connsiteY5121" fmla="*/ 1991766 h 3264836"/>
              <a:gd name="connsiteX5122" fmla="*/ 5107369 w 5160432"/>
              <a:gd name="connsiteY5122" fmla="*/ 1992693 h 3264836"/>
              <a:gd name="connsiteX5123" fmla="*/ 5115299 w 5160432"/>
              <a:gd name="connsiteY5123" fmla="*/ 1992462 h 3264836"/>
              <a:gd name="connsiteX5124" fmla="*/ 5133491 w 5160432"/>
              <a:gd name="connsiteY5124" fmla="*/ 1991999 h 3264836"/>
              <a:gd name="connsiteX5125" fmla="*/ 5141421 w 5160432"/>
              <a:gd name="connsiteY5125" fmla="*/ 1988759 h 3264836"/>
              <a:gd name="connsiteX5126" fmla="*/ 5150284 w 5160432"/>
              <a:gd name="connsiteY5126" fmla="*/ 1988758 h 3264836"/>
              <a:gd name="connsiteX5127" fmla="*/ 5159146 w 5160432"/>
              <a:gd name="connsiteY5127" fmla="*/ 1992924 h 3264836"/>
              <a:gd name="connsiteX5128" fmla="*/ 5146086 w 5160432"/>
              <a:gd name="connsiteY5128" fmla="*/ 1996859 h 3264836"/>
              <a:gd name="connsiteX5129" fmla="*/ 5077050 w 5160432"/>
              <a:gd name="connsiteY5129" fmla="*/ 1996626 h 3264836"/>
              <a:gd name="connsiteX5130" fmla="*/ 4815839 w 5160432"/>
              <a:gd name="connsiteY5130" fmla="*/ 1997552 h 3264836"/>
              <a:gd name="connsiteX5131" fmla="*/ 4424020 w 5160432"/>
              <a:gd name="connsiteY5131" fmla="*/ 1995933 h 3264836"/>
              <a:gd name="connsiteX5132" fmla="*/ 4389503 w 5160432"/>
              <a:gd name="connsiteY5132" fmla="*/ 1996859 h 3264836"/>
              <a:gd name="connsiteX5133" fmla="*/ 4385305 w 5160432"/>
              <a:gd name="connsiteY5133" fmla="*/ 1995006 h 3264836"/>
              <a:gd name="connsiteX5134" fmla="*/ 4252366 w 5160432"/>
              <a:gd name="connsiteY5134" fmla="*/ 1995238 h 3264836"/>
              <a:gd name="connsiteX5135" fmla="*/ 4216916 w 5160432"/>
              <a:gd name="connsiteY5135" fmla="*/ 2001949 h 3264836"/>
              <a:gd name="connsiteX5136" fmla="*/ 4216916 w 5160432"/>
              <a:gd name="connsiteY5136" fmla="*/ 2002875 h 3264836"/>
              <a:gd name="connsiteX5137" fmla="*/ 4219715 w 5160432"/>
              <a:gd name="connsiteY5137" fmla="*/ 2003338 h 3264836"/>
              <a:gd name="connsiteX5138" fmla="*/ 4222047 w 5160432"/>
              <a:gd name="connsiteY5138" fmla="*/ 2006115 h 3264836"/>
              <a:gd name="connsiteX5139" fmla="*/ 4229977 w 5160432"/>
              <a:gd name="connsiteY5139" fmla="*/ 2015142 h 3264836"/>
              <a:gd name="connsiteX5140" fmla="*/ 4247235 w 5160432"/>
              <a:gd name="connsiteY5140" fmla="*/ 2015141 h 3264836"/>
              <a:gd name="connsiteX5141" fmla="*/ 4273357 w 5160432"/>
              <a:gd name="connsiteY5141" fmla="*/ 2014679 h 3264836"/>
              <a:gd name="connsiteX5142" fmla="*/ 4282219 w 5160432"/>
              <a:gd name="connsiteY5142" fmla="*/ 2014678 h 3264836"/>
              <a:gd name="connsiteX5143" fmla="*/ 4296213 w 5160432"/>
              <a:gd name="connsiteY5143" fmla="*/ 2013983 h 3264836"/>
              <a:gd name="connsiteX5144" fmla="*/ 4326533 w 5160432"/>
              <a:gd name="connsiteY5144" fmla="*/ 2010744 h 3264836"/>
              <a:gd name="connsiteX5145" fmla="*/ 4341459 w 5160432"/>
              <a:gd name="connsiteY5145" fmla="*/ 2010976 h 3264836"/>
              <a:gd name="connsiteX5146" fmla="*/ 4359651 w 5160432"/>
              <a:gd name="connsiteY5146" fmla="*/ 2015372 h 3264836"/>
              <a:gd name="connsiteX5147" fmla="*/ 4369446 w 5160432"/>
              <a:gd name="connsiteY5147" fmla="*/ 2019076 h 3264836"/>
              <a:gd name="connsiteX5148" fmla="*/ 4368513 w 5160432"/>
              <a:gd name="connsiteY5148" fmla="*/ 2019770 h 3264836"/>
              <a:gd name="connsiteX5149" fmla="*/ 4378775 w 5160432"/>
              <a:gd name="connsiteY5149" fmla="*/ 2017918 h 3264836"/>
              <a:gd name="connsiteX5150" fmla="*/ 4383439 w 5160432"/>
              <a:gd name="connsiteY5150" fmla="*/ 2017456 h 3264836"/>
              <a:gd name="connsiteX5151" fmla="*/ 4384839 w 5160432"/>
              <a:gd name="connsiteY5151" fmla="*/ 2017687 h 3264836"/>
              <a:gd name="connsiteX5152" fmla="*/ 4387638 w 5160432"/>
              <a:gd name="connsiteY5152" fmla="*/ 2015142 h 3264836"/>
              <a:gd name="connsiteX5153" fmla="*/ 4404896 w 5160432"/>
              <a:gd name="connsiteY5153" fmla="*/ 2014910 h 3264836"/>
              <a:gd name="connsiteX5154" fmla="*/ 4407228 w 5160432"/>
              <a:gd name="connsiteY5154" fmla="*/ 2018150 h 3264836"/>
              <a:gd name="connsiteX5155" fmla="*/ 4406762 w 5160432"/>
              <a:gd name="connsiteY5155" fmla="*/ 2018612 h 3264836"/>
              <a:gd name="connsiteX5156" fmla="*/ 4407228 w 5160432"/>
              <a:gd name="connsiteY5156" fmla="*/ 2018612 h 3264836"/>
              <a:gd name="connsiteX5157" fmla="*/ 4412826 w 5160432"/>
              <a:gd name="connsiteY5157" fmla="*/ 2017918 h 3264836"/>
              <a:gd name="connsiteX5158" fmla="*/ 4422155 w 5160432"/>
              <a:gd name="connsiteY5158" fmla="*/ 2019076 h 3264836"/>
              <a:gd name="connsiteX5159" fmla="*/ 4425420 w 5160432"/>
              <a:gd name="connsiteY5159" fmla="*/ 2023473 h 3264836"/>
              <a:gd name="connsiteX5160" fmla="*/ 4438481 w 5160432"/>
              <a:gd name="connsiteY5160" fmla="*/ 2023473 h 3264836"/>
              <a:gd name="connsiteX5161" fmla="*/ 4451074 w 5160432"/>
              <a:gd name="connsiteY5161" fmla="*/ 2019769 h 3264836"/>
              <a:gd name="connsiteX5162" fmla="*/ 4491656 w 5160432"/>
              <a:gd name="connsiteY5162" fmla="*/ 2019306 h 3264836"/>
              <a:gd name="connsiteX5163" fmla="*/ 4492122 w 5160432"/>
              <a:gd name="connsiteY5163" fmla="*/ 2022778 h 3264836"/>
              <a:gd name="connsiteX5164" fmla="*/ 4493055 w 5160432"/>
              <a:gd name="connsiteY5164" fmla="*/ 2022778 h 3264836"/>
              <a:gd name="connsiteX5165" fmla="*/ 4492589 w 5160432"/>
              <a:gd name="connsiteY5165" fmla="*/ 2023009 h 3264836"/>
              <a:gd name="connsiteX5166" fmla="*/ 4498653 w 5160432"/>
              <a:gd name="connsiteY5166" fmla="*/ 2022778 h 3264836"/>
              <a:gd name="connsiteX5167" fmla="*/ 4500985 w 5160432"/>
              <a:gd name="connsiteY5167" fmla="*/ 2019307 h 3264836"/>
              <a:gd name="connsiteX5168" fmla="*/ 4518243 w 5160432"/>
              <a:gd name="connsiteY5168" fmla="*/ 2018612 h 3264836"/>
              <a:gd name="connsiteX5169" fmla="*/ 4535502 w 5160432"/>
              <a:gd name="connsiteY5169" fmla="*/ 2019075 h 3264836"/>
              <a:gd name="connsiteX5170" fmla="*/ 4542032 w 5160432"/>
              <a:gd name="connsiteY5170" fmla="*/ 2019770 h 3264836"/>
              <a:gd name="connsiteX5171" fmla="*/ 4547163 w 5160432"/>
              <a:gd name="connsiteY5171" fmla="*/ 2022083 h 3264836"/>
              <a:gd name="connsiteX5172" fmla="*/ 4578882 w 5160432"/>
              <a:gd name="connsiteY5172" fmla="*/ 2019076 h 3264836"/>
              <a:gd name="connsiteX5173" fmla="*/ 4613399 w 5160432"/>
              <a:gd name="connsiteY5173" fmla="*/ 2019538 h 3264836"/>
              <a:gd name="connsiteX5174" fmla="*/ 4617130 w 5160432"/>
              <a:gd name="connsiteY5174" fmla="*/ 2021389 h 3264836"/>
              <a:gd name="connsiteX5175" fmla="*/ 4616664 w 5160432"/>
              <a:gd name="connsiteY5175" fmla="*/ 2022083 h 3264836"/>
              <a:gd name="connsiteX5176" fmla="*/ 4631590 w 5160432"/>
              <a:gd name="connsiteY5176" fmla="*/ 2019306 h 3264836"/>
              <a:gd name="connsiteX5177" fmla="*/ 4639986 w 5160432"/>
              <a:gd name="connsiteY5177" fmla="*/ 2019307 h 3264836"/>
              <a:gd name="connsiteX5178" fmla="*/ 4666574 w 5160432"/>
              <a:gd name="connsiteY5178" fmla="*/ 2019307 h 3264836"/>
              <a:gd name="connsiteX5179" fmla="*/ 4675903 w 5160432"/>
              <a:gd name="connsiteY5179" fmla="*/ 2019307 h 3264836"/>
              <a:gd name="connsiteX5180" fmla="*/ 4701558 w 5160432"/>
              <a:gd name="connsiteY5180" fmla="*/ 2023703 h 3264836"/>
              <a:gd name="connsiteX5181" fmla="*/ 4708088 w 5160432"/>
              <a:gd name="connsiteY5181" fmla="*/ 2024167 h 3264836"/>
              <a:gd name="connsiteX5182" fmla="*/ 4712287 w 5160432"/>
              <a:gd name="connsiteY5182" fmla="*/ 2026944 h 3264836"/>
              <a:gd name="connsiteX5183" fmla="*/ 4712287 w 5160432"/>
              <a:gd name="connsiteY5183" fmla="*/ 2027639 h 3264836"/>
              <a:gd name="connsiteX5184" fmla="*/ 4718351 w 5160432"/>
              <a:gd name="connsiteY5184" fmla="*/ 2029489 h 3264836"/>
              <a:gd name="connsiteX5185" fmla="*/ 4717883 w 5160432"/>
              <a:gd name="connsiteY5185" fmla="*/ 2031573 h 3264836"/>
              <a:gd name="connsiteX5186" fmla="*/ 4676370 w 5160432"/>
              <a:gd name="connsiteY5186" fmla="*/ 2032266 h 3264836"/>
              <a:gd name="connsiteX5187" fmla="*/ 4648849 w 5160432"/>
              <a:gd name="connsiteY5187" fmla="*/ 2033656 h 3264836"/>
              <a:gd name="connsiteX5188" fmla="*/ 4638121 w 5160432"/>
              <a:gd name="connsiteY5188" fmla="*/ 2034581 h 3264836"/>
              <a:gd name="connsiteX5189" fmla="*/ 4625060 w 5160432"/>
              <a:gd name="connsiteY5189" fmla="*/ 2032729 h 3264836"/>
              <a:gd name="connsiteX5190" fmla="*/ 4615265 w 5160432"/>
              <a:gd name="connsiteY5190" fmla="*/ 2032729 h 3264836"/>
              <a:gd name="connsiteX5191" fmla="*/ 4613399 w 5160432"/>
              <a:gd name="connsiteY5191" fmla="*/ 2034349 h 3264836"/>
              <a:gd name="connsiteX5192" fmla="*/ 4583080 w 5160432"/>
              <a:gd name="connsiteY5192" fmla="*/ 2036433 h 3264836"/>
              <a:gd name="connsiteX5193" fmla="*/ 4573751 w 5160432"/>
              <a:gd name="connsiteY5193" fmla="*/ 2035275 h 3264836"/>
              <a:gd name="connsiteX5194" fmla="*/ 4570019 w 5160432"/>
              <a:gd name="connsiteY5194" fmla="*/ 2036432 h 3264836"/>
              <a:gd name="connsiteX5195" fmla="*/ 4557892 w 5160432"/>
              <a:gd name="connsiteY5195" fmla="*/ 2037590 h 3264836"/>
              <a:gd name="connsiteX5196" fmla="*/ 4534569 w 5160432"/>
              <a:gd name="connsiteY5196" fmla="*/ 2038052 h 3264836"/>
              <a:gd name="connsiteX5197" fmla="*/ 4542965 w 5160432"/>
              <a:gd name="connsiteY5197" fmla="*/ 2039904 h 3264836"/>
              <a:gd name="connsiteX5198" fmla="*/ 4546230 w 5160432"/>
              <a:gd name="connsiteY5198" fmla="*/ 2042449 h 3264836"/>
              <a:gd name="connsiteX5199" fmla="*/ 4549495 w 5160432"/>
              <a:gd name="connsiteY5199" fmla="*/ 2042450 h 3264836"/>
              <a:gd name="connsiteX5200" fmla="*/ 4563955 w 5160432"/>
              <a:gd name="connsiteY5200" fmla="*/ 2038747 h 3264836"/>
              <a:gd name="connsiteX5201" fmla="*/ 4591476 w 5160432"/>
              <a:gd name="connsiteY5201" fmla="*/ 2038283 h 3264836"/>
              <a:gd name="connsiteX5202" fmla="*/ 4616664 w 5160432"/>
              <a:gd name="connsiteY5202" fmla="*/ 2038746 h 3264836"/>
              <a:gd name="connsiteX5203" fmla="*/ 4627392 w 5160432"/>
              <a:gd name="connsiteY5203" fmla="*/ 2037820 h 3264836"/>
              <a:gd name="connsiteX5204" fmla="*/ 4644651 w 5160432"/>
              <a:gd name="connsiteY5204" fmla="*/ 2038052 h 3264836"/>
              <a:gd name="connsiteX5205" fmla="*/ 4656312 w 5160432"/>
              <a:gd name="connsiteY5205" fmla="*/ 2040829 h 3264836"/>
              <a:gd name="connsiteX5206" fmla="*/ 4703890 w 5160432"/>
              <a:gd name="connsiteY5206" fmla="*/ 2042450 h 3264836"/>
              <a:gd name="connsiteX5207" fmla="*/ 4733744 w 5160432"/>
              <a:gd name="connsiteY5207" fmla="*/ 2042681 h 3264836"/>
              <a:gd name="connsiteX5208" fmla="*/ 4763130 w 5160432"/>
              <a:gd name="connsiteY5208" fmla="*/ 2046153 h 3264836"/>
              <a:gd name="connsiteX5209" fmla="*/ 4810708 w 5160432"/>
              <a:gd name="connsiteY5209" fmla="*/ 2045226 h 3264836"/>
              <a:gd name="connsiteX5210" fmla="*/ 4825634 w 5160432"/>
              <a:gd name="connsiteY5210" fmla="*/ 2050781 h 3264836"/>
              <a:gd name="connsiteX5211" fmla="*/ 4824235 w 5160432"/>
              <a:gd name="connsiteY5211" fmla="*/ 2051243 h 3264836"/>
              <a:gd name="connsiteX5212" fmla="*/ 4806510 w 5160432"/>
              <a:gd name="connsiteY5212" fmla="*/ 2051475 h 3264836"/>
              <a:gd name="connsiteX5213" fmla="*/ 4771526 w 5160432"/>
              <a:gd name="connsiteY5213" fmla="*/ 2051706 h 3264836"/>
              <a:gd name="connsiteX5214" fmla="*/ 4763596 w 5160432"/>
              <a:gd name="connsiteY5214" fmla="*/ 2050550 h 3264836"/>
              <a:gd name="connsiteX5215" fmla="*/ 4758932 w 5160432"/>
              <a:gd name="connsiteY5215" fmla="*/ 2052633 h 3264836"/>
              <a:gd name="connsiteX5216" fmla="*/ 4634389 w 5160432"/>
              <a:gd name="connsiteY5216" fmla="*/ 2052632 h 3264836"/>
              <a:gd name="connsiteX5217" fmla="*/ 4632057 w 5160432"/>
              <a:gd name="connsiteY5217" fmla="*/ 2050087 h 3264836"/>
              <a:gd name="connsiteX5218" fmla="*/ 4631124 w 5160432"/>
              <a:gd name="connsiteY5218" fmla="*/ 2050550 h 3264836"/>
              <a:gd name="connsiteX5219" fmla="*/ 4622262 w 5160432"/>
              <a:gd name="connsiteY5219" fmla="*/ 2051938 h 3264836"/>
              <a:gd name="connsiteX5220" fmla="*/ 4542965 w 5160432"/>
              <a:gd name="connsiteY5220" fmla="*/ 2052170 h 3264836"/>
              <a:gd name="connsiteX5221" fmla="*/ 4542032 w 5160432"/>
              <a:gd name="connsiteY5221" fmla="*/ 2051244 h 3264836"/>
              <a:gd name="connsiteX5222" fmla="*/ 4543898 w 5160432"/>
              <a:gd name="connsiteY5222" fmla="*/ 2050549 h 3264836"/>
              <a:gd name="connsiteX5223" fmla="*/ 4473464 w 5160432"/>
              <a:gd name="connsiteY5223" fmla="*/ 2051012 h 3264836"/>
              <a:gd name="connsiteX5224" fmla="*/ 4467400 w 5160432"/>
              <a:gd name="connsiteY5224" fmla="*/ 2053327 h 3264836"/>
              <a:gd name="connsiteX5225" fmla="*/ 4140916 w 5160432"/>
              <a:gd name="connsiteY5225" fmla="*/ 2055364 h 3264836"/>
              <a:gd name="connsiteX5226" fmla="*/ 4137853 w 5160432"/>
              <a:gd name="connsiteY5226" fmla="*/ 2055004 h 3264836"/>
              <a:gd name="connsiteX5227" fmla="*/ 4098119 w 5160432"/>
              <a:gd name="connsiteY5227" fmla="*/ 2055631 h 3264836"/>
              <a:gd name="connsiteX5228" fmla="*/ 4096576 w 5160432"/>
              <a:gd name="connsiteY5228" fmla="*/ 2055641 h 3264836"/>
              <a:gd name="connsiteX5229" fmla="*/ 4096572 w 5160432"/>
              <a:gd name="connsiteY5229" fmla="*/ 2055641 h 3264836"/>
              <a:gd name="connsiteX5230" fmla="*/ 4094707 w 5160432"/>
              <a:gd name="connsiteY5230" fmla="*/ 2055640 h 3264836"/>
              <a:gd name="connsiteX5231" fmla="*/ 4096576 w 5160432"/>
              <a:gd name="connsiteY5231" fmla="*/ 2055641 h 3264836"/>
              <a:gd name="connsiteX5232" fmla="*/ 4097505 w 5160432"/>
              <a:gd name="connsiteY5232" fmla="*/ 2055641 h 3264836"/>
              <a:gd name="connsiteX5233" fmla="*/ 4098119 w 5160432"/>
              <a:gd name="connsiteY5233" fmla="*/ 2055631 h 3264836"/>
              <a:gd name="connsiteX5234" fmla="*/ 4140916 w 5160432"/>
              <a:gd name="connsiteY5234" fmla="*/ 2055364 h 3264836"/>
              <a:gd name="connsiteX5235" fmla="*/ 4176801 w 5160432"/>
              <a:gd name="connsiteY5235" fmla="*/ 2059575 h 3264836"/>
              <a:gd name="connsiteX5236" fmla="*/ 4312072 w 5160432"/>
              <a:gd name="connsiteY5236" fmla="*/ 2060501 h 3264836"/>
              <a:gd name="connsiteX5237" fmla="*/ 4328996 w 5160432"/>
              <a:gd name="connsiteY5237" fmla="*/ 2067140 h 3264836"/>
              <a:gd name="connsiteX5238" fmla="*/ 4322971 w 5160432"/>
              <a:gd name="connsiteY5238" fmla="*/ 2071937 h 3264836"/>
              <a:gd name="connsiteX5239" fmla="*/ 4315396 w 5160432"/>
              <a:gd name="connsiteY5239" fmla="*/ 2075196 h 3264836"/>
              <a:gd name="connsiteX5240" fmla="*/ 4304609 w 5160432"/>
              <a:gd name="connsiteY5240" fmla="*/ 2076701 h 3264836"/>
              <a:gd name="connsiteX5241" fmla="*/ 4301344 w 5160432"/>
              <a:gd name="connsiteY5241" fmla="*/ 2076237 h 3264836"/>
              <a:gd name="connsiteX5242" fmla="*/ 4299011 w 5160432"/>
              <a:gd name="connsiteY5242" fmla="*/ 2077395 h 3264836"/>
              <a:gd name="connsiteX5243" fmla="*/ 4278489 w 5160432"/>
              <a:gd name="connsiteY5243" fmla="*/ 2079478 h 3264836"/>
              <a:gd name="connsiteX5244" fmla="*/ 4316736 w 5160432"/>
              <a:gd name="connsiteY5244" fmla="*/ 2085726 h 3264836"/>
              <a:gd name="connsiteX5245" fmla="*/ 4339127 w 5160432"/>
              <a:gd name="connsiteY5245" fmla="*/ 2086653 h 3264836"/>
              <a:gd name="connsiteX5246" fmla="*/ 4354986 w 5160432"/>
              <a:gd name="connsiteY5246" fmla="*/ 2086652 h 3264836"/>
              <a:gd name="connsiteX5247" fmla="*/ 4390436 w 5160432"/>
              <a:gd name="connsiteY5247" fmla="*/ 2086653 h 3264836"/>
              <a:gd name="connsiteX5248" fmla="*/ 4417490 w 5160432"/>
              <a:gd name="connsiteY5248" fmla="*/ 2089661 h 3264836"/>
              <a:gd name="connsiteX5249" fmla="*/ 4499119 w 5160432"/>
              <a:gd name="connsiteY5249" fmla="*/ 2088504 h 3264836"/>
              <a:gd name="connsiteX5250" fmla="*/ 4510780 w 5160432"/>
              <a:gd name="connsiteY5250" fmla="*/ 2090355 h 3264836"/>
              <a:gd name="connsiteX5251" fmla="*/ 4570019 w 5160432"/>
              <a:gd name="connsiteY5251" fmla="*/ 2090355 h 3264836"/>
              <a:gd name="connsiteX5252" fmla="*/ 4577949 w 5160432"/>
              <a:gd name="connsiteY5252" fmla="*/ 2091281 h 3264836"/>
              <a:gd name="connsiteX5253" fmla="*/ 4594741 w 5160432"/>
              <a:gd name="connsiteY5253" fmla="*/ 2090817 h 3264836"/>
              <a:gd name="connsiteX5254" fmla="*/ 4599872 w 5160432"/>
              <a:gd name="connsiteY5254" fmla="*/ 2091049 h 3264836"/>
              <a:gd name="connsiteX5255" fmla="*/ 4639054 w 5160432"/>
              <a:gd name="connsiteY5255" fmla="*/ 2095678 h 3264836"/>
              <a:gd name="connsiteX5256" fmla="*/ 4640453 w 5160432"/>
              <a:gd name="connsiteY5256" fmla="*/ 2098917 h 3264836"/>
              <a:gd name="connsiteX5257" fmla="*/ 4648849 w 5160432"/>
              <a:gd name="connsiteY5257" fmla="*/ 2098455 h 3264836"/>
              <a:gd name="connsiteX5258" fmla="*/ 4659577 w 5160432"/>
              <a:gd name="connsiteY5258" fmla="*/ 2098224 h 3264836"/>
              <a:gd name="connsiteX5259" fmla="*/ 4667041 w 5160432"/>
              <a:gd name="connsiteY5259" fmla="*/ 2098687 h 3264836"/>
              <a:gd name="connsiteX5260" fmla="*/ 4674971 w 5160432"/>
              <a:gd name="connsiteY5260" fmla="*/ 2094983 h 3264836"/>
              <a:gd name="connsiteX5261" fmla="*/ 4683366 w 5160432"/>
              <a:gd name="connsiteY5261" fmla="*/ 2094984 h 3264836"/>
              <a:gd name="connsiteX5262" fmla="*/ 4694094 w 5160432"/>
              <a:gd name="connsiteY5262" fmla="*/ 2099149 h 3264836"/>
              <a:gd name="connsiteX5263" fmla="*/ 4703890 w 5160432"/>
              <a:gd name="connsiteY5263" fmla="*/ 2099150 h 3264836"/>
              <a:gd name="connsiteX5264" fmla="*/ 4709487 w 5160432"/>
              <a:gd name="connsiteY5264" fmla="*/ 2098917 h 3264836"/>
              <a:gd name="connsiteX5265" fmla="*/ 4717883 w 5160432"/>
              <a:gd name="connsiteY5265" fmla="*/ 2099612 h 3264836"/>
              <a:gd name="connsiteX5266" fmla="*/ 4716951 w 5160432"/>
              <a:gd name="connsiteY5266" fmla="*/ 2106786 h 3264836"/>
              <a:gd name="connsiteX5267" fmla="*/ 4612933 w 5160432"/>
              <a:gd name="connsiteY5267" fmla="*/ 2108407 h 3264836"/>
              <a:gd name="connsiteX5268" fmla="*/ 4604536 w 5160432"/>
              <a:gd name="connsiteY5268" fmla="*/ 2107713 h 3264836"/>
              <a:gd name="connsiteX5269" fmla="*/ 4611999 w 5160432"/>
              <a:gd name="connsiteY5269" fmla="*/ 2106787 h 3264836"/>
              <a:gd name="connsiteX5270" fmla="*/ 4607802 w 5160432"/>
              <a:gd name="connsiteY5270" fmla="*/ 2105397 h 3264836"/>
              <a:gd name="connsiteX5271" fmla="*/ 4604070 w 5160432"/>
              <a:gd name="connsiteY5271" fmla="*/ 2107713 h 3264836"/>
              <a:gd name="connsiteX5272" fmla="*/ 4438014 w 5160432"/>
              <a:gd name="connsiteY5272" fmla="*/ 2108638 h 3264836"/>
              <a:gd name="connsiteX5273" fmla="*/ 4320469 w 5160432"/>
              <a:gd name="connsiteY5273" fmla="*/ 2108638 h 3264836"/>
              <a:gd name="connsiteX5274" fmla="*/ 4303210 w 5160432"/>
              <a:gd name="connsiteY5274" fmla="*/ 2109796 h 3264836"/>
              <a:gd name="connsiteX5275" fmla="*/ 4164674 w 5160432"/>
              <a:gd name="connsiteY5275" fmla="*/ 2110027 h 3264836"/>
              <a:gd name="connsiteX5276" fmla="*/ 4152080 w 5160432"/>
              <a:gd name="connsiteY5276" fmla="*/ 2110721 h 3264836"/>
              <a:gd name="connsiteX5277" fmla="*/ 4150680 w 5160432"/>
              <a:gd name="connsiteY5277" fmla="*/ 2112341 h 3264836"/>
              <a:gd name="connsiteX5278" fmla="*/ 4149747 w 5160432"/>
              <a:gd name="connsiteY5278" fmla="*/ 2116969 h 3264836"/>
              <a:gd name="connsiteX5279" fmla="*/ 4149747 w 5160432"/>
              <a:gd name="connsiteY5279" fmla="*/ 2118590 h 3264836"/>
              <a:gd name="connsiteX5280" fmla="*/ 4152080 w 5160432"/>
              <a:gd name="connsiteY5280" fmla="*/ 2119052 h 3264836"/>
              <a:gd name="connsiteX5281" fmla="*/ 4162808 w 5160432"/>
              <a:gd name="connsiteY5281" fmla="*/ 2120673 h 3264836"/>
              <a:gd name="connsiteX5282" fmla="*/ 4185664 w 5160432"/>
              <a:gd name="connsiteY5282" fmla="*/ 2120672 h 3264836"/>
              <a:gd name="connsiteX5283" fmla="*/ 4187063 w 5160432"/>
              <a:gd name="connsiteY5283" fmla="*/ 2124144 h 3264836"/>
              <a:gd name="connsiteX5284" fmla="*/ 4194060 w 5160432"/>
              <a:gd name="connsiteY5284" fmla="*/ 2120903 h 3264836"/>
              <a:gd name="connsiteX5285" fmla="*/ 4211319 w 5160432"/>
              <a:gd name="connsiteY5285" fmla="*/ 2121367 h 3264836"/>
              <a:gd name="connsiteX5286" fmla="*/ 4222047 w 5160432"/>
              <a:gd name="connsiteY5286" fmla="*/ 2124607 h 3264836"/>
              <a:gd name="connsiteX5287" fmla="*/ 4227178 w 5160432"/>
              <a:gd name="connsiteY5287" fmla="*/ 2124837 h 3264836"/>
              <a:gd name="connsiteX5288" fmla="*/ 4239305 w 5160432"/>
              <a:gd name="connsiteY5288" fmla="*/ 2121367 h 3264836"/>
              <a:gd name="connsiteX5289" fmla="*/ 4290149 w 5160432"/>
              <a:gd name="connsiteY5289" fmla="*/ 2121366 h 3264836"/>
              <a:gd name="connsiteX5290" fmla="*/ 4289682 w 5160432"/>
              <a:gd name="connsiteY5290" fmla="*/ 2119747 h 3264836"/>
              <a:gd name="connsiteX5291" fmla="*/ 4298546 w 5160432"/>
              <a:gd name="connsiteY5291" fmla="*/ 2119978 h 3264836"/>
              <a:gd name="connsiteX5292" fmla="*/ 4316271 w 5160432"/>
              <a:gd name="connsiteY5292" fmla="*/ 2120210 h 3264836"/>
              <a:gd name="connsiteX5293" fmla="*/ 4324666 w 5160432"/>
              <a:gd name="connsiteY5293" fmla="*/ 2119977 h 3264836"/>
              <a:gd name="connsiteX5294" fmla="*/ 4333996 w 5160432"/>
              <a:gd name="connsiteY5294" fmla="*/ 2121597 h 3264836"/>
              <a:gd name="connsiteX5295" fmla="*/ 4375510 w 5160432"/>
              <a:gd name="connsiteY5295" fmla="*/ 2121597 h 3264836"/>
              <a:gd name="connsiteX5296" fmla="*/ 4371778 w 5160432"/>
              <a:gd name="connsiteY5296" fmla="*/ 2128540 h 3264836"/>
              <a:gd name="connsiteX5297" fmla="*/ 4392302 w 5160432"/>
              <a:gd name="connsiteY5297" fmla="*/ 2128077 h 3264836"/>
              <a:gd name="connsiteX5298" fmla="*/ 4387171 w 5160432"/>
              <a:gd name="connsiteY5298" fmla="*/ 2121135 h 3264836"/>
              <a:gd name="connsiteX5299" fmla="*/ 4410493 w 5160432"/>
              <a:gd name="connsiteY5299" fmla="*/ 2121367 h 3264836"/>
              <a:gd name="connsiteX5300" fmla="*/ 4415625 w 5160432"/>
              <a:gd name="connsiteY5300" fmla="*/ 2124607 h 3264836"/>
              <a:gd name="connsiteX5301" fmla="*/ 4421688 w 5160432"/>
              <a:gd name="connsiteY5301" fmla="*/ 2125070 h 3264836"/>
              <a:gd name="connsiteX5302" fmla="*/ 4414225 w 5160432"/>
              <a:gd name="connsiteY5302" fmla="*/ 2129235 h 3264836"/>
              <a:gd name="connsiteX5303" fmla="*/ 4425420 w 5160432"/>
              <a:gd name="connsiteY5303" fmla="*/ 2130392 h 3264836"/>
              <a:gd name="connsiteX5304" fmla="*/ 4438480 w 5160432"/>
              <a:gd name="connsiteY5304" fmla="*/ 2132937 h 3264836"/>
              <a:gd name="connsiteX5305" fmla="*/ 4464135 w 5160432"/>
              <a:gd name="connsiteY5305" fmla="*/ 2134558 h 3264836"/>
              <a:gd name="connsiteX5306" fmla="*/ 4561623 w 5160432"/>
              <a:gd name="connsiteY5306" fmla="*/ 2132937 h 3264836"/>
              <a:gd name="connsiteX5307" fmla="*/ 4570019 w 5160432"/>
              <a:gd name="connsiteY5307" fmla="*/ 2133632 h 3264836"/>
              <a:gd name="connsiteX5308" fmla="*/ 4556959 w 5160432"/>
              <a:gd name="connsiteY5308" fmla="*/ 2138261 h 3264836"/>
              <a:gd name="connsiteX5309" fmla="*/ 4464601 w 5160432"/>
              <a:gd name="connsiteY5309" fmla="*/ 2137567 h 3264836"/>
              <a:gd name="connsiteX5310" fmla="*/ 4456205 w 5160432"/>
              <a:gd name="connsiteY5310" fmla="*/ 2138954 h 3264836"/>
              <a:gd name="connsiteX5311" fmla="*/ 4448742 w 5160432"/>
              <a:gd name="connsiteY5311" fmla="*/ 2139187 h 3264836"/>
              <a:gd name="connsiteX5312" fmla="*/ 4446410 w 5160432"/>
              <a:gd name="connsiteY5312" fmla="*/ 2142426 h 3264836"/>
              <a:gd name="connsiteX5313" fmla="*/ 4325133 w 5160432"/>
              <a:gd name="connsiteY5313" fmla="*/ 2142658 h 3264836"/>
              <a:gd name="connsiteX5314" fmla="*/ 4321401 w 5160432"/>
              <a:gd name="connsiteY5314" fmla="*/ 2145434 h 3264836"/>
              <a:gd name="connsiteX5315" fmla="*/ 4325133 w 5160432"/>
              <a:gd name="connsiteY5315" fmla="*/ 2146130 h 3264836"/>
              <a:gd name="connsiteX5316" fmla="*/ 4299479 w 5160432"/>
              <a:gd name="connsiteY5316" fmla="*/ 2147749 h 3264836"/>
              <a:gd name="connsiteX5317" fmla="*/ 4303676 w 5160432"/>
              <a:gd name="connsiteY5317" fmla="*/ 2145897 h 3264836"/>
              <a:gd name="connsiteX5318" fmla="*/ 4299011 w 5160432"/>
              <a:gd name="connsiteY5318" fmla="*/ 2143120 h 3264836"/>
              <a:gd name="connsiteX5319" fmla="*/ 4210852 w 5160432"/>
              <a:gd name="connsiteY5319" fmla="*/ 2141963 h 3264836"/>
              <a:gd name="connsiteX5320" fmla="*/ 4168406 w 5160432"/>
              <a:gd name="connsiteY5320" fmla="*/ 2143353 h 3264836"/>
              <a:gd name="connsiteX5321" fmla="*/ 4160476 w 5160432"/>
              <a:gd name="connsiteY5321" fmla="*/ 2151220 h 3264836"/>
              <a:gd name="connsiteX5322" fmla="*/ 4160009 w 5160432"/>
              <a:gd name="connsiteY5322" fmla="*/ 2151452 h 3264836"/>
              <a:gd name="connsiteX5323" fmla="*/ 4153012 w 5160432"/>
              <a:gd name="connsiteY5323" fmla="*/ 2152610 h 3264836"/>
              <a:gd name="connsiteX5324" fmla="*/ 4184264 w 5160432"/>
              <a:gd name="connsiteY5324" fmla="*/ 2163950 h 3264836"/>
              <a:gd name="connsiteX5325" fmla="*/ 4080246 w 5160432"/>
              <a:gd name="connsiteY5325" fmla="*/ 2163486 h 3264836"/>
              <a:gd name="connsiteX5326" fmla="*/ 4081179 w 5160432"/>
              <a:gd name="connsiteY5326" fmla="*/ 2164411 h 3264836"/>
              <a:gd name="connsiteX5327" fmla="*/ 4050394 w 5160432"/>
              <a:gd name="connsiteY5327" fmla="*/ 2166264 h 3264836"/>
              <a:gd name="connsiteX5328" fmla="*/ 4048061 w 5160432"/>
              <a:gd name="connsiteY5328" fmla="*/ 2166726 h 3264836"/>
              <a:gd name="connsiteX5329" fmla="*/ 4046196 w 5160432"/>
              <a:gd name="connsiteY5329" fmla="*/ 2168577 h 3264836"/>
              <a:gd name="connsiteX5330" fmla="*/ 4041998 w 5160432"/>
              <a:gd name="connsiteY5330" fmla="*/ 2168346 h 3264836"/>
              <a:gd name="connsiteX5331" fmla="*/ 4039199 w 5160432"/>
              <a:gd name="connsiteY5331" fmla="*/ 2168346 h 3264836"/>
              <a:gd name="connsiteX5332" fmla="*/ 4036867 w 5160432"/>
              <a:gd name="connsiteY5332" fmla="*/ 2168810 h 3264836"/>
              <a:gd name="connsiteX5333" fmla="*/ 4034534 w 5160432"/>
              <a:gd name="connsiteY5333" fmla="*/ 2176214 h 3264836"/>
              <a:gd name="connsiteX5334" fmla="*/ 4045729 w 5160432"/>
              <a:gd name="connsiteY5334" fmla="*/ 2177372 h 3264836"/>
              <a:gd name="connsiteX5335" fmla="*/ 4116163 w 5160432"/>
              <a:gd name="connsiteY5335" fmla="*/ 2180844 h 3264836"/>
              <a:gd name="connsiteX5336" fmla="*/ 4123626 w 5160432"/>
              <a:gd name="connsiteY5336" fmla="*/ 2181769 h 3264836"/>
              <a:gd name="connsiteX5337" fmla="*/ 4133422 w 5160432"/>
              <a:gd name="connsiteY5337" fmla="*/ 2194498 h 3264836"/>
              <a:gd name="connsiteX5338" fmla="*/ 4122227 w 5160432"/>
              <a:gd name="connsiteY5338" fmla="*/ 2198432 h 3264836"/>
              <a:gd name="connsiteX5339" fmla="*/ 4118495 w 5160432"/>
              <a:gd name="connsiteY5339" fmla="*/ 2198200 h 3264836"/>
              <a:gd name="connsiteX5340" fmla="*/ 4115697 w 5160432"/>
              <a:gd name="connsiteY5340" fmla="*/ 2199358 h 3264836"/>
              <a:gd name="connsiteX5341" fmla="*/ 4088643 w 5160432"/>
              <a:gd name="connsiteY5341" fmla="*/ 2203060 h 3264836"/>
              <a:gd name="connsiteX5342" fmla="*/ 4063455 w 5160432"/>
              <a:gd name="connsiteY5342" fmla="*/ 2203754 h 3264836"/>
              <a:gd name="connsiteX5343" fmla="*/ 4011212 w 5160432"/>
              <a:gd name="connsiteY5343" fmla="*/ 2203754 h 3264836"/>
              <a:gd name="connsiteX5344" fmla="*/ 3996752 w 5160432"/>
              <a:gd name="connsiteY5344" fmla="*/ 2202829 h 3264836"/>
              <a:gd name="connsiteX5345" fmla="*/ 3985557 w 5160432"/>
              <a:gd name="connsiteY5345" fmla="*/ 2197969 h 3264836"/>
              <a:gd name="connsiteX5346" fmla="*/ 3985091 w 5160432"/>
              <a:gd name="connsiteY5346" fmla="*/ 2194960 h 3264836"/>
              <a:gd name="connsiteX5347" fmla="*/ 4009346 w 5160432"/>
              <a:gd name="connsiteY5347" fmla="*/ 2182232 h 3264836"/>
              <a:gd name="connsiteX5348" fmla="*/ 4005148 w 5160432"/>
              <a:gd name="connsiteY5348" fmla="*/ 2181769 h 3264836"/>
              <a:gd name="connsiteX5349" fmla="*/ 3993487 w 5160432"/>
              <a:gd name="connsiteY5349" fmla="*/ 2184777 h 3264836"/>
              <a:gd name="connsiteX5350" fmla="*/ 3901129 w 5160432"/>
              <a:gd name="connsiteY5350" fmla="*/ 2185704 h 3264836"/>
              <a:gd name="connsiteX5351" fmla="*/ 3836293 w 5160432"/>
              <a:gd name="connsiteY5351" fmla="*/ 2186166 h 3264836"/>
              <a:gd name="connsiteX5352" fmla="*/ 3822299 w 5160432"/>
              <a:gd name="connsiteY5352" fmla="*/ 2190101 h 3264836"/>
              <a:gd name="connsiteX5353" fmla="*/ 3836293 w 5160432"/>
              <a:gd name="connsiteY5353" fmla="*/ 2189870 h 3264836"/>
              <a:gd name="connsiteX5354" fmla="*/ 3850753 w 5160432"/>
              <a:gd name="connsiteY5354" fmla="*/ 2191026 h 3264836"/>
              <a:gd name="connsiteX5355" fmla="*/ 3840957 w 5160432"/>
              <a:gd name="connsiteY5355" fmla="*/ 2197274 h 3264836"/>
              <a:gd name="connsiteX5356" fmla="*/ 3837692 w 5160432"/>
              <a:gd name="connsiteY5356" fmla="*/ 2197737 h 3264836"/>
              <a:gd name="connsiteX5357" fmla="*/ 3888535 w 5160432"/>
              <a:gd name="connsiteY5357" fmla="*/ 2202828 h 3264836"/>
              <a:gd name="connsiteX5358" fmla="*/ 3937979 w 5160432"/>
              <a:gd name="connsiteY5358" fmla="*/ 2203755 h 3264836"/>
              <a:gd name="connsiteX5359" fmla="*/ 3973430 w 5160432"/>
              <a:gd name="connsiteY5359" fmla="*/ 2208615 h 3264836"/>
              <a:gd name="connsiteX5360" fmla="*/ 3973430 w 5160432"/>
              <a:gd name="connsiteY5360" fmla="*/ 2215326 h 3264836"/>
              <a:gd name="connsiteX5361" fmla="*/ 3960369 w 5160432"/>
              <a:gd name="connsiteY5361" fmla="*/ 2229443 h 3264836"/>
              <a:gd name="connsiteX5362" fmla="*/ 3965966 w 5160432"/>
              <a:gd name="connsiteY5362" fmla="*/ 2229906 h 3264836"/>
              <a:gd name="connsiteX5363" fmla="*/ 3966433 w 5160432"/>
              <a:gd name="connsiteY5363" fmla="*/ 2231526 h 3264836"/>
              <a:gd name="connsiteX5364" fmla="*/ 3974362 w 5160432"/>
              <a:gd name="connsiteY5364" fmla="*/ 2234303 h 3264836"/>
              <a:gd name="connsiteX5365" fmla="*/ 3984158 w 5160432"/>
              <a:gd name="connsiteY5365" fmla="*/ 2237543 h 3264836"/>
              <a:gd name="connsiteX5366" fmla="*/ 4093307 w 5160432"/>
              <a:gd name="connsiteY5366" fmla="*/ 2238701 h 3264836"/>
              <a:gd name="connsiteX5367" fmla="*/ 4141351 w 5160432"/>
              <a:gd name="connsiteY5367" fmla="*/ 2242404 h 3264836"/>
              <a:gd name="connsiteX5368" fmla="*/ 4148815 w 5160432"/>
              <a:gd name="connsiteY5368" fmla="*/ 2242866 h 3264836"/>
              <a:gd name="connsiteX5369" fmla="*/ 4176335 w 5160432"/>
              <a:gd name="connsiteY5369" fmla="*/ 2247032 h 3264836"/>
              <a:gd name="connsiteX5370" fmla="*/ 4155811 w 5160432"/>
              <a:gd name="connsiteY5370" fmla="*/ 2255131 h 3264836"/>
              <a:gd name="connsiteX5371" fmla="*/ 4131556 w 5160432"/>
              <a:gd name="connsiteY5371" fmla="*/ 2257909 h 3264836"/>
              <a:gd name="connsiteX5372" fmla="*/ 4106368 w 5160432"/>
              <a:gd name="connsiteY5372" fmla="*/ 2264158 h 3264836"/>
              <a:gd name="connsiteX5373" fmla="*/ 4087710 w 5160432"/>
              <a:gd name="connsiteY5373" fmla="*/ 2268324 h 3264836"/>
              <a:gd name="connsiteX5374" fmla="*/ 4088176 w 5160432"/>
              <a:gd name="connsiteY5374" fmla="*/ 2268092 h 3264836"/>
              <a:gd name="connsiteX5375" fmla="*/ 4070918 w 5160432"/>
              <a:gd name="connsiteY5375" fmla="*/ 2272951 h 3264836"/>
              <a:gd name="connsiteX5376" fmla="*/ 4049927 w 5160432"/>
              <a:gd name="connsiteY5376" fmla="*/ 2276886 h 3264836"/>
              <a:gd name="connsiteX5377" fmla="*/ 4035934 w 5160432"/>
              <a:gd name="connsiteY5377" fmla="*/ 2278275 h 3264836"/>
              <a:gd name="connsiteX5378" fmla="*/ 4026605 w 5160432"/>
              <a:gd name="connsiteY5378" fmla="*/ 2281514 h 3264836"/>
              <a:gd name="connsiteX5379" fmla="*/ 4027071 w 5160432"/>
              <a:gd name="connsiteY5379" fmla="*/ 2281282 h 3264836"/>
              <a:gd name="connsiteX5380" fmla="*/ 3981359 w 5160432"/>
              <a:gd name="connsiteY5380" fmla="*/ 2285680 h 3264836"/>
              <a:gd name="connsiteX5381" fmla="*/ 3978094 w 5160432"/>
              <a:gd name="connsiteY5381" fmla="*/ 2284986 h 3264836"/>
              <a:gd name="connsiteX5382" fmla="*/ 3974829 w 5160432"/>
              <a:gd name="connsiteY5382" fmla="*/ 2286142 h 3264836"/>
              <a:gd name="connsiteX5383" fmla="*/ 3964101 w 5160432"/>
              <a:gd name="connsiteY5383" fmla="*/ 2290309 h 3264836"/>
              <a:gd name="connsiteX5384" fmla="*/ 3966433 w 5160432"/>
              <a:gd name="connsiteY5384" fmla="*/ 2295169 h 3264836"/>
              <a:gd name="connsiteX5385" fmla="*/ 3961769 w 5160432"/>
              <a:gd name="connsiteY5385" fmla="*/ 2295631 h 3264836"/>
              <a:gd name="connsiteX5386" fmla="*/ 3966433 w 5160432"/>
              <a:gd name="connsiteY5386" fmla="*/ 2298639 h 3264836"/>
              <a:gd name="connsiteX5387" fmla="*/ 3985558 w 5160432"/>
              <a:gd name="connsiteY5387" fmla="*/ 2300029 h 3264836"/>
              <a:gd name="connsiteX5388" fmla="*/ 4017276 w 5160432"/>
              <a:gd name="connsiteY5388" fmla="*/ 2299797 h 3264836"/>
              <a:gd name="connsiteX5389" fmla="*/ 4064854 w 5160432"/>
              <a:gd name="connsiteY5389" fmla="*/ 2300028 h 3264836"/>
              <a:gd name="connsiteX5390" fmla="*/ 4097505 w 5160432"/>
              <a:gd name="connsiteY5390" fmla="*/ 2298872 h 3264836"/>
              <a:gd name="connsiteX5391" fmla="*/ 4124093 w 5160432"/>
              <a:gd name="connsiteY5391" fmla="*/ 2294938 h 3264836"/>
              <a:gd name="connsiteX5392" fmla="*/ 4123626 w 5160432"/>
              <a:gd name="connsiteY5392" fmla="*/ 2294937 h 3264836"/>
              <a:gd name="connsiteX5393" fmla="*/ 4160009 w 5160432"/>
              <a:gd name="connsiteY5393" fmla="*/ 2290772 h 3264836"/>
              <a:gd name="connsiteX5394" fmla="*/ 4235108 w 5160432"/>
              <a:gd name="connsiteY5394" fmla="*/ 2290772 h 3264836"/>
              <a:gd name="connsiteX5395" fmla="*/ 4280353 w 5160432"/>
              <a:gd name="connsiteY5395" fmla="*/ 2294474 h 3264836"/>
              <a:gd name="connsiteX5396" fmla="*/ 4294814 w 5160432"/>
              <a:gd name="connsiteY5396" fmla="*/ 2295168 h 3264836"/>
              <a:gd name="connsiteX5397" fmla="*/ 4359184 w 5160432"/>
              <a:gd name="connsiteY5397" fmla="*/ 2298408 h 3264836"/>
              <a:gd name="connsiteX5398" fmla="*/ 4373644 w 5160432"/>
              <a:gd name="connsiteY5398" fmla="*/ 2299335 h 3264836"/>
              <a:gd name="connsiteX5399" fmla="*/ 4403030 w 5160432"/>
              <a:gd name="connsiteY5399" fmla="*/ 2302575 h 3264836"/>
              <a:gd name="connsiteX5400" fmla="*/ 4433816 w 5160432"/>
              <a:gd name="connsiteY5400" fmla="*/ 2303500 h 3264836"/>
              <a:gd name="connsiteX5401" fmla="*/ 4507981 w 5160432"/>
              <a:gd name="connsiteY5401" fmla="*/ 2307203 h 3264836"/>
              <a:gd name="connsiteX5402" fmla="*/ 4538301 w 5160432"/>
              <a:gd name="connsiteY5402" fmla="*/ 2307898 h 3264836"/>
              <a:gd name="connsiteX5403" fmla="*/ 4586345 w 5160432"/>
              <a:gd name="connsiteY5403" fmla="*/ 2311368 h 3264836"/>
              <a:gd name="connsiteX5404" fmla="*/ 4599872 w 5160432"/>
              <a:gd name="connsiteY5404" fmla="*/ 2312294 h 3264836"/>
              <a:gd name="connsiteX5405" fmla="*/ 4612933 w 5160432"/>
              <a:gd name="connsiteY5405" fmla="*/ 2315766 h 3264836"/>
              <a:gd name="connsiteX5406" fmla="*/ 4613399 w 5160432"/>
              <a:gd name="connsiteY5406" fmla="*/ 2315998 h 3264836"/>
              <a:gd name="connsiteX5407" fmla="*/ 4612466 w 5160432"/>
              <a:gd name="connsiteY5407" fmla="*/ 2332892 h 3264836"/>
              <a:gd name="connsiteX5408" fmla="*/ 4585878 w 5160432"/>
              <a:gd name="connsiteY5408" fmla="*/ 2337752 h 3264836"/>
              <a:gd name="connsiteX5409" fmla="*/ 4581680 w 5160432"/>
              <a:gd name="connsiteY5409" fmla="*/ 2337288 h 3264836"/>
              <a:gd name="connsiteX5410" fmla="*/ 4577949 w 5160432"/>
              <a:gd name="connsiteY5410" fmla="*/ 2338446 h 3264836"/>
              <a:gd name="connsiteX5411" fmla="*/ 4548562 w 5160432"/>
              <a:gd name="connsiteY5411" fmla="*/ 2341685 h 3264836"/>
              <a:gd name="connsiteX5412" fmla="*/ 4525706 w 5160432"/>
              <a:gd name="connsiteY5412" fmla="*/ 2342842 h 3264836"/>
              <a:gd name="connsiteX5413" fmla="*/ 4470665 w 5160432"/>
              <a:gd name="connsiteY5413" fmla="*/ 2346314 h 3264836"/>
              <a:gd name="connsiteX5414" fmla="*/ 4421222 w 5160432"/>
              <a:gd name="connsiteY5414" fmla="*/ 2347239 h 3264836"/>
              <a:gd name="connsiteX5415" fmla="*/ 4399299 w 5160432"/>
              <a:gd name="connsiteY5415" fmla="*/ 2350480 h 3264836"/>
              <a:gd name="connsiteX5416" fmla="*/ 4351255 w 5160432"/>
              <a:gd name="connsiteY5416" fmla="*/ 2351405 h 3264836"/>
              <a:gd name="connsiteX5417" fmla="*/ 4304143 w 5160432"/>
              <a:gd name="connsiteY5417" fmla="*/ 2354645 h 3264836"/>
              <a:gd name="connsiteX5418" fmla="*/ 4290150 w 5160432"/>
              <a:gd name="connsiteY5418" fmla="*/ 2355802 h 3264836"/>
              <a:gd name="connsiteX5419" fmla="*/ 4280821 w 5160432"/>
              <a:gd name="connsiteY5419" fmla="*/ 2359274 h 3264836"/>
              <a:gd name="connsiteX5420" fmla="*/ 4280353 w 5160432"/>
              <a:gd name="connsiteY5420" fmla="*/ 2365059 h 3264836"/>
              <a:gd name="connsiteX5421" fmla="*/ 4280353 w 5160432"/>
              <a:gd name="connsiteY5421" fmla="*/ 2366680 h 3264836"/>
              <a:gd name="connsiteX5422" fmla="*/ 4271024 w 5160432"/>
              <a:gd name="connsiteY5422" fmla="*/ 2372003 h 3264836"/>
              <a:gd name="connsiteX5423" fmla="*/ 4255165 w 5160432"/>
              <a:gd name="connsiteY5423" fmla="*/ 2372002 h 3264836"/>
              <a:gd name="connsiteX5424" fmla="*/ 4244903 w 5160432"/>
              <a:gd name="connsiteY5424" fmla="*/ 2376399 h 3264836"/>
              <a:gd name="connsiteX5425" fmla="*/ 4238373 w 5160432"/>
              <a:gd name="connsiteY5425" fmla="*/ 2381028 h 3264836"/>
              <a:gd name="connsiteX5426" fmla="*/ 4236041 w 5160432"/>
              <a:gd name="connsiteY5426" fmla="*/ 2383806 h 3264836"/>
              <a:gd name="connsiteX5427" fmla="*/ 4236974 w 5160432"/>
              <a:gd name="connsiteY5427" fmla="*/ 2389822 h 3264836"/>
              <a:gd name="connsiteX5428" fmla="*/ 4236507 w 5160432"/>
              <a:gd name="connsiteY5428" fmla="*/ 2389822 h 3264836"/>
              <a:gd name="connsiteX5429" fmla="*/ 4246302 w 5160432"/>
              <a:gd name="connsiteY5429" fmla="*/ 2393295 h 3264836"/>
              <a:gd name="connsiteX5430" fmla="*/ 4245369 w 5160432"/>
              <a:gd name="connsiteY5430" fmla="*/ 2394219 h 3264836"/>
              <a:gd name="connsiteX5431" fmla="*/ 4264027 w 5160432"/>
              <a:gd name="connsiteY5431" fmla="*/ 2393989 h 3264836"/>
              <a:gd name="connsiteX5432" fmla="*/ 4272423 w 5160432"/>
              <a:gd name="connsiteY5432" fmla="*/ 2398386 h 3264836"/>
              <a:gd name="connsiteX5433" fmla="*/ 4245836 w 5160432"/>
              <a:gd name="connsiteY5433" fmla="*/ 2403709 h 3264836"/>
              <a:gd name="connsiteX5434" fmla="*/ 4236974 w 5160432"/>
              <a:gd name="connsiteY5434" fmla="*/ 2403477 h 3264836"/>
              <a:gd name="connsiteX5435" fmla="*/ 4236040 w 5160432"/>
              <a:gd name="connsiteY5435" fmla="*/ 2403245 h 3264836"/>
              <a:gd name="connsiteX5436" fmla="*/ 4233708 w 5160432"/>
              <a:gd name="connsiteY5436" fmla="*/ 2401625 h 3264836"/>
              <a:gd name="connsiteX5437" fmla="*/ 4234641 w 5160432"/>
              <a:gd name="connsiteY5437" fmla="*/ 2400700 h 3264836"/>
              <a:gd name="connsiteX5438" fmla="*/ 4198258 w 5160432"/>
              <a:gd name="connsiteY5438" fmla="*/ 2402319 h 3264836"/>
              <a:gd name="connsiteX5439" fmla="*/ 4176335 w 5160432"/>
              <a:gd name="connsiteY5439" fmla="*/ 2403245 h 3264836"/>
              <a:gd name="connsiteX5440" fmla="*/ 4137153 w 5160432"/>
              <a:gd name="connsiteY5440" fmla="*/ 2406717 h 3264836"/>
              <a:gd name="connsiteX5441" fmla="*/ 4124093 w 5160432"/>
              <a:gd name="connsiteY5441" fmla="*/ 2407643 h 3264836"/>
              <a:gd name="connsiteX5442" fmla="*/ 4088176 w 5160432"/>
              <a:gd name="connsiteY5442" fmla="*/ 2411577 h 3264836"/>
              <a:gd name="connsiteX5443" fmla="*/ 4083978 w 5160432"/>
              <a:gd name="connsiteY5443" fmla="*/ 2411113 h 3264836"/>
              <a:gd name="connsiteX5444" fmla="*/ 4080246 w 5160432"/>
              <a:gd name="connsiteY5444" fmla="*/ 2412039 h 3264836"/>
              <a:gd name="connsiteX5445" fmla="*/ 4042930 w 5160432"/>
              <a:gd name="connsiteY5445" fmla="*/ 2415742 h 3264836"/>
              <a:gd name="connsiteX5446" fmla="*/ 4028004 w 5160432"/>
              <a:gd name="connsiteY5446" fmla="*/ 2416669 h 3264836"/>
              <a:gd name="connsiteX5447" fmla="*/ 4025672 w 5160432"/>
              <a:gd name="connsiteY5447" fmla="*/ 2419445 h 3264836"/>
              <a:gd name="connsiteX5448" fmla="*/ 4027538 w 5160432"/>
              <a:gd name="connsiteY5448" fmla="*/ 2421066 h 3264836"/>
              <a:gd name="connsiteX5449" fmla="*/ 4036867 w 5160432"/>
              <a:gd name="connsiteY5449" fmla="*/ 2424999 h 3264836"/>
              <a:gd name="connsiteX5450" fmla="*/ 4044796 w 5160432"/>
              <a:gd name="connsiteY5450" fmla="*/ 2431016 h 3264836"/>
              <a:gd name="connsiteX5451" fmla="*/ 4048528 w 5160432"/>
              <a:gd name="connsiteY5451" fmla="*/ 2433793 h 3264836"/>
              <a:gd name="connsiteX5452" fmla="*/ 4028937 w 5160432"/>
              <a:gd name="connsiteY5452" fmla="*/ 2451150 h 3264836"/>
              <a:gd name="connsiteX5453" fmla="*/ 4028471 w 5160432"/>
              <a:gd name="connsiteY5453" fmla="*/ 2451151 h 3264836"/>
              <a:gd name="connsiteX5454" fmla="*/ 4001883 w 5160432"/>
              <a:gd name="connsiteY5454" fmla="*/ 2455317 h 3264836"/>
              <a:gd name="connsiteX5455" fmla="*/ 3971097 w 5160432"/>
              <a:gd name="connsiteY5455" fmla="*/ 2459019 h 3264836"/>
              <a:gd name="connsiteX5456" fmla="*/ 3963168 w 5160432"/>
              <a:gd name="connsiteY5456" fmla="*/ 2459020 h 3264836"/>
              <a:gd name="connsiteX5457" fmla="*/ 3938912 w 5160432"/>
              <a:gd name="connsiteY5457" fmla="*/ 2459020 h 3264836"/>
              <a:gd name="connsiteX5458" fmla="*/ 3914657 w 5160432"/>
              <a:gd name="connsiteY5458" fmla="*/ 2459713 h 3264836"/>
              <a:gd name="connsiteX5459" fmla="*/ 3766325 w 5160432"/>
              <a:gd name="connsiteY5459" fmla="*/ 2459713 h 3264836"/>
              <a:gd name="connsiteX5460" fmla="*/ 3679099 w 5160432"/>
              <a:gd name="connsiteY5460" fmla="*/ 2459713 h 3264836"/>
              <a:gd name="connsiteX5461" fmla="*/ 3676767 w 5160432"/>
              <a:gd name="connsiteY5461" fmla="*/ 2462722 h 3264836"/>
              <a:gd name="connsiteX5462" fmla="*/ 3678167 w 5160432"/>
              <a:gd name="connsiteY5462" fmla="*/ 2464343 h 3264836"/>
              <a:gd name="connsiteX5463" fmla="*/ 3695891 w 5160432"/>
              <a:gd name="connsiteY5463" fmla="*/ 2468970 h 3264836"/>
              <a:gd name="connsiteX5464" fmla="*/ 3713711 w 5160432"/>
              <a:gd name="connsiteY5464" fmla="*/ 2472825 h 3264836"/>
              <a:gd name="connsiteX5465" fmla="*/ 3717487 w 5160432"/>
              <a:gd name="connsiteY5465" fmla="*/ 2478864 h 3264836"/>
              <a:gd name="connsiteX5466" fmla="*/ 3696824 w 5160432"/>
              <a:gd name="connsiteY5466" fmla="*/ 2489799 h 3264836"/>
              <a:gd name="connsiteX5467" fmla="*/ 3684230 w 5160432"/>
              <a:gd name="connsiteY5467" fmla="*/ 2493503 h 3264836"/>
              <a:gd name="connsiteX5468" fmla="*/ 3680965 w 5160432"/>
              <a:gd name="connsiteY5468" fmla="*/ 2493270 h 3264836"/>
              <a:gd name="connsiteX5469" fmla="*/ 3679099 w 5160432"/>
              <a:gd name="connsiteY5469" fmla="*/ 2494660 h 3264836"/>
              <a:gd name="connsiteX5470" fmla="*/ 3659975 w 5160432"/>
              <a:gd name="connsiteY5470" fmla="*/ 2498363 h 3264836"/>
              <a:gd name="connsiteX5471" fmla="*/ 3656243 w 5160432"/>
              <a:gd name="connsiteY5471" fmla="*/ 2498131 h 3264836"/>
              <a:gd name="connsiteX5472" fmla="*/ 3652978 w 5160432"/>
              <a:gd name="connsiteY5472" fmla="*/ 2499288 h 3264836"/>
              <a:gd name="connsiteX5473" fmla="*/ 3625458 w 5160432"/>
              <a:gd name="connsiteY5473" fmla="*/ 2502759 h 3264836"/>
              <a:gd name="connsiteX5474" fmla="*/ 3621726 w 5160432"/>
              <a:gd name="connsiteY5474" fmla="*/ 2502296 h 3264836"/>
              <a:gd name="connsiteX5475" fmla="*/ 3618461 w 5160432"/>
              <a:gd name="connsiteY5475" fmla="*/ 2503223 h 3264836"/>
              <a:gd name="connsiteX5476" fmla="*/ 3580212 w 5160432"/>
              <a:gd name="connsiteY5476" fmla="*/ 2506925 h 3264836"/>
              <a:gd name="connsiteX5477" fmla="*/ 3565752 w 5160432"/>
              <a:gd name="connsiteY5477" fmla="*/ 2507850 h 3264836"/>
              <a:gd name="connsiteX5478" fmla="*/ 3537764 w 5160432"/>
              <a:gd name="connsiteY5478" fmla="*/ 2511553 h 3264836"/>
              <a:gd name="connsiteX5479" fmla="*/ 3534033 w 5160432"/>
              <a:gd name="connsiteY5479" fmla="*/ 2511090 h 3264836"/>
              <a:gd name="connsiteX5480" fmla="*/ 3530767 w 5160432"/>
              <a:gd name="connsiteY5480" fmla="*/ 2512248 h 3264836"/>
              <a:gd name="connsiteX5481" fmla="*/ 3512577 w 5160432"/>
              <a:gd name="connsiteY5481" fmla="*/ 2515719 h 3264836"/>
              <a:gd name="connsiteX5482" fmla="*/ 3513042 w 5160432"/>
              <a:gd name="connsiteY5482" fmla="*/ 2515487 h 3264836"/>
              <a:gd name="connsiteX5483" fmla="*/ 3496251 w 5160432"/>
              <a:gd name="connsiteY5483" fmla="*/ 2520347 h 3264836"/>
              <a:gd name="connsiteX5484" fmla="*/ 3493918 w 5160432"/>
              <a:gd name="connsiteY5484" fmla="*/ 2523588 h 3264836"/>
              <a:gd name="connsiteX5485" fmla="*/ 3495317 w 5160432"/>
              <a:gd name="connsiteY5485" fmla="*/ 2525440 h 3264836"/>
              <a:gd name="connsiteX5486" fmla="*/ 3497184 w 5160432"/>
              <a:gd name="connsiteY5486" fmla="*/ 2528910 h 3264836"/>
              <a:gd name="connsiteX5487" fmla="*/ 3500203 w 5160432"/>
              <a:gd name="connsiteY5487" fmla="*/ 2531445 h 3264836"/>
              <a:gd name="connsiteX5488" fmla="*/ 3542254 w 5160432"/>
              <a:gd name="connsiteY5488" fmla="*/ 2531266 h 3264836"/>
              <a:gd name="connsiteX5489" fmla="*/ 3655601 w 5160432"/>
              <a:gd name="connsiteY5489" fmla="*/ 2531266 h 3264836"/>
              <a:gd name="connsiteX5490" fmla="*/ 3673326 w 5160432"/>
              <a:gd name="connsiteY5490" fmla="*/ 2531266 h 3264836"/>
              <a:gd name="connsiteX5491" fmla="*/ 3787141 w 5160432"/>
              <a:gd name="connsiteY5491" fmla="*/ 2531729 h 3264836"/>
              <a:gd name="connsiteX5492" fmla="*/ 3796004 w 5160432"/>
              <a:gd name="connsiteY5492" fmla="*/ 2531035 h 3264836"/>
              <a:gd name="connsiteX5493" fmla="*/ 3830520 w 5160432"/>
              <a:gd name="connsiteY5493" fmla="*/ 2531729 h 3264836"/>
              <a:gd name="connsiteX5494" fmla="*/ 3878565 w 5160432"/>
              <a:gd name="connsiteY5494" fmla="*/ 2531729 h 3264836"/>
              <a:gd name="connsiteX5495" fmla="*/ 3944334 w 5160432"/>
              <a:gd name="connsiteY5495" fmla="*/ 2535432 h 3264836"/>
              <a:gd name="connsiteX5496" fmla="*/ 3951331 w 5160432"/>
              <a:gd name="connsiteY5496" fmla="*/ 2536589 h 3264836"/>
              <a:gd name="connsiteX5497" fmla="*/ 3986314 w 5160432"/>
              <a:gd name="connsiteY5497" fmla="*/ 2535895 h 3264836"/>
              <a:gd name="connsiteX5498" fmla="*/ 3991912 w 5160432"/>
              <a:gd name="connsiteY5498" fmla="*/ 2540292 h 3264836"/>
              <a:gd name="connsiteX5499" fmla="*/ 3985848 w 5160432"/>
              <a:gd name="connsiteY5499" fmla="*/ 2548855 h 3264836"/>
              <a:gd name="connsiteX5500" fmla="*/ 4011969 w 5160432"/>
              <a:gd name="connsiteY5500" fmla="*/ 2551169 h 3264836"/>
              <a:gd name="connsiteX5501" fmla="*/ 4013835 w 5160432"/>
              <a:gd name="connsiteY5501" fmla="*/ 2551169 h 3264836"/>
              <a:gd name="connsiteX5502" fmla="*/ 4014301 w 5160432"/>
              <a:gd name="connsiteY5502" fmla="*/ 2547235 h 3264836"/>
              <a:gd name="connsiteX5503" fmla="*/ 4024097 w 5160432"/>
              <a:gd name="connsiteY5503" fmla="*/ 2544458 h 3264836"/>
              <a:gd name="connsiteX5504" fmla="*/ 4028295 w 5160432"/>
              <a:gd name="connsiteY5504" fmla="*/ 2544226 h 3264836"/>
              <a:gd name="connsiteX5505" fmla="*/ 4032493 w 5160432"/>
              <a:gd name="connsiteY5505" fmla="*/ 2544226 h 3264836"/>
              <a:gd name="connsiteX5506" fmla="*/ 4037158 w 5160432"/>
              <a:gd name="connsiteY5506" fmla="*/ 2543069 h 3264836"/>
              <a:gd name="connsiteX5507" fmla="*/ 4037157 w 5160432"/>
              <a:gd name="connsiteY5507" fmla="*/ 2542838 h 3264836"/>
              <a:gd name="connsiteX5508" fmla="*/ 4058148 w 5160432"/>
              <a:gd name="connsiteY5508" fmla="*/ 2540292 h 3264836"/>
              <a:gd name="connsiteX5509" fmla="*/ 4067011 w 5160432"/>
              <a:gd name="connsiteY5509" fmla="*/ 2543995 h 3264836"/>
              <a:gd name="connsiteX5510" fmla="*/ 4043221 w 5160432"/>
              <a:gd name="connsiteY5510" fmla="*/ 2548855 h 3264836"/>
              <a:gd name="connsiteX5511" fmla="*/ 4040423 w 5160432"/>
              <a:gd name="connsiteY5511" fmla="*/ 2552095 h 3264836"/>
              <a:gd name="connsiteX5512" fmla="*/ 4057215 w 5160432"/>
              <a:gd name="connsiteY5512" fmla="*/ 2554641 h 3264836"/>
              <a:gd name="connsiteX5513" fmla="*/ 4061880 w 5160432"/>
              <a:gd name="connsiteY5513" fmla="*/ 2557418 h 3264836"/>
              <a:gd name="connsiteX5514" fmla="*/ 4100595 w 5160432"/>
              <a:gd name="connsiteY5514" fmla="*/ 2556955 h 3264836"/>
              <a:gd name="connsiteX5515" fmla="*/ 4103861 w 5160432"/>
              <a:gd name="connsiteY5515" fmla="*/ 2565749 h 3264836"/>
              <a:gd name="connsiteX5516" fmla="*/ 4101995 w 5160432"/>
              <a:gd name="connsiteY5516" fmla="*/ 2565286 h 3264836"/>
              <a:gd name="connsiteX5517" fmla="*/ 4099663 w 5160432"/>
              <a:gd name="connsiteY5517" fmla="*/ 2568526 h 3264836"/>
              <a:gd name="connsiteX5518" fmla="*/ 4100596 w 5160432"/>
              <a:gd name="connsiteY5518" fmla="*/ 2568526 h 3264836"/>
              <a:gd name="connsiteX5519" fmla="*/ 4220006 w 5160432"/>
              <a:gd name="connsiteY5519" fmla="*/ 2585189 h 3264836"/>
              <a:gd name="connsiteX5520" fmla="*/ 4226070 w 5160432"/>
              <a:gd name="connsiteY5520" fmla="*/ 2587503 h 3264836"/>
              <a:gd name="connsiteX5521" fmla="*/ 4259655 w 5160432"/>
              <a:gd name="connsiteY5521" fmla="*/ 2587272 h 3264836"/>
              <a:gd name="connsiteX5522" fmla="*/ 4225604 w 5160432"/>
              <a:gd name="connsiteY5522" fmla="*/ 2591438 h 3264836"/>
              <a:gd name="connsiteX5523" fmla="*/ 4205080 w 5160432"/>
              <a:gd name="connsiteY5523" fmla="*/ 2595603 h 3264836"/>
              <a:gd name="connsiteX5524" fmla="*/ 4168231 w 5160432"/>
              <a:gd name="connsiteY5524" fmla="*/ 2595603 h 3264836"/>
              <a:gd name="connsiteX5525" fmla="*/ 4006372 w 5160432"/>
              <a:gd name="connsiteY5525" fmla="*/ 2592132 h 3264836"/>
              <a:gd name="connsiteX5526" fmla="*/ 3888827 w 5160432"/>
              <a:gd name="connsiteY5526" fmla="*/ 2591438 h 3264836"/>
              <a:gd name="connsiteX5527" fmla="*/ 3753090 w 5160432"/>
              <a:gd name="connsiteY5527" fmla="*/ 2587966 h 3264836"/>
              <a:gd name="connsiteX5528" fmla="*/ 3718106 w 5160432"/>
              <a:gd name="connsiteY5528" fmla="*/ 2588198 h 3264836"/>
              <a:gd name="connsiteX5529" fmla="*/ 3528727 w 5160432"/>
              <a:gd name="connsiteY5529" fmla="*/ 2589818 h 3264836"/>
              <a:gd name="connsiteX5530" fmla="*/ 3477417 w 5160432"/>
              <a:gd name="connsiteY5530" fmla="*/ 2591669 h 3264836"/>
              <a:gd name="connsiteX5531" fmla="*/ 3368735 w 5160432"/>
              <a:gd name="connsiteY5531" fmla="*/ 2592363 h 3264836"/>
              <a:gd name="connsiteX5532" fmla="*/ 3250256 w 5160432"/>
              <a:gd name="connsiteY5532" fmla="*/ 2595835 h 3264836"/>
              <a:gd name="connsiteX5533" fmla="*/ 3176557 w 5160432"/>
              <a:gd name="connsiteY5533" fmla="*/ 2596529 h 3264836"/>
              <a:gd name="connsiteX5534" fmla="*/ 3066942 w 5160432"/>
              <a:gd name="connsiteY5534" fmla="*/ 2600232 h 3264836"/>
              <a:gd name="connsiteX5535" fmla="*/ 3002105 w 5160432"/>
              <a:gd name="connsiteY5535" fmla="*/ 2600926 h 3264836"/>
              <a:gd name="connsiteX5536" fmla="*/ 2910214 w 5160432"/>
              <a:gd name="connsiteY5536" fmla="*/ 2604398 h 3264836"/>
              <a:gd name="connsiteX5537" fmla="*/ 2877562 w 5160432"/>
              <a:gd name="connsiteY5537" fmla="*/ 2604398 h 3264836"/>
              <a:gd name="connsiteX5538" fmla="*/ 2871498 w 5160432"/>
              <a:gd name="connsiteY5538" fmla="*/ 2613423 h 3264836"/>
              <a:gd name="connsiteX5539" fmla="*/ 2878495 w 5160432"/>
              <a:gd name="connsiteY5539" fmla="*/ 2618515 h 3264836"/>
              <a:gd name="connsiteX5540" fmla="*/ 2910215 w 5160432"/>
              <a:gd name="connsiteY5540" fmla="*/ 2618283 h 3264836"/>
              <a:gd name="connsiteX5541" fmla="*/ 2934003 w 5160432"/>
              <a:gd name="connsiteY5541" fmla="*/ 2618052 h 3264836"/>
              <a:gd name="connsiteX5542" fmla="*/ 2993242 w 5160432"/>
              <a:gd name="connsiteY5542" fmla="*/ 2617358 h 3264836"/>
              <a:gd name="connsiteX5543" fmla="*/ 3045484 w 5160432"/>
              <a:gd name="connsiteY5543" fmla="*/ 2617589 h 3264836"/>
              <a:gd name="connsiteX5544" fmla="*/ 3054348 w 5160432"/>
              <a:gd name="connsiteY5544" fmla="*/ 2617358 h 3264836"/>
              <a:gd name="connsiteX5545" fmla="*/ 3141574 w 5160432"/>
              <a:gd name="connsiteY5545" fmla="*/ 2617820 h 3264836"/>
              <a:gd name="connsiteX5546" fmla="*/ 3150436 w 5160432"/>
              <a:gd name="connsiteY5546" fmla="*/ 2618052 h 3264836"/>
              <a:gd name="connsiteX5547" fmla="*/ 3227867 w 5160432"/>
              <a:gd name="connsiteY5547" fmla="*/ 2619209 h 3264836"/>
              <a:gd name="connsiteX5548" fmla="*/ 3226933 w 5160432"/>
              <a:gd name="connsiteY5548" fmla="*/ 2618978 h 3264836"/>
              <a:gd name="connsiteX5549" fmla="*/ 3238595 w 5160432"/>
              <a:gd name="connsiteY5549" fmla="*/ 2618746 h 3264836"/>
              <a:gd name="connsiteX5550" fmla="*/ 3263784 w 5160432"/>
              <a:gd name="connsiteY5550" fmla="*/ 2617820 h 3264836"/>
              <a:gd name="connsiteX5551" fmla="*/ 3298768 w 5160432"/>
              <a:gd name="connsiteY5551" fmla="*/ 2617589 h 3264836"/>
              <a:gd name="connsiteX5552" fmla="*/ 3333285 w 5160432"/>
              <a:gd name="connsiteY5552" fmla="*/ 2617820 h 3264836"/>
              <a:gd name="connsiteX5553" fmla="*/ 3356607 w 5160432"/>
              <a:gd name="connsiteY5553" fmla="*/ 2618515 h 3264836"/>
              <a:gd name="connsiteX5554" fmla="*/ 3381329 w 5160432"/>
              <a:gd name="connsiteY5554" fmla="*/ 2618746 h 3264836"/>
              <a:gd name="connsiteX5555" fmla="*/ 3394390 w 5160432"/>
              <a:gd name="connsiteY5555" fmla="*/ 2617820 h 3264836"/>
              <a:gd name="connsiteX5556" fmla="*/ 3411648 w 5160432"/>
              <a:gd name="connsiteY5556" fmla="*/ 2617589 h 3264836"/>
              <a:gd name="connsiteX5557" fmla="*/ 3455494 w 5160432"/>
              <a:gd name="connsiteY5557" fmla="*/ 2618052 h 3264836"/>
              <a:gd name="connsiteX5558" fmla="*/ 3481616 w 5160432"/>
              <a:gd name="connsiteY5558" fmla="*/ 2618283 h 3264836"/>
              <a:gd name="connsiteX5559" fmla="*/ 3494676 w 5160432"/>
              <a:gd name="connsiteY5559" fmla="*/ 2618746 h 3264836"/>
              <a:gd name="connsiteX5560" fmla="*/ 3507271 w 5160432"/>
              <a:gd name="connsiteY5560" fmla="*/ 2618052 h 3264836"/>
              <a:gd name="connsiteX5561" fmla="*/ 3507737 w 5160432"/>
              <a:gd name="connsiteY5561" fmla="*/ 2618052 h 3264836"/>
              <a:gd name="connsiteX5562" fmla="*/ 3525462 w 5160432"/>
              <a:gd name="connsiteY5562" fmla="*/ 2617820 h 3264836"/>
              <a:gd name="connsiteX5563" fmla="*/ 3528727 w 5160432"/>
              <a:gd name="connsiteY5563" fmla="*/ 2618978 h 3264836"/>
              <a:gd name="connsiteX5564" fmla="*/ 3532459 w 5160432"/>
              <a:gd name="connsiteY5564" fmla="*/ 2618515 h 3264836"/>
              <a:gd name="connsiteX5565" fmla="*/ 3580969 w 5160432"/>
              <a:gd name="connsiteY5565" fmla="*/ 2618746 h 3264836"/>
              <a:gd name="connsiteX5566" fmla="*/ 3583302 w 5160432"/>
              <a:gd name="connsiteY5566" fmla="*/ 2618746 h 3264836"/>
              <a:gd name="connsiteX5567" fmla="*/ 3614554 w 5160432"/>
              <a:gd name="connsiteY5567" fmla="*/ 2621523 h 3264836"/>
              <a:gd name="connsiteX5568" fmla="*/ 3619685 w 5160432"/>
              <a:gd name="connsiteY5568" fmla="*/ 2621755 h 3264836"/>
              <a:gd name="connsiteX5569" fmla="*/ 3682189 w 5160432"/>
              <a:gd name="connsiteY5569" fmla="*/ 2621523 h 3264836"/>
              <a:gd name="connsiteX5570" fmla="*/ 3688720 w 5160432"/>
              <a:gd name="connsiteY5570" fmla="*/ 2622912 h 3264836"/>
              <a:gd name="connsiteX5571" fmla="*/ 3717173 w 5160432"/>
              <a:gd name="connsiteY5571" fmla="*/ 2622449 h 3264836"/>
              <a:gd name="connsiteX5572" fmla="*/ 3717640 w 5160432"/>
              <a:gd name="connsiteY5572" fmla="*/ 2622449 h 3264836"/>
              <a:gd name="connsiteX5573" fmla="*/ 3735365 w 5160432"/>
              <a:gd name="connsiteY5573" fmla="*/ 2622449 h 3264836"/>
              <a:gd name="connsiteX5574" fmla="*/ 3738164 w 5160432"/>
              <a:gd name="connsiteY5574" fmla="*/ 2623375 h 3264836"/>
              <a:gd name="connsiteX5575" fmla="*/ 3741429 w 5160432"/>
              <a:gd name="connsiteY5575" fmla="*/ 2622912 h 3264836"/>
              <a:gd name="connsiteX5576" fmla="*/ 3792272 w 5160432"/>
              <a:gd name="connsiteY5576" fmla="*/ 2627772 h 3264836"/>
              <a:gd name="connsiteX5577" fmla="*/ 3797403 w 5160432"/>
              <a:gd name="connsiteY5577" fmla="*/ 2634715 h 3264836"/>
              <a:gd name="connsiteX5578" fmla="*/ 3796004 w 5160432"/>
              <a:gd name="connsiteY5578" fmla="*/ 2627540 h 3264836"/>
              <a:gd name="connsiteX5579" fmla="*/ 3823524 w 5160432"/>
              <a:gd name="connsiteY5579" fmla="*/ 2630780 h 3264836"/>
              <a:gd name="connsiteX5580" fmla="*/ 3823990 w 5160432"/>
              <a:gd name="connsiteY5580" fmla="*/ 2631012 h 3264836"/>
              <a:gd name="connsiteX5581" fmla="*/ 3832386 w 5160432"/>
              <a:gd name="connsiteY5581" fmla="*/ 2635872 h 3264836"/>
              <a:gd name="connsiteX5582" fmla="*/ 3844048 w 5160432"/>
              <a:gd name="connsiteY5582" fmla="*/ 2633095 h 3264836"/>
              <a:gd name="connsiteX5583" fmla="*/ 3890226 w 5160432"/>
              <a:gd name="connsiteY5583" fmla="*/ 2638417 h 3264836"/>
              <a:gd name="connsiteX5584" fmla="*/ 3909817 w 5160432"/>
              <a:gd name="connsiteY5584" fmla="*/ 2640269 h 3264836"/>
              <a:gd name="connsiteX5585" fmla="*/ 3911216 w 5160432"/>
              <a:gd name="connsiteY5585" fmla="*/ 2640732 h 3264836"/>
              <a:gd name="connsiteX5586" fmla="*/ 3928008 w 5160432"/>
              <a:gd name="connsiteY5586" fmla="*/ 2635178 h 3264836"/>
              <a:gd name="connsiteX5587" fmla="*/ 3942002 w 5160432"/>
              <a:gd name="connsiteY5587" fmla="*/ 2636103 h 3264836"/>
              <a:gd name="connsiteX5588" fmla="*/ 3939203 w 5160432"/>
              <a:gd name="connsiteY5588" fmla="*/ 2640269 h 3264836"/>
              <a:gd name="connsiteX5589" fmla="*/ 3997976 w 5160432"/>
              <a:gd name="connsiteY5589" fmla="*/ 2643046 h 3264836"/>
              <a:gd name="connsiteX5590" fmla="*/ 4014768 w 5160432"/>
              <a:gd name="connsiteY5590" fmla="*/ 2651609 h 3264836"/>
              <a:gd name="connsiteX5591" fmla="*/ 3998442 w 5160432"/>
              <a:gd name="connsiteY5591" fmla="*/ 2653692 h 3264836"/>
              <a:gd name="connsiteX5592" fmla="*/ 3990046 w 5160432"/>
              <a:gd name="connsiteY5592" fmla="*/ 2652535 h 3264836"/>
              <a:gd name="connsiteX5593" fmla="*/ 3971388 w 5160432"/>
              <a:gd name="connsiteY5593" fmla="*/ 2652072 h 3264836"/>
              <a:gd name="connsiteX5594" fmla="*/ 3963925 w 5160432"/>
              <a:gd name="connsiteY5594" fmla="*/ 2653923 h 3264836"/>
              <a:gd name="connsiteX5595" fmla="*/ 3945267 w 5160432"/>
              <a:gd name="connsiteY5595" fmla="*/ 2653923 h 3264836"/>
              <a:gd name="connsiteX5596" fmla="*/ 3938270 w 5160432"/>
              <a:gd name="connsiteY5596" fmla="*/ 2651840 h 3264836"/>
              <a:gd name="connsiteX5597" fmla="*/ 3923344 w 5160432"/>
              <a:gd name="connsiteY5597" fmla="*/ 2649526 h 3264836"/>
              <a:gd name="connsiteX5598" fmla="*/ 3915414 w 5160432"/>
              <a:gd name="connsiteY5598" fmla="*/ 2651840 h 3264836"/>
              <a:gd name="connsiteX5599" fmla="*/ 3786674 w 5160432"/>
              <a:gd name="connsiteY5599" fmla="*/ 2655775 h 3264836"/>
              <a:gd name="connsiteX5600" fmla="*/ 3780144 w 5160432"/>
              <a:gd name="connsiteY5600" fmla="*/ 2655080 h 3264836"/>
              <a:gd name="connsiteX5601" fmla="*/ 3780144 w 5160432"/>
              <a:gd name="connsiteY5601" fmla="*/ 2655543 h 3264836"/>
              <a:gd name="connsiteX5602" fmla="*/ 3783409 w 5160432"/>
              <a:gd name="connsiteY5602" fmla="*/ 2655775 h 3264836"/>
              <a:gd name="connsiteX5603" fmla="*/ 3838917 w 5160432"/>
              <a:gd name="connsiteY5603" fmla="*/ 2662023 h 3264836"/>
              <a:gd name="connsiteX5604" fmla="*/ 3841249 w 5160432"/>
              <a:gd name="connsiteY5604" fmla="*/ 2661097 h 3264836"/>
              <a:gd name="connsiteX5605" fmla="*/ 3893491 w 5160432"/>
              <a:gd name="connsiteY5605" fmla="*/ 2660866 h 3264836"/>
              <a:gd name="connsiteX5606" fmla="*/ 3896290 w 5160432"/>
              <a:gd name="connsiteY5606" fmla="*/ 2662717 h 3264836"/>
              <a:gd name="connsiteX5607" fmla="*/ 3894424 w 5160432"/>
              <a:gd name="connsiteY5607" fmla="*/ 2663874 h 3264836"/>
              <a:gd name="connsiteX5608" fmla="*/ 3894424 w 5160432"/>
              <a:gd name="connsiteY5608" fmla="*/ 2664106 h 3264836"/>
              <a:gd name="connsiteX5609" fmla="*/ 3945734 w 5160432"/>
              <a:gd name="connsiteY5609" fmla="*/ 2665957 h 3264836"/>
              <a:gd name="connsiteX5610" fmla="*/ 3944801 w 5160432"/>
              <a:gd name="connsiteY5610" fmla="*/ 2665494 h 3264836"/>
              <a:gd name="connsiteX5611" fmla="*/ 4019899 w 5160432"/>
              <a:gd name="connsiteY5611" fmla="*/ 2665494 h 3264836"/>
              <a:gd name="connsiteX5612" fmla="*/ 4020832 w 5160432"/>
              <a:gd name="connsiteY5612" fmla="*/ 2665494 h 3264836"/>
              <a:gd name="connsiteX5613" fmla="*/ 4033426 w 5160432"/>
              <a:gd name="connsiteY5613" fmla="*/ 2669429 h 3264836"/>
              <a:gd name="connsiteX5614" fmla="*/ 4038557 w 5160432"/>
              <a:gd name="connsiteY5614" fmla="*/ 2672900 h 3264836"/>
              <a:gd name="connsiteX5615" fmla="*/ 4039490 w 5160432"/>
              <a:gd name="connsiteY5615" fmla="*/ 2672900 h 3264836"/>
              <a:gd name="connsiteX5616" fmla="*/ 4043221 w 5160432"/>
              <a:gd name="connsiteY5616" fmla="*/ 2669429 h 3264836"/>
              <a:gd name="connsiteX5617" fmla="*/ 4055815 w 5160432"/>
              <a:gd name="connsiteY5617" fmla="*/ 2669892 h 3264836"/>
              <a:gd name="connsiteX5618" fmla="*/ 4115056 w 5160432"/>
              <a:gd name="connsiteY5618" fmla="*/ 2671743 h 3264836"/>
              <a:gd name="connsiteX5619" fmla="*/ 4121119 w 5160432"/>
              <a:gd name="connsiteY5619" fmla="*/ 2673594 h 3264836"/>
              <a:gd name="connsiteX5620" fmla="*/ 4129049 w 5160432"/>
              <a:gd name="connsiteY5620" fmla="*/ 2673132 h 3264836"/>
              <a:gd name="connsiteX5621" fmla="*/ 4146774 w 5160432"/>
              <a:gd name="connsiteY5621" fmla="*/ 2673826 h 3264836"/>
              <a:gd name="connsiteX5622" fmla="*/ 4154704 w 5160432"/>
              <a:gd name="connsiteY5622" fmla="*/ 2682389 h 3264836"/>
              <a:gd name="connsiteX5623" fmla="*/ 4111790 w 5160432"/>
              <a:gd name="connsiteY5623" fmla="*/ 2682620 h 3264836"/>
              <a:gd name="connsiteX5624" fmla="*/ 4109458 w 5160432"/>
              <a:gd name="connsiteY5624" fmla="*/ 2680537 h 3264836"/>
              <a:gd name="connsiteX5625" fmla="*/ 4101062 w 5160432"/>
              <a:gd name="connsiteY5625" fmla="*/ 2682157 h 3264836"/>
              <a:gd name="connsiteX5626" fmla="*/ 4096398 w 5160432"/>
              <a:gd name="connsiteY5626" fmla="*/ 2682157 h 3264836"/>
              <a:gd name="connsiteX5627" fmla="*/ 4085203 w 5160432"/>
              <a:gd name="connsiteY5627" fmla="*/ 2682389 h 3264836"/>
              <a:gd name="connsiteX5628" fmla="*/ 4077273 w 5160432"/>
              <a:gd name="connsiteY5628" fmla="*/ 2682389 h 3264836"/>
              <a:gd name="connsiteX5629" fmla="*/ 4067478 w 5160432"/>
              <a:gd name="connsiteY5629" fmla="*/ 2682157 h 3264836"/>
              <a:gd name="connsiteX5630" fmla="*/ 4041822 w 5160432"/>
              <a:gd name="connsiteY5630" fmla="*/ 2683083 h 3264836"/>
              <a:gd name="connsiteX5631" fmla="*/ 4034359 w 5160432"/>
              <a:gd name="connsiteY5631" fmla="*/ 2682620 h 3264836"/>
              <a:gd name="connsiteX5632" fmla="*/ 4029228 w 5160432"/>
              <a:gd name="connsiteY5632" fmla="*/ 2684240 h 3264836"/>
              <a:gd name="connsiteX5633" fmla="*/ 3998909 w 5160432"/>
              <a:gd name="connsiteY5633" fmla="*/ 2683083 h 3264836"/>
              <a:gd name="connsiteX5634" fmla="*/ 3974187 w 5160432"/>
              <a:gd name="connsiteY5634" fmla="*/ 2681926 h 3264836"/>
              <a:gd name="connsiteX5635" fmla="*/ 3893025 w 5160432"/>
              <a:gd name="connsiteY5635" fmla="*/ 2678455 h 3264836"/>
              <a:gd name="connsiteX5636" fmla="*/ 3875766 w 5160432"/>
              <a:gd name="connsiteY5636" fmla="*/ 2682157 h 3264836"/>
              <a:gd name="connsiteX5637" fmla="*/ 3766617 w 5160432"/>
              <a:gd name="connsiteY5637" fmla="*/ 2681694 h 3264836"/>
              <a:gd name="connsiteX5638" fmla="*/ 3761953 w 5160432"/>
              <a:gd name="connsiteY5638" fmla="*/ 2680074 h 3264836"/>
              <a:gd name="connsiteX5639" fmla="*/ 3739563 w 5160432"/>
              <a:gd name="connsiteY5639" fmla="*/ 2680074 h 3264836"/>
              <a:gd name="connsiteX5640" fmla="*/ 3735831 w 5160432"/>
              <a:gd name="connsiteY5640" fmla="*/ 2682157 h 3264836"/>
              <a:gd name="connsiteX5641" fmla="*/ 3650004 w 5160432"/>
              <a:gd name="connsiteY5641" fmla="*/ 2682620 h 3264836"/>
              <a:gd name="connsiteX5642" fmla="*/ 3639275 w 5160432"/>
              <a:gd name="connsiteY5642" fmla="*/ 2687249 h 3264836"/>
              <a:gd name="connsiteX5643" fmla="*/ 3650004 w 5160432"/>
              <a:gd name="connsiteY5643" fmla="*/ 2690720 h 3264836"/>
              <a:gd name="connsiteX5644" fmla="*/ 3658866 w 5160432"/>
              <a:gd name="connsiteY5644" fmla="*/ 2690952 h 3264836"/>
              <a:gd name="connsiteX5645" fmla="*/ 3754956 w 5160432"/>
              <a:gd name="connsiteY5645" fmla="*/ 2695117 h 3264836"/>
              <a:gd name="connsiteX5646" fmla="*/ 3777346 w 5160432"/>
              <a:gd name="connsiteY5646" fmla="*/ 2695812 h 3264836"/>
              <a:gd name="connsiteX5647" fmla="*/ 3794896 w 5160432"/>
              <a:gd name="connsiteY5647" fmla="*/ 2704635 h 3264836"/>
              <a:gd name="connsiteX5648" fmla="*/ 3787645 w 5160432"/>
              <a:gd name="connsiteY5648" fmla="*/ 2716348 h 3264836"/>
              <a:gd name="connsiteX5649" fmla="*/ 3778745 w 5160432"/>
              <a:gd name="connsiteY5649" fmla="*/ 2720343 h 3264836"/>
              <a:gd name="connsiteX5650" fmla="*/ 3772681 w 5160432"/>
              <a:gd name="connsiteY5650" fmla="*/ 2729600 h 3264836"/>
              <a:gd name="connsiteX5651" fmla="*/ 3773147 w 5160432"/>
              <a:gd name="connsiteY5651" fmla="*/ 2729831 h 3264836"/>
              <a:gd name="connsiteX5652" fmla="*/ 3788074 w 5160432"/>
              <a:gd name="connsiteY5652" fmla="*/ 2735154 h 3264836"/>
              <a:gd name="connsiteX5653" fmla="*/ 3798802 w 5160432"/>
              <a:gd name="connsiteY5653" fmla="*/ 2738163 h 3264836"/>
              <a:gd name="connsiteX5654" fmla="*/ 3797869 w 5160432"/>
              <a:gd name="connsiteY5654" fmla="*/ 2739551 h 3264836"/>
              <a:gd name="connsiteX5655" fmla="*/ 3812796 w 5160432"/>
              <a:gd name="connsiteY5655" fmla="*/ 2739551 h 3264836"/>
              <a:gd name="connsiteX5656" fmla="*/ 3824457 w 5160432"/>
              <a:gd name="connsiteY5656" fmla="*/ 2747420 h 3264836"/>
              <a:gd name="connsiteX5657" fmla="*/ 3816060 w 5160432"/>
              <a:gd name="connsiteY5657" fmla="*/ 2748346 h 3264836"/>
              <a:gd name="connsiteX5658" fmla="*/ 3808131 w 5160432"/>
              <a:gd name="connsiteY5658" fmla="*/ 2747188 h 3264836"/>
              <a:gd name="connsiteX5659" fmla="*/ 3804399 w 5160432"/>
              <a:gd name="connsiteY5659" fmla="*/ 2749271 h 3264836"/>
              <a:gd name="connsiteX5660" fmla="*/ 3736298 w 5160432"/>
              <a:gd name="connsiteY5660" fmla="*/ 2749503 h 3264836"/>
              <a:gd name="connsiteX5661" fmla="*/ 3705512 w 5160432"/>
              <a:gd name="connsiteY5661" fmla="*/ 2759454 h 3264836"/>
              <a:gd name="connsiteX5662" fmla="*/ 3697116 w 5160432"/>
              <a:gd name="connsiteY5662" fmla="*/ 2764083 h 3264836"/>
              <a:gd name="connsiteX5663" fmla="*/ 3686388 w 5160432"/>
              <a:gd name="connsiteY5663" fmla="*/ 2768943 h 3264836"/>
              <a:gd name="connsiteX5664" fmla="*/ 3697116 w 5160432"/>
              <a:gd name="connsiteY5664" fmla="*/ 2773803 h 3264836"/>
              <a:gd name="connsiteX5665" fmla="*/ 3698516 w 5160432"/>
              <a:gd name="connsiteY5665" fmla="*/ 2775423 h 3264836"/>
              <a:gd name="connsiteX5666" fmla="*/ 3702714 w 5160432"/>
              <a:gd name="connsiteY5666" fmla="*/ 2789308 h 3264836"/>
              <a:gd name="connsiteX5667" fmla="*/ 3706445 w 5160432"/>
              <a:gd name="connsiteY5667" fmla="*/ 2792086 h 3264836"/>
              <a:gd name="connsiteX5668" fmla="*/ 3727435 w 5160432"/>
              <a:gd name="connsiteY5668" fmla="*/ 2799491 h 3264836"/>
              <a:gd name="connsiteX5669" fmla="*/ 3701781 w 5160432"/>
              <a:gd name="connsiteY5669" fmla="*/ 2799028 h 3264836"/>
              <a:gd name="connsiteX5670" fmla="*/ 3702714 w 5160432"/>
              <a:gd name="connsiteY5670" fmla="*/ 2800185 h 3264836"/>
              <a:gd name="connsiteX5671" fmla="*/ 3583768 w 5160432"/>
              <a:gd name="connsiteY5671" fmla="*/ 2803888 h 3264836"/>
              <a:gd name="connsiteX5672" fmla="*/ 3405118 w 5160432"/>
              <a:gd name="connsiteY5672" fmla="*/ 2804351 h 3264836"/>
              <a:gd name="connsiteX5673" fmla="*/ 3395789 w 5160432"/>
              <a:gd name="connsiteY5673" fmla="*/ 2806203 h 3264836"/>
              <a:gd name="connsiteX5674" fmla="*/ 3395323 w 5160432"/>
              <a:gd name="connsiteY5674" fmla="*/ 2807128 h 3264836"/>
              <a:gd name="connsiteX5675" fmla="*/ 3396255 w 5160432"/>
              <a:gd name="connsiteY5675" fmla="*/ 2807360 h 3264836"/>
              <a:gd name="connsiteX5676" fmla="*/ 3440102 w 5160432"/>
              <a:gd name="connsiteY5676" fmla="*/ 2816617 h 3264836"/>
              <a:gd name="connsiteX5677" fmla="*/ 3463424 w 5160432"/>
              <a:gd name="connsiteY5677" fmla="*/ 2817543 h 3264836"/>
              <a:gd name="connsiteX5678" fmla="*/ 3483481 w 5160432"/>
              <a:gd name="connsiteY5678" fmla="*/ 2821708 h 3264836"/>
              <a:gd name="connsiteX5679" fmla="*/ 3501673 w 5160432"/>
              <a:gd name="connsiteY5679" fmla="*/ 2825411 h 3264836"/>
              <a:gd name="connsiteX5680" fmla="*/ 3545519 w 5160432"/>
              <a:gd name="connsiteY5680" fmla="*/ 2825411 h 3264836"/>
              <a:gd name="connsiteX5681" fmla="*/ 3702714 w 5160432"/>
              <a:gd name="connsiteY5681" fmla="*/ 2825411 h 3264836"/>
              <a:gd name="connsiteX5682" fmla="*/ 3742828 w 5160432"/>
              <a:gd name="connsiteY5682" fmla="*/ 2826105 h 3264836"/>
              <a:gd name="connsiteX5683" fmla="*/ 3763352 w 5160432"/>
              <a:gd name="connsiteY5683" fmla="*/ 2838602 h 3264836"/>
              <a:gd name="connsiteX5684" fmla="*/ 3753557 w 5160432"/>
              <a:gd name="connsiteY5684" fmla="*/ 2842305 h 3264836"/>
              <a:gd name="connsiteX5685" fmla="*/ 3754489 w 5160432"/>
              <a:gd name="connsiteY5685" fmla="*/ 2847860 h 3264836"/>
              <a:gd name="connsiteX5686" fmla="*/ 3784342 w 5160432"/>
              <a:gd name="connsiteY5686" fmla="*/ 2847628 h 3264836"/>
              <a:gd name="connsiteX5687" fmla="*/ 4065611 w 5160432"/>
              <a:gd name="connsiteY5687" fmla="*/ 2849480 h 3264836"/>
              <a:gd name="connsiteX5688" fmla="*/ 4076340 w 5160432"/>
              <a:gd name="connsiteY5688" fmla="*/ 2849711 h 3264836"/>
              <a:gd name="connsiteX5689" fmla="*/ 4077739 w 5160432"/>
              <a:gd name="connsiteY5689" fmla="*/ 2847397 h 3264836"/>
              <a:gd name="connsiteX5690" fmla="*/ 4129515 w 5160432"/>
              <a:gd name="connsiteY5690" fmla="*/ 2847397 h 3264836"/>
              <a:gd name="connsiteX5691" fmla="*/ 4131848 w 5160432"/>
              <a:gd name="connsiteY5691" fmla="*/ 2850174 h 3264836"/>
              <a:gd name="connsiteX5692" fmla="*/ 4130449 w 5160432"/>
              <a:gd name="connsiteY5692" fmla="*/ 2851562 h 3264836"/>
              <a:gd name="connsiteX5693" fmla="*/ 4094532 w 5160432"/>
              <a:gd name="connsiteY5693" fmla="*/ 2855497 h 3264836"/>
              <a:gd name="connsiteX5694" fmla="*/ 4094532 w 5160432"/>
              <a:gd name="connsiteY5694" fmla="*/ 2855265 h 3264836"/>
              <a:gd name="connsiteX5695" fmla="*/ 4086602 w 5160432"/>
              <a:gd name="connsiteY5695" fmla="*/ 2854802 h 3264836"/>
              <a:gd name="connsiteX5696" fmla="*/ 4114122 w 5160432"/>
              <a:gd name="connsiteY5696" fmla="*/ 2866605 h 3264836"/>
              <a:gd name="connsiteX5697" fmla="*/ 4173828 w 5160432"/>
              <a:gd name="connsiteY5697" fmla="*/ 2878408 h 3264836"/>
              <a:gd name="connsiteX5698" fmla="*/ 4173362 w 5160432"/>
              <a:gd name="connsiteY5698" fmla="*/ 2880028 h 3264836"/>
              <a:gd name="connsiteX5699" fmla="*/ 4170097 w 5160432"/>
              <a:gd name="connsiteY5699" fmla="*/ 2881417 h 3264836"/>
              <a:gd name="connsiteX5700" fmla="*/ 4155637 w 5160432"/>
              <a:gd name="connsiteY5700" fmla="*/ 2882111 h 3264836"/>
              <a:gd name="connsiteX5701" fmla="*/ 4120653 w 5160432"/>
              <a:gd name="connsiteY5701" fmla="*/ 2882111 h 3264836"/>
              <a:gd name="connsiteX5702" fmla="*/ 4111790 w 5160432"/>
              <a:gd name="connsiteY5702" fmla="*/ 2882342 h 3264836"/>
              <a:gd name="connsiteX5703" fmla="*/ 4099196 w 5160432"/>
              <a:gd name="connsiteY5703" fmla="*/ 2885582 h 3264836"/>
              <a:gd name="connsiteX5704" fmla="*/ 4088935 w 5160432"/>
              <a:gd name="connsiteY5704" fmla="*/ 2885582 h 3264836"/>
              <a:gd name="connsiteX5705" fmla="*/ 4067478 w 5160432"/>
              <a:gd name="connsiteY5705" fmla="*/ 2885814 h 3264836"/>
              <a:gd name="connsiteX5706" fmla="*/ 4067944 w 5160432"/>
              <a:gd name="connsiteY5706" fmla="*/ 2885814 h 3264836"/>
              <a:gd name="connsiteX5707" fmla="*/ 3977452 w 5160432"/>
              <a:gd name="connsiteY5707" fmla="*/ 2889979 h 3264836"/>
              <a:gd name="connsiteX5708" fmla="*/ 3936871 w 5160432"/>
              <a:gd name="connsiteY5708" fmla="*/ 2890674 h 3264836"/>
              <a:gd name="connsiteX5709" fmla="*/ 3919612 w 5160432"/>
              <a:gd name="connsiteY5709" fmla="*/ 2890442 h 3264836"/>
              <a:gd name="connsiteX5710" fmla="*/ 3910750 w 5160432"/>
              <a:gd name="connsiteY5710" fmla="*/ 2890674 h 3264836"/>
              <a:gd name="connsiteX5711" fmla="*/ 3859440 w 5160432"/>
              <a:gd name="connsiteY5711" fmla="*/ 2894377 h 3264836"/>
              <a:gd name="connsiteX5712" fmla="*/ 3856175 w 5160432"/>
              <a:gd name="connsiteY5712" fmla="*/ 2894608 h 3264836"/>
              <a:gd name="connsiteX5713" fmla="*/ 3856642 w 5160432"/>
              <a:gd name="connsiteY5713" fmla="*/ 2896459 h 3264836"/>
              <a:gd name="connsiteX5714" fmla="*/ 3861773 w 5160432"/>
              <a:gd name="connsiteY5714" fmla="*/ 2898774 h 3264836"/>
              <a:gd name="connsiteX5715" fmla="*/ 3867370 w 5160432"/>
              <a:gd name="connsiteY5715" fmla="*/ 2898079 h 3264836"/>
              <a:gd name="connsiteX5716" fmla="*/ 3882296 w 5160432"/>
              <a:gd name="connsiteY5716" fmla="*/ 2899468 h 3264836"/>
              <a:gd name="connsiteX5717" fmla="*/ 3887427 w 5160432"/>
              <a:gd name="connsiteY5717" fmla="*/ 2905485 h 3264836"/>
              <a:gd name="connsiteX5718" fmla="*/ 3891775 w 5160432"/>
              <a:gd name="connsiteY5718" fmla="*/ 2908505 h 3264836"/>
              <a:gd name="connsiteX5719" fmla="*/ 3891625 w 5160432"/>
              <a:gd name="connsiteY5719" fmla="*/ 2908494 h 3264836"/>
              <a:gd name="connsiteX5720" fmla="*/ 3892092 w 5160432"/>
              <a:gd name="connsiteY5720" fmla="*/ 2908725 h 3264836"/>
              <a:gd name="connsiteX5721" fmla="*/ 3891775 w 5160432"/>
              <a:gd name="connsiteY5721" fmla="*/ 2908505 h 3264836"/>
              <a:gd name="connsiteX5722" fmla="*/ 3906260 w 5160432"/>
              <a:gd name="connsiteY5722" fmla="*/ 2909564 h 3264836"/>
              <a:gd name="connsiteX5723" fmla="*/ 3914948 w 5160432"/>
              <a:gd name="connsiteY5723" fmla="*/ 2915668 h 3264836"/>
              <a:gd name="connsiteX5724" fmla="*/ 3912615 w 5160432"/>
              <a:gd name="connsiteY5724" fmla="*/ 2915205 h 3264836"/>
              <a:gd name="connsiteX5725" fmla="*/ 3910750 w 5160432"/>
              <a:gd name="connsiteY5725" fmla="*/ 2916131 h 3264836"/>
              <a:gd name="connsiteX5726" fmla="*/ 3871102 w 5160432"/>
              <a:gd name="connsiteY5726" fmla="*/ 2920065 h 3264836"/>
              <a:gd name="connsiteX5727" fmla="*/ 3840783 w 5160432"/>
              <a:gd name="connsiteY5727" fmla="*/ 2920991 h 3264836"/>
              <a:gd name="connsiteX5728" fmla="*/ 3830054 w 5160432"/>
              <a:gd name="connsiteY5728" fmla="*/ 2922611 h 3264836"/>
              <a:gd name="connsiteX5729" fmla="*/ 3813262 w 5160432"/>
              <a:gd name="connsiteY5729" fmla="*/ 2921454 h 3264836"/>
              <a:gd name="connsiteX5730" fmla="*/ 3809531 w 5160432"/>
              <a:gd name="connsiteY5730" fmla="*/ 2919834 h 3264836"/>
              <a:gd name="connsiteX5731" fmla="*/ 3780610 w 5160432"/>
              <a:gd name="connsiteY5731" fmla="*/ 2919834 h 3264836"/>
              <a:gd name="connsiteX5732" fmla="*/ 3791339 w 5160432"/>
              <a:gd name="connsiteY5732" fmla="*/ 2917288 h 3264836"/>
              <a:gd name="connsiteX5733" fmla="*/ 3752695 w 5160432"/>
              <a:gd name="connsiteY5733" fmla="*/ 2919003 h 3264836"/>
              <a:gd name="connsiteX5734" fmla="*/ 3757755 w 5160432"/>
              <a:gd name="connsiteY5734" fmla="*/ 2920296 h 3264836"/>
              <a:gd name="connsiteX5735" fmla="*/ 3757755 w 5160432"/>
              <a:gd name="connsiteY5735" fmla="*/ 2923074 h 3264836"/>
              <a:gd name="connsiteX5736" fmla="*/ 3732100 w 5160432"/>
              <a:gd name="connsiteY5736" fmla="*/ 2923305 h 3264836"/>
              <a:gd name="connsiteX5737" fmla="*/ 3732100 w 5160432"/>
              <a:gd name="connsiteY5737" fmla="*/ 2923111 h 3264836"/>
              <a:gd name="connsiteX5738" fmla="*/ 3715307 w 5160432"/>
              <a:gd name="connsiteY5738" fmla="*/ 2924462 h 3264836"/>
              <a:gd name="connsiteX5739" fmla="*/ 3706444 w 5160432"/>
              <a:gd name="connsiteY5739" fmla="*/ 2924462 h 3264836"/>
              <a:gd name="connsiteX5740" fmla="*/ 3706701 w 5160432"/>
              <a:gd name="connsiteY5740" fmla="*/ 2923444 h 3264836"/>
              <a:gd name="connsiteX5741" fmla="*/ 3649071 w 5160432"/>
              <a:gd name="connsiteY5741" fmla="*/ 2921685 h 3264836"/>
              <a:gd name="connsiteX5742" fmla="*/ 3626682 w 5160432"/>
              <a:gd name="connsiteY5742" fmla="*/ 2919834 h 3264836"/>
              <a:gd name="connsiteX5743" fmla="*/ 3619218 w 5160432"/>
              <a:gd name="connsiteY5743" fmla="*/ 2918677 h 3264836"/>
              <a:gd name="connsiteX5744" fmla="*/ 3614554 w 5160432"/>
              <a:gd name="connsiteY5744" fmla="*/ 2917982 h 3264836"/>
              <a:gd name="connsiteX5745" fmla="*/ 3614553 w 5160432"/>
              <a:gd name="connsiteY5745" fmla="*/ 2918908 h 3264836"/>
              <a:gd name="connsiteX5746" fmla="*/ 3619218 w 5160432"/>
              <a:gd name="connsiteY5746" fmla="*/ 2918908 h 3264836"/>
              <a:gd name="connsiteX5747" fmla="*/ 3622483 w 5160432"/>
              <a:gd name="connsiteY5747" fmla="*/ 2943671 h 3264836"/>
              <a:gd name="connsiteX5748" fmla="*/ 3630413 w 5160432"/>
              <a:gd name="connsiteY5748" fmla="*/ 2951076 h 3264836"/>
              <a:gd name="connsiteX5749" fmla="*/ 3630413 w 5160432"/>
              <a:gd name="connsiteY5749" fmla="*/ 2950845 h 3264836"/>
              <a:gd name="connsiteX5750" fmla="*/ 3629946 w 5160432"/>
              <a:gd name="connsiteY5750" fmla="*/ 2959176 h 3264836"/>
              <a:gd name="connsiteX5751" fmla="*/ 3622483 w 5160432"/>
              <a:gd name="connsiteY5751" fmla="*/ 2960796 h 3264836"/>
              <a:gd name="connsiteX5752" fmla="*/ 3619218 w 5160432"/>
              <a:gd name="connsiteY5752" fmla="*/ 2961953 h 3264836"/>
              <a:gd name="connsiteX5753" fmla="*/ 3622949 w 5160432"/>
              <a:gd name="connsiteY5753" fmla="*/ 2962879 h 3264836"/>
              <a:gd name="connsiteX5754" fmla="*/ 3623416 w 5160432"/>
              <a:gd name="connsiteY5754" fmla="*/ 2963342 h 3264836"/>
              <a:gd name="connsiteX5755" fmla="*/ 3638809 w 5160432"/>
              <a:gd name="connsiteY5755" fmla="*/ 2968665 h 3264836"/>
              <a:gd name="connsiteX5756" fmla="*/ 3657001 w 5160432"/>
              <a:gd name="connsiteY5756" fmla="*/ 2971905 h 3264836"/>
              <a:gd name="connsiteX5757" fmla="*/ 3678924 w 5160432"/>
              <a:gd name="connsiteY5757" fmla="*/ 2972831 h 3264836"/>
              <a:gd name="connsiteX5758" fmla="*/ 3683589 w 5160432"/>
              <a:gd name="connsiteY5758" fmla="*/ 2985328 h 3264836"/>
              <a:gd name="connsiteX5759" fmla="*/ 3683123 w 5160432"/>
              <a:gd name="connsiteY5759" fmla="*/ 2985328 h 3264836"/>
              <a:gd name="connsiteX5760" fmla="*/ 3680791 w 5160432"/>
              <a:gd name="connsiteY5760" fmla="*/ 2988336 h 3264836"/>
              <a:gd name="connsiteX5761" fmla="*/ 3682656 w 5160432"/>
              <a:gd name="connsiteY5761" fmla="*/ 2989725 h 3264836"/>
              <a:gd name="connsiteX5762" fmla="*/ 3717173 w 5160432"/>
              <a:gd name="connsiteY5762" fmla="*/ 3012405 h 3264836"/>
              <a:gd name="connsiteX5763" fmla="*/ 3716707 w 5160432"/>
              <a:gd name="connsiteY5763" fmla="*/ 3014025 h 3264836"/>
              <a:gd name="connsiteX5764" fmla="*/ 3688720 w 5160432"/>
              <a:gd name="connsiteY5764" fmla="*/ 3028142 h 3264836"/>
              <a:gd name="connsiteX5765" fmla="*/ 3682656 w 5160432"/>
              <a:gd name="connsiteY5765" fmla="*/ 3029068 h 3264836"/>
              <a:gd name="connsiteX5766" fmla="*/ 3673794 w 5160432"/>
              <a:gd name="connsiteY5766" fmla="*/ 3045962 h 3264836"/>
              <a:gd name="connsiteX5767" fmla="*/ 3662598 w 5160432"/>
              <a:gd name="connsiteY5767" fmla="*/ 3053599 h 3264836"/>
              <a:gd name="connsiteX5768" fmla="*/ 3645339 w 5160432"/>
              <a:gd name="connsiteY5768" fmla="*/ 3062162 h 3264836"/>
              <a:gd name="connsiteX5769" fmla="*/ 3646272 w 5160432"/>
              <a:gd name="connsiteY5769" fmla="*/ 3078362 h 3264836"/>
              <a:gd name="connsiteX5770" fmla="*/ 3616886 w 5160432"/>
              <a:gd name="connsiteY5770" fmla="*/ 3084379 h 3264836"/>
              <a:gd name="connsiteX5771" fmla="*/ 3603825 w 5160432"/>
              <a:gd name="connsiteY5771" fmla="*/ 3085073 h 3264836"/>
              <a:gd name="connsiteX5772" fmla="*/ 3566509 w 5160432"/>
              <a:gd name="connsiteY5772" fmla="*/ 3088776 h 3264836"/>
              <a:gd name="connsiteX5773" fmla="*/ 3559979 w 5160432"/>
              <a:gd name="connsiteY5773" fmla="*/ 3089239 h 3264836"/>
              <a:gd name="connsiteX5774" fmla="*/ 3533391 w 5160432"/>
              <a:gd name="connsiteY5774" fmla="*/ 3093404 h 3264836"/>
              <a:gd name="connsiteX5775" fmla="*/ 3517066 w 5160432"/>
              <a:gd name="connsiteY5775" fmla="*/ 3098033 h 3264836"/>
              <a:gd name="connsiteX5776" fmla="*/ 3516133 w 5160432"/>
              <a:gd name="connsiteY5776" fmla="*/ 3098496 h 3264836"/>
              <a:gd name="connsiteX5777" fmla="*/ 3504005 w 5160432"/>
              <a:gd name="connsiteY5777" fmla="*/ 3110299 h 3264836"/>
              <a:gd name="connsiteX5778" fmla="*/ 3445699 w 5160432"/>
              <a:gd name="connsiteY5778" fmla="*/ 3111224 h 3264836"/>
              <a:gd name="connsiteX5779" fmla="*/ 3417246 w 5160432"/>
              <a:gd name="connsiteY5779" fmla="*/ 3114696 h 3264836"/>
              <a:gd name="connsiteX5780" fmla="*/ 3410716 w 5160432"/>
              <a:gd name="connsiteY5780" fmla="*/ 3115621 h 3264836"/>
              <a:gd name="connsiteX5781" fmla="*/ 3400454 w 5160432"/>
              <a:gd name="connsiteY5781" fmla="*/ 3118399 h 3264836"/>
              <a:gd name="connsiteX5782" fmla="*/ 3383661 w 5160432"/>
              <a:gd name="connsiteY5782" fmla="*/ 3123259 h 3264836"/>
              <a:gd name="connsiteX5783" fmla="*/ 3384128 w 5160432"/>
              <a:gd name="connsiteY5783" fmla="*/ 3123027 h 3264836"/>
              <a:gd name="connsiteX5784" fmla="*/ 3366869 w 5160432"/>
              <a:gd name="connsiteY5784" fmla="*/ 3127887 h 3264836"/>
              <a:gd name="connsiteX5785" fmla="*/ 3315560 w 5160432"/>
              <a:gd name="connsiteY5785" fmla="*/ 3127656 h 3264836"/>
              <a:gd name="connsiteX5786" fmla="*/ 3276843 w 5160432"/>
              <a:gd name="connsiteY5786" fmla="*/ 3127424 h 3264836"/>
              <a:gd name="connsiteX5787" fmla="*/ 3273578 w 5160432"/>
              <a:gd name="connsiteY5787" fmla="*/ 3126961 h 3264836"/>
              <a:gd name="connsiteX5788" fmla="*/ 3271246 w 5160432"/>
              <a:gd name="connsiteY5788" fmla="*/ 3128119 h 3264836"/>
              <a:gd name="connsiteX5789" fmla="*/ 3252588 w 5160432"/>
              <a:gd name="connsiteY5789" fmla="*/ 3131590 h 3264836"/>
              <a:gd name="connsiteX5790" fmla="*/ 3234863 w 5160432"/>
              <a:gd name="connsiteY5790" fmla="*/ 3135987 h 3264836"/>
              <a:gd name="connsiteX5791" fmla="*/ 3215739 w 5160432"/>
              <a:gd name="connsiteY5791" fmla="*/ 3140616 h 3264836"/>
              <a:gd name="connsiteX5792" fmla="*/ 3209675 w 5160432"/>
              <a:gd name="connsiteY5792" fmla="*/ 3141541 h 3264836"/>
              <a:gd name="connsiteX5793" fmla="*/ 3174691 w 5160432"/>
              <a:gd name="connsiteY5793" fmla="*/ 3141310 h 3264836"/>
              <a:gd name="connsiteX5794" fmla="*/ 3169094 w 5160432"/>
              <a:gd name="connsiteY5794" fmla="*/ 3140616 h 3264836"/>
              <a:gd name="connsiteX5795" fmla="*/ 3150436 w 5160432"/>
              <a:gd name="connsiteY5795" fmla="*/ 3135987 h 3264836"/>
              <a:gd name="connsiteX5796" fmla="*/ 3139707 w 5160432"/>
              <a:gd name="connsiteY5796" fmla="*/ 3132747 h 3264836"/>
              <a:gd name="connsiteX5797" fmla="*/ 3130845 w 5160432"/>
              <a:gd name="connsiteY5797" fmla="*/ 3132747 h 3264836"/>
              <a:gd name="connsiteX5798" fmla="*/ 3085133 w 5160432"/>
              <a:gd name="connsiteY5798" fmla="*/ 3136450 h 3264836"/>
              <a:gd name="connsiteX5799" fmla="*/ 3078136 w 5160432"/>
              <a:gd name="connsiteY5799" fmla="*/ 3136913 h 3264836"/>
              <a:gd name="connsiteX5800" fmla="*/ 3042220 w 5160432"/>
              <a:gd name="connsiteY5800" fmla="*/ 3140847 h 3264836"/>
              <a:gd name="connsiteX5801" fmla="*/ 3034290 w 5160432"/>
              <a:gd name="connsiteY5801" fmla="*/ 3141541 h 3264836"/>
              <a:gd name="connsiteX5802" fmla="*/ 3005836 w 5160432"/>
              <a:gd name="connsiteY5802" fmla="*/ 3145013 h 3264836"/>
              <a:gd name="connsiteX5803" fmla="*/ 2965722 w 5160432"/>
              <a:gd name="connsiteY5803" fmla="*/ 3145244 h 3264836"/>
              <a:gd name="connsiteX5804" fmla="*/ 2947997 w 5160432"/>
              <a:gd name="connsiteY5804" fmla="*/ 3140616 h 3264836"/>
              <a:gd name="connsiteX5805" fmla="*/ 2939134 w 5160432"/>
              <a:gd name="connsiteY5805" fmla="*/ 3136219 h 3264836"/>
              <a:gd name="connsiteX5806" fmla="*/ 2929805 w 5160432"/>
              <a:gd name="connsiteY5806" fmla="*/ 3132747 h 3264836"/>
              <a:gd name="connsiteX5807" fmla="*/ 2859837 w 5160432"/>
              <a:gd name="connsiteY5807" fmla="*/ 3132747 h 3264836"/>
              <a:gd name="connsiteX5808" fmla="*/ 2833249 w 5160432"/>
              <a:gd name="connsiteY5808" fmla="*/ 3136450 h 3264836"/>
              <a:gd name="connsiteX5809" fmla="*/ 2833716 w 5160432"/>
              <a:gd name="connsiteY5809" fmla="*/ 3136450 h 3264836"/>
              <a:gd name="connsiteX5810" fmla="*/ 2815525 w 5160432"/>
              <a:gd name="connsiteY5810" fmla="*/ 3140616 h 3264836"/>
              <a:gd name="connsiteX5811" fmla="*/ 2815991 w 5160432"/>
              <a:gd name="connsiteY5811" fmla="*/ 3140384 h 3264836"/>
              <a:gd name="connsiteX5812" fmla="*/ 2798732 w 5160432"/>
              <a:gd name="connsiteY5812" fmla="*/ 3145244 h 3264836"/>
              <a:gd name="connsiteX5813" fmla="*/ 2787537 w 5160432"/>
              <a:gd name="connsiteY5813" fmla="*/ 3148716 h 3264836"/>
              <a:gd name="connsiteX5814" fmla="*/ 2788471 w 5160432"/>
              <a:gd name="connsiteY5814" fmla="*/ 3148253 h 3264836"/>
              <a:gd name="connsiteX5815" fmla="*/ 2760950 w 5160432"/>
              <a:gd name="connsiteY5815" fmla="*/ 3151435 h 3264836"/>
              <a:gd name="connsiteX5816" fmla="*/ 2755845 w 5160432"/>
              <a:gd name="connsiteY5816" fmla="*/ 3141132 h 3264836"/>
              <a:gd name="connsiteX5817" fmla="*/ 2765615 w 5160432"/>
              <a:gd name="connsiteY5817" fmla="*/ 3137607 h 3264836"/>
              <a:gd name="connsiteX5818" fmla="*/ 2779141 w 5160432"/>
              <a:gd name="connsiteY5818" fmla="*/ 3132284 h 3264836"/>
              <a:gd name="connsiteX5819" fmla="*/ 2781940 w 5160432"/>
              <a:gd name="connsiteY5819" fmla="*/ 3129507 h 3264836"/>
              <a:gd name="connsiteX5820" fmla="*/ 2780540 w 5160432"/>
              <a:gd name="connsiteY5820" fmla="*/ 3127887 h 3264836"/>
              <a:gd name="connsiteX5821" fmla="*/ 2772963 w 5160432"/>
              <a:gd name="connsiteY5821" fmla="*/ 3123242 h 3264836"/>
              <a:gd name="connsiteX5822" fmla="*/ 2773077 w 5160432"/>
              <a:gd name="connsiteY5822" fmla="*/ 3123259 h 3264836"/>
              <a:gd name="connsiteX5823" fmla="*/ 2772611 w 5160432"/>
              <a:gd name="connsiteY5823" fmla="*/ 3123027 h 3264836"/>
              <a:gd name="connsiteX5824" fmla="*/ 2772963 w 5160432"/>
              <a:gd name="connsiteY5824" fmla="*/ 3123242 h 3264836"/>
              <a:gd name="connsiteX5825" fmla="*/ 2759551 w 5160432"/>
              <a:gd name="connsiteY5825" fmla="*/ 3121291 h 3264836"/>
              <a:gd name="connsiteX5826" fmla="*/ 2746023 w 5160432"/>
              <a:gd name="connsiteY5826" fmla="*/ 3119324 h 3264836"/>
              <a:gd name="connsiteX5827" fmla="*/ 2738560 w 5160432"/>
              <a:gd name="connsiteY5827" fmla="*/ 3118862 h 3264836"/>
              <a:gd name="connsiteX5828" fmla="*/ 2657398 w 5160432"/>
              <a:gd name="connsiteY5828" fmla="*/ 3118862 h 3264836"/>
              <a:gd name="connsiteX5829" fmla="*/ 2649935 w 5160432"/>
              <a:gd name="connsiteY5829" fmla="*/ 3119324 h 3264836"/>
              <a:gd name="connsiteX5830" fmla="*/ 2621948 w 5160432"/>
              <a:gd name="connsiteY5830" fmla="*/ 3133210 h 3264836"/>
              <a:gd name="connsiteX5831" fmla="*/ 2621015 w 5160432"/>
              <a:gd name="connsiteY5831" fmla="*/ 3132747 h 3264836"/>
              <a:gd name="connsiteX5832" fmla="*/ 2603756 w 5160432"/>
              <a:gd name="connsiteY5832" fmla="*/ 3142930 h 3264836"/>
              <a:gd name="connsiteX5833" fmla="*/ 2597226 w 5160432"/>
              <a:gd name="connsiteY5833" fmla="*/ 3143856 h 3264836"/>
              <a:gd name="connsiteX5834" fmla="*/ 2596760 w 5160432"/>
              <a:gd name="connsiteY5834" fmla="*/ 3144781 h 3264836"/>
              <a:gd name="connsiteX5835" fmla="*/ 2590229 w 5160432"/>
              <a:gd name="connsiteY5835" fmla="*/ 3147790 h 3264836"/>
              <a:gd name="connsiteX5836" fmla="*/ 2596760 w 5160432"/>
              <a:gd name="connsiteY5836" fmla="*/ 3149410 h 3264836"/>
              <a:gd name="connsiteX5837" fmla="*/ 2597226 w 5160432"/>
              <a:gd name="connsiteY5837" fmla="*/ 3150567 h 3264836"/>
              <a:gd name="connsiteX5838" fmla="*/ 2600958 w 5160432"/>
              <a:gd name="connsiteY5838" fmla="*/ 3151493 h 3264836"/>
              <a:gd name="connsiteX5839" fmla="*/ 2622881 w 5160432"/>
              <a:gd name="connsiteY5839" fmla="*/ 3164916 h 3264836"/>
              <a:gd name="connsiteX5840" fmla="*/ 2594894 w 5160432"/>
              <a:gd name="connsiteY5840" fmla="*/ 3170238 h 3264836"/>
              <a:gd name="connsiteX5841" fmla="*/ 2562242 w 5160432"/>
              <a:gd name="connsiteY5841" fmla="*/ 3171164 h 3264836"/>
              <a:gd name="connsiteX5842" fmla="*/ 2443764 w 5160432"/>
              <a:gd name="connsiteY5842" fmla="*/ 3174636 h 3264836"/>
              <a:gd name="connsiteX5843" fmla="*/ 2291234 w 5160432"/>
              <a:gd name="connsiteY5843" fmla="*/ 3175330 h 3264836"/>
              <a:gd name="connsiteX5844" fmla="*/ 2236194 w 5160432"/>
              <a:gd name="connsiteY5844" fmla="*/ 3179033 h 3264836"/>
              <a:gd name="connsiteX5845" fmla="*/ 2229664 w 5160432"/>
              <a:gd name="connsiteY5845" fmla="*/ 3179958 h 3264836"/>
              <a:gd name="connsiteX5846" fmla="*/ 2187683 w 5160432"/>
              <a:gd name="connsiteY5846" fmla="*/ 3181578 h 3264836"/>
              <a:gd name="connsiteX5847" fmla="*/ 2181153 w 5160432"/>
              <a:gd name="connsiteY5847" fmla="*/ 3181578 h 3264836"/>
              <a:gd name="connsiteX5848" fmla="*/ 2177421 w 5160432"/>
              <a:gd name="connsiteY5848" fmla="*/ 3183893 h 3264836"/>
              <a:gd name="connsiteX5849" fmla="*/ 2177421 w 5160432"/>
              <a:gd name="connsiteY5849" fmla="*/ 3192456 h 3264836"/>
              <a:gd name="connsiteX5850" fmla="*/ 2180686 w 5160432"/>
              <a:gd name="connsiteY5850" fmla="*/ 3193150 h 3264836"/>
              <a:gd name="connsiteX5851" fmla="*/ 2183951 w 5160432"/>
              <a:gd name="connsiteY5851" fmla="*/ 3192687 h 3264836"/>
              <a:gd name="connsiteX5852" fmla="*/ 2158763 w 5160432"/>
              <a:gd name="connsiteY5852" fmla="*/ 3205184 h 3264836"/>
              <a:gd name="connsiteX5853" fmla="*/ 2142438 w 5160432"/>
              <a:gd name="connsiteY5853" fmla="*/ 3205878 h 3264836"/>
              <a:gd name="connsiteX5854" fmla="*/ 2081332 w 5160432"/>
              <a:gd name="connsiteY5854" fmla="*/ 3205647 h 3264836"/>
              <a:gd name="connsiteX5855" fmla="*/ 2054744 w 5160432"/>
              <a:gd name="connsiteY5855" fmla="*/ 3205878 h 3264836"/>
              <a:gd name="connsiteX5856" fmla="*/ 1988975 w 5160432"/>
              <a:gd name="connsiteY5856" fmla="*/ 3209350 h 3264836"/>
              <a:gd name="connsiteX5857" fmla="*/ 1906413 w 5160432"/>
              <a:gd name="connsiteY5857" fmla="*/ 3210044 h 3264836"/>
              <a:gd name="connsiteX5858" fmla="*/ 1845309 w 5160432"/>
              <a:gd name="connsiteY5858" fmla="*/ 3210275 h 3264836"/>
              <a:gd name="connsiteX5859" fmla="*/ 1836445 w 5160432"/>
              <a:gd name="connsiteY5859" fmla="*/ 3210044 h 3264836"/>
              <a:gd name="connsiteX5860" fmla="*/ 1656862 w 5160432"/>
              <a:gd name="connsiteY5860" fmla="*/ 3213747 h 3264836"/>
              <a:gd name="connsiteX5861" fmla="*/ 1631674 w 5160432"/>
              <a:gd name="connsiteY5861" fmla="*/ 3213515 h 3264836"/>
              <a:gd name="connsiteX5862" fmla="*/ 1463285 w 5160432"/>
              <a:gd name="connsiteY5862" fmla="*/ 3211664 h 3264836"/>
              <a:gd name="connsiteX5863" fmla="*/ 1417107 w 5160432"/>
              <a:gd name="connsiteY5863" fmla="*/ 3209118 h 3264836"/>
              <a:gd name="connsiteX5864" fmla="*/ 1418040 w 5160432"/>
              <a:gd name="connsiteY5864" fmla="*/ 3209350 h 3264836"/>
              <a:gd name="connsiteX5865" fmla="*/ 1404046 w 5160432"/>
              <a:gd name="connsiteY5865" fmla="*/ 3209118 h 3264836"/>
              <a:gd name="connsiteX5866" fmla="*/ 1349939 w 5160432"/>
              <a:gd name="connsiteY5866" fmla="*/ 3209350 h 3264836"/>
              <a:gd name="connsiteX5867" fmla="*/ 1335012 w 5160432"/>
              <a:gd name="connsiteY5867" fmla="*/ 3209350 h 3264836"/>
              <a:gd name="connsiteX5868" fmla="*/ 1306557 w 5160432"/>
              <a:gd name="connsiteY5868" fmla="*/ 3209350 h 3264836"/>
              <a:gd name="connsiteX5869" fmla="*/ 1146099 w 5160432"/>
              <a:gd name="connsiteY5869" fmla="*/ 3205878 h 3264836"/>
              <a:gd name="connsiteX5870" fmla="*/ 1119978 w 5160432"/>
              <a:gd name="connsiteY5870" fmla="*/ 3205876 h 3264836"/>
              <a:gd name="connsiteX5871" fmla="*/ 1093857 w 5160432"/>
              <a:gd name="connsiteY5871" fmla="*/ 3206110 h 3264836"/>
              <a:gd name="connsiteX5872" fmla="*/ 1007564 w 5160432"/>
              <a:gd name="connsiteY5872" fmla="*/ 3205414 h 3264836"/>
              <a:gd name="connsiteX5873" fmla="*/ 938062 w 5160432"/>
              <a:gd name="connsiteY5873" fmla="*/ 3203099 h 3264836"/>
              <a:gd name="connsiteX5874" fmla="*/ 935729 w 5160432"/>
              <a:gd name="connsiteY5874" fmla="*/ 3201480 h 3264836"/>
              <a:gd name="connsiteX5875" fmla="*/ 927801 w 5160432"/>
              <a:gd name="connsiteY5875" fmla="*/ 3201711 h 3264836"/>
              <a:gd name="connsiteX5876" fmla="*/ 912407 w 5160432"/>
              <a:gd name="connsiteY5876" fmla="*/ 3201017 h 3264836"/>
              <a:gd name="connsiteX5877" fmla="*/ 890951 w 5160432"/>
              <a:gd name="connsiteY5877" fmla="*/ 3201249 h 3264836"/>
              <a:gd name="connsiteX5878" fmla="*/ 870427 w 5160432"/>
              <a:gd name="connsiteY5878" fmla="*/ 3201016 h 3264836"/>
              <a:gd name="connsiteX5879" fmla="*/ 865295 w 5160432"/>
              <a:gd name="connsiteY5879" fmla="*/ 3198472 h 3264836"/>
              <a:gd name="connsiteX5880" fmla="*/ 860631 w 5160432"/>
              <a:gd name="connsiteY5880" fmla="*/ 3199166 h 3264836"/>
              <a:gd name="connsiteX5881" fmla="*/ 779003 w 5160432"/>
              <a:gd name="connsiteY5881" fmla="*/ 3192917 h 3264836"/>
              <a:gd name="connsiteX5882" fmla="*/ 776204 w 5160432"/>
              <a:gd name="connsiteY5882" fmla="*/ 3191529 h 3264836"/>
              <a:gd name="connsiteX5883" fmla="*/ 772473 w 5160432"/>
              <a:gd name="connsiteY5883" fmla="*/ 3191992 h 3264836"/>
              <a:gd name="connsiteX5884" fmla="*/ 750550 w 5160432"/>
              <a:gd name="connsiteY5884" fmla="*/ 3190603 h 3264836"/>
              <a:gd name="connsiteX5885" fmla="*/ 682448 w 5160432"/>
              <a:gd name="connsiteY5885" fmla="*/ 3188288 h 3264836"/>
              <a:gd name="connsiteX5886" fmla="*/ 673585 w 5160432"/>
              <a:gd name="connsiteY5886" fmla="*/ 3192686 h 3264836"/>
              <a:gd name="connsiteX5887" fmla="*/ 657259 w 5160432"/>
              <a:gd name="connsiteY5887" fmla="*/ 3191759 h 3264836"/>
              <a:gd name="connsiteX5888" fmla="*/ 639535 w 5160432"/>
              <a:gd name="connsiteY5888" fmla="*/ 3192454 h 3264836"/>
              <a:gd name="connsiteX5889" fmla="*/ 604084 w 5160432"/>
              <a:gd name="connsiteY5889" fmla="*/ 3188982 h 3264836"/>
              <a:gd name="connsiteX5890" fmla="*/ 596155 w 5160432"/>
              <a:gd name="connsiteY5890" fmla="*/ 3188057 h 3264836"/>
              <a:gd name="connsiteX5891" fmla="*/ 592890 w 5160432"/>
              <a:gd name="connsiteY5891" fmla="*/ 3184586 h 3264836"/>
              <a:gd name="connsiteX5892" fmla="*/ 586359 w 5160432"/>
              <a:gd name="connsiteY5892" fmla="*/ 3184123 h 3264836"/>
              <a:gd name="connsiteX5893" fmla="*/ 611548 w 5160432"/>
              <a:gd name="connsiteY5893" fmla="*/ 3180188 h 3264836"/>
              <a:gd name="connsiteX5894" fmla="*/ 631138 w 5160432"/>
              <a:gd name="connsiteY5894" fmla="*/ 3180190 h 3264836"/>
              <a:gd name="connsiteX5895" fmla="*/ 655860 w 5160432"/>
              <a:gd name="connsiteY5895" fmla="*/ 3179956 h 3264836"/>
              <a:gd name="connsiteX5896" fmla="*/ 697841 w 5160432"/>
              <a:gd name="connsiteY5896" fmla="*/ 3179494 h 3264836"/>
              <a:gd name="connsiteX5897" fmla="*/ 675918 w 5160432"/>
              <a:gd name="connsiteY5897" fmla="*/ 3175096 h 3264836"/>
              <a:gd name="connsiteX5898" fmla="*/ 671253 w 5160432"/>
              <a:gd name="connsiteY5898" fmla="*/ 3173246 h 3264836"/>
              <a:gd name="connsiteX5899" fmla="*/ 666589 w 5160432"/>
              <a:gd name="connsiteY5899" fmla="*/ 3172552 h 3264836"/>
              <a:gd name="connsiteX5900" fmla="*/ 654460 w 5160432"/>
              <a:gd name="connsiteY5900" fmla="*/ 3174866 h 3264836"/>
              <a:gd name="connsiteX5901" fmla="*/ 542047 w 5160432"/>
              <a:gd name="connsiteY5901" fmla="*/ 3166997 h 3264836"/>
              <a:gd name="connsiteX5902" fmla="*/ 541579 w 5160432"/>
              <a:gd name="connsiteY5902" fmla="*/ 3166073 h 3264836"/>
              <a:gd name="connsiteX5903" fmla="*/ 516392 w 5160432"/>
              <a:gd name="connsiteY5903" fmla="*/ 3165609 h 3264836"/>
              <a:gd name="connsiteX5904" fmla="*/ 518256 w 5160432"/>
              <a:gd name="connsiteY5904" fmla="*/ 3166536 h 3264836"/>
              <a:gd name="connsiteX5905" fmla="*/ 517325 w 5160432"/>
              <a:gd name="connsiteY5905" fmla="*/ 3167692 h 3264836"/>
              <a:gd name="connsiteX5906" fmla="*/ 507996 w 5160432"/>
              <a:gd name="connsiteY5906" fmla="*/ 3167229 h 3264836"/>
              <a:gd name="connsiteX5907" fmla="*/ 491202 w 5160432"/>
              <a:gd name="connsiteY5907" fmla="*/ 3167460 h 3264836"/>
              <a:gd name="connsiteX5908" fmla="*/ 473944 w 5160432"/>
              <a:gd name="connsiteY5908" fmla="*/ 3165378 h 3264836"/>
              <a:gd name="connsiteX5909" fmla="*/ 447357 w 5160432"/>
              <a:gd name="connsiteY5909" fmla="*/ 3166303 h 3264836"/>
              <a:gd name="connsiteX5910" fmla="*/ 466014 w 5160432"/>
              <a:gd name="connsiteY5910" fmla="*/ 3158203 h 3264836"/>
              <a:gd name="connsiteX5911" fmla="*/ 478609 w 5160432"/>
              <a:gd name="connsiteY5911" fmla="*/ 3158434 h 3264836"/>
              <a:gd name="connsiteX5912" fmla="*/ 481874 w 5160432"/>
              <a:gd name="connsiteY5912" fmla="*/ 3161905 h 3264836"/>
              <a:gd name="connsiteX5913" fmla="*/ 516857 w 5160432"/>
              <a:gd name="connsiteY5913" fmla="*/ 3162369 h 3264836"/>
              <a:gd name="connsiteX5914" fmla="*/ 542047 w 5160432"/>
              <a:gd name="connsiteY5914" fmla="*/ 3162137 h 3264836"/>
              <a:gd name="connsiteX5915" fmla="*/ 545778 w 5160432"/>
              <a:gd name="connsiteY5915" fmla="*/ 3160285 h 3264836"/>
              <a:gd name="connsiteX5916" fmla="*/ 630205 w 5160432"/>
              <a:gd name="connsiteY5916" fmla="*/ 3161444 h 3264836"/>
              <a:gd name="connsiteX5917" fmla="*/ 818651 w 5160432"/>
              <a:gd name="connsiteY5917" fmla="*/ 3162600 h 3264836"/>
              <a:gd name="connsiteX5918" fmla="*/ 824249 w 5160432"/>
              <a:gd name="connsiteY5918" fmla="*/ 3164452 h 3264836"/>
              <a:gd name="connsiteX5919" fmla="*/ 827048 w 5160432"/>
              <a:gd name="connsiteY5919" fmla="*/ 3164220 h 3264836"/>
              <a:gd name="connsiteX5920" fmla="*/ 884887 w 5160432"/>
              <a:gd name="connsiteY5920" fmla="*/ 3163295 h 3264836"/>
              <a:gd name="connsiteX5921" fmla="*/ 911941 w 5160432"/>
              <a:gd name="connsiteY5921" fmla="*/ 3161905 h 3264836"/>
              <a:gd name="connsiteX5922" fmla="*/ 895615 w 5160432"/>
              <a:gd name="connsiteY5922" fmla="*/ 3161442 h 3264836"/>
              <a:gd name="connsiteX5923" fmla="*/ 883953 w 5160432"/>
              <a:gd name="connsiteY5923" fmla="*/ 3158203 h 3264836"/>
              <a:gd name="connsiteX5924" fmla="*/ 844772 w 5160432"/>
              <a:gd name="connsiteY5924" fmla="*/ 3157277 h 3264836"/>
              <a:gd name="connsiteX5925" fmla="*/ 835501 w 5160432"/>
              <a:gd name="connsiteY5925" fmla="*/ 3151694 h 3264836"/>
              <a:gd name="connsiteX5926" fmla="*/ 841756 w 5160432"/>
              <a:gd name="connsiteY5926" fmla="*/ 3145461 h 3264836"/>
              <a:gd name="connsiteX5927" fmla="*/ 849378 w 5160432"/>
              <a:gd name="connsiteY5927" fmla="*/ 3142842 h 3264836"/>
              <a:gd name="connsiteX5928" fmla="*/ 858765 w 5160432"/>
              <a:gd name="connsiteY5928" fmla="*/ 3140846 h 3264836"/>
              <a:gd name="connsiteX5929" fmla="*/ 858298 w 5160432"/>
              <a:gd name="connsiteY5929" fmla="*/ 3140846 h 3264836"/>
              <a:gd name="connsiteX5930" fmla="*/ 860165 w 5160432"/>
              <a:gd name="connsiteY5930" fmla="*/ 3137605 h 3264836"/>
              <a:gd name="connsiteX5931" fmla="*/ 857832 w 5160432"/>
              <a:gd name="connsiteY5931" fmla="*/ 3136218 h 3264836"/>
              <a:gd name="connsiteX5932" fmla="*/ 840108 w 5160432"/>
              <a:gd name="connsiteY5932" fmla="*/ 3132053 h 3264836"/>
              <a:gd name="connsiteX5933" fmla="*/ 832178 w 5160432"/>
              <a:gd name="connsiteY5933" fmla="*/ 3132746 h 3264836"/>
              <a:gd name="connsiteX5934" fmla="*/ 809322 w 5160432"/>
              <a:gd name="connsiteY5934" fmla="*/ 3131126 h 3264836"/>
              <a:gd name="connsiteX5935" fmla="*/ 839641 w 5160432"/>
              <a:gd name="connsiteY5935" fmla="*/ 3127423 h 3264836"/>
              <a:gd name="connsiteX5936" fmla="*/ 847571 w 5160432"/>
              <a:gd name="connsiteY5936" fmla="*/ 3125571 h 3264836"/>
              <a:gd name="connsiteX5937" fmla="*/ 922809 w 5160432"/>
              <a:gd name="connsiteY5937" fmla="*/ 3125117 h 3264836"/>
              <a:gd name="connsiteX5938" fmla="*/ 946089 w 5160432"/>
              <a:gd name="connsiteY5938" fmla="*/ 3119186 h 3264836"/>
              <a:gd name="connsiteX5939" fmla="*/ 945992 w 5160432"/>
              <a:gd name="connsiteY5939" fmla="*/ 3119323 h 3264836"/>
              <a:gd name="connsiteX5940" fmla="*/ 946459 w 5160432"/>
              <a:gd name="connsiteY5940" fmla="*/ 3119092 h 3264836"/>
              <a:gd name="connsiteX5941" fmla="*/ 946089 w 5160432"/>
              <a:gd name="connsiteY5941" fmla="*/ 3119186 h 3264836"/>
              <a:gd name="connsiteX5942" fmla="*/ 950832 w 5160432"/>
              <a:gd name="connsiteY5942" fmla="*/ 3112526 h 3264836"/>
              <a:gd name="connsiteX5943" fmla="*/ 945526 w 5160432"/>
              <a:gd name="connsiteY5943" fmla="*/ 3105902 h 3264836"/>
              <a:gd name="connsiteX5944" fmla="*/ 843373 w 5160432"/>
              <a:gd name="connsiteY5944" fmla="*/ 3105438 h 3264836"/>
              <a:gd name="connsiteX5945" fmla="*/ 829380 w 5160432"/>
              <a:gd name="connsiteY5945" fmla="*/ 3105438 h 3264836"/>
              <a:gd name="connsiteX5946" fmla="*/ 632538 w 5160432"/>
              <a:gd name="connsiteY5946" fmla="*/ 3105669 h 3264836"/>
              <a:gd name="connsiteX5947" fmla="*/ 568634 w 5160432"/>
              <a:gd name="connsiteY5947" fmla="*/ 3101735 h 3264836"/>
              <a:gd name="connsiteX5948" fmla="*/ 513126 w 5160432"/>
              <a:gd name="connsiteY5948" fmla="*/ 3094098 h 3264836"/>
              <a:gd name="connsiteX5949" fmla="*/ 506596 w 5160432"/>
              <a:gd name="connsiteY5949" fmla="*/ 3094098 h 3264836"/>
              <a:gd name="connsiteX5950" fmla="*/ 490736 w 5160432"/>
              <a:gd name="connsiteY5950" fmla="*/ 3101273 h 3264836"/>
              <a:gd name="connsiteX5951" fmla="*/ 491203 w 5160432"/>
              <a:gd name="connsiteY5951" fmla="*/ 3101272 h 3264836"/>
              <a:gd name="connsiteX5952" fmla="*/ 482806 w 5160432"/>
              <a:gd name="connsiteY5952" fmla="*/ 3101504 h 3264836"/>
              <a:gd name="connsiteX5953" fmla="*/ 456685 w 5160432"/>
              <a:gd name="connsiteY5953" fmla="*/ 3097569 h 3264836"/>
              <a:gd name="connsiteX5954" fmla="*/ 447823 w 5160432"/>
              <a:gd name="connsiteY5954" fmla="*/ 3097338 h 3264836"/>
              <a:gd name="connsiteX5955" fmla="*/ 440826 w 5160432"/>
              <a:gd name="connsiteY5955" fmla="*/ 3099189 h 3264836"/>
              <a:gd name="connsiteX5956" fmla="*/ 438960 w 5160432"/>
              <a:gd name="connsiteY5956" fmla="*/ 3101734 h 3264836"/>
              <a:gd name="connsiteX5957" fmla="*/ 410974 w 5160432"/>
              <a:gd name="connsiteY5957" fmla="*/ 3101041 h 3264836"/>
              <a:gd name="connsiteX5958" fmla="*/ 397912 w 5160432"/>
              <a:gd name="connsiteY5958" fmla="*/ 3101041 h 3264836"/>
              <a:gd name="connsiteX5959" fmla="*/ 390916 w 5160432"/>
              <a:gd name="connsiteY5959" fmla="*/ 3097106 h 3264836"/>
              <a:gd name="connsiteX5960" fmla="*/ 387184 w 5160432"/>
              <a:gd name="connsiteY5960" fmla="*/ 3097339 h 3264836"/>
              <a:gd name="connsiteX5961" fmla="*/ 368060 w 5160432"/>
              <a:gd name="connsiteY5961" fmla="*/ 3101504 h 3264836"/>
              <a:gd name="connsiteX5962" fmla="*/ 343338 w 5160432"/>
              <a:gd name="connsiteY5962" fmla="*/ 3101504 h 3264836"/>
              <a:gd name="connsiteX5963" fmla="*/ 314885 w 5160432"/>
              <a:gd name="connsiteY5963" fmla="*/ 3094792 h 3264836"/>
              <a:gd name="connsiteX5964" fmla="*/ 311619 w 5160432"/>
              <a:gd name="connsiteY5964" fmla="*/ 3093635 h 3264836"/>
              <a:gd name="connsiteX5965" fmla="*/ 308821 w 5160432"/>
              <a:gd name="connsiteY5965" fmla="*/ 3093865 h 3264836"/>
              <a:gd name="connsiteX5966" fmla="*/ 307888 w 5160432"/>
              <a:gd name="connsiteY5966" fmla="*/ 3097338 h 3264836"/>
              <a:gd name="connsiteX5967" fmla="*/ 296227 w 5160432"/>
              <a:gd name="connsiteY5967" fmla="*/ 3092710 h 3264836"/>
              <a:gd name="connsiteX5968" fmla="*/ 298559 w 5160432"/>
              <a:gd name="connsiteY5968" fmla="*/ 3092478 h 3264836"/>
              <a:gd name="connsiteX5969" fmla="*/ 300891 w 5160432"/>
              <a:gd name="connsiteY5969" fmla="*/ 3092709 h 3264836"/>
              <a:gd name="connsiteX5970" fmla="*/ 298093 w 5160432"/>
              <a:gd name="connsiteY5970" fmla="*/ 3089701 h 3264836"/>
              <a:gd name="connsiteX5971" fmla="*/ 295294 w 5160432"/>
              <a:gd name="connsiteY5971" fmla="*/ 3090395 h 3264836"/>
              <a:gd name="connsiteX5972" fmla="*/ 284566 w 5160432"/>
              <a:gd name="connsiteY5972" fmla="*/ 3090163 h 3264836"/>
              <a:gd name="connsiteX5973" fmla="*/ 264509 w 5160432"/>
              <a:gd name="connsiteY5973" fmla="*/ 3088542 h 3264836"/>
              <a:gd name="connsiteX5974" fmla="*/ 246783 w 5160432"/>
              <a:gd name="connsiteY5974" fmla="*/ 3088775 h 3264836"/>
              <a:gd name="connsiteX5975" fmla="*/ 244917 w 5160432"/>
              <a:gd name="connsiteY5975" fmla="*/ 3096643 h 3264836"/>
              <a:gd name="connsiteX5976" fmla="*/ 229058 w 5160432"/>
              <a:gd name="connsiteY5976" fmla="*/ 3091552 h 3264836"/>
              <a:gd name="connsiteX5977" fmla="*/ 233723 w 5160432"/>
              <a:gd name="connsiteY5977" fmla="*/ 3090163 h 3264836"/>
              <a:gd name="connsiteX5978" fmla="*/ 229058 w 5160432"/>
              <a:gd name="connsiteY5978" fmla="*/ 3089469 h 3264836"/>
              <a:gd name="connsiteX5979" fmla="*/ 178215 w 5160432"/>
              <a:gd name="connsiteY5979" fmla="*/ 3079519 h 3264836"/>
              <a:gd name="connsiteX5980" fmla="*/ 174951 w 5160432"/>
              <a:gd name="connsiteY5980" fmla="*/ 3078360 h 3264836"/>
              <a:gd name="connsiteX5981" fmla="*/ 176350 w 5160432"/>
              <a:gd name="connsiteY5981" fmla="*/ 3076972 h 3264836"/>
              <a:gd name="connsiteX5982" fmla="*/ 168419 w 5160432"/>
              <a:gd name="connsiteY5982" fmla="*/ 3076508 h 3264836"/>
              <a:gd name="connsiteX5983" fmla="*/ 141365 w 5160432"/>
              <a:gd name="connsiteY5983" fmla="*/ 3076741 h 3264836"/>
              <a:gd name="connsiteX5984" fmla="*/ 132504 w 5160432"/>
              <a:gd name="connsiteY5984" fmla="*/ 3075814 h 3264836"/>
              <a:gd name="connsiteX5985" fmla="*/ 124574 w 5160432"/>
              <a:gd name="connsiteY5985" fmla="*/ 3076045 h 3264836"/>
              <a:gd name="connsiteX5986" fmla="*/ 106381 w 5160432"/>
              <a:gd name="connsiteY5986" fmla="*/ 3076509 h 3264836"/>
              <a:gd name="connsiteX5987" fmla="*/ 98451 w 5160432"/>
              <a:gd name="connsiteY5987" fmla="*/ 3079749 h 3264836"/>
              <a:gd name="connsiteX5988" fmla="*/ 368993 w 5160432"/>
              <a:gd name="connsiteY5988" fmla="*/ 3162137 h 3264836"/>
              <a:gd name="connsiteX5989" fmla="*/ 368994 w 5160432"/>
              <a:gd name="connsiteY5989" fmla="*/ 3157740 h 3264836"/>
              <a:gd name="connsiteX5990" fmla="*/ 377389 w 5160432"/>
              <a:gd name="connsiteY5990" fmla="*/ 3157973 h 3264836"/>
              <a:gd name="connsiteX5991" fmla="*/ 377390 w 5160432"/>
              <a:gd name="connsiteY5991" fmla="*/ 3161905 h 3264836"/>
              <a:gd name="connsiteX5992" fmla="*/ 368993 w 5160432"/>
              <a:gd name="connsiteY5992" fmla="*/ 3162137 h 3264836"/>
              <a:gd name="connsiteX5993" fmla="*/ 281767 w 5160432"/>
              <a:gd name="connsiteY5993" fmla="*/ 3214209 h 3264836"/>
              <a:gd name="connsiteX5994" fmla="*/ 326081 w 5160432"/>
              <a:gd name="connsiteY5994" fmla="*/ 3210505 h 3264836"/>
              <a:gd name="connsiteX5995" fmla="*/ 334009 w 5160432"/>
              <a:gd name="connsiteY5995" fmla="*/ 3209348 h 3264836"/>
              <a:gd name="connsiteX5996" fmla="*/ 358265 w 5160432"/>
              <a:gd name="connsiteY5996" fmla="*/ 3210275 h 3264836"/>
              <a:gd name="connsiteX5997" fmla="*/ 359664 w 5160432"/>
              <a:gd name="connsiteY5997" fmla="*/ 3209118 h 3264836"/>
              <a:gd name="connsiteX5998" fmla="*/ 395115 w 5160432"/>
              <a:gd name="connsiteY5998" fmla="*/ 3209347 h 3264836"/>
              <a:gd name="connsiteX5999" fmla="*/ 477677 w 5160432"/>
              <a:gd name="connsiteY5999" fmla="*/ 3210274 h 3264836"/>
              <a:gd name="connsiteX6000" fmla="*/ 596155 w 5160432"/>
              <a:gd name="connsiteY6000" fmla="*/ 3213746 h 3264836"/>
              <a:gd name="connsiteX6001" fmla="*/ 687579 w 5160432"/>
              <a:gd name="connsiteY6001" fmla="*/ 3214440 h 3264836"/>
              <a:gd name="connsiteX6002" fmla="*/ 806058 w 5160432"/>
              <a:gd name="connsiteY6002" fmla="*/ 3217912 h 3264836"/>
              <a:gd name="connsiteX6003" fmla="*/ 984707 w 5160432"/>
              <a:gd name="connsiteY6003" fmla="*/ 3218606 h 3264836"/>
              <a:gd name="connsiteX6004" fmla="*/ 1019225 w 5160432"/>
              <a:gd name="connsiteY6004" fmla="*/ 3220458 h 3264836"/>
              <a:gd name="connsiteX6005" fmla="*/ 1807526 w 5160432"/>
              <a:gd name="connsiteY6005" fmla="*/ 3220458 h 3264836"/>
              <a:gd name="connsiteX6006" fmla="*/ 1842042 w 5160432"/>
              <a:gd name="connsiteY6006" fmla="*/ 3218606 h 3264836"/>
              <a:gd name="connsiteX6007" fmla="*/ 1954458 w 5160432"/>
              <a:gd name="connsiteY6007" fmla="*/ 3218606 h 3264836"/>
              <a:gd name="connsiteX6008" fmla="*/ 1986643 w 5160432"/>
              <a:gd name="connsiteY6008" fmla="*/ 3221152 h 3264836"/>
              <a:gd name="connsiteX6009" fmla="*/ 2006518 w 5160432"/>
              <a:gd name="connsiteY6009" fmla="*/ 3230232 h 3264836"/>
              <a:gd name="connsiteX6010" fmla="*/ 2002190 w 5160432"/>
              <a:gd name="connsiteY6010" fmla="*/ 3236437 h 3264836"/>
              <a:gd name="connsiteX6011" fmla="*/ 1994397 w 5160432"/>
              <a:gd name="connsiteY6011" fmla="*/ 3238856 h 3264836"/>
              <a:gd name="connsiteX6012" fmla="*/ 1984777 w 5160432"/>
              <a:gd name="connsiteY6012" fmla="*/ 3240823 h 3264836"/>
              <a:gd name="connsiteX6013" fmla="*/ 1977314 w 5160432"/>
              <a:gd name="connsiteY6013" fmla="*/ 3241518 h 3264836"/>
              <a:gd name="connsiteX6014" fmla="*/ 1956324 w 5160432"/>
              <a:gd name="connsiteY6014" fmla="*/ 3244758 h 3264836"/>
              <a:gd name="connsiteX6015" fmla="*/ 1953525 w 5160432"/>
              <a:gd name="connsiteY6015" fmla="*/ 3244295 h 3264836"/>
              <a:gd name="connsiteX6016" fmla="*/ 1951659 w 5160432"/>
              <a:gd name="connsiteY6016" fmla="*/ 3245452 h 3264836"/>
              <a:gd name="connsiteX6017" fmla="*/ 1894285 w 5160432"/>
              <a:gd name="connsiteY6017" fmla="*/ 3249155 h 3264836"/>
              <a:gd name="connsiteX6018" fmla="*/ 1863966 w 5160432"/>
              <a:gd name="connsiteY6018" fmla="*/ 3250081 h 3264836"/>
              <a:gd name="connsiteX6019" fmla="*/ 1817787 w 5160432"/>
              <a:gd name="connsiteY6019" fmla="*/ 3253552 h 3264836"/>
              <a:gd name="connsiteX6020" fmla="*/ 1776739 w 5160432"/>
              <a:gd name="connsiteY6020" fmla="*/ 3254246 h 3264836"/>
              <a:gd name="connsiteX6021" fmla="*/ 1684383 w 5160432"/>
              <a:gd name="connsiteY6021" fmla="*/ 3257718 h 3264836"/>
              <a:gd name="connsiteX6022" fmla="*/ 1557975 w 5160432"/>
              <a:gd name="connsiteY6022" fmla="*/ 3258643 h 3264836"/>
              <a:gd name="connsiteX6023" fmla="*/ 1240789 w 5160432"/>
              <a:gd name="connsiteY6023" fmla="*/ 3260262 h 3264836"/>
              <a:gd name="connsiteX6024" fmla="*/ 1032752 w 5160432"/>
              <a:gd name="connsiteY6024" fmla="*/ 3262114 h 3264836"/>
              <a:gd name="connsiteX6025" fmla="*/ 1033218 w 5160432"/>
              <a:gd name="connsiteY6025" fmla="*/ 3261882 h 3264836"/>
              <a:gd name="connsiteX6026" fmla="*/ 937597 w 5160432"/>
              <a:gd name="connsiteY6026" fmla="*/ 3262577 h 3264836"/>
              <a:gd name="connsiteX6027" fmla="*/ 906344 w 5160432"/>
              <a:gd name="connsiteY6027" fmla="*/ 3261882 h 3264836"/>
              <a:gd name="connsiteX6028" fmla="*/ 824249 w 5160432"/>
              <a:gd name="connsiteY6028" fmla="*/ 3258412 h 3264836"/>
              <a:gd name="connsiteX6029" fmla="*/ 747750 w 5160432"/>
              <a:gd name="connsiteY6029" fmla="*/ 3253321 h 3264836"/>
              <a:gd name="connsiteX6030" fmla="*/ 726760 w 5160432"/>
              <a:gd name="connsiteY6030" fmla="*/ 3253088 h 3264836"/>
              <a:gd name="connsiteX6031" fmla="*/ 712300 w 5160432"/>
              <a:gd name="connsiteY6031" fmla="*/ 3252625 h 3264836"/>
              <a:gd name="connsiteX6032" fmla="*/ 676383 w 5160432"/>
              <a:gd name="connsiteY6032" fmla="*/ 3250543 h 3264836"/>
              <a:gd name="connsiteX6033" fmla="*/ 673585 w 5160432"/>
              <a:gd name="connsiteY6033" fmla="*/ 3248922 h 3264836"/>
              <a:gd name="connsiteX6034" fmla="*/ 640933 w 5160432"/>
              <a:gd name="connsiteY6034" fmla="*/ 3250081 h 3264836"/>
              <a:gd name="connsiteX6035" fmla="*/ 615745 w 5160432"/>
              <a:gd name="connsiteY6035" fmla="*/ 3248923 h 3264836"/>
              <a:gd name="connsiteX6036" fmla="*/ 606883 w 5160432"/>
              <a:gd name="connsiteY6036" fmla="*/ 3245914 h 3264836"/>
              <a:gd name="connsiteX6037" fmla="*/ 605484 w 5160432"/>
              <a:gd name="connsiteY6037" fmla="*/ 3246376 h 3264836"/>
              <a:gd name="connsiteX6038" fmla="*/ 567701 w 5160432"/>
              <a:gd name="connsiteY6038" fmla="*/ 3238739 h 3264836"/>
              <a:gd name="connsiteX6039" fmla="*/ 567701 w 5160432"/>
              <a:gd name="connsiteY6039" fmla="*/ 3238278 h 3264836"/>
              <a:gd name="connsiteX6040" fmla="*/ 517791 w 5160432"/>
              <a:gd name="connsiteY6040" fmla="*/ 3244756 h 3264836"/>
              <a:gd name="connsiteX6041" fmla="*/ 510794 w 5160432"/>
              <a:gd name="connsiteY6041" fmla="*/ 3244757 h 3264836"/>
              <a:gd name="connsiteX6042" fmla="*/ 472546 w 5160432"/>
              <a:gd name="connsiteY6042" fmla="*/ 3236425 h 3264836"/>
              <a:gd name="connsiteX6043" fmla="*/ 471613 w 5160432"/>
              <a:gd name="connsiteY6043" fmla="*/ 3232260 h 3264836"/>
              <a:gd name="connsiteX6044" fmla="*/ 465082 w 5160432"/>
              <a:gd name="connsiteY6044" fmla="*/ 3229945 h 3264836"/>
              <a:gd name="connsiteX6045" fmla="*/ 464616 w 5160432"/>
              <a:gd name="connsiteY6045" fmla="*/ 3228787 h 3264836"/>
              <a:gd name="connsiteX6046" fmla="*/ 445025 w 5160432"/>
              <a:gd name="connsiteY6046" fmla="*/ 3228558 h 3264836"/>
              <a:gd name="connsiteX6047" fmla="*/ 445958 w 5160432"/>
              <a:gd name="connsiteY6047" fmla="*/ 3229715 h 3264836"/>
              <a:gd name="connsiteX6048" fmla="*/ 422635 w 5160432"/>
              <a:gd name="connsiteY6048" fmla="*/ 3232724 h 3264836"/>
              <a:gd name="connsiteX6049" fmla="*/ 404910 w 5160432"/>
              <a:gd name="connsiteY6049" fmla="*/ 3227631 h 3264836"/>
              <a:gd name="connsiteX6050" fmla="*/ 412840 w 5160432"/>
              <a:gd name="connsiteY6050" fmla="*/ 3225548 h 3264836"/>
              <a:gd name="connsiteX6051" fmla="*/ 357332 w 5160432"/>
              <a:gd name="connsiteY6051" fmla="*/ 3216290 h 3264836"/>
              <a:gd name="connsiteX6052" fmla="*/ 356866 w 5160432"/>
              <a:gd name="connsiteY6052" fmla="*/ 3214671 h 3264836"/>
              <a:gd name="connsiteX6053" fmla="*/ 326080 w 5160432"/>
              <a:gd name="connsiteY6053" fmla="*/ 3213977 h 3264836"/>
              <a:gd name="connsiteX6054" fmla="*/ 314419 w 5160432"/>
              <a:gd name="connsiteY6054" fmla="*/ 3217911 h 3264836"/>
              <a:gd name="connsiteX6055" fmla="*/ 301825 w 5160432"/>
              <a:gd name="connsiteY6055" fmla="*/ 3218142 h 3264836"/>
              <a:gd name="connsiteX6056" fmla="*/ 281767 w 5160432"/>
              <a:gd name="connsiteY6056" fmla="*/ 3214209 h 326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</a:cxnLst>
            <a:rect l="l" t="t" r="r" b="b"/>
            <a:pathLst>
              <a:path w="5160432" h="3264836">
                <a:moveTo>
                  <a:pt x="4268483" y="85804"/>
                </a:moveTo>
                <a:lnTo>
                  <a:pt x="4268511" y="85573"/>
                </a:lnTo>
                <a:lnTo>
                  <a:pt x="4268511" y="85804"/>
                </a:lnTo>
                <a:close/>
                <a:moveTo>
                  <a:pt x="4322619" y="106864"/>
                </a:moveTo>
                <a:cubicBezTo>
                  <a:pt x="4321686" y="105476"/>
                  <a:pt x="4321685" y="104087"/>
                  <a:pt x="4322619" y="102930"/>
                </a:cubicBezTo>
                <a:cubicBezTo>
                  <a:pt x="4325418" y="102699"/>
                  <a:pt x="4328216" y="102699"/>
                  <a:pt x="4331015" y="102699"/>
                </a:cubicBezTo>
                <a:cubicBezTo>
                  <a:pt x="4333347" y="104087"/>
                  <a:pt x="4333347" y="105707"/>
                  <a:pt x="4331015" y="107096"/>
                </a:cubicBezTo>
                <a:cubicBezTo>
                  <a:pt x="4328216" y="106864"/>
                  <a:pt x="4325417" y="106864"/>
                  <a:pt x="4322619" y="106864"/>
                </a:cubicBezTo>
                <a:close/>
                <a:moveTo>
                  <a:pt x="4252185" y="89739"/>
                </a:moveTo>
                <a:cubicBezTo>
                  <a:pt x="4253118" y="87193"/>
                  <a:pt x="4255567" y="86151"/>
                  <a:pt x="4258598" y="85775"/>
                </a:cubicBezTo>
                <a:lnTo>
                  <a:pt x="4268483" y="85804"/>
                </a:lnTo>
                <a:lnTo>
                  <a:pt x="4268044" y="89507"/>
                </a:lnTo>
                <a:cubicBezTo>
                  <a:pt x="4262912" y="89507"/>
                  <a:pt x="4257315" y="89739"/>
                  <a:pt x="4252185" y="89739"/>
                </a:cubicBezTo>
                <a:close/>
                <a:moveTo>
                  <a:pt x="4539984" y="180458"/>
                </a:moveTo>
                <a:cubicBezTo>
                  <a:pt x="4538118" y="179533"/>
                  <a:pt x="4537652" y="178607"/>
                  <a:pt x="4538118" y="177681"/>
                </a:cubicBezTo>
                <a:cubicBezTo>
                  <a:pt x="4539051" y="176756"/>
                  <a:pt x="4539518" y="176293"/>
                  <a:pt x="4539984" y="176293"/>
                </a:cubicBezTo>
                <a:lnTo>
                  <a:pt x="4557709" y="176293"/>
                </a:lnTo>
                <a:lnTo>
                  <a:pt x="4557709" y="180690"/>
                </a:lnTo>
                <a:cubicBezTo>
                  <a:pt x="4552111" y="180690"/>
                  <a:pt x="4546048" y="180690"/>
                  <a:pt x="4539984" y="180458"/>
                </a:cubicBezTo>
                <a:close/>
                <a:moveTo>
                  <a:pt x="4014763" y="30031"/>
                </a:moveTo>
                <a:lnTo>
                  <a:pt x="4017561" y="28642"/>
                </a:lnTo>
                <a:lnTo>
                  <a:pt x="4016162" y="28642"/>
                </a:lnTo>
                <a:lnTo>
                  <a:pt x="4016162" y="28874"/>
                </a:lnTo>
                <a:cubicBezTo>
                  <a:pt x="4016162" y="29105"/>
                  <a:pt x="4015696" y="29105"/>
                  <a:pt x="4015696" y="29105"/>
                </a:cubicBezTo>
                <a:cubicBezTo>
                  <a:pt x="4015696" y="29568"/>
                  <a:pt x="4015229" y="29799"/>
                  <a:pt x="4014763" y="30031"/>
                </a:cubicBezTo>
                <a:close/>
                <a:moveTo>
                  <a:pt x="4464420" y="183235"/>
                </a:moveTo>
                <a:lnTo>
                  <a:pt x="4465352" y="183235"/>
                </a:lnTo>
                <a:cubicBezTo>
                  <a:pt x="4465352" y="183235"/>
                  <a:pt x="4465819" y="183235"/>
                  <a:pt x="4465819" y="183004"/>
                </a:cubicBezTo>
                <a:cubicBezTo>
                  <a:pt x="4469551" y="181153"/>
                  <a:pt x="4467684" y="180458"/>
                  <a:pt x="4463953" y="182310"/>
                </a:cubicBezTo>
                <a:cubicBezTo>
                  <a:pt x="4462087" y="181847"/>
                  <a:pt x="4460688" y="181384"/>
                  <a:pt x="4459755" y="180690"/>
                </a:cubicBezTo>
                <a:cubicBezTo>
                  <a:pt x="4459289" y="180921"/>
                  <a:pt x="4459289" y="181153"/>
                  <a:pt x="4458822" y="181384"/>
                </a:cubicBezTo>
                <a:cubicBezTo>
                  <a:pt x="4459755" y="181847"/>
                  <a:pt x="4460688" y="182310"/>
                  <a:pt x="4462087" y="182541"/>
                </a:cubicBezTo>
                <a:cubicBezTo>
                  <a:pt x="4463486" y="182773"/>
                  <a:pt x="4463953" y="183004"/>
                  <a:pt x="4464420" y="183235"/>
                </a:cubicBezTo>
                <a:close/>
                <a:moveTo>
                  <a:pt x="4142103" y="89276"/>
                </a:moveTo>
                <a:cubicBezTo>
                  <a:pt x="4136039" y="88582"/>
                  <a:pt x="4132308" y="86499"/>
                  <a:pt x="4130442" y="83722"/>
                </a:cubicBezTo>
                <a:lnTo>
                  <a:pt x="4130909" y="82796"/>
                </a:lnTo>
                <a:cubicBezTo>
                  <a:pt x="4131841" y="80713"/>
                  <a:pt x="4134173" y="80019"/>
                  <a:pt x="4138372" y="80482"/>
                </a:cubicBezTo>
                <a:lnTo>
                  <a:pt x="4164959" y="80482"/>
                </a:lnTo>
                <a:cubicBezTo>
                  <a:pt x="4169158" y="80019"/>
                  <a:pt x="4173822" y="80250"/>
                  <a:pt x="4174288" y="82796"/>
                </a:cubicBezTo>
                <a:cubicBezTo>
                  <a:pt x="4175221" y="86731"/>
                  <a:pt x="4168691" y="88350"/>
                  <a:pt x="4162161" y="89276"/>
                </a:cubicBezTo>
                <a:close/>
                <a:moveTo>
                  <a:pt x="4496604" y="250118"/>
                </a:moveTo>
                <a:cubicBezTo>
                  <a:pt x="4494272" y="248730"/>
                  <a:pt x="4494272" y="247110"/>
                  <a:pt x="4496604" y="245721"/>
                </a:cubicBezTo>
                <a:cubicBezTo>
                  <a:pt x="4500802" y="246184"/>
                  <a:pt x="4507333" y="244795"/>
                  <a:pt x="4507333" y="248730"/>
                </a:cubicBezTo>
                <a:cubicBezTo>
                  <a:pt x="4507332" y="249192"/>
                  <a:pt x="4500336" y="249655"/>
                  <a:pt x="4496604" y="250118"/>
                </a:cubicBezTo>
                <a:close/>
                <a:moveTo>
                  <a:pt x="4392586" y="232761"/>
                </a:moveTo>
                <a:cubicBezTo>
                  <a:pt x="4391653" y="231372"/>
                  <a:pt x="4391653" y="229984"/>
                  <a:pt x="4392586" y="228595"/>
                </a:cubicBezTo>
                <a:cubicBezTo>
                  <a:pt x="4398183" y="228364"/>
                  <a:pt x="4403781" y="228364"/>
                  <a:pt x="4409378" y="228595"/>
                </a:cubicBezTo>
                <a:cubicBezTo>
                  <a:pt x="4411244" y="229521"/>
                  <a:pt x="4411710" y="230447"/>
                  <a:pt x="4411244" y="231372"/>
                </a:cubicBezTo>
                <a:cubicBezTo>
                  <a:pt x="4410311" y="232298"/>
                  <a:pt x="4409845" y="232761"/>
                  <a:pt x="4409378" y="232761"/>
                </a:cubicBezTo>
                <a:close/>
                <a:moveTo>
                  <a:pt x="4000768" y="119824"/>
                </a:moveTo>
                <a:cubicBezTo>
                  <a:pt x="3997503" y="118899"/>
                  <a:pt x="3996570" y="118204"/>
                  <a:pt x="3997503" y="117279"/>
                </a:cubicBezTo>
                <a:cubicBezTo>
                  <a:pt x="3998902" y="116353"/>
                  <a:pt x="3999835" y="116121"/>
                  <a:pt x="4000768" y="116121"/>
                </a:cubicBezTo>
                <a:cubicBezTo>
                  <a:pt x="4009164" y="116121"/>
                  <a:pt x="4017093" y="115890"/>
                  <a:pt x="4025023" y="115890"/>
                </a:cubicBezTo>
                <a:cubicBezTo>
                  <a:pt x="4024090" y="121676"/>
                  <a:pt x="4014761" y="120750"/>
                  <a:pt x="4007298" y="121213"/>
                </a:cubicBezTo>
                <a:cubicBezTo>
                  <a:pt x="4005432" y="120287"/>
                  <a:pt x="4003566" y="119824"/>
                  <a:pt x="4000768" y="119824"/>
                </a:cubicBezTo>
                <a:close/>
                <a:moveTo>
                  <a:pt x="4188748" y="185318"/>
                </a:moveTo>
                <a:cubicBezTo>
                  <a:pt x="4189680" y="184855"/>
                  <a:pt x="4191080" y="184624"/>
                  <a:pt x="4192012" y="184393"/>
                </a:cubicBezTo>
                <a:lnTo>
                  <a:pt x="4185948" y="184393"/>
                </a:lnTo>
                <a:cubicBezTo>
                  <a:pt x="4186416" y="184855"/>
                  <a:pt x="4188281" y="185550"/>
                  <a:pt x="4188748" y="185318"/>
                </a:cubicBezTo>
                <a:close/>
                <a:moveTo>
                  <a:pt x="4148633" y="181847"/>
                </a:moveTo>
                <a:cubicBezTo>
                  <a:pt x="4149100" y="181384"/>
                  <a:pt x="4149565" y="181153"/>
                  <a:pt x="4149565" y="180690"/>
                </a:cubicBezTo>
                <a:lnTo>
                  <a:pt x="4148166" y="179995"/>
                </a:lnTo>
                <a:cubicBezTo>
                  <a:pt x="4148166" y="180690"/>
                  <a:pt x="4148633" y="181153"/>
                  <a:pt x="4148633" y="181847"/>
                </a:cubicBezTo>
                <a:close/>
                <a:moveTo>
                  <a:pt x="4288568" y="232298"/>
                </a:moveTo>
                <a:cubicBezTo>
                  <a:pt x="4282505" y="231141"/>
                  <a:pt x="4282505" y="229984"/>
                  <a:pt x="4288568" y="228596"/>
                </a:cubicBezTo>
                <a:cubicBezTo>
                  <a:pt x="4316090" y="228827"/>
                  <a:pt x="4343611" y="228827"/>
                  <a:pt x="4371131" y="228827"/>
                </a:cubicBezTo>
                <a:cubicBezTo>
                  <a:pt x="4373463" y="229290"/>
                  <a:pt x="4376262" y="229984"/>
                  <a:pt x="4378594" y="230447"/>
                </a:cubicBezTo>
                <a:cubicBezTo>
                  <a:pt x="4376262" y="231141"/>
                  <a:pt x="4373930" y="231604"/>
                  <a:pt x="4371131" y="232067"/>
                </a:cubicBezTo>
                <a:cubicBezTo>
                  <a:pt x="4343610" y="232067"/>
                  <a:pt x="4316090" y="232298"/>
                  <a:pt x="4288568" y="232298"/>
                </a:cubicBezTo>
                <a:close/>
                <a:moveTo>
                  <a:pt x="4329150" y="250350"/>
                </a:moveTo>
                <a:cubicBezTo>
                  <a:pt x="4328684" y="243175"/>
                  <a:pt x="4339879" y="245490"/>
                  <a:pt x="4347809" y="244796"/>
                </a:cubicBezTo>
                <a:cubicBezTo>
                  <a:pt x="4350607" y="244796"/>
                  <a:pt x="4353872" y="245027"/>
                  <a:pt x="4356671" y="245258"/>
                </a:cubicBezTo>
                <a:cubicBezTo>
                  <a:pt x="4365067" y="242944"/>
                  <a:pt x="4373930" y="243407"/>
                  <a:pt x="4382326" y="244797"/>
                </a:cubicBezTo>
                <a:cubicBezTo>
                  <a:pt x="4387457" y="245258"/>
                  <a:pt x="4392121" y="245721"/>
                  <a:pt x="4397252" y="246184"/>
                </a:cubicBezTo>
                <a:cubicBezTo>
                  <a:pt x="4403316" y="247341"/>
                  <a:pt x="4403316" y="248498"/>
                  <a:pt x="4397252" y="249656"/>
                </a:cubicBezTo>
                <a:close/>
                <a:moveTo>
                  <a:pt x="3858034" y="119593"/>
                </a:moveTo>
                <a:lnTo>
                  <a:pt x="3858252" y="119375"/>
                </a:lnTo>
                <a:lnTo>
                  <a:pt x="3858967" y="119130"/>
                </a:lnTo>
                <a:close/>
                <a:moveTo>
                  <a:pt x="4295098" y="250118"/>
                </a:moveTo>
                <a:cubicBezTo>
                  <a:pt x="4303961" y="241092"/>
                  <a:pt x="4312823" y="241787"/>
                  <a:pt x="4321686" y="250118"/>
                </a:cubicBezTo>
                <a:close/>
                <a:moveTo>
                  <a:pt x="4209738" y="228827"/>
                </a:moveTo>
                <a:cubicBezTo>
                  <a:pt x="4211138" y="227207"/>
                  <a:pt x="4213470" y="226744"/>
                  <a:pt x="4216735" y="227670"/>
                </a:cubicBezTo>
                <a:cubicBezTo>
                  <a:pt x="4231662" y="227670"/>
                  <a:pt x="4246122" y="227901"/>
                  <a:pt x="4260581" y="227901"/>
                </a:cubicBezTo>
                <a:cubicBezTo>
                  <a:pt x="4267112" y="227901"/>
                  <a:pt x="4273642" y="227670"/>
                  <a:pt x="4266645" y="232298"/>
                </a:cubicBezTo>
                <a:cubicBezTo>
                  <a:pt x="4247988" y="231141"/>
                  <a:pt x="4226997" y="236927"/>
                  <a:pt x="4209738" y="228827"/>
                </a:cubicBezTo>
                <a:close/>
                <a:moveTo>
                  <a:pt x="3701773" y="100616"/>
                </a:moveTo>
                <a:lnTo>
                  <a:pt x="3707371" y="100616"/>
                </a:lnTo>
                <a:lnTo>
                  <a:pt x="3726301" y="100616"/>
                </a:lnTo>
                <a:lnTo>
                  <a:pt x="3741248" y="100825"/>
                </a:lnTo>
                <a:lnTo>
                  <a:pt x="3768943" y="102699"/>
                </a:lnTo>
                <a:cubicBezTo>
                  <a:pt x="3760079" y="102467"/>
                  <a:pt x="3751684" y="101773"/>
                  <a:pt x="3742821" y="100847"/>
                </a:cubicBezTo>
                <a:lnTo>
                  <a:pt x="3741248" y="100825"/>
                </a:lnTo>
                <a:lnTo>
                  <a:pt x="3738157" y="100616"/>
                </a:lnTo>
                <a:lnTo>
                  <a:pt x="3726301" y="100616"/>
                </a:lnTo>
                <a:lnTo>
                  <a:pt x="3709703" y="100384"/>
                </a:lnTo>
                <a:cubicBezTo>
                  <a:pt x="3707371" y="100616"/>
                  <a:pt x="3704572" y="100385"/>
                  <a:pt x="3701773" y="100384"/>
                </a:cubicBezTo>
                <a:close/>
                <a:moveTo>
                  <a:pt x="4004966" y="227670"/>
                </a:moveTo>
                <a:cubicBezTo>
                  <a:pt x="4004966" y="227438"/>
                  <a:pt x="4004500" y="227207"/>
                  <a:pt x="4004500" y="226975"/>
                </a:cubicBezTo>
                <a:cubicBezTo>
                  <a:pt x="4004500" y="226050"/>
                  <a:pt x="4004966" y="225355"/>
                  <a:pt x="4005433" y="224661"/>
                </a:cubicBezTo>
                <a:cubicBezTo>
                  <a:pt x="4004033" y="225355"/>
                  <a:pt x="4002167" y="225818"/>
                  <a:pt x="4001235" y="226512"/>
                </a:cubicBezTo>
                <a:cubicBezTo>
                  <a:pt x="4000768" y="226975"/>
                  <a:pt x="4002634" y="227670"/>
                  <a:pt x="4004966" y="227670"/>
                </a:cubicBezTo>
                <a:close/>
                <a:moveTo>
                  <a:pt x="3963919" y="233455"/>
                </a:moveTo>
                <a:cubicBezTo>
                  <a:pt x="3966717" y="233687"/>
                  <a:pt x="3969516" y="234149"/>
                  <a:pt x="3972315" y="234612"/>
                </a:cubicBezTo>
                <a:cubicBezTo>
                  <a:pt x="3973248" y="234844"/>
                  <a:pt x="3974180" y="234844"/>
                  <a:pt x="3975114" y="235075"/>
                </a:cubicBezTo>
                <a:cubicBezTo>
                  <a:pt x="3973247" y="234381"/>
                  <a:pt x="3971848" y="233455"/>
                  <a:pt x="3970449" y="232530"/>
                </a:cubicBezTo>
                <a:cubicBezTo>
                  <a:pt x="3968583" y="232992"/>
                  <a:pt x="3966251" y="233224"/>
                  <a:pt x="3963919" y="233455"/>
                </a:cubicBezTo>
                <a:close/>
                <a:moveTo>
                  <a:pt x="4009632" y="271178"/>
                </a:moveTo>
                <a:cubicBezTo>
                  <a:pt x="4020827" y="263773"/>
                  <a:pt x="4031089" y="263310"/>
                  <a:pt x="4041350" y="271410"/>
                </a:cubicBezTo>
                <a:cubicBezTo>
                  <a:pt x="4030622" y="271410"/>
                  <a:pt x="4020360" y="271179"/>
                  <a:pt x="4009632" y="271178"/>
                </a:cubicBezTo>
                <a:close/>
                <a:moveTo>
                  <a:pt x="3874360" y="234844"/>
                </a:moveTo>
                <a:lnTo>
                  <a:pt x="3875294" y="234844"/>
                </a:lnTo>
                <a:cubicBezTo>
                  <a:pt x="3875760" y="234612"/>
                  <a:pt x="3875760" y="234612"/>
                  <a:pt x="3876227" y="234612"/>
                </a:cubicBezTo>
                <a:cubicBezTo>
                  <a:pt x="3875760" y="234612"/>
                  <a:pt x="3874827" y="234612"/>
                  <a:pt x="3874360" y="234844"/>
                </a:cubicBezTo>
                <a:close/>
                <a:moveTo>
                  <a:pt x="3834712" y="235075"/>
                </a:moveTo>
                <a:cubicBezTo>
                  <a:pt x="3844974" y="235075"/>
                  <a:pt x="3855236" y="234844"/>
                  <a:pt x="3865498" y="234381"/>
                </a:cubicBezTo>
                <a:cubicBezTo>
                  <a:pt x="3863632" y="233918"/>
                  <a:pt x="3861766" y="233455"/>
                  <a:pt x="3859901" y="232761"/>
                </a:cubicBezTo>
                <a:cubicBezTo>
                  <a:pt x="3859434" y="232992"/>
                  <a:pt x="3859434" y="232992"/>
                  <a:pt x="3859434" y="233224"/>
                </a:cubicBezTo>
                <a:cubicBezTo>
                  <a:pt x="3851504" y="234612"/>
                  <a:pt x="3843109" y="235075"/>
                  <a:pt x="3834712" y="235075"/>
                </a:cubicBezTo>
                <a:close/>
                <a:moveTo>
                  <a:pt x="4103853" y="336672"/>
                </a:moveTo>
                <a:cubicBezTo>
                  <a:pt x="4103387" y="335284"/>
                  <a:pt x="4103387" y="333895"/>
                  <a:pt x="4103386" y="332506"/>
                </a:cubicBezTo>
                <a:cubicBezTo>
                  <a:pt x="4108984" y="332738"/>
                  <a:pt x="4111783" y="334126"/>
                  <a:pt x="4112249" y="336903"/>
                </a:cubicBezTo>
                <a:cubicBezTo>
                  <a:pt x="4109451" y="336903"/>
                  <a:pt x="4106652" y="336672"/>
                  <a:pt x="4103853" y="336672"/>
                </a:cubicBezTo>
                <a:close/>
                <a:moveTo>
                  <a:pt x="3656527" y="225818"/>
                </a:moveTo>
                <a:cubicBezTo>
                  <a:pt x="3660260" y="226050"/>
                  <a:pt x="3663524" y="226050"/>
                  <a:pt x="3666790" y="225818"/>
                </a:cubicBezTo>
                <a:cubicBezTo>
                  <a:pt x="3668655" y="224892"/>
                  <a:pt x="3670521" y="223735"/>
                  <a:pt x="3671454" y="222578"/>
                </a:cubicBezTo>
                <a:cubicBezTo>
                  <a:pt x="3667723" y="223735"/>
                  <a:pt x="3663058" y="224661"/>
                  <a:pt x="3656527" y="225818"/>
                </a:cubicBezTo>
                <a:close/>
                <a:moveTo>
                  <a:pt x="3782937" y="268401"/>
                </a:moveTo>
                <a:lnTo>
                  <a:pt x="3783106" y="268266"/>
                </a:lnTo>
                <a:lnTo>
                  <a:pt x="3783868" y="267938"/>
                </a:lnTo>
                <a:close/>
                <a:moveTo>
                  <a:pt x="3977970" y="328457"/>
                </a:moveTo>
                <a:cubicBezTo>
                  <a:pt x="3973247" y="328167"/>
                  <a:pt x="3968816" y="326605"/>
                  <a:pt x="3964385" y="324175"/>
                </a:cubicBezTo>
                <a:cubicBezTo>
                  <a:pt x="3973714" y="323944"/>
                  <a:pt x="3983509" y="322324"/>
                  <a:pt x="3993304" y="325101"/>
                </a:cubicBezTo>
                <a:cubicBezTo>
                  <a:pt x="3987707" y="327762"/>
                  <a:pt x="3982693" y="328746"/>
                  <a:pt x="3977970" y="328457"/>
                </a:cubicBezTo>
                <a:close/>
                <a:moveTo>
                  <a:pt x="3924095" y="328398"/>
                </a:moveTo>
                <a:cubicBezTo>
                  <a:pt x="3919372" y="328399"/>
                  <a:pt x="3915174" y="327183"/>
                  <a:pt x="3911676" y="323712"/>
                </a:cubicBezTo>
                <a:cubicBezTo>
                  <a:pt x="3921005" y="323944"/>
                  <a:pt x="3930334" y="322324"/>
                  <a:pt x="3939663" y="325795"/>
                </a:cubicBezTo>
                <a:cubicBezTo>
                  <a:pt x="3934066" y="327183"/>
                  <a:pt x="3928818" y="328398"/>
                  <a:pt x="3924095" y="328398"/>
                </a:cubicBezTo>
                <a:close/>
                <a:moveTo>
                  <a:pt x="3791798" y="330192"/>
                </a:moveTo>
                <a:cubicBezTo>
                  <a:pt x="3795529" y="329961"/>
                  <a:pt x="3799262" y="330192"/>
                  <a:pt x="3802994" y="331118"/>
                </a:cubicBezTo>
                <a:lnTo>
                  <a:pt x="3809991" y="331118"/>
                </a:lnTo>
                <a:cubicBezTo>
                  <a:pt x="3810457" y="330655"/>
                  <a:pt x="3810924" y="330423"/>
                  <a:pt x="3811855" y="330192"/>
                </a:cubicBezTo>
                <a:cubicBezTo>
                  <a:pt x="3815121" y="329729"/>
                  <a:pt x="3817920" y="329266"/>
                  <a:pt x="3821186" y="328803"/>
                </a:cubicBezTo>
                <a:cubicBezTo>
                  <a:pt x="3816055" y="328341"/>
                  <a:pt x="3810457" y="327879"/>
                  <a:pt x="3806259" y="328803"/>
                </a:cubicBezTo>
                <a:cubicBezTo>
                  <a:pt x="3802527" y="328109"/>
                  <a:pt x="3800194" y="326952"/>
                  <a:pt x="3798796" y="325563"/>
                </a:cubicBezTo>
                <a:cubicBezTo>
                  <a:pt x="3798796" y="325795"/>
                  <a:pt x="3798796" y="326026"/>
                  <a:pt x="3798330" y="326258"/>
                </a:cubicBezTo>
                <a:cubicBezTo>
                  <a:pt x="3796930" y="327646"/>
                  <a:pt x="3794598" y="328803"/>
                  <a:pt x="3791798" y="330192"/>
                </a:cubicBezTo>
                <a:close/>
                <a:moveTo>
                  <a:pt x="2697040" y="28642"/>
                </a:moveTo>
                <a:lnTo>
                  <a:pt x="2697973" y="28179"/>
                </a:lnTo>
                <a:lnTo>
                  <a:pt x="2697931" y="28416"/>
                </a:lnTo>
                <a:close/>
                <a:moveTo>
                  <a:pt x="3457820" y="253589"/>
                </a:moveTo>
                <a:cubicBezTo>
                  <a:pt x="3458287" y="253589"/>
                  <a:pt x="3459220" y="253358"/>
                  <a:pt x="3459686" y="253358"/>
                </a:cubicBezTo>
                <a:cubicBezTo>
                  <a:pt x="3458287" y="253358"/>
                  <a:pt x="3457353" y="253127"/>
                  <a:pt x="3456421" y="253127"/>
                </a:cubicBezTo>
                <a:cubicBezTo>
                  <a:pt x="3456887" y="254284"/>
                  <a:pt x="3458754" y="255209"/>
                  <a:pt x="3457820" y="253589"/>
                </a:cubicBezTo>
                <a:close/>
                <a:moveTo>
                  <a:pt x="2696049" y="38969"/>
                </a:moveTo>
                <a:lnTo>
                  <a:pt x="2697931" y="28416"/>
                </a:lnTo>
                <a:lnTo>
                  <a:pt x="2715232" y="24014"/>
                </a:lnTo>
                <a:cubicBezTo>
                  <a:pt x="2718031" y="24939"/>
                  <a:pt x="2720830" y="24708"/>
                  <a:pt x="2722695" y="23319"/>
                </a:cubicBezTo>
                <a:cubicBezTo>
                  <a:pt x="2729225" y="21468"/>
                  <a:pt x="2736689" y="21236"/>
                  <a:pt x="2743685" y="20079"/>
                </a:cubicBezTo>
                <a:lnTo>
                  <a:pt x="2746484" y="20542"/>
                </a:lnTo>
                <a:lnTo>
                  <a:pt x="2748350" y="19385"/>
                </a:lnTo>
                <a:cubicBezTo>
                  <a:pt x="2766541" y="14756"/>
                  <a:pt x="2787531" y="19616"/>
                  <a:pt x="2805723" y="15682"/>
                </a:cubicBezTo>
                <a:cubicBezTo>
                  <a:pt x="2815985" y="16839"/>
                  <a:pt x="2826248" y="16376"/>
                  <a:pt x="2836043" y="14756"/>
                </a:cubicBezTo>
                <a:cubicBezTo>
                  <a:pt x="2850504" y="10822"/>
                  <a:pt x="2867761" y="15219"/>
                  <a:pt x="2882222" y="11286"/>
                </a:cubicBezTo>
                <a:cubicBezTo>
                  <a:pt x="2896215" y="12442"/>
                  <a:pt x="2909742" y="12211"/>
                  <a:pt x="2923270" y="10591"/>
                </a:cubicBezTo>
                <a:cubicBezTo>
                  <a:pt x="2953589" y="5962"/>
                  <a:pt x="2985307" y="11748"/>
                  <a:pt x="3015626" y="7120"/>
                </a:cubicBezTo>
                <a:cubicBezTo>
                  <a:pt x="3058073" y="8276"/>
                  <a:pt x="3100053" y="8045"/>
                  <a:pt x="3142034" y="6194"/>
                </a:cubicBezTo>
                <a:cubicBezTo>
                  <a:pt x="3247919" y="2723"/>
                  <a:pt x="3353803" y="5732"/>
                  <a:pt x="3459220" y="4574"/>
                </a:cubicBezTo>
                <a:cubicBezTo>
                  <a:pt x="3528722" y="3879"/>
                  <a:pt x="3598222" y="7119"/>
                  <a:pt x="3667257" y="2722"/>
                </a:cubicBezTo>
                <a:lnTo>
                  <a:pt x="3666791" y="2954"/>
                </a:lnTo>
                <a:cubicBezTo>
                  <a:pt x="3698509" y="-1444"/>
                  <a:pt x="3730228" y="-286"/>
                  <a:pt x="3762413" y="2259"/>
                </a:cubicBezTo>
                <a:cubicBezTo>
                  <a:pt x="3772675" y="3649"/>
                  <a:pt x="3782936" y="4111"/>
                  <a:pt x="3793665" y="2954"/>
                </a:cubicBezTo>
                <a:cubicBezTo>
                  <a:pt x="3820253" y="7582"/>
                  <a:pt x="3849173" y="1565"/>
                  <a:pt x="3875760" y="6425"/>
                </a:cubicBezTo>
                <a:cubicBezTo>
                  <a:pt x="3900948" y="10129"/>
                  <a:pt x="3925670" y="14294"/>
                  <a:pt x="3952258" y="11516"/>
                </a:cubicBezTo>
                <a:cubicBezTo>
                  <a:pt x="3959256" y="13368"/>
                  <a:pt x="3966252" y="13831"/>
                  <a:pt x="3973249" y="11748"/>
                </a:cubicBezTo>
                <a:cubicBezTo>
                  <a:pt x="3978379" y="8740"/>
                  <a:pt x="3983044" y="8508"/>
                  <a:pt x="3987709" y="12211"/>
                </a:cubicBezTo>
                <a:cubicBezTo>
                  <a:pt x="3999370" y="14526"/>
                  <a:pt x="4011964" y="12674"/>
                  <a:pt x="4023625" y="14294"/>
                </a:cubicBezTo>
                <a:cubicBezTo>
                  <a:pt x="4024558" y="14756"/>
                  <a:pt x="4025491" y="15451"/>
                  <a:pt x="4026424" y="15914"/>
                </a:cubicBezTo>
                <a:cubicBezTo>
                  <a:pt x="4037153" y="14525"/>
                  <a:pt x="4047881" y="12905"/>
                  <a:pt x="4059076" y="14756"/>
                </a:cubicBezTo>
                <a:cubicBezTo>
                  <a:pt x="4067471" y="15219"/>
                  <a:pt x="4075868" y="15451"/>
                  <a:pt x="4084264" y="15914"/>
                </a:cubicBezTo>
                <a:cubicBezTo>
                  <a:pt x="4087063" y="16840"/>
                  <a:pt x="4091260" y="17302"/>
                  <a:pt x="4093126" y="18922"/>
                </a:cubicBezTo>
                <a:cubicBezTo>
                  <a:pt x="4093593" y="18691"/>
                  <a:pt x="4094059" y="18691"/>
                  <a:pt x="4094526" y="18459"/>
                </a:cubicBezTo>
                <a:cubicBezTo>
                  <a:pt x="4109918" y="17533"/>
                  <a:pt x="4123912" y="18692"/>
                  <a:pt x="4132308" y="26096"/>
                </a:cubicBezTo>
                <a:lnTo>
                  <a:pt x="4132308" y="26559"/>
                </a:lnTo>
                <a:cubicBezTo>
                  <a:pt x="4146301" y="20079"/>
                  <a:pt x="4167758" y="26096"/>
                  <a:pt x="4182218" y="20079"/>
                </a:cubicBezTo>
                <a:cubicBezTo>
                  <a:pt x="4184550" y="20542"/>
                  <a:pt x="4186883" y="20543"/>
                  <a:pt x="4189215" y="20079"/>
                </a:cubicBezTo>
                <a:cubicBezTo>
                  <a:pt x="4196678" y="28642"/>
                  <a:pt x="4223265" y="15914"/>
                  <a:pt x="4227464" y="28411"/>
                </a:cubicBezTo>
                <a:cubicBezTo>
                  <a:pt x="4227930" y="29799"/>
                  <a:pt x="4227930" y="31188"/>
                  <a:pt x="4228397" y="32577"/>
                </a:cubicBezTo>
                <a:cubicBezTo>
                  <a:pt x="4231195" y="32808"/>
                  <a:pt x="4233527" y="33502"/>
                  <a:pt x="4234927" y="34891"/>
                </a:cubicBezTo>
                <a:cubicBezTo>
                  <a:pt x="4235393" y="35353"/>
                  <a:pt x="4235393" y="35816"/>
                  <a:pt x="4235393" y="36048"/>
                </a:cubicBezTo>
                <a:cubicBezTo>
                  <a:pt x="4241924" y="36048"/>
                  <a:pt x="4248454" y="36048"/>
                  <a:pt x="4254984" y="36279"/>
                </a:cubicBezTo>
                <a:cubicBezTo>
                  <a:pt x="4254518" y="35816"/>
                  <a:pt x="4254518" y="35585"/>
                  <a:pt x="4254051" y="35122"/>
                </a:cubicBezTo>
                <a:cubicBezTo>
                  <a:pt x="4260115" y="31188"/>
                  <a:pt x="4269910" y="33502"/>
                  <a:pt x="4277374" y="32113"/>
                </a:cubicBezTo>
                <a:cubicBezTo>
                  <a:pt x="4283904" y="33040"/>
                  <a:pt x="4291367" y="33733"/>
                  <a:pt x="4295099" y="37205"/>
                </a:cubicBezTo>
                <a:cubicBezTo>
                  <a:pt x="4292300" y="37899"/>
                  <a:pt x="4289968" y="38593"/>
                  <a:pt x="4287169" y="39288"/>
                </a:cubicBezTo>
                <a:cubicBezTo>
                  <a:pt x="4306760" y="41139"/>
                  <a:pt x="4329150" y="38131"/>
                  <a:pt x="4342678" y="48545"/>
                </a:cubicBezTo>
                <a:cubicBezTo>
                  <a:pt x="4343143" y="49239"/>
                  <a:pt x="4343143" y="49702"/>
                  <a:pt x="4343143" y="50165"/>
                </a:cubicBezTo>
                <a:lnTo>
                  <a:pt x="4373928" y="50859"/>
                </a:lnTo>
                <a:cubicBezTo>
                  <a:pt x="4377661" y="49702"/>
                  <a:pt x="4381858" y="48313"/>
                  <a:pt x="4385590" y="46925"/>
                </a:cubicBezTo>
                <a:cubicBezTo>
                  <a:pt x="4389789" y="46925"/>
                  <a:pt x="4393987" y="46693"/>
                  <a:pt x="4398185" y="46694"/>
                </a:cubicBezTo>
                <a:cubicBezTo>
                  <a:pt x="4404715" y="48545"/>
                  <a:pt x="4412645" y="48082"/>
                  <a:pt x="4418242" y="50628"/>
                </a:cubicBezTo>
                <a:cubicBezTo>
                  <a:pt x="4405648" y="58496"/>
                  <a:pt x="4389322" y="54099"/>
                  <a:pt x="4373929" y="54331"/>
                </a:cubicBezTo>
                <a:cubicBezTo>
                  <a:pt x="4371131" y="54331"/>
                  <a:pt x="4368332" y="54793"/>
                  <a:pt x="4366000" y="55488"/>
                </a:cubicBezTo>
                <a:cubicBezTo>
                  <a:pt x="4358070" y="55256"/>
                  <a:pt x="4349674" y="54793"/>
                  <a:pt x="4341743" y="54562"/>
                </a:cubicBezTo>
                <a:cubicBezTo>
                  <a:pt x="4341277" y="55026"/>
                  <a:pt x="4340811" y="55256"/>
                  <a:pt x="4340345" y="55719"/>
                </a:cubicBezTo>
                <a:cubicBezTo>
                  <a:pt x="4328684" y="57571"/>
                  <a:pt x="4316555" y="57802"/>
                  <a:pt x="4304894" y="55488"/>
                </a:cubicBezTo>
                <a:cubicBezTo>
                  <a:pt x="4277374" y="53636"/>
                  <a:pt x="4249853" y="52942"/>
                  <a:pt x="4222333" y="54563"/>
                </a:cubicBezTo>
                <a:cubicBezTo>
                  <a:pt x="4183151" y="49702"/>
                  <a:pt x="4143036" y="55951"/>
                  <a:pt x="4103855" y="51091"/>
                </a:cubicBezTo>
                <a:cubicBezTo>
                  <a:pt x="4073536" y="49933"/>
                  <a:pt x="4042750" y="48545"/>
                  <a:pt x="4012430" y="50396"/>
                </a:cubicBezTo>
                <a:cubicBezTo>
                  <a:pt x="3973249" y="45536"/>
                  <a:pt x="3933134" y="51553"/>
                  <a:pt x="3893951" y="46925"/>
                </a:cubicBezTo>
                <a:cubicBezTo>
                  <a:pt x="3834246" y="45768"/>
                  <a:pt x="3775007" y="42991"/>
                  <a:pt x="3715302" y="46231"/>
                </a:cubicBezTo>
                <a:cubicBezTo>
                  <a:pt x="3704106" y="43916"/>
                  <a:pt x="3692445" y="44379"/>
                  <a:pt x="3680784" y="44379"/>
                </a:cubicBezTo>
                <a:lnTo>
                  <a:pt x="2892483" y="44379"/>
                </a:lnTo>
                <a:cubicBezTo>
                  <a:pt x="2880822" y="44379"/>
                  <a:pt x="2869161" y="43917"/>
                  <a:pt x="2857966" y="46231"/>
                </a:cubicBezTo>
                <a:cubicBezTo>
                  <a:pt x="2820649" y="43453"/>
                  <a:pt x="2782867" y="43453"/>
                  <a:pt x="2745551" y="46231"/>
                </a:cubicBezTo>
                <a:cubicBezTo>
                  <a:pt x="2735289" y="43916"/>
                  <a:pt x="2723628" y="45305"/>
                  <a:pt x="2713366" y="43685"/>
                </a:cubicBezTo>
                <a:cubicBezTo>
                  <a:pt x="2706369" y="42644"/>
                  <a:pt x="2699605" y="41313"/>
                  <a:pt x="2696049" y="38969"/>
                </a:cubicBezTo>
                <a:close/>
                <a:moveTo>
                  <a:pt x="3649997" y="323481"/>
                </a:moveTo>
                <a:cubicBezTo>
                  <a:pt x="3650464" y="323249"/>
                  <a:pt x="3650464" y="323249"/>
                  <a:pt x="3650464" y="323018"/>
                </a:cubicBezTo>
                <a:lnTo>
                  <a:pt x="3649065" y="323018"/>
                </a:lnTo>
                <a:close/>
                <a:moveTo>
                  <a:pt x="3831505" y="428288"/>
                </a:moveTo>
                <a:lnTo>
                  <a:pt x="3830981" y="428087"/>
                </a:lnTo>
                <a:lnTo>
                  <a:pt x="3831914" y="428318"/>
                </a:lnTo>
                <a:close/>
                <a:moveTo>
                  <a:pt x="3850105" y="445212"/>
                </a:moveTo>
                <a:cubicBezTo>
                  <a:pt x="3838444" y="434103"/>
                  <a:pt x="3860367" y="435723"/>
                  <a:pt x="3869696" y="432483"/>
                </a:cubicBezTo>
                <a:cubicBezTo>
                  <a:pt x="3899549" y="432483"/>
                  <a:pt x="3929869" y="432715"/>
                  <a:pt x="3960188" y="432715"/>
                </a:cubicBezTo>
                <a:cubicBezTo>
                  <a:pt x="3969517" y="435029"/>
                  <a:pt x="3981179" y="432946"/>
                  <a:pt x="3990507" y="436418"/>
                </a:cubicBezTo>
                <a:cubicBezTo>
                  <a:pt x="3995638" y="439426"/>
                  <a:pt x="3995638" y="442203"/>
                  <a:pt x="3990974" y="445212"/>
                </a:cubicBezTo>
                <a:cubicBezTo>
                  <a:pt x="3987242" y="446832"/>
                  <a:pt x="3983511" y="448683"/>
                  <a:pt x="3978379" y="448915"/>
                </a:cubicBezTo>
                <a:cubicBezTo>
                  <a:pt x="3973714" y="449378"/>
                  <a:pt x="3969050" y="449609"/>
                  <a:pt x="3964385" y="450072"/>
                </a:cubicBezTo>
                <a:cubicBezTo>
                  <a:pt x="3938264" y="452386"/>
                  <a:pt x="3912143" y="452387"/>
                  <a:pt x="3886022" y="450072"/>
                </a:cubicBezTo>
                <a:cubicBezTo>
                  <a:pt x="3880425" y="449609"/>
                  <a:pt x="3875294" y="449378"/>
                  <a:pt x="3869696" y="449146"/>
                </a:cubicBezTo>
                <a:cubicBezTo>
                  <a:pt x="3864099" y="447063"/>
                  <a:pt x="3856169" y="447526"/>
                  <a:pt x="3850572" y="445212"/>
                </a:cubicBezTo>
                <a:close/>
                <a:moveTo>
                  <a:pt x="4649861" y="695496"/>
                </a:moveTo>
                <a:lnTo>
                  <a:pt x="4649888" y="695266"/>
                </a:lnTo>
                <a:lnTo>
                  <a:pt x="4649888" y="695497"/>
                </a:lnTo>
                <a:close/>
                <a:moveTo>
                  <a:pt x="4703996" y="716557"/>
                </a:moveTo>
                <a:cubicBezTo>
                  <a:pt x="4703063" y="715169"/>
                  <a:pt x="4703063" y="713780"/>
                  <a:pt x="4703997" y="712623"/>
                </a:cubicBezTo>
                <a:cubicBezTo>
                  <a:pt x="4706795" y="712392"/>
                  <a:pt x="4709594" y="712392"/>
                  <a:pt x="4712393" y="712392"/>
                </a:cubicBezTo>
                <a:cubicBezTo>
                  <a:pt x="4714725" y="713780"/>
                  <a:pt x="4714725" y="715400"/>
                  <a:pt x="4712393" y="716789"/>
                </a:cubicBezTo>
                <a:cubicBezTo>
                  <a:pt x="4709594" y="716557"/>
                  <a:pt x="4706795" y="716557"/>
                  <a:pt x="4703996" y="716557"/>
                </a:cubicBezTo>
                <a:close/>
                <a:moveTo>
                  <a:pt x="4633563" y="699432"/>
                </a:moveTo>
                <a:cubicBezTo>
                  <a:pt x="4634496" y="696886"/>
                  <a:pt x="4636945" y="695844"/>
                  <a:pt x="4639976" y="695468"/>
                </a:cubicBezTo>
                <a:lnTo>
                  <a:pt x="4649861" y="695496"/>
                </a:lnTo>
                <a:lnTo>
                  <a:pt x="4649422" y="699200"/>
                </a:lnTo>
                <a:cubicBezTo>
                  <a:pt x="4644290" y="699200"/>
                  <a:pt x="4638693" y="699432"/>
                  <a:pt x="4633563" y="699432"/>
                </a:cubicBezTo>
                <a:close/>
                <a:moveTo>
                  <a:pt x="4921362" y="790150"/>
                </a:moveTo>
                <a:cubicBezTo>
                  <a:pt x="4919496" y="789226"/>
                  <a:pt x="4919030" y="788300"/>
                  <a:pt x="4919496" y="787374"/>
                </a:cubicBezTo>
                <a:cubicBezTo>
                  <a:pt x="4920429" y="786449"/>
                  <a:pt x="4920895" y="785986"/>
                  <a:pt x="4921362" y="785986"/>
                </a:cubicBezTo>
                <a:lnTo>
                  <a:pt x="4939087" y="785986"/>
                </a:lnTo>
                <a:lnTo>
                  <a:pt x="4939087" y="790383"/>
                </a:lnTo>
                <a:cubicBezTo>
                  <a:pt x="4933489" y="790383"/>
                  <a:pt x="4927426" y="790383"/>
                  <a:pt x="4921362" y="790150"/>
                </a:cubicBezTo>
                <a:close/>
                <a:moveTo>
                  <a:pt x="4396140" y="639724"/>
                </a:moveTo>
                <a:lnTo>
                  <a:pt x="4398939" y="638335"/>
                </a:lnTo>
                <a:lnTo>
                  <a:pt x="4397540" y="638335"/>
                </a:lnTo>
                <a:lnTo>
                  <a:pt x="4397540" y="638566"/>
                </a:lnTo>
                <a:cubicBezTo>
                  <a:pt x="4397540" y="638798"/>
                  <a:pt x="4397074" y="638798"/>
                  <a:pt x="4397074" y="638798"/>
                </a:cubicBezTo>
                <a:cubicBezTo>
                  <a:pt x="4397074" y="639261"/>
                  <a:pt x="4396607" y="639492"/>
                  <a:pt x="4396140" y="639724"/>
                </a:cubicBezTo>
                <a:close/>
                <a:moveTo>
                  <a:pt x="3719500" y="443129"/>
                </a:moveTo>
                <a:cubicBezTo>
                  <a:pt x="3719500" y="441046"/>
                  <a:pt x="3719034" y="439195"/>
                  <a:pt x="3719033" y="437112"/>
                </a:cubicBezTo>
                <a:cubicBezTo>
                  <a:pt x="3721365" y="435261"/>
                  <a:pt x="3724164" y="433641"/>
                  <a:pt x="3726962" y="432021"/>
                </a:cubicBezTo>
                <a:lnTo>
                  <a:pt x="3727429" y="432021"/>
                </a:lnTo>
                <a:cubicBezTo>
                  <a:pt x="3731161" y="430401"/>
                  <a:pt x="3734426" y="428781"/>
                  <a:pt x="3739557" y="428318"/>
                </a:cubicBezTo>
                <a:cubicBezTo>
                  <a:pt x="3741889" y="429012"/>
                  <a:pt x="3743755" y="428781"/>
                  <a:pt x="3745155" y="427624"/>
                </a:cubicBezTo>
                <a:cubicBezTo>
                  <a:pt x="3759614" y="426235"/>
                  <a:pt x="3774074" y="425194"/>
                  <a:pt x="3788534" y="425107"/>
                </a:cubicBezTo>
                <a:lnTo>
                  <a:pt x="3831505" y="428288"/>
                </a:lnTo>
                <a:lnTo>
                  <a:pt x="3841243" y="432021"/>
                </a:lnTo>
                <a:cubicBezTo>
                  <a:pt x="3854304" y="442666"/>
                  <a:pt x="3831913" y="441509"/>
                  <a:pt x="3823051" y="445212"/>
                </a:cubicBezTo>
                <a:cubicBezTo>
                  <a:pt x="3788534" y="447064"/>
                  <a:pt x="3753550" y="451461"/>
                  <a:pt x="3719500" y="443129"/>
                </a:cubicBezTo>
                <a:close/>
                <a:moveTo>
                  <a:pt x="4845798" y="792928"/>
                </a:moveTo>
                <a:lnTo>
                  <a:pt x="4846730" y="792928"/>
                </a:lnTo>
                <a:cubicBezTo>
                  <a:pt x="4846730" y="792928"/>
                  <a:pt x="4847197" y="792928"/>
                  <a:pt x="4847197" y="792697"/>
                </a:cubicBezTo>
                <a:cubicBezTo>
                  <a:pt x="4850929" y="790846"/>
                  <a:pt x="4849062" y="790151"/>
                  <a:pt x="4845331" y="792003"/>
                </a:cubicBezTo>
                <a:cubicBezTo>
                  <a:pt x="4843465" y="791540"/>
                  <a:pt x="4842066" y="791077"/>
                  <a:pt x="4841133" y="790383"/>
                </a:cubicBezTo>
                <a:cubicBezTo>
                  <a:pt x="4840667" y="790614"/>
                  <a:pt x="4840666" y="790846"/>
                  <a:pt x="4840200" y="791077"/>
                </a:cubicBezTo>
                <a:cubicBezTo>
                  <a:pt x="4841133" y="791540"/>
                  <a:pt x="4842066" y="792003"/>
                  <a:pt x="4843465" y="792234"/>
                </a:cubicBezTo>
                <a:cubicBezTo>
                  <a:pt x="4844864" y="792466"/>
                  <a:pt x="4845331" y="792697"/>
                  <a:pt x="4845798" y="792928"/>
                </a:cubicBezTo>
                <a:close/>
                <a:moveTo>
                  <a:pt x="4523481" y="698969"/>
                </a:moveTo>
                <a:cubicBezTo>
                  <a:pt x="4517417" y="698275"/>
                  <a:pt x="4513686" y="696192"/>
                  <a:pt x="4511820" y="693415"/>
                </a:cubicBezTo>
                <a:lnTo>
                  <a:pt x="4512287" y="692489"/>
                </a:lnTo>
                <a:cubicBezTo>
                  <a:pt x="4513219" y="690406"/>
                  <a:pt x="4515551" y="689712"/>
                  <a:pt x="4519750" y="690175"/>
                </a:cubicBezTo>
                <a:lnTo>
                  <a:pt x="4546337" y="690175"/>
                </a:lnTo>
                <a:cubicBezTo>
                  <a:pt x="4550535" y="689712"/>
                  <a:pt x="4555200" y="689943"/>
                  <a:pt x="4555666" y="692489"/>
                </a:cubicBezTo>
                <a:cubicBezTo>
                  <a:pt x="4556599" y="696423"/>
                  <a:pt x="4550069" y="698043"/>
                  <a:pt x="4543539" y="698969"/>
                </a:cubicBezTo>
                <a:close/>
                <a:moveTo>
                  <a:pt x="4877982" y="859811"/>
                </a:moveTo>
                <a:cubicBezTo>
                  <a:pt x="4875650" y="858423"/>
                  <a:pt x="4875650" y="856803"/>
                  <a:pt x="4877982" y="855414"/>
                </a:cubicBezTo>
                <a:cubicBezTo>
                  <a:pt x="4882180" y="855876"/>
                  <a:pt x="4888710" y="854488"/>
                  <a:pt x="4888711" y="858423"/>
                </a:cubicBezTo>
                <a:cubicBezTo>
                  <a:pt x="4888710" y="858885"/>
                  <a:pt x="4881713" y="859348"/>
                  <a:pt x="4877982" y="859811"/>
                </a:cubicBezTo>
                <a:close/>
                <a:moveTo>
                  <a:pt x="4773964" y="842454"/>
                </a:moveTo>
                <a:cubicBezTo>
                  <a:pt x="4773031" y="841065"/>
                  <a:pt x="4773031" y="839677"/>
                  <a:pt x="4773964" y="838288"/>
                </a:cubicBezTo>
                <a:cubicBezTo>
                  <a:pt x="4779561" y="838057"/>
                  <a:pt x="4785159" y="838056"/>
                  <a:pt x="4790756" y="838288"/>
                </a:cubicBezTo>
                <a:cubicBezTo>
                  <a:pt x="4792622" y="839214"/>
                  <a:pt x="4793088" y="840140"/>
                  <a:pt x="4792622" y="841065"/>
                </a:cubicBezTo>
                <a:cubicBezTo>
                  <a:pt x="4791689" y="841991"/>
                  <a:pt x="4791223" y="842454"/>
                  <a:pt x="4790756" y="842454"/>
                </a:cubicBezTo>
                <a:close/>
                <a:moveTo>
                  <a:pt x="4382145" y="729517"/>
                </a:moveTo>
                <a:cubicBezTo>
                  <a:pt x="4378881" y="728592"/>
                  <a:pt x="4377947" y="727897"/>
                  <a:pt x="4378880" y="726972"/>
                </a:cubicBezTo>
                <a:cubicBezTo>
                  <a:pt x="4380280" y="726046"/>
                  <a:pt x="4381213" y="725814"/>
                  <a:pt x="4382146" y="725814"/>
                </a:cubicBezTo>
                <a:cubicBezTo>
                  <a:pt x="4390542" y="725814"/>
                  <a:pt x="4398471" y="725582"/>
                  <a:pt x="4406401" y="725583"/>
                </a:cubicBezTo>
                <a:cubicBezTo>
                  <a:pt x="4405468" y="731369"/>
                  <a:pt x="4396139" y="730443"/>
                  <a:pt x="4388676" y="730905"/>
                </a:cubicBezTo>
                <a:cubicBezTo>
                  <a:pt x="4386810" y="729980"/>
                  <a:pt x="4384944" y="729517"/>
                  <a:pt x="4382145" y="729517"/>
                </a:cubicBezTo>
                <a:close/>
                <a:moveTo>
                  <a:pt x="4570126" y="795011"/>
                </a:moveTo>
                <a:cubicBezTo>
                  <a:pt x="4571058" y="794548"/>
                  <a:pt x="4572458" y="794317"/>
                  <a:pt x="4573390" y="794086"/>
                </a:cubicBezTo>
                <a:lnTo>
                  <a:pt x="4567326" y="794086"/>
                </a:lnTo>
                <a:cubicBezTo>
                  <a:pt x="4567794" y="794548"/>
                  <a:pt x="4569658" y="795243"/>
                  <a:pt x="4570126" y="795011"/>
                </a:cubicBezTo>
                <a:close/>
                <a:moveTo>
                  <a:pt x="3211067" y="399852"/>
                </a:moveTo>
                <a:cubicBezTo>
                  <a:pt x="3227394" y="401935"/>
                  <a:pt x="3243253" y="398232"/>
                  <a:pt x="3259112" y="396612"/>
                </a:cubicBezTo>
                <a:cubicBezTo>
                  <a:pt x="3261911" y="396380"/>
                  <a:pt x="3264710" y="396380"/>
                  <a:pt x="3267508" y="396149"/>
                </a:cubicBezTo>
                <a:cubicBezTo>
                  <a:pt x="3266109" y="395686"/>
                  <a:pt x="3265176" y="393603"/>
                  <a:pt x="3266109" y="392677"/>
                </a:cubicBezTo>
                <a:cubicBezTo>
                  <a:pt x="3267508" y="391289"/>
                  <a:pt x="3268908" y="390595"/>
                  <a:pt x="3270306" y="389900"/>
                </a:cubicBezTo>
                <a:cubicBezTo>
                  <a:pt x="3260045" y="390363"/>
                  <a:pt x="3249783" y="389438"/>
                  <a:pt x="3239055" y="388512"/>
                </a:cubicBezTo>
                <a:lnTo>
                  <a:pt x="3230031" y="387768"/>
                </a:lnTo>
                <a:lnTo>
                  <a:pt x="3220397" y="386429"/>
                </a:lnTo>
                <a:lnTo>
                  <a:pt x="3211835" y="386266"/>
                </a:lnTo>
                <a:lnTo>
                  <a:pt x="3211709" y="386255"/>
                </a:lnTo>
                <a:cubicBezTo>
                  <a:pt x="3202439" y="386371"/>
                  <a:pt x="3193110" y="386776"/>
                  <a:pt x="3184014" y="385735"/>
                </a:cubicBezTo>
                <a:lnTo>
                  <a:pt x="3211835" y="386266"/>
                </a:lnTo>
                <a:lnTo>
                  <a:pt x="3230031" y="387768"/>
                </a:lnTo>
                <a:lnTo>
                  <a:pt x="3232058" y="388049"/>
                </a:lnTo>
                <a:cubicBezTo>
                  <a:pt x="3233457" y="390132"/>
                  <a:pt x="3232524" y="391983"/>
                  <a:pt x="3230658" y="393835"/>
                </a:cubicBezTo>
                <a:cubicBezTo>
                  <a:pt x="3227394" y="395223"/>
                  <a:pt x="3223662" y="396149"/>
                  <a:pt x="3219930" y="396843"/>
                </a:cubicBezTo>
                <a:cubicBezTo>
                  <a:pt x="3217131" y="398232"/>
                  <a:pt x="3208269" y="399389"/>
                  <a:pt x="3211067" y="399852"/>
                </a:cubicBezTo>
                <a:close/>
                <a:moveTo>
                  <a:pt x="4530011" y="791540"/>
                </a:moveTo>
                <a:cubicBezTo>
                  <a:pt x="4530478" y="791077"/>
                  <a:pt x="4530943" y="790846"/>
                  <a:pt x="4530943" y="790383"/>
                </a:cubicBezTo>
                <a:lnTo>
                  <a:pt x="4529544" y="789688"/>
                </a:lnTo>
                <a:cubicBezTo>
                  <a:pt x="4529544" y="790383"/>
                  <a:pt x="4530011" y="790846"/>
                  <a:pt x="4530011" y="791540"/>
                </a:cubicBezTo>
                <a:close/>
                <a:moveTo>
                  <a:pt x="4669946" y="841991"/>
                </a:moveTo>
                <a:cubicBezTo>
                  <a:pt x="4663882" y="840834"/>
                  <a:pt x="4663882" y="839677"/>
                  <a:pt x="4669946" y="838289"/>
                </a:cubicBezTo>
                <a:cubicBezTo>
                  <a:pt x="4697468" y="838520"/>
                  <a:pt x="4724988" y="838520"/>
                  <a:pt x="4752509" y="838520"/>
                </a:cubicBezTo>
                <a:cubicBezTo>
                  <a:pt x="4754841" y="838983"/>
                  <a:pt x="4757640" y="839677"/>
                  <a:pt x="4759972" y="840140"/>
                </a:cubicBezTo>
                <a:cubicBezTo>
                  <a:pt x="4757640" y="840834"/>
                  <a:pt x="4755307" y="841297"/>
                  <a:pt x="4752508" y="841760"/>
                </a:cubicBezTo>
                <a:cubicBezTo>
                  <a:pt x="4724988" y="841760"/>
                  <a:pt x="4697468" y="841991"/>
                  <a:pt x="4669946" y="841991"/>
                </a:cubicBezTo>
                <a:close/>
                <a:moveTo>
                  <a:pt x="4710528" y="860043"/>
                </a:moveTo>
                <a:cubicBezTo>
                  <a:pt x="4710062" y="852868"/>
                  <a:pt x="4721257" y="855183"/>
                  <a:pt x="4729186" y="854489"/>
                </a:cubicBezTo>
                <a:cubicBezTo>
                  <a:pt x="4731985" y="854489"/>
                  <a:pt x="4735250" y="854720"/>
                  <a:pt x="4738049" y="854951"/>
                </a:cubicBezTo>
                <a:cubicBezTo>
                  <a:pt x="4746445" y="852637"/>
                  <a:pt x="4755308" y="853100"/>
                  <a:pt x="4763704" y="854489"/>
                </a:cubicBezTo>
                <a:cubicBezTo>
                  <a:pt x="4768835" y="854951"/>
                  <a:pt x="4773499" y="855414"/>
                  <a:pt x="4778630" y="855877"/>
                </a:cubicBezTo>
                <a:cubicBezTo>
                  <a:pt x="4784694" y="857034"/>
                  <a:pt x="4784694" y="858191"/>
                  <a:pt x="4778630" y="859349"/>
                </a:cubicBezTo>
                <a:close/>
                <a:moveTo>
                  <a:pt x="4239413" y="729286"/>
                </a:moveTo>
                <a:lnTo>
                  <a:pt x="4239631" y="729069"/>
                </a:lnTo>
                <a:lnTo>
                  <a:pt x="4240345" y="728823"/>
                </a:lnTo>
                <a:close/>
                <a:moveTo>
                  <a:pt x="4676476" y="859811"/>
                </a:moveTo>
                <a:cubicBezTo>
                  <a:pt x="4685338" y="850785"/>
                  <a:pt x="4694201" y="851480"/>
                  <a:pt x="4703064" y="859811"/>
                </a:cubicBezTo>
                <a:close/>
                <a:moveTo>
                  <a:pt x="4591116" y="838520"/>
                </a:moveTo>
                <a:cubicBezTo>
                  <a:pt x="4592516" y="836900"/>
                  <a:pt x="4594848" y="836437"/>
                  <a:pt x="4598113" y="837363"/>
                </a:cubicBezTo>
                <a:cubicBezTo>
                  <a:pt x="4613039" y="837363"/>
                  <a:pt x="4627499" y="837594"/>
                  <a:pt x="4641959" y="837594"/>
                </a:cubicBezTo>
                <a:cubicBezTo>
                  <a:pt x="4648489" y="837594"/>
                  <a:pt x="4655020" y="837363"/>
                  <a:pt x="4648023" y="841991"/>
                </a:cubicBezTo>
                <a:cubicBezTo>
                  <a:pt x="4629365" y="840834"/>
                  <a:pt x="4608375" y="846620"/>
                  <a:pt x="4591116" y="838520"/>
                </a:cubicBezTo>
                <a:close/>
                <a:moveTo>
                  <a:pt x="2134967" y="122370"/>
                </a:moveTo>
                <a:lnTo>
                  <a:pt x="2139164" y="122370"/>
                </a:lnTo>
                <a:cubicBezTo>
                  <a:pt x="2143829" y="122601"/>
                  <a:pt x="2139165" y="117278"/>
                  <a:pt x="2139632" y="120287"/>
                </a:cubicBezTo>
                <a:cubicBezTo>
                  <a:pt x="2139631" y="121444"/>
                  <a:pt x="2138232" y="121444"/>
                  <a:pt x="2136366" y="121676"/>
                </a:cubicBezTo>
                <a:cubicBezTo>
                  <a:pt x="2135433" y="121676"/>
                  <a:pt x="2134966" y="121907"/>
                  <a:pt x="2134034" y="121907"/>
                </a:cubicBezTo>
                <a:close/>
                <a:moveTo>
                  <a:pt x="4083151" y="710309"/>
                </a:moveTo>
                <a:lnTo>
                  <a:pt x="4088748" y="710309"/>
                </a:lnTo>
                <a:lnTo>
                  <a:pt x="4107670" y="710309"/>
                </a:lnTo>
                <a:lnTo>
                  <a:pt x="4122628" y="710518"/>
                </a:lnTo>
                <a:lnTo>
                  <a:pt x="4150321" y="712392"/>
                </a:lnTo>
                <a:cubicBezTo>
                  <a:pt x="4141457" y="712160"/>
                  <a:pt x="4133062" y="711466"/>
                  <a:pt x="4124199" y="710540"/>
                </a:cubicBezTo>
                <a:lnTo>
                  <a:pt x="4122628" y="710518"/>
                </a:lnTo>
                <a:lnTo>
                  <a:pt x="4119534" y="710309"/>
                </a:lnTo>
                <a:lnTo>
                  <a:pt x="4107670" y="710309"/>
                </a:lnTo>
                <a:lnTo>
                  <a:pt x="4091081" y="710077"/>
                </a:lnTo>
                <a:cubicBezTo>
                  <a:pt x="4088748" y="710309"/>
                  <a:pt x="4085950" y="710077"/>
                  <a:pt x="4083151" y="710077"/>
                </a:cubicBezTo>
                <a:close/>
                <a:moveTo>
                  <a:pt x="4386344" y="837363"/>
                </a:moveTo>
                <a:cubicBezTo>
                  <a:pt x="4386344" y="837131"/>
                  <a:pt x="4385878" y="836900"/>
                  <a:pt x="4385878" y="836668"/>
                </a:cubicBezTo>
                <a:cubicBezTo>
                  <a:pt x="4385877" y="835743"/>
                  <a:pt x="4386344" y="835048"/>
                  <a:pt x="4386810" y="834354"/>
                </a:cubicBezTo>
                <a:cubicBezTo>
                  <a:pt x="4385411" y="835048"/>
                  <a:pt x="4383545" y="835511"/>
                  <a:pt x="4382613" y="836205"/>
                </a:cubicBezTo>
                <a:cubicBezTo>
                  <a:pt x="4382146" y="836668"/>
                  <a:pt x="4384012" y="837363"/>
                  <a:pt x="4386344" y="837363"/>
                </a:cubicBezTo>
                <a:close/>
                <a:moveTo>
                  <a:pt x="1944189" y="123758"/>
                </a:moveTo>
                <a:lnTo>
                  <a:pt x="1944163" y="123705"/>
                </a:lnTo>
                <a:lnTo>
                  <a:pt x="1944656" y="123527"/>
                </a:lnTo>
                <a:close/>
                <a:moveTo>
                  <a:pt x="4345297" y="843148"/>
                </a:moveTo>
                <a:cubicBezTo>
                  <a:pt x="4348095" y="843380"/>
                  <a:pt x="4350894" y="843842"/>
                  <a:pt x="4353693" y="844305"/>
                </a:cubicBezTo>
                <a:cubicBezTo>
                  <a:pt x="4354626" y="844537"/>
                  <a:pt x="4355558" y="844537"/>
                  <a:pt x="4356491" y="844768"/>
                </a:cubicBezTo>
                <a:cubicBezTo>
                  <a:pt x="4354625" y="844074"/>
                  <a:pt x="4353226" y="843148"/>
                  <a:pt x="4351827" y="842223"/>
                </a:cubicBezTo>
                <a:cubicBezTo>
                  <a:pt x="4349961" y="842685"/>
                  <a:pt x="4347629" y="842917"/>
                  <a:pt x="4345297" y="843148"/>
                </a:cubicBezTo>
                <a:close/>
                <a:moveTo>
                  <a:pt x="4391010" y="880871"/>
                </a:moveTo>
                <a:cubicBezTo>
                  <a:pt x="4402205" y="873466"/>
                  <a:pt x="4412467" y="873003"/>
                  <a:pt x="4422728" y="881103"/>
                </a:cubicBezTo>
                <a:cubicBezTo>
                  <a:pt x="4412000" y="881103"/>
                  <a:pt x="4401738" y="880871"/>
                  <a:pt x="4391010" y="880871"/>
                </a:cubicBezTo>
                <a:close/>
                <a:moveTo>
                  <a:pt x="4255738" y="844537"/>
                </a:moveTo>
                <a:lnTo>
                  <a:pt x="4256671" y="844537"/>
                </a:lnTo>
                <a:cubicBezTo>
                  <a:pt x="4257138" y="844305"/>
                  <a:pt x="4257138" y="844305"/>
                  <a:pt x="4257604" y="844305"/>
                </a:cubicBezTo>
                <a:cubicBezTo>
                  <a:pt x="4257138" y="844305"/>
                  <a:pt x="4256205" y="844305"/>
                  <a:pt x="4255738" y="844537"/>
                </a:cubicBezTo>
                <a:close/>
                <a:moveTo>
                  <a:pt x="4216090" y="844768"/>
                </a:moveTo>
                <a:cubicBezTo>
                  <a:pt x="4226352" y="844768"/>
                  <a:pt x="4236614" y="844537"/>
                  <a:pt x="4246875" y="844074"/>
                </a:cubicBezTo>
                <a:cubicBezTo>
                  <a:pt x="4245010" y="843611"/>
                  <a:pt x="4243144" y="843148"/>
                  <a:pt x="4241279" y="842454"/>
                </a:cubicBezTo>
                <a:cubicBezTo>
                  <a:pt x="4240812" y="842685"/>
                  <a:pt x="4240812" y="842685"/>
                  <a:pt x="4240812" y="842917"/>
                </a:cubicBezTo>
                <a:cubicBezTo>
                  <a:pt x="4232882" y="844305"/>
                  <a:pt x="4224486" y="844768"/>
                  <a:pt x="4216090" y="844768"/>
                </a:cubicBezTo>
                <a:close/>
                <a:moveTo>
                  <a:pt x="4485231" y="946365"/>
                </a:moveTo>
                <a:cubicBezTo>
                  <a:pt x="4484765" y="944977"/>
                  <a:pt x="4484764" y="943588"/>
                  <a:pt x="4484764" y="942199"/>
                </a:cubicBezTo>
                <a:cubicBezTo>
                  <a:pt x="4490362" y="942431"/>
                  <a:pt x="4493160" y="943819"/>
                  <a:pt x="4493627" y="946596"/>
                </a:cubicBezTo>
                <a:cubicBezTo>
                  <a:pt x="4490828" y="946596"/>
                  <a:pt x="4488030" y="946365"/>
                  <a:pt x="4485231" y="946365"/>
                </a:cubicBezTo>
                <a:close/>
                <a:moveTo>
                  <a:pt x="4037905" y="835511"/>
                </a:moveTo>
                <a:cubicBezTo>
                  <a:pt x="4041637" y="835743"/>
                  <a:pt x="4044902" y="835743"/>
                  <a:pt x="4048167" y="835511"/>
                </a:cubicBezTo>
                <a:cubicBezTo>
                  <a:pt x="4050033" y="834585"/>
                  <a:pt x="4051899" y="833428"/>
                  <a:pt x="4052832" y="832271"/>
                </a:cubicBezTo>
                <a:cubicBezTo>
                  <a:pt x="4049100" y="833428"/>
                  <a:pt x="4044436" y="834354"/>
                  <a:pt x="4037905" y="835511"/>
                </a:cubicBezTo>
                <a:close/>
                <a:moveTo>
                  <a:pt x="4164314" y="878094"/>
                </a:moveTo>
                <a:lnTo>
                  <a:pt x="4164484" y="877959"/>
                </a:lnTo>
                <a:lnTo>
                  <a:pt x="4165246" y="877631"/>
                </a:lnTo>
                <a:close/>
                <a:moveTo>
                  <a:pt x="4359347" y="938149"/>
                </a:moveTo>
                <a:cubicBezTo>
                  <a:pt x="4354625" y="937860"/>
                  <a:pt x="4350194" y="936298"/>
                  <a:pt x="4345763" y="933868"/>
                </a:cubicBezTo>
                <a:cubicBezTo>
                  <a:pt x="4355092" y="933637"/>
                  <a:pt x="4364887" y="932017"/>
                  <a:pt x="4374682" y="934794"/>
                </a:cubicBezTo>
                <a:cubicBezTo>
                  <a:pt x="4369085" y="937455"/>
                  <a:pt x="4364070" y="938439"/>
                  <a:pt x="4359347" y="938149"/>
                </a:cubicBezTo>
                <a:close/>
                <a:moveTo>
                  <a:pt x="4305473" y="938091"/>
                </a:moveTo>
                <a:cubicBezTo>
                  <a:pt x="4300750" y="938091"/>
                  <a:pt x="4296552" y="936876"/>
                  <a:pt x="4293054" y="933405"/>
                </a:cubicBezTo>
                <a:cubicBezTo>
                  <a:pt x="4302383" y="933637"/>
                  <a:pt x="4311712" y="932017"/>
                  <a:pt x="4321041" y="935488"/>
                </a:cubicBezTo>
                <a:cubicBezTo>
                  <a:pt x="4315443" y="936876"/>
                  <a:pt x="4310196" y="938091"/>
                  <a:pt x="4305473" y="938091"/>
                </a:cubicBezTo>
                <a:close/>
                <a:moveTo>
                  <a:pt x="1167550" y="29105"/>
                </a:moveTo>
                <a:lnTo>
                  <a:pt x="1168016" y="28873"/>
                </a:lnTo>
                <a:lnTo>
                  <a:pt x="1167665" y="29067"/>
                </a:lnTo>
                <a:close/>
                <a:moveTo>
                  <a:pt x="1177404" y="52914"/>
                </a:moveTo>
                <a:cubicBezTo>
                  <a:pt x="1174197" y="52421"/>
                  <a:pt x="1171282" y="51669"/>
                  <a:pt x="1169882" y="49702"/>
                </a:cubicBezTo>
                <a:cubicBezTo>
                  <a:pt x="1163818" y="49239"/>
                  <a:pt x="1161486" y="47156"/>
                  <a:pt x="1160553" y="44148"/>
                </a:cubicBezTo>
                <a:lnTo>
                  <a:pt x="1161486" y="42760"/>
                </a:lnTo>
                <a:lnTo>
                  <a:pt x="1158221" y="41833"/>
                </a:lnTo>
                <a:cubicBezTo>
                  <a:pt x="1153556" y="38825"/>
                  <a:pt x="1153090" y="36048"/>
                  <a:pt x="1159620" y="33502"/>
                </a:cubicBezTo>
                <a:lnTo>
                  <a:pt x="1167665" y="29067"/>
                </a:lnTo>
                <a:lnTo>
                  <a:pt x="1179211" y="25171"/>
                </a:lnTo>
                <a:lnTo>
                  <a:pt x="1182476" y="25633"/>
                </a:lnTo>
                <a:lnTo>
                  <a:pt x="1184808" y="24476"/>
                </a:lnTo>
                <a:cubicBezTo>
                  <a:pt x="1216995" y="21005"/>
                  <a:pt x="1248712" y="21236"/>
                  <a:pt x="1280898" y="24245"/>
                </a:cubicBezTo>
                <a:cubicBezTo>
                  <a:pt x="1283230" y="25402"/>
                  <a:pt x="1285562" y="25633"/>
                  <a:pt x="1288361" y="24708"/>
                </a:cubicBezTo>
                <a:cubicBezTo>
                  <a:pt x="1296291" y="28179"/>
                  <a:pt x="1308418" y="24939"/>
                  <a:pt x="1315881" y="29105"/>
                </a:cubicBezTo>
                <a:lnTo>
                  <a:pt x="1315416" y="29105"/>
                </a:lnTo>
                <a:cubicBezTo>
                  <a:pt x="1320546" y="31420"/>
                  <a:pt x="1328942" y="30725"/>
                  <a:pt x="1333140" y="33734"/>
                </a:cubicBezTo>
                <a:cubicBezTo>
                  <a:pt x="1336406" y="34660"/>
                  <a:pt x="1339204" y="36279"/>
                  <a:pt x="1342470" y="37436"/>
                </a:cubicBezTo>
                <a:lnTo>
                  <a:pt x="1342935" y="37668"/>
                </a:lnTo>
                <a:cubicBezTo>
                  <a:pt x="1345735" y="39288"/>
                  <a:pt x="1348533" y="40676"/>
                  <a:pt x="1351332" y="42065"/>
                </a:cubicBezTo>
                <a:cubicBezTo>
                  <a:pt x="1355063" y="43916"/>
                  <a:pt x="1358328" y="45768"/>
                  <a:pt x="1358795" y="48313"/>
                </a:cubicBezTo>
                <a:cubicBezTo>
                  <a:pt x="1358795" y="50165"/>
                  <a:pt x="1359261" y="52248"/>
                  <a:pt x="1359261" y="54099"/>
                </a:cubicBezTo>
                <a:cubicBezTo>
                  <a:pt x="1357396" y="56182"/>
                  <a:pt x="1355063" y="57802"/>
                  <a:pt x="1350399" y="58728"/>
                </a:cubicBezTo>
                <a:cubicBezTo>
                  <a:pt x="1343402" y="63588"/>
                  <a:pt x="1330808" y="60117"/>
                  <a:pt x="1322878" y="63356"/>
                </a:cubicBezTo>
                <a:cubicBezTo>
                  <a:pt x="1297690" y="63357"/>
                  <a:pt x="1272968" y="63588"/>
                  <a:pt x="1247780" y="63588"/>
                </a:cubicBezTo>
                <a:cubicBezTo>
                  <a:pt x="1237052" y="59190"/>
                  <a:pt x="1222124" y="64050"/>
                  <a:pt x="1211397" y="59422"/>
                </a:cubicBezTo>
                <a:lnTo>
                  <a:pt x="1209530" y="58265"/>
                </a:lnTo>
                <a:lnTo>
                  <a:pt x="1206733" y="58728"/>
                </a:lnTo>
                <a:cubicBezTo>
                  <a:pt x="1199735" y="57571"/>
                  <a:pt x="1191339" y="57802"/>
                  <a:pt x="1185741" y="54331"/>
                </a:cubicBezTo>
                <a:lnTo>
                  <a:pt x="1186674" y="54562"/>
                </a:lnTo>
                <a:cubicBezTo>
                  <a:pt x="1184109" y="53637"/>
                  <a:pt x="1180611" y="53405"/>
                  <a:pt x="1177404" y="52914"/>
                </a:cubicBezTo>
                <a:close/>
                <a:moveTo>
                  <a:pt x="4173176" y="939885"/>
                </a:moveTo>
                <a:cubicBezTo>
                  <a:pt x="4176908" y="939654"/>
                  <a:pt x="4180640" y="939885"/>
                  <a:pt x="4184372" y="940811"/>
                </a:cubicBezTo>
                <a:lnTo>
                  <a:pt x="4191368" y="940811"/>
                </a:lnTo>
                <a:cubicBezTo>
                  <a:pt x="4191835" y="940348"/>
                  <a:pt x="4192301" y="940116"/>
                  <a:pt x="4193233" y="939885"/>
                </a:cubicBezTo>
                <a:cubicBezTo>
                  <a:pt x="4196499" y="939422"/>
                  <a:pt x="4199298" y="938959"/>
                  <a:pt x="4202563" y="938496"/>
                </a:cubicBezTo>
                <a:cubicBezTo>
                  <a:pt x="4197432" y="938034"/>
                  <a:pt x="4191835" y="937571"/>
                  <a:pt x="4187636" y="938496"/>
                </a:cubicBezTo>
                <a:cubicBezTo>
                  <a:pt x="4183904" y="937802"/>
                  <a:pt x="4181572" y="936645"/>
                  <a:pt x="4180173" y="935256"/>
                </a:cubicBezTo>
                <a:cubicBezTo>
                  <a:pt x="4180174" y="935488"/>
                  <a:pt x="4180174" y="935719"/>
                  <a:pt x="4179707" y="935951"/>
                </a:cubicBezTo>
                <a:cubicBezTo>
                  <a:pt x="4178308" y="937339"/>
                  <a:pt x="4175975" y="938496"/>
                  <a:pt x="4173176" y="939885"/>
                </a:cubicBezTo>
                <a:close/>
                <a:moveTo>
                  <a:pt x="3839198" y="863282"/>
                </a:moveTo>
                <a:cubicBezTo>
                  <a:pt x="3839664" y="863282"/>
                  <a:pt x="3840598" y="863051"/>
                  <a:pt x="3841064" y="863051"/>
                </a:cubicBezTo>
                <a:cubicBezTo>
                  <a:pt x="3839665" y="863051"/>
                  <a:pt x="3838732" y="862820"/>
                  <a:pt x="3837799" y="862820"/>
                </a:cubicBezTo>
                <a:cubicBezTo>
                  <a:pt x="3838265" y="863977"/>
                  <a:pt x="3840131" y="864902"/>
                  <a:pt x="3839198" y="863282"/>
                </a:cubicBezTo>
                <a:close/>
                <a:moveTo>
                  <a:pt x="4031375" y="933174"/>
                </a:moveTo>
                <a:cubicBezTo>
                  <a:pt x="4031842" y="932942"/>
                  <a:pt x="4031842" y="932942"/>
                  <a:pt x="4031842" y="932711"/>
                </a:cubicBezTo>
                <a:lnTo>
                  <a:pt x="4030442" y="932711"/>
                </a:lnTo>
                <a:close/>
                <a:moveTo>
                  <a:pt x="1027497" y="62228"/>
                </a:moveTo>
                <a:cubicBezTo>
                  <a:pt x="1022949" y="61042"/>
                  <a:pt x="1020151" y="58728"/>
                  <a:pt x="1020617" y="54099"/>
                </a:cubicBezTo>
                <a:cubicBezTo>
                  <a:pt x="1021550" y="45768"/>
                  <a:pt x="1034145" y="47157"/>
                  <a:pt x="1044407" y="46694"/>
                </a:cubicBezTo>
                <a:cubicBezTo>
                  <a:pt x="1048605" y="48082"/>
                  <a:pt x="1052336" y="49239"/>
                  <a:pt x="1053270" y="51784"/>
                </a:cubicBezTo>
                <a:cubicBezTo>
                  <a:pt x="1064464" y="57802"/>
                  <a:pt x="1053735" y="60579"/>
                  <a:pt x="1044873" y="63587"/>
                </a:cubicBezTo>
                <a:cubicBezTo>
                  <a:pt x="1038343" y="63472"/>
                  <a:pt x="1032045" y="63414"/>
                  <a:pt x="1027497" y="62228"/>
                </a:cubicBezTo>
                <a:close/>
                <a:moveTo>
                  <a:pt x="4212882" y="1037981"/>
                </a:moveTo>
                <a:lnTo>
                  <a:pt x="4212359" y="1037780"/>
                </a:lnTo>
                <a:lnTo>
                  <a:pt x="4213292" y="1038011"/>
                </a:lnTo>
                <a:close/>
                <a:moveTo>
                  <a:pt x="4231483" y="1054905"/>
                </a:moveTo>
                <a:cubicBezTo>
                  <a:pt x="4219822" y="1043796"/>
                  <a:pt x="4241745" y="1045416"/>
                  <a:pt x="4251074" y="1042176"/>
                </a:cubicBezTo>
                <a:cubicBezTo>
                  <a:pt x="4280927" y="1042176"/>
                  <a:pt x="4311247" y="1042408"/>
                  <a:pt x="4341566" y="1042408"/>
                </a:cubicBezTo>
                <a:cubicBezTo>
                  <a:pt x="4350895" y="1044722"/>
                  <a:pt x="4362557" y="1042639"/>
                  <a:pt x="4371885" y="1046111"/>
                </a:cubicBezTo>
                <a:cubicBezTo>
                  <a:pt x="4377016" y="1049119"/>
                  <a:pt x="4377016" y="1051896"/>
                  <a:pt x="4372352" y="1054905"/>
                </a:cubicBezTo>
                <a:cubicBezTo>
                  <a:pt x="4368620" y="1056525"/>
                  <a:pt x="4364889" y="1058376"/>
                  <a:pt x="4359756" y="1058608"/>
                </a:cubicBezTo>
                <a:cubicBezTo>
                  <a:pt x="4355092" y="1059071"/>
                  <a:pt x="4350427" y="1059302"/>
                  <a:pt x="4345763" y="1059765"/>
                </a:cubicBezTo>
                <a:cubicBezTo>
                  <a:pt x="4319642" y="1062079"/>
                  <a:pt x="4293521" y="1062079"/>
                  <a:pt x="4267399" y="1059765"/>
                </a:cubicBezTo>
                <a:cubicBezTo>
                  <a:pt x="4261802" y="1059302"/>
                  <a:pt x="4256672" y="1059071"/>
                  <a:pt x="4251074" y="1058839"/>
                </a:cubicBezTo>
                <a:cubicBezTo>
                  <a:pt x="4245476" y="1056756"/>
                  <a:pt x="4237547" y="1057219"/>
                  <a:pt x="4231949" y="1054905"/>
                </a:cubicBezTo>
                <a:close/>
                <a:moveTo>
                  <a:pt x="4100877" y="1052822"/>
                </a:moveTo>
                <a:cubicBezTo>
                  <a:pt x="4100877" y="1050739"/>
                  <a:pt x="4100411" y="1048888"/>
                  <a:pt x="4100411" y="1046805"/>
                </a:cubicBezTo>
                <a:cubicBezTo>
                  <a:pt x="4102744" y="1044954"/>
                  <a:pt x="4105542" y="1043334"/>
                  <a:pt x="4108341" y="1041714"/>
                </a:cubicBezTo>
                <a:lnTo>
                  <a:pt x="4108807" y="1041714"/>
                </a:lnTo>
                <a:cubicBezTo>
                  <a:pt x="4112539" y="1040094"/>
                  <a:pt x="4115804" y="1038474"/>
                  <a:pt x="4120935" y="1038011"/>
                </a:cubicBezTo>
                <a:cubicBezTo>
                  <a:pt x="4123267" y="1038705"/>
                  <a:pt x="4125133" y="1038474"/>
                  <a:pt x="4126532" y="1037317"/>
                </a:cubicBezTo>
                <a:cubicBezTo>
                  <a:pt x="4140992" y="1035928"/>
                  <a:pt x="4155452" y="1034886"/>
                  <a:pt x="4169912" y="1034800"/>
                </a:cubicBezTo>
                <a:lnTo>
                  <a:pt x="4212882" y="1037981"/>
                </a:lnTo>
                <a:lnTo>
                  <a:pt x="4222620" y="1041714"/>
                </a:lnTo>
                <a:cubicBezTo>
                  <a:pt x="4235681" y="1052359"/>
                  <a:pt x="4213292" y="1051202"/>
                  <a:pt x="4204429" y="1054905"/>
                </a:cubicBezTo>
                <a:cubicBezTo>
                  <a:pt x="4169912" y="1056757"/>
                  <a:pt x="4134928" y="1061154"/>
                  <a:pt x="4100877" y="1052822"/>
                </a:cubicBezTo>
                <a:close/>
                <a:moveTo>
                  <a:pt x="656786" y="76085"/>
                </a:moveTo>
                <a:cubicBezTo>
                  <a:pt x="651189" y="75853"/>
                  <a:pt x="647458" y="74233"/>
                  <a:pt x="644193" y="72382"/>
                </a:cubicBezTo>
                <a:cubicBezTo>
                  <a:pt x="640927" y="70762"/>
                  <a:pt x="638129" y="69142"/>
                  <a:pt x="635330" y="67290"/>
                </a:cubicBezTo>
                <a:cubicBezTo>
                  <a:pt x="635331" y="65209"/>
                  <a:pt x="635797" y="63356"/>
                  <a:pt x="635796" y="61273"/>
                </a:cubicBezTo>
                <a:cubicBezTo>
                  <a:pt x="637196" y="56876"/>
                  <a:pt x="647458" y="57802"/>
                  <a:pt x="651656" y="55025"/>
                </a:cubicBezTo>
                <a:cubicBezTo>
                  <a:pt x="663783" y="51091"/>
                  <a:pt x="678710" y="54563"/>
                  <a:pt x="690838" y="51091"/>
                </a:cubicBezTo>
                <a:cubicBezTo>
                  <a:pt x="699700" y="53173"/>
                  <a:pt x="708096" y="53173"/>
                  <a:pt x="716959" y="51091"/>
                </a:cubicBezTo>
                <a:cubicBezTo>
                  <a:pt x="732352" y="54793"/>
                  <a:pt x="750077" y="50628"/>
                  <a:pt x="765470" y="54793"/>
                </a:cubicBezTo>
                <a:cubicBezTo>
                  <a:pt x="766869" y="56182"/>
                  <a:pt x="769201" y="56413"/>
                  <a:pt x="771534" y="55488"/>
                </a:cubicBezTo>
                <a:cubicBezTo>
                  <a:pt x="778064" y="57108"/>
                  <a:pt x="786459" y="56645"/>
                  <a:pt x="791591" y="59653"/>
                </a:cubicBezTo>
                <a:lnTo>
                  <a:pt x="791124" y="59422"/>
                </a:lnTo>
                <a:cubicBezTo>
                  <a:pt x="795789" y="61736"/>
                  <a:pt x="805118" y="60579"/>
                  <a:pt x="807450" y="64513"/>
                </a:cubicBezTo>
                <a:cubicBezTo>
                  <a:pt x="813048" y="64745"/>
                  <a:pt x="815846" y="66365"/>
                  <a:pt x="816312" y="69142"/>
                </a:cubicBezTo>
                <a:cubicBezTo>
                  <a:pt x="825641" y="73308"/>
                  <a:pt x="812114" y="74233"/>
                  <a:pt x="810715" y="76779"/>
                </a:cubicBezTo>
                <a:lnTo>
                  <a:pt x="810248" y="77010"/>
                </a:lnTo>
                <a:cubicBezTo>
                  <a:pt x="804651" y="79093"/>
                  <a:pt x="796722" y="78630"/>
                  <a:pt x="791590" y="80945"/>
                </a:cubicBezTo>
                <a:lnTo>
                  <a:pt x="787392" y="80482"/>
                </a:lnTo>
                <a:lnTo>
                  <a:pt x="783661" y="81408"/>
                </a:lnTo>
                <a:cubicBezTo>
                  <a:pt x="754742" y="83954"/>
                  <a:pt x="725355" y="84416"/>
                  <a:pt x="696435" y="81176"/>
                </a:cubicBezTo>
                <a:lnTo>
                  <a:pt x="692704" y="80251"/>
                </a:lnTo>
                <a:lnTo>
                  <a:pt x="688505" y="80713"/>
                </a:lnTo>
                <a:cubicBezTo>
                  <a:pt x="681042" y="77010"/>
                  <a:pt x="669381" y="80251"/>
                  <a:pt x="661451" y="76779"/>
                </a:cubicBezTo>
                <a:lnTo>
                  <a:pt x="659585" y="75622"/>
                </a:lnTo>
                <a:close/>
                <a:moveTo>
                  <a:pt x="3592445" y="1009545"/>
                </a:moveTo>
                <a:cubicBezTo>
                  <a:pt x="3608772" y="1011628"/>
                  <a:pt x="3624631" y="1007925"/>
                  <a:pt x="3640490" y="1006305"/>
                </a:cubicBezTo>
                <a:cubicBezTo>
                  <a:pt x="3643289" y="1006073"/>
                  <a:pt x="3646087" y="1006073"/>
                  <a:pt x="3648886" y="1005842"/>
                </a:cubicBezTo>
                <a:cubicBezTo>
                  <a:pt x="3647487" y="1005379"/>
                  <a:pt x="3646554" y="1003296"/>
                  <a:pt x="3647486" y="1002370"/>
                </a:cubicBezTo>
                <a:cubicBezTo>
                  <a:pt x="3648886" y="1000982"/>
                  <a:pt x="3650286" y="1000288"/>
                  <a:pt x="3651684" y="999593"/>
                </a:cubicBezTo>
                <a:cubicBezTo>
                  <a:pt x="3641422" y="1000056"/>
                  <a:pt x="3631161" y="999131"/>
                  <a:pt x="3620433" y="998205"/>
                </a:cubicBezTo>
                <a:lnTo>
                  <a:pt x="3611409" y="997460"/>
                </a:lnTo>
                <a:lnTo>
                  <a:pt x="3601775" y="996122"/>
                </a:lnTo>
                <a:lnTo>
                  <a:pt x="3593212" y="995959"/>
                </a:lnTo>
                <a:lnTo>
                  <a:pt x="3593087" y="995948"/>
                </a:lnTo>
                <a:cubicBezTo>
                  <a:pt x="3583816" y="996064"/>
                  <a:pt x="3574487" y="996469"/>
                  <a:pt x="3565391" y="995428"/>
                </a:cubicBezTo>
                <a:lnTo>
                  <a:pt x="3593212" y="995959"/>
                </a:lnTo>
                <a:lnTo>
                  <a:pt x="3611409" y="997460"/>
                </a:lnTo>
                <a:lnTo>
                  <a:pt x="3613436" y="997742"/>
                </a:lnTo>
                <a:cubicBezTo>
                  <a:pt x="3614835" y="999825"/>
                  <a:pt x="3613902" y="1001676"/>
                  <a:pt x="3612036" y="1003528"/>
                </a:cubicBezTo>
                <a:cubicBezTo>
                  <a:pt x="3608771" y="1004916"/>
                  <a:pt x="3605040" y="1005842"/>
                  <a:pt x="3601308" y="1006536"/>
                </a:cubicBezTo>
                <a:cubicBezTo>
                  <a:pt x="3598509" y="1007925"/>
                  <a:pt x="3589647" y="1009082"/>
                  <a:pt x="3592445" y="1009545"/>
                </a:cubicBezTo>
                <a:close/>
                <a:moveTo>
                  <a:pt x="993412" y="343788"/>
                </a:moveTo>
                <a:lnTo>
                  <a:pt x="997295" y="343615"/>
                </a:lnTo>
                <a:lnTo>
                  <a:pt x="993378" y="343616"/>
                </a:lnTo>
                <a:close/>
                <a:moveTo>
                  <a:pt x="2390115" y="753705"/>
                </a:moveTo>
                <a:cubicBezTo>
                  <a:pt x="2391981" y="753242"/>
                  <a:pt x="2394313" y="753473"/>
                  <a:pt x="2396179" y="754630"/>
                </a:cubicBezTo>
                <a:lnTo>
                  <a:pt x="2395713" y="754630"/>
                </a:lnTo>
                <a:lnTo>
                  <a:pt x="2398222" y="755668"/>
                </a:lnTo>
                <a:lnTo>
                  <a:pt x="2423988" y="755668"/>
                </a:lnTo>
                <a:cubicBezTo>
                  <a:pt x="2426786" y="756594"/>
                  <a:pt x="2429118" y="756363"/>
                  <a:pt x="2431450" y="755206"/>
                </a:cubicBezTo>
                <a:cubicBezTo>
                  <a:pt x="2441246" y="750809"/>
                  <a:pt x="2473431" y="757520"/>
                  <a:pt x="2459437" y="741320"/>
                </a:cubicBezTo>
                <a:lnTo>
                  <a:pt x="2460371" y="741783"/>
                </a:lnTo>
                <a:lnTo>
                  <a:pt x="2460086" y="741112"/>
                </a:lnTo>
                <a:lnTo>
                  <a:pt x="2446147" y="739675"/>
                </a:lnTo>
                <a:cubicBezTo>
                  <a:pt x="2440958" y="739530"/>
                  <a:pt x="2435827" y="739240"/>
                  <a:pt x="2431630" y="737273"/>
                </a:cubicBezTo>
                <a:lnTo>
                  <a:pt x="2429764" y="736348"/>
                </a:lnTo>
                <a:lnTo>
                  <a:pt x="2427432" y="736810"/>
                </a:lnTo>
                <a:cubicBezTo>
                  <a:pt x="2390582" y="733571"/>
                  <a:pt x="2387783" y="734033"/>
                  <a:pt x="2377987" y="742365"/>
                </a:cubicBezTo>
                <a:cubicBezTo>
                  <a:pt x="2383585" y="743291"/>
                  <a:pt x="2386384" y="745143"/>
                  <a:pt x="2386850" y="748151"/>
                </a:cubicBezTo>
                <a:lnTo>
                  <a:pt x="2385451" y="749308"/>
                </a:lnTo>
                <a:lnTo>
                  <a:pt x="2387317" y="750233"/>
                </a:lnTo>
                <a:cubicBezTo>
                  <a:pt x="2388716" y="750696"/>
                  <a:pt x="2389649" y="751391"/>
                  <a:pt x="2391048" y="752085"/>
                </a:cubicBezTo>
                <a:cubicBezTo>
                  <a:pt x="2391048" y="752548"/>
                  <a:pt x="2390582" y="753242"/>
                  <a:pt x="2390115" y="753705"/>
                </a:cubicBezTo>
                <a:close/>
                <a:moveTo>
                  <a:pt x="967594" y="344934"/>
                </a:moveTo>
                <a:lnTo>
                  <a:pt x="976442" y="344541"/>
                </a:lnTo>
                <a:lnTo>
                  <a:pt x="967791" y="344541"/>
                </a:lnTo>
                <a:close/>
                <a:moveTo>
                  <a:pt x="2308774" y="751503"/>
                </a:moveTo>
                <a:lnTo>
                  <a:pt x="2308424" y="751288"/>
                </a:lnTo>
                <a:lnTo>
                  <a:pt x="2321835" y="753238"/>
                </a:lnTo>
                <a:cubicBezTo>
                  <a:pt x="2326616" y="753354"/>
                  <a:pt x="2331397" y="753470"/>
                  <a:pt x="2335362" y="755206"/>
                </a:cubicBezTo>
                <a:cubicBezTo>
                  <a:pt x="2337695" y="756363"/>
                  <a:pt x="2340027" y="756594"/>
                  <a:pt x="2342825" y="755668"/>
                </a:cubicBezTo>
                <a:lnTo>
                  <a:pt x="2381481" y="755668"/>
                </a:lnTo>
                <a:lnTo>
                  <a:pt x="2370524" y="754399"/>
                </a:lnTo>
                <a:lnTo>
                  <a:pt x="2368193" y="753242"/>
                </a:lnTo>
                <a:lnTo>
                  <a:pt x="2364927" y="753705"/>
                </a:lnTo>
                <a:cubicBezTo>
                  <a:pt x="2358397" y="752085"/>
                  <a:pt x="2350000" y="752779"/>
                  <a:pt x="2345803" y="749076"/>
                </a:cubicBezTo>
                <a:cubicBezTo>
                  <a:pt x="2341605" y="748845"/>
                  <a:pt x="2339272" y="746762"/>
                  <a:pt x="2335541" y="745836"/>
                </a:cubicBezTo>
                <a:lnTo>
                  <a:pt x="2335074" y="745605"/>
                </a:lnTo>
                <a:cubicBezTo>
                  <a:pt x="2331343" y="742365"/>
                  <a:pt x="2323413" y="743522"/>
                  <a:pt x="2318749" y="741439"/>
                </a:cubicBezTo>
                <a:lnTo>
                  <a:pt x="2316417" y="740282"/>
                </a:lnTo>
                <a:lnTo>
                  <a:pt x="2313151" y="740513"/>
                </a:lnTo>
                <a:lnTo>
                  <a:pt x="2308651" y="740058"/>
                </a:lnTo>
                <a:lnTo>
                  <a:pt x="2302245" y="742246"/>
                </a:lnTo>
                <a:cubicBezTo>
                  <a:pt x="2301311" y="743171"/>
                  <a:pt x="2299912" y="744097"/>
                  <a:pt x="2299445" y="745023"/>
                </a:cubicBezTo>
                <a:cubicBezTo>
                  <a:pt x="2299445" y="745486"/>
                  <a:pt x="2300379" y="746180"/>
                  <a:pt x="2300845" y="746643"/>
                </a:cubicBezTo>
                <a:lnTo>
                  <a:pt x="2308424" y="751288"/>
                </a:lnTo>
                <a:lnTo>
                  <a:pt x="2308309" y="751271"/>
                </a:lnTo>
                <a:close/>
                <a:moveTo>
                  <a:pt x="4117203" y="1284713"/>
                </a:moveTo>
                <a:cubicBezTo>
                  <a:pt x="4113005" y="1279390"/>
                  <a:pt x="4121401" y="1278001"/>
                  <a:pt x="4127931" y="1276150"/>
                </a:cubicBezTo>
                <a:cubicBezTo>
                  <a:pt x="4136327" y="1275918"/>
                  <a:pt x="4144257" y="1275918"/>
                  <a:pt x="4152187" y="1275918"/>
                </a:cubicBezTo>
                <a:cubicBezTo>
                  <a:pt x="4156385" y="1277538"/>
                  <a:pt x="4159183" y="1279390"/>
                  <a:pt x="4160583" y="1282167"/>
                </a:cubicBezTo>
                <a:cubicBezTo>
                  <a:pt x="4147056" y="1286564"/>
                  <a:pt x="4131663" y="1284481"/>
                  <a:pt x="4117203" y="1284713"/>
                </a:cubicBezTo>
                <a:close/>
                <a:moveTo>
                  <a:pt x="2151581" y="741783"/>
                </a:moveTo>
                <a:lnTo>
                  <a:pt x="2211143" y="741783"/>
                </a:lnTo>
                <a:lnTo>
                  <a:pt x="2208199" y="740282"/>
                </a:lnTo>
                <a:cubicBezTo>
                  <a:pt x="2203535" y="740282"/>
                  <a:pt x="2200737" y="738662"/>
                  <a:pt x="2197471" y="737273"/>
                </a:cubicBezTo>
                <a:lnTo>
                  <a:pt x="2195138" y="736116"/>
                </a:lnTo>
                <a:lnTo>
                  <a:pt x="2191873" y="736579"/>
                </a:lnTo>
                <a:cubicBezTo>
                  <a:pt x="2184412" y="735191"/>
                  <a:pt x="2177414" y="733803"/>
                  <a:pt x="2170417" y="736810"/>
                </a:cubicBezTo>
                <a:lnTo>
                  <a:pt x="2170883" y="736810"/>
                </a:lnTo>
                <a:cubicBezTo>
                  <a:pt x="2167385" y="738894"/>
                  <a:pt x="2162604" y="739009"/>
                  <a:pt x="2157764" y="739096"/>
                </a:cubicBezTo>
                <a:lnTo>
                  <a:pt x="2148334" y="740575"/>
                </a:lnTo>
                <a:close/>
                <a:moveTo>
                  <a:pt x="1740524" y="662376"/>
                </a:moveTo>
                <a:lnTo>
                  <a:pt x="1743673" y="662262"/>
                </a:lnTo>
                <a:cubicBezTo>
                  <a:pt x="1759125" y="662523"/>
                  <a:pt x="1774634" y="662754"/>
                  <a:pt x="1789794" y="660439"/>
                </a:cubicBezTo>
                <a:cubicBezTo>
                  <a:pt x="1800522" y="662522"/>
                  <a:pt x="1811716" y="661365"/>
                  <a:pt x="1822446" y="660439"/>
                </a:cubicBezTo>
                <a:cubicBezTo>
                  <a:pt x="1834107" y="659745"/>
                  <a:pt x="1832707" y="655579"/>
                  <a:pt x="1828510" y="651414"/>
                </a:cubicBezTo>
                <a:cubicBezTo>
                  <a:pt x="1825710" y="650025"/>
                  <a:pt x="1822446" y="648637"/>
                  <a:pt x="1821513" y="646322"/>
                </a:cubicBezTo>
                <a:cubicBezTo>
                  <a:pt x="1810785" y="644008"/>
                  <a:pt x="1800522" y="645165"/>
                  <a:pt x="1789793" y="646554"/>
                </a:cubicBezTo>
                <a:cubicBezTo>
                  <a:pt x="1781864" y="645628"/>
                  <a:pt x="1773934" y="644008"/>
                  <a:pt x="1766004" y="646785"/>
                </a:cubicBezTo>
                <a:lnTo>
                  <a:pt x="1724142" y="647276"/>
                </a:lnTo>
                <a:lnTo>
                  <a:pt x="1724313" y="647361"/>
                </a:lnTo>
                <a:cubicBezTo>
                  <a:pt x="1727112" y="648981"/>
                  <a:pt x="1729911" y="650369"/>
                  <a:pt x="1732710" y="651758"/>
                </a:cubicBezTo>
                <a:cubicBezTo>
                  <a:pt x="1736441" y="653609"/>
                  <a:pt x="1739706" y="655461"/>
                  <a:pt x="1740172" y="658006"/>
                </a:cubicBezTo>
                <a:close/>
                <a:moveTo>
                  <a:pt x="4072931" y="1349406"/>
                </a:moveTo>
                <a:cubicBezTo>
                  <a:pt x="4072931" y="1347553"/>
                  <a:pt x="4073864" y="1345703"/>
                  <a:pt x="4078528" y="1346397"/>
                </a:cubicBezTo>
                <a:cubicBezTo>
                  <a:pt x="4079928" y="1346397"/>
                  <a:pt x="4079928" y="1348248"/>
                  <a:pt x="4080861" y="1349406"/>
                </a:cubicBezTo>
                <a:close/>
                <a:moveTo>
                  <a:pt x="4160624" y="1379723"/>
                </a:moveTo>
                <a:cubicBezTo>
                  <a:pt x="4163889" y="1376251"/>
                  <a:pt x="4169952" y="1375326"/>
                  <a:pt x="4177416" y="1375557"/>
                </a:cubicBezTo>
                <a:cubicBezTo>
                  <a:pt x="4179748" y="1376946"/>
                  <a:pt x="4179748" y="1378334"/>
                  <a:pt x="4177882" y="1379954"/>
                </a:cubicBezTo>
                <a:cubicBezTo>
                  <a:pt x="4171818" y="1379954"/>
                  <a:pt x="4166221" y="1379723"/>
                  <a:pt x="4160624" y="1379723"/>
                </a:cubicBezTo>
                <a:close/>
                <a:moveTo>
                  <a:pt x="4002381" y="1345008"/>
                </a:moveTo>
                <a:cubicBezTo>
                  <a:pt x="3999815" y="1345066"/>
                  <a:pt x="3997366" y="1343851"/>
                  <a:pt x="3995034" y="1341074"/>
                </a:cubicBezTo>
                <a:cubicBezTo>
                  <a:pt x="4000165" y="1341074"/>
                  <a:pt x="4005296" y="1341306"/>
                  <a:pt x="4010427" y="1341306"/>
                </a:cubicBezTo>
                <a:cubicBezTo>
                  <a:pt x="4007628" y="1343620"/>
                  <a:pt x="4004946" y="1344950"/>
                  <a:pt x="4002381" y="1345008"/>
                </a:cubicBezTo>
                <a:close/>
                <a:moveTo>
                  <a:pt x="4039347" y="1366531"/>
                </a:moveTo>
                <a:cubicBezTo>
                  <a:pt x="4044011" y="1351720"/>
                  <a:pt x="4065468" y="1358894"/>
                  <a:pt x="4080861" y="1358663"/>
                </a:cubicBezTo>
                <a:cubicBezTo>
                  <a:pt x="4071999" y="1367457"/>
                  <a:pt x="4052874" y="1363522"/>
                  <a:pt x="4039347" y="1366531"/>
                </a:cubicBezTo>
                <a:close/>
                <a:moveTo>
                  <a:pt x="3915272" y="1344083"/>
                </a:moveTo>
                <a:cubicBezTo>
                  <a:pt x="3904542" y="1342694"/>
                  <a:pt x="3915738" y="1339223"/>
                  <a:pt x="3915272" y="1336676"/>
                </a:cubicBezTo>
                <a:lnTo>
                  <a:pt x="3919003" y="1336445"/>
                </a:lnTo>
                <a:lnTo>
                  <a:pt x="3922735" y="1336909"/>
                </a:lnTo>
                <a:cubicBezTo>
                  <a:pt x="3922268" y="1339917"/>
                  <a:pt x="3924134" y="1345009"/>
                  <a:pt x="3915272" y="1344083"/>
                </a:cubicBezTo>
                <a:close/>
                <a:moveTo>
                  <a:pt x="3555223" y="1278846"/>
                </a:moveTo>
                <a:lnTo>
                  <a:pt x="3555129" y="1278695"/>
                </a:lnTo>
                <a:lnTo>
                  <a:pt x="3555596" y="1278927"/>
                </a:lnTo>
                <a:close/>
                <a:moveTo>
                  <a:pt x="4055673" y="1449151"/>
                </a:moveTo>
                <a:cubicBezTo>
                  <a:pt x="4052874" y="1448225"/>
                  <a:pt x="4052407" y="1447300"/>
                  <a:pt x="4053340" y="1446374"/>
                </a:cubicBezTo>
                <a:cubicBezTo>
                  <a:pt x="4054740" y="1445680"/>
                  <a:pt x="4055672" y="1445217"/>
                  <a:pt x="4056606" y="1445217"/>
                </a:cubicBezTo>
                <a:cubicBezTo>
                  <a:pt x="4061736" y="1445217"/>
                  <a:pt x="4067334" y="1444985"/>
                  <a:pt x="4072465" y="1444985"/>
                </a:cubicBezTo>
                <a:cubicBezTo>
                  <a:pt x="4072465" y="1446374"/>
                  <a:pt x="4072465" y="1447762"/>
                  <a:pt x="4072932" y="1449382"/>
                </a:cubicBezTo>
                <a:cubicBezTo>
                  <a:pt x="4067334" y="1449381"/>
                  <a:pt x="4061270" y="1449151"/>
                  <a:pt x="4055673" y="1449151"/>
                </a:cubicBezTo>
                <a:close/>
                <a:moveTo>
                  <a:pt x="3995500" y="1448919"/>
                </a:moveTo>
                <a:cubicBezTo>
                  <a:pt x="4005762" y="1438968"/>
                  <a:pt x="4023487" y="1446142"/>
                  <a:pt x="4037481" y="1444521"/>
                </a:cubicBezTo>
                <a:lnTo>
                  <a:pt x="4040279" y="1445448"/>
                </a:lnTo>
                <a:lnTo>
                  <a:pt x="4043544" y="1445448"/>
                </a:lnTo>
                <a:cubicBezTo>
                  <a:pt x="4045876" y="1445911"/>
                  <a:pt x="4048209" y="1446605"/>
                  <a:pt x="4050541" y="1447068"/>
                </a:cubicBezTo>
                <a:cubicBezTo>
                  <a:pt x="4048209" y="1447531"/>
                  <a:pt x="4045877" y="1448225"/>
                  <a:pt x="4043544" y="1448688"/>
                </a:cubicBezTo>
                <a:cubicBezTo>
                  <a:pt x="4027685" y="1448688"/>
                  <a:pt x="4011359" y="1448919"/>
                  <a:pt x="3995500" y="1448919"/>
                </a:cubicBezTo>
                <a:close/>
                <a:moveTo>
                  <a:pt x="911467" y="548891"/>
                </a:moveTo>
                <a:lnTo>
                  <a:pt x="912400" y="548428"/>
                </a:lnTo>
                <a:lnTo>
                  <a:pt x="912362" y="548489"/>
                </a:lnTo>
                <a:close/>
                <a:moveTo>
                  <a:pt x="3950722" y="1449151"/>
                </a:moveTo>
                <a:cubicBezTo>
                  <a:pt x="3959584" y="1440588"/>
                  <a:pt x="3968447" y="1440820"/>
                  <a:pt x="3976843" y="1449151"/>
                </a:cubicBezTo>
                <a:close/>
                <a:moveTo>
                  <a:pt x="3897545" y="1435034"/>
                </a:moveTo>
                <a:cubicBezTo>
                  <a:pt x="3896146" y="1435034"/>
                  <a:pt x="3895680" y="1433645"/>
                  <a:pt x="3895213" y="1432720"/>
                </a:cubicBezTo>
                <a:cubicBezTo>
                  <a:pt x="3898945" y="1432257"/>
                  <a:pt x="3903143" y="1432025"/>
                  <a:pt x="3906875" y="1431794"/>
                </a:cubicBezTo>
                <a:cubicBezTo>
                  <a:pt x="3905009" y="1433877"/>
                  <a:pt x="3902210" y="1435265"/>
                  <a:pt x="3897545" y="1435034"/>
                </a:cubicBezTo>
                <a:close/>
                <a:moveTo>
                  <a:pt x="758006" y="553520"/>
                </a:moveTo>
                <a:lnTo>
                  <a:pt x="758472" y="553288"/>
                </a:lnTo>
                <a:lnTo>
                  <a:pt x="758153" y="553509"/>
                </a:lnTo>
                <a:close/>
                <a:moveTo>
                  <a:pt x="758938" y="557454"/>
                </a:moveTo>
                <a:cubicBezTo>
                  <a:pt x="756606" y="556760"/>
                  <a:pt x="755673" y="555834"/>
                  <a:pt x="756140" y="554908"/>
                </a:cubicBezTo>
                <a:lnTo>
                  <a:pt x="758153" y="553509"/>
                </a:lnTo>
                <a:lnTo>
                  <a:pt x="774798" y="552363"/>
                </a:lnTo>
                <a:cubicBezTo>
                  <a:pt x="777131" y="553057"/>
                  <a:pt x="779928" y="553288"/>
                  <a:pt x="782727" y="553288"/>
                </a:cubicBezTo>
                <a:cubicBezTo>
                  <a:pt x="785060" y="554214"/>
                  <a:pt x="785992" y="555140"/>
                  <a:pt x="785526" y="556066"/>
                </a:cubicBezTo>
                <a:cubicBezTo>
                  <a:pt x="785059" y="557223"/>
                  <a:pt x="784127" y="557686"/>
                  <a:pt x="783661" y="557686"/>
                </a:cubicBezTo>
                <a:cubicBezTo>
                  <a:pt x="778530" y="560000"/>
                  <a:pt x="772932" y="559768"/>
                  <a:pt x="766869" y="558843"/>
                </a:cubicBezTo>
                <a:cubicBezTo>
                  <a:pt x="764536" y="557917"/>
                  <a:pt x="762204" y="557454"/>
                  <a:pt x="758938" y="557454"/>
                </a:cubicBezTo>
                <a:close/>
                <a:moveTo>
                  <a:pt x="3862095" y="1510017"/>
                </a:moveTo>
                <a:lnTo>
                  <a:pt x="3862415" y="1509795"/>
                </a:lnTo>
                <a:lnTo>
                  <a:pt x="3862562" y="1509785"/>
                </a:lnTo>
                <a:close/>
                <a:moveTo>
                  <a:pt x="3837840" y="1510017"/>
                </a:moveTo>
                <a:cubicBezTo>
                  <a:pt x="3835508" y="1509091"/>
                  <a:pt x="3834575" y="1508164"/>
                  <a:pt x="3835041" y="1507239"/>
                </a:cubicBezTo>
                <a:cubicBezTo>
                  <a:pt x="3835508" y="1506082"/>
                  <a:pt x="3836440" y="1505619"/>
                  <a:pt x="3836907" y="1505619"/>
                </a:cubicBezTo>
                <a:cubicBezTo>
                  <a:pt x="3842038" y="1503305"/>
                  <a:pt x="3847635" y="1503537"/>
                  <a:pt x="3853699" y="1504462"/>
                </a:cubicBezTo>
                <a:cubicBezTo>
                  <a:pt x="3856031" y="1505388"/>
                  <a:pt x="3858364" y="1505851"/>
                  <a:pt x="3861629" y="1505851"/>
                </a:cubicBezTo>
                <a:cubicBezTo>
                  <a:pt x="3863961" y="1506544"/>
                  <a:pt x="3864894" y="1507470"/>
                  <a:pt x="3864428" y="1508397"/>
                </a:cubicBezTo>
                <a:lnTo>
                  <a:pt x="3862415" y="1509795"/>
                </a:lnTo>
                <a:lnTo>
                  <a:pt x="3845769" y="1510942"/>
                </a:lnTo>
                <a:cubicBezTo>
                  <a:pt x="3843437" y="1510248"/>
                  <a:pt x="3840639" y="1510016"/>
                  <a:pt x="3837840" y="1510017"/>
                </a:cubicBezTo>
                <a:close/>
                <a:moveTo>
                  <a:pt x="713693" y="631511"/>
                </a:moveTo>
                <a:cubicBezTo>
                  <a:pt x="715559" y="629428"/>
                  <a:pt x="718358" y="628040"/>
                  <a:pt x="723022" y="628271"/>
                </a:cubicBezTo>
                <a:cubicBezTo>
                  <a:pt x="724421" y="628271"/>
                  <a:pt x="724888" y="629660"/>
                  <a:pt x="725355" y="630585"/>
                </a:cubicBezTo>
                <a:cubicBezTo>
                  <a:pt x="721623" y="631048"/>
                  <a:pt x="717425" y="631280"/>
                  <a:pt x="713693" y="631511"/>
                </a:cubicBezTo>
                <a:close/>
                <a:moveTo>
                  <a:pt x="656610" y="620489"/>
                </a:moveTo>
                <a:cubicBezTo>
                  <a:pt x="652237" y="620460"/>
                  <a:pt x="647923" y="618320"/>
                  <a:pt x="643724" y="614154"/>
                </a:cubicBezTo>
                <a:lnTo>
                  <a:pt x="669846" y="614154"/>
                </a:lnTo>
                <a:cubicBezTo>
                  <a:pt x="665414" y="618435"/>
                  <a:pt x="660983" y="620518"/>
                  <a:pt x="656610" y="620489"/>
                </a:cubicBezTo>
                <a:close/>
                <a:moveTo>
                  <a:pt x="3708167" y="1514877"/>
                </a:moveTo>
                <a:lnTo>
                  <a:pt x="3708204" y="1514816"/>
                </a:lnTo>
                <a:lnTo>
                  <a:pt x="3709100" y="1514414"/>
                </a:lnTo>
                <a:close/>
                <a:moveTo>
                  <a:pt x="570027" y="616237"/>
                </a:moveTo>
                <a:cubicBezTo>
                  <a:pt x="572359" y="615774"/>
                  <a:pt x="574692" y="615081"/>
                  <a:pt x="577024" y="614617"/>
                </a:cubicBezTo>
                <a:cubicBezTo>
                  <a:pt x="592884" y="614617"/>
                  <a:pt x="609209" y="614386"/>
                  <a:pt x="625068" y="614386"/>
                </a:cubicBezTo>
                <a:cubicBezTo>
                  <a:pt x="614807" y="624337"/>
                  <a:pt x="597081" y="617163"/>
                  <a:pt x="583088" y="618783"/>
                </a:cubicBezTo>
                <a:lnTo>
                  <a:pt x="580289" y="617857"/>
                </a:lnTo>
                <a:lnTo>
                  <a:pt x="577024" y="617857"/>
                </a:lnTo>
                <a:cubicBezTo>
                  <a:pt x="574692" y="617394"/>
                  <a:pt x="572360" y="616700"/>
                  <a:pt x="570027" y="616237"/>
                </a:cubicBezTo>
                <a:close/>
                <a:moveTo>
                  <a:pt x="548103" y="618320"/>
                </a:moveTo>
                <a:cubicBezTo>
                  <a:pt x="548102" y="616931"/>
                  <a:pt x="548102" y="615543"/>
                  <a:pt x="547636" y="613923"/>
                </a:cubicBezTo>
                <a:cubicBezTo>
                  <a:pt x="553233" y="613923"/>
                  <a:pt x="559297" y="614154"/>
                  <a:pt x="564895" y="614154"/>
                </a:cubicBezTo>
                <a:cubicBezTo>
                  <a:pt x="567693" y="615080"/>
                  <a:pt x="568160" y="616005"/>
                  <a:pt x="567227" y="616931"/>
                </a:cubicBezTo>
                <a:cubicBezTo>
                  <a:pt x="565828" y="617625"/>
                  <a:pt x="564895" y="618088"/>
                  <a:pt x="563961" y="618088"/>
                </a:cubicBezTo>
                <a:cubicBezTo>
                  <a:pt x="558831" y="618088"/>
                  <a:pt x="553234" y="618320"/>
                  <a:pt x="548103" y="618320"/>
                </a:cubicBezTo>
                <a:close/>
                <a:moveTo>
                  <a:pt x="4808348" y="1889475"/>
                </a:moveTo>
                <a:lnTo>
                  <a:pt x="4808375" y="1889244"/>
                </a:lnTo>
                <a:lnTo>
                  <a:pt x="4808375" y="1889475"/>
                </a:lnTo>
                <a:close/>
                <a:moveTo>
                  <a:pt x="4862483" y="1910535"/>
                </a:moveTo>
                <a:cubicBezTo>
                  <a:pt x="4861550" y="1909147"/>
                  <a:pt x="4861550" y="1907758"/>
                  <a:pt x="4862483" y="1906601"/>
                </a:cubicBezTo>
                <a:cubicBezTo>
                  <a:pt x="4865282" y="1906370"/>
                  <a:pt x="4868080" y="1906370"/>
                  <a:pt x="4870879" y="1906370"/>
                </a:cubicBezTo>
                <a:cubicBezTo>
                  <a:pt x="4873212" y="1907759"/>
                  <a:pt x="4873211" y="1909378"/>
                  <a:pt x="4870879" y="1910767"/>
                </a:cubicBezTo>
                <a:cubicBezTo>
                  <a:pt x="4868081" y="1910535"/>
                  <a:pt x="4865282" y="1910535"/>
                  <a:pt x="4862483" y="1910535"/>
                </a:cubicBezTo>
                <a:close/>
                <a:moveTo>
                  <a:pt x="4792050" y="1893410"/>
                </a:moveTo>
                <a:cubicBezTo>
                  <a:pt x="4792982" y="1890864"/>
                  <a:pt x="4795431" y="1889823"/>
                  <a:pt x="4798463" y="1889447"/>
                </a:cubicBezTo>
                <a:lnTo>
                  <a:pt x="4808348" y="1889475"/>
                </a:lnTo>
                <a:lnTo>
                  <a:pt x="4807909" y="1893178"/>
                </a:lnTo>
                <a:cubicBezTo>
                  <a:pt x="4802777" y="1893179"/>
                  <a:pt x="4797180" y="1893410"/>
                  <a:pt x="4792050" y="1893410"/>
                </a:cubicBezTo>
                <a:close/>
                <a:moveTo>
                  <a:pt x="5079848" y="1984129"/>
                </a:moveTo>
                <a:cubicBezTo>
                  <a:pt x="5077983" y="1983204"/>
                  <a:pt x="5077517" y="1982278"/>
                  <a:pt x="5077983" y="1981352"/>
                </a:cubicBezTo>
                <a:cubicBezTo>
                  <a:pt x="5078916" y="1980427"/>
                  <a:pt x="5079382" y="1979964"/>
                  <a:pt x="5079849" y="1979964"/>
                </a:cubicBezTo>
                <a:lnTo>
                  <a:pt x="5097573" y="1979964"/>
                </a:lnTo>
                <a:lnTo>
                  <a:pt x="5097574" y="1984361"/>
                </a:lnTo>
                <a:cubicBezTo>
                  <a:pt x="5091976" y="1984361"/>
                  <a:pt x="5085913" y="1984361"/>
                  <a:pt x="5079848" y="1984129"/>
                </a:cubicBezTo>
                <a:close/>
                <a:moveTo>
                  <a:pt x="4554627" y="1833703"/>
                </a:moveTo>
                <a:lnTo>
                  <a:pt x="4557426" y="1832314"/>
                </a:lnTo>
                <a:lnTo>
                  <a:pt x="4556027" y="1832314"/>
                </a:lnTo>
                <a:lnTo>
                  <a:pt x="4556027" y="1832545"/>
                </a:lnTo>
                <a:cubicBezTo>
                  <a:pt x="4556027" y="1832777"/>
                  <a:pt x="4555561" y="1832777"/>
                  <a:pt x="4555561" y="1832777"/>
                </a:cubicBezTo>
                <a:cubicBezTo>
                  <a:pt x="4555560" y="1833240"/>
                  <a:pt x="4555094" y="1833470"/>
                  <a:pt x="4554627" y="1833703"/>
                </a:cubicBezTo>
                <a:close/>
                <a:moveTo>
                  <a:pt x="5004284" y="1986907"/>
                </a:moveTo>
                <a:lnTo>
                  <a:pt x="5005217" y="1986907"/>
                </a:lnTo>
                <a:cubicBezTo>
                  <a:pt x="5005217" y="1986907"/>
                  <a:pt x="5005683" y="1986906"/>
                  <a:pt x="5005684" y="1986675"/>
                </a:cubicBezTo>
                <a:cubicBezTo>
                  <a:pt x="5009415" y="1984825"/>
                  <a:pt x="5007549" y="1984130"/>
                  <a:pt x="5003818" y="1985982"/>
                </a:cubicBezTo>
                <a:cubicBezTo>
                  <a:pt x="5001952" y="1985519"/>
                  <a:pt x="5000553" y="1985056"/>
                  <a:pt x="4999620" y="1984361"/>
                </a:cubicBezTo>
                <a:cubicBezTo>
                  <a:pt x="4999153" y="1984593"/>
                  <a:pt x="4999153" y="1984824"/>
                  <a:pt x="4998686" y="1985056"/>
                </a:cubicBezTo>
                <a:cubicBezTo>
                  <a:pt x="4999620" y="1985519"/>
                  <a:pt x="5000552" y="1985981"/>
                  <a:pt x="5001952" y="1986212"/>
                </a:cubicBezTo>
                <a:cubicBezTo>
                  <a:pt x="5003351" y="1986445"/>
                  <a:pt x="5003817" y="1986675"/>
                  <a:pt x="5004284" y="1986907"/>
                </a:cubicBezTo>
                <a:close/>
                <a:moveTo>
                  <a:pt x="4681968" y="1892947"/>
                </a:moveTo>
                <a:cubicBezTo>
                  <a:pt x="4675904" y="1892254"/>
                  <a:pt x="4672173" y="1890170"/>
                  <a:pt x="4670307" y="1887394"/>
                </a:cubicBezTo>
                <a:lnTo>
                  <a:pt x="4670774" y="1886467"/>
                </a:lnTo>
                <a:cubicBezTo>
                  <a:pt x="4671706" y="1884384"/>
                  <a:pt x="4674038" y="1883690"/>
                  <a:pt x="4678237" y="1884154"/>
                </a:cubicBezTo>
                <a:lnTo>
                  <a:pt x="4704824" y="1884154"/>
                </a:lnTo>
                <a:cubicBezTo>
                  <a:pt x="4709022" y="1883691"/>
                  <a:pt x="4713686" y="1883921"/>
                  <a:pt x="4714153" y="1886468"/>
                </a:cubicBezTo>
                <a:cubicBezTo>
                  <a:pt x="4715086" y="1890402"/>
                  <a:pt x="4708555" y="1892022"/>
                  <a:pt x="4702025" y="1892948"/>
                </a:cubicBezTo>
                <a:close/>
                <a:moveTo>
                  <a:pt x="697833" y="726396"/>
                </a:moveTo>
                <a:cubicBezTo>
                  <a:pt x="698299" y="723388"/>
                  <a:pt x="696433" y="718296"/>
                  <a:pt x="705296" y="719222"/>
                </a:cubicBezTo>
                <a:cubicBezTo>
                  <a:pt x="716025" y="720611"/>
                  <a:pt x="704829" y="724082"/>
                  <a:pt x="705296" y="726628"/>
                </a:cubicBezTo>
                <a:lnTo>
                  <a:pt x="701564" y="726859"/>
                </a:lnTo>
                <a:close/>
                <a:moveTo>
                  <a:pt x="610141" y="721999"/>
                </a:moveTo>
                <a:cubicBezTo>
                  <a:pt x="615738" y="717371"/>
                  <a:pt x="620868" y="716676"/>
                  <a:pt x="625533" y="722231"/>
                </a:cubicBezTo>
                <a:cubicBezTo>
                  <a:pt x="620402" y="722231"/>
                  <a:pt x="615272" y="721999"/>
                  <a:pt x="610141" y="721999"/>
                </a:cubicBezTo>
                <a:close/>
                <a:moveTo>
                  <a:pt x="2760193" y="1352598"/>
                </a:moveTo>
                <a:lnTo>
                  <a:pt x="2765003" y="1351951"/>
                </a:lnTo>
                <a:cubicBezTo>
                  <a:pt x="2770601" y="1352876"/>
                  <a:pt x="2776199" y="1352646"/>
                  <a:pt x="2781330" y="1351256"/>
                </a:cubicBezTo>
                <a:cubicBezTo>
                  <a:pt x="2787394" y="1349636"/>
                  <a:pt x="2793924" y="1349637"/>
                  <a:pt x="2800454" y="1349637"/>
                </a:cubicBezTo>
                <a:lnTo>
                  <a:pt x="2819432" y="1348029"/>
                </a:lnTo>
                <a:lnTo>
                  <a:pt x="2813008" y="1346966"/>
                </a:lnTo>
                <a:lnTo>
                  <a:pt x="2811141" y="1346041"/>
                </a:lnTo>
                <a:lnTo>
                  <a:pt x="2808809" y="1346503"/>
                </a:lnTo>
                <a:cubicBezTo>
                  <a:pt x="2771959" y="1343264"/>
                  <a:pt x="2769161" y="1343726"/>
                  <a:pt x="2759365" y="1352058"/>
                </a:cubicBezTo>
                <a:close/>
                <a:moveTo>
                  <a:pt x="539707" y="704642"/>
                </a:moveTo>
                <a:cubicBezTo>
                  <a:pt x="548569" y="695848"/>
                  <a:pt x="567693" y="699782"/>
                  <a:pt x="581221" y="696774"/>
                </a:cubicBezTo>
                <a:cubicBezTo>
                  <a:pt x="576556" y="711585"/>
                  <a:pt x="555099" y="704411"/>
                  <a:pt x="539707" y="704642"/>
                </a:cubicBezTo>
                <a:close/>
                <a:moveTo>
                  <a:pt x="1374789" y="953480"/>
                </a:moveTo>
                <a:lnTo>
                  <a:pt x="1378672" y="953308"/>
                </a:lnTo>
                <a:lnTo>
                  <a:pt x="1374755" y="953308"/>
                </a:lnTo>
                <a:close/>
                <a:moveTo>
                  <a:pt x="443151" y="687748"/>
                </a:moveTo>
                <a:cubicBezTo>
                  <a:pt x="440819" y="686359"/>
                  <a:pt x="440819" y="684971"/>
                  <a:pt x="442685" y="683351"/>
                </a:cubicBezTo>
                <a:cubicBezTo>
                  <a:pt x="448749" y="683351"/>
                  <a:pt x="454346" y="683582"/>
                  <a:pt x="459944" y="683582"/>
                </a:cubicBezTo>
                <a:cubicBezTo>
                  <a:pt x="456678" y="687054"/>
                  <a:pt x="450615" y="687979"/>
                  <a:pt x="443151" y="687748"/>
                </a:cubicBezTo>
                <a:close/>
                <a:moveTo>
                  <a:pt x="542038" y="716908"/>
                </a:moveTo>
                <a:cubicBezTo>
                  <a:pt x="540639" y="716908"/>
                  <a:pt x="540640" y="715056"/>
                  <a:pt x="539706" y="713899"/>
                </a:cubicBezTo>
                <a:lnTo>
                  <a:pt x="547636" y="713899"/>
                </a:lnTo>
                <a:cubicBezTo>
                  <a:pt x="547636" y="715751"/>
                  <a:pt x="546703" y="717602"/>
                  <a:pt x="542038" y="716908"/>
                </a:cubicBezTo>
                <a:close/>
                <a:moveTo>
                  <a:pt x="1348971" y="954626"/>
                </a:moveTo>
                <a:lnTo>
                  <a:pt x="1357818" y="954234"/>
                </a:lnTo>
                <a:lnTo>
                  <a:pt x="1349169" y="954234"/>
                </a:lnTo>
                <a:close/>
                <a:moveTo>
                  <a:pt x="5036469" y="2053789"/>
                </a:moveTo>
                <a:cubicBezTo>
                  <a:pt x="5034137" y="2052401"/>
                  <a:pt x="5034137" y="2050781"/>
                  <a:pt x="5036469" y="2049393"/>
                </a:cubicBezTo>
                <a:cubicBezTo>
                  <a:pt x="5040667" y="2049855"/>
                  <a:pt x="5047197" y="2048466"/>
                  <a:pt x="5047197" y="2052401"/>
                </a:cubicBezTo>
                <a:cubicBezTo>
                  <a:pt x="5047197" y="2052863"/>
                  <a:pt x="5040200" y="2053326"/>
                  <a:pt x="5036469" y="2053789"/>
                </a:cubicBezTo>
                <a:close/>
                <a:moveTo>
                  <a:pt x="2676135" y="1362849"/>
                </a:moveTo>
                <a:lnTo>
                  <a:pt x="2676612" y="1362799"/>
                </a:lnTo>
                <a:cubicBezTo>
                  <a:pt x="2682908" y="1362886"/>
                  <a:pt x="2689205" y="1362944"/>
                  <a:pt x="2694570" y="1360745"/>
                </a:cubicBezTo>
                <a:lnTo>
                  <a:pt x="2698768" y="1361208"/>
                </a:lnTo>
                <a:lnTo>
                  <a:pt x="2702499" y="1360051"/>
                </a:lnTo>
                <a:lnTo>
                  <a:pt x="2722654" y="1357340"/>
                </a:lnTo>
                <a:lnTo>
                  <a:pt x="2716919" y="1355529"/>
                </a:lnTo>
                <a:lnTo>
                  <a:pt x="2716452" y="1355298"/>
                </a:lnTo>
                <a:cubicBezTo>
                  <a:pt x="2712721" y="1352058"/>
                  <a:pt x="2704791" y="1353215"/>
                  <a:pt x="2700127" y="1351132"/>
                </a:cubicBezTo>
                <a:lnTo>
                  <a:pt x="2697795" y="1349975"/>
                </a:lnTo>
                <a:lnTo>
                  <a:pt x="2694529" y="1350206"/>
                </a:lnTo>
                <a:cubicBezTo>
                  <a:pt x="2669341" y="1347429"/>
                  <a:pt x="2669341" y="1347429"/>
                  <a:pt x="2664210" y="1355529"/>
                </a:cubicBezTo>
                <a:cubicBezTo>
                  <a:pt x="2668408" y="1356455"/>
                  <a:pt x="2671673" y="1357844"/>
                  <a:pt x="2672140" y="1360389"/>
                </a:cubicBezTo>
                <a:close/>
                <a:moveTo>
                  <a:pt x="4932451" y="2036432"/>
                </a:moveTo>
                <a:cubicBezTo>
                  <a:pt x="4931518" y="2035043"/>
                  <a:pt x="4931518" y="2033655"/>
                  <a:pt x="4932451" y="2032266"/>
                </a:cubicBezTo>
                <a:cubicBezTo>
                  <a:pt x="4938048" y="2032035"/>
                  <a:pt x="4943645" y="2032035"/>
                  <a:pt x="4949243" y="2032266"/>
                </a:cubicBezTo>
                <a:cubicBezTo>
                  <a:pt x="4951108" y="2033192"/>
                  <a:pt x="4951575" y="2034118"/>
                  <a:pt x="4951109" y="2035043"/>
                </a:cubicBezTo>
                <a:cubicBezTo>
                  <a:pt x="4950176" y="2035970"/>
                  <a:pt x="4949709" y="2036432"/>
                  <a:pt x="4949243" y="2036433"/>
                </a:cubicBezTo>
                <a:close/>
                <a:moveTo>
                  <a:pt x="4540632" y="1923495"/>
                </a:moveTo>
                <a:cubicBezTo>
                  <a:pt x="4537368" y="1922570"/>
                  <a:pt x="4536434" y="1921875"/>
                  <a:pt x="4537367" y="1920950"/>
                </a:cubicBezTo>
                <a:cubicBezTo>
                  <a:pt x="4538766" y="1920024"/>
                  <a:pt x="4539700" y="1919792"/>
                  <a:pt x="4540632" y="1919792"/>
                </a:cubicBezTo>
                <a:cubicBezTo>
                  <a:pt x="4549029" y="1919792"/>
                  <a:pt x="4556958" y="1919561"/>
                  <a:pt x="4564888" y="1919561"/>
                </a:cubicBezTo>
                <a:cubicBezTo>
                  <a:pt x="4563955" y="1925347"/>
                  <a:pt x="4554626" y="1924421"/>
                  <a:pt x="4547163" y="1924884"/>
                </a:cubicBezTo>
                <a:cubicBezTo>
                  <a:pt x="4545297" y="1923958"/>
                  <a:pt x="4543431" y="1923495"/>
                  <a:pt x="4540632" y="1923495"/>
                </a:cubicBezTo>
                <a:close/>
                <a:moveTo>
                  <a:pt x="2550263" y="1348798"/>
                </a:moveTo>
                <a:cubicBezTo>
                  <a:pt x="2557434" y="1351488"/>
                  <a:pt x="2566996" y="1351951"/>
                  <a:pt x="2580756" y="1348480"/>
                </a:cubicBezTo>
                <a:lnTo>
                  <a:pt x="2582695" y="1348045"/>
                </a:lnTo>
                <a:lnTo>
                  <a:pt x="2578849" y="1346966"/>
                </a:lnTo>
                <a:lnTo>
                  <a:pt x="2576516" y="1345809"/>
                </a:lnTo>
                <a:lnTo>
                  <a:pt x="2573251" y="1346272"/>
                </a:lnTo>
                <a:cubicBezTo>
                  <a:pt x="2565790" y="1344884"/>
                  <a:pt x="2558792" y="1343495"/>
                  <a:pt x="2551794" y="1346503"/>
                </a:cubicBezTo>
                <a:lnTo>
                  <a:pt x="2552261" y="1346503"/>
                </a:lnTo>
                <a:lnTo>
                  <a:pt x="2548280" y="1347197"/>
                </a:lnTo>
                <a:close/>
                <a:moveTo>
                  <a:pt x="4728613" y="1988990"/>
                </a:moveTo>
                <a:cubicBezTo>
                  <a:pt x="4729545" y="1988526"/>
                  <a:pt x="4730945" y="1988296"/>
                  <a:pt x="4731877" y="1988064"/>
                </a:cubicBezTo>
                <a:lnTo>
                  <a:pt x="4725813" y="1988064"/>
                </a:lnTo>
                <a:cubicBezTo>
                  <a:pt x="4726280" y="1988526"/>
                  <a:pt x="4728145" y="1989222"/>
                  <a:pt x="4728613" y="1988990"/>
                </a:cubicBezTo>
                <a:close/>
                <a:moveTo>
                  <a:pt x="4688497" y="1985518"/>
                </a:moveTo>
                <a:cubicBezTo>
                  <a:pt x="4688965" y="1985056"/>
                  <a:pt x="4689430" y="1984825"/>
                  <a:pt x="4689430" y="1984361"/>
                </a:cubicBezTo>
                <a:lnTo>
                  <a:pt x="4688030" y="1983667"/>
                </a:lnTo>
                <a:cubicBezTo>
                  <a:pt x="4688031" y="1984362"/>
                  <a:pt x="4688497" y="1984825"/>
                  <a:pt x="4688497" y="1985518"/>
                </a:cubicBezTo>
                <a:close/>
                <a:moveTo>
                  <a:pt x="2425429" y="1327189"/>
                </a:moveTo>
                <a:lnTo>
                  <a:pt x="2428694" y="1326725"/>
                </a:lnTo>
                <a:cubicBezTo>
                  <a:pt x="2436156" y="1328113"/>
                  <a:pt x="2443153" y="1329502"/>
                  <a:pt x="2450151" y="1326495"/>
                </a:cubicBezTo>
                <a:lnTo>
                  <a:pt x="2449684" y="1326494"/>
                </a:lnTo>
                <a:lnTo>
                  <a:pt x="2453665" y="1325801"/>
                </a:lnTo>
                <a:lnTo>
                  <a:pt x="2451683" y="1324200"/>
                </a:lnTo>
                <a:cubicBezTo>
                  <a:pt x="2444512" y="1321509"/>
                  <a:pt x="2434949" y="1321046"/>
                  <a:pt x="2421189" y="1324518"/>
                </a:cubicBezTo>
                <a:lnTo>
                  <a:pt x="2419251" y="1324953"/>
                </a:lnTo>
                <a:lnTo>
                  <a:pt x="2423096" y="1326032"/>
                </a:lnTo>
                <a:close/>
                <a:moveTo>
                  <a:pt x="4828433" y="2035970"/>
                </a:moveTo>
                <a:cubicBezTo>
                  <a:pt x="4822369" y="2034812"/>
                  <a:pt x="4822369" y="2033656"/>
                  <a:pt x="4828433" y="2032267"/>
                </a:cubicBezTo>
                <a:cubicBezTo>
                  <a:pt x="4855955" y="2032499"/>
                  <a:pt x="4883475" y="2032498"/>
                  <a:pt x="4910995" y="2032499"/>
                </a:cubicBezTo>
                <a:cubicBezTo>
                  <a:pt x="4913328" y="2032961"/>
                  <a:pt x="4916127" y="2033655"/>
                  <a:pt x="4918459" y="2034119"/>
                </a:cubicBezTo>
                <a:cubicBezTo>
                  <a:pt x="4916126" y="2034813"/>
                  <a:pt x="4913794" y="2035276"/>
                  <a:pt x="4910995" y="2035739"/>
                </a:cubicBezTo>
                <a:cubicBezTo>
                  <a:pt x="4883475" y="2035738"/>
                  <a:pt x="4855955" y="2035969"/>
                  <a:pt x="4828433" y="2035970"/>
                </a:cubicBezTo>
                <a:close/>
                <a:moveTo>
                  <a:pt x="4869015" y="2054021"/>
                </a:moveTo>
                <a:cubicBezTo>
                  <a:pt x="4868549" y="2046847"/>
                  <a:pt x="4879743" y="2049162"/>
                  <a:pt x="4887673" y="2048467"/>
                </a:cubicBezTo>
                <a:cubicBezTo>
                  <a:pt x="4890472" y="2048468"/>
                  <a:pt x="4893737" y="2048699"/>
                  <a:pt x="4896536" y="2048929"/>
                </a:cubicBezTo>
                <a:cubicBezTo>
                  <a:pt x="4904932" y="2046615"/>
                  <a:pt x="4913794" y="2047079"/>
                  <a:pt x="4922190" y="2048468"/>
                </a:cubicBezTo>
                <a:cubicBezTo>
                  <a:pt x="4927321" y="2048930"/>
                  <a:pt x="4931986" y="2049393"/>
                  <a:pt x="4937117" y="2049856"/>
                </a:cubicBezTo>
                <a:cubicBezTo>
                  <a:pt x="4943181" y="2051012"/>
                  <a:pt x="4943181" y="2052169"/>
                  <a:pt x="4937117" y="2053327"/>
                </a:cubicBezTo>
                <a:close/>
                <a:moveTo>
                  <a:pt x="4397900" y="1923265"/>
                </a:moveTo>
                <a:lnTo>
                  <a:pt x="4398118" y="1923047"/>
                </a:lnTo>
                <a:lnTo>
                  <a:pt x="4398832" y="1922802"/>
                </a:lnTo>
                <a:close/>
                <a:moveTo>
                  <a:pt x="4834963" y="2053789"/>
                </a:moveTo>
                <a:cubicBezTo>
                  <a:pt x="4843825" y="2044763"/>
                  <a:pt x="4852688" y="2045458"/>
                  <a:pt x="4861550" y="2053789"/>
                </a:cubicBezTo>
                <a:close/>
                <a:moveTo>
                  <a:pt x="4749603" y="2032498"/>
                </a:moveTo>
                <a:cubicBezTo>
                  <a:pt x="4751003" y="2030879"/>
                  <a:pt x="4753335" y="2030415"/>
                  <a:pt x="4756600" y="2031341"/>
                </a:cubicBezTo>
                <a:cubicBezTo>
                  <a:pt x="4771526" y="2031342"/>
                  <a:pt x="4785986" y="2031572"/>
                  <a:pt x="4800446" y="2031572"/>
                </a:cubicBezTo>
                <a:cubicBezTo>
                  <a:pt x="4806976" y="2031572"/>
                  <a:pt x="4813506" y="2031341"/>
                  <a:pt x="4806510" y="2035969"/>
                </a:cubicBezTo>
                <a:cubicBezTo>
                  <a:pt x="4787852" y="2034813"/>
                  <a:pt x="4766862" y="2040599"/>
                  <a:pt x="4749603" y="2032498"/>
                </a:cubicBezTo>
                <a:close/>
                <a:moveTo>
                  <a:pt x="2293306" y="1320216"/>
                </a:moveTo>
                <a:cubicBezTo>
                  <a:pt x="2296337" y="1320593"/>
                  <a:pt x="2299486" y="1320824"/>
                  <a:pt x="2301819" y="1321865"/>
                </a:cubicBezTo>
                <a:lnTo>
                  <a:pt x="2304150" y="1323022"/>
                </a:lnTo>
                <a:lnTo>
                  <a:pt x="2307416" y="1322791"/>
                </a:lnTo>
                <a:cubicBezTo>
                  <a:pt x="2332604" y="1325568"/>
                  <a:pt x="2332604" y="1325568"/>
                  <a:pt x="2337735" y="1317468"/>
                </a:cubicBezTo>
                <a:cubicBezTo>
                  <a:pt x="2333537" y="1316543"/>
                  <a:pt x="2330272" y="1315153"/>
                  <a:pt x="2329806" y="1312608"/>
                </a:cubicBezTo>
                <a:lnTo>
                  <a:pt x="2325810" y="1310149"/>
                </a:lnTo>
                <a:lnTo>
                  <a:pt x="2325334" y="1310198"/>
                </a:lnTo>
                <a:cubicBezTo>
                  <a:pt x="2319036" y="1310111"/>
                  <a:pt x="2312740" y="1310053"/>
                  <a:pt x="2307376" y="1312252"/>
                </a:cubicBezTo>
                <a:lnTo>
                  <a:pt x="2303177" y="1311789"/>
                </a:lnTo>
                <a:lnTo>
                  <a:pt x="2299446" y="1312946"/>
                </a:lnTo>
                <a:lnTo>
                  <a:pt x="2279291" y="1315658"/>
                </a:lnTo>
                <a:lnTo>
                  <a:pt x="2285027" y="1317469"/>
                </a:lnTo>
                <a:lnTo>
                  <a:pt x="2285493" y="1317700"/>
                </a:lnTo>
                <a:cubicBezTo>
                  <a:pt x="2287358" y="1319320"/>
                  <a:pt x="2290275" y="1319840"/>
                  <a:pt x="2293306" y="1320216"/>
                </a:cubicBezTo>
                <a:close/>
                <a:moveTo>
                  <a:pt x="3644127" y="1718764"/>
                </a:moveTo>
                <a:lnTo>
                  <a:pt x="3652777" y="1718764"/>
                </a:lnTo>
                <a:lnTo>
                  <a:pt x="3652974" y="1718371"/>
                </a:lnTo>
                <a:close/>
                <a:moveTo>
                  <a:pt x="3623273" y="1719689"/>
                </a:moveTo>
                <a:lnTo>
                  <a:pt x="3627191" y="1719689"/>
                </a:lnTo>
                <a:lnTo>
                  <a:pt x="3627156" y="1719517"/>
                </a:lnTo>
                <a:close/>
                <a:moveTo>
                  <a:pt x="4241638" y="1904287"/>
                </a:moveTo>
                <a:lnTo>
                  <a:pt x="4247235" y="1904287"/>
                </a:lnTo>
                <a:lnTo>
                  <a:pt x="4266138" y="1904287"/>
                </a:lnTo>
                <a:lnTo>
                  <a:pt x="4281116" y="1904497"/>
                </a:lnTo>
                <a:lnTo>
                  <a:pt x="4308807" y="1906371"/>
                </a:lnTo>
                <a:cubicBezTo>
                  <a:pt x="4299944" y="1906139"/>
                  <a:pt x="4291549" y="1905445"/>
                  <a:pt x="4282686" y="1904519"/>
                </a:cubicBezTo>
                <a:lnTo>
                  <a:pt x="4281116" y="1904497"/>
                </a:lnTo>
                <a:lnTo>
                  <a:pt x="4278021" y="1904287"/>
                </a:lnTo>
                <a:lnTo>
                  <a:pt x="4266138" y="1904287"/>
                </a:lnTo>
                <a:lnTo>
                  <a:pt x="4249568" y="1904056"/>
                </a:lnTo>
                <a:cubicBezTo>
                  <a:pt x="4247235" y="1904287"/>
                  <a:pt x="4244436" y="1904055"/>
                  <a:pt x="4241638" y="1904055"/>
                </a:cubicBezTo>
                <a:close/>
                <a:moveTo>
                  <a:pt x="2182512" y="1324968"/>
                </a:moveTo>
                <a:lnTo>
                  <a:pt x="2188938" y="1326031"/>
                </a:lnTo>
                <a:lnTo>
                  <a:pt x="2190804" y="1326957"/>
                </a:lnTo>
                <a:lnTo>
                  <a:pt x="2193136" y="1326494"/>
                </a:lnTo>
                <a:cubicBezTo>
                  <a:pt x="2229986" y="1329734"/>
                  <a:pt x="2232784" y="1329272"/>
                  <a:pt x="2242580" y="1320940"/>
                </a:cubicBezTo>
                <a:lnTo>
                  <a:pt x="2241752" y="1320399"/>
                </a:lnTo>
                <a:lnTo>
                  <a:pt x="2236942" y="1321046"/>
                </a:lnTo>
                <a:cubicBezTo>
                  <a:pt x="2231344" y="1320121"/>
                  <a:pt x="2225747" y="1320352"/>
                  <a:pt x="2220615" y="1321741"/>
                </a:cubicBezTo>
                <a:cubicBezTo>
                  <a:pt x="2214552" y="1323361"/>
                  <a:pt x="2208021" y="1323361"/>
                  <a:pt x="2201491" y="1323361"/>
                </a:cubicBezTo>
                <a:close/>
                <a:moveTo>
                  <a:pt x="4544831" y="2031342"/>
                </a:moveTo>
                <a:cubicBezTo>
                  <a:pt x="4544830" y="2031109"/>
                  <a:pt x="4544365" y="2030878"/>
                  <a:pt x="4544364" y="2030647"/>
                </a:cubicBezTo>
                <a:cubicBezTo>
                  <a:pt x="4544364" y="2029721"/>
                  <a:pt x="4544831" y="2029027"/>
                  <a:pt x="4545297" y="2028332"/>
                </a:cubicBezTo>
                <a:cubicBezTo>
                  <a:pt x="4543898" y="2029026"/>
                  <a:pt x="4542032" y="2029489"/>
                  <a:pt x="4541099" y="2030183"/>
                </a:cubicBezTo>
                <a:cubicBezTo>
                  <a:pt x="4540633" y="2030647"/>
                  <a:pt x="4542498" y="2031342"/>
                  <a:pt x="4544831" y="2031342"/>
                </a:cubicBezTo>
                <a:close/>
                <a:moveTo>
                  <a:pt x="4503783" y="2037127"/>
                </a:moveTo>
                <a:cubicBezTo>
                  <a:pt x="4506582" y="2037358"/>
                  <a:pt x="4509381" y="2037821"/>
                  <a:pt x="4512180" y="2038284"/>
                </a:cubicBezTo>
                <a:cubicBezTo>
                  <a:pt x="4513112" y="2038516"/>
                  <a:pt x="4514045" y="2038515"/>
                  <a:pt x="4514978" y="2038747"/>
                </a:cubicBezTo>
                <a:cubicBezTo>
                  <a:pt x="4513112" y="2038052"/>
                  <a:pt x="4511713" y="2037127"/>
                  <a:pt x="4510313" y="2036201"/>
                </a:cubicBezTo>
                <a:cubicBezTo>
                  <a:pt x="4508448" y="2036663"/>
                  <a:pt x="4506116" y="2036896"/>
                  <a:pt x="4503783" y="2037127"/>
                </a:cubicBezTo>
                <a:close/>
                <a:moveTo>
                  <a:pt x="4549497" y="2074850"/>
                </a:moveTo>
                <a:cubicBezTo>
                  <a:pt x="4560692" y="2067445"/>
                  <a:pt x="4570953" y="2066981"/>
                  <a:pt x="4581215" y="2075082"/>
                </a:cubicBezTo>
                <a:cubicBezTo>
                  <a:pt x="4570487" y="2075082"/>
                  <a:pt x="4560225" y="2074850"/>
                  <a:pt x="4549497" y="2074850"/>
                </a:cubicBezTo>
                <a:close/>
                <a:moveTo>
                  <a:pt x="4414225" y="2038515"/>
                </a:moveTo>
                <a:lnTo>
                  <a:pt x="4415158" y="2038515"/>
                </a:lnTo>
                <a:cubicBezTo>
                  <a:pt x="4415624" y="2038283"/>
                  <a:pt x="4415624" y="2038283"/>
                  <a:pt x="4416091" y="2038283"/>
                </a:cubicBezTo>
                <a:cubicBezTo>
                  <a:pt x="4415624" y="2038283"/>
                  <a:pt x="4414691" y="2038283"/>
                  <a:pt x="4414225" y="2038515"/>
                </a:cubicBezTo>
                <a:close/>
                <a:moveTo>
                  <a:pt x="4374577" y="2038747"/>
                </a:moveTo>
                <a:cubicBezTo>
                  <a:pt x="4384839" y="2038747"/>
                  <a:pt x="4395101" y="2038515"/>
                  <a:pt x="4405362" y="2038052"/>
                </a:cubicBezTo>
                <a:cubicBezTo>
                  <a:pt x="4403497" y="2037590"/>
                  <a:pt x="4401631" y="2037127"/>
                  <a:pt x="4399765" y="2036432"/>
                </a:cubicBezTo>
                <a:cubicBezTo>
                  <a:pt x="4399299" y="2036663"/>
                  <a:pt x="4399299" y="2036663"/>
                  <a:pt x="4399298" y="2036895"/>
                </a:cubicBezTo>
                <a:cubicBezTo>
                  <a:pt x="4391369" y="2038283"/>
                  <a:pt x="4382973" y="2038747"/>
                  <a:pt x="4374577" y="2038747"/>
                </a:cubicBezTo>
                <a:close/>
                <a:moveTo>
                  <a:pt x="1292845" y="1158584"/>
                </a:moveTo>
                <a:lnTo>
                  <a:pt x="1293778" y="1158121"/>
                </a:lnTo>
                <a:lnTo>
                  <a:pt x="1293740" y="1158183"/>
                </a:lnTo>
                <a:close/>
                <a:moveTo>
                  <a:pt x="4643717" y="2140343"/>
                </a:moveTo>
                <a:cubicBezTo>
                  <a:pt x="4643251" y="2138955"/>
                  <a:pt x="4643251" y="2137566"/>
                  <a:pt x="4643251" y="2136177"/>
                </a:cubicBezTo>
                <a:cubicBezTo>
                  <a:pt x="4648849" y="2136409"/>
                  <a:pt x="4651647" y="2137797"/>
                  <a:pt x="4652114" y="2140574"/>
                </a:cubicBezTo>
                <a:cubicBezTo>
                  <a:pt x="4649315" y="2140574"/>
                  <a:pt x="4646516" y="2140343"/>
                  <a:pt x="4643717" y="2140343"/>
                </a:cubicBezTo>
                <a:close/>
                <a:moveTo>
                  <a:pt x="4196392" y="2029489"/>
                </a:moveTo>
                <a:cubicBezTo>
                  <a:pt x="4200124" y="2029722"/>
                  <a:pt x="4203389" y="2029721"/>
                  <a:pt x="4206654" y="2029490"/>
                </a:cubicBezTo>
                <a:cubicBezTo>
                  <a:pt x="4208520" y="2028563"/>
                  <a:pt x="4210386" y="2027406"/>
                  <a:pt x="4211319" y="2026250"/>
                </a:cubicBezTo>
                <a:cubicBezTo>
                  <a:pt x="4207587" y="2027406"/>
                  <a:pt x="4202923" y="2028333"/>
                  <a:pt x="4196392" y="2029489"/>
                </a:cubicBezTo>
                <a:close/>
                <a:moveTo>
                  <a:pt x="4322801" y="2072072"/>
                </a:moveTo>
                <a:lnTo>
                  <a:pt x="4322971" y="2071937"/>
                </a:lnTo>
                <a:lnTo>
                  <a:pt x="4323733" y="2071609"/>
                </a:lnTo>
                <a:close/>
                <a:moveTo>
                  <a:pt x="4517835" y="2132128"/>
                </a:moveTo>
                <a:cubicBezTo>
                  <a:pt x="4513112" y="2131838"/>
                  <a:pt x="4508681" y="2130276"/>
                  <a:pt x="4504250" y="2127846"/>
                </a:cubicBezTo>
                <a:cubicBezTo>
                  <a:pt x="4513578" y="2127615"/>
                  <a:pt x="4523374" y="2125995"/>
                  <a:pt x="4533169" y="2128772"/>
                </a:cubicBezTo>
                <a:cubicBezTo>
                  <a:pt x="4527571" y="2131434"/>
                  <a:pt x="4522557" y="2132417"/>
                  <a:pt x="4517835" y="2132128"/>
                </a:cubicBezTo>
                <a:close/>
                <a:moveTo>
                  <a:pt x="4463960" y="2132070"/>
                </a:moveTo>
                <a:cubicBezTo>
                  <a:pt x="4459237" y="2132070"/>
                  <a:pt x="4455039" y="2130855"/>
                  <a:pt x="4451540" y="2127383"/>
                </a:cubicBezTo>
                <a:cubicBezTo>
                  <a:pt x="4460870" y="2127615"/>
                  <a:pt x="4470199" y="2125995"/>
                  <a:pt x="4479528" y="2129466"/>
                </a:cubicBezTo>
                <a:cubicBezTo>
                  <a:pt x="4473930" y="2130855"/>
                  <a:pt x="4468683" y="2132070"/>
                  <a:pt x="4463960" y="2132070"/>
                </a:cubicBezTo>
                <a:close/>
                <a:moveTo>
                  <a:pt x="1139383" y="1163213"/>
                </a:moveTo>
                <a:lnTo>
                  <a:pt x="1139850" y="1162981"/>
                </a:lnTo>
                <a:lnTo>
                  <a:pt x="1139531" y="1163202"/>
                </a:lnTo>
                <a:close/>
                <a:moveTo>
                  <a:pt x="1140316" y="1167147"/>
                </a:moveTo>
                <a:cubicBezTo>
                  <a:pt x="1137984" y="1166453"/>
                  <a:pt x="1137051" y="1165527"/>
                  <a:pt x="1137518" y="1164601"/>
                </a:cubicBezTo>
                <a:lnTo>
                  <a:pt x="1139531" y="1163202"/>
                </a:lnTo>
                <a:lnTo>
                  <a:pt x="1156175" y="1162056"/>
                </a:lnTo>
                <a:cubicBezTo>
                  <a:pt x="1158508" y="1162750"/>
                  <a:pt x="1161306" y="1162981"/>
                  <a:pt x="1164105" y="1162981"/>
                </a:cubicBezTo>
                <a:cubicBezTo>
                  <a:pt x="1166438" y="1163907"/>
                  <a:pt x="1167370" y="1164833"/>
                  <a:pt x="1166904" y="1165759"/>
                </a:cubicBezTo>
                <a:cubicBezTo>
                  <a:pt x="1166437" y="1166916"/>
                  <a:pt x="1165504" y="1167379"/>
                  <a:pt x="1165039" y="1167379"/>
                </a:cubicBezTo>
                <a:cubicBezTo>
                  <a:pt x="1159907" y="1169693"/>
                  <a:pt x="1154310" y="1169461"/>
                  <a:pt x="1148246" y="1168536"/>
                </a:cubicBezTo>
                <a:cubicBezTo>
                  <a:pt x="1145914" y="1167610"/>
                  <a:pt x="1143582" y="1167147"/>
                  <a:pt x="1140316" y="1167147"/>
                </a:cubicBezTo>
                <a:close/>
                <a:moveTo>
                  <a:pt x="4331662" y="2133863"/>
                </a:moveTo>
                <a:cubicBezTo>
                  <a:pt x="4335394" y="2133633"/>
                  <a:pt x="4339127" y="2133864"/>
                  <a:pt x="4342858" y="2134790"/>
                </a:cubicBezTo>
                <a:lnTo>
                  <a:pt x="4349855" y="2134789"/>
                </a:lnTo>
                <a:cubicBezTo>
                  <a:pt x="4350321" y="2134326"/>
                  <a:pt x="4350788" y="2134094"/>
                  <a:pt x="4351720" y="2133864"/>
                </a:cubicBezTo>
                <a:cubicBezTo>
                  <a:pt x="4354986" y="2133401"/>
                  <a:pt x="4357785" y="2132938"/>
                  <a:pt x="4361050" y="2132475"/>
                </a:cubicBezTo>
                <a:cubicBezTo>
                  <a:pt x="4355919" y="2132013"/>
                  <a:pt x="4350321" y="2131549"/>
                  <a:pt x="4346123" y="2132474"/>
                </a:cubicBezTo>
                <a:cubicBezTo>
                  <a:pt x="4342391" y="2131781"/>
                  <a:pt x="4340059" y="2130623"/>
                  <a:pt x="4338660" y="2129234"/>
                </a:cubicBezTo>
                <a:cubicBezTo>
                  <a:pt x="4338660" y="2129467"/>
                  <a:pt x="4338660" y="2129698"/>
                  <a:pt x="4338194" y="2129929"/>
                </a:cubicBezTo>
                <a:cubicBezTo>
                  <a:pt x="4336794" y="2131317"/>
                  <a:pt x="4334462" y="2132474"/>
                  <a:pt x="4331662" y="2133863"/>
                </a:cubicBezTo>
                <a:close/>
                <a:moveTo>
                  <a:pt x="3997685" y="2057260"/>
                </a:moveTo>
                <a:cubicBezTo>
                  <a:pt x="3998151" y="2057261"/>
                  <a:pt x="3999084" y="2057029"/>
                  <a:pt x="3999551" y="2057030"/>
                </a:cubicBezTo>
                <a:cubicBezTo>
                  <a:pt x="3998152" y="2057030"/>
                  <a:pt x="3997218" y="2056798"/>
                  <a:pt x="3996286" y="2056799"/>
                </a:cubicBezTo>
                <a:cubicBezTo>
                  <a:pt x="3996752" y="2057956"/>
                  <a:pt x="3998618" y="2058880"/>
                  <a:pt x="3997685" y="2057260"/>
                </a:cubicBezTo>
                <a:close/>
                <a:moveTo>
                  <a:pt x="4189862" y="2127152"/>
                </a:moveTo>
                <a:cubicBezTo>
                  <a:pt x="4190328" y="2126920"/>
                  <a:pt x="4190328" y="2126920"/>
                  <a:pt x="4190329" y="2126689"/>
                </a:cubicBezTo>
                <a:lnTo>
                  <a:pt x="4188929" y="2126689"/>
                </a:lnTo>
                <a:close/>
                <a:moveTo>
                  <a:pt x="1095071" y="1241204"/>
                </a:moveTo>
                <a:cubicBezTo>
                  <a:pt x="1096937" y="1239121"/>
                  <a:pt x="1099736" y="1237733"/>
                  <a:pt x="1104400" y="1237964"/>
                </a:cubicBezTo>
                <a:cubicBezTo>
                  <a:pt x="1105799" y="1237964"/>
                  <a:pt x="1106266" y="1239353"/>
                  <a:pt x="1106732" y="1240278"/>
                </a:cubicBezTo>
                <a:cubicBezTo>
                  <a:pt x="1103001" y="1240741"/>
                  <a:pt x="1098802" y="1240973"/>
                  <a:pt x="1095071" y="1241204"/>
                </a:cubicBezTo>
                <a:close/>
                <a:moveTo>
                  <a:pt x="1037988" y="1230182"/>
                </a:moveTo>
                <a:cubicBezTo>
                  <a:pt x="1033616" y="1230153"/>
                  <a:pt x="1029301" y="1228012"/>
                  <a:pt x="1025102" y="1223847"/>
                </a:cubicBezTo>
                <a:lnTo>
                  <a:pt x="1051224" y="1223847"/>
                </a:lnTo>
                <a:cubicBezTo>
                  <a:pt x="1046792" y="1228128"/>
                  <a:pt x="1042361" y="1230211"/>
                  <a:pt x="1037988" y="1230182"/>
                </a:cubicBezTo>
                <a:close/>
                <a:moveTo>
                  <a:pt x="951405" y="1225930"/>
                </a:moveTo>
                <a:cubicBezTo>
                  <a:pt x="953737" y="1225467"/>
                  <a:pt x="956070" y="1224773"/>
                  <a:pt x="958402" y="1224310"/>
                </a:cubicBezTo>
                <a:cubicBezTo>
                  <a:pt x="974262" y="1224310"/>
                  <a:pt x="990586" y="1224079"/>
                  <a:pt x="1006446" y="1224079"/>
                </a:cubicBezTo>
                <a:cubicBezTo>
                  <a:pt x="996184" y="1234030"/>
                  <a:pt x="978459" y="1226856"/>
                  <a:pt x="964466" y="1228476"/>
                </a:cubicBezTo>
                <a:lnTo>
                  <a:pt x="961667" y="1227550"/>
                </a:lnTo>
                <a:lnTo>
                  <a:pt x="958402" y="1227550"/>
                </a:lnTo>
                <a:cubicBezTo>
                  <a:pt x="956070" y="1227087"/>
                  <a:pt x="953738" y="1226393"/>
                  <a:pt x="951405" y="1225930"/>
                </a:cubicBezTo>
                <a:close/>
                <a:moveTo>
                  <a:pt x="4371369" y="2231959"/>
                </a:moveTo>
                <a:lnTo>
                  <a:pt x="4370846" y="2231759"/>
                </a:lnTo>
                <a:lnTo>
                  <a:pt x="4371778" y="2231990"/>
                </a:lnTo>
                <a:close/>
                <a:moveTo>
                  <a:pt x="929481" y="1228013"/>
                </a:moveTo>
                <a:cubicBezTo>
                  <a:pt x="929480" y="1226624"/>
                  <a:pt x="929480" y="1225236"/>
                  <a:pt x="929014" y="1223616"/>
                </a:cubicBezTo>
                <a:cubicBezTo>
                  <a:pt x="934611" y="1223616"/>
                  <a:pt x="940675" y="1223847"/>
                  <a:pt x="946272" y="1223847"/>
                </a:cubicBezTo>
                <a:cubicBezTo>
                  <a:pt x="949071" y="1224773"/>
                  <a:pt x="949538" y="1225698"/>
                  <a:pt x="948605" y="1226624"/>
                </a:cubicBezTo>
                <a:cubicBezTo>
                  <a:pt x="947206" y="1227318"/>
                  <a:pt x="946273" y="1227781"/>
                  <a:pt x="945339" y="1227781"/>
                </a:cubicBezTo>
                <a:cubicBezTo>
                  <a:pt x="940208" y="1227781"/>
                  <a:pt x="934612" y="1228013"/>
                  <a:pt x="929481" y="1228013"/>
                </a:cubicBezTo>
                <a:close/>
                <a:moveTo>
                  <a:pt x="4389970" y="2248884"/>
                </a:moveTo>
                <a:cubicBezTo>
                  <a:pt x="4378309" y="2237775"/>
                  <a:pt x="4400232" y="2239395"/>
                  <a:pt x="4409561" y="2236154"/>
                </a:cubicBezTo>
                <a:cubicBezTo>
                  <a:pt x="4439414" y="2236155"/>
                  <a:pt x="4469734" y="2236387"/>
                  <a:pt x="4500053" y="2236387"/>
                </a:cubicBezTo>
                <a:cubicBezTo>
                  <a:pt x="4509382" y="2238701"/>
                  <a:pt x="4521043" y="2236618"/>
                  <a:pt x="4530372" y="2240090"/>
                </a:cubicBezTo>
                <a:cubicBezTo>
                  <a:pt x="4535503" y="2243097"/>
                  <a:pt x="4535503" y="2245874"/>
                  <a:pt x="4530839" y="2248884"/>
                </a:cubicBezTo>
                <a:cubicBezTo>
                  <a:pt x="4527107" y="2250503"/>
                  <a:pt x="4523375" y="2252355"/>
                  <a:pt x="4518243" y="2252586"/>
                </a:cubicBezTo>
                <a:cubicBezTo>
                  <a:pt x="4513579" y="2253050"/>
                  <a:pt x="4508914" y="2253280"/>
                  <a:pt x="4504250" y="2253744"/>
                </a:cubicBezTo>
                <a:cubicBezTo>
                  <a:pt x="4478129" y="2256058"/>
                  <a:pt x="4452008" y="2256058"/>
                  <a:pt x="4425886" y="2253743"/>
                </a:cubicBezTo>
                <a:cubicBezTo>
                  <a:pt x="4420289" y="2253281"/>
                  <a:pt x="4415158" y="2253050"/>
                  <a:pt x="4409561" y="2252817"/>
                </a:cubicBezTo>
                <a:cubicBezTo>
                  <a:pt x="4403963" y="2250734"/>
                  <a:pt x="4396034" y="2251198"/>
                  <a:pt x="4390436" y="2248883"/>
                </a:cubicBezTo>
                <a:close/>
                <a:moveTo>
                  <a:pt x="1446816" y="1394303"/>
                </a:moveTo>
                <a:lnTo>
                  <a:pt x="1446349" y="1394071"/>
                </a:lnTo>
                <a:lnTo>
                  <a:pt x="1446721" y="1394151"/>
                </a:lnTo>
                <a:close/>
                <a:moveTo>
                  <a:pt x="4259364" y="2246800"/>
                </a:moveTo>
                <a:cubicBezTo>
                  <a:pt x="4259364" y="2244717"/>
                  <a:pt x="4258898" y="2242867"/>
                  <a:pt x="4258898" y="2240784"/>
                </a:cubicBezTo>
                <a:cubicBezTo>
                  <a:pt x="4261230" y="2238932"/>
                  <a:pt x="4264029" y="2237312"/>
                  <a:pt x="4266828" y="2235692"/>
                </a:cubicBezTo>
                <a:lnTo>
                  <a:pt x="4267294" y="2235692"/>
                </a:lnTo>
                <a:cubicBezTo>
                  <a:pt x="4271026" y="2234073"/>
                  <a:pt x="4274291" y="2232452"/>
                  <a:pt x="4279422" y="2231989"/>
                </a:cubicBezTo>
                <a:cubicBezTo>
                  <a:pt x="4281754" y="2232683"/>
                  <a:pt x="4283620" y="2232452"/>
                  <a:pt x="4285019" y="2231295"/>
                </a:cubicBezTo>
                <a:cubicBezTo>
                  <a:pt x="4299479" y="2229906"/>
                  <a:pt x="4313939" y="2228865"/>
                  <a:pt x="4328399" y="2228778"/>
                </a:cubicBezTo>
                <a:lnTo>
                  <a:pt x="4371369" y="2231959"/>
                </a:lnTo>
                <a:lnTo>
                  <a:pt x="4381107" y="2235692"/>
                </a:lnTo>
                <a:cubicBezTo>
                  <a:pt x="4394168" y="2246337"/>
                  <a:pt x="4371778" y="2245181"/>
                  <a:pt x="4362916" y="2248883"/>
                </a:cubicBezTo>
                <a:cubicBezTo>
                  <a:pt x="4328399" y="2250735"/>
                  <a:pt x="4293415" y="2255132"/>
                  <a:pt x="4259364" y="2246800"/>
                </a:cubicBezTo>
                <a:close/>
                <a:moveTo>
                  <a:pt x="1079211" y="1336089"/>
                </a:moveTo>
                <a:cubicBezTo>
                  <a:pt x="1079677" y="1333081"/>
                  <a:pt x="1077811" y="1327989"/>
                  <a:pt x="1086674" y="1328915"/>
                </a:cubicBezTo>
                <a:cubicBezTo>
                  <a:pt x="1097403" y="1330304"/>
                  <a:pt x="1086207" y="1333775"/>
                  <a:pt x="1086674" y="1336321"/>
                </a:cubicBezTo>
                <a:lnTo>
                  <a:pt x="1082942" y="1336552"/>
                </a:lnTo>
                <a:close/>
                <a:moveTo>
                  <a:pt x="991519" y="1331692"/>
                </a:moveTo>
                <a:cubicBezTo>
                  <a:pt x="997116" y="1327064"/>
                  <a:pt x="1002246" y="1326369"/>
                  <a:pt x="1006911" y="1331924"/>
                </a:cubicBezTo>
                <a:cubicBezTo>
                  <a:pt x="1001780" y="1331924"/>
                  <a:pt x="996649" y="1331692"/>
                  <a:pt x="991519" y="1331692"/>
                </a:cubicBezTo>
                <a:close/>
                <a:moveTo>
                  <a:pt x="921085" y="1314335"/>
                </a:moveTo>
                <a:cubicBezTo>
                  <a:pt x="929947" y="1305541"/>
                  <a:pt x="949071" y="1309475"/>
                  <a:pt x="962599" y="1306467"/>
                </a:cubicBezTo>
                <a:cubicBezTo>
                  <a:pt x="957934" y="1321278"/>
                  <a:pt x="936477" y="1314104"/>
                  <a:pt x="921085" y="1314335"/>
                </a:cubicBezTo>
                <a:close/>
                <a:moveTo>
                  <a:pt x="824529" y="1297441"/>
                </a:moveTo>
                <a:cubicBezTo>
                  <a:pt x="822197" y="1296052"/>
                  <a:pt x="822197" y="1294664"/>
                  <a:pt x="824063" y="1293044"/>
                </a:cubicBezTo>
                <a:cubicBezTo>
                  <a:pt x="830126" y="1293044"/>
                  <a:pt x="835724" y="1293275"/>
                  <a:pt x="841322" y="1293275"/>
                </a:cubicBezTo>
                <a:cubicBezTo>
                  <a:pt x="838056" y="1296747"/>
                  <a:pt x="831993" y="1297672"/>
                  <a:pt x="824529" y="1297441"/>
                </a:cubicBezTo>
                <a:close/>
                <a:moveTo>
                  <a:pt x="923416" y="1326601"/>
                </a:moveTo>
                <a:cubicBezTo>
                  <a:pt x="922017" y="1326601"/>
                  <a:pt x="922017" y="1324749"/>
                  <a:pt x="921084" y="1323592"/>
                </a:cubicBezTo>
                <a:lnTo>
                  <a:pt x="929014" y="1323592"/>
                </a:lnTo>
                <a:cubicBezTo>
                  <a:pt x="929014" y="1325444"/>
                  <a:pt x="928081" y="1327295"/>
                  <a:pt x="923416" y="1326601"/>
                </a:cubicBezTo>
                <a:close/>
                <a:moveTo>
                  <a:pt x="3750933" y="2203523"/>
                </a:moveTo>
                <a:cubicBezTo>
                  <a:pt x="3767258" y="2205607"/>
                  <a:pt x="3783117" y="2201903"/>
                  <a:pt x="3798977" y="2200284"/>
                </a:cubicBezTo>
                <a:cubicBezTo>
                  <a:pt x="3801775" y="2200051"/>
                  <a:pt x="3804574" y="2200052"/>
                  <a:pt x="3807373" y="2199820"/>
                </a:cubicBezTo>
                <a:cubicBezTo>
                  <a:pt x="3805974" y="2199357"/>
                  <a:pt x="3805040" y="2197274"/>
                  <a:pt x="3805973" y="2196348"/>
                </a:cubicBezTo>
                <a:cubicBezTo>
                  <a:pt x="3807373" y="2194960"/>
                  <a:pt x="3808772" y="2194267"/>
                  <a:pt x="3810172" y="2193572"/>
                </a:cubicBezTo>
                <a:cubicBezTo>
                  <a:pt x="3799909" y="2194034"/>
                  <a:pt x="3789648" y="2193110"/>
                  <a:pt x="3778919" y="2192183"/>
                </a:cubicBezTo>
                <a:lnTo>
                  <a:pt x="3769892" y="2191438"/>
                </a:lnTo>
                <a:lnTo>
                  <a:pt x="3760261" y="2190100"/>
                </a:lnTo>
                <a:lnTo>
                  <a:pt x="3751699" y="2189937"/>
                </a:lnTo>
                <a:lnTo>
                  <a:pt x="3751574" y="2189927"/>
                </a:lnTo>
                <a:cubicBezTo>
                  <a:pt x="3742303" y="2190042"/>
                  <a:pt x="3732974" y="2190447"/>
                  <a:pt x="3723878" y="2189407"/>
                </a:cubicBezTo>
                <a:lnTo>
                  <a:pt x="3751699" y="2189937"/>
                </a:lnTo>
                <a:lnTo>
                  <a:pt x="3769892" y="2191438"/>
                </a:lnTo>
                <a:lnTo>
                  <a:pt x="3771922" y="2191721"/>
                </a:lnTo>
                <a:cubicBezTo>
                  <a:pt x="3773322" y="2193804"/>
                  <a:pt x="3772389" y="2195655"/>
                  <a:pt x="3770523" y="2197507"/>
                </a:cubicBezTo>
                <a:cubicBezTo>
                  <a:pt x="3767258" y="2198895"/>
                  <a:pt x="3763526" y="2199821"/>
                  <a:pt x="3759795" y="2200514"/>
                </a:cubicBezTo>
                <a:cubicBezTo>
                  <a:pt x="3756996" y="2201904"/>
                  <a:pt x="3748134" y="2203061"/>
                  <a:pt x="3750933" y="2203523"/>
                </a:cubicBezTo>
                <a:close/>
                <a:moveTo>
                  <a:pt x="2674832" y="1926042"/>
                </a:moveTo>
                <a:lnTo>
                  <a:pt x="2679029" y="1926041"/>
                </a:lnTo>
                <a:cubicBezTo>
                  <a:pt x="2683694" y="1926273"/>
                  <a:pt x="2679029" y="1920949"/>
                  <a:pt x="2679496" y="1923959"/>
                </a:cubicBezTo>
                <a:cubicBezTo>
                  <a:pt x="2679496" y="1925115"/>
                  <a:pt x="2678097" y="1925115"/>
                  <a:pt x="2676230" y="1925347"/>
                </a:cubicBezTo>
                <a:cubicBezTo>
                  <a:pt x="2675298" y="1925348"/>
                  <a:pt x="2674831" y="1925578"/>
                  <a:pt x="2673898" y="1925578"/>
                </a:cubicBezTo>
                <a:close/>
                <a:moveTo>
                  <a:pt x="849760" y="1397080"/>
                </a:moveTo>
                <a:cubicBezTo>
                  <a:pt x="845562" y="1395460"/>
                  <a:pt x="842762" y="1393608"/>
                  <a:pt x="841363" y="1390831"/>
                </a:cubicBezTo>
                <a:cubicBezTo>
                  <a:pt x="854891" y="1386434"/>
                  <a:pt x="870283" y="1388517"/>
                  <a:pt x="884744" y="1388285"/>
                </a:cubicBezTo>
                <a:cubicBezTo>
                  <a:pt x="888941" y="1393608"/>
                  <a:pt x="880545" y="1394997"/>
                  <a:pt x="874014" y="1396848"/>
                </a:cubicBezTo>
                <a:cubicBezTo>
                  <a:pt x="865619" y="1397080"/>
                  <a:pt x="857689" y="1397080"/>
                  <a:pt x="849760" y="1397080"/>
                </a:cubicBezTo>
                <a:close/>
                <a:moveTo>
                  <a:pt x="2517786" y="1949035"/>
                </a:moveTo>
                <a:lnTo>
                  <a:pt x="2520251" y="1949646"/>
                </a:lnTo>
                <a:lnTo>
                  <a:pt x="2582475" y="1949647"/>
                </a:lnTo>
                <a:cubicBezTo>
                  <a:pt x="2585273" y="1950572"/>
                  <a:pt x="2587605" y="1950341"/>
                  <a:pt x="2589937" y="1949184"/>
                </a:cubicBezTo>
                <a:cubicBezTo>
                  <a:pt x="2599733" y="1944788"/>
                  <a:pt x="2631918" y="1951499"/>
                  <a:pt x="2617924" y="1935298"/>
                </a:cubicBezTo>
                <a:lnTo>
                  <a:pt x="2618858" y="1935761"/>
                </a:lnTo>
                <a:cubicBezTo>
                  <a:pt x="2611394" y="1927199"/>
                  <a:pt x="2611860" y="1927198"/>
                  <a:pt x="2636116" y="1925579"/>
                </a:cubicBezTo>
                <a:cubicBezTo>
                  <a:pt x="2638449" y="1925115"/>
                  <a:pt x="2640314" y="1924884"/>
                  <a:pt x="2642647" y="1924653"/>
                </a:cubicBezTo>
                <a:cubicBezTo>
                  <a:pt x="2643113" y="1924421"/>
                  <a:pt x="2643113" y="1923958"/>
                  <a:pt x="2643113" y="1923727"/>
                </a:cubicBezTo>
                <a:cubicBezTo>
                  <a:pt x="2645912" y="1923264"/>
                  <a:pt x="2651042" y="1923264"/>
                  <a:pt x="2649644" y="1920719"/>
                </a:cubicBezTo>
                <a:cubicBezTo>
                  <a:pt x="2649177" y="1920025"/>
                  <a:pt x="2645445" y="1919561"/>
                  <a:pt x="2643113" y="1919098"/>
                </a:cubicBezTo>
                <a:cubicBezTo>
                  <a:pt x="2643113" y="1918867"/>
                  <a:pt x="2642646" y="1918404"/>
                  <a:pt x="2642646" y="1917941"/>
                </a:cubicBezTo>
                <a:lnTo>
                  <a:pt x="2640181" y="1917329"/>
                </a:lnTo>
                <a:lnTo>
                  <a:pt x="2577958" y="1917329"/>
                </a:lnTo>
                <a:cubicBezTo>
                  <a:pt x="2575159" y="1916403"/>
                  <a:pt x="2572827" y="1916635"/>
                  <a:pt x="2570495" y="1917792"/>
                </a:cubicBezTo>
                <a:cubicBezTo>
                  <a:pt x="2560699" y="1922188"/>
                  <a:pt x="2528514" y="1915477"/>
                  <a:pt x="2542508" y="1931678"/>
                </a:cubicBezTo>
                <a:lnTo>
                  <a:pt x="2541574" y="1931215"/>
                </a:lnTo>
                <a:cubicBezTo>
                  <a:pt x="2549038" y="1939777"/>
                  <a:pt x="2548572" y="1939778"/>
                  <a:pt x="2524316" y="1941397"/>
                </a:cubicBezTo>
                <a:cubicBezTo>
                  <a:pt x="2521984" y="1941860"/>
                  <a:pt x="2520118" y="1942092"/>
                  <a:pt x="2517785" y="1942323"/>
                </a:cubicBezTo>
                <a:cubicBezTo>
                  <a:pt x="2517319" y="1942555"/>
                  <a:pt x="2517319" y="1943017"/>
                  <a:pt x="2517319" y="1943249"/>
                </a:cubicBezTo>
                <a:cubicBezTo>
                  <a:pt x="2514520" y="1943712"/>
                  <a:pt x="2509390" y="1943711"/>
                  <a:pt x="2510789" y="1946257"/>
                </a:cubicBezTo>
                <a:cubicBezTo>
                  <a:pt x="2511255" y="1946951"/>
                  <a:pt x="2514988" y="1947415"/>
                  <a:pt x="2517319" y="1947878"/>
                </a:cubicBezTo>
                <a:cubicBezTo>
                  <a:pt x="2517319" y="1948108"/>
                  <a:pt x="2517786" y="1948572"/>
                  <a:pt x="2517786" y="1949035"/>
                </a:cubicBezTo>
                <a:close/>
                <a:moveTo>
                  <a:pt x="2479595" y="1943018"/>
                </a:moveTo>
                <a:cubicBezTo>
                  <a:pt x="2480120" y="1943943"/>
                  <a:pt x="2481169" y="1944522"/>
                  <a:pt x="2480936" y="1943017"/>
                </a:cubicBezTo>
                <a:cubicBezTo>
                  <a:pt x="2480936" y="1941860"/>
                  <a:pt x="2482335" y="1941861"/>
                  <a:pt x="2484202" y="1941629"/>
                </a:cubicBezTo>
                <a:cubicBezTo>
                  <a:pt x="2485134" y="1941628"/>
                  <a:pt x="2485601" y="1941398"/>
                  <a:pt x="2486534" y="1941398"/>
                </a:cubicBezTo>
                <a:lnTo>
                  <a:pt x="2485600" y="1940934"/>
                </a:lnTo>
                <a:lnTo>
                  <a:pt x="2481403" y="1940935"/>
                </a:lnTo>
                <a:cubicBezTo>
                  <a:pt x="2479070" y="1940819"/>
                  <a:pt x="2479071" y="1942092"/>
                  <a:pt x="2479595" y="1943018"/>
                </a:cubicBezTo>
                <a:close/>
                <a:moveTo>
                  <a:pt x="4275690" y="2478692"/>
                </a:moveTo>
                <a:cubicBezTo>
                  <a:pt x="4271492" y="2473368"/>
                  <a:pt x="4279888" y="2471980"/>
                  <a:pt x="4286418" y="2470129"/>
                </a:cubicBezTo>
                <a:cubicBezTo>
                  <a:pt x="4294814" y="2469896"/>
                  <a:pt x="4302744" y="2469896"/>
                  <a:pt x="4310673" y="2469897"/>
                </a:cubicBezTo>
                <a:cubicBezTo>
                  <a:pt x="4314871" y="2471517"/>
                  <a:pt x="4317670" y="2473369"/>
                  <a:pt x="4319070" y="2476146"/>
                </a:cubicBezTo>
                <a:cubicBezTo>
                  <a:pt x="4305542" y="2480543"/>
                  <a:pt x="4290150" y="2478459"/>
                  <a:pt x="4275690" y="2478692"/>
                </a:cubicBezTo>
                <a:close/>
                <a:moveTo>
                  <a:pt x="1350261" y="1673405"/>
                </a:moveTo>
                <a:cubicBezTo>
                  <a:pt x="1360523" y="1672942"/>
                  <a:pt x="1370784" y="1673866"/>
                  <a:pt x="1381513" y="1674792"/>
                </a:cubicBezTo>
                <a:lnTo>
                  <a:pt x="1390539" y="1675537"/>
                </a:lnTo>
                <a:lnTo>
                  <a:pt x="1400170" y="1676875"/>
                </a:lnTo>
                <a:lnTo>
                  <a:pt x="1408730" y="1677039"/>
                </a:lnTo>
                <a:lnTo>
                  <a:pt x="1408859" y="1677049"/>
                </a:lnTo>
                <a:cubicBezTo>
                  <a:pt x="1418129" y="1676934"/>
                  <a:pt x="1427458" y="1676528"/>
                  <a:pt x="1436554" y="1677569"/>
                </a:cubicBezTo>
                <a:lnTo>
                  <a:pt x="1408730" y="1677039"/>
                </a:lnTo>
                <a:lnTo>
                  <a:pt x="1390539" y="1675537"/>
                </a:lnTo>
                <a:lnTo>
                  <a:pt x="1388510" y="1675255"/>
                </a:lnTo>
                <a:cubicBezTo>
                  <a:pt x="1387111" y="1673173"/>
                  <a:pt x="1388043" y="1671322"/>
                  <a:pt x="1389909" y="1669470"/>
                </a:cubicBezTo>
                <a:cubicBezTo>
                  <a:pt x="1393174" y="1668081"/>
                  <a:pt x="1396906" y="1667155"/>
                  <a:pt x="1400637" y="1666461"/>
                </a:cubicBezTo>
                <a:cubicBezTo>
                  <a:pt x="1403436" y="1665072"/>
                  <a:pt x="1412299" y="1663915"/>
                  <a:pt x="1409500" y="1663453"/>
                </a:cubicBezTo>
                <a:cubicBezTo>
                  <a:pt x="1393173" y="1661369"/>
                  <a:pt x="1377314" y="1665072"/>
                  <a:pt x="1361456" y="1666693"/>
                </a:cubicBezTo>
                <a:cubicBezTo>
                  <a:pt x="1358657" y="1666924"/>
                  <a:pt x="1355858" y="1666924"/>
                  <a:pt x="1353059" y="1667156"/>
                </a:cubicBezTo>
                <a:cubicBezTo>
                  <a:pt x="1354458" y="1667618"/>
                  <a:pt x="1355392" y="1669701"/>
                  <a:pt x="1354459" y="1670628"/>
                </a:cubicBezTo>
                <a:cubicBezTo>
                  <a:pt x="1353059" y="1672015"/>
                  <a:pt x="1351660" y="1672709"/>
                  <a:pt x="1350261" y="1673405"/>
                </a:cubicBezTo>
                <a:close/>
                <a:moveTo>
                  <a:pt x="4152372" y="2550938"/>
                </a:moveTo>
                <a:cubicBezTo>
                  <a:pt x="4152372" y="2549086"/>
                  <a:pt x="4153304" y="2547235"/>
                  <a:pt x="4157969" y="2547929"/>
                </a:cubicBezTo>
                <a:cubicBezTo>
                  <a:pt x="4159368" y="2547929"/>
                  <a:pt x="4159368" y="2549781"/>
                  <a:pt x="4160301" y="2550938"/>
                </a:cubicBezTo>
                <a:close/>
                <a:moveTo>
                  <a:pt x="4240064" y="2581255"/>
                </a:moveTo>
                <a:cubicBezTo>
                  <a:pt x="4243329" y="2577783"/>
                  <a:pt x="4249393" y="2576858"/>
                  <a:pt x="4256856" y="2577089"/>
                </a:cubicBezTo>
                <a:cubicBezTo>
                  <a:pt x="4259188" y="2578478"/>
                  <a:pt x="4259189" y="2579866"/>
                  <a:pt x="4257323" y="2581486"/>
                </a:cubicBezTo>
                <a:cubicBezTo>
                  <a:pt x="4251259" y="2581486"/>
                  <a:pt x="4245662" y="2581255"/>
                  <a:pt x="4240064" y="2581255"/>
                </a:cubicBezTo>
                <a:close/>
                <a:moveTo>
                  <a:pt x="4081821" y="2546540"/>
                </a:moveTo>
                <a:cubicBezTo>
                  <a:pt x="4079256" y="2546599"/>
                  <a:pt x="4076807" y="2545383"/>
                  <a:pt x="4074475" y="2542606"/>
                </a:cubicBezTo>
                <a:cubicBezTo>
                  <a:pt x="4079606" y="2542606"/>
                  <a:pt x="4084737" y="2542838"/>
                  <a:pt x="4089868" y="2542838"/>
                </a:cubicBezTo>
                <a:cubicBezTo>
                  <a:pt x="4087069" y="2545152"/>
                  <a:pt x="4084387" y="2546483"/>
                  <a:pt x="4081821" y="2546540"/>
                </a:cubicBezTo>
                <a:close/>
                <a:moveTo>
                  <a:pt x="4118787" y="2568063"/>
                </a:moveTo>
                <a:cubicBezTo>
                  <a:pt x="4123452" y="2553252"/>
                  <a:pt x="4144908" y="2560426"/>
                  <a:pt x="4160301" y="2560195"/>
                </a:cubicBezTo>
                <a:cubicBezTo>
                  <a:pt x="4151439" y="2568989"/>
                  <a:pt x="4132314" y="2565055"/>
                  <a:pt x="4118787" y="2568063"/>
                </a:cubicBezTo>
                <a:close/>
                <a:moveTo>
                  <a:pt x="3994712" y="2545615"/>
                </a:moveTo>
                <a:cubicBezTo>
                  <a:pt x="3983982" y="2544226"/>
                  <a:pt x="3995178" y="2540755"/>
                  <a:pt x="3994712" y="2538209"/>
                </a:cubicBezTo>
                <a:lnTo>
                  <a:pt x="3998443" y="2537978"/>
                </a:lnTo>
                <a:lnTo>
                  <a:pt x="4002175" y="2538441"/>
                </a:lnTo>
                <a:cubicBezTo>
                  <a:pt x="4001709" y="2541449"/>
                  <a:pt x="4003574" y="2546541"/>
                  <a:pt x="3994712" y="2545615"/>
                </a:cubicBezTo>
                <a:close/>
                <a:moveTo>
                  <a:pt x="3713711" y="2472825"/>
                </a:moveTo>
                <a:lnTo>
                  <a:pt x="3713617" y="2472673"/>
                </a:lnTo>
                <a:lnTo>
                  <a:pt x="3714083" y="2472905"/>
                </a:lnTo>
                <a:close/>
                <a:moveTo>
                  <a:pt x="789064" y="1635017"/>
                </a:moveTo>
                <a:lnTo>
                  <a:pt x="779325" y="1631284"/>
                </a:lnTo>
                <a:cubicBezTo>
                  <a:pt x="766265" y="1620639"/>
                  <a:pt x="788655" y="1621796"/>
                  <a:pt x="797517" y="1618093"/>
                </a:cubicBezTo>
                <a:cubicBezTo>
                  <a:pt x="832034" y="1616241"/>
                  <a:pt x="867018" y="1611844"/>
                  <a:pt x="901069" y="1620176"/>
                </a:cubicBezTo>
                <a:cubicBezTo>
                  <a:pt x="901068" y="1622259"/>
                  <a:pt x="901535" y="1624110"/>
                  <a:pt x="901535" y="1626193"/>
                </a:cubicBezTo>
                <a:cubicBezTo>
                  <a:pt x="899203" y="1628044"/>
                  <a:pt x="896404" y="1629664"/>
                  <a:pt x="893606" y="1631284"/>
                </a:cubicBezTo>
                <a:lnTo>
                  <a:pt x="893139" y="1631284"/>
                </a:lnTo>
                <a:cubicBezTo>
                  <a:pt x="889407" y="1632904"/>
                  <a:pt x="886142" y="1634524"/>
                  <a:pt x="881011" y="1634987"/>
                </a:cubicBezTo>
                <a:cubicBezTo>
                  <a:pt x="878679" y="1634293"/>
                  <a:pt x="876813" y="1634524"/>
                  <a:pt x="875414" y="1635681"/>
                </a:cubicBezTo>
                <a:cubicBezTo>
                  <a:pt x="860955" y="1637070"/>
                  <a:pt x="846494" y="1638111"/>
                  <a:pt x="832035" y="1638198"/>
                </a:cubicBezTo>
                <a:close/>
                <a:moveTo>
                  <a:pt x="788655" y="1634987"/>
                </a:moveTo>
                <a:lnTo>
                  <a:pt x="789064" y="1635017"/>
                </a:lnTo>
                <a:lnTo>
                  <a:pt x="789587" y="1635218"/>
                </a:lnTo>
                <a:close/>
                <a:moveTo>
                  <a:pt x="4135113" y="2650683"/>
                </a:moveTo>
                <a:cubicBezTo>
                  <a:pt x="4132315" y="2649757"/>
                  <a:pt x="4131848" y="2648832"/>
                  <a:pt x="4132781" y="2647906"/>
                </a:cubicBezTo>
                <a:cubicBezTo>
                  <a:pt x="4134180" y="2647212"/>
                  <a:pt x="4135113" y="2646749"/>
                  <a:pt x="4136046" y="2646749"/>
                </a:cubicBezTo>
                <a:cubicBezTo>
                  <a:pt x="4141177" y="2646749"/>
                  <a:pt x="4146774" y="2646517"/>
                  <a:pt x="4151905" y="2646517"/>
                </a:cubicBezTo>
                <a:cubicBezTo>
                  <a:pt x="4151905" y="2647906"/>
                  <a:pt x="4151905" y="2649294"/>
                  <a:pt x="4152372" y="2650914"/>
                </a:cubicBezTo>
                <a:cubicBezTo>
                  <a:pt x="4146774" y="2650914"/>
                  <a:pt x="4140710" y="2650683"/>
                  <a:pt x="4135113" y="2650683"/>
                </a:cubicBezTo>
                <a:close/>
                <a:moveTo>
                  <a:pt x="630060" y="1626886"/>
                </a:moveTo>
                <a:cubicBezTo>
                  <a:pt x="624930" y="1623879"/>
                  <a:pt x="624930" y="1621102"/>
                  <a:pt x="629594" y="1618093"/>
                </a:cubicBezTo>
                <a:cubicBezTo>
                  <a:pt x="633326" y="1616473"/>
                  <a:pt x="637058" y="1614622"/>
                  <a:pt x="642190" y="1614390"/>
                </a:cubicBezTo>
                <a:cubicBezTo>
                  <a:pt x="646854" y="1613927"/>
                  <a:pt x="651519" y="1613696"/>
                  <a:pt x="656183" y="1613233"/>
                </a:cubicBezTo>
                <a:cubicBezTo>
                  <a:pt x="682304" y="1610919"/>
                  <a:pt x="708425" y="1610919"/>
                  <a:pt x="734547" y="1613233"/>
                </a:cubicBezTo>
                <a:cubicBezTo>
                  <a:pt x="740144" y="1613696"/>
                  <a:pt x="745275" y="1613927"/>
                  <a:pt x="750873" y="1614159"/>
                </a:cubicBezTo>
                <a:cubicBezTo>
                  <a:pt x="756470" y="1616242"/>
                  <a:pt x="764399" y="1615779"/>
                  <a:pt x="769997" y="1618093"/>
                </a:cubicBezTo>
                <a:lnTo>
                  <a:pt x="770464" y="1618093"/>
                </a:lnTo>
                <a:cubicBezTo>
                  <a:pt x="782124" y="1629202"/>
                  <a:pt x="760201" y="1627582"/>
                  <a:pt x="750872" y="1630822"/>
                </a:cubicBezTo>
                <a:cubicBezTo>
                  <a:pt x="721019" y="1630822"/>
                  <a:pt x="690699" y="1630590"/>
                  <a:pt x="660380" y="1630590"/>
                </a:cubicBezTo>
                <a:cubicBezTo>
                  <a:pt x="651051" y="1628276"/>
                  <a:pt x="639390" y="1630359"/>
                  <a:pt x="630060" y="1626886"/>
                </a:cubicBezTo>
                <a:close/>
                <a:moveTo>
                  <a:pt x="970103" y="1740286"/>
                </a:moveTo>
                <a:lnTo>
                  <a:pt x="971503" y="1740287"/>
                </a:lnTo>
                <a:lnTo>
                  <a:pt x="970570" y="1739824"/>
                </a:lnTo>
                <a:cubicBezTo>
                  <a:pt x="970103" y="1740055"/>
                  <a:pt x="970103" y="1740055"/>
                  <a:pt x="970103" y="1740286"/>
                </a:cubicBezTo>
                <a:close/>
                <a:moveTo>
                  <a:pt x="4074940" y="2650451"/>
                </a:moveTo>
                <a:cubicBezTo>
                  <a:pt x="4085202" y="2640500"/>
                  <a:pt x="4102927" y="2647674"/>
                  <a:pt x="4116921" y="2646054"/>
                </a:cubicBezTo>
                <a:lnTo>
                  <a:pt x="4119719" y="2646980"/>
                </a:lnTo>
                <a:lnTo>
                  <a:pt x="4122985" y="2646980"/>
                </a:lnTo>
                <a:cubicBezTo>
                  <a:pt x="4125317" y="2647443"/>
                  <a:pt x="4127649" y="2648137"/>
                  <a:pt x="4129981" y="2648600"/>
                </a:cubicBezTo>
                <a:cubicBezTo>
                  <a:pt x="4127649" y="2649063"/>
                  <a:pt x="4125317" y="2649757"/>
                  <a:pt x="4122984" y="2650220"/>
                </a:cubicBezTo>
                <a:cubicBezTo>
                  <a:pt x="4107125" y="2650220"/>
                  <a:pt x="4090800" y="2650451"/>
                  <a:pt x="4074940" y="2650451"/>
                </a:cubicBezTo>
                <a:close/>
                <a:moveTo>
                  <a:pt x="1160881" y="1809946"/>
                </a:moveTo>
                <a:cubicBezTo>
                  <a:pt x="1162280" y="1809946"/>
                  <a:pt x="1163214" y="1810178"/>
                  <a:pt x="1164147" y="1810177"/>
                </a:cubicBezTo>
                <a:cubicBezTo>
                  <a:pt x="1163680" y="1809020"/>
                  <a:pt x="1161814" y="1808095"/>
                  <a:pt x="1162747" y="1809716"/>
                </a:cubicBezTo>
                <a:cubicBezTo>
                  <a:pt x="1162280" y="1809715"/>
                  <a:pt x="1161348" y="1809947"/>
                  <a:pt x="1160881" y="1809946"/>
                </a:cubicBezTo>
                <a:close/>
                <a:moveTo>
                  <a:pt x="4030162" y="2650683"/>
                </a:moveTo>
                <a:cubicBezTo>
                  <a:pt x="4039025" y="2642120"/>
                  <a:pt x="4047887" y="2642352"/>
                  <a:pt x="4056283" y="2650683"/>
                </a:cubicBezTo>
                <a:close/>
                <a:moveTo>
                  <a:pt x="3976986" y="2636566"/>
                </a:moveTo>
                <a:cubicBezTo>
                  <a:pt x="3975586" y="2636566"/>
                  <a:pt x="3975120" y="2635177"/>
                  <a:pt x="3974654" y="2634252"/>
                </a:cubicBezTo>
                <a:cubicBezTo>
                  <a:pt x="3978385" y="2633789"/>
                  <a:pt x="3982583" y="2633557"/>
                  <a:pt x="3986315" y="2633326"/>
                </a:cubicBezTo>
                <a:cubicBezTo>
                  <a:pt x="3984449" y="2635409"/>
                  <a:pt x="3981650" y="2636797"/>
                  <a:pt x="3976986" y="2636566"/>
                </a:cubicBezTo>
                <a:close/>
                <a:moveTo>
                  <a:pt x="799382" y="1734501"/>
                </a:moveTo>
                <a:cubicBezTo>
                  <a:pt x="804513" y="1734963"/>
                  <a:pt x="810110" y="1735426"/>
                  <a:pt x="814308" y="1734502"/>
                </a:cubicBezTo>
                <a:cubicBezTo>
                  <a:pt x="818041" y="1735195"/>
                  <a:pt x="820374" y="1736353"/>
                  <a:pt x="821772" y="1737741"/>
                </a:cubicBezTo>
                <a:cubicBezTo>
                  <a:pt x="821772" y="1737509"/>
                  <a:pt x="821772" y="1737278"/>
                  <a:pt x="822238" y="1737046"/>
                </a:cubicBezTo>
                <a:cubicBezTo>
                  <a:pt x="823637" y="1735658"/>
                  <a:pt x="825969" y="1734501"/>
                  <a:pt x="828770" y="1733113"/>
                </a:cubicBezTo>
                <a:cubicBezTo>
                  <a:pt x="825038" y="1733344"/>
                  <a:pt x="821306" y="1733112"/>
                  <a:pt x="817574" y="1732186"/>
                </a:cubicBezTo>
                <a:lnTo>
                  <a:pt x="810577" y="1732186"/>
                </a:lnTo>
                <a:cubicBezTo>
                  <a:pt x="810111" y="1732650"/>
                  <a:pt x="809644" y="1732881"/>
                  <a:pt x="808712" y="1733112"/>
                </a:cubicBezTo>
                <a:cubicBezTo>
                  <a:pt x="805446" y="1733575"/>
                  <a:pt x="802647" y="1734038"/>
                  <a:pt x="799382" y="1734501"/>
                </a:cubicBezTo>
                <a:close/>
                <a:moveTo>
                  <a:pt x="680904" y="1737510"/>
                </a:moveTo>
                <a:cubicBezTo>
                  <a:pt x="692099" y="1734733"/>
                  <a:pt x="701894" y="1732650"/>
                  <a:pt x="708891" y="1739593"/>
                </a:cubicBezTo>
                <a:cubicBezTo>
                  <a:pt x="699562" y="1739361"/>
                  <a:pt x="690234" y="1740981"/>
                  <a:pt x="680904" y="1737510"/>
                </a:cubicBezTo>
                <a:close/>
                <a:moveTo>
                  <a:pt x="836699" y="1795367"/>
                </a:moveTo>
                <a:lnTo>
                  <a:pt x="837631" y="1794904"/>
                </a:lnTo>
                <a:lnTo>
                  <a:pt x="837461" y="1795039"/>
                </a:lnTo>
                <a:close/>
                <a:moveTo>
                  <a:pt x="627263" y="1738204"/>
                </a:moveTo>
                <a:cubicBezTo>
                  <a:pt x="638457" y="1732881"/>
                  <a:pt x="647320" y="1734270"/>
                  <a:pt x="656183" y="1739130"/>
                </a:cubicBezTo>
                <a:cubicBezTo>
                  <a:pt x="646854" y="1739361"/>
                  <a:pt x="637058" y="1740981"/>
                  <a:pt x="627263" y="1738204"/>
                </a:cubicBezTo>
                <a:close/>
                <a:moveTo>
                  <a:pt x="3941536" y="2711549"/>
                </a:moveTo>
                <a:lnTo>
                  <a:pt x="3941855" y="2711327"/>
                </a:lnTo>
                <a:lnTo>
                  <a:pt x="3942002" y="2711317"/>
                </a:lnTo>
                <a:close/>
                <a:moveTo>
                  <a:pt x="949114" y="1840727"/>
                </a:moveTo>
                <a:cubicBezTo>
                  <a:pt x="952844" y="1839569"/>
                  <a:pt x="957510" y="1838644"/>
                  <a:pt x="964040" y="1837487"/>
                </a:cubicBezTo>
                <a:cubicBezTo>
                  <a:pt x="960308" y="1837254"/>
                  <a:pt x="957043" y="1837255"/>
                  <a:pt x="953777" y="1837486"/>
                </a:cubicBezTo>
                <a:cubicBezTo>
                  <a:pt x="951912" y="1838413"/>
                  <a:pt x="950047" y="1839570"/>
                  <a:pt x="949114" y="1840727"/>
                </a:cubicBezTo>
                <a:close/>
                <a:moveTo>
                  <a:pt x="3917281" y="2711549"/>
                </a:moveTo>
                <a:cubicBezTo>
                  <a:pt x="3914948" y="2710623"/>
                  <a:pt x="3914015" y="2709697"/>
                  <a:pt x="3914482" y="2708771"/>
                </a:cubicBezTo>
                <a:cubicBezTo>
                  <a:pt x="3914948" y="2707614"/>
                  <a:pt x="3915881" y="2707151"/>
                  <a:pt x="3916348" y="2707151"/>
                </a:cubicBezTo>
                <a:cubicBezTo>
                  <a:pt x="3921478" y="2704837"/>
                  <a:pt x="3927076" y="2705069"/>
                  <a:pt x="3933140" y="2705994"/>
                </a:cubicBezTo>
                <a:cubicBezTo>
                  <a:pt x="3935472" y="2706920"/>
                  <a:pt x="3937804" y="2707383"/>
                  <a:pt x="3941069" y="2707383"/>
                </a:cubicBezTo>
                <a:cubicBezTo>
                  <a:pt x="3943401" y="2708077"/>
                  <a:pt x="3944334" y="2709003"/>
                  <a:pt x="3943868" y="2709929"/>
                </a:cubicBezTo>
                <a:lnTo>
                  <a:pt x="3941855" y="2711327"/>
                </a:lnTo>
                <a:lnTo>
                  <a:pt x="3925210" y="2712474"/>
                </a:lnTo>
                <a:cubicBezTo>
                  <a:pt x="3922878" y="2711780"/>
                  <a:pt x="3920079" y="2711549"/>
                  <a:pt x="3917281" y="2711549"/>
                </a:cubicBezTo>
                <a:close/>
                <a:moveTo>
                  <a:pt x="517181" y="1730799"/>
                </a:moveTo>
                <a:cubicBezTo>
                  <a:pt x="511584" y="1730567"/>
                  <a:pt x="508785" y="1729179"/>
                  <a:pt x="508319" y="1726402"/>
                </a:cubicBezTo>
                <a:cubicBezTo>
                  <a:pt x="511117" y="1726402"/>
                  <a:pt x="513915" y="1726633"/>
                  <a:pt x="516714" y="1726632"/>
                </a:cubicBezTo>
                <a:cubicBezTo>
                  <a:pt x="517181" y="1728021"/>
                  <a:pt x="517181" y="1729410"/>
                  <a:pt x="517181" y="1730799"/>
                </a:cubicBezTo>
                <a:close/>
                <a:moveTo>
                  <a:pt x="3787607" y="2716409"/>
                </a:moveTo>
                <a:lnTo>
                  <a:pt x="3787645" y="2716348"/>
                </a:lnTo>
                <a:lnTo>
                  <a:pt x="3788540" y="2715946"/>
                </a:lnTo>
                <a:close/>
                <a:moveTo>
                  <a:pt x="755069" y="1828923"/>
                </a:moveTo>
                <a:cubicBezTo>
                  <a:pt x="756935" y="1829386"/>
                  <a:pt x="758801" y="1829850"/>
                  <a:pt x="760667" y="1830543"/>
                </a:cubicBezTo>
                <a:cubicBezTo>
                  <a:pt x="761133" y="1830313"/>
                  <a:pt x="761133" y="1830313"/>
                  <a:pt x="761134" y="1830081"/>
                </a:cubicBezTo>
                <a:cubicBezTo>
                  <a:pt x="769063" y="1828693"/>
                  <a:pt x="777459" y="1828229"/>
                  <a:pt x="785855" y="1828229"/>
                </a:cubicBezTo>
                <a:cubicBezTo>
                  <a:pt x="775594" y="1828230"/>
                  <a:pt x="765331" y="1828460"/>
                  <a:pt x="755069" y="1828923"/>
                </a:cubicBezTo>
                <a:close/>
                <a:moveTo>
                  <a:pt x="744341" y="1828692"/>
                </a:moveTo>
                <a:cubicBezTo>
                  <a:pt x="744808" y="1828693"/>
                  <a:pt x="745740" y="1828692"/>
                  <a:pt x="746207" y="1828461"/>
                </a:cubicBezTo>
                <a:lnTo>
                  <a:pt x="745274" y="1828460"/>
                </a:lnTo>
                <a:cubicBezTo>
                  <a:pt x="744808" y="1828693"/>
                  <a:pt x="744808" y="1828693"/>
                  <a:pt x="744341" y="1828692"/>
                </a:cubicBezTo>
                <a:close/>
                <a:moveTo>
                  <a:pt x="594728" y="1797825"/>
                </a:moveTo>
                <a:cubicBezTo>
                  <a:pt x="589480" y="1797854"/>
                  <a:pt x="584349" y="1795945"/>
                  <a:pt x="579218" y="1791895"/>
                </a:cubicBezTo>
                <a:cubicBezTo>
                  <a:pt x="589947" y="1791895"/>
                  <a:pt x="600208" y="1792127"/>
                  <a:pt x="610936" y="1792127"/>
                </a:cubicBezTo>
                <a:cubicBezTo>
                  <a:pt x="605339" y="1795829"/>
                  <a:pt x="599975" y="1797796"/>
                  <a:pt x="594728" y="1797825"/>
                </a:cubicBezTo>
                <a:close/>
                <a:moveTo>
                  <a:pt x="650119" y="1830775"/>
                </a:moveTo>
                <a:cubicBezTo>
                  <a:pt x="651985" y="1830313"/>
                  <a:pt x="654317" y="1830081"/>
                  <a:pt x="656649" y="1829849"/>
                </a:cubicBezTo>
                <a:cubicBezTo>
                  <a:pt x="653850" y="1829617"/>
                  <a:pt x="651051" y="1829155"/>
                  <a:pt x="648253" y="1828692"/>
                </a:cubicBezTo>
                <a:cubicBezTo>
                  <a:pt x="647320" y="1828461"/>
                  <a:pt x="646387" y="1828460"/>
                  <a:pt x="645454" y="1828229"/>
                </a:cubicBezTo>
                <a:cubicBezTo>
                  <a:pt x="647320" y="1828924"/>
                  <a:pt x="648719" y="1829849"/>
                  <a:pt x="650119" y="1830775"/>
                </a:cubicBezTo>
                <a:close/>
                <a:moveTo>
                  <a:pt x="615135" y="1838644"/>
                </a:moveTo>
                <a:cubicBezTo>
                  <a:pt x="616534" y="1837950"/>
                  <a:pt x="618400" y="1837486"/>
                  <a:pt x="619333" y="1836793"/>
                </a:cubicBezTo>
                <a:cubicBezTo>
                  <a:pt x="619799" y="1836329"/>
                  <a:pt x="617933" y="1835634"/>
                  <a:pt x="615601" y="1835634"/>
                </a:cubicBezTo>
                <a:cubicBezTo>
                  <a:pt x="615601" y="1835866"/>
                  <a:pt x="616068" y="1836098"/>
                  <a:pt x="616068" y="1836329"/>
                </a:cubicBezTo>
                <a:cubicBezTo>
                  <a:pt x="616068" y="1837255"/>
                  <a:pt x="615602" y="1837950"/>
                  <a:pt x="615135" y="1838644"/>
                </a:cubicBezTo>
                <a:close/>
                <a:moveTo>
                  <a:pt x="2921817" y="2548625"/>
                </a:moveTo>
                <a:lnTo>
                  <a:pt x="2921875" y="2548623"/>
                </a:lnTo>
                <a:cubicBezTo>
                  <a:pt x="2939135" y="2544226"/>
                  <a:pt x="2959192" y="2549318"/>
                  <a:pt x="2976451" y="2544921"/>
                </a:cubicBezTo>
                <a:lnTo>
                  <a:pt x="2995926" y="2544368"/>
                </a:lnTo>
                <a:lnTo>
                  <a:pt x="2986012" y="2543346"/>
                </a:lnTo>
                <a:cubicBezTo>
                  <a:pt x="2980823" y="2543201"/>
                  <a:pt x="2975692" y="2542912"/>
                  <a:pt x="2971494" y="2540945"/>
                </a:cubicBezTo>
                <a:lnTo>
                  <a:pt x="2969628" y="2540019"/>
                </a:lnTo>
                <a:lnTo>
                  <a:pt x="2967296" y="2540482"/>
                </a:lnTo>
                <a:cubicBezTo>
                  <a:pt x="2930446" y="2537242"/>
                  <a:pt x="2927648" y="2537704"/>
                  <a:pt x="2917852" y="2546036"/>
                </a:cubicBezTo>
                <a:close/>
                <a:moveTo>
                  <a:pt x="1533277" y="2147459"/>
                </a:moveTo>
                <a:lnTo>
                  <a:pt x="1537159" y="2147287"/>
                </a:lnTo>
                <a:lnTo>
                  <a:pt x="1533242" y="2147287"/>
                </a:lnTo>
                <a:close/>
                <a:moveTo>
                  <a:pt x="1507457" y="2148605"/>
                </a:moveTo>
                <a:lnTo>
                  <a:pt x="1516301" y="2148212"/>
                </a:lnTo>
                <a:lnTo>
                  <a:pt x="1507656" y="2148213"/>
                </a:lnTo>
                <a:close/>
                <a:moveTo>
                  <a:pt x="851624" y="1960605"/>
                </a:moveTo>
                <a:cubicBezTo>
                  <a:pt x="860488" y="1960837"/>
                  <a:pt x="868883" y="1961532"/>
                  <a:pt x="877747" y="1962457"/>
                </a:cubicBezTo>
                <a:lnTo>
                  <a:pt x="879323" y="1962479"/>
                </a:lnTo>
                <a:lnTo>
                  <a:pt x="882411" y="1962688"/>
                </a:lnTo>
                <a:lnTo>
                  <a:pt x="894270" y="1962688"/>
                </a:lnTo>
                <a:lnTo>
                  <a:pt x="910864" y="1962920"/>
                </a:lnTo>
                <a:cubicBezTo>
                  <a:pt x="913197" y="1962688"/>
                  <a:pt x="915995" y="1962920"/>
                  <a:pt x="918794" y="1962921"/>
                </a:cubicBezTo>
                <a:lnTo>
                  <a:pt x="918794" y="1962688"/>
                </a:lnTo>
                <a:lnTo>
                  <a:pt x="913197" y="1962688"/>
                </a:lnTo>
                <a:lnTo>
                  <a:pt x="894270" y="1962688"/>
                </a:lnTo>
                <a:lnTo>
                  <a:pt x="879323" y="1962479"/>
                </a:lnTo>
                <a:close/>
                <a:moveTo>
                  <a:pt x="761600" y="1944175"/>
                </a:moveTo>
                <a:lnTo>
                  <a:pt x="762533" y="1943712"/>
                </a:lnTo>
                <a:lnTo>
                  <a:pt x="762315" y="1943929"/>
                </a:lnTo>
                <a:close/>
                <a:moveTo>
                  <a:pt x="2831926" y="2555167"/>
                </a:moveTo>
                <a:lnTo>
                  <a:pt x="2844444" y="2553484"/>
                </a:lnTo>
                <a:cubicBezTo>
                  <a:pt x="2850041" y="2554409"/>
                  <a:pt x="2855639" y="2554178"/>
                  <a:pt x="2860770" y="2552789"/>
                </a:cubicBezTo>
                <a:cubicBezTo>
                  <a:pt x="2866834" y="2551169"/>
                  <a:pt x="2873364" y="2551169"/>
                  <a:pt x="2879895" y="2551169"/>
                </a:cubicBezTo>
                <a:lnTo>
                  <a:pt x="2880504" y="2551117"/>
                </a:lnTo>
                <a:lnTo>
                  <a:pt x="2875405" y="2549508"/>
                </a:lnTo>
                <a:lnTo>
                  <a:pt x="2874939" y="2549276"/>
                </a:lnTo>
                <a:cubicBezTo>
                  <a:pt x="2871208" y="2546037"/>
                  <a:pt x="2863278" y="2547193"/>
                  <a:pt x="2858613" y="2545110"/>
                </a:cubicBezTo>
                <a:lnTo>
                  <a:pt x="2856282" y="2543954"/>
                </a:lnTo>
                <a:lnTo>
                  <a:pt x="2853016" y="2544184"/>
                </a:lnTo>
                <a:cubicBezTo>
                  <a:pt x="2827828" y="2541408"/>
                  <a:pt x="2827828" y="2541408"/>
                  <a:pt x="2822697" y="2549508"/>
                </a:cubicBezTo>
                <a:cubicBezTo>
                  <a:pt x="2826895" y="2550434"/>
                  <a:pt x="2830160" y="2551822"/>
                  <a:pt x="2830627" y="2554367"/>
                </a:cubicBezTo>
                <a:close/>
                <a:moveTo>
                  <a:pt x="312175" y="1819695"/>
                </a:moveTo>
                <a:cubicBezTo>
                  <a:pt x="307744" y="1819609"/>
                  <a:pt x="303314" y="1817352"/>
                  <a:pt x="298882" y="1813187"/>
                </a:cubicBezTo>
                <a:lnTo>
                  <a:pt x="325469" y="1813187"/>
                </a:lnTo>
                <a:cubicBezTo>
                  <a:pt x="321037" y="1817699"/>
                  <a:pt x="316606" y="1819782"/>
                  <a:pt x="312175" y="1819695"/>
                </a:cubicBezTo>
                <a:close/>
                <a:moveTo>
                  <a:pt x="351882" y="1834941"/>
                </a:moveTo>
                <a:cubicBezTo>
                  <a:pt x="350308" y="1834420"/>
                  <a:pt x="350424" y="1833321"/>
                  <a:pt x="353923" y="1831007"/>
                </a:cubicBezTo>
                <a:cubicBezTo>
                  <a:pt x="372581" y="1832164"/>
                  <a:pt x="393571" y="1826378"/>
                  <a:pt x="410830" y="1834478"/>
                </a:cubicBezTo>
                <a:cubicBezTo>
                  <a:pt x="409430" y="1836098"/>
                  <a:pt x="407098" y="1836561"/>
                  <a:pt x="403833" y="1835635"/>
                </a:cubicBezTo>
                <a:cubicBezTo>
                  <a:pt x="388906" y="1835635"/>
                  <a:pt x="374447" y="1835404"/>
                  <a:pt x="359986" y="1835404"/>
                </a:cubicBezTo>
                <a:cubicBezTo>
                  <a:pt x="356721" y="1835403"/>
                  <a:pt x="353456" y="1835461"/>
                  <a:pt x="351882" y="1834941"/>
                </a:cubicBezTo>
                <a:close/>
                <a:moveTo>
                  <a:pt x="472401" y="1883310"/>
                </a:moveTo>
                <a:cubicBezTo>
                  <a:pt x="472401" y="1882614"/>
                  <a:pt x="471935" y="1882152"/>
                  <a:pt x="471935" y="1881458"/>
                </a:cubicBezTo>
                <a:cubicBezTo>
                  <a:pt x="471467" y="1881921"/>
                  <a:pt x="471003" y="1882152"/>
                  <a:pt x="471002" y="1882615"/>
                </a:cubicBezTo>
                <a:close/>
                <a:moveTo>
                  <a:pt x="223316" y="1817121"/>
                </a:moveTo>
                <a:cubicBezTo>
                  <a:pt x="217253" y="1815964"/>
                  <a:pt x="217253" y="1814807"/>
                  <a:pt x="223316" y="1813648"/>
                </a:cubicBezTo>
                <a:lnTo>
                  <a:pt x="291418" y="1812955"/>
                </a:lnTo>
                <a:cubicBezTo>
                  <a:pt x="291884" y="1820130"/>
                  <a:pt x="280690" y="1817815"/>
                  <a:pt x="272760" y="1818509"/>
                </a:cubicBezTo>
                <a:cubicBezTo>
                  <a:pt x="269961" y="1818509"/>
                  <a:pt x="266696" y="1818278"/>
                  <a:pt x="263898" y="1818047"/>
                </a:cubicBezTo>
                <a:cubicBezTo>
                  <a:pt x="255502" y="1820361"/>
                  <a:pt x="246639" y="1819898"/>
                  <a:pt x="238243" y="1818509"/>
                </a:cubicBezTo>
                <a:cubicBezTo>
                  <a:pt x="233112" y="1818047"/>
                  <a:pt x="228448" y="1817584"/>
                  <a:pt x="223316" y="1817121"/>
                </a:cubicBezTo>
                <a:close/>
                <a:moveTo>
                  <a:pt x="428555" y="1878911"/>
                </a:moveTo>
                <a:lnTo>
                  <a:pt x="434619" y="1878911"/>
                </a:lnTo>
                <a:cubicBezTo>
                  <a:pt x="434152" y="1878450"/>
                  <a:pt x="432287" y="1877754"/>
                  <a:pt x="431820" y="1877987"/>
                </a:cubicBezTo>
                <a:cubicBezTo>
                  <a:pt x="430887" y="1878449"/>
                  <a:pt x="429487" y="1878680"/>
                  <a:pt x="428555" y="1878911"/>
                </a:cubicBezTo>
                <a:close/>
                <a:moveTo>
                  <a:pt x="241974" y="1832858"/>
                </a:moveTo>
                <a:cubicBezTo>
                  <a:pt x="244306" y="1832164"/>
                  <a:pt x="246638" y="1831701"/>
                  <a:pt x="249437" y="1831238"/>
                </a:cubicBezTo>
                <a:cubicBezTo>
                  <a:pt x="276958" y="1831238"/>
                  <a:pt x="304479" y="1831007"/>
                  <a:pt x="332000" y="1831007"/>
                </a:cubicBezTo>
                <a:cubicBezTo>
                  <a:pt x="338063" y="1832164"/>
                  <a:pt x="338063" y="1833321"/>
                  <a:pt x="332000" y="1834709"/>
                </a:cubicBezTo>
                <a:cubicBezTo>
                  <a:pt x="304478" y="1834478"/>
                  <a:pt x="276958" y="1834478"/>
                  <a:pt x="249438" y="1834478"/>
                </a:cubicBezTo>
                <a:cubicBezTo>
                  <a:pt x="247106" y="1834015"/>
                  <a:pt x="244307" y="1833321"/>
                  <a:pt x="241974" y="1832858"/>
                </a:cubicBezTo>
                <a:close/>
                <a:moveTo>
                  <a:pt x="211190" y="1834710"/>
                </a:moveTo>
                <a:cubicBezTo>
                  <a:pt x="209324" y="1833784"/>
                  <a:pt x="208857" y="1832858"/>
                  <a:pt x="209324" y="1831933"/>
                </a:cubicBezTo>
                <a:cubicBezTo>
                  <a:pt x="210257" y="1831007"/>
                  <a:pt x="210723" y="1830544"/>
                  <a:pt x="211189" y="1830544"/>
                </a:cubicBezTo>
                <a:lnTo>
                  <a:pt x="227981" y="1830544"/>
                </a:lnTo>
                <a:cubicBezTo>
                  <a:pt x="228915" y="1831933"/>
                  <a:pt x="228914" y="1833321"/>
                  <a:pt x="227981" y="1834710"/>
                </a:cubicBezTo>
                <a:cubicBezTo>
                  <a:pt x="222384" y="1834941"/>
                  <a:pt x="216786" y="1834941"/>
                  <a:pt x="211190" y="1834710"/>
                </a:cubicBezTo>
                <a:close/>
                <a:moveTo>
                  <a:pt x="595544" y="1947415"/>
                </a:moveTo>
                <a:cubicBezTo>
                  <a:pt x="596477" y="1941629"/>
                  <a:pt x="605807" y="1942555"/>
                  <a:pt x="613270" y="1942092"/>
                </a:cubicBezTo>
                <a:cubicBezTo>
                  <a:pt x="615136" y="1943018"/>
                  <a:pt x="617001" y="1943481"/>
                  <a:pt x="619799" y="1943481"/>
                </a:cubicBezTo>
                <a:cubicBezTo>
                  <a:pt x="623065" y="1944406"/>
                  <a:pt x="623997" y="1945101"/>
                  <a:pt x="623065" y="1946026"/>
                </a:cubicBezTo>
                <a:cubicBezTo>
                  <a:pt x="621665" y="1946952"/>
                  <a:pt x="620732" y="1947184"/>
                  <a:pt x="619800" y="1947184"/>
                </a:cubicBezTo>
                <a:cubicBezTo>
                  <a:pt x="611403" y="1947184"/>
                  <a:pt x="603474" y="1947415"/>
                  <a:pt x="595544" y="1947415"/>
                </a:cubicBezTo>
                <a:close/>
                <a:moveTo>
                  <a:pt x="117025" y="1817381"/>
                </a:moveTo>
                <a:cubicBezTo>
                  <a:pt x="114868" y="1817179"/>
                  <a:pt x="113235" y="1816542"/>
                  <a:pt x="113235" y="1814575"/>
                </a:cubicBezTo>
                <a:cubicBezTo>
                  <a:pt x="113235" y="1814113"/>
                  <a:pt x="120231" y="1813650"/>
                  <a:pt x="123963" y="1813187"/>
                </a:cubicBezTo>
                <a:cubicBezTo>
                  <a:pt x="126296" y="1814575"/>
                  <a:pt x="126295" y="1816195"/>
                  <a:pt x="123963" y="1817584"/>
                </a:cubicBezTo>
                <a:cubicBezTo>
                  <a:pt x="121864" y="1817352"/>
                  <a:pt x="119182" y="1817584"/>
                  <a:pt x="117025" y="1817381"/>
                </a:cubicBezTo>
                <a:close/>
                <a:moveTo>
                  <a:pt x="2504870" y="2528721"/>
                </a:moveTo>
                <a:lnTo>
                  <a:pt x="2508134" y="2528258"/>
                </a:lnTo>
                <a:cubicBezTo>
                  <a:pt x="2515596" y="2529646"/>
                  <a:pt x="2522594" y="2531035"/>
                  <a:pt x="2529591" y="2528027"/>
                </a:cubicBezTo>
                <a:lnTo>
                  <a:pt x="2529124" y="2528027"/>
                </a:lnTo>
                <a:cubicBezTo>
                  <a:pt x="2536121" y="2523861"/>
                  <a:pt x="2548249" y="2527564"/>
                  <a:pt x="2555712" y="2523629"/>
                </a:cubicBezTo>
                <a:cubicBezTo>
                  <a:pt x="2560376" y="2523629"/>
                  <a:pt x="2565508" y="2523861"/>
                  <a:pt x="2570172" y="2523861"/>
                </a:cubicBezTo>
                <a:cubicBezTo>
                  <a:pt x="2576236" y="2525481"/>
                  <a:pt x="2584166" y="2525018"/>
                  <a:pt x="2589763" y="2527795"/>
                </a:cubicBezTo>
                <a:cubicBezTo>
                  <a:pt x="2594427" y="2530341"/>
                  <a:pt x="2603290" y="2529415"/>
                  <a:pt x="2606089" y="2532886"/>
                </a:cubicBezTo>
                <a:cubicBezTo>
                  <a:pt x="2610753" y="2533581"/>
                  <a:pt x="2614018" y="2534969"/>
                  <a:pt x="2614485" y="2537746"/>
                </a:cubicBezTo>
                <a:lnTo>
                  <a:pt x="2613552" y="2537284"/>
                </a:lnTo>
                <a:cubicBezTo>
                  <a:pt x="2621948" y="2548161"/>
                  <a:pt x="2632676" y="2556955"/>
                  <a:pt x="2660197" y="2550012"/>
                </a:cubicBezTo>
                <a:cubicBezTo>
                  <a:pt x="2664861" y="2546772"/>
                  <a:pt x="2673258" y="2547235"/>
                  <a:pt x="2679787" y="2545615"/>
                </a:cubicBezTo>
                <a:cubicBezTo>
                  <a:pt x="2683986" y="2545615"/>
                  <a:pt x="2688184" y="2545384"/>
                  <a:pt x="2692382" y="2545384"/>
                </a:cubicBezTo>
                <a:cubicBezTo>
                  <a:pt x="2696580" y="2546309"/>
                  <a:pt x="2699845" y="2547698"/>
                  <a:pt x="2701711" y="2549781"/>
                </a:cubicBezTo>
                <a:cubicBezTo>
                  <a:pt x="2708241" y="2551632"/>
                  <a:pt x="2706842" y="2555566"/>
                  <a:pt x="2710573" y="2558343"/>
                </a:cubicBezTo>
                <a:cubicBezTo>
                  <a:pt x="2714772" y="2559501"/>
                  <a:pt x="2717570" y="2560889"/>
                  <a:pt x="2719436" y="2562972"/>
                </a:cubicBezTo>
                <a:cubicBezTo>
                  <a:pt x="2723167" y="2563898"/>
                  <a:pt x="2725966" y="2564823"/>
                  <a:pt x="2729231" y="2565981"/>
                </a:cubicBezTo>
                <a:cubicBezTo>
                  <a:pt x="2732030" y="2565981"/>
                  <a:pt x="2735295" y="2566212"/>
                  <a:pt x="2738094" y="2566212"/>
                </a:cubicBezTo>
                <a:cubicBezTo>
                  <a:pt x="2748822" y="2562046"/>
                  <a:pt x="2763282" y="2566675"/>
                  <a:pt x="2774010" y="2562278"/>
                </a:cubicBezTo>
                <a:lnTo>
                  <a:pt x="2778208" y="2562741"/>
                </a:lnTo>
                <a:lnTo>
                  <a:pt x="2780670" y="2561977"/>
                </a:lnTo>
                <a:lnTo>
                  <a:pt x="2772786" y="2557376"/>
                </a:lnTo>
                <a:cubicBezTo>
                  <a:pt x="2769055" y="2556219"/>
                  <a:pt x="2765790" y="2554830"/>
                  <a:pt x="2764857" y="2552516"/>
                </a:cubicBezTo>
                <a:cubicBezTo>
                  <a:pt x="2758327" y="2550202"/>
                  <a:pt x="2752728" y="2547424"/>
                  <a:pt x="2748063" y="2543953"/>
                </a:cubicBezTo>
                <a:cubicBezTo>
                  <a:pt x="2743399" y="2543953"/>
                  <a:pt x="2740602" y="2542333"/>
                  <a:pt x="2737336" y="2540944"/>
                </a:cubicBezTo>
                <a:lnTo>
                  <a:pt x="2735003" y="2539787"/>
                </a:lnTo>
                <a:lnTo>
                  <a:pt x="2731738" y="2540250"/>
                </a:lnTo>
                <a:cubicBezTo>
                  <a:pt x="2724276" y="2538863"/>
                  <a:pt x="2717279" y="2537474"/>
                  <a:pt x="2710281" y="2540481"/>
                </a:cubicBezTo>
                <a:lnTo>
                  <a:pt x="2710748" y="2540482"/>
                </a:lnTo>
                <a:cubicBezTo>
                  <a:pt x="2703751" y="2544647"/>
                  <a:pt x="2691623" y="2540944"/>
                  <a:pt x="2684160" y="2544879"/>
                </a:cubicBezTo>
                <a:cubicBezTo>
                  <a:pt x="2679496" y="2544880"/>
                  <a:pt x="2674365" y="2544647"/>
                  <a:pt x="2669701" y="2544648"/>
                </a:cubicBezTo>
                <a:cubicBezTo>
                  <a:pt x="2663636" y="2543027"/>
                  <a:pt x="2655707" y="2543491"/>
                  <a:pt x="2650110" y="2540714"/>
                </a:cubicBezTo>
                <a:cubicBezTo>
                  <a:pt x="2645445" y="2538168"/>
                  <a:pt x="2636583" y="2539094"/>
                  <a:pt x="2633783" y="2535622"/>
                </a:cubicBezTo>
                <a:cubicBezTo>
                  <a:pt x="2629120" y="2534928"/>
                  <a:pt x="2625854" y="2533539"/>
                  <a:pt x="2625388" y="2530763"/>
                </a:cubicBezTo>
                <a:lnTo>
                  <a:pt x="2626321" y="2531224"/>
                </a:lnTo>
                <a:cubicBezTo>
                  <a:pt x="2617924" y="2520347"/>
                  <a:pt x="2607196" y="2511553"/>
                  <a:pt x="2579676" y="2518496"/>
                </a:cubicBezTo>
                <a:cubicBezTo>
                  <a:pt x="2575011" y="2521736"/>
                  <a:pt x="2566615" y="2521273"/>
                  <a:pt x="2560085" y="2522894"/>
                </a:cubicBezTo>
                <a:cubicBezTo>
                  <a:pt x="2555887" y="2522894"/>
                  <a:pt x="2551689" y="2523125"/>
                  <a:pt x="2547491" y="2523124"/>
                </a:cubicBezTo>
                <a:cubicBezTo>
                  <a:pt x="2543292" y="2522199"/>
                  <a:pt x="2540027" y="2520810"/>
                  <a:pt x="2538161" y="2518727"/>
                </a:cubicBezTo>
                <a:cubicBezTo>
                  <a:pt x="2531631" y="2516876"/>
                  <a:pt x="2533031" y="2512942"/>
                  <a:pt x="2529300" y="2510165"/>
                </a:cubicBezTo>
                <a:cubicBezTo>
                  <a:pt x="2525101" y="2509007"/>
                  <a:pt x="2522302" y="2507619"/>
                  <a:pt x="2520436" y="2505536"/>
                </a:cubicBezTo>
                <a:cubicBezTo>
                  <a:pt x="2516705" y="2504611"/>
                  <a:pt x="2513906" y="2503685"/>
                  <a:pt x="2510641" y="2502527"/>
                </a:cubicBezTo>
                <a:cubicBezTo>
                  <a:pt x="2507842" y="2502527"/>
                  <a:pt x="2504578" y="2502296"/>
                  <a:pt x="2501779" y="2502297"/>
                </a:cubicBezTo>
                <a:cubicBezTo>
                  <a:pt x="2491051" y="2506462"/>
                  <a:pt x="2476591" y="2501834"/>
                  <a:pt x="2465862" y="2506231"/>
                </a:cubicBezTo>
                <a:lnTo>
                  <a:pt x="2461664" y="2505767"/>
                </a:lnTo>
                <a:lnTo>
                  <a:pt x="2459203" y="2506531"/>
                </a:lnTo>
                <a:lnTo>
                  <a:pt x="2467086" y="2511132"/>
                </a:lnTo>
                <a:cubicBezTo>
                  <a:pt x="2470817" y="2512289"/>
                  <a:pt x="2474083" y="2513678"/>
                  <a:pt x="2475016" y="2515992"/>
                </a:cubicBezTo>
                <a:cubicBezTo>
                  <a:pt x="2481545" y="2518307"/>
                  <a:pt x="2487145" y="2521084"/>
                  <a:pt x="2491809" y="2524555"/>
                </a:cubicBezTo>
                <a:cubicBezTo>
                  <a:pt x="2496473" y="2524555"/>
                  <a:pt x="2499271" y="2526175"/>
                  <a:pt x="2502537" y="2527564"/>
                </a:cubicBezTo>
                <a:close/>
                <a:moveTo>
                  <a:pt x="2372746" y="2521749"/>
                </a:moveTo>
                <a:cubicBezTo>
                  <a:pt x="2375778" y="2522125"/>
                  <a:pt x="2378927" y="2522356"/>
                  <a:pt x="2381259" y="2523398"/>
                </a:cubicBezTo>
                <a:lnTo>
                  <a:pt x="2383591" y="2524555"/>
                </a:lnTo>
                <a:lnTo>
                  <a:pt x="2386856" y="2524324"/>
                </a:lnTo>
                <a:cubicBezTo>
                  <a:pt x="2412044" y="2527101"/>
                  <a:pt x="2412044" y="2527101"/>
                  <a:pt x="2417176" y="2519001"/>
                </a:cubicBezTo>
                <a:cubicBezTo>
                  <a:pt x="2412978" y="2518075"/>
                  <a:pt x="2409712" y="2516686"/>
                  <a:pt x="2409246" y="2514141"/>
                </a:cubicBezTo>
                <a:lnTo>
                  <a:pt x="2407946" y="2513341"/>
                </a:lnTo>
                <a:lnTo>
                  <a:pt x="2395429" y="2515025"/>
                </a:lnTo>
                <a:cubicBezTo>
                  <a:pt x="2389831" y="2514099"/>
                  <a:pt x="2384233" y="2514331"/>
                  <a:pt x="2379102" y="2515719"/>
                </a:cubicBezTo>
                <a:cubicBezTo>
                  <a:pt x="2373038" y="2517339"/>
                  <a:pt x="2366508" y="2517339"/>
                  <a:pt x="2359978" y="2517339"/>
                </a:cubicBezTo>
                <a:lnTo>
                  <a:pt x="2359369" y="2517391"/>
                </a:lnTo>
                <a:lnTo>
                  <a:pt x="2364467" y="2519001"/>
                </a:lnTo>
                <a:lnTo>
                  <a:pt x="2364934" y="2519232"/>
                </a:lnTo>
                <a:cubicBezTo>
                  <a:pt x="2366800" y="2520852"/>
                  <a:pt x="2369714" y="2521372"/>
                  <a:pt x="2372746" y="2521749"/>
                </a:cubicBezTo>
                <a:close/>
                <a:moveTo>
                  <a:pt x="3723570" y="2920296"/>
                </a:moveTo>
                <a:lnTo>
                  <a:pt x="3732217" y="2920296"/>
                </a:lnTo>
                <a:lnTo>
                  <a:pt x="3732415" y="2919903"/>
                </a:lnTo>
                <a:close/>
                <a:moveTo>
                  <a:pt x="160812" y="1882614"/>
                </a:moveTo>
                <a:cubicBezTo>
                  <a:pt x="161279" y="1882383"/>
                  <a:pt x="161279" y="1882152"/>
                  <a:pt x="161746" y="1881921"/>
                </a:cubicBezTo>
                <a:cubicBezTo>
                  <a:pt x="160812" y="1881457"/>
                  <a:pt x="159880" y="1880994"/>
                  <a:pt x="158480" y="1880763"/>
                </a:cubicBezTo>
                <a:cubicBezTo>
                  <a:pt x="157081" y="1880532"/>
                  <a:pt x="156614" y="1880300"/>
                  <a:pt x="156148" y="1880070"/>
                </a:cubicBezTo>
                <a:lnTo>
                  <a:pt x="155216" y="1880070"/>
                </a:lnTo>
                <a:cubicBezTo>
                  <a:pt x="155216" y="1880070"/>
                  <a:pt x="154749" y="1880070"/>
                  <a:pt x="154749" y="1880301"/>
                </a:cubicBezTo>
                <a:cubicBezTo>
                  <a:pt x="151017" y="1882152"/>
                  <a:pt x="152883" y="1882847"/>
                  <a:pt x="156614" y="1880994"/>
                </a:cubicBezTo>
                <a:cubicBezTo>
                  <a:pt x="158480" y="1881457"/>
                  <a:pt x="159879" y="1881920"/>
                  <a:pt x="160812" y="1882614"/>
                </a:cubicBezTo>
                <a:close/>
                <a:moveTo>
                  <a:pt x="3702714" y="2921222"/>
                </a:moveTo>
                <a:lnTo>
                  <a:pt x="3706631" y="2921222"/>
                </a:lnTo>
                <a:lnTo>
                  <a:pt x="3706597" y="2921049"/>
                </a:lnTo>
                <a:close/>
                <a:moveTo>
                  <a:pt x="446280" y="1980509"/>
                </a:moveTo>
                <a:cubicBezTo>
                  <a:pt x="445347" y="1976575"/>
                  <a:pt x="451878" y="1974955"/>
                  <a:pt x="458408" y="1974029"/>
                </a:cubicBezTo>
                <a:lnTo>
                  <a:pt x="478465" y="1974029"/>
                </a:lnTo>
                <a:cubicBezTo>
                  <a:pt x="484529" y="1974723"/>
                  <a:pt x="488261" y="1976806"/>
                  <a:pt x="490127" y="1979583"/>
                </a:cubicBezTo>
                <a:lnTo>
                  <a:pt x="489660" y="1980509"/>
                </a:lnTo>
                <a:cubicBezTo>
                  <a:pt x="488726" y="1982592"/>
                  <a:pt x="486394" y="1983286"/>
                  <a:pt x="482196" y="1982823"/>
                </a:cubicBezTo>
                <a:lnTo>
                  <a:pt x="455609" y="1982823"/>
                </a:lnTo>
                <a:cubicBezTo>
                  <a:pt x="451411" y="1983286"/>
                  <a:pt x="446746" y="1983055"/>
                  <a:pt x="446280" y="1980509"/>
                </a:cubicBezTo>
                <a:close/>
                <a:moveTo>
                  <a:pt x="603007" y="2034663"/>
                </a:moveTo>
                <a:lnTo>
                  <a:pt x="604406" y="2034663"/>
                </a:lnTo>
                <a:lnTo>
                  <a:pt x="604406" y="2034432"/>
                </a:lnTo>
                <a:cubicBezTo>
                  <a:pt x="604407" y="2034200"/>
                  <a:pt x="604407" y="2034200"/>
                  <a:pt x="604872" y="2034200"/>
                </a:cubicBezTo>
                <a:cubicBezTo>
                  <a:pt x="604873" y="2033737"/>
                  <a:pt x="605339" y="2033506"/>
                  <a:pt x="605805" y="2033274"/>
                </a:cubicBezTo>
                <a:close/>
                <a:moveTo>
                  <a:pt x="2243946" y="2524140"/>
                </a:moveTo>
                <a:lnTo>
                  <a:pt x="2253861" y="2525162"/>
                </a:lnTo>
                <a:cubicBezTo>
                  <a:pt x="2259049" y="2525307"/>
                  <a:pt x="2264180" y="2525596"/>
                  <a:pt x="2268378" y="2527564"/>
                </a:cubicBezTo>
                <a:lnTo>
                  <a:pt x="2270244" y="2528489"/>
                </a:lnTo>
                <a:lnTo>
                  <a:pt x="2272576" y="2528027"/>
                </a:lnTo>
                <a:cubicBezTo>
                  <a:pt x="2309426" y="2531266"/>
                  <a:pt x="2312225" y="2530804"/>
                  <a:pt x="2322020" y="2522472"/>
                </a:cubicBezTo>
                <a:lnTo>
                  <a:pt x="2318055" y="2519883"/>
                </a:lnTo>
                <a:lnTo>
                  <a:pt x="2317997" y="2519886"/>
                </a:lnTo>
                <a:cubicBezTo>
                  <a:pt x="2300738" y="2524282"/>
                  <a:pt x="2280680" y="2519190"/>
                  <a:pt x="2263422" y="2523587"/>
                </a:cubicBezTo>
                <a:close/>
                <a:moveTo>
                  <a:pt x="62859" y="1887012"/>
                </a:moveTo>
                <a:lnTo>
                  <a:pt x="62858" y="1882615"/>
                </a:lnTo>
                <a:cubicBezTo>
                  <a:pt x="68456" y="1882615"/>
                  <a:pt x="74519" y="1882615"/>
                  <a:pt x="80584" y="1882847"/>
                </a:cubicBezTo>
                <a:cubicBezTo>
                  <a:pt x="82449" y="1883772"/>
                  <a:pt x="82915" y="1884698"/>
                  <a:pt x="82449" y="1885624"/>
                </a:cubicBezTo>
                <a:cubicBezTo>
                  <a:pt x="81517" y="1886549"/>
                  <a:pt x="81050" y="1887012"/>
                  <a:pt x="80583" y="1887012"/>
                </a:cubicBezTo>
                <a:close/>
                <a:moveTo>
                  <a:pt x="352084" y="1977501"/>
                </a:moveTo>
                <a:lnTo>
                  <a:pt x="352523" y="1973798"/>
                </a:lnTo>
                <a:cubicBezTo>
                  <a:pt x="357655" y="1973798"/>
                  <a:pt x="363253" y="1973566"/>
                  <a:pt x="368382" y="1973566"/>
                </a:cubicBezTo>
                <a:cubicBezTo>
                  <a:pt x="367450" y="1976112"/>
                  <a:pt x="365002" y="1977153"/>
                  <a:pt x="361970" y="1977530"/>
                </a:cubicBezTo>
                <a:close/>
                <a:moveTo>
                  <a:pt x="352057" y="1977732"/>
                </a:moveTo>
                <a:lnTo>
                  <a:pt x="352057" y="1977501"/>
                </a:lnTo>
                <a:lnTo>
                  <a:pt x="352084" y="1977501"/>
                </a:lnTo>
                <a:close/>
                <a:moveTo>
                  <a:pt x="289552" y="1960606"/>
                </a:moveTo>
                <a:cubicBezTo>
                  <a:pt x="287220" y="1959218"/>
                  <a:pt x="287221" y="1957598"/>
                  <a:pt x="289553" y="1956209"/>
                </a:cubicBezTo>
                <a:cubicBezTo>
                  <a:pt x="292352" y="1956441"/>
                  <a:pt x="295150" y="1956441"/>
                  <a:pt x="297948" y="1956441"/>
                </a:cubicBezTo>
                <a:cubicBezTo>
                  <a:pt x="298882" y="1957829"/>
                  <a:pt x="298881" y="1959218"/>
                  <a:pt x="297949" y="1960375"/>
                </a:cubicBezTo>
                <a:cubicBezTo>
                  <a:pt x="295150" y="1960606"/>
                  <a:pt x="292351" y="1960606"/>
                  <a:pt x="289552" y="1960606"/>
                </a:cubicBezTo>
                <a:close/>
                <a:moveTo>
                  <a:pt x="1451332" y="2352563"/>
                </a:moveTo>
                <a:lnTo>
                  <a:pt x="1452265" y="2352099"/>
                </a:lnTo>
                <a:lnTo>
                  <a:pt x="1452227" y="2352161"/>
                </a:lnTo>
                <a:close/>
                <a:moveTo>
                  <a:pt x="1297870" y="2357191"/>
                </a:moveTo>
                <a:lnTo>
                  <a:pt x="1298337" y="2356959"/>
                </a:lnTo>
                <a:lnTo>
                  <a:pt x="1298018" y="2357181"/>
                </a:lnTo>
                <a:close/>
                <a:moveTo>
                  <a:pt x="1298803" y="2361125"/>
                </a:moveTo>
                <a:cubicBezTo>
                  <a:pt x="1296471" y="2360431"/>
                  <a:pt x="1295538" y="2359505"/>
                  <a:pt x="1296005" y="2358579"/>
                </a:cubicBezTo>
                <a:lnTo>
                  <a:pt x="1298018" y="2357181"/>
                </a:lnTo>
                <a:lnTo>
                  <a:pt x="1314662" y="2356034"/>
                </a:lnTo>
                <a:cubicBezTo>
                  <a:pt x="1316995" y="2356728"/>
                  <a:pt x="1319793" y="2356959"/>
                  <a:pt x="1322592" y="2356959"/>
                </a:cubicBezTo>
                <a:cubicBezTo>
                  <a:pt x="1324925" y="2357885"/>
                  <a:pt x="1325857" y="2358811"/>
                  <a:pt x="1325391" y="2359737"/>
                </a:cubicBezTo>
                <a:cubicBezTo>
                  <a:pt x="1324924" y="2360894"/>
                  <a:pt x="1323991" y="2361357"/>
                  <a:pt x="1323525" y="2361357"/>
                </a:cubicBezTo>
                <a:cubicBezTo>
                  <a:pt x="1318394" y="2363671"/>
                  <a:pt x="1312797" y="2363439"/>
                  <a:pt x="1306733" y="2362514"/>
                </a:cubicBezTo>
                <a:cubicBezTo>
                  <a:pt x="1304401" y="2361588"/>
                  <a:pt x="1302069" y="2361125"/>
                  <a:pt x="1298803" y="2361125"/>
                </a:cubicBezTo>
                <a:close/>
                <a:moveTo>
                  <a:pt x="3899847" y="3203477"/>
                </a:moveTo>
                <a:cubicBezTo>
                  <a:pt x="3896640" y="3202985"/>
                  <a:pt x="3893725" y="3202291"/>
                  <a:pt x="3892559" y="3200324"/>
                </a:cubicBezTo>
                <a:cubicBezTo>
                  <a:pt x="3886961" y="3200092"/>
                  <a:pt x="3884163" y="3198472"/>
                  <a:pt x="3883697" y="3195695"/>
                </a:cubicBezTo>
                <a:cubicBezTo>
                  <a:pt x="3874367" y="3191529"/>
                  <a:pt x="3887894" y="3190604"/>
                  <a:pt x="3889294" y="3188058"/>
                </a:cubicBezTo>
                <a:lnTo>
                  <a:pt x="3889760" y="3187827"/>
                </a:lnTo>
                <a:cubicBezTo>
                  <a:pt x="3895357" y="3185744"/>
                  <a:pt x="3903287" y="3186207"/>
                  <a:pt x="3908418" y="3183892"/>
                </a:cubicBezTo>
                <a:lnTo>
                  <a:pt x="3912616" y="3184355"/>
                </a:lnTo>
                <a:lnTo>
                  <a:pt x="3916348" y="3183429"/>
                </a:lnTo>
                <a:cubicBezTo>
                  <a:pt x="3945268" y="3180884"/>
                  <a:pt x="3974654" y="3180421"/>
                  <a:pt x="4003574" y="3183661"/>
                </a:cubicBezTo>
                <a:lnTo>
                  <a:pt x="4007305" y="3184587"/>
                </a:lnTo>
                <a:lnTo>
                  <a:pt x="4011503" y="3184124"/>
                </a:lnTo>
                <a:cubicBezTo>
                  <a:pt x="4018967" y="3187827"/>
                  <a:pt x="4030628" y="3184587"/>
                  <a:pt x="4038557" y="3188058"/>
                </a:cubicBezTo>
                <a:lnTo>
                  <a:pt x="4040423" y="3189215"/>
                </a:lnTo>
                <a:lnTo>
                  <a:pt x="4043222" y="3188752"/>
                </a:lnTo>
                <a:cubicBezTo>
                  <a:pt x="4048819" y="3188984"/>
                  <a:pt x="4052551" y="3190604"/>
                  <a:pt x="4055816" y="3192455"/>
                </a:cubicBezTo>
                <a:cubicBezTo>
                  <a:pt x="4059081" y="3194075"/>
                  <a:pt x="4061880" y="3195695"/>
                  <a:pt x="4064678" y="3197547"/>
                </a:cubicBezTo>
                <a:cubicBezTo>
                  <a:pt x="4064679" y="3199629"/>
                  <a:pt x="4064212" y="3201481"/>
                  <a:pt x="4064212" y="3203564"/>
                </a:cubicBezTo>
                <a:cubicBezTo>
                  <a:pt x="4062813" y="3207961"/>
                  <a:pt x="4052551" y="3207035"/>
                  <a:pt x="4048353" y="3209812"/>
                </a:cubicBezTo>
                <a:cubicBezTo>
                  <a:pt x="4036225" y="3213746"/>
                  <a:pt x="4021299" y="3210275"/>
                  <a:pt x="4009171" y="3213746"/>
                </a:cubicBezTo>
                <a:cubicBezTo>
                  <a:pt x="4000308" y="3211664"/>
                  <a:pt x="3991912" y="3211664"/>
                  <a:pt x="3983050" y="3213746"/>
                </a:cubicBezTo>
                <a:cubicBezTo>
                  <a:pt x="3967657" y="3210044"/>
                  <a:pt x="3949932" y="3214209"/>
                  <a:pt x="3934539" y="3210044"/>
                </a:cubicBezTo>
                <a:cubicBezTo>
                  <a:pt x="3933140" y="3208655"/>
                  <a:pt x="3930807" y="3208424"/>
                  <a:pt x="3928476" y="3209349"/>
                </a:cubicBezTo>
                <a:cubicBezTo>
                  <a:pt x="3921945" y="3207729"/>
                  <a:pt x="3913549" y="3208192"/>
                  <a:pt x="3908418" y="3205184"/>
                </a:cubicBezTo>
                <a:lnTo>
                  <a:pt x="3908885" y="3205415"/>
                </a:lnTo>
                <a:cubicBezTo>
                  <a:pt x="3906552" y="3204258"/>
                  <a:pt x="3903054" y="3203969"/>
                  <a:pt x="3899847" y="3203477"/>
                </a:cubicBezTo>
                <a:close/>
                <a:moveTo>
                  <a:pt x="1253558" y="2435182"/>
                </a:moveTo>
                <a:cubicBezTo>
                  <a:pt x="1255424" y="2433099"/>
                  <a:pt x="1258222" y="2431711"/>
                  <a:pt x="1262887" y="2431942"/>
                </a:cubicBezTo>
                <a:cubicBezTo>
                  <a:pt x="1264286" y="2431942"/>
                  <a:pt x="1264752" y="2433331"/>
                  <a:pt x="1265219" y="2434256"/>
                </a:cubicBezTo>
                <a:cubicBezTo>
                  <a:pt x="1261488" y="2434719"/>
                  <a:pt x="1257289" y="2434951"/>
                  <a:pt x="1253558" y="2435182"/>
                </a:cubicBezTo>
                <a:close/>
                <a:moveTo>
                  <a:pt x="1196475" y="2424160"/>
                </a:moveTo>
                <a:cubicBezTo>
                  <a:pt x="1192103" y="2424132"/>
                  <a:pt x="1187787" y="2421991"/>
                  <a:pt x="1183589" y="2417825"/>
                </a:cubicBezTo>
                <a:lnTo>
                  <a:pt x="1209711" y="2417825"/>
                </a:lnTo>
                <a:cubicBezTo>
                  <a:pt x="1205279" y="2422106"/>
                  <a:pt x="1200848" y="2424189"/>
                  <a:pt x="1196475" y="2424160"/>
                </a:cubicBezTo>
                <a:close/>
                <a:moveTo>
                  <a:pt x="1109892" y="2419909"/>
                </a:moveTo>
                <a:cubicBezTo>
                  <a:pt x="1112224" y="2419445"/>
                  <a:pt x="1114557" y="2418752"/>
                  <a:pt x="1116889" y="2418289"/>
                </a:cubicBezTo>
                <a:cubicBezTo>
                  <a:pt x="1132748" y="2418289"/>
                  <a:pt x="1149073" y="2418057"/>
                  <a:pt x="1164933" y="2418057"/>
                </a:cubicBezTo>
                <a:cubicBezTo>
                  <a:pt x="1154671" y="2428008"/>
                  <a:pt x="1136946" y="2420834"/>
                  <a:pt x="1122953" y="2422455"/>
                </a:cubicBezTo>
                <a:lnTo>
                  <a:pt x="1120154" y="2421529"/>
                </a:lnTo>
                <a:lnTo>
                  <a:pt x="1116888" y="2421529"/>
                </a:lnTo>
                <a:cubicBezTo>
                  <a:pt x="1114557" y="2421065"/>
                  <a:pt x="1112225" y="2420372"/>
                  <a:pt x="1109892" y="2419909"/>
                </a:cubicBezTo>
                <a:close/>
                <a:moveTo>
                  <a:pt x="1087968" y="2421991"/>
                </a:moveTo>
                <a:cubicBezTo>
                  <a:pt x="1087967" y="2420602"/>
                  <a:pt x="1087967" y="2419214"/>
                  <a:pt x="1087501" y="2417594"/>
                </a:cubicBezTo>
                <a:cubicBezTo>
                  <a:pt x="1093098" y="2417594"/>
                  <a:pt x="1099162" y="2417825"/>
                  <a:pt x="1104759" y="2417825"/>
                </a:cubicBezTo>
                <a:cubicBezTo>
                  <a:pt x="1107558" y="2418751"/>
                  <a:pt x="1108025" y="2419676"/>
                  <a:pt x="1107092" y="2420602"/>
                </a:cubicBezTo>
                <a:cubicBezTo>
                  <a:pt x="1105692" y="2421296"/>
                  <a:pt x="1104760" y="2421759"/>
                  <a:pt x="1103826" y="2421759"/>
                </a:cubicBezTo>
                <a:cubicBezTo>
                  <a:pt x="1098695" y="2421759"/>
                  <a:pt x="1093098" y="2421991"/>
                  <a:pt x="1087968" y="2421991"/>
                </a:cubicBezTo>
                <a:close/>
                <a:moveTo>
                  <a:pt x="3655601" y="3218144"/>
                </a:moveTo>
                <a:cubicBezTo>
                  <a:pt x="3651403" y="3216755"/>
                  <a:pt x="3647672" y="3215598"/>
                  <a:pt x="3646738" y="3213053"/>
                </a:cubicBezTo>
                <a:cubicBezTo>
                  <a:pt x="3635544" y="3207035"/>
                  <a:pt x="3646272" y="3204258"/>
                  <a:pt x="3655135" y="3201250"/>
                </a:cubicBezTo>
                <a:cubicBezTo>
                  <a:pt x="3668195" y="3201481"/>
                  <a:pt x="3680324" y="3201481"/>
                  <a:pt x="3679391" y="3210738"/>
                </a:cubicBezTo>
                <a:cubicBezTo>
                  <a:pt x="3678458" y="3219070"/>
                  <a:pt x="3665863" y="3217681"/>
                  <a:pt x="3655601" y="3218144"/>
                </a:cubicBezTo>
                <a:close/>
                <a:moveTo>
                  <a:pt x="1526256" y="2595835"/>
                </a:moveTo>
                <a:lnTo>
                  <a:pt x="1525790" y="2595603"/>
                </a:lnTo>
                <a:lnTo>
                  <a:pt x="1526161" y="2595683"/>
                </a:lnTo>
                <a:close/>
                <a:moveTo>
                  <a:pt x="1237697" y="2530067"/>
                </a:moveTo>
                <a:cubicBezTo>
                  <a:pt x="1238164" y="2527059"/>
                  <a:pt x="1236298" y="2521967"/>
                  <a:pt x="1245161" y="2522893"/>
                </a:cubicBezTo>
                <a:cubicBezTo>
                  <a:pt x="1255890" y="2524282"/>
                  <a:pt x="1244694" y="2527753"/>
                  <a:pt x="1245161" y="2530299"/>
                </a:cubicBezTo>
                <a:lnTo>
                  <a:pt x="1241429" y="2530530"/>
                </a:lnTo>
                <a:close/>
                <a:moveTo>
                  <a:pt x="1150005" y="2525670"/>
                </a:moveTo>
                <a:cubicBezTo>
                  <a:pt x="1155603" y="2521042"/>
                  <a:pt x="1160733" y="2520347"/>
                  <a:pt x="1165398" y="2525902"/>
                </a:cubicBezTo>
                <a:cubicBezTo>
                  <a:pt x="1160267" y="2525902"/>
                  <a:pt x="1155136" y="2525670"/>
                  <a:pt x="1150005" y="2525670"/>
                </a:cubicBezTo>
                <a:close/>
                <a:moveTo>
                  <a:pt x="1079572" y="2508313"/>
                </a:moveTo>
                <a:cubicBezTo>
                  <a:pt x="1088433" y="2499519"/>
                  <a:pt x="1107558" y="2503453"/>
                  <a:pt x="1121085" y="2500445"/>
                </a:cubicBezTo>
                <a:cubicBezTo>
                  <a:pt x="1116421" y="2515256"/>
                  <a:pt x="1094964" y="2508082"/>
                  <a:pt x="1079572" y="2508313"/>
                </a:cubicBezTo>
                <a:close/>
                <a:moveTo>
                  <a:pt x="3531993" y="3235964"/>
                </a:moveTo>
                <a:lnTo>
                  <a:pt x="3532341" y="3235772"/>
                </a:lnTo>
                <a:lnTo>
                  <a:pt x="3532459" y="3235732"/>
                </a:lnTo>
                <a:close/>
                <a:moveTo>
                  <a:pt x="983016" y="2491419"/>
                </a:moveTo>
                <a:cubicBezTo>
                  <a:pt x="980684" y="2490030"/>
                  <a:pt x="980684" y="2488642"/>
                  <a:pt x="982550" y="2487022"/>
                </a:cubicBezTo>
                <a:cubicBezTo>
                  <a:pt x="988613" y="2487022"/>
                  <a:pt x="994211" y="2487253"/>
                  <a:pt x="999808" y="2487253"/>
                </a:cubicBezTo>
                <a:cubicBezTo>
                  <a:pt x="996543" y="2490725"/>
                  <a:pt x="990480" y="2491650"/>
                  <a:pt x="983016" y="2491419"/>
                </a:cubicBezTo>
                <a:close/>
                <a:moveTo>
                  <a:pt x="1081903" y="2520579"/>
                </a:moveTo>
                <a:cubicBezTo>
                  <a:pt x="1080504" y="2520579"/>
                  <a:pt x="1080504" y="2518727"/>
                  <a:pt x="1079571" y="2517570"/>
                </a:cubicBezTo>
                <a:lnTo>
                  <a:pt x="1087500" y="2517570"/>
                </a:lnTo>
                <a:cubicBezTo>
                  <a:pt x="1087501" y="2519422"/>
                  <a:pt x="1086568" y="2521273"/>
                  <a:pt x="1081903" y="2520579"/>
                </a:cubicBezTo>
                <a:close/>
                <a:moveTo>
                  <a:pt x="3366869" y="3231104"/>
                </a:moveTo>
                <a:cubicBezTo>
                  <a:pt x="3363604" y="3230178"/>
                  <a:pt x="3360805" y="3228558"/>
                  <a:pt x="3357540" y="3227401"/>
                </a:cubicBezTo>
                <a:lnTo>
                  <a:pt x="3357073" y="3227169"/>
                </a:lnTo>
                <a:cubicBezTo>
                  <a:pt x="3354275" y="3225549"/>
                  <a:pt x="3351476" y="3224161"/>
                  <a:pt x="3348677" y="3222772"/>
                </a:cubicBezTo>
                <a:cubicBezTo>
                  <a:pt x="3344945" y="3220921"/>
                  <a:pt x="3341680" y="3219069"/>
                  <a:pt x="3341214" y="3216524"/>
                </a:cubicBezTo>
                <a:cubicBezTo>
                  <a:pt x="3341214" y="3214672"/>
                  <a:pt x="3340747" y="3212589"/>
                  <a:pt x="3340748" y="3210738"/>
                </a:cubicBezTo>
                <a:cubicBezTo>
                  <a:pt x="3342613" y="3208655"/>
                  <a:pt x="3344946" y="3207035"/>
                  <a:pt x="3349610" y="3206109"/>
                </a:cubicBezTo>
                <a:cubicBezTo>
                  <a:pt x="3356607" y="3201249"/>
                  <a:pt x="3369201" y="3204721"/>
                  <a:pt x="3377131" y="3201481"/>
                </a:cubicBezTo>
                <a:cubicBezTo>
                  <a:pt x="3402319" y="3201481"/>
                  <a:pt x="3427041" y="3201249"/>
                  <a:pt x="3452229" y="3201249"/>
                </a:cubicBezTo>
                <a:cubicBezTo>
                  <a:pt x="3462957" y="3205647"/>
                  <a:pt x="3477884" y="3200787"/>
                  <a:pt x="3488612" y="3205415"/>
                </a:cubicBezTo>
                <a:lnTo>
                  <a:pt x="3490479" y="3206572"/>
                </a:lnTo>
                <a:lnTo>
                  <a:pt x="3493277" y="3206109"/>
                </a:lnTo>
                <a:cubicBezTo>
                  <a:pt x="3500274" y="3207266"/>
                  <a:pt x="3508670" y="3207035"/>
                  <a:pt x="3514268" y="3210506"/>
                </a:cubicBezTo>
                <a:lnTo>
                  <a:pt x="3513335" y="3210275"/>
                </a:lnTo>
                <a:cubicBezTo>
                  <a:pt x="3518466" y="3212126"/>
                  <a:pt x="3527328" y="3211201"/>
                  <a:pt x="3530127" y="3215135"/>
                </a:cubicBezTo>
                <a:cubicBezTo>
                  <a:pt x="3536191" y="3215598"/>
                  <a:pt x="3538523" y="3217681"/>
                  <a:pt x="3539456" y="3220689"/>
                </a:cubicBezTo>
                <a:lnTo>
                  <a:pt x="3538523" y="3222078"/>
                </a:lnTo>
                <a:lnTo>
                  <a:pt x="3541788" y="3223004"/>
                </a:lnTo>
                <a:cubicBezTo>
                  <a:pt x="3546453" y="3226012"/>
                  <a:pt x="3546919" y="3228789"/>
                  <a:pt x="3540389" y="3231335"/>
                </a:cubicBezTo>
                <a:lnTo>
                  <a:pt x="3532341" y="3235772"/>
                </a:lnTo>
                <a:lnTo>
                  <a:pt x="3520798" y="3239666"/>
                </a:lnTo>
                <a:lnTo>
                  <a:pt x="3517533" y="3239204"/>
                </a:lnTo>
                <a:lnTo>
                  <a:pt x="3515200" y="3240361"/>
                </a:lnTo>
                <a:cubicBezTo>
                  <a:pt x="3483014" y="3243832"/>
                  <a:pt x="3451296" y="3243601"/>
                  <a:pt x="3419111" y="3240592"/>
                </a:cubicBezTo>
                <a:cubicBezTo>
                  <a:pt x="3416779" y="3239435"/>
                  <a:pt x="3414446" y="3239204"/>
                  <a:pt x="3411648" y="3240129"/>
                </a:cubicBezTo>
                <a:cubicBezTo>
                  <a:pt x="3403718" y="3236658"/>
                  <a:pt x="3391590" y="3239898"/>
                  <a:pt x="3384127" y="3235732"/>
                </a:cubicBezTo>
                <a:lnTo>
                  <a:pt x="3384594" y="3235732"/>
                </a:lnTo>
                <a:cubicBezTo>
                  <a:pt x="3379463" y="3233418"/>
                  <a:pt x="3371067" y="3234112"/>
                  <a:pt x="3366869" y="3231104"/>
                </a:cubicBezTo>
                <a:close/>
                <a:moveTo>
                  <a:pt x="929200" y="2598612"/>
                </a:moveTo>
                <a:cubicBezTo>
                  <a:pt x="925002" y="2596992"/>
                  <a:pt x="922203" y="2595140"/>
                  <a:pt x="920804" y="2592363"/>
                </a:cubicBezTo>
                <a:cubicBezTo>
                  <a:pt x="934331" y="2587966"/>
                  <a:pt x="949724" y="2590049"/>
                  <a:pt x="964184" y="2589817"/>
                </a:cubicBezTo>
                <a:cubicBezTo>
                  <a:pt x="968381" y="2595140"/>
                  <a:pt x="959985" y="2596529"/>
                  <a:pt x="953455" y="2598380"/>
                </a:cubicBezTo>
                <a:cubicBezTo>
                  <a:pt x="945059" y="2598612"/>
                  <a:pt x="937130" y="2598612"/>
                  <a:pt x="929200" y="2598612"/>
                </a:cubicBezTo>
                <a:close/>
                <a:moveTo>
                  <a:pt x="2755352" y="3141310"/>
                </a:moveTo>
                <a:lnTo>
                  <a:pt x="2755819" y="3141079"/>
                </a:lnTo>
                <a:lnTo>
                  <a:pt x="2755845" y="3141132"/>
                </a:lnTo>
                <a:close/>
                <a:moveTo>
                  <a:pt x="2559035" y="3144550"/>
                </a:moveTo>
                <a:cubicBezTo>
                  <a:pt x="2559560" y="3145476"/>
                  <a:pt x="2560610" y="3146054"/>
                  <a:pt x="2560376" y="3144550"/>
                </a:cubicBezTo>
                <a:cubicBezTo>
                  <a:pt x="2560376" y="3143393"/>
                  <a:pt x="2561776" y="3143393"/>
                  <a:pt x="2563642" y="3143161"/>
                </a:cubicBezTo>
                <a:cubicBezTo>
                  <a:pt x="2564575" y="3143161"/>
                  <a:pt x="2565042" y="3142930"/>
                  <a:pt x="2565974" y="3142930"/>
                </a:cubicBezTo>
                <a:lnTo>
                  <a:pt x="2565041" y="3142467"/>
                </a:lnTo>
                <a:lnTo>
                  <a:pt x="2560843" y="3142467"/>
                </a:lnTo>
                <a:cubicBezTo>
                  <a:pt x="2558511" y="3142351"/>
                  <a:pt x="2558511" y="3143624"/>
                  <a:pt x="2559035" y="3144550"/>
                </a:cubicBezTo>
                <a:close/>
                <a:moveTo>
                  <a:pt x="1429701" y="2874937"/>
                </a:moveTo>
                <a:cubicBezTo>
                  <a:pt x="1439963" y="2874474"/>
                  <a:pt x="1450225" y="2875399"/>
                  <a:pt x="1460953" y="2876325"/>
                </a:cubicBezTo>
                <a:lnTo>
                  <a:pt x="1469980" y="2877070"/>
                </a:lnTo>
                <a:lnTo>
                  <a:pt x="1479611" y="2878408"/>
                </a:lnTo>
                <a:lnTo>
                  <a:pt x="1488171" y="2878571"/>
                </a:lnTo>
                <a:lnTo>
                  <a:pt x="1488299" y="2878582"/>
                </a:lnTo>
                <a:cubicBezTo>
                  <a:pt x="1497569" y="2878466"/>
                  <a:pt x="1506898" y="2878061"/>
                  <a:pt x="1515994" y="2879102"/>
                </a:cubicBezTo>
                <a:lnTo>
                  <a:pt x="1488171" y="2878571"/>
                </a:lnTo>
                <a:lnTo>
                  <a:pt x="1469980" y="2877070"/>
                </a:lnTo>
                <a:lnTo>
                  <a:pt x="1467950" y="2876788"/>
                </a:lnTo>
                <a:cubicBezTo>
                  <a:pt x="1466551" y="2874705"/>
                  <a:pt x="1467484" y="2872854"/>
                  <a:pt x="1469350" y="2871002"/>
                </a:cubicBezTo>
                <a:cubicBezTo>
                  <a:pt x="1472614" y="2869614"/>
                  <a:pt x="1476346" y="2868688"/>
                  <a:pt x="1480077" y="2867994"/>
                </a:cubicBezTo>
                <a:cubicBezTo>
                  <a:pt x="1482877" y="2866605"/>
                  <a:pt x="1491739" y="2865448"/>
                  <a:pt x="1488940" y="2864985"/>
                </a:cubicBezTo>
                <a:cubicBezTo>
                  <a:pt x="1472614" y="2862902"/>
                  <a:pt x="1456755" y="2866605"/>
                  <a:pt x="1440896" y="2868225"/>
                </a:cubicBezTo>
                <a:cubicBezTo>
                  <a:pt x="1438097" y="2868457"/>
                  <a:pt x="1435298" y="2868457"/>
                  <a:pt x="1432500" y="2868688"/>
                </a:cubicBezTo>
                <a:cubicBezTo>
                  <a:pt x="1433899" y="2869151"/>
                  <a:pt x="1434832" y="2871234"/>
                  <a:pt x="1433899" y="2872160"/>
                </a:cubicBezTo>
                <a:cubicBezTo>
                  <a:pt x="1432500" y="2873548"/>
                  <a:pt x="1431100" y="2874242"/>
                  <a:pt x="1429701" y="2874937"/>
                </a:cubicBezTo>
                <a:close/>
                <a:moveTo>
                  <a:pt x="868504" y="2836549"/>
                </a:moveTo>
                <a:lnTo>
                  <a:pt x="858766" y="2832816"/>
                </a:lnTo>
                <a:cubicBezTo>
                  <a:pt x="845705" y="2822171"/>
                  <a:pt x="868096" y="2823328"/>
                  <a:pt x="876957" y="2819625"/>
                </a:cubicBezTo>
                <a:cubicBezTo>
                  <a:pt x="911474" y="2817773"/>
                  <a:pt x="946458" y="2813376"/>
                  <a:pt x="980509" y="2821708"/>
                </a:cubicBezTo>
                <a:cubicBezTo>
                  <a:pt x="980509" y="2823791"/>
                  <a:pt x="980975" y="2825642"/>
                  <a:pt x="980976" y="2827725"/>
                </a:cubicBezTo>
                <a:cubicBezTo>
                  <a:pt x="978644" y="2829576"/>
                  <a:pt x="975844" y="2831196"/>
                  <a:pt x="973046" y="2832816"/>
                </a:cubicBezTo>
                <a:lnTo>
                  <a:pt x="972579" y="2832816"/>
                </a:lnTo>
                <a:cubicBezTo>
                  <a:pt x="968848" y="2834436"/>
                  <a:pt x="965583" y="2836056"/>
                  <a:pt x="960452" y="2836519"/>
                </a:cubicBezTo>
                <a:cubicBezTo>
                  <a:pt x="958120" y="2835825"/>
                  <a:pt x="956254" y="2836056"/>
                  <a:pt x="954854" y="2837213"/>
                </a:cubicBezTo>
                <a:cubicBezTo>
                  <a:pt x="940394" y="2838602"/>
                  <a:pt x="925934" y="2839644"/>
                  <a:pt x="911475" y="2839730"/>
                </a:cubicBezTo>
                <a:close/>
                <a:moveTo>
                  <a:pt x="868095" y="2836519"/>
                </a:moveTo>
                <a:lnTo>
                  <a:pt x="868504" y="2836549"/>
                </a:lnTo>
                <a:lnTo>
                  <a:pt x="869028" y="2836750"/>
                </a:lnTo>
                <a:close/>
                <a:moveTo>
                  <a:pt x="709501" y="2828419"/>
                </a:moveTo>
                <a:cubicBezTo>
                  <a:pt x="704370" y="2825411"/>
                  <a:pt x="704370" y="2822634"/>
                  <a:pt x="709035" y="2819625"/>
                </a:cubicBezTo>
                <a:cubicBezTo>
                  <a:pt x="712766" y="2818005"/>
                  <a:pt x="716498" y="2816154"/>
                  <a:pt x="721630" y="2815922"/>
                </a:cubicBezTo>
                <a:cubicBezTo>
                  <a:pt x="726294" y="2815459"/>
                  <a:pt x="730959" y="2815228"/>
                  <a:pt x="735623" y="2814765"/>
                </a:cubicBezTo>
                <a:cubicBezTo>
                  <a:pt x="761745" y="2812451"/>
                  <a:pt x="787866" y="2812451"/>
                  <a:pt x="813987" y="2814765"/>
                </a:cubicBezTo>
                <a:cubicBezTo>
                  <a:pt x="819585" y="2815228"/>
                  <a:pt x="824716" y="2815459"/>
                  <a:pt x="830313" y="2815691"/>
                </a:cubicBezTo>
                <a:cubicBezTo>
                  <a:pt x="835910" y="2817774"/>
                  <a:pt x="843840" y="2817311"/>
                  <a:pt x="849437" y="2819625"/>
                </a:cubicBezTo>
                <a:lnTo>
                  <a:pt x="849904" y="2819625"/>
                </a:lnTo>
                <a:cubicBezTo>
                  <a:pt x="861565" y="2830734"/>
                  <a:pt x="839641" y="2829114"/>
                  <a:pt x="830313" y="2832354"/>
                </a:cubicBezTo>
                <a:cubicBezTo>
                  <a:pt x="800459" y="2832354"/>
                  <a:pt x="770139" y="2832122"/>
                  <a:pt x="739820" y="2832122"/>
                </a:cubicBezTo>
                <a:cubicBezTo>
                  <a:pt x="730492" y="2829808"/>
                  <a:pt x="718830" y="2831891"/>
                  <a:pt x="709501" y="2828419"/>
                </a:cubicBezTo>
                <a:close/>
                <a:moveTo>
                  <a:pt x="1049544" y="2941819"/>
                </a:moveTo>
                <a:lnTo>
                  <a:pt x="1050943" y="2941819"/>
                </a:lnTo>
                <a:lnTo>
                  <a:pt x="1050011" y="2941356"/>
                </a:lnTo>
                <a:cubicBezTo>
                  <a:pt x="1049544" y="2941588"/>
                  <a:pt x="1049544" y="2941588"/>
                  <a:pt x="1049544" y="2941819"/>
                </a:cubicBezTo>
                <a:close/>
                <a:moveTo>
                  <a:pt x="1240321" y="3011479"/>
                </a:moveTo>
                <a:cubicBezTo>
                  <a:pt x="1241721" y="3011479"/>
                  <a:pt x="1242654" y="3011710"/>
                  <a:pt x="1243587" y="3011710"/>
                </a:cubicBezTo>
                <a:cubicBezTo>
                  <a:pt x="1243120" y="3010553"/>
                  <a:pt x="1241254" y="3009628"/>
                  <a:pt x="1242188" y="3011248"/>
                </a:cubicBezTo>
                <a:cubicBezTo>
                  <a:pt x="1241721" y="3011248"/>
                  <a:pt x="1240788" y="3011479"/>
                  <a:pt x="1240321" y="3011479"/>
                </a:cubicBezTo>
                <a:close/>
                <a:moveTo>
                  <a:pt x="2002036" y="3236658"/>
                </a:moveTo>
                <a:lnTo>
                  <a:pt x="2002190" y="3236437"/>
                </a:lnTo>
                <a:lnTo>
                  <a:pt x="2002969" y="3236195"/>
                </a:lnTo>
                <a:close/>
                <a:moveTo>
                  <a:pt x="878822" y="2936034"/>
                </a:moveTo>
                <a:cubicBezTo>
                  <a:pt x="883953" y="2936496"/>
                  <a:pt x="889551" y="2936959"/>
                  <a:pt x="893749" y="2936034"/>
                </a:cubicBezTo>
                <a:cubicBezTo>
                  <a:pt x="897481" y="2936728"/>
                  <a:pt x="899814" y="2937885"/>
                  <a:pt x="901212" y="2939274"/>
                </a:cubicBezTo>
                <a:cubicBezTo>
                  <a:pt x="901212" y="2939042"/>
                  <a:pt x="901212" y="2938811"/>
                  <a:pt x="901678" y="2938579"/>
                </a:cubicBezTo>
                <a:cubicBezTo>
                  <a:pt x="903078" y="2937191"/>
                  <a:pt x="905410" y="2936034"/>
                  <a:pt x="908210" y="2934645"/>
                </a:cubicBezTo>
                <a:cubicBezTo>
                  <a:pt x="904479" y="2934876"/>
                  <a:pt x="900746" y="2934645"/>
                  <a:pt x="897014" y="2933719"/>
                </a:cubicBezTo>
                <a:lnTo>
                  <a:pt x="890017" y="2933719"/>
                </a:lnTo>
                <a:cubicBezTo>
                  <a:pt x="889551" y="2934182"/>
                  <a:pt x="889084" y="2934414"/>
                  <a:pt x="888153" y="2934645"/>
                </a:cubicBezTo>
                <a:cubicBezTo>
                  <a:pt x="884887" y="2935108"/>
                  <a:pt x="882088" y="2935571"/>
                  <a:pt x="878822" y="2936034"/>
                </a:cubicBezTo>
                <a:close/>
                <a:moveTo>
                  <a:pt x="760345" y="2939042"/>
                </a:moveTo>
                <a:cubicBezTo>
                  <a:pt x="771540" y="2936265"/>
                  <a:pt x="781335" y="2934182"/>
                  <a:pt x="788332" y="2941125"/>
                </a:cubicBezTo>
                <a:cubicBezTo>
                  <a:pt x="779003" y="2940893"/>
                  <a:pt x="769674" y="2942513"/>
                  <a:pt x="760345" y="2939042"/>
                </a:cubicBezTo>
                <a:close/>
                <a:moveTo>
                  <a:pt x="916140" y="2996899"/>
                </a:moveTo>
                <a:lnTo>
                  <a:pt x="917071" y="2996436"/>
                </a:lnTo>
                <a:lnTo>
                  <a:pt x="916901" y="2996571"/>
                </a:lnTo>
                <a:close/>
                <a:moveTo>
                  <a:pt x="706704" y="2939736"/>
                </a:moveTo>
                <a:cubicBezTo>
                  <a:pt x="717898" y="2934413"/>
                  <a:pt x="726761" y="2935802"/>
                  <a:pt x="735623" y="2940662"/>
                </a:cubicBezTo>
                <a:cubicBezTo>
                  <a:pt x="726294" y="2940893"/>
                  <a:pt x="716499" y="2942513"/>
                  <a:pt x="706704" y="2939736"/>
                </a:cubicBezTo>
                <a:close/>
                <a:moveTo>
                  <a:pt x="1028554" y="3042259"/>
                </a:moveTo>
                <a:cubicBezTo>
                  <a:pt x="1032285" y="3041102"/>
                  <a:pt x="1036950" y="3040176"/>
                  <a:pt x="1043480" y="3039019"/>
                </a:cubicBezTo>
                <a:cubicBezTo>
                  <a:pt x="1039748" y="3038787"/>
                  <a:pt x="1036484" y="3038787"/>
                  <a:pt x="1033218" y="3039019"/>
                </a:cubicBezTo>
                <a:cubicBezTo>
                  <a:pt x="1031352" y="3039945"/>
                  <a:pt x="1029487" y="3041102"/>
                  <a:pt x="1028554" y="3042259"/>
                </a:cubicBezTo>
                <a:close/>
                <a:moveTo>
                  <a:pt x="596621" y="2932331"/>
                </a:moveTo>
                <a:cubicBezTo>
                  <a:pt x="591024" y="2932099"/>
                  <a:pt x="588225" y="2930711"/>
                  <a:pt x="587759" y="2927934"/>
                </a:cubicBezTo>
                <a:cubicBezTo>
                  <a:pt x="590558" y="2927934"/>
                  <a:pt x="593356" y="2928165"/>
                  <a:pt x="596155" y="2928165"/>
                </a:cubicBezTo>
                <a:cubicBezTo>
                  <a:pt x="596621" y="2929553"/>
                  <a:pt x="596622" y="2930942"/>
                  <a:pt x="596621" y="2932331"/>
                </a:cubicBezTo>
                <a:close/>
                <a:moveTo>
                  <a:pt x="834510" y="3030456"/>
                </a:moveTo>
                <a:cubicBezTo>
                  <a:pt x="836376" y="3030919"/>
                  <a:pt x="838242" y="3031382"/>
                  <a:pt x="840107" y="3032076"/>
                </a:cubicBezTo>
                <a:cubicBezTo>
                  <a:pt x="840574" y="3031845"/>
                  <a:pt x="840574" y="3031845"/>
                  <a:pt x="840574" y="3031613"/>
                </a:cubicBezTo>
                <a:cubicBezTo>
                  <a:pt x="848504" y="3030225"/>
                  <a:pt x="856899" y="3029762"/>
                  <a:pt x="865296" y="3029762"/>
                </a:cubicBezTo>
                <a:cubicBezTo>
                  <a:pt x="855034" y="3029762"/>
                  <a:pt x="844772" y="3029993"/>
                  <a:pt x="834510" y="3030456"/>
                </a:cubicBezTo>
                <a:close/>
                <a:moveTo>
                  <a:pt x="823781" y="3030225"/>
                </a:moveTo>
                <a:cubicBezTo>
                  <a:pt x="824248" y="3030225"/>
                  <a:pt x="825181" y="3030225"/>
                  <a:pt x="825648" y="3029993"/>
                </a:cubicBezTo>
                <a:lnTo>
                  <a:pt x="824714" y="3029993"/>
                </a:lnTo>
                <a:cubicBezTo>
                  <a:pt x="824248" y="3030225"/>
                  <a:pt x="824248" y="3030225"/>
                  <a:pt x="823781" y="3030225"/>
                </a:cubicBezTo>
                <a:close/>
                <a:moveTo>
                  <a:pt x="674168" y="2999357"/>
                </a:moveTo>
                <a:cubicBezTo>
                  <a:pt x="668920" y="2999386"/>
                  <a:pt x="663790" y="2997477"/>
                  <a:pt x="658659" y="2993427"/>
                </a:cubicBezTo>
                <a:cubicBezTo>
                  <a:pt x="669387" y="2993427"/>
                  <a:pt x="679648" y="2993659"/>
                  <a:pt x="690377" y="2993659"/>
                </a:cubicBezTo>
                <a:cubicBezTo>
                  <a:pt x="684780" y="2997361"/>
                  <a:pt x="679416" y="2999329"/>
                  <a:pt x="674168" y="2999357"/>
                </a:cubicBezTo>
                <a:close/>
                <a:moveTo>
                  <a:pt x="729559" y="3032307"/>
                </a:moveTo>
                <a:cubicBezTo>
                  <a:pt x="731425" y="3031845"/>
                  <a:pt x="733757" y="3031613"/>
                  <a:pt x="736089" y="3031382"/>
                </a:cubicBezTo>
                <a:cubicBezTo>
                  <a:pt x="733291" y="3031150"/>
                  <a:pt x="730492" y="3030688"/>
                  <a:pt x="727693" y="3030225"/>
                </a:cubicBezTo>
                <a:cubicBezTo>
                  <a:pt x="726761" y="3029993"/>
                  <a:pt x="725827" y="3029993"/>
                  <a:pt x="724894" y="3029762"/>
                </a:cubicBezTo>
                <a:cubicBezTo>
                  <a:pt x="726760" y="3030456"/>
                  <a:pt x="728160" y="3031382"/>
                  <a:pt x="729559" y="3032307"/>
                </a:cubicBezTo>
                <a:close/>
                <a:moveTo>
                  <a:pt x="694575" y="3040176"/>
                </a:moveTo>
                <a:cubicBezTo>
                  <a:pt x="695975" y="3039482"/>
                  <a:pt x="697840" y="3039019"/>
                  <a:pt x="698774" y="3038325"/>
                </a:cubicBezTo>
                <a:cubicBezTo>
                  <a:pt x="699240" y="3037862"/>
                  <a:pt x="697374" y="3037167"/>
                  <a:pt x="695042" y="3037167"/>
                </a:cubicBezTo>
                <a:cubicBezTo>
                  <a:pt x="695042" y="3037399"/>
                  <a:pt x="695508" y="3037630"/>
                  <a:pt x="695508" y="3037862"/>
                </a:cubicBezTo>
                <a:cubicBezTo>
                  <a:pt x="695508" y="3038787"/>
                  <a:pt x="695042" y="3039482"/>
                  <a:pt x="694575" y="3040176"/>
                </a:cubicBezTo>
                <a:close/>
                <a:moveTo>
                  <a:pt x="931065" y="3162136"/>
                </a:moveTo>
                <a:cubicBezTo>
                  <a:pt x="939929" y="3162370"/>
                  <a:pt x="948324" y="3163063"/>
                  <a:pt x="957187" y="3163989"/>
                </a:cubicBezTo>
                <a:lnTo>
                  <a:pt x="958765" y="3164010"/>
                </a:lnTo>
                <a:lnTo>
                  <a:pt x="961852" y="3164219"/>
                </a:lnTo>
                <a:lnTo>
                  <a:pt x="973703" y="3164219"/>
                </a:lnTo>
                <a:lnTo>
                  <a:pt x="990305" y="3164452"/>
                </a:lnTo>
                <a:cubicBezTo>
                  <a:pt x="992637" y="3164220"/>
                  <a:pt x="995436" y="3164452"/>
                  <a:pt x="998235" y="3164451"/>
                </a:cubicBezTo>
                <a:lnTo>
                  <a:pt x="998235" y="3164220"/>
                </a:lnTo>
                <a:lnTo>
                  <a:pt x="992637" y="3164220"/>
                </a:lnTo>
                <a:lnTo>
                  <a:pt x="973703" y="3164219"/>
                </a:lnTo>
                <a:lnTo>
                  <a:pt x="958765" y="3164010"/>
                </a:lnTo>
                <a:close/>
                <a:moveTo>
                  <a:pt x="841041" y="3145706"/>
                </a:moveTo>
                <a:lnTo>
                  <a:pt x="841974" y="3145243"/>
                </a:lnTo>
                <a:lnTo>
                  <a:pt x="841756" y="3145461"/>
                </a:lnTo>
                <a:close/>
                <a:moveTo>
                  <a:pt x="391616" y="3021226"/>
                </a:moveTo>
                <a:cubicBezTo>
                  <a:pt x="387184" y="3021141"/>
                  <a:pt x="382754" y="3018884"/>
                  <a:pt x="378322" y="3014718"/>
                </a:cubicBezTo>
                <a:lnTo>
                  <a:pt x="404910" y="3014719"/>
                </a:lnTo>
                <a:cubicBezTo>
                  <a:pt x="400479" y="3019230"/>
                  <a:pt x="396047" y="3021314"/>
                  <a:pt x="391616" y="3021226"/>
                </a:cubicBezTo>
                <a:close/>
                <a:moveTo>
                  <a:pt x="431323" y="3036471"/>
                </a:moveTo>
                <a:cubicBezTo>
                  <a:pt x="429748" y="3035951"/>
                  <a:pt x="429865" y="3034853"/>
                  <a:pt x="433364" y="3032538"/>
                </a:cubicBezTo>
                <a:cubicBezTo>
                  <a:pt x="452021" y="3033696"/>
                  <a:pt x="473012" y="3027909"/>
                  <a:pt x="490271" y="3036010"/>
                </a:cubicBezTo>
                <a:cubicBezTo>
                  <a:pt x="488871" y="3037630"/>
                  <a:pt x="486539" y="3038092"/>
                  <a:pt x="483274" y="3037166"/>
                </a:cubicBezTo>
                <a:cubicBezTo>
                  <a:pt x="468347" y="3037166"/>
                  <a:pt x="453888" y="3036936"/>
                  <a:pt x="439427" y="3036935"/>
                </a:cubicBezTo>
                <a:cubicBezTo>
                  <a:pt x="436162" y="3036936"/>
                  <a:pt x="432897" y="3036993"/>
                  <a:pt x="431323" y="3036471"/>
                </a:cubicBezTo>
                <a:close/>
                <a:moveTo>
                  <a:pt x="551842" y="3084841"/>
                </a:moveTo>
                <a:cubicBezTo>
                  <a:pt x="551841" y="3084146"/>
                  <a:pt x="551376" y="3083683"/>
                  <a:pt x="551376" y="3082989"/>
                </a:cubicBezTo>
                <a:cubicBezTo>
                  <a:pt x="550908" y="3083451"/>
                  <a:pt x="550443" y="3083684"/>
                  <a:pt x="550443" y="3084147"/>
                </a:cubicBezTo>
                <a:close/>
                <a:moveTo>
                  <a:pt x="302756" y="3018653"/>
                </a:moveTo>
                <a:cubicBezTo>
                  <a:pt x="296693" y="3017495"/>
                  <a:pt x="296694" y="3016337"/>
                  <a:pt x="302757" y="3015180"/>
                </a:cubicBezTo>
                <a:lnTo>
                  <a:pt x="370859" y="3014487"/>
                </a:lnTo>
                <a:cubicBezTo>
                  <a:pt x="371325" y="3021661"/>
                  <a:pt x="360131" y="3019345"/>
                  <a:pt x="352201" y="3020040"/>
                </a:cubicBezTo>
                <a:cubicBezTo>
                  <a:pt x="349402" y="3020040"/>
                  <a:pt x="346137" y="3019810"/>
                  <a:pt x="343338" y="3019579"/>
                </a:cubicBezTo>
                <a:cubicBezTo>
                  <a:pt x="334943" y="3021892"/>
                  <a:pt x="326079" y="3021429"/>
                  <a:pt x="317684" y="3020039"/>
                </a:cubicBezTo>
                <a:cubicBezTo>
                  <a:pt x="312552" y="3019579"/>
                  <a:pt x="307888" y="3019116"/>
                  <a:pt x="302756" y="3018653"/>
                </a:cubicBezTo>
                <a:close/>
                <a:moveTo>
                  <a:pt x="507996" y="3080443"/>
                </a:moveTo>
                <a:lnTo>
                  <a:pt x="514059" y="3080443"/>
                </a:lnTo>
                <a:cubicBezTo>
                  <a:pt x="513592" y="3079982"/>
                  <a:pt x="511727" y="3079286"/>
                  <a:pt x="511261" y="3079518"/>
                </a:cubicBezTo>
                <a:cubicBezTo>
                  <a:pt x="510328" y="3079981"/>
                  <a:pt x="508927" y="3080212"/>
                  <a:pt x="507996" y="3080443"/>
                </a:cubicBezTo>
                <a:close/>
                <a:moveTo>
                  <a:pt x="321415" y="3034389"/>
                </a:moveTo>
                <a:cubicBezTo>
                  <a:pt x="323747" y="3033695"/>
                  <a:pt x="326079" y="3033232"/>
                  <a:pt x="328878" y="3032769"/>
                </a:cubicBezTo>
                <a:cubicBezTo>
                  <a:pt x="356398" y="3032769"/>
                  <a:pt x="383919" y="3032538"/>
                  <a:pt x="411441" y="3032538"/>
                </a:cubicBezTo>
                <a:cubicBezTo>
                  <a:pt x="417504" y="3033695"/>
                  <a:pt x="417504" y="3034853"/>
                  <a:pt x="411440" y="3036240"/>
                </a:cubicBezTo>
                <a:cubicBezTo>
                  <a:pt x="383919" y="3036009"/>
                  <a:pt x="356398" y="3036010"/>
                  <a:pt x="328878" y="3036009"/>
                </a:cubicBezTo>
                <a:cubicBezTo>
                  <a:pt x="326547" y="3035545"/>
                  <a:pt x="323748" y="3034852"/>
                  <a:pt x="321415" y="3034389"/>
                </a:cubicBezTo>
                <a:close/>
                <a:moveTo>
                  <a:pt x="290630" y="3036241"/>
                </a:moveTo>
                <a:cubicBezTo>
                  <a:pt x="288764" y="3035316"/>
                  <a:pt x="288298" y="3034390"/>
                  <a:pt x="288765" y="3033463"/>
                </a:cubicBezTo>
                <a:cubicBezTo>
                  <a:pt x="289697" y="3032539"/>
                  <a:pt x="290163" y="3032075"/>
                  <a:pt x="290630" y="3032075"/>
                </a:cubicBezTo>
                <a:lnTo>
                  <a:pt x="307422" y="3032075"/>
                </a:lnTo>
                <a:cubicBezTo>
                  <a:pt x="308355" y="3033465"/>
                  <a:pt x="308355" y="3034852"/>
                  <a:pt x="307422" y="3036240"/>
                </a:cubicBezTo>
                <a:cubicBezTo>
                  <a:pt x="301825" y="3036472"/>
                  <a:pt x="296227" y="3036472"/>
                  <a:pt x="290630" y="3036241"/>
                </a:cubicBezTo>
                <a:close/>
                <a:moveTo>
                  <a:pt x="674985" y="3148946"/>
                </a:moveTo>
                <a:cubicBezTo>
                  <a:pt x="675917" y="3143161"/>
                  <a:pt x="685247" y="3144086"/>
                  <a:pt x="692710" y="3143624"/>
                </a:cubicBezTo>
                <a:cubicBezTo>
                  <a:pt x="694576" y="3144548"/>
                  <a:pt x="696441" y="3145013"/>
                  <a:pt x="699240" y="3145012"/>
                </a:cubicBezTo>
                <a:cubicBezTo>
                  <a:pt x="702506" y="3145938"/>
                  <a:pt x="703438" y="3146632"/>
                  <a:pt x="702505" y="3147558"/>
                </a:cubicBezTo>
                <a:cubicBezTo>
                  <a:pt x="701106" y="3148484"/>
                  <a:pt x="700173" y="3148715"/>
                  <a:pt x="699240" y="3148715"/>
                </a:cubicBezTo>
                <a:cubicBezTo>
                  <a:pt x="690844" y="3148714"/>
                  <a:pt x="682915" y="3148945"/>
                  <a:pt x="674985" y="3148946"/>
                </a:cubicBezTo>
                <a:close/>
                <a:moveTo>
                  <a:pt x="196466" y="3018912"/>
                </a:moveTo>
                <a:cubicBezTo>
                  <a:pt x="194309" y="3018711"/>
                  <a:pt x="192676" y="3018074"/>
                  <a:pt x="192676" y="3016106"/>
                </a:cubicBezTo>
                <a:cubicBezTo>
                  <a:pt x="192676" y="3015644"/>
                  <a:pt x="199672" y="3015182"/>
                  <a:pt x="203404" y="3014718"/>
                </a:cubicBezTo>
                <a:cubicBezTo>
                  <a:pt x="205736" y="3016107"/>
                  <a:pt x="205736" y="3017727"/>
                  <a:pt x="203404" y="3019115"/>
                </a:cubicBezTo>
                <a:cubicBezTo>
                  <a:pt x="201304" y="3018883"/>
                  <a:pt x="198623" y="3019114"/>
                  <a:pt x="196466" y="3018912"/>
                </a:cubicBezTo>
                <a:close/>
                <a:moveTo>
                  <a:pt x="240253" y="3084145"/>
                </a:moveTo>
                <a:cubicBezTo>
                  <a:pt x="240719" y="3083916"/>
                  <a:pt x="240720" y="3083683"/>
                  <a:pt x="241186" y="3083452"/>
                </a:cubicBezTo>
                <a:cubicBezTo>
                  <a:pt x="240253" y="3082989"/>
                  <a:pt x="239320" y="3082526"/>
                  <a:pt x="237921" y="3082294"/>
                </a:cubicBezTo>
                <a:cubicBezTo>
                  <a:pt x="236521" y="3082063"/>
                  <a:pt x="236055" y="3081832"/>
                  <a:pt x="235589" y="3081601"/>
                </a:cubicBezTo>
                <a:lnTo>
                  <a:pt x="234656" y="3081602"/>
                </a:lnTo>
                <a:cubicBezTo>
                  <a:pt x="234656" y="3081602"/>
                  <a:pt x="234189" y="3081601"/>
                  <a:pt x="234190" y="3081832"/>
                </a:cubicBezTo>
                <a:cubicBezTo>
                  <a:pt x="230458" y="3083683"/>
                  <a:pt x="232324" y="3084379"/>
                  <a:pt x="236055" y="3082526"/>
                </a:cubicBezTo>
                <a:cubicBezTo>
                  <a:pt x="237921" y="3082989"/>
                  <a:pt x="239320" y="3083453"/>
                  <a:pt x="240253" y="3084145"/>
                </a:cubicBezTo>
                <a:close/>
                <a:moveTo>
                  <a:pt x="525721" y="3182040"/>
                </a:moveTo>
                <a:cubicBezTo>
                  <a:pt x="524787" y="3178107"/>
                  <a:pt x="531318" y="3176486"/>
                  <a:pt x="537849" y="3175560"/>
                </a:cubicBezTo>
                <a:lnTo>
                  <a:pt x="557905" y="3175560"/>
                </a:lnTo>
                <a:cubicBezTo>
                  <a:pt x="563969" y="3176255"/>
                  <a:pt x="567701" y="3178338"/>
                  <a:pt x="569567" y="3181114"/>
                </a:cubicBezTo>
                <a:lnTo>
                  <a:pt x="569100" y="3182040"/>
                </a:lnTo>
                <a:cubicBezTo>
                  <a:pt x="568167" y="3184124"/>
                  <a:pt x="565835" y="3184816"/>
                  <a:pt x="561637" y="3184355"/>
                </a:cubicBezTo>
                <a:lnTo>
                  <a:pt x="535049" y="3184353"/>
                </a:lnTo>
                <a:cubicBezTo>
                  <a:pt x="530852" y="3184817"/>
                  <a:pt x="526187" y="3184587"/>
                  <a:pt x="525721" y="3182040"/>
                </a:cubicBezTo>
                <a:close/>
                <a:moveTo>
                  <a:pt x="682448" y="3236193"/>
                </a:moveTo>
                <a:lnTo>
                  <a:pt x="683847" y="3236195"/>
                </a:lnTo>
                <a:lnTo>
                  <a:pt x="683847" y="3235962"/>
                </a:lnTo>
                <a:lnTo>
                  <a:pt x="684313" y="3235730"/>
                </a:lnTo>
                <a:cubicBezTo>
                  <a:pt x="684313" y="3235269"/>
                  <a:pt x="684780" y="3235037"/>
                  <a:pt x="685246" y="3234805"/>
                </a:cubicBezTo>
                <a:close/>
                <a:moveTo>
                  <a:pt x="142299" y="3088543"/>
                </a:moveTo>
                <a:lnTo>
                  <a:pt x="142299" y="3084146"/>
                </a:lnTo>
                <a:cubicBezTo>
                  <a:pt x="147897" y="3084146"/>
                  <a:pt x="153960" y="3084147"/>
                  <a:pt x="160025" y="3084377"/>
                </a:cubicBezTo>
                <a:cubicBezTo>
                  <a:pt x="161889" y="3085303"/>
                  <a:pt x="162356" y="3086229"/>
                  <a:pt x="161890" y="3087156"/>
                </a:cubicBezTo>
                <a:cubicBezTo>
                  <a:pt x="160957" y="3088081"/>
                  <a:pt x="160490" y="3088544"/>
                  <a:pt x="160024" y="3088542"/>
                </a:cubicBezTo>
                <a:close/>
                <a:moveTo>
                  <a:pt x="431525" y="3179032"/>
                </a:moveTo>
                <a:lnTo>
                  <a:pt x="431963" y="3175330"/>
                </a:lnTo>
                <a:cubicBezTo>
                  <a:pt x="437095" y="3175329"/>
                  <a:pt x="442693" y="3175098"/>
                  <a:pt x="447823" y="3175097"/>
                </a:cubicBezTo>
                <a:cubicBezTo>
                  <a:pt x="446891" y="3177642"/>
                  <a:pt x="444442" y="3178685"/>
                  <a:pt x="441410" y="3179061"/>
                </a:cubicBezTo>
                <a:close/>
                <a:moveTo>
                  <a:pt x="431498" y="3179263"/>
                </a:moveTo>
                <a:lnTo>
                  <a:pt x="431498" y="3179032"/>
                </a:lnTo>
                <a:lnTo>
                  <a:pt x="431525" y="3179032"/>
                </a:lnTo>
                <a:close/>
                <a:moveTo>
                  <a:pt x="89589" y="3079749"/>
                </a:moveTo>
                <a:cubicBezTo>
                  <a:pt x="87257" y="3078360"/>
                  <a:pt x="83991" y="3076973"/>
                  <a:pt x="80727" y="3075583"/>
                </a:cubicBezTo>
                <a:cubicBezTo>
                  <a:pt x="76062" y="3070260"/>
                  <a:pt x="84924" y="3069104"/>
                  <a:pt x="93787" y="3071650"/>
                </a:cubicBezTo>
                <a:cubicBezTo>
                  <a:pt x="117109" y="3071650"/>
                  <a:pt x="139966" y="3071881"/>
                  <a:pt x="162822" y="3071882"/>
                </a:cubicBezTo>
                <a:cubicBezTo>
                  <a:pt x="250048" y="3069335"/>
                  <a:pt x="336808" y="3070723"/>
                  <a:pt x="424034" y="3070955"/>
                </a:cubicBezTo>
                <a:cubicBezTo>
                  <a:pt x="554641" y="3071185"/>
                  <a:pt x="685246" y="3072112"/>
                  <a:pt x="815852" y="3072576"/>
                </a:cubicBezTo>
                <a:cubicBezTo>
                  <a:pt x="827047" y="3072576"/>
                  <a:pt x="838708" y="3071882"/>
                  <a:pt x="850369" y="3071650"/>
                </a:cubicBezTo>
                <a:cubicBezTo>
                  <a:pt x="853168" y="3071882"/>
                  <a:pt x="854567" y="3072576"/>
                  <a:pt x="854567" y="3073502"/>
                </a:cubicBezTo>
                <a:cubicBezTo>
                  <a:pt x="898880" y="3073502"/>
                  <a:pt x="943193" y="3073733"/>
                  <a:pt x="987507" y="3073270"/>
                </a:cubicBezTo>
                <a:cubicBezTo>
                  <a:pt x="1000100" y="3073039"/>
                  <a:pt x="1017826" y="3077205"/>
                  <a:pt x="1022957" y="3066559"/>
                </a:cubicBezTo>
                <a:lnTo>
                  <a:pt x="1022956" y="3065633"/>
                </a:lnTo>
                <a:cubicBezTo>
                  <a:pt x="1022023" y="3065402"/>
                  <a:pt x="1021091" y="3065402"/>
                  <a:pt x="1020157" y="3065170"/>
                </a:cubicBezTo>
                <a:cubicBezTo>
                  <a:pt x="1021090" y="3064013"/>
                  <a:pt x="1020158" y="3063087"/>
                  <a:pt x="1017826" y="3062393"/>
                </a:cubicBezTo>
                <a:cubicBezTo>
                  <a:pt x="1013627" y="3059616"/>
                  <a:pt x="1014561" y="3055913"/>
                  <a:pt x="1009896" y="3053367"/>
                </a:cubicBezTo>
                <a:cubicBezTo>
                  <a:pt x="1004299" y="3051516"/>
                  <a:pt x="998234" y="3051516"/>
                  <a:pt x="992637" y="3053367"/>
                </a:cubicBezTo>
                <a:cubicBezTo>
                  <a:pt x="984241" y="3056839"/>
                  <a:pt x="975379" y="3056145"/>
                  <a:pt x="966516" y="3053830"/>
                </a:cubicBezTo>
                <a:lnTo>
                  <a:pt x="957653" y="3053830"/>
                </a:lnTo>
                <a:cubicBezTo>
                  <a:pt x="952989" y="3055450"/>
                  <a:pt x="948324" y="3055913"/>
                  <a:pt x="943659" y="3054525"/>
                </a:cubicBezTo>
                <a:cubicBezTo>
                  <a:pt x="933865" y="3056607"/>
                  <a:pt x="922203" y="3054293"/>
                  <a:pt x="913340" y="3057765"/>
                </a:cubicBezTo>
                <a:cubicBezTo>
                  <a:pt x="908210" y="3057533"/>
                  <a:pt x="903544" y="3057533"/>
                  <a:pt x="898413" y="3057533"/>
                </a:cubicBezTo>
                <a:cubicBezTo>
                  <a:pt x="892817" y="3055682"/>
                  <a:pt x="884420" y="3056376"/>
                  <a:pt x="880222" y="3053136"/>
                </a:cubicBezTo>
                <a:cubicBezTo>
                  <a:pt x="876490" y="3052210"/>
                  <a:pt x="873691" y="3050590"/>
                  <a:pt x="870427" y="3049433"/>
                </a:cubicBezTo>
                <a:lnTo>
                  <a:pt x="871360" y="3048739"/>
                </a:lnTo>
                <a:cubicBezTo>
                  <a:pt x="868094" y="3049433"/>
                  <a:pt x="864362" y="3049896"/>
                  <a:pt x="861098" y="3050590"/>
                </a:cubicBezTo>
                <a:cubicBezTo>
                  <a:pt x="859698" y="3050590"/>
                  <a:pt x="857832" y="3050822"/>
                  <a:pt x="856433" y="3051053"/>
                </a:cubicBezTo>
                <a:cubicBezTo>
                  <a:pt x="855967" y="3050822"/>
                  <a:pt x="855500" y="3050822"/>
                  <a:pt x="855034" y="3050822"/>
                </a:cubicBezTo>
                <a:cubicBezTo>
                  <a:pt x="855034" y="3051979"/>
                  <a:pt x="854101" y="3052673"/>
                  <a:pt x="852235" y="3053367"/>
                </a:cubicBezTo>
                <a:cubicBezTo>
                  <a:pt x="846637" y="3053599"/>
                  <a:pt x="840574" y="3053599"/>
                  <a:pt x="834976" y="3053599"/>
                </a:cubicBezTo>
                <a:cubicBezTo>
                  <a:pt x="833110" y="3052673"/>
                  <a:pt x="832178" y="3051516"/>
                  <a:pt x="832644" y="3050359"/>
                </a:cubicBezTo>
                <a:cubicBezTo>
                  <a:pt x="833111" y="3050127"/>
                  <a:pt x="833111" y="3050127"/>
                  <a:pt x="833111" y="3049896"/>
                </a:cubicBezTo>
                <a:lnTo>
                  <a:pt x="832644" y="3049896"/>
                </a:lnTo>
                <a:lnTo>
                  <a:pt x="827047" y="3050590"/>
                </a:lnTo>
                <a:cubicBezTo>
                  <a:pt x="823316" y="3051053"/>
                  <a:pt x="820517" y="3050590"/>
                  <a:pt x="817718" y="3049433"/>
                </a:cubicBezTo>
                <a:cubicBezTo>
                  <a:pt x="815385" y="3048045"/>
                  <a:pt x="814452" y="3046656"/>
                  <a:pt x="814452" y="3045036"/>
                </a:cubicBezTo>
                <a:lnTo>
                  <a:pt x="801392" y="3045036"/>
                </a:lnTo>
                <a:cubicBezTo>
                  <a:pt x="798593" y="3047350"/>
                  <a:pt x="793928" y="3048045"/>
                  <a:pt x="788798" y="3048739"/>
                </a:cubicBezTo>
                <a:cubicBezTo>
                  <a:pt x="775271" y="3048739"/>
                  <a:pt x="761744" y="3048970"/>
                  <a:pt x="748217" y="3049202"/>
                </a:cubicBezTo>
                <a:cubicBezTo>
                  <a:pt x="747284" y="3048045"/>
                  <a:pt x="747284" y="3046887"/>
                  <a:pt x="747751" y="3045730"/>
                </a:cubicBezTo>
                <a:lnTo>
                  <a:pt x="746817" y="3045730"/>
                </a:lnTo>
                <a:lnTo>
                  <a:pt x="747284" y="3045499"/>
                </a:lnTo>
                <a:cubicBezTo>
                  <a:pt x="745419" y="3046193"/>
                  <a:pt x="743086" y="3046193"/>
                  <a:pt x="741220" y="3045730"/>
                </a:cubicBezTo>
                <a:cubicBezTo>
                  <a:pt x="741220" y="3047119"/>
                  <a:pt x="740287" y="3048045"/>
                  <a:pt x="738888" y="3049202"/>
                </a:cubicBezTo>
                <a:cubicBezTo>
                  <a:pt x="733290" y="3049433"/>
                  <a:pt x="727226" y="3049665"/>
                  <a:pt x="721629" y="3049896"/>
                </a:cubicBezTo>
                <a:cubicBezTo>
                  <a:pt x="715565" y="3051515"/>
                  <a:pt x="709968" y="3051747"/>
                  <a:pt x="704371" y="3049432"/>
                </a:cubicBezTo>
                <a:cubicBezTo>
                  <a:pt x="702505" y="3048506"/>
                  <a:pt x="700172" y="3048275"/>
                  <a:pt x="697840" y="3048737"/>
                </a:cubicBezTo>
                <a:cubicBezTo>
                  <a:pt x="693642" y="3048275"/>
                  <a:pt x="691776" y="3047349"/>
                  <a:pt x="692710" y="3046424"/>
                </a:cubicBezTo>
                <a:cubicBezTo>
                  <a:pt x="681981" y="3046656"/>
                  <a:pt x="671720" y="3048738"/>
                  <a:pt x="660991" y="3049431"/>
                </a:cubicBezTo>
                <a:cubicBezTo>
                  <a:pt x="649330" y="3049432"/>
                  <a:pt x="638135" y="3049201"/>
                  <a:pt x="626474" y="3048969"/>
                </a:cubicBezTo>
                <a:cubicBezTo>
                  <a:pt x="623675" y="3048738"/>
                  <a:pt x="622276" y="3048044"/>
                  <a:pt x="622743" y="3047118"/>
                </a:cubicBezTo>
                <a:cubicBezTo>
                  <a:pt x="622743" y="3046886"/>
                  <a:pt x="623209" y="3046654"/>
                  <a:pt x="623208" y="3046424"/>
                </a:cubicBezTo>
                <a:cubicBezTo>
                  <a:pt x="618078" y="3047117"/>
                  <a:pt x="612014" y="3046886"/>
                  <a:pt x="608282" y="3049200"/>
                </a:cubicBezTo>
                <a:lnTo>
                  <a:pt x="599887" y="3049201"/>
                </a:lnTo>
                <a:cubicBezTo>
                  <a:pt x="591024" y="3046192"/>
                  <a:pt x="582161" y="3045961"/>
                  <a:pt x="573299" y="3049201"/>
                </a:cubicBezTo>
                <a:lnTo>
                  <a:pt x="563970" y="3049202"/>
                </a:lnTo>
                <a:cubicBezTo>
                  <a:pt x="557439" y="3044804"/>
                  <a:pt x="545312" y="3048739"/>
                  <a:pt x="538315" y="3044804"/>
                </a:cubicBezTo>
                <a:cubicBezTo>
                  <a:pt x="536449" y="3044109"/>
                  <a:pt x="534117" y="3044110"/>
                  <a:pt x="531785" y="3044341"/>
                </a:cubicBezTo>
                <a:cubicBezTo>
                  <a:pt x="528986" y="3043646"/>
                  <a:pt x="527586" y="3042720"/>
                  <a:pt x="527586" y="3041564"/>
                </a:cubicBezTo>
                <a:lnTo>
                  <a:pt x="527586" y="3040869"/>
                </a:lnTo>
                <a:cubicBezTo>
                  <a:pt x="524787" y="3041332"/>
                  <a:pt x="522455" y="3040638"/>
                  <a:pt x="521522" y="3039017"/>
                </a:cubicBezTo>
                <a:lnTo>
                  <a:pt x="521989" y="3036935"/>
                </a:lnTo>
                <a:cubicBezTo>
                  <a:pt x="535515" y="3034158"/>
                  <a:pt x="549509" y="3035777"/>
                  <a:pt x="563504" y="3036241"/>
                </a:cubicBezTo>
                <a:cubicBezTo>
                  <a:pt x="572832" y="3035778"/>
                  <a:pt x="581696" y="3035314"/>
                  <a:pt x="591023" y="3034852"/>
                </a:cubicBezTo>
                <a:cubicBezTo>
                  <a:pt x="594289" y="3033927"/>
                  <a:pt x="598021" y="3033695"/>
                  <a:pt x="601752" y="3033928"/>
                </a:cubicBezTo>
                <a:cubicBezTo>
                  <a:pt x="605950" y="3034390"/>
                  <a:pt x="610615" y="3035084"/>
                  <a:pt x="614813" y="3035778"/>
                </a:cubicBezTo>
                <a:lnTo>
                  <a:pt x="624608" y="3035778"/>
                </a:lnTo>
                <a:cubicBezTo>
                  <a:pt x="624608" y="3035316"/>
                  <a:pt x="625541" y="3034621"/>
                  <a:pt x="626474" y="3034158"/>
                </a:cubicBezTo>
                <a:cubicBezTo>
                  <a:pt x="635803" y="3030918"/>
                  <a:pt x="646532" y="3031381"/>
                  <a:pt x="656793" y="3032076"/>
                </a:cubicBezTo>
                <a:cubicBezTo>
                  <a:pt x="660058" y="3032307"/>
                  <a:pt x="662857" y="3032770"/>
                  <a:pt x="666122" y="3033233"/>
                </a:cubicBezTo>
                <a:cubicBezTo>
                  <a:pt x="667521" y="3032770"/>
                  <a:pt x="668454" y="3032307"/>
                  <a:pt x="669853" y="3032076"/>
                </a:cubicBezTo>
                <a:cubicBezTo>
                  <a:pt x="673585" y="3031613"/>
                  <a:pt x="677783" y="3031150"/>
                  <a:pt x="681981" y="3030919"/>
                </a:cubicBezTo>
                <a:cubicBezTo>
                  <a:pt x="689911" y="3030456"/>
                  <a:pt x="697841" y="3030225"/>
                  <a:pt x="705304" y="3030456"/>
                </a:cubicBezTo>
                <a:cubicBezTo>
                  <a:pt x="702505" y="3029993"/>
                  <a:pt x="699706" y="3029299"/>
                  <a:pt x="696907" y="3028605"/>
                </a:cubicBezTo>
                <a:cubicBezTo>
                  <a:pt x="695041" y="3027679"/>
                  <a:pt x="694109" y="3026985"/>
                  <a:pt x="693642" y="3026059"/>
                </a:cubicBezTo>
                <a:lnTo>
                  <a:pt x="690378" y="3026059"/>
                </a:lnTo>
                <a:cubicBezTo>
                  <a:pt x="686179" y="3027679"/>
                  <a:pt x="681048" y="3028836"/>
                  <a:pt x="675917" y="3029762"/>
                </a:cubicBezTo>
                <a:cubicBezTo>
                  <a:pt x="666588" y="3031150"/>
                  <a:pt x="657726" y="3031150"/>
                  <a:pt x="648397" y="3030225"/>
                </a:cubicBezTo>
                <a:cubicBezTo>
                  <a:pt x="640467" y="3029067"/>
                  <a:pt x="631605" y="3028371"/>
                  <a:pt x="623209" y="3029761"/>
                </a:cubicBezTo>
                <a:cubicBezTo>
                  <a:pt x="619477" y="3030224"/>
                  <a:pt x="616212" y="3030455"/>
                  <a:pt x="612481" y="3030687"/>
                </a:cubicBezTo>
                <a:cubicBezTo>
                  <a:pt x="606417" y="3031149"/>
                  <a:pt x="600819" y="3030918"/>
                  <a:pt x="595222" y="3030454"/>
                </a:cubicBezTo>
                <a:cubicBezTo>
                  <a:pt x="590558" y="3029761"/>
                  <a:pt x="586359" y="3029067"/>
                  <a:pt x="583561" y="3027679"/>
                </a:cubicBezTo>
                <a:cubicBezTo>
                  <a:pt x="567701" y="3029298"/>
                  <a:pt x="551842" y="3024438"/>
                  <a:pt x="535983" y="3026057"/>
                </a:cubicBezTo>
                <a:cubicBezTo>
                  <a:pt x="526186" y="3026059"/>
                  <a:pt x="515925" y="3025826"/>
                  <a:pt x="506129" y="3025827"/>
                </a:cubicBezTo>
                <a:cubicBezTo>
                  <a:pt x="498199" y="3021199"/>
                  <a:pt x="486072" y="3024207"/>
                  <a:pt x="476743" y="3022355"/>
                </a:cubicBezTo>
                <a:cubicBezTo>
                  <a:pt x="460884" y="3022586"/>
                  <a:pt x="445024" y="3023050"/>
                  <a:pt x="429165" y="3023281"/>
                </a:cubicBezTo>
                <a:cubicBezTo>
                  <a:pt x="421236" y="3023512"/>
                  <a:pt x="414705" y="3022355"/>
                  <a:pt x="414238" y="3017727"/>
                </a:cubicBezTo>
                <a:lnTo>
                  <a:pt x="415638" y="3017263"/>
                </a:lnTo>
                <a:cubicBezTo>
                  <a:pt x="421702" y="3015644"/>
                  <a:pt x="427299" y="3015411"/>
                  <a:pt x="433363" y="3017032"/>
                </a:cubicBezTo>
                <a:cubicBezTo>
                  <a:pt x="445024" y="3018190"/>
                  <a:pt x="456686" y="3018420"/>
                  <a:pt x="468347" y="3016801"/>
                </a:cubicBezTo>
                <a:cubicBezTo>
                  <a:pt x="471145" y="3017264"/>
                  <a:pt x="473477" y="3017495"/>
                  <a:pt x="476276" y="3017957"/>
                </a:cubicBezTo>
                <a:cubicBezTo>
                  <a:pt x="477209" y="3017032"/>
                  <a:pt x="478609" y="3016338"/>
                  <a:pt x="480941" y="3015875"/>
                </a:cubicBezTo>
                <a:cubicBezTo>
                  <a:pt x="522455" y="3015181"/>
                  <a:pt x="563969" y="3015181"/>
                  <a:pt x="605484" y="3015876"/>
                </a:cubicBezTo>
                <a:cubicBezTo>
                  <a:pt x="606883" y="3016802"/>
                  <a:pt x="607349" y="3017728"/>
                  <a:pt x="607816" y="3018421"/>
                </a:cubicBezTo>
                <a:lnTo>
                  <a:pt x="608749" y="3017959"/>
                </a:lnTo>
                <a:cubicBezTo>
                  <a:pt x="611080" y="3015876"/>
                  <a:pt x="613879" y="3015413"/>
                  <a:pt x="617611" y="3016570"/>
                </a:cubicBezTo>
                <a:cubicBezTo>
                  <a:pt x="644199" y="3017496"/>
                  <a:pt x="670320" y="3018190"/>
                  <a:pt x="696908" y="3016339"/>
                </a:cubicBezTo>
                <a:lnTo>
                  <a:pt x="697840" y="3017265"/>
                </a:lnTo>
                <a:lnTo>
                  <a:pt x="695975" y="3017959"/>
                </a:lnTo>
                <a:cubicBezTo>
                  <a:pt x="719297" y="3016108"/>
                  <a:pt x="743086" y="3016339"/>
                  <a:pt x="766408" y="3017496"/>
                </a:cubicBezTo>
                <a:cubicBezTo>
                  <a:pt x="767341" y="3016802"/>
                  <a:pt x="769674" y="3016108"/>
                  <a:pt x="772472" y="3015182"/>
                </a:cubicBezTo>
                <a:lnTo>
                  <a:pt x="1098957" y="3013144"/>
                </a:lnTo>
                <a:lnTo>
                  <a:pt x="1102019" y="3013504"/>
                </a:lnTo>
                <a:lnTo>
                  <a:pt x="1141770" y="3012877"/>
                </a:lnTo>
                <a:lnTo>
                  <a:pt x="1143273" y="3012868"/>
                </a:lnTo>
                <a:lnTo>
                  <a:pt x="1145166" y="3012868"/>
                </a:lnTo>
                <a:lnTo>
                  <a:pt x="1143300" y="3012868"/>
                </a:lnTo>
                <a:lnTo>
                  <a:pt x="1143273" y="3012868"/>
                </a:lnTo>
                <a:lnTo>
                  <a:pt x="1142368" y="3012868"/>
                </a:lnTo>
                <a:lnTo>
                  <a:pt x="1141770" y="3012877"/>
                </a:lnTo>
                <a:lnTo>
                  <a:pt x="1098957" y="3013144"/>
                </a:lnTo>
                <a:lnTo>
                  <a:pt x="1063071" y="3008933"/>
                </a:lnTo>
                <a:cubicBezTo>
                  <a:pt x="1017826" y="3007313"/>
                  <a:pt x="973047" y="3007082"/>
                  <a:pt x="927800" y="3008008"/>
                </a:cubicBezTo>
                <a:cubicBezTo>
                  <a:pt x="919403" y="3006445"/>
                  <a:pt x="909172" y="3005274"/>
                  <a:pt x="910876" y="3001368"/>
                </a:cubicBezTo>
                <a:lnTo>
                  <a:pt x="916901" y="2996571"/>
                </a:lnTo>
                <a:lnTo>
                  <a:pt x="924477" y="2993312"/>
                </a:lnTo>
                <a:cubicBezTo>
                  <a:pt x="928034" y="2992791"/>
                  <a:pt x="931998" y="2992618"/>
                  <a:pt x="935264" y="2991808"/>
                </a:cubicBezTo>
                <a:lnTo>
                  <a:pt x="938529" y="2992271"/>
                </a:lnTo>
                <a:lnTo>
                  <a:pt x="940861" y="2991113"/>
                </a:lnTo>
                <a:cubicBezTo>
                  <a:pt x="946925" y="2987411"/>
                  <a:pt x="955321" y="2989262"/>
                  <a:pt x="961384" y="2989031"/>
                </a:cubicBezTo>
                <a:cubicBezTo>
                  <a:pt x="948791" y="2988105"/>
                  <a:pt x="936197" y="2984633"/>
                  <a:pt x="923136" y="2982782"/>
                </a:cubicBezTo>
                <a:cubicBezTo>
                  <a:pt x="915672" y="2981162"/>
                  <a:pt x="908675" y="2980699"/>
                  <a:pt x="900746" y="2981856"/>
                </a:cubicBezTo>
                <a:cubicBezTo>
                  <a:pt x="895614" y="2980931"/>
                  <a:pt x="890017" y="2980699"/>
                  <a:pt x="884887" y="2981856"/>
                </a:cubicBezTo>
                <a:cubicBezTo>
                  <a:pt x="873225" y="2981393"/>
                  <a:pt x="861097" y="2979311"/>
                  <a:pt x="849436" y="2981856"/>
                </a:cubicBezTo>
                <a:cubicBezTo>
                  <a:pt x="840574" y="2980468"/>
                  <a:pt x="831245" y="2980005"/>
                  <a:pt x="822383" y="2978848"/>
                </a:cubicBezTo>
                <a:cubicBezTo>
                  <a:pt x="795328" y="2981856"/>
                  <a:pt x="767808" y="2979079"/>
                  <a:pt x="740754" y="2980005"/>
                </a:cubicBezTo>
                <a:cubicBezTo>
                  <a:pt x="737022" y="2979311"/>
                  <a:pt x="733291" y="2978616"/>
                  <a:pt x="729093" y="2978153"/>
                </a:cubicBezTo>
                <a:cubicBezTo>
                  <a:pt x="709501" y="2981393"/>
                  <a:pt x="689445" y="2980931"/>
                  <a:pt x="669854" y="2978153"/>
                </a:cubicBezTo>
                <a:cubicBezTo>
                  <a:pt x="667521" y="2977459"/>
                  <a:pt x="664723" y="2977228"/>
                  <a:pt x="661924" y="2977228"/>
                </a:cubicBezTo>
                <a:cubicBezTo>
                  <a:pt x="656327" y="2977459"/>
                  <a:pt x="650729" y="2977691"/>
                  <a:pt x="645131" y="2977691"/>
                </a:cubicBezTo>
                <a:cubicBezTo>
                  <a:pt x="643733" y="2977691"/>
                  <a:pt x="641866" y="2977691"/>
                  <a:pt x="640000" y="2977459"/>
                </a:cubicBezTo>
                <a:cubicBezTo>
                  <a:pt x="626474" y="2979542"/>
                  <a:pt x="613413" y="2977691"/>
                  <a:pt x="600819" y="2972831"/>
                </a:cubicBezTo>
                <a:cubicBezTo>
                  <a:pt x="600819" y="2971673"/>
                  <a:pt x="600353" y="2970516"/>
                  <a:pt x="599419" y="2969591"/>
                </a:cubicBezTo>
                <a:cubicBezTo>
                  <a:pt x="596621" y="2969359"/>
                  <a:pt x="593822" y="2969591"/>
                  <a:pt x="591024" y="2970053"/>
                </a:cubicBezTo>
                <a:cubicBezTo>
                  <a:pt x="587292" y="2970979"/>
                  <a:pt x="584026" y="2970979"/>
                  <a:pt x="580295" y="2970285"/>
                </a:cubicBezTo>
                <a:cubicBezTo>
                  <a:pt x="577496" y="2970053"/>
                  <a:pt x="575164" y="2970053"/>
                  <a:pt x="572832" y="2969822"/>
                </a:cubicBezTo>
                <a:cubicBezTo>
                  <a:pt x="569566" y="2970516"/>
                  <a:pt x="566769" y="2971673"/>
                  <a:pt x="564901" y="2973525"/>
                </a:cubicBezTo>
                <a:lnTo>
                  <a:pt x="556507" y="2973525"/>
                </a:lnTo>
                <a:cubicBezTo>
                  <a:pt x="553707" y="2971211"/>
                  <a:pt x="549976" y="2970053"/>
                  <a:pt x="545778" y="2969359"/>
                </a:cubicBezTo>
                <a:lnTo>
                  <a:pt x="535982" y="2969359"/>
                </a:lnTo>
                <a:cubicBezTo>
                  <a:pt x="534117" y="2969591"/>
                  <a:pt x="532250" y="2969591"/>
                  <a:pt x="530385" y="2969591"/>
                </a:cubicBezTo>
                <a:lnTo>
                  <a:pt x="521989" y="2968896"/>
                </a:lnTo>
                <a:cubicBezTo>
                  <a:pt x="516392" y="2966351"/>
                  <a:pt x="516392" y="2964036"/>
                  <a:pt x="522921" y="2961722"/>
                </a:cubicBezTo>
                <a:cubicBezTo>
                  <a:pt x="557904" y="2961259"/>
                  <a:pt x="592423" y="2960565"/>
                  <a:pt x="626940" y="2960102"/>
                </a:cubicBezTo>
                <a:lnTo>
                  <a:pt x="635337" y="2960796"/>
                </a:lnTo>
                <a:cubicBezTo>
                  <a:pt x="633470" y="2961722"/>
                  <a:pt x="630671" y="2962185"/>
                  <a:pt x="627873" y="2961722"/>
                </a:cubicBezTo>
                <a:lnTo>
                  <a:pt x="632071" y="2963111"/>
                </a:lnTo>
                <a:cubicBezTo>
                  <a:pt x="632538" y="2962416"/>
                  <a:pt x="633937" y="2961491"/>
                  <a:pt x="635803" y="2960796"/>
                </a:cubicBezTo>
                <a:cubicBezTo>
                  <a:pt x="691310" y="2960565"/>
                  <a:pt x="746351" y="2960102"/>
                  <a:pt x="801858" y="2959871"/>
                </a:cubicBezTo>
                <a:cubicBezTo>
                  <a:pt x="841040" y="2958713"/>
                  <a:pt x="880222" y="2956862"/>
                  <a:pt x="919403" y="2959871"/>
                </a:cubicBezTo>
                <a:cubicBezTo>
                  <a:pt x="925469" y="2959639"/>
                  <a:pt x="931065" y="2959176"/>
                  <a:pt x="936662" y="2958713"/>
                </a:cubicBezTo>
                <a:cubicBezTo>
                  <a:pt x="982842" y="2958251"/>
                  <a:pt x="1029020" y="2958482"/>
                  <a:pt x="1075199" y="2958482"/>
                </a:cubicBezTo>
                <a:cubicBezTo>
                  <a:pt x="1079397" y="2958713"/>
                  <a:pt x="1083595" y="2958482"/>
                  <a:pt x="1087792" y="2957788"/>
                </a:cubicBezTo>
                <a:cubicBezTo>
                  <a:pt x="1087793" y="2957325"/>
                  <a:pt x="1088726" y="2956631"/>
                  <a:pt x="1089192" y="2956168"/>
                </a:cubicBezTo>
                <a:cubicBezTo>
                  <a:pt x="1095256" y="2954779"/>
                  <a:pt x="1100854" y="2953622"/>
                  <a:pt x="1090125" y="2951539"/>
                </a:cubicBezTo>
                <a:lnTo>
                  <a:pt x="1090125" y="2949919"/>
                </a:lnTo>
                <a:cubicBezTo>
                  <a:pt x="1089192" y="2949919"/>
                  <a:pt x="1088726" y="2949688"/>
                  <a:pt x="1087793" y="2949456"/>
                </a:cubicBezTo>
                <a:cubicBezTo>
                  <a:pt x="1084527" y="2948531"/>
                  <a:pt x="1080796" y="2948068"/>
                  <a:pt x="1077065" y="2947836"/>
                </a:cubicBezTo>
                <a:lnTo>
                  <a:pt x="1054209" y="2947836"/>
                </a:lnTo>
                <a:cubicBezTo>
                  <a:pt x="1053275" y="2946679"/>
                  <a:pt x="1052343" y="2945522"/>
                  <a:pt x="1052809" y="2944365"/>
                </a:cubicBezTo>
                <a:cubicBezTo>
                  <a:pt x="1050477" y="2945522"/>
                  <a:pt x="1048144" y="2946448"/>
                  <a:pt x="1045812" y="2947605"/>
                </a:cubicBezTo>
                <a:cubicBezTo>
                  <a:pt x="1039749" y="2947374"/>
                  <a:pt x="1034151" y="2947374"/>
                  <a:pt x="1028554" y="2947142"/>
                </a:cubicBezTo>
                <a:cubicBezTo>
                  <a:pt x="1023423" y="2947605"/>
                  <a:pt x="1019691" y="2946448"/>
                  <a:pt x="1017826" y="2943902"/>
                </a:cubicBezTo>
                <a:cubicBezTo>
                  <a:pt x="1015959" y="2944134"/>
                  <a:pt x="1014560" y="2943902"/>
                  <a:pt x="1012695" y="2943671"/>
                </a:cubicBezTo>
                <a:cubicBezTo>
                  <a:pt x="1010362" y="2945754"/>
                  <a:pt x="1005232" y="2946448"/>
                  <a:pt x="1000567" y="2947142"/>
                </a:cubicBezTo>
                <a:lnTo>
                  <a:pt x="949723" y="2947142"/>
                </a:lnTo>
                <a:lnTo>
                  <a:pt x="950191" y="2948762"/>
                </a:lnTo>
                <a:cubicBezTo>
                  <a:pt x="946925" y="2948993"/>
                  <a:pt x="944126" y="2948993"/>
                  <a:pt x="941327" y="2948531"/>
                </a:cubicBezTo>
                <a:cubicBezTo>
                  <a:pt x="935730" y="2948531"/>
                  <a:pt x="929665" y="2948299"/>
                  <a:pt x="923602" y="2948299"/>
                </a:cubicBezTo>
                <a:cubicBezTo>
                  <a:pt x="920804" y="2949225"/>
                  <a:pt x="918004" y="2949225"/>
                  <a:pt x="915206" y="2948531"/>
                </a:cubicBezTo>
                <a:cubicBezTo>
                  <a:pt x="911941" y="2947836"/>
                  <a:pt x="909143" y="2947374"/>
                  <a:pt x="905876" y="2946911"/>
                </a:cubicBezTo>
                <a:lnTo>
                  <a:pt x="864363" y="2946911"/>
                </a:lnTo>
                <a:cubicBezTo>
                  <a:pt x="864363" y="2943439"/>
                  <a:pt x="865762" y="2941125"/>
                  <a:pt x="868094" y="2939968"/>
                </a:cubicBezTo>
                <a:cubicBezTo>
                  <a:pt x="861098" y="2940431"/>
                  <a:pt x="854568" y="2940662"/>
                  <a:pt x="847570" y="2940431"/>
                </a:cubicBezTo>
                <a:cubicBezTo>
                  <a:pt x="851302" y="2941588"/>
                  <a:pt x="853168" y="2943671"/>
                  <a:pt x="852702" y="2947374"/>
                </a:cubicBezTo>
                <a:cubicBezTo>
                  <a:pt x="844771" y="2947374"/>
                  <a:pt x="837309" y="2947142"/>
                  <a:pt x="829379" y="2947142"/>
                </a:cubicBezTo>
                <a:cubicBezTo>
                  <a:pt x="826114" y="2946679"/>
                  <a:pt x="824248" y="2945522"/>
                  <a:pt x="824248" y="2943902"/>
                </a:cubicBezTo>
                <a:cubicBezTo>
                  <a:pt x="822383" y="2943902"/>
                  <a:pt x="820050" y="2943671"/>
                  <a:pt x="818185" y="2943439"/>
                </a:cubicBezTo>
                <a:cubicBezTo>
                  <a:pt x="819117" y="2940431"/>
                  <a:pt x="821916" y="2939505"/>
                  <a:pt x="825648" y="2939274"/>
                </a:cubicBezTo>
                <a:cubicBezTo>
                  <a:pt x="821916" y="2939042"/>
                  <a:pt x="818184" y="2938579"/>
                  <a:pt x="814452" y="2938116"/>
                </a:cubicBezTo>
                <a:cubicBezTo>
                  <a:pt x="810255" y="2937191"/>
                  <a:pt x="805590" y="2936265"/>
                  <a:pt x="801392" y="2935571"/>
                </a:cubicBezTo>
                <a:cubicBezTo>
                  <a:pt x="792996" y="2934876"/>
                  <a:pt x="784134" y="2934414"/>
                  <a:pt x="775737" y="2933951"/>
                </a:cubicBezTo>
                <a:cubicBezTo>
                  <a:pt x="743086" y="2934414"/>
                  <a:pt x="710901" y="2935108"/>
                  <a:pt x="678249" y="2935571"/>
                </a:cubicBezTo>
                <a:cubicBezTo>
                  <a:pt x="674984" y="2936959"/>
                  <a:pt x="672186" y="2936728"/>
                  <a:pt x="669853" y="2934876"/>
                </a:cubicBezTo>
                <a:cubicBezTo>
                  <a:pt x="667521" y="2928628"/>
                  <a:pt x="677783" y="2930248"/>
                  <a:pt x="682914" y="2930248"/>
                </a:cubicBezTo>
                <a:cubicBezTo>
                  <a:pt x="713699" y="2930248"/>
                  <a:pt x="744485" y="2930711"/>
                  <a:pt x="775271" y="2930942"/>
                </a:cubicBezTo>
                <a:lnTo>
                  <a:pt x="783667" y="2929554"/>
                </a:lnTo>
                <a:cubicBezTo>
                  <a:pt x="785999" y="2928396"/>
                  <a:pt x="788798" y="2928396"/>
                  <a:pt x="791131" y="2929322"/>
                </a:cubicBezTo>
                <a:cubicBezTo>
                  <a:pt x="790664" y="2928396"/>
                  <a:pt x="791597" y="2927239"/>
                  <a:pt x="793462" y="2926082"/>
                </a:cubicBezTo>
                <a:cubicBezTo>
                  <a:pt x="834043" y="2926082"/>
                  <a:pt x="874158" y="2925851"/>
                  <a:pt x="914739" y="2925851"/>
                </a:cubicBezTo>
                <a:cubicBezTo>
                  <a:pt x="916140" y="2924925"/>
                  <a:pt x="917539" y="2923999"/>
                  <a:pt x="918472" y="2923074"/>
                </a:cubicBezTo>
                <a:cubicBezTo>
                  <a:pt x="917071" y="2923074"/>
                  <a:pt x="916140" y="2922842"/>
                  <a:pt x="914740" y="2922379"/>
                </a:cubicBezTo>
                <a:cubicBezTo>
                  <a:pt x="917539" y="2915668"/>
                  <a:pt x="921736" y="2915436"/>
                  <a:pt x="940394" y="2920759"/>
                </a:cubicBezTo>
                <a:cubicBezTo>
                  <a:pt x="939462" y="2922148"/>
                  <a:pt x="938062" y="2922611"/>
                  <a:pt x="936196" y="2922611"/>
                </a:cubicBezTo>
                <a:cubicBezTo>
                  <a:pt x="937596" y="2923536"/>
                  <a:pt x="938995" y="2924694"/>
                  <a:pt x="940861" y="2925388"/>
                </a:cubicBezTo>
                <a:cubicBezTo>
                  <a:pt x="970247" y="2925851"/>
                  <a:pt x="999634" y="2926082"/>
                  <a:pt x="1029020" y="2926545"/>
                </a:cubicBezTo>
                <a:cubicBezTo>
                  <a:pt x="1043014" y="2926082"/>
                  <a:pt x="1057474" y="2925619"/>
                  <a:pt x="1071467" y="2925156"/>
                </a:cubicBezTo>
                <a:cubicBezTo>
                  <a:pt x="1077997" y="2923305"/>
                  <a:pt x="1075665" y="2919602"/>
                  <a:pt x="1079397" y="2917288"/>
                </a:cubicBezTo>
                <a:lnTo>
                  <a:pt x="1079863" y="2917056"/>
                </a:lnTo>
                <a:cubicBezTo>
                  <a:pt x="1081729" y="2915899"/>
                  <a:pt x="1084061" y="2915668"/>
                  <a:pt x="1086860" y="2915899"/>
                </a:cubicBezTo>
                <a:cubicBezTo>
                  <a:pt x="1085927" y="2905948"/>
                  <a:pt x="1052342" y="2917288"/>
                  <a:pt x="1055608" y="2904559"/>
                </a:cubicBezTo>
                <a:cubicBezTo>
                  <a:pt x="1090125" y="2904328"/>
                  <a:pt x="1125109" y="2902708"/>
                  <a:pt x="1159626" y="2905022"/>
                </a:cubicBezTo>
                <a:lnTo>
                  <a:pt x="1158693" y="2904097"/>
                </a:lnTo>
                <a:cubicBezTo>
                  <a:pt x="1168488" y="2901319"/>
                  <a:pt x="1179216" y="2902939"/>
                  <a:pt x="1189479" y="2902245"/>
                </a:cubicBezTo>
                <a:cubicBezTo>
                  <a:pt x="1190412" y="2902014"/>
                  <a:pt x="1190878" y="2901782"/>
                  <a:pt x="1191811" y="2901782"/>
                </a:cubicBezTo>
                <a:cubicBezTo>
                  <a:pt x="1192277" y="2901088"/>
                  <a:pt x="1192744" y="2900625"/>
                  <a:pt x="1193677" y="2899931"/>
                </a:cubicBezTo>
                <a:lnTo>
                  <a:pt x="1197875" y="2900162"/>
                </a:lnTo>
                <a:lnTo>
                  <a:pt x="1200674" y="2900162"/>
                </a:lnTo>
                <a:cubicBezTo>
                  <a:pt x="1201606" y="2899931"/>
                  <a:pt x="1202073" y="2899931"/>
                  <a:pt x="1203006" y="2899699"/>
                </a:cubicBezTo>
                <a:cubicBezTo>
                  <a:pt x="1206271" y="2897617"/>
                  <a:pt x="1205338" y="2894839"/>
                  <a:pt x="1205338" y="2892294"/>
                </a:cubicBezTo>
                <a:cubicBezTo>
                  <a:pt x="1201607" y="2892757"/>
                  <a:pt x="1197874" y="2892525"/>
                  <a:pt x="1194143" y="2891137"/>
                </a:cubicBezTo>
                <a:cubicBezTo>
                  <a:pt x="1171288" y="2886277"/>
                  <a:pt x="1146565" y="2892062"/>
                  <a:pt x="1123710" y="2887665"/>
                </a:cubicBezTo>
                <a:cubicBezTo>
                  <a:pt x="1121844" y="2886508"/>
                  <a:pt x="1119045" y="2886045"/>
                  <a:pt x="1116246" y="2886739"/>
                </a:cubicBezTo>
                <a:cubicBezTo>
                  <a:pt x="1106451" y="2883731"/>
                  <a:pt x="1097121" y="2880722"/>
                  <a:pt x="1106451" y="2874011"/>
                </a:cubicBezTo>
                <a:cubicBezTo>
                  <a:pt x="1109716" y="2872391"/>
                  <a:pt x="1112981" y="2870771"/>
                  <a:pt x="1117646" y="2870077"/>
                </a:cubicBezTo>
                <a:lnTo>
                  <a:pt x="1121377" y="2870308"/>
                </a:lnTo>
                <a:lnTo>
                  <a:pt x="1124176" y="2869151"/>
                </a:lnTo>
                <a:cubicBezTo>
                  <a:pt x="1132105" y="2866142"/>
                  <a:pt x="1143300" y="2868920"/>
                  <a:pt x="1151229" y="2865448"/>
                </a:cubicBezTo>
                <a:lnTo>
                  <a:pt x="1176418" y="2864754"/>
                </a:lnTo>
                <a:cubicBezTo>
                  <a:pt x="1193677" y="2862208"/>
                  <a:pt x="1211402" y="2862208"/>
                  <a:pt x="1228661" y="2864754"/>
                </a:cubicBezTo>
                <a:cubicBezTo>
                  <a:pt x="1233325" y="2864985"/>
                  <a:pt x="1238455" y="2865448"/>
                  <a:pt x="1243120" y="2865680"/>
                </a:cubicBezTo>
                <a:cubicBezTo>
                  <a:pt x="1248718" y="2866374"/>
                  <a:pt x="1251983" y="2867994"/>
                  <a:pt x="1254315" y="2870540"/>
                </a:cubicBezTo>
                <a:cubicBezTo>
                  <a:pt x="1253382" y="2871465"/>
                  <a:pt x="1253382" y="2872622"/>
                  <a:pt x="1254782" y="2873548"/>
                </a:cubicBezTo>
                <a:cubicBezTo>
                  <a:pt x="1250117" y="2879565"/>
                  <a:pt x="1240788" y="2883268"/>
                  <a:pt x="1230527" y="2886277"/>
                </a:cubicBezTo>
                <a:cubicBezTo>
                  <a:pt x="1231925" y="2886277"/>
                  <a:pt x="1233325" y="2886508"/>
                  <a:pt x="1234724" y="2886739"/>
                </a:cubicBezTo>
                <a:cubicBezTo>
                  <a:pt x="1237990" y="2885351"/>
                  <a:pt x="1241721" y="2884194"/>
                  <a:pt x="1246385" y="2883731"/>
                </a:cubicBezTo>
                <a:cubicBezTo>
                  <a:pt x="1277171" y="2884657"/>
                  <a:pt x="1307958" y="2886277"/>
                  <a:pt x="1338744" y="2882805"/>
                </a:cubicBezTo>
                <a:cubicBezTo>
                  <a:pt x="1360199" y="2886277"/>
                  <a:pt x="1382123" y="2883268"/>
                  <a:pt x="1403580" y="2882342"/>
                </a:cubicBezTo>
                <a:cubicBezTo>
                  <a:pt x="1408245" y="2880491"/>
                  <a:pt x="1412909" y="2879334"/>
                  <a:pt x="1417573" y="2878408"/>
                </a:cubicBezTo>
                <a:cubicBezTo>
                  <a:pt x="1412909" y="2878408"/>
                  <a:pt x="1407778" y="2877945"/>
                  <a:pt x="1403580" y="2878639"/>
                </a:cubicBezTo>
                <a:cubicBezTo>
                  <a:pt x="1398449" y="2878177"/>
                  <a:pt x="1393784" y="2877945"/>
                  <a:pt x="1389120" y="2877482"/>
                </a:cubicBezTo>
                <a:cubicBezTo>
                  <a:pt x="1392385" y="2875399"/>
                  <a:pt x="1394717" y="2871928"/>
                  <a:pt x="1398915" y="2871234"/>
                </a:cubicBezTo>
                <a:cubicBezTo>
                  <a:pt x="1400315" y="2871002"/>
                  <a:pt x="1401247" y="2871002"/>
                  <a:pt x="1402181" y="2870771"/>
                </a:cubicBezTo>
                <a:cubicBezTo>
                  <a:pt x="1384922" y="2869845"/>
                  <a:pt x="1368130" y="2867994"/>
                  <a:pt x="1351337" y="2865680"/>
                </a:cubicBezTo>
                <a:cubicBezTo>
                  <a:pt x="1335012" y="2863828"/>
                  <a:pt x="1318686" y="2864059"/>
                  <a:pt x="1301893" y="2864754"/>
                </a:cubicBezTo>
                <a:cubicBezTo>
                  <a:pt x="1291632" y="2860588"/>
                  <a:pt x="1275306" y="2866605"/>
                  <a:pt x="1266443" y="2859894"/>
                </a:cubicBezTo>
                <a:cubicBezTo>
                  <a:pt x="1258513" y="2857580"/>
                  <a:pt x="1258514" y="2855497"/>
                  <a:pt x="1266443" y="2853182"/>
                </a:cubicBezTo>
                <a:cubicBezTo>
                  <a:pt x="1273440" y="2849017"/>
                  <a:pt x="1281369" y="2845083"/>
                  <a:pt x="1279503" y="2839065"/>
                </a:cubicBezTo>
                <a:cubicBezTo>
                  <a:pt x="1277638" y="2838834"/>
                  <a:pt x="1275772" y="2838834"/>
                  <a:pt x="1273906" y="2838602"/>
                </a:cubicBezTo>
                <a:cubicBezTo>
                  <a:pt x="1273906" y="2838140"/>
                  <a:pt x="1273439" y="2837445"/>
                  <a:pt x="1273440" y="2836983"/>
                </a:cubicBezTo>
                <a:cubicBezTo>
                  <a:pt x="1269708" y="2836751"/>
                  <a:pt x="1267376" y="2835825"/>
                  <a:pt x="1265510" y="2834205"/>
                </a:cubicBezTo>
                <a:cubicBezTo>
                  <a:pt x="1261779" y="2833511"/>
                  <a:pt x="1258979" y="2831891"/>
                  <a:pt x="1255715" y="2830965"/>
                </a:cubicBezTo>
                <a:cubicBezTo>
                  <a:pt x="1219332" y="2828420"/>
                  <a:pt x="1182949" y="2829577"/>
                  <a:pt x="1146565" y="2829808"/>
                </a:cubicBezTo>
                <a:cubicBezTo>
                  <a:pt x="1131173" y="2826105"/>
                  <a:pt x="1113447" y="2830271"/>
                  <a:pt x="1098521" y="2826105"/>
                </a:cubicBezTo>
                <a:cubicBezTo>
                  <a:pt x="1096189" y="2824948"/>
                  <a:pt x="1093857" y="2824717"/>
                  <a:pt x="1091058" y="2825643"/>
                </a:cubicBezTo>
                <a:cubicBezTo>
                  <a:pt x="1083129" y="2822171"/>
                  <a:pt x="1071467" y="2825180"/>
                  <a:pt x="1063538" y="2821477"/>
                </a:cubicBezTo>
                <a:cubicBezTo>
                  <a:pt x="1059805" y="2812220"/>
                  <a:pt x="1077997" y="2816385"/>
                  <a:pt x="1084061" y="2813377"/>
                </a:cubicBezTo>
                <a:cubicBezTo>
                  <a:pt x="1092924" y="2813608"/>
                  <a:pt x="1102253" y="2815691"/>
                  <a:pt x="1108316" y="2810600"/>
                </a:cubicBezTo>
                <a:cubicBezTo>
                  <a:pt x="1112048" y="2803657"/>
                  <a:pt x="1126975" y="2808517"/>
                  <a:pt x="1133505" y="2804351"/>
                </a:cubicBezTo>
                <a:cubicBezTo>
                  <a:pt x="1138636" y="2801574"/>
                  <a:pt x="1146566" y="2802268"/>
                  <a:pt x="1152163" y="2800185"/>
                </a:cubicBezTo>
                <a:lnTo>
                  <a:pt x="1151697" y="2800417"/>
                </a:lnTo>
                <a:cubicBezTo>
                  <a:pt x="1155895" y="2797177"/>
                  <a:pt x="1164291" y="2798103"/>
                  <a:pt x="1168955" y="2795557"/>
                </a:cubicBezTo>
                <a:cubicBezTo>
                  <a:pt x="1175018" y="2793011"/>
                  <a:pt x="1182949" y="2793011"/>
                  <a:pt x="1189945" y="2791623"/>
                </a:cubicBezTo>
                <a:cubicBezTo>
                  <a:pt x="1195076" y="2792548"/>
                  <a:pt x="1199741" y="2792317"/>
                  <a:pt x="1203939" y="2790234"/>
                </a:cubicBezTo>
                <a:cubicBezTo>
                  <a:pt x="1207203" y="2789308"/>
                  <a:pt x="1210469" y="2788151"/>
                  <a:pt x="1213267" y="2786994"/>
                </a:cubicBezTo>
                <a:lnTo>
                  <a:pt x="1212801" y="2787226"/>
                </a:lnTo>
                <a:cubicBezTo>
                  <a:pt x="1226328" y="2781671"/>
                  <a:pt x="1244520" y="2787457"/>
                  <a:pt x="1258513" y="2782828"/>
                </a:cubicBezTo>
                <a:lnTo>
                  <a:pt x="1261778" y="2783523"/>
                </a:lnTo>
                <a:lnTo>
                  <a:pt x="1265043" y="2782366"/>
                </a:lnTo>
                <a:cubicBezTo>
                  <a:pt x="1267842" y="2780514"/>
                  <a:pt x="1271574" y="2779357"/>
                  <a:pt x="1275771" y="2778200"/>
                </a:cubicBezTo>
                <a:cubicBezTo>
                  <a:pt x="1273440" y="2776811"/>
                  <a:pt x="1272040" y="2775423"/>
                  <a:pt x="1273439" y="2773340"/>
                </a:cubicBezTo>
                <a:cubicBezTo>
                  <a:pt x="1274839" y="2773108"/>
                  <a:pt x="1276705" y="2772877"/>
                  <a:pt x="1278104" y="2772877"/>
                </a:cubicBezTo>
                <a:cubicBezTo>
                  <a:pt x="1276238" y="2771951"/>
                  <a:pt x="1274838" y="2770794"/>
                  <a:pt x="1273440" y="2769869"/>
                </a:cubicBezTo>
                <a:cubicBezTo>
                  <a:pt x="1266909" y="2769406"/>
                  <a:pt x="1260845" y="2768943"/>
                  <a:pt x="1254315" y="2768480"/>
                </a:cubicBezTo>
                <a:cubicBezTo>
                  <a:pt x="1243587" y="2768711"/>
                  <a:pt x="1233325" y="2768711"/>
                  <a:pt x="1222597" y="2768711"/>
                </a:cubicBezTo>
                <a:cubicBezTo>
                  <a:pt x="1206738" y="2762463"/>
                  <a:pt x="1190878" y="2765471"/>
                  <a:pt x="1175019" y="2768480"/>
                </a:cubicBezTo>
                <a:cubicBezTo>
                  <a:pt x="1164291" y="2768711"/>
                  <a:pt x="1152629" y="2766397"/>
                  <a:pt x="1142368" y="2769637"/>
                </a:cubicBezTo>
                <a:cubicBezTo>
                  <a:pt x="1134904" y="2773108"/>
                  <a:pt x="1123243" y="2769869"/>
                  <a:pt x="1115780" y="2773571"/>
                </a:cubicBezTo>
                <a:lnTo>
                  <a:pt x="1116246" y="2773571"/>
                </a:lnTo>
                <a:cubicBezTo>
                  <a:pt x="1105518" y="2778200"/>
                  <a:pt x="1090592" y="2773571"/>
                  <a:pt x="1079864" y="2777737"/>
                </a:cubicBezTo>
                <a:lnTo>
                  <a:pt x="1004765" y="2777737"/>
                </a:lnTo>
                <a:cubicBezTo>
                  <a:pt x="990771" y="2773340"/>
                  <a:pt x="973513" y="2778431"/>
                  <a:pt x="959519" y="2774034"/>
                </a:cubicBezTo>
                <a:cubicBezTo>
                  <a:pt x="954387" y="2773803"/>
                  <a:pt x="949723" y="2773571"/>
                  <a:pt x="945058" y="2773340"/>
                </a:cubicBezTo>
                <a:cubicBezTo>
                  <a:pt x="924068" y="2769174"/>
                  <a:pt x="901679" y="2774266"/>
                  <a:pt x="880688" y="2770100"/>
                </a:cubicBezTo>
                <a:cubicBezTo>
                  <a:pt x="876024" y="2768711"/>
                  <a:pt x="871360" y="2768248"/>
                  <a:pt x="866229" y="2769174"/>
                </a:cubicBezTo>
                <a:cubicBezTo>
                  <a:pt x="856899" y="2766860"/>
                  <a:pt x="845705" y="2768711"/>
                  <a:pt x="836842" y="2765934"/>
                </a:cubicBezTo>
                <a:cubicBezTo>
                  <a:pt x="826580" y="2764083"/>
                  <a:pt x="816319" y="2763620"/>
                  <a:pt x="806056" y="2765008"/>
                </a:cubicBezTo>
                <a:cubicBezTo>
                  <a:pt x="781801" y="2760380"/>
                  <a:pt x="756146" y="2765934"/>
                  <a:pt x="731891" y="2761306"/>
                </a:cubicBezTo>
                <a:cubicBezTo>
                  <a:pt x="722096" y="2759917"/>
                  <a:pt x="711834" y="2759454"/>
                  <a:pt x="701572" y="2760611"/>
                </a:cubicBezTo>
                <a:cubicBezTo>
                  <a:pt x="686179" y="2757140"/>
                  <a:pt x="668920" y="2761074"/>
                  <a:pt x="653528" y="2757140"/>
                </a:cubicBezTo>
                <a:cubicBezTo>
                  <a:pt x="648863" y="2756908"/>
                  <a:pt x="644665" y="2756446"/>
                  <a:pt x="640001" y="2756214"/>
                </a:cubicBezTo>
                <a:cubicBezTo>
                  <a:pt x="634403" y="2755983"/>
                  <a:pt x="630671" y="2754363"/>
                  <a:pt x="626940" y="2752743"/>
                </a:cubicBezTo>
                <a:lnTo>
                  <a:pt x="626474" y="2752511"/>
                </a:lnTo>
                <a:cubicBezTo>
                  <a:pt x="611547" y="2746494"/>
                  <a:pt x="608283" y="2740709"/>
                  <a:pt x="627407" y="2735617"/>
                </a:cubicBezTo>
                <a:cubicBezTo>
                  <a:pt x="633937" y="2730757"/>
                  <a:pt x="646531" y="2734460"/>
                  <a:pt x="653994" y="2730757"/>
                </a:cubicBezTo>
                <a:lnTo>
                  <a:pt x="658192" y="2731220"/>
                </a:lnTo>
                <a:lnTo>
                  <a:pt x="661924" y="2730063"/>
                </a:lnTo>
                <a:cubicBezTo>
                  <a:pt x="670787" y="2727517"/>
                  <a:pt x="681981" y="2729137"/>
                  <a:pt x="691310" y="2726823"/>
                </a:cubicBezTo>
                <a:cubicBezTo>
                  <a:pt x="699240" y="2727517"/>
                  <a:pt x="706703" y="2727286"/>
                  <a:pt x="714166" y="2725666"/>
                </a:cubicBezTo>
                <a:cubicBezTo>
                  <a:pt x="731891" y="2721731"/>
                  <a:pt x="751482" y="2726360"/>
                  <a:pt x="769207" y="2722194"/>
                </a:cubicBezTo>
                <a:cubicBezTo>
                  <a:pt x="785533" y="2723120"/>
                  <a:pt x="802325" y="2723351"/>
                  <a:pt x="818651" y="2721269"/>
                </a:cubicBezTo>
                <a:cubicBezTo>
                  <a:pt x="825647" y="2719649"/>
                  <a:pt x="833111" y="2718954"/>
                  <a:pt x="840573" y="2718029"/>
                </a:cubicBezTo>
                <a:cubicBezTo>
                  <a:pt x="856899" y="2719186"/>
                  <a:pt x="872759" y="2718954"/>
                  <a:pt x="888618" y="2717103"/>
                </a:cubicBezTo>
                <a:cubicBezTo>
                  <a:pt x="903544" y="2713631"/>
                  <a:pt x="920804" y="2717334"/>
                  <a:pt x="935729" y="2713863"/>
                </a:cubicBezTo>
                <a:cubicBezTo>
                  <a:pt x="940862" y="2714789"/>
                  <a:pt x="945526" y="2714557"/>
                  <a:pt x="949723" y="2712706"/>
                </a:cubicBezTo>
                <a:cubicBezTo>
                  <a:pt x="952989" y="2711549"/>
                  <a:pt x="955788" y="2710392"/>
                  <a:pt x="959052" y="2709234"/>
                </a:cubicBezTo>
                <a:cubicBezTo>
                  <a:pt x="962318" y="2707383"/>
                  <a:pt x="961384" y="2705531"/>
                  <a:pt x="959519" y="2703449"/>
                </a:cubicBezTo>
                <a:lnTo>
                  <a:pt x="959519" y="2701829"/>
                </a:lnTo>
                <a:cubicBezTo>
                  <a:pt x="960919" y="2699514"/>
                  <a:pt x="964184" y="2697663"/>
                  <a:pt x="968848" y="2696506"/>
                </a:cubicBezTo>
                <a:lnTo>
                  <a:pt x="984708" y="2696506"/>
                </a:lnTo>
                <a:cubicBezTo>
                  <a:pt x="990305" y="2696274"/>
                  <a:pt x="990772" y="2693266"/>
                  <a:pt x="994969" y="2692109"/>
                </a:cubicBezTo>
                <a:cubicBezTo>
                  <a:pt x="997301" y="2690489"/>
                  <a:pt x="999168" y="2688869"/>
                  <a:pt x="1001499" y="2687480"/>
                </a:cubicBezTo>
                <a:cubicBezTo>
                  <a:pt x="1004298" y="2687017"/>
                  <a:pt x="1005231" y="2686092"/>
                  <a:pt x="1003832" y="2684703"/>
                </a:cubicBezTo>
                <a:cubicBezTo>
                  <a:pt x="1005232" y="2682620"/>
                  <a:pt x="1007097" y="2680537"/>
                  <a:pt x="1002899" y="2678686"/>
                </a:cubicBezTo>
                <a:lnTo>
                  <a:pt x="1003365" y="2678686"/>
                </a:lnTo>
                <a:cubicBezTo>
                  <a:pt x="1000567" y="2677297"/>
                  <a:pt x="997301" y="2676140"/>
                  <a:pt x="993570" y="2675214"/>
                </a:cubicBezTo>
                <a:lnTo>
                  <a:pt x="994503" y="2674289"/>
                </a:lnTo>
                <a:cubicBezTo>
                  <a:pt x="987972" y="2674289"/>
                  <a:pt x="981909" y="2674520"/>
                  <a:pt x="975845" y="2674520"/>
                </a:cubicBezTo>
                <a:cubicBezTo>
                  <a:pt x="973046" y="2672900"/>
                  <a:pt x="970247" y="2671512"/>
                  <a:pt x="967449" y="2670123"/>
                </a:cubicBezTo>
                <a:cubicBezTo>
                  <a:pt x="972580" y="2663412"/>
                  <a:pt x="986107" y="2667577"/>
                  <a:pt x="994037" y="2664800"/>
                </a:cubicBezTo>
                <a:cubicBezTo>
                  <a:pt x="997302" y="2664106"/>
                  <a:pt x="1000100" y="2664337"/>
                  <a:pt x="1002899" y="2665032"/>
                </a:cubicBezTo>
                <a:lnTo>
                  <a:pt x="1003832" y="2665263"/>
                </a:lnTo>
                <a:lnTo>
                  <a:pt x="1006164" y="2666883"/>
                </a:lnTo>
                <a:lnTo>
                  <a:pt x="1005231" y="2667809"/>
                </a:lnTo>
                <a:cubicBezTo>
                  <a:pt x="1017359" y="2667809"/>
                  <a:pt x="1029953" y="2668272"/>
                  <a:pt x="1041614" y="2666189"/>
                </a:cubicBezTo>
                <a:cubicBezTo>
                  <a:pt x="1049078" y="2667346"/>
                  <a:pt x="1056541" y="2666652"/>
                  <a:pt x="1063537" y="2665263"/>
                </a:cubicBezTo>
                <a:cubicBezTo>
                  <a:pt x="1075666" y="2661792"/>
                  <a:pt x="1090125" y="2664800"/>
                  <a:pt x="1102719" y="2661792"/>
                </a:cubicBezTo>
                <a:cubicBezTo>
                  <a:pt x="1106918" y="2661329"/>
                  <a:pt x="1111582" y="2661097"/>
                  <a:pt x="1115780" y="2660866"/>
                </a:cubicBezTo>
                <a:cubicBezTo>
                  <a:pt x="1126508" y="2656700"/>
                  <a:pt x="1140968" y="2661329"/>
                  <a:pt x="1151696" y="2656932"/>
                </a:cubicBezTo>
                <a:lnTo>
                  <a:pt x="1155894" y="2657395"/>
                </a:lnTo>
                <a:lnTo>
                  <a:pt x="1159626" y="2656469"/>
                </a:lnTo>
                <a:cubicBezTo>
                  <a:pt x="1170821" y="2652535"/>
                  <a:pt x="1185280" y="2656469"/>
                  <a:pt x="1196942" y="2652766"/>
                </a:cubicBezTo>
                <a:cubicBezTo>
                  <a:pt x="1202073" y="2652303"/>
                  <a:pt x="1206737" y="2652072"/>
                  <a:pt x="1211868" y="2651840"/>
                </a:cubicBezTo>
                <a:cubicBezTo>
                  <a:pt x="1213734" y="2650915"/>
                  <a:pt x="1214667" y="2649989"/>
                  <a:pt x="1214200" y="2649063"/>
                </a:cubicBezTo>
                <a:cubicBezTo>
                  <a:pt x="1213734" y="2647906"/>
                  <a:pt x="1212801" y="2647443"/>
                  <a:pt x="1212335" y="2647443"/>
                </a:cubicBezTo>
                <a:cubicBezTo>
                  <a:pt x="1208603" y="2646749"/>
                  <a:pt x="1205805" y="2644898"/>
                  <a:pt x="1203005" y="2643509"/>
                </a:cubicBezTo>
                <a:cubicBezTo>
                  <a:pt x="1199274" y="2641889"/>
                  <a:pt x="1196009" y="2640037"/>
                  <a:pt x="1195076" y="2637492"/>
                </a:cubicBezTo>
                <a:cubicBezTo>
                  <a:pt x="1196009" y="2635872"/>
                  <a:pt x="1194610" y="2634946"/>
                  <a:pt x="1191345" y="2634715"/>
                </a:cubicBezTo>
                <a:cubicBezTo>
                  <a:pt x="1185280" y="2625226"/>
                  <a:pt x="1194609" y="2620366"/>
                  <a:pt x="1210935" y="2617358"/>
                </a:cubicBezTo>
                <a:lnTo>
                  <a:pt x="1211402" y="2617358"/>
                </a:lnTo>
                <a:cubicBezTo>
                  <a:pt x="1218865" y="2613886"/>
                  <a:pt x="1230993" y="2617126"/>
                  <a:pt x="1237989" y="2613192"/>
                </a:cubicBezTo>
                <a:cubicBezTo>
                  <a:pt x="1247318" y="2609952"/>
                  <a:pt x="1258980" y="2611803"/>
                  <a:pt x="1268775" y="2609489"/>
                </a:cubicBezTo>
                <a:cubicBezTo>
                  <a:pt x="1271574" y="2611340"/>
                  <a:pt x="1273906" y="2611340"/>
                  <a:pt x="1276705" y="2609489"/>
                </a:cubicBezTo>
                <a:cubicBezTo>
                  <a:pt x="1284635" y="2610646"/>
                  <a:pt x="1293030" y="2612266"/>
                  <a:pt x="1300961" y="2609489"/>
                </a:cubicBezTo>
                <a:cubicBezTo>
                  <a:pt x="1309357" y="2609258"/>
                  <a:pt x="1317287" y="2609026"/>
                  <a:pt x="1325215" y="2608795"/>
                </a:cubicBezTo>
                <a:cubicBezTo>
                  <a:pt x="1374660" y="2606018"/>
                  <a:pt x="1424104" y="2605786"/>
                  <a:pt x="1473547" y="2608795"/>
                </a:cubicBezTo>
                <a:cubicBezTo>
                  <a:pt x="1502467" y="2610415"/>
                  <a:pt x="1531853" y="2610646"/>
                  <a:pt x="1560773" y="2608795"/>
                </a:cubicBezTo>
                <a:cubicBezTo>
                  <a:pt x="1562639" y="2607869"/>
                  <a:pt x="1563572" y="2606943"/>
                  <a:pt x="1563105" y="2605786"/>
                </a:cubicBezTo>
                <a:cubicBezTo>
                  <a:pt x="1562639" y="2604860"/>
                  <a:pt x="1562173" y="2604166"/>
                  <a:pt x="1561706" y="2604166"/>
                </a:cubicBezTo>
                <a:cubicBezTo>
                  <a:pt x="1556109" y="2602315"/>
                  <a:pt x="1547712" y="2603009"/>
                  <a:pt x="1543981" y="2599538"/>
                </a:cubicBezTo>
                <a:lnTo>
                  <a:pt x="1526161" y="2595683"/>
                </a:lnTo>
                <a:lnTo>
                  <a:pt x="1522386" y="2589644"/>
                </a:lnTo>
                <a:cubicBezTo>
                  <a:pt x="1523108" y="2584567"/>
                  <a:pt x="1535702" y="2582354"/>
                  <a:pt x="1543049" y="2578709"/>
                </a:cubicBezTo>
                <a:cubicBezTo>
                  <a:pt x="1546779" y="2576858"/>
                  <a:pt x="1550044" y="2575238"/>
                  <a:pt x="1555642" y="2575006"/>
                </a:cubicBezTo>
                <a:lnTo>
                  <a:pt x="1558908" y="2575238"/>
                </a:lnTo>
                <a:lnTo>
                  <a:pt x="1560773" y="2573849"/>
                </a:lnTo>
                <a:cubicBezTo>
                  <a:pt x="1566370" y="2571766"/>
                  <a:pt x="1574301" y="2572229"/>
                  <a:pt x="1579898" y="2570146"/>
                </a:cubicBezTo>
                <a:lnTo>
                  <a:pt x="1583629" y="2570378"/>
                </a:lnTo>
                <a:lnTo>
                  <a:pt x="1586894" y="2569221"/>
                </a:lnTo>
                <a:cubicBezTo>
                  <a:pt x="1595290" y="2566443"/>
                  <a:pt x="1606486" y="2568989"/>
                  <a:pt x="1614415" y="2565749"/>
                </a:cubicBezTo>
                <a:lnTo>
                  <a:pt x="1618146" y="2566212"/>
                </a:lnTo>
                <a:lnTo>
                  <a:pt x="1621411" y="2565286"/>
                </a:lnTo>
                <a:cubicBezTo>
                  <a:pt x="1633073" y="2561352"/>
                  <a:pt x="1647999" y="2565055"/>
                  <a:pt x="1659660" y="2561584"/>
                </a:cubicBezTo>
                <a:cubicBezTo>
                  <a:pt x="1664325" y="2561352"/>
                  <a:pt x="1669456" y="2560889"/>
                  <a:pt x="1674121" y="2560658"/>
                </a:cubicBezTo>
                <a:cubicBezTo>
                  <a:pt x="1682517" y="2557418"/>
                  <a:pt x="1693711" y="2559964"/>
                  <a:pt x="1702108" y="2556955"/>
                </a:cubicBezTo>
                <a:lnTo>
                  <a:pt x="1705840" y="2557418"/>
                </a:lnTo>
                <a:lnTo>
                  <a:pt x="1709105" y="2556261"/>
                </a:lnTo>
                <a:cubicBezTo>
                  <a:pt x="1714235" y="2554409"/>
                  <a:pt x="1721698" y="2554872"/>
                  <a:pt x="1727296" y="2552789"/>
                </a:cubicBezTo>
                <a:lnTo>
                  <a:pt x="1726830" y="2553021"/>
                </a:lnTo>
                <a:cubicBezTo>
                  <a:pt x="1731027" y="2550012"/>
                  <a:pt x="1739424" y="2550938"/>
                  <a:pt x="1743621" y="2548161"/>
                </a:cubicBezTo>
                <a:cubicBezTo>
                  <a:pt x="1745488" y="2547235"/>
                  <a:pt x="1746421" y="2546078"/>
                  <a:pt x="1745954" y="2544921"/>
                </a:cubicBezTo>
                <a:cubicBezTo>
                  <a:pt x="1745488" y="2543764"/>
                  <a:pt x="1745020" y="2543069"/>
                  <a:pt x="1744555" y="2543069"/>
                </a:cubicBezTo>
                <a:cubicBezTo>
                  <a:pt x="1746421" y="2541681"/>
                  <a:pt x="1745488" y="2540524"/>
                  <a:pt x="1742689" y="2539598"/>
                </a:cubicBezTo>
                <a:lnTo>
                  <a:pt x="1739670" y="2537063"/>
                </a:lnTo>
                <a:lnTo>
                  <a:pt x="1697619" y="2537243"/>
                </a:lnTo>
                <a:cubicBezTo>
                  <a:pt x="1659836" y="2540251"/>
                  <a:pt x="1622053" y="2540019"/>
                  <a:pt x="1584271" y="2537242"/>
                </a:cubicBezTo>
                <a:cubicBezTo>
                  <a:pt x="1578208" y="2536085"/>
                  <a:pt x="1572610" y="2536084"/>
                  <a:pt x="1566546" y="2537243"/>
                </a:cubicBezTo>
                <a:cubicBezTo>
                  <a:pt x="1528296" y="2540019"/>
                  <a:pt x="1490514" y="2540713"/>
                  <a:pt x="1452732" y="2536780"/>
                </a:cubicBezTo>
                <a:cubicBezTo>
                  <a:pt x="1449466" y="2537010"/>
                  <a:pt x="1446668" y="2537243"/>
                  <a:pt x="1443869" y="2537473"/>
                </a:cubicBezTo>
                <a:cubicBezTo>
                  <a:pt x="1432208" y="2539556"/>
                  <a:pt x="1420547" y="2540714"/>
                  <a:pt x="1409352" y="2536780"/>
                </a:cubicBezTo>
                <a:cubicBezTo>
                  <a:pt x="1393493" y="2533308"/>
                  <a:pt x="1377633" y="2534696"/>
                  <a:pt x="1361307" y="2536780"/>
                </a:cubicBezTo>
                <a:cubicBezTo>
                  <a:pt x="1339851" y="2532383"/>
                  <a:pt x="1316528" y="2537473"/>
                  <a:pt x="1295538" y="2533076"/>
                </a:cubicBezTo>
                <a:cubicBezTo>
                  <a:pt x="1293673" y="2532383"/>
                  <a:pt x="1291340" y="2531919"/>
                  <a:pt x="1288541" y="2531919"/>
                </a:cubicBezTo>
                <a:cubicBezTo>
                  <a:pt x="1276881" y="2534003"/>
                  <a:pt x="1265219" y="2532613"/>
                  <a:pt x="1253558" y="2532613"/>
                </a:cubicBezTo>
                <a:cubicBezTo>
                  <a:pt x="1249826" y="2531687"/>
                  <a:pt x="1247961" y="2530300"/>
                  <a:pt x="1247960" y="2528216"/>
                </a:cubicBezTo>
                <a:cubicBezTo>
                  <a:pt x="1248894" y="2525207"/>
                  <a:pt x="1250759" y="2522200"/>
                  <a:pt x="1254024" y="2519653"/>
                </a:cubicBezTo>
                <a:cubicBezTo>
                  <a:pt x="1245162" y="2519422"/>
                  <a:pt x="1236766" y="2518033"/>
                  <a:pt x="1227903" y="2517339"/>
                </a:cubicBezTo>
                <a:lnTo>
                  <a:pt x="1226038" y="2517339"/>
                </a:lnTo>
                <a:cubicBezTo>
                  <a:pt x="1226037" y="2518728"/>
                  <a:pt x="1225571" y="2519885"/>
                  <a:pt x="1225571" y="2521274"/>
                </a:cubicBezTo>
                <a:cubicBezTo>
                  <a:pt x="1220906" y="2521273"/>
                  <a:pt x="1217641" y="2521737"/>
                  <a:pt x="1215776" y="2524051"/>
                </a:cubicBezTo>
                <a:lnTo>
                  <a:pt x="1211577" y="2524282"/>
                </a:lnTo>
                <a:lnTo>
                  <a:pt x="1207379" y="2524282"/>
                </a:lnTo>
                <a:cubicBezTo>
                  <a:pt x="1205980" y="2524976"/>
                  <a:pt x="1204115" y="2525208"/>
                  <a:pt x="1202715" y="2525439"/>
                </a:cubicBezTo>
                <a:lnTo>
                  <a:pt x="1202715" y="2525670"/>
                </a:lnTo>
                <a:cubicBezTo>
                  <a:pt x="1197584" y="2530531"/>
                  <a:pt x="1191520" y="2533307"/>
                  <a:pt x="1181724" y="2528216"/>
                </a:cubicBezTo>
                <a:cubicBezTo>
                  <a:pt x="1178926" y="2526827"/>
                  <a:pt x="1175659" y="2525670"/>
                  <a:pt x="1172861" y="2524513"/>
                </a:cubicBezTo>
                <a:cubicBezTo>
                  <a:pt x="1177060" y="2518497"/>
                  <a:pt x="1187788" y="2520347"/>
                  <a:pt x="1196651" y="2519653"/>
                </a:cubicBezTo>
                <a:cubicBezTo>
                  <a:pt x="1197584" y="2518497"/>
                  <a:pt x="1198517" y="2517571"/>
                  <a:pt x="1199450" y="2516413"/>
                </a:cubicBezTo>
                <a:cubicBezTo>
                  <a:pt x="1193386" y="2516182"/>
                  <a:pt x="1187788" y="2515256"/>
                  <a:pt x="1182658" y="2513867"/>
                </a:cubicBezTo>
                <a:cubicBezTo>
                  <a:pt x="1180792" y="2512942"/>
                  <a:pt x="1178926" y="2512016"/>
                  <a:pt x="1177992" y="2511090"/>
                </a:cubicBezTo>
                <a:cubicBezTo>
                  <a:pt x="1164932" y="2511323"/>
                  <a:pt x="1151871" y="2512248"/>
                  <a:pt x="1139277" y="2511554"/>
                </a:cubicBezTo>
                <a:cubicBezTo>
                  <a:pt x="1121551" y="2510627"/>
                  <a:pt x="1136478" y="2505767"/>
                  <a:pt x="1136012" y="2502759"/>
                </a:cubicBezTo>
                <a:lnTo>
                  <a:pt x="1137878" y="2503223"/>
                </a:lnTo>
                <a:cubicBezTo>
                  <a:pt x="1137877" y="2501833"/>
                  <a:pt x="1138810" y="2500907"/>
                  <a:pt x="1140209" y="2499982"/>
                </a:cubicBezTo>
                <a:lnTo>
                  <a:pt x="1139277" y="2499982"/>
                </a:lnTo>
                <a:cubicBezTo>
                  <a:pt x="1096830" y="2499287"/>
                  <a:pt x="1060914" y="2486328"/>
                  <a:pt x="1019866" y="2483319"/>
                </a:cubicBezTo>
                <a:cubicBezTo>
                  <a:pt x="1017067" y="2482856"/>
                  <a:pt x="1015202" y="2482163"/>
                  <a:pt x="1013803" y="2481006"/>
                </a:cubicBezTo>
                <a:cubicBezTo>
                  <a:pt x="1002607" y="2481006"/>
                  <a:pt x="991412" y="2481236"/>
                  <a:pt x="980218" y="2481236"/>
                </a:cubicBezTo>
                <a:cubicBezTo>
                  <a:pt x="988147" y="2472673"/>
                  <a:pt x="1002141" y="2476376"/>
                  <a:pt x="1014268" y="2477070"/>
                </a:cubicBezTo>
                <a:cubicBezTo>
                  <a:pt x="1019400" y="2473831"/>
                  <a:pt x="1029195" y="2475220"/>
                  <a:pt x="1034792" y="2472905"/>
                </a:cubicBezTo>
                <a:cubicBezTo>
                  <a:pt x="1046920" y="2474062"/>
                  <a:pt x="1059048" y="2474063"/>
                  <a:pt x="1071642" y="2472906"/>
                </a:cubicBezTo>
                <a:cubicBezTo>
                  <a:pt x="1125283" y="2477765"/>
                  <a:pt x="1179859" y="2471285"/>
                  <a:pt x="1233500" y="2476376"/>
                </a:cubicBezTo>
                <a:cubicBezTo>
                  <a:pt x="1272683" y="2477303"/>
                  <a:pt x="1311864" y="2479153"/>
                  <a:pt x="1351046" y="2477071"/>
                </a:cubicBezTo>
                <a:cubicBezTo>
                  <a:pt x="1395825" y="2481930"/>
                  <a:pt x="1442003" y="2475682"/>
                  <a:pt x="1486782" y="2480542"/>
                </a:cubicBezTo>
                <a:cubicBezTo>
                  <a:pt x="1498444" y="2481931"/>
                  <a:pt x="1510105" y="2482162"/>
                  <a:pt x="1521767" y="2480311"/>
                </a:cubicBezTo>
                <a:cubicBezTo>
                  <a:pt x="1584737" y="2476840"/>
                  <a:pt x="1648175" y="2479617"/>
                  <a:pt x="1711146" y="2478690"/>
                </a:cubicBezTo>
                <a:cubicBezTo>
                  <a:pt x="1728404" y="2478460"/>
                  <a:pt x="1745663" y="2480079"/>
                  <a:pt x="1762455" y="2476840"/>
                </a:cubicBezTo>
                <a:cubicBezTo>
                  <a:pt x="1798837" y="2478690"/>
                  <a:pt x="1834754" y="2477533"/>
                  <a:pt x="1871137" y="2476145"/>
                </a:cubicBezTo>
                <a:cubicBezTo>
                  <a:pt x="1910320" y="2471517"/>
                  <a:pt x="1950433" y="2477533"/>
                  <a:pt x="1989617" y="2472674"/>
                </a:cubicBezTo>
                <a:cubicBezTo>
                  <a:pt x="2014339" y="2474526"/>
                  <a:pt x="2038594" y="2473137"/>
                  <a:pt x="2063316" y="2471979"/>
                </a:cubicBezTo>
                <a:cubicBezTo>
                  <a:pt x="2099232" y="2466888"/>
                  <a:pt x="2137014" y="2473599"/>
                  <a:pt x="2172931" y="2468277"/>
                </a:cubicBezTo>
                <a:cubicBezTo>
                  <a:pt x="2194387" y="2469896"/>
                  <a:pt x="2216311" y="2469434"/>
                  <a:pt x="2237767" y="2467582"/>
                </a:cubicBezTo>
                <a:cubicBezTo>
                  <a:pt x="2267621" y="2463186"/>
                  <a:pt x="2299339" y="2468740"/>
                  <a:pt x="2329658" y="2464111"/>
                </a:cubicBezTo>
                <a:cubicBezTo>
                  <a:pt x="2340386" y="2466194"/>
                  <a:pt x="2351581" y="2465036"/>
                  <a:pt x="2362310" y="2464111"/>
                </a:cubicBezTo>
                <a:cubicBezTo>
                  <a:pt x="2373972" y="2463417"/>
                  <a:pt x="2372572" y="2459250"/>
                  <a:pt x="2368374" y="2455086"/>
                </a:cubicBezTo>
                <a:cubicBezTo>
                  <a:pt x="2365575" y="2453697"/>
                  <a:pt x="2362311" y="2452309"/>
                  <a:pt x="2361378" y="2449994"/>
                </a:cubicBezTo>
                <a:cubicBezTo>
                  <a:pt x="2350649" y="2447680"/>
                  <a:pt x="2340387" y="2448837"/>
                  <a:pt x="2329658" y="2450225"/>
                </a:cubicBezTo>
                <a:cubicBezTo>
                  <a:pt x="2321728" y="2449299"/>
                  <a:pt x="2313799" y="2447679"/>
                  <a:pt x="2305869" y="2450456"/>
                </a:cubicBezTo>
                <a:cubicBezTo>
                  <a:pt x="2286278" y="2447910"/>
                  <a:pt x="2266221" y="2449531"/>
                  <a:pt x="2246630" y="2451150"/>
                </a:cubicBezTo>
                <a:cubicBezTo>
                  <a:pt x="2229372" y="2453697"/>
                  <a:pt x="2211646" y="2453928"/>
                  <a:pt x="2194388" y="2450920"/>
                </a:cubicBezTo>
                <a:cubicBezTo>
                  <a:pt x="2191589" y="2450919"/>
                  <a:pt x="2188324" y="2451150"/>
                  <a:pt x="2185525" y="2451150"/>
                </a:cubicBezTo>
                <a:cubicBezTo>
                  <a:pt x="2156606" y="2453696"/>
                  <a:pt x="2127219" y="2454390"/>
                  <a:pt x="2098299" y="2450688"/>
                </a:cubicBezTo>
                <a:cubicBezTo>
                  <a:pt x="2095500" y="2449299"/>
                  <a:pt x="2092236" y="2449300"/>
                  <a:pt x="2089437" y="2450456"/>
                </a:cubicBezTo>
                <a:cubicBezTo>
                  <a:pt x="2063782" y="2453233"/>
                  <a:pt x="2037661" y="2455085"/>
                  <a:pt x="2012006" y="2449299"/>
                </a:cubicBezTo>
                <a:lnTo>
                  <a:pt x="2012939" y="2449530"/>
                </a:lnTo>
                <a:cubicBezTo>
                  <a:pt x="2009208" y="2449069"/>
                  <a:pt x="2005010" y="2448837"/>
                  <a:pt x="2001278" y="2449763"/>
                </a:cubicBezTo>
                <a:cubicBezTo>
                  <a:pt x="1993814" y="2453928"/>
                  <a:pt x="1984953" y="2452771"/>
                  <a:pt x="1976089" y="2450688"/>
                </a:cubicBezTo>
                <a:cubicBezTo>
                  <a:pt x="1964427" y="2449299"/>
                  <a:pt x="1952766" y="2448836"/>
                  <a:pt x="1941104" y="2450919"/>
                </a:cubicBezTo>
                <a:cubicBezTo>
                  <a:pt x="1929910" y="2453002"/>
                  <a:pt x="1918249" y="2453233"/>
                  <a:pt x="1906588" y="2450689"/>
                </a:cubicBezTo>
                <a:cubicBezTo>
                  <a:pt x="1899125" y="2449300"/>
                  <a:pt x="1891195" y="2449068"/>
                  <a:pt x="1883265" y="2449994"/>
                </a:cubicBezTo>
                <a:cubicBezTo>
                  <a:pt x="1875335" y="2447216"/>
                  <a:pt x="1866939" y="2448605"/>
                  <a:pt x="1858544" y="2449763"/>
                </a:cubicBezTo>
                <a:cubicBezTo>
                  <a:pt x="1853879" y="2448605"/>
                  <a:pt x="1849215" y="2449069"/>
                  <a:pt x="1845483" y="2450689"/>
                </a:cubicBezTo>
                <a:cubicBezTo>
                  <a:pt x="1839885" y="2452770"/>
                  <a:pt x="1834288" y="2452771"/>
                  <a:pt x="1828224" y="2450919"/>
                </a:cubicBezTo>
                <a:cubicBezTo>
                  <a:pt x="1813765" y="2448606"/>
                  <a:pt x="1798838" y="2448837"/>
                  <a:pt x="1784378" y="2450456"/>
                </a:cubicBezTo>
                <a:cubicBezTo>
                  <a:pt x="1775515" y="2453233"/>
                  <a:pt x="1767120" y="2453466"/>
                  <a:pt x="1758257" y="2450226"/>
                </a:cubicBezTo>
                <a:cubicBezTo>
                  <a:pt x="1754059" y="2448606"/>
                  <a:pt x="1749861" y="2448374"/>
                  <a:pt x="1745197" y="2449763"/>
                </a:cubicBezTo>
                <a:cubicBezTo>
                  <a:pt x="1740999" y="2449531"/>
                  <a:pt x="1736334" y="2447680"/>
                  <a:pt x="1732602" y="2450456"/>
                </a:cubicBezTo>
                <a:lnTo>
                  <a:pt x="1732136" y="2450457"/>
                </a:lnTo>
                <a:cubicBezTo>
                  <a:pt x="1726072" y="2452540"/>
                  <a:pt x="1720475" y="2452771"/>
                  <a:pt x="1714410" y="2450688"/>
                </a:cubicBezTo>
                <a:lnTo>
                  <a:pt x="1711145" y="2449530"/>
                </a:lnTo>
                <a:lnTo>
                  <a:pt x="1707414" y="2449994"/>
                </a:lnTo>
                <a:cubicBezTo>
                  <a:pt x="1691088" y="2446754"/>
                  <a:pt x="1675229" y="2447217"/>
                  <a:pt x="1658903" y="2449762"/>
                </a:cubicBezTo>
                <a:lnTo>
                  <a:pt x="1656571" y="2449763"/>
                </a:lnTo>
                <a:cubicBezTo>
                  <a:pt x="1646776" y="2447217"/>
                  <a:pt x="1635580" y="2448836"/>
                  <a:pt x="1625319" y="2446986"/>
                </a:cubicBezTo>
                <a:cubicBezTo>
                  <a:pt x="1623453" y="2446985"/>
                  <a:pt x="1622054" y="2446754"/>
                  <a:pt x="1620188" y="2446754"/>
                </a:cubicBezTo>
                <a:cubicBezTo>
                  <a:pt x="1599664" y="2449993"/>
                  <a:pt x="1578674" y="2447910"/>
                  <a:pt x="1557684" y="2446985"/>
                </a:cubicBezTo>
                <a:cubicBezTo>
                  <a:pt x="1556283" y="2445828"/>
                  <a:pt x="1553951" y="2445366"/>
                  <a:pt x="1551153" y="2445597"/>
                </a:cubicBezTo>
                <a:cubicBezTo>
                  <a:pt x="1541823" y="2443976"/>
                  <a:pt x="1532028" y="2441662"/>
                  <a:pt x="1522699" y="2446059"/>
                </a:cubicBezTo>
                <a:lnTo>
                  <a:pt x="1522233" y="2446060"/>
                </a:lnTo>
                <a:cubicBezTo>
                  <a:pt x="1516169" y="2448374"/>
                  <a:pt x="1510105" y="2448373"/>
                  <a:pt x="1504507" y="2446059"/>
                </a:cubicBezTo>
                <a:lnTo>
                  <a:pt x="1501709" y="2445134"/>
                </a:lnTo>
                <a:lnTo>
                  <a:pt x="1498444" y="2445597"/>
                </a:lnTo>
                <a:cubicBezTo>
                  <a:pt x="1482585" y="2441199"/>
                  <a:pt x="1462527" y="2446985"/>
                  <a:pt x="1447601" y="2440737"/>
                </a:cubicBezTo>
                <a:cubicBezTo>
                  <a:pt x="1444802" y="2438654"/>
                  <a:pt x="1439671" y="2436802"/>
                  <a:pt x="1442470" y="2433794"/>
                </a:cubicBezTo>
                <a:cubicBezTo>
                  <a:pt x="1438272" y="2436572"/>
                  <a:pt x="1444802" y="2438422"/>
                  <a:pt x="1443869" y="2440969"/>
                </a:cubicBezTo>
                <a:cubicBezTo>
                  <a:pt x="1431275" y="2446986"/>
                  <a:pt x="1424278" y="2441662"/>
                  <a:pt x="1416348" y="2437728"/>
                </a:cubicBezTo>
                <a:lnTo>
                  <a:pt x="1415883" y="2437497"/>
                </a:lnTo>
                <a:cubicBezTo>
                  <a:pt x="1413083" y="2435876"/>
                  <a:pt x="1413550" y="2432869"/>
                  <a:pt x="1407486" y="2432637"/>
                </a:cubicBezTo>
                <a:cubicBezTo>
                  <a:pt x="1402355" y="2432174"/>
                  <a:pt x="1398624" y="2433100"/>
                  <a:pt x="1395825" y="2435413"/>
                </a:cubicBezTo>
                <a:cubicBezTo>
                  <a:pt x="1380432" y="2433794"/>
                  <a:pt x="1359441" y="2438422"/>
                  <a:pt x="1349646" y="2430091"/>
                </a:cubicBezTo>
                <a:cubicBezTo>
                  <a:pt x="1343116" y="2429860"/>
                  <a:pt x="1336586" y="2429397"/>
                  <a:pt x="1330056" y="2428240"/>
                </a:cubicBezTo>
                <a:cubicBezTo>
                  <a:pt x="1329589" y="2428009"/>
                  <a:pt x="1329123" y="2428009"/>
                  <a:pt x="1328657" y="2427777"/>
                </a:cubicBezTo>
                <a:cubicBezTo>
                  <a:pt x="1325858" y="2431248"/>
                  <a:pt x="1321194" y="2433563"/>
                  <a:pt x="1311864" y="2433330"/>
                </a:cubicBezTo>
                <a:cubicBezTo>
                  <a:pt x="1306734" y="2434257"/>
                  <a:pt x="1301603" y="2434489"/>
                  <a:pt x="1297871" y="2432406"/>
                </a:cubicBezTo>
                <a:cubicBezTo>
                  <a:pt x="1295072" y="2431017"/>
                  <a:pt x="1296938" y="2429165"/>
                  <a:pt x="1300669" y="2428239"/>
                </a:cubicBezTo>
                <a:cubicBezTo>
                  <a:pt x="1282011" y="2423380"/>
                  <a:pt x="1261954" y="2424073"/>
                  <a:pt x="1241897" y="2425463"/>
                </a:cubicBezTo>
                <a:cubicBezTo>
                  <a:pt x="1232101" y="2424537"/>
                  <a:pt x="1226504" y="2421759"/>
                  <a:pt x="1225105" y="2416900"/>
                </a:cubicBezTo>
                <a:cubicBezTo>
                  <a:pt x="1228836" y="2413196"/>
                  <a:pt x="1234900" y="2413660"/>
                  <a:pt x="1241430" y="2414816"/>
                </a:cubicBezTo>
                <a:cubicBezTo>
                  <a:pt x="1244229" y="2415279"/>
                  <a:pt x="1247027" y="2415511"/>
                  <a:pt x="1249826" y="2415973"/>
                </a:cubicBezTo>
                <a:cubicBezTo>
                  <a:pt x="1255890" y="2418519"/>
                  <a:pt x="1261953" y="2418288"/>
                  <a:pt x="1268484" y="2416437"/>
                </a:cubicBezTo>
                <a:cubicBezTo>
                  <a:pt x="1270351" y="2415049"/>
                  <a:pt x="1272683" y="2414585"/>
                  <a:pt x="1275947" y="2414586"/>
                </a:cubicBezTo>
                <a:cubicBezTo>
                  <a:pt x="1282012" y="2415743"/>
                  <a:pt x="1288542" y="2415742"/>
                  <a:pt x="1294605" y="2414586"/>
                </a:cubicBezTo>
                <a:cubicBezTo>
                  <a:pt x="1297871" y="2414586"/>
                  <a:pt x="1300203" y="2415280"/>
                  <a:pt x="1301602" y="2416668"/>
                </a:cubicBezTo>
                <a:cubicBezTo>
                  <a:pt x="1306267" y="2417825"/>
                  <a:pt x="1311864" y="2417826"/>
                  <a:pt x="1316528" y="2418982"/>
                </a:cubicBezTo>
                <a:cubicBezTo>
                  <a:pt x="1317461" y="2417593"/>
                  <a:pt x="1320260" y="2416668"/>
                  <a:pt x="1324458" y="2416668"/>
                </a:cubicBezTo>
                <a:cubicBezTo>
                  <a:pt x="1367838" y="2420371"/>
                  <a:pt x="1410751" y="2419214"/>
                  <a:pt x="1453198" y="2412733"/>
                </a:cubicBezTo>
                <a:cubicBezTo>
                  <a:pt x="1455064" y="2413196"/>
                  <a:pt x="1457397" y="2413429"/>
                  <a:pt x="1459729" y="2413429"/>
                </a:cubicBezTo>
                <a:lnTo>
                  <a:pt x="1459729" y="2412966"/>
                </a:lnTo>
                <a:cubicBezTo>
                  <a:pt x="1458795" y="2412965"/>
                  <a:pt x="1457396" y="2412965"/>
                  <a:pt x="1456463" y="2412733"/>
                </a:cubicBezTo>
                <a:cubicBezTo>
                  <a:pt x="1437339" y="2411576"/>
                  <a:pt x="1418215" y="2411114"/>
                  <a:pt x="1400956" y="2406485"/>
                </a:cubicBezTo>
                <a:cubicBezTo>
                  <a:pt x="1400489" y="2407179"/>
                  <a:pt x="1399556" y="2407411"/>
                  <a:pt x="1398624" y="2407412"/>
                </a:cubicBezTo>
                <a:cubicBezTo>
                  <a:pt x="1381365" y="2407412"/>
                  <a:pt x="1363640" y="2407642"/>
                  <a:pt x="1346381" y="2407642"/>
                </a:cubicBezTo>
                <a:cubicBezTo>
                  <a:pt x="1344049" y="2407180"/>
                  <a:pt x="1343116" y="2406485"/>
                  <a:pt x="1343582" y="2405791"/>
                </a:cubicBezTo>
                <a:cubicBezTo>
                  <a:pt x="1344049" y="2405097"/>
                  <a:pt x="1344515" y="2404634"/>
                  <a:pt x="1345449" y="2404635"/>
                </a:cubicBezTo>
                <a:lnTo>
                  <a:pt x="1345448" y="2404402"/>
                </a:lnTo>
                <a:cubicBezTo>
                  <a:pt x="1328190" y="2405791"/>
                  <a:pt x="1310465" y="2408106"/>
                  <a:pt x="1294139" y="2402551"/>
                </a:cubicBezTo>
                <a:lnTo>
                  <a:pt x="1295072" y="2403015"/>
                </a:lnTo>
                <a:cubicBezTo>
                  <a:pt x="1269884" y="2400006"/>
                  <a:pt x="1245162" y="2400469"/>
                  <a:pt x="1219973" y="2403014"/>
                </a:cubicBezTo>
                <a:lnTo>
                  <a:pt x="1219041" y="2403014"/>
                </a:lnTo>
                <a:cubicBezTo>
                  <a:pt x="1213443" y="2402551"/>
                  <a:pt x="1209712" y="2400932"/>
                  <a:pt x="1206447" y="2399080"/>
                </a:cubicBezTo>
                <a:cubicBezTo>
                  <a:pt x="1204114" y="2397923"/>
                  <a:pt x="1202715" y="2396996"/>
                  <a:pt x="1201316" y="2395608"/>
                </a:cubicBezTo>
                <a:lnTo>
                  <a:pt x="1200383" y="2395609"/>
                </a:lnTo>
                <a:cubicBezTo>
                  <a:pt x="1200383" y="2397229"/>
                  <a:pt x="1198983" y="2398154"/>
                  <a:pt x="1196651" y="2399079"/>
                </a:cubicBezTo>
                <a:cubicBezTo>
                  <a:pt x="1192453" y="2398848"/>
                  <a:pt x="1188255" y="2398849"/>
                  <a:pt x="1184057" y="2398617"/>
                </a:cubicBezTo>
                <a:cubicBezTo>
                  <a:pt x="1164931" y="2395376"/>
                  <a:pt x="1144408" y="2397692"/>
                  <a:pt x="1124817" y="2396765"/>
                </a:cubicBezTo>
                <a:cubicBezTo>
                  <a:pt x="1122018" y="2396302"/>
                  <a:pt x="1120152" y="2395608"/>
                  <a:pt x="1118753" y="2394914"/>
                </a:cubicBezTo>
                <a:cubicBezTo>
                  <a:pt x="1116887" y="2396302"/>
                  <a:pt x="1114088" y="2396534"/>
                  <a:pt x="1110823" y="2395376"/>
                </a:cubicBezTo>
                <a:cubicBezTo>
                  <a:pt x="1104760" y="2395145"/>
                  <a:pt x="1099162" y="2394914"/>
                  <a:pt x="1093099" y="2394683"/>
                </a:cubicBezTo>
                <a:cubicBezTo>
                  <a:pt x="1088900" y="2392136"/>
                  <a:pt x="1077239" y="2391211"/>
                  <a:pt x="1085169" y="2386119"/>
                </a:cubicBezTo>
                <a:cubicBezTo>
                  <a:pt x="1099629" y="2386119"/>
                  <a:pt x="1113622" y="2385888"/>
                  <a:pt x="1128082" y="2385889"/>
                </a:cubicBezTo>
                <a:cubicBezTo>
                  <a:pt x="1129482" y="2386583"/>
                  <a:pt x="1130414" y="2387276"/>
                  <a:pt x="1130414" y="2387971"/>
                </a:cubicBezTo>
                <a:cubicBezTo>
                  <a:pt x="1133213" y="2387508"/>
                  <a:pt x="1136012" y="2387046"/>
                  <a:pt x="1138811" y="2386352"/>
                </a:cubicBezTo>
                <a:cubicBezTo>
                  <a:pt x="1140676" y="2387046"/>
                  <a:pt x="1142075" y="2387045"/>
                  <a:pt x="1143475" y="2386351"/>
                </a:cubicBezTo>
                <a:cubicBezTo>
                  <a:pt x="1147206" y="2387508"/>
                  <a:pt x="1150938" y="2388435"/>
                  <a:pt x="1154669" y="2386119"/>
                </a:cubicBezTo>
                <a:cubicBezTo>
                  <a:pt x="1157468" y="2386351"/>
                  <a:pt x="1159801" y="2386352"/>
                  <a:pt x="1162599" y="2386119"/>
                </a:cubicBezTo>
                <a:cubicBezTo>
                  <a:pt x="1165864" y="2387509"/>
                  <a:pt x="1169130" y="2387739"/>
                  <a:pt x="1172395" y="2386352"/>
                </a:cubicBezTo>
                <a:cubicBezTo>
                  <a:pt x="1180792" y="2386120"/>
                  <a:pt x="1189655" y="2385657"/>
                  <a:pt x="1198050" y="2385425"/>
                </a:cubicBezTo>
                <a:cubicBezTo>
                  <a:pt x="1201316" y="2384500"/>
                  <a:pt x="1203648" y="2384499"/>
                  <a:pt x="1205514" y="2385889"/>
                </a:cubicBezTo>
                <a:cubicBezTo>
                  <a:pt x="1206913" y="2385194"/>
                  <a:pt x="1208779" y="2384499"/>
                  <a:pt x="1210645" y="2384269"/>
                </a:cubicBezTo>
                <a:cubicBezTo>
                  <a:pt x="1220907" y="2384269"/>
                  <a:pt x="1231168" y="2383112"/>
                  <a:pt x="1240964" y="2385425"/>
                </a:cubicBezTo>
                <a:cubicBezTo>
                  <a:pt x="1248893" y="2385889"/>
                  <a:pt x="1257290" y="2386120"/>
                  <a:pt x="1265685" y="2386582"/>
                </a:cubicBezTo>
                <a:cubicBezTo>
                  <a:pt x="1292273" y="2391673"/>
                  <a:pt x="1320260" y="2385656"/>
                  <a:pt x="1346848" y="2390054"/>
                </a:cubicBezTo>
                <a:cubicBezTo>
                  <a:pt x="1351513" y="2387740"/>
                  <a:pt x="1359442" y="2388666"/>
                  <a:pt x="1364106" y="2386352"/>
                </a:cubicBezTo>
                <a:cubicBezTo>
                  <a:pt x="1400489" y="2386582"/>
                  <a:pt x="1436873" y="2386583"/>
                  <a:pt x="1473255" y="2386814"/>
                </a:cubicBezTo>
                <a:cubicBezTo>
                  <a:pt x="1476054" y="2386814"/>
                  <a:pt x="1477453" y="2387508"/>
                  <a:pt x="1477920" y="2388434"/>
                </a:cubicBezTo>
                <a:lnTo>
                  <a:pt x="1500309" y="2388434"/>
                </a:lnTo>
                <a:cubicBezTo>
                  <a:pt x="1500309" y="2387508"/>
                  <a:pt x="1501242" y="2386814"/>
                  <a:pt x="1504041" y="2386352"/>
                </a:cubicBezTo>
                <a:cubicBezTo>
                  <a:pt x="1532495" y="2386815"/>
                  <a:pt x="1561414" y="2387971"/>
                  <a:pt x="1589869" y="2385889"/>
                </a:cubicBezTo>
                <a:cubicBezTo>
                  <a:pt x="1593134" y="2384268"/>
                  <a:pt x="1597332" y="2382880"/>
                  <a:pt x="1600597" y="2381260"/>
                </a:cubicBezTo>
                <a:cubicBezTo>
                  <a:pt x="1596866" y="2380335"/>
                  <a:pt x="1593134" y="2379176"/>
                  <a:pt x="1589868" y="2377788"/>
                </a:cubicBezTo>
                <a:cubicBezTo>
                  <a:pt x="1587070" y="2377556"/>
                  <a:pt x="1583805" y="2377556"/>
                  <a:pt x="1581006" y="2377557"/>
                </a:cubicBezTo>
                <a:cubicBezTo>
                  <a:pt x="1548354" y="2379177"/>
                  <a:pt x="1517102" y="2374086"/>
                  <a:pt x="1484917" y="2373392"/>
                </a:cubicBezTo>
                <a:cubicBezTo>
                  <a:pt x="1477920" y="2372234"/>
                  <a:pt x="1470457" y="2371772"/>
                  <a:pt x="1462527" y="2372697"/>
                </a:cubicBezTo>
                <a:cubicBezTo>
                  <a:pt x="1451333" y="2370382"/>
                  <a:pt x="1446085" y="2367374"/>
                  <a:pt x="1444977" y="2363874"/>
                </a:cubicBezTo>
                <a:lnTo>
                  <a:pt x="1452227" y="2352161"/>
                </a:lnTo>
                <a:lnTo>
                  <a:pt x="1461128" y="2348165"/>
                </a:lnTo>
                <a:cubicBezTo>
                  <a:pt x="1462993" y="2345158"/>
                  <a:pt x="1474188" y="2343537"/>
                  <a:pt x="1467192" y="2338909"/>
                </a:cubicBezTo>
                <a:lnTo>
                  <a:pt x="1466725" y="2338677"/>
                </a:lnTo>
                <a:cubicBezTo>
                  <a:pt x="1463460" y="2335668"/>
                  <a:pt x="1454131" y="2336826"/>
                  <a:pt x="1451798" y="2333354"/>
                </a:cubicBezTo>
                <a:cubicBezTo>
                  <a:pt x="1447135" y="2333123"/>
                  <a:pt x="1444802" y="2331039"/>
                  <a:pt x="1441071" y="2330346"/>
                </a:cubicBezTo>
                <a:lnTo>
                  <a:pt x="1442003" y="2328958"/>
                </a:lnTo>
                <a:lnTo>
                  <a:pt x="1427077" y="2328957"/>
                </a:lnTo>
                <a:cubicBezTo>
                  <a:pt x="1423345" y="2326179"/>
                  <a:pt x="1413550" y="2325949"/>
                  <a:pt x="1415415" y="2321088"/>
                </a:cubicBezTo>
                <a:cubicBezTo>
                  <a:pt x="1418681" y="2321321"/>
                  <a:pt x="1421480" y="2321089"/>
                  <a:pt x="1423812" y="2320163"/>
                </a:cubicBezTo>
                <a:cubicBezTo>
                  <a:pt x="1426144" y="2320625"/>
                  <a:pt x="1428943" y="2320858"/>
                  <a:pt x="1431741" y="2321321"/>
                </a:cubicBezTo>
                <a:cubicBezTo>
                  <a:pt x="1432674" y="2320625"/>
                  <a:pt x="1433607" y="2319931"/>
                  <a:pt x="1435473" y="2319237"/>
                </a:cubicBezTo>
                <a:cubicBezTo>
                  <a:pt x="1457863" y="2318543"/>
                  <a:pt x="1480719" y="2318775"/>
                  <a:pt x="1503574" y="2319006"/>
                </a:cubicBezTo>
                <a:cubicBezTo>
                  <a:pt x="1518968" y="2319006"/>
                  <a:pt x="1532494" y="2318774"/>
                  <a:pt x="1534360" y="2309054"/>
                </a:cubicBezTo>
                <a:cubicBezTo>
                  <a:pt x="1536226" y="2307202"/>
                  <a:pt x="1539492" y="2305815"/>
                  <a:pt x="1542757" y="2304426"/>
                </a:cubicBezTo>
                <a:cubicBezTo>
                  <a:pt x="1540890" y="2299335"/>
                  <a:pt x="1546488" y="2299103"/>
                  <a:pt x="1553485" y="2299566"/>
                </a:cubicBezTo>
                <a:cubicBezTo>
                  <a:pt x="1553951" y="2296095"/>
                  <a:pt x="1544155" y="2297251"/>
                  <a:pt x="1542757" y="2294705"/>
                </a:cubicBezTo>
                <a:cubicBezTo>
                  <a:pt x="1542290" y="2294242"/>
                  <a:pt x="1541823" y="2293548"/>
                  <a:pt x="1541357" y="2293086"/>
                </a:cubicBezTo>
                <a:cubicBezTo>
                  <a:pt x="1531561" y="2289845"/>
                  <a:pt x="1537159" y="2284060"/>
                  <a:pt x="1537159" y="2279200"/>
                </a:cubicBezTo>
                <a:cubicBezTo>
                  <a:pt x="1535760" y="2278275"/>
                  <a:pt x="1534360" y="2277349"/>
                  <a:pt x="1533427" y="2276422"/>
                </a:cubicBezTo>
                <a:cubicBezTo>
                  <a:pt x="1524565" y="2275265"/>
                  <a:pt x="1515702" y="2274571"/>
                  <a:pt x="1512437" y="2269017"/>
                </a:cubicBezTo>
                <a:cubicBezTo>
                  <a:pt x="1520834" y="2269249"/>
                  <a:pt x="1529696" y="2269249"/>
                  <a:pt x="1538092" y="2269480"/>
                </a:cubicBezTo>
                <a:lnTo>
                  <a:pt x="1537159" y="2268323"/>
                </a:lnTo>
                <a:cubicBezTo>
                  <a:pt x="1576342" y="2263464"/>
                  <a:pt x="1616923" y="2269712"/>
                  <a:pt x="1656104" y="2264620"/>
                </a:cubicBezTo>
                <a:cubicBezTo>
                  <a:pt x="1715810" y="2266702"/>
                  <a:pt x="1775049" y="2265314"/>
                  <a:pt x="1834755" y="2264158"/>
                </a:cubicBezTo>
                <a:cubicBezTo>
                  <a:pt x="1837553" y="2263001"/>
                  <a:pt x="1840352" y="2262306"/>
                  <a:pt x="1844083" y="2262305"/>
                </a:cubicBezTo>
                <a:cubicBezTo>
                  <a:pt x="1844550" y="2262074"/>
                  <a:pt x="1844550" y="2261612"/>
                  <a:pt x="1844550" y="2261380"/>
                </a:cubicBezTo>
                <a:cubicBezTo>
                  <a:pt x="1844083" y="2261148"/>
                  <a:pt x="1844083" y="2261148"/>
                  <a:pt x="1843617" y="2261149"/>
                </a:cubicBezTo>
                <a:cubicBezTo>
                  <a:pt x="1836621" y="2249115"/>
                  <a:pt x="1813297" y="2255825"/>
                  <a:pt x="1799771" y="2251891"/>
                </a:cubicBezTo>
                <a:cubicBezTo>
                  <a:pt x="1792307" y="2250271"/>
                  <a:pt x="1784378" y="2249808"/>
                  <a:pt x="1776448" y="2250965"/>
                </a:cubicBezTo>
                <a:cubicBezTo>
                  <a:pt x="1769918" y="2249577"/>
                  <a:pt x="1761521" y="2249808"/>
                  <a:pt x="1756391" y="2246800"/>
                </a:cubicBezTo>
                <a:cubicBezTo>
                  <a:pt x="1750794" y="2244718"/>
                  <a:pt x="1743330" y="2245411"/>
                  <a:pt x="1738200" y="2243098"/>
                </a:cubicBezTo>
                <a:cubicBezTo>
                  <a:pt x="1723740" y="2241478"/>
                  <a:pt x="1708813" y="2241478"/>
                  <a:pt x="1694353" y="2243097"/>
                </a:cubicBezTo>
                <a:cubicBezTo>
                  <a:pt x="1642111" y="2245874"/>
                  <a:pt x="1589402" y="2246106"/>
                  <a:pt x="1537159" y="2243097"/>
                </a:cubicBezTo>
                <a:cubicBezTo>
                  <a:pt x="1524098" y="2242866"/>
                  <a:pt x="1510571" y="2242635"/>
                  <a:pt x="1497045" y="2242404"/>
                </a:cubicBezTo>
                <a:cubicBezTo>
                  <a:pt x="1487715" y="2239394"/>
                  <a:pt x="1463460" y="2242171"/>
                  <a:pt x="1476521" y="2229907"/>
                </a:cubicBezTo>
                <a:cubicBezTo>
                  <a:pt x="1479786" y="2228518"/>
                  <a:pt x="1482118" y="2226898"/>
                  <a:pt x="1486316" y="2226204"/>
                </a:cubicBezTo>
                <a:cubicBezTo>
                  <a:pt x="1483984" y="2224584"/>
                  <a:pt x="1509172" y="2221344"/>
                  <a:pt x="1485383" y="2220649"/>
                </a:cubicBezTo>
                <a:cubicBezTo>
                  <a:pt x="1475587" y="2218566"/>
                  <a:pt x="1465326" y="2218335"/>
                  <a:pt x="1455531" y="2220881"/>
                </a:cubicBezTo>
                <a:cubicBezTo>
                  <a:pt x="1361774" y="2216715"/>
                  <a:pt x="1268018" y="2220187"/>
                  <a:pt x="1174261" y="2219028"/>
                </a:cubicBezTo>
                <a:cubicBezTo>
                  <a:pt x="1170529" y="2219029"/>
                  <a:pt x="1167263" y="2219028"/>
                  <a:pt x="1163532" y="2218797"/>
                </a:cubicBezTo>
                <a:cubicBezTo>
                  <a:pt x="1163532" y="2219491"/>
                  <a:pt x="1163066" y="2220417"/>
                  <a:pt x="1162133" y="2221112"/>
                </a:cubicBezTo>
                <a:lnTo>
                  <a:pt x="1110357" y="2221111"/>
                </a:lnTo>
                <a:cubicBezTo>
                  <a:pt x="1108491" y="2220186"/>
                  <a:pt x="1107558" y="2219260"/>
                  <a:pt x="1108024" y="2218334"/>
                </a:cubicBezTo>
                <a:cubicBezTo>
                  <a:pt x="1108492" y="2217409"/>
                  <a:pt x="1108957" y="2216946"/>
                  <a:pt x="1109424" y="2216947"/>
                </a:cubicBezTo>
                <a:cubicBezTo>
                  <a:pt x="1120152" y="2212780"/>
                  <a:pt x="1134612" y="2217409"/>
                  <a:pt x="1145341" y="2213011"/>
                </a:cubicBezTo>
                <a:lnTo>
                  <a:pt x="1145341" y="2213243"/>
                </a:lnTo>
                <a:cubicBezTo>
                  <a:pt x="1148139" y="2213474"/>
                  <a:pt x="1150471" y="2213474"/>
                  <a:pt x="1153270" y="2213706"/>
                </a:cubicBezTo>
                <a:cubicBezTo>
                  <a:pt x="1151404" y="2206531"/>
                  <a:pt x="1147206" y="2200514"/>
                  <a:pt x="1125750" y="2201904"/>
                </a:cubicBezTo>
                <a:cubicBezTo>
                  <a:pt x="1101961" y="2203523"/>
                  <a:pt x="1087501" y="2191951"/>
                  <a:pt x="1066045" y="2190101"/>
                </a:cubicBezTo>
                <a:cubicBezTo>
                  <a:pt x="1066045" y="2190101"/>
                  <a:pt x="1066044" y="2188943"/>
                  <a:pt x="1066511" y="2188480"/>
                </a:cubicBezTo>
                <a:cubicBezTo>
                  <a:pt x="1067444" y="2188017"/>
                  <a:pt x="1068843" y="2187554"/>
                  <a:pt x="1069776" y="2187091"/>
                </a:cubicBezTo>
                <a:cubicBezTo>
                  <a:pt x="1074907" y="2188018"/>
                  <a:pt x="1079571" y="2188017"/>
                  <a:pt x="1084236" y="2186398"/>
                </a:cubicBezTo>
                <a:cubicBezTo>
                  <a:pt x="1095897" y="2183851"/>
                  <a:pt x="1107558" y="2183851"/>
                  <a:pt x="1119220" y="2186398"/>
                </a:cubicBezTo>
                <a:cubicBezTo>
                  <a:pt x="1122019" y="2186398"/>
                  <a:pt x="1125283" y="2186166"/>
                  <a:pt x="1128082" y="2186167"/>
                </a:cubicBezTo>
                <a:cubicBezTo>
                  <a:pt x="1131814" y="2184777"/>
                  <a:pt x="1135546" y="2183157"/>
                  <a:pt x="1140676" y="2182926"/>
                </a:cubicBezTo>
                <a:cubicBezTo>
                  <a:pt x="1143942" y="2184547"/>
                  <a:pt x="1147673" y="2184314"/>
                  <a:pt x="1150938" y="2182927"/>
                </a:cubicBezTo>
                <a:cubicBezTo>
                  <a:pt x="1157935" y="2184084"/>
                  <a:pt x="1165398" y="2185703"/>
                  <a:pt x="1172395" y="2182695"/>
                </a:cubicBezTo>
                <a:lnTo>
                  <a:pt x="1171928" y="2182694"/>
                </a:lnTo>
                <a:cubicBezTo>
                  <a:pt x="1201316" y="2176447"/>
                  <a:pt x="1233034" y="2183620"/>
                  <a:pt x="1262421" y="2178529"/>
                </a:cubicBezTo>
                <a:cubicBezTo>
                  <a:pt x="1275948" y="2179455"/>
                  <a:pt x="1289474" y="2179917"/>
                  <a:pt x="1303002" y="2177835"/>
                </a:cubicBezTo>
                <a:cubicBezTo>
                  <a:pt x="1308599" y="2175520"/>
                  <a:pt x="1314663" y="2175521"/>
                  <a:pt x="1320260" y="2178067"/>
                </a:cubicBezTo>
                <a:cubicBezTo>
                  <a:pt x="1323059" y="2178066"/>
                  <a:pt x="1326324" y="2177834"/>
                  <a:pt x="1329123" y="2177834"/>
                </a:cubicBezTo>
                <a:cubicBezTo>
                  <a:pt x="1345448" y="2173901"/>
                  <a:pt x="1364107" y="2177604"/>
                  <a:pt x="1380432" y="2174131"/>
                </a:cubicBezTo>
                <a:cubicBezTo>
                  <a:pt x="1379966" y="2174132"/>
                  <a:pt x="1383697" y="2173900"/>
                  <a:pt x="1383697" y="2173900"/>
                </a:cubicBezTo>
                <a:cubicBezTo>
                  <a:pt x="1383697" y="2173900"/>
                  <a:pt x="1383697" y="2172050"/>
                  <a:pt x="1383231" y="2172049"/>
                </a:cubicBezTo>
                <a:cubicBezTo>
                  <a:pt x="1381365" y="2171355"/>
                  <a:pt x="1379500" y="2170661"/>
                  <a:pt x="1378099" y="2169734"/>
                </a:cubicBezTo>
                <a:lnTo>
                  <a:pt x="1372503" y="2170429"/>
                </a:lnTo>
                <a:cubicBezTo>
                  <a:pt x="1368305" y="2168578"/>
                  <a:pt x="1362707" y="2168577"/>
                  <a:pt x="1357576" y="2169041"/>
                </a:cubicBezTo>
                <a:cubicBezTo>
                  <a:pt x="1351045" y="2167420"/>
                  <a:pt x="1350579" y="2165337"/>
                  <a:pt x="1352445" y="2163024"/>
                </a:cubicBezTo>
                <a:lnTo>
                  <a:pt x="1348098" y="2160004"/>
                </a:lnTo>
                <a:lnTo>
                  <a:pt x="1348247" y="2160014"/>
                </a:lnTo>
                <a:lnTo>
                  <a:pt x="1347781" y="2159784"/>
                </a:lnTo>
                <a:lnTo>
                  <a:pt x="1348098" y="2160004"/>
                </a:lnTo>
                <a:lnTo>
                  <a:pt x="1333612" y="2158944"/>
                </a:lnTo>
                <a:cubicBezTo>
                  <a:pt x="1328073" y="2159031"/>
                  <a:pt x="1323525" y="2158279"/>
                  <a:pt x="1324924" y="2152840"/>
                </a:cubicBezTo>
                <a:lnTo>
                  <a:pt x="1327257" y="2153303"/>
                </a:lnTo>
                <a:lnTo>
                  <a:pt x="1329123" y="2152377"/>
                </a:lnTo>
                <a:cubicBezTo>
                  <a:pt x="1340784" y="2148213"/>
                  <a:pt x="1356177" y="2151684"/>
                  <a:pt x="1368770" y="2148443"/>
                </a:cubicBezTo>
                <a:cubicBezTo>
                  <a:pt x="1379033" y="2150294"/>
                  <a:pt x="1389295" y="2149600"/>
                  <a:pt x="1399090" y="2147517"/>
                </a:cubicBezTo>
                <a:cubicBezTo>
                  <a:pt x="1402355" y="2146592"/>
                  <a:pt x="1406087" y="2145898"/>
                  <a:pt x="1409819" y="2145898"/>
                </a:cubicBezTo>
                <a:cubicBezTo>
                  <a:pt x="1415415" y="2145897"/>
                  <a:pt x="1421480" y="2145666"/>
                  <a:pt x="1426610" y="2147054"/>
                </a:cubicBezTo>
                <a:cubicBezTo>
                  <a:pt x="1427544" y="2147749"/>
                  <a:pt x="1428943" y="2148212"/>
                  <a:pt x="1430342" y="2148675"/>
                </a:cubicBezTo>
                <a:lnTo>
                  <a:pt x="1459262" y="2148675"/>
                </a:lnTo>
                <a:cubicBezTo>
                  <a:pt x="1455530" y="2150063"/>
                  <a:pt x="1451799" y="2150758"/>
                  <a:pt x="1448534" y="2151221"/>
                </a:cubicBezTo>
                <a:lnTo>
                  <a:pt x="1487178" y="2149505"/>
                </a:lnTo>
                <a:lnTo>
                  <a:pt x="1482117" y="2148212"/>
                </a:lnTo>
                <a:cubicBezTo>
                  <a:pt x="1481651" y="2147286"/>
                  <a:pt x="1482118" y="2146360"/>
                  <a:pt x="1482118" y="2145435"/>
                </a:cubicBezTo>
                <a:cubicBezTo>
                  <a:pt x="1490980" y="2145203"/>
                  <a:pt x="1499377" y="2145203"/>
                  <a:pt x="1507772" y="2145203"/>
                </a:cubicBezTo>
                <a:lnTo>
                  <a:pt x="1507772" y="2145398"/>
                </a:lnTo>
                <a:lnTo>
                  <a:pt x="1524566" y="2144046"/>
                </a:lnTo>
                <a:cubicBezTo>
                  <a:pt x="1527831" y="2143121"/>
                  <a:pt x="1530630" y="2143120"/>
                  <a:pt x="1533428" y="2144047"/>
                </a:cubicBezTo>
                <a:lnTo>
                  <a:pt x="1533172" y="2145064"/>
                </a:lnTo>
                <a:lnTo>
                  <a:pt x="1590802" y="2146823"/>
                </a:lnTo>
                <a:cubicBezTo>
                  <a:pt x="1598264" y="2146823"/>
                  <a:pt x="1605728" y="2147287"/>
                  <a:pt x="1613191" y="2148674"/>
                </a:cubicBezTo>
                <a:cubicBezTo>
                  <a:pt x="1615524" y="2149138"/>
                  <a:pt x="1618322" y="2149601"/>
                  <a:pt x="1620655" y="2149832"/>
                </a:cubicBezTo>
                <a:cubicBezTo>
                  <a:pt x="1622054" y="2150063"/>
                  <a:pt x="1623919" y="2150294"/>
                  <a:pt x="1625319" y="2150527"/>
                </a:cubicBezTo>
                <a:lnTo>
                  <a:pt x="1625319" y="2149600"/>
                </a:lnTo>
                <a:cubicBezTo>
                  <a:pt x="1623453" y="2150064"/>
                  <a:pt x="1621121" y="2150758"/>
                  <a:pt x="1620654" y="2149601"/>
                </a:cubicBezTo>
                <a:cubicBezTo>
                  <a:pt x="1610392" y="2141501"/>
                  <a:pt x="1637447" y="2132475"/>
                  <a:pt x="1617389" y="2124837"/>
                </a:cubicBezTo>
                <a:cubicBezTo>
                  <a:pt x="1614125" y="2122523"/>
                  <a:pt x="1612259" y="2119747"/>
                  <a:pt x="1609459" y="2117432"/>
                </a:cubicBezTo>
                <a:lnTo>
                  <a:pt x="1609459" y="2117663"/>
                </a:lnTo>
                <a:cubicBezTo>
                  <a:pt x="1603395" y="2114886"/>
                  <a:pt x="1603396" y="2112110"/>
                  <a:pt x="1609926" y="2109332"/>
                </a:cubicBezTo>
                <a:cubicBezTo>
                  <a:pt x="1612258" y="2108869"/>
                  <a:pt x="1615057" y="2108174"/>
                  <a:pt x="1617389" y="2107712"/>
                </a:cubicBezTo>
                <a:lnTo>
                  <a:pt x="1620655" y="2106556"/>
                </a:lnTo>
                <a:lnTo>
                  <a:pt x="1616923" y="2105629"/>
                </a:lnTo>
                <a:lnTo>
                  <a:pt x="1616457" y="2105167"/>
                </a:lnTo>
                <a:cubicBezTo>
                  <a:pt x="1613191" y="2101926"/>
                  <a:pt x="1603863" y="2103084"/>
                  <a:pt x="1601063" y="2099843"/>
                </a:cubicBezTo>
                <a:cubicBezTo>
                  <a:pt x="1594999" y="2098223"/>
                  <a:pt x="1588470" y="2098456"/>
                  <a:pt x="1582872" y="2096603"/>
                </a:cubicBezTo>
                <a:cubicBezTo>
                  <a:pt x="1575875" y="2094984"/>
                  <a:pt x="1568411" y="2094521"/>
                  <a:pt x="1560949" y="2095678"/>
                </a:cubicBezTo>
                <a:cubicBezTo>
                  <a:pt x="1541824" y="2093364"/>
                  <a:pt x="1542756" y="2088735"/>
                  <a:pt x="1556284" y="2083181"/>
                </a:cubicBezTo>
                <a:lnTo>
                  <a:pt x="1556749" y="2083180"/>
                </a:lnTo>
                <a:cubicBezTo>
                  <a:pt x="1559082" y="2082256"/>
                  <a:pt x="1559549" y="2081098"/>
                  <a:pt x="1559082" y="2080172"/>
                </a:cubicBezTo>
                <a:cubicBezTo>
                  <a:pt x="1558616" y="2079247"/>
                  <a:pt x="1557684" y="2078784"/>
                  <a:pt x="1557216" y="2078784"/>
                </a:cubicBezTo>
                <a:cubicBezTo>
                  <a:pt x="1547887" y="2076353"/>
                  <a:pt x="1540191" y="2073287"/>
                  <a:pt x="1534361" y="2069526"/>
                </a:cubicBezTo>
                <a:lnTo>
                  <a:pt x="1523290" y="2056783"/>
                </a:lnTo>
                <a:lnTo>
                  <a:pt x="1478535" y="2057111"/>
                </a:lnTo>
                <a:cubicBezTo>
                  <a:pt x="1372650" y="2060583"/>
                  <a:pt x="1266765" y="2057573"/>
                  <a:pt x="1161348" y="2058731"/>
                </a:cubicBezTo>
                <a:cubicBezTo>
                  <a:pt x="1091846" y="2059426"/>
                  <a:pt x="1022346" y="2056186"/>
                  <a:pt x="953311" y="2060583"/>
                </a:cubicBezTo>
                <a:lnTo>
                  <a:pt x="953778" y="2060351"/>
                </a:lnTo>
                <a:cubicBezTo>
                  <a:pt x="922059" y="2064749"/>
                  <a:pt x="890341" y="2063591"/>
                  <a:pt x="858156" y="2061046"/>
                </a:cubicBezTo>
                <a:cubicBezTo>
                  <a:pt x="847893" y="2059657"/>
                  <a:pt x="837632" y="2059194"/>
                  <a:pt x="826903" y="2060351"/>
                </a:cubicBezTo>
                <a:cubicBezTo>
                  <a:pt x="800315" y="2055723"/>
                  <a:pt x="771396" y="2061740"/>
                  <a:pt x="744809" y="2056880"/>
                </a:cubicBezTo>
                <a:cubicBezTo>
                  <a:pt x="719620" y="2053177"/>
                  <a:pt x="694898" y="2049011"/>
                  <a:pt x="668310" y="2051789"/>
                </a:cubicBezTo>
                <a:cubicBezTo>
                  <a:pt x="661312" y="2049936"/>
                  <a:pt x="654317" y="2049474"/>
                  <a:pt x="647319" y="2051557"/>
                </a:cubicBezTo>
                <a:cubicBezTo>
                  <a:pt x="642190" y="2054566"/>
                  <a:pt x="637525" y="2054797"/>
                  <a:pt x="632859" y="2051094"/>
                </a:cubicBezTo>
                <a:cubicBezTo>
                  <a:pt x="621199" y="2048780"/>
                  <a:pt x="608604" y="2050630"/>
                  <a:pt x="596943" y="2049011"/>
                </a:cubicBezTo>
                <a:cubicBezTo>
                  <a:pt x="596010" y="2048549"/>
                  <a:pt x="595077" y="2047854"/>
                  <a:pt x="594144" y="2047391"/>
                </a:cubicBezTo>
                <a:cubicBezTo>
                  <a:pt x="583416" y="2048780"/>
                  <a:pt x="572688" y="2050400"/>
                  <a:pt x="561493" y="2048549"/>
                </a:cubicBezTo>
                <a:cubicBezTo>
                  <a:pt x="553097" y="2048086"/>
                  <a:pt x="544700" y="2047854"/>
                  <a:pt x="536305" y="2047391"/>
                </a:cubicBezTo>
                <a:cubicBezTo>
                  <a:pt x="533506" y="2046466"/>
                  <a:pt x="529308" y="2046003"/>
                  <a:pt x="527442" y="2044383"/>
                </a:cubicBezTo>
                <a:cubicBezTo>
                  <a:pt x="526975" y="2044614"/>
                  <a:pt x="526509" y="2044614"/>
                  <a:pt x="526043" y="2044846"/>
                </a:cubicBezTo>
                <a:cubicBezTo>
                  <a:pt x="510650" y="2045772"/>
                  <a:pt x="496656" y="2044614"/>
                  <a:pt x="488260" y="2037209"/>
                </a:cubicBezTo>
                <a:lnTo>
                  <a:pt x="488260" y="2036746"/>
                </a:lnTo>
                <a:cubicBezTo>
                  <a:pt x="474267" y="2043226"/>
                  <a:pt x="452810" y="2037209"/>
                  <a:pt x="438350" y="2043226"/>
                </a:cubicBezTo>
                <a:cubicBezTo>
                  <a:pt x="436018" y="2042763"/>
                  <a:pt x="433686" y="2042763"/>
                  <a:pt x="431353" y="2043225"/>
                </a:cubicBezTo>
                <a:cubicBezTo>
                  <a:pt x="423890" y="2034662"/>
                  <a:pt x="397303" y="2047391"/>
                  <a:pt x="393105" y="2034894"/>
                </a:cubicBezTo>
                <a:cubicBezTo>
                  <a:pt x="392638" y="2033506"/>
                  <a:pt x="392639" y="2032117"/>
                  <a:pt x="392172" y="2030729"/>
                </a:cubicBezTo>
                <a:cubicBezTo>
                  <a:pt x="389373" y="2030497"/>
                  <a:pt x="387041" y="2029803"/>
                  <a:pt x="385641" y="2028414"/>
                </a:cubicBezTo>
                <a:cubicBezTo>
                  <a:pt x="385176" y="2027952"/>
                  <a:pt x="385175" y="2027489"/>
                  <a:pt x="385175" y="2027257"/>
                </a:cubicBezTo>
                <a:cubicBezTo>
                  <a:pt x="378645" y="2027257"/>
                  <a:pt x="372114" y="2027257"/>
                  <a:pt x="365584" y="2027026"/>
                </a:cubicBezTo>
                <a:cubicBezTo>
                  <a:pt x="366051" y="2027489"/>
                  <a:pt x="366051" y="2027720"/>
                  <a:pt x="366518" y="2028183"/>
                </a:cubicBezTo>
                <a:cubicBezTo>
                  <a:pt x="360453" y="2032117"/>
                  <a:pt x="350658" y="2029803"/>
                  <a:pt x="343195" y="2031192"/>
                </a:cubicBezTo>
                <a:cubicBezTo>
                  <a:pt x="336665" y="2030266"/>
                  <a:pt x="329201" y="2029572"/>
                  <a:pt x="325469" y="2026100"/>
                </a:cubicBezTo>
                <a:cubicBezTo>
                  <a:pt x="328268" y="2025406"/>
                  <a:pt x="330600" y="2024712"/>
                  <a:pt x="333399" y="2024017"/>
                </a:cubicBezTo>
                <a:cubicBezTo>
                  <a:pt x="313808" y="2022166"/>
                  <a:pt x="291419" y="2025174"/>
                  <a:pt x="277891" y="2014760"/>
                </a:cubicBezTo>
                <a:cubicBezTo>
                  <a:pt x="277425" y="2014066"/>
                  <a:pt x="277425" y="2013603"/>
                  <a:pt x="277425" y="2013140"/>
                </a:cubicBezTo>
                <a:lnTo>
                  <a:pt x="246639" y="2012446"/>
                </a:lnTo>
                <a:cubicBezTo>
                  <a:pt x="242907" y="2013603"/>
                  <a:pt x="238710" y="2014992"/>
                  <a:pt x="234979" y="2016380"/>
                </a:cubicBezTo>
                <a:cubicBezTo>
                  <a:pt x="230779" y="2016380"/>
                  <a:pt x="226581" y="2016612"/>
                  <a:pt x="222384" y="2016612"/>
                </a:cubicBezTo>
                <a:cubicBezTo>
                  <a:pt x="215853" y="2014760"/>
                  <a:pt x="207923" y="2015223"/>
                  <a:pt x="202326" y="2012677"/>
                </a:cubicBezTo>
                <a:cubicBezTo>
                  <a:pt x="214920" y="2004809"/>
                  <a:pt x="231246" y="2009205"/>
                  <a:pt x="246640" y="2008974"/>
                </a:cubicBezTo>
                <a:cubicBezTo>
                  <a:pt x="249437" y="2008974"/>
                  <a:pt x="252236" y="2008511"/>
                  <a:pt x="254568" y="2007817"/>
                </a:cubicBezTo>
                <a:cubicBezTo>
                  <a:pt x="262497" y="2008048"/>
                  <a:pt x="270894" y="2008511"/>
                  <a:pt x="278825" y="2008743"/>
                </a:cubicBezTo>
                <a:cubicBezTo>
                  <a:pt x="279291" y="2008280"/>
                  <a:pt x="279757" y="2008048"/>
                  <a:pt x="280223" y="2007586"/>
                </a:cubicBezTo>
                <a:cubicBezTo>
                  <a:pt x="291885" y="2005734"/>
                  <a:pt x="304013" y="2005503"/>
                  <a:pt x="315674" y="2007817"/>
                </a:cubicBezTo>
                <a:cubicBezTo>
                  <a:pt x="343195" y="2009669"/>
                  <a:pt x="370715" y="2010363"/>
                  <a:pt x="398236" y="2008743"/>
                </a:cubicBezTo>
                <a:cubicBezTo>
                  <a:pt x="437417" y="2013603"/>
                  <a:pt x="477532" y="2007354"/>
                  <a:pt x="516714" y="2012214"/>
                </a:cubicBezTo>
                <a:cubicBezTo>
                  <a:pt x="547033" y="2013372"/>
                  <a:pt x="577819" y="2014760"/>
                  <a:pt x="608138" y="2012909"/>
                </a:cubicBezTo>
                <a:cubicBezTo>
                  <a:pt x="647319" y="2017769"/>
                  <a:pt x="687435" y="2011752"/>
                  <a:pt x="726617" y="2016380"/>
                </a:cubicBezTo>
                <a:cubicBezTo>
                  <a:pt x="786323" y="2017537"/>
                  <a:pt x="845561" y="2020314"/>
                  <a:pt x="905266" y="2017074"/>
                </a:cubicBezTo>
                <a:cubicBezTo>
                  <a:pt x="916462" y="2019389"/>
                  <a:pt x="928123" y="2018926"/>
                  <a:pt x="939784" y="2018926"/>
                </a:cubicBezTo>
                <a:lnTo>
                  <a:pt x="1570185" y="2018926"/>
                </a:lnTo>
                <a:lnTo>
                  <a:pt x="1570802" y="2018381"/>
                </a:lnTo>
                <a:cubicBezTo>
                  <a:pt x="1571910" y="2016819"/>
                  <a:pt x="1573310" y="2015373"/>
                  <a:pt x="1577275" y="2014910"/>
                </a:cubicBezTo>
                <a:lnTo>
                  <a:pt x="1582959" y="2012090"/>
                </a:lnTo>
                <a:lnTo>
                  <a:pt x="1577421" y="2012215"/>
                </a:lnTo>
                <a:cubicBezTo>
                  <a:pt x="1569025" y="2009438"/>
                  <a:pt x="1560629" y="2009669"/>
                  <a:pt x="1552233" y="2011983"/>
                </a:cubicBezTo>
                <a:cubicBezTo>
                  <a:pt x="1496259" y="2008048"/>
                  <a:pt x="1439819" y="2011520"/>
                  <a:pt x="1383845" y="2010132"/>
                </a:cubicBezTo>
                <a:cubicBezTo>
                  <a:pt x="1368452" y="2009900"/>
                  <a:pt x="1352127" y="2012909"/>
                  <a:pt x="1337667" y="2007586"/>
                </a:cubicBezTo>
                <a:lnTo>
                  <a:pt x="1338599" y="2007817"/>
                </a:lnTo>
                <a:cubicBezTo>
                  <a:pt x="1333935" y="2005965"/>
                  <a:pt x="1329271" y="2007123"/>
                  <a:pt x="1324605" y="2007585"/>
                </a:cubicBezTo>
                <a:cubicBezTo>
                  <a:pt x="1306414" y="2007817"/>
                  <a:pt x="1288690" y="2007818"/>
                  <a:pt x="1270498" y="2007817"/>
                </a:cubicBezTo>
                <a:cubicBezTo>
                  <a:pt x="1265833" y="2006660"/>
                  <a:pt x="1260701" y="2006661"/>
                  <a:pt x="1255572" y="2007817"/>
                </a:cubicBezTo>
                <a:lnTo>
                  <a:pt x="1227117" y="2007817"/>
                </a:lnTo>
                <a:cubicBezTo>
                  <a:pt x="1173942" y="2002726"/>
                  <a:pt x="1119834" y="2009438"/>
                  <a:pt x="1066658" y="2004345"/>
                </a:cubicBezTo>
                <a:cubicBezTo>
                  <a:pt x="1058262" y="2002957"/>
                  <a:pt x="1049400" y="2002958"/>
                  <a:pt x="1040537" y="2004346"/>
                </a:cubicBezTo>
                <a:cubicBezTo>
                  <a:pt x="1031675" y="2006892"/>
                  <a:pt x="1023279" y="2006661"/>
                  <a:pt x="1014416" y="2004577"/>
                </a:cubicBezTo>
                <a:cubicBezTo>
                  <a:pt x="985496" y="2002032"/>
                  <a:pt x="957043" y="2002726"/>
                  <a:pt x="928123" y="2003883"/>
                </a:cubicBezTo>
                <a:cubicBezTo>
                  <a:pt x="905734" y="1999023"/>
                  <a:pt x="881478" y="2003882"/>
                  <a:pt x="858621" y="2001569"/>
                </a:cubicBezTo>
                <a:cubicBezTo>
                  <a:pt x="857690" y="2000875"/>
                  <a:pt x="857222" y="2000411"/>
                  <a:pt x="856288" y="1999948"/>
                </a:cubicBezTo>
                <a:cubicBezTo>
                  <a:pt x="854424" y="2001568"/>
                  <a:pt x="851624" y="2001568"/>
                  <a:pt x="848361" y="2000181"/>
                </a:cubicBezTo>
                <a:cubicBezTo>
                  <a:pt x="843228" y="1998328"/>
                  <a:pt x="838098" y="1998560"/>
                  <a:pt x="832966" y="1999485"/>
                </a:cubicBezTo>
                <a:cubicBezTo>
                  <a:pt x="825970" y="1997865"/>
                  <a:pt x="818507" y="1997172"/>
                  <a:pt x="811510" y="1999718"/>
                </a:cubicBezTo>
                <a:cubicBezTo>
                  <a:pt x="804979" y="1998560"/>
                  <a:pt x="797982" y="1998097"/>
                  <a:pt x="790986" y="1999485"/>
                </a:cubicBezTo>
                <a:cubicBezTo>
                  <a:pt x="787721" y="1999254"/>
                  <a:pt x="785856" y="1998329"/>
                  <a:pt x="785855" y="1996940"/>
                </a:cubicBezTo>
                <a:cubicBezTo>
                  <a:pt x="784455" y="1997402"/>
                  <a:pt x="783057" y="1997635"/>
                  <a:pt x="781191" y="1997634"/>
                </a:cubicBezTo>
                <a:cubicBezTo>
                  <a:pt x="754136" y="1995320"/>
                  <a:pt x="723817" y="2002957"/>
                  <a:pt x="699563" y="1991386"/>
                </a:cubicBezTo>
                <a:lnTo>
                  <a:pt x="696763" y="1989997"/>
                </a:lnTo>
                <a:lnTo>
                  <a:pt x="693032" y="1990461"/>
                </a:lnTo>
                <a:cubicBezTo>
                  <a:pt x="686501" y="1988840"/>
                  <a:pt x="678106" y="1990229"/>
                  <a:pt x="671109" y="1989072"/>
                </a:cubicBezTo>
                <a:cubicBezTo>
                  <a:pt x="648253" y="1993701"/>
                  <a:pt x="625863" y="1987915"/>
                  <a:pt x="603007" y="1986758"/>
                </a:cubicBezTo>
                <a:cubicBezTo>
                  <a:pt x="599743" y="1988145"/>
                  <a:pt x="596943" y="1989766"/>
                  <a:pt x="594144" y="1991154"/>
                </a:cubicBezTo>
                <a:cubicBezTo>
                  <a:pt x="588547" y="1990923"/>
                  <a:pt x="583417" y="1990461"/>
                  <a:pt x="577818" y="1990228"/>
                </a:cubicBezTo>
                <a:cubicBezTo>
                  <a:pt x="571755" y="1990460"/>
                  <a:pt x="566157" y="1990691"/>
                  <a:pt x="560094" y="1990923"/>
                </a:cubicBezTo>
                <a:cubicBezTo>
                  <a:pt x="549366" y="1986758"/>
                  <a:pt x="535838" y="1990460"/>
                  <a:pt x="524643" y="1987452"/>
                </a:cubicBezTo>
                <a:cubicBezTo>
                  <a:pt x="522311" y="1986758"/>
                  <a:pt x="519513" y="1986525"/>
                  <a:pt x="516714" y="1986526"/>
                </a:cubicBezTo>
                <a:cubicBezTo>
                  <a:pt x="514382" y="1985831"/>
                  <a:pt x="512983" y="1984444"/>
                  <a:pt x="513449" y="1983054"/>
                </a:cubicBezTo>
                <a:cubicBezTo>
                  <a:pt x="511583" y="1982823"/>
                  <a:pt x="509251" y="1982591"/>
                  <a:pt x="506919" y="1982591"/>
                </a:cubicBezTo>
                <a:cubicBezTo>
                  <a:pt x="510650" y="1974028"/>
                  <a:pt x="523245" y="1979352"/>
                  <a:pt x="532107" y="1978657"/>
                </a:cubicBezTo>
                <a:lnTo>
                  <a:pt x="551698" y="1978657"/>
                </a:lnTo>
                <a:cubicBezTo>
                  <a:pt x="559627" y="1977038"/>
                  <a:pt x="568023" y="1977268"/>
                  <a:pt x="576419" y="1978425"/>
                </a:cubicBezTo>
                <a:cubicBezTo>
                  <a:pt x="590413" y="1978195"/>
                  <a:pt x="604406" y="1978194"/>
                  <a:pt x="618400" y="1977964"/>
                </a:cubicBezTo>
                <a:cubicBezTo>
                  <a:pt x="610470" y="1977037"/>
                  <a:pt x="603473" y="1975417"/>
                  <a:pt x="596477" y="1973565"/>
                </a:cubicBezTo>
                <a:cubicBezTo>
                  <a:pt x="595077" y="1972640"/>
                  <a:pt x="593211" y="1972177"/>
                  <a:pt x="591812" y="1971714"/>
                </a:cubicBezTo>
                <a:cubicBezTo>
                  <a:pt x="589947" y="1972178"/>
                  <a:pt x="588547" y="1971945"/>
                  <a:pt x="587148" y="1971021"/>
                </a:cubicBezTo>
                <a:cubicBezTo>
                  <a:pt x="583417" y="1971021"/>
                  <a:pt x="579218" y="1971945"/>
                  <a:pt x="575020" y="1973334"/>
                </a:cubicBezTo>
                <a:cubicBezTo>
                  <a:pt x="536305" y="1975649"/>
                  <a:pt x="501322" y="1964309"/>
                  <a:pt x="462606" y="1965466"/>
                </a:cubicBezTo>
                <a:cubicBezTo>
                  <a:pt x="462606" y="1965235"/>
                  <a:pt x="462138" y="1964771"/>
                  <a:pt x="462138" y="1964540"/>
                </a:cubicBezTo>
                <a:cubicBezTo>
                  <a:pt x="453743" y="1965466"/>
                  <a:pt x="445346" y="1966160"/>
                  <a:pt x="436951" y="1964077"/>
                </a:cubicBezTo>
                <a:lnTo>
                  <a:pt x="438816" y="1965003"/>
                </a:lnTo>
                <a:lnTo>
                  <a:pt x="437884" y="1966160"/>
                </a:lnTo>
                <a:cubicBezTo>
                  <a:pt x="435085" y="1965928"/>
                  <a:pt x="431819" y="1965928"/>
                  <a:pt x="428555" y="1965698"/>
                </a:cubicBezTo>
                <a:cubicBezTo>
                  <a:pt x="422957" y="1967085"/>
                  <a:pt x="417359" y="1967085"/>
                  <a:pt x="411761" y="1965928"/>
                </a:cubicBezTo>
                <a:cubicBezTo>
                  <a:pt x="405698" y="1965234"/>
                  <a:pt x="400100" y="1964540"/>
                  <a:pt x="394503" y="1963845"/>
                </a:cubicBezTo>
                <a:cubicBezTo>
                  <a:pt x="385641" y="1964077"/>
                  <a:pt x="376778" y="1964541"/>
                  <a:pt x="367916" y="1964772"/>
                </a:cubicBezTo>
                <a:cubicBezTo>
                  <a:pt x="367916" y="1958755"/>
                  <a:pt x="380977" y="1959681"/>
                  <a:pt x="386574" y="1956671"/>
                </a:cubicBezTo>
                <a:cubicBezTo>
                  <a:pt x="390772" y="1956672"/>
                  <a:pt x="394970" y="1956904"/>
                  <a:pt x="399168" y="1956904"/>
                </a:cubicBezTo>
                <a:cubicBezTo>
                  <a:pt x="400101" y="1958061"/>
                  <a:pt x="401500" y="1959217"/>
                  <a:pt x="402433" y="1960375"/>
                </a:cubicBezTo>
                <a:cubicBezTo>
                  <a:pt x="414094" y="1959217"/>
                  <a:pt x="425756" y="1958987"/>
                  <a:pt x="437416" y="1960837"/>
                </a:cubicBezTo>
                <a:cubicBezTo>
                  <a:pt x="445813" y="1959218"/>
                  <a:pt x="454210" y="1959449"/>
                  <a:pt x="462606" y="1960605"/>
                </a:cubicBezTo>
                <a:cubicBezTo>
                  <a:pt x="463539" y="1959911"/>
                  <a:pt x="464938" y="1959449"/>
                  <a:pt x="466338" y="1958754"/>
                </a:cubicBezTo>
                <a:cubicBezTo>
                  <a:pt x="494791" y="1958754"/>
                  <a:pt x="522778" y="1956904"/>
                  <a:pt x="550765" y="1959911"/>
                </a:cubicBezTo>
                <a:cubicBezTo>
                  <a:pt x="613735" y="1963383"/>
                  <a:pt x="676240" y="1962921"/>
                  <a:pt x="739211" y="1961068"/>
                </a:cubicBezTo>
                <a:cubicBezTo>
                  <a:pt x="743409" y="1960838"/>
                  <a:pt x="745274" y="1961531"/>
                  <a:pt x="744808" y="1962920"/>
                </a:cubicBezTo>
                <a:cubicBezTo>
                  <a:pt x="745740" y="1962689"/>
                  <a:pt x="746673" y="1962688"/>
                  <a:pt x="747607" y="1962689"/>
                </a:cubicBezTo>
                <a:cubicBezTo>
                  <a:pt x="767198" y="1962226"/>
                  <a:pt x="786322" y="1963615"/>
                  <a:pt x="805446" y="1961764"/>
                </a:cubicBezTo>
                <a:cubicBezTo>
                  <a:pt x="814309" y="1961068"/>
                  <a:pt x="823638" y="1960606"/>
                  <a:pt x="832500" y="1960375"/>
                </a:cubicBezTo>
                <a:cubicBezTo>
                  <a:pt x="826902" y="1960375"/>
                  <a:pt x="821772" y="1960374"/>
                  <a:pt x="816174" y="1959911"/>
                </a:cubicBezTo>
                <a:cubicBezTo>
                  <a:pt x="811510" y="1959217"/>
                  <a:pt x="807778" y="1958060"/>
                  <a:pt x="804513" y="1956671"/>
                </a:cubicBezTo>
                <a:cubicBezTo>
                  <a:pt x="791919" y="1954821"/>
                  <a:pt x="778392" y="1954821"/>
                  <a:pt x="765332" y="1955746"/>
                </a:cubicBezTo>
                <a:cubicBezTo>
                  <a:pt x="758568" y="1954125"/>
                  <a:pt x="756002" y="1952216"/>
                  <a:pt x="756060" y="1950162"/>
                </a:cubicBezTo>
                <a:lnTo>
                  <a:pt x="762315" y="1943929"/>
                </a:lnTo>
                <a:lnTo>
                  <a:pt x="769937" y="1941311"/>
                </a:lnTo>
                <a:cubicBezTo>
                  <a:pt x="773261" y="1940818"/>
                  <a:pt x="776759" y="1940471"/>
                  <a:pt x="779325" y="1939314"/>
                </a:cubicBezTo>
                <a:lnTo>
                  <a:pt x="778858" y="1939314"/>
                </a:lnTo>
                <a:cubicBezTo>
                  <a:pt x="780724" y="1938157"/>
                  <a:pt x="781657" y="1937000"/>
                  <a:pt x="780724" y="1936074"/>
                </a:cubicBezTo>
                <a:cubicBezTo>
                  <a:pt x="779791" y="1935148"/>
                  <a:pt x="778859" y="1934687"/>
                  <a:pt x="778392" y="1934686"/>
                </a:cubicBezTo>
                <a:cubicBezTo>
                  <a:pt x="774193" y="1931908"/>
                  <a:pt x="765331" y="1932834"/>
                  <a:pt x="760667" y="1930521"/>
                </a:cubicBezTo>
                <a:cubicBezTo>
                  <a:pt x="758801" y="1931909"/>
                  <a:pt x="756002" y="1932140"/>
                  <a:pt x="752738" y="1931214"/>
                </a:cubicBezTo>
                <a:cubicBezTo>
                  <a:pt x="745274" y="1930752"/>
                  <a:pt x="737344" y="1930057"/>
                  <a:pt x="729882" y="1929595"/>
                </a:cubicBezTo>
                <a:cubicBezTo>
                  <a:pt x="737811" y="1924041"/>
                  <a:pt x="748540" y="1924041"/>
                  <a:pt x="760200" y="1925892"/>
                </a:cubicBezTo>
                <a:cubicBezTo>
                  <a:pt x="762066" y="1924734"/>
                  <a:pt x="764865" y="1924272"/>
                  <a:pt x="768130" y="1924041"/>
                </a:cubicBezTo>
                <a:cubicBezTo>
                  <a:pt x="792618" y="1921610"/>
                  <a:pt x="818945" y="1926471"/>
                  <a:pt x="843368" y="1923585"/>
                </a:cubicBezTo>
                <a:lnTo>
                  <a:pt x="866648" y="1917655"/>
                </a:lnTo>
                <a:lnTo>
                  <a:pt x="866551" y="1917792"/>
                </a:lnTo>
                <a:lnTo>
                  <a:pt x="867019" y="1917560"/>
                </a:lnTo>
                <a:lnTo>
                  <a:pt x="866648" y="1917655"/>
                </a:lnTo>
                <a:lnTo>
                  <a:pt x="871392" y="1910994"/>
                </a:lnTo>
                <a:cubicBezTo>
                  <a:pt x="871100" y="1908767"/>
                  <a:pt x="869117" y="1906568"/>
                  <a:pt x="866086" y="1904369"/>
                </a:cubicBezTo>
                <a:cubicBezTo>
                  <a:pt x="832035" y="1901591"/>
                  <a:pt x="797983" y="1904137"/>
                  <a:pt x="763932" y="1903906"/>
                </a:cubicBezTo>
                <a:cubicBezTo>
                  <a:pt x="759267" y="1902749"/>
                  <a:pt x="754603" y="1902518"/>
                  <a:pt x="749939" y="1903907"/>
                </a:cubicBezTo>
                <a:cubicBezTo>
                  <a:pt x="684636" y="1902518"/>
                  <a:pt x="618866" y="1902517"/>
                  <a:pt x="553097" y="1904138"/>
                </a:cubicBezTo>
                <a:cubicBezTo>
                  <a:pt x="532573" y="1898814"/>
                  <a:pt x="509718" y="1905063"/>
                  <a:pt x="489193" y="1900203"/>
                </a:cubicBezTo>
                <a:cubicBezTo>
                  <a:pt x="466803" y="1904369"/>
                  <a:pt x="450945" y="1897195"/>
                  <a:pt x="433685" y="1892566"/>
                </a:cubicBezTo>
                <a:lnTo>
                  <a:pt x="427155" y="1892567"/>
                </a:lnTo>
                <a:cubicBezTo>
                  <a:pt x="421558" y="1894880"/>
                  <a:pt x="416426" y="1897427"/>
                  <a:pt x="411295" y="1899741"/>
                </a:cubicBezTo>
                <a:lnTo>
                  <a:pt x="411762" y="1899740"/>
                </a:lnTo>
                <a:cubicBezTo>
                  <a:pt x="409430" y="1901129"/>
                  <a:pt x="406164" y="1901129"/>
                  <a:pt x="403366" y="1899971"/>
                </a:cubicBezTo>
                <a:cubicBezTo>
                  <a:pt x="396835" y="1895111"/>
                  <a:pt x="384707" y="1899509"/>
                  <a:pt x="377244" y="1896037"/>
                </a:cubicBezTo>
                <a:cubicBezTo>
                  <a:pt x="374446" y="1896037"/>
                  <a:pt x="371181" y="1895806"/>
                  <a:pt x="368382" y="1895807"/>
                </a:cubicBezTo>
                <a:cubicBezTo>
                  <a:pt x="366516" y="1896731"/>
                  <a:pt x="364184" y="1897426"/>
                  <a:pt x="361385" y="1897657"/>
                </a:cubicBezTo>
                <a:cubicBezTo>
                  <a:pt x="361386" y="1898584"/>
                  <a:pt x="360919" y="1899509"/>
                  <a:pt x="359519" y="1900203"/>
                </a:cubicBezTo>
                <a:lnTo>
                  <a:pt x="331533" y="1899510"/>
                </a:lnTo>
                <a:lnTo>
                  <a:pt x="318472" y="1899509"/>
                </a:lnTo>
                <a:cubicBezTo>
                  <a:pt x="317073" y="1897889"/>
                  <a:pt x="313807" y="1896963"/>
                  <a:pt x="311475" y="1895575"/>
                </a:cubicBezTo>
                <a:cubicBezTo>
                  <a:pt x="310076" y="1895575"/>
                  <a:pt x="309143" y="1895807"/>
                  <a:pt x="307744" y="1895806"/>
                </a:cubicBezTo>
                <a:cubicBezTo>
                  <a:pt x="300747" y="1896500"/>
                  <a:pt x="294683" y="1898120"/>
                  <a:pt x="288619" y="1899971"/>
                </a:cubicBezTo>
                <a:lnTo>
                  <a:pt x="263898" y="1899972"/>
                </a:lnTo>
                <a:cubicBezTo>
                  <a:pt x="255035" y="1897194"/>
                  <a:pt x="242907" y="1897426"/>
                  <a:pt x="235444" y="1893260"/>
                </a:cubicBezTo>
                <a:cubicBezTo>
                  <a:pt x="234045" y="1893029"/>
                  <a:pt x="233112" y="1892566"/>
                  <a:pt x="232179" y="1892103"/>
                </a:cubicBezTo>
                <a:cubicBezTo>
                  <a:pt x="231246" y="1892104"/>
                  <a:pt x="230314" y="1892335"/>
                  <a:pt x="229380" y="1892334"/>
                </a:cubicBezTo>
                <a:cubicBezTo>
                  <a:pt x="229381" y="1893492"/>
                  <a:pt x="228914" y="1894649"/>
                  <a:pt x="228447" y="1895807"/>
                </a:cubicBezTo>
                <a:cubicBezTo>
                  <a:pt x="224715" y="1894186"/>
                  <a:pt x="220518" y="1892797"/>
                  <a:pt x="216786" y="1891178"/>
                </a:cubicBezTo>
                <a:lnTo>
                  <a:pt x="219118" y="1890946"/>
                </a:lnTo>
                <a:lnTo>
                  <a:pt x="221451" y="1891177"/>
                </a:lnTo>
                <a:cubicBezTo>
                  <a:pt x="220518" y="1890021"/>
                  <a:pt x="219585" y="1889095"/>
                  <a:pt x="218652" y="1888170"/>
                </a:cubicBezTo>
                <a:lnTo>
                  <a:pt x="215853" y="1888863"/>
                </a:lnTo>
                <a:cubicBezTo>
                  <a:pt x="212122" y="1888863"/>
                  <a:pt x="208856" y="1888863"/>
                  <a:pt x="205125" y="1888632"/>
                </a:cubicBezTo>
                <a:cubicBezTo>
                  <a:pt x="198595" y="1887937"/>
                  <a:pt x="191598" y="1887475"/>
                  <a:pt x="185068" y="1887012"/>
                </a:cubicBezTo>
                <a:cubicBezTo>
                  <a:pt x="179003" y="1887011"/>
                  <a:pt x="173407" y="1887243"/>
                  <a:pt x="167342" y="1887243"/>
                </a:cubicBezTo>
                <a:cubicBezTo>
                  <a:pt x="166876" y="1889789"/>
                  <a:pt x="165944" y="1892567"/>
                  <a:pt x="165477" y="1895111"/>
                </a:cubicBezTo>
                <a:cubicBezTo>
                  <a:pt x="159880" y="1893724"/>
                  <a:pt x="143088" y="1900667"/>
                  <a:pt x="149617" y="1890020"/>
                </a:cubicBezTo>
                <a:cubicBezTo>
                  <a:pt x="151483" y="1889790"/>
                  <a:pt x="152883" y="1889326"/>
                  <a:pt x="154283" y="1888632"/>
                </a:cubicBezTo>
                <a:cubicBezTo>
                  <a:pt x="152883" y="1888632"/>
                  <a:pt x="151017" y="1888400"/>
                  <a:pt x="149618" y="1887938"/>
                </a:cubicBezTo>
                <a:cubicBezTo>
                  <a:pt x="130960" y="1886550"/>
                  <a:pt x="122097" y="1873589"/>
                  <a:pt x="98775" y="1877987"/>
                </a:cubicBezTo>
                <a:lnTo>
                  <a:pt x="95510" y="1876829"/>
                </a:lnTo>
                <a:lnTo>
                  <a:pt x="96909" y="1875441"/>
                </a:lnTo>
                <a:cubicBezTo>
                  <a:pt x="94110" y="1875673"/>
                  <a:pt x="91310" y="1875672"/>
                  <a:pt x="88978" y="1874977"/>
                </a:cubicBezTo>
                <a:cubicBezTo>
                  <a:pt x="80117" y="1873820"/>
                  <a:pt x="70788" y="1873820"/>
                  <a:pt x="61924" y="1875209"/>
                </a:cubicBezTo>
                <a:cubicBezTo>
                  <a:pt x="58194" y="1875672"/>
                  <a:pt x="55395" y="1875440"/>
                  <a:pt x="53063" y="1874284"/>
                </a:cubicBezTo>
                <a:cubicBezTo>
                  <a:pt x="50731" y="1875673"/>
                  <a:pt x="48398" y="1875672"/>
                  <a:pt x="45134" y="1874515"/>
                </a:cubicBezTo>
                <a:cubicBezTo>
                  <a:pt x="39069" y="1873358"/>
                  <a:pt x="33005" y="1873358"/>
                  <a:pt x="26940" y="1874977"/>
                </a:cubicBezTo>
                <a:cubicBezTo>
                  <a:pt x="24142" y="1875672"/>
                  <a:pt x="21343" y="1876829"/>
                  <a:pt x="19011" y="1878218"/>
                </a:cubicBezTo>
                <a:lnTo>
                  <a:pt x="10149" y="1878218"/>
                </a:lnTo>
                <a:cubicBezTo>
                  <a:pt x="7816" y="1876829"/>
                  <a:pt x="4550" y="1875440"/>
                  <a:pt x="1286" y="1874052"/>
                </a:cubicBezTo>
                <a:cubicBezTo>
                  <a:pt x="-3379" y="1868729"/>
                  <a:pt x="5483" y="1867572"/>
                  <a:pt x="14346" y="1870118"/>
                </a:cubicBezTo>
                <a:cubicBezTo>
                  <a:pt x="37668" y="1870117"/>
                  <a:pt x="60526" y="1870350"/>
                  <a:pt x="83382" y="1870349"/>
                </a:cubicBezTo>
                <a:cubicBezTo>
                  <a:pt x="170608" y="1867803"/>
                  <a:pt x="257368" y="1869192"/>
                  <a:pt x="344593" y="1869424"/>
                </a:cubicBezTo>
                <a:cubicBezTo>
                  <a:pt x="475200" y="1869655"/>
                  <a:pt x="605806" y="1870580"/>
                  <a:pt x="736412" y="1871044"/>
                </a:cubicBezTo>
                <a:cubicBezTo>
                  <a:pt x="747606" y="1871044"/>
                  <a:pt x="759267" y="1870350"/>
                  <a:pt x="770929" y="1870117"/>
                </a:cubicBezTo>
                <a:cubicBezTo>
                  <a:pt x="773727" y="1870349"/>
                  <a:pt x="775127" y="1871043"/>
                  <a:pt x="775126" y="1871969"/>
                </a:cubicBezTo>
                <a:cubicBezTo>
                  <a:pt x="819440" y="1871969"/>
                  <a:pt x="863753" y="1872200"/>
                  <a:pt x="908066" y="1871738"/>
                </a:cubicBezTo>
                <a:cubicBezTo>
                  <a:pt x="920660" y="1871506"/>
                  <a:pt x="938385" y="1875672"/>
                  <a:pt x="943516" y="1865027"/>
                </a:cubicBezTo>
                <a:lnTo>
                  <a:pt x="943516" y="1864100"/>
                </a:lnTo>
                <a:cubicBezTo>
                  <a:pt x="942583" y="1863869"/>
                  <a:pt x="941650" y="1863870"/>
                  <a:pt x="940717" y="1863637"/>
                </a:cubicBezTo>
                <a:cubicBezTo>
                  <a:pt x="941650" y="1862480"/>
                  <a:pt x="940717" y="1861555"/>
                  <a:pt x="938385" y="1860861"/>
                </a:cubicBezTo>
                <a:cubicBezTo>
                  <a:pt x="934187" y="1858083"/>
                  <a:pt x="935120" y="1854380"/>
                  <a:pt x="930456" y="1851835"/>
                </a:cubicBezTo>
                <a:cubicBezTo>
                  <a:pt x="924858" y="1849984"/>
                  <a:pt x="918794" y="1849983"/>
                  <a:pt x="913197" y="1851835"/>
                </a:cubicBezTo>
                <a:cubicBezTo>
                  <a:pt x="904801" y="1855306"/>
                  <a:pt x="895939" y="1854612"/>
                  <a:pt x="887076" y="1852298"/>
                </a:cubicBezTo>
                <a:lnTo>
                  <a:pt x="878213" y="1852297"/>
                </a:lnTo>
                <a:cubicBezTo>
                  <a:pt x="873548" y="1853918"/>
                  <a:pt x="868883" y="1854380"/>
                  <a:pt x="864218" y="1852992"/>
                </a:cubicBezTo>
                <a:cubicBezTo>
                  <a:pt x="854424" y="1855074"/>
                  <a:pt x="842763" y="1852760"/>
                  <a:pt x="833899" y="1856232"/>
                </a:cubicBezTo>
                <a:cubicBezTo>
                  <a:pt x="828770" y="1856001"/>
                  <a:pt x="824104" y="1856000"/>
                  <a:pt x="818973" y="1856000"/>
                </a:cubicBezTo>
                <a:cubicBezTo>
                  <a:pt x="813377" y="1854150"/>
                  <a:pt x="804979" y="1854843"/>
                  <a:pt x="800782" y="1851604"/>
                </a:cubicBezTo>
                <a:cubicBezTo>
                  <a:pt x="797049" y="1850677"/>
                  <a:pt x="794251" y="1849057"/>
                  <a:pt x="790986" y="1847901"/>
                </a:cubicBezTo>
                <a:lnTo>
                  <a:pt x="791919" y="1847206"/>
                </a:lnTo>
                <a:cubicBezTo>
                  <a:pt x="788653" y="1847900"/>
                  <a:pt x="784922" y="1848363"/>
                  <a:pt x="781657" y="1849058"/>
                </a:cubicBezTo>
                <a:cubicBezTo>
                  <a:pt x="780258" y="1849058"/>
                  <a:pt x="778391" y="1849289"/>
                  <a:pt x="776993" y="1849521"/>
                </a:cubicBezTo>
                <a:cubicBezTo>
                  <a:pt x="776526" y="1849290"/>
                  <a:pt x="776059" y="1849289"/>
                  <a:pt x="775594" y="1849289"/>
                </a:cubicBezTo>
                <a:cubicBezTo>
                  <a:pt x="775593" y="1850447"/>
                  <a:pt x="774661" y="1851141"/>
                  <a:pt x="772795" y="1851834"/>
                </a:cubicBezTo>
                <a:cubicBezTo>
                  <a:pt x="767197" y="1852066"/>
                  <a:pt x="761133" y="1852066"/>
                  <a:pt x="755536" y="1852066"/>
                </a:cubicBezTo>
                <a:cubicBezTo>
                  <a:pt x="753670" y="1851140"/>
                  <a:pt x="752737" y="1849983"/>
                  <a:pt x="753203" y="1848826"/>
                </a:cubicBezTo>
                <a:cubicBezTo>
                  <a:pt x="753670" y="1848594"/>
                  <a:pt x="753670" y="1848594"/>
                  <a:pt x="753670" y="1848364"/>
                </a:cubicBezTo>
                <a:lnTo>
                  <a:pt x="753203" y="1848363"/>
                </a:lnTo>
                <a:lnTo>
                  <a:pt x="747607" y="1849058"/>
                </a:lnTo>
                <a:cubicBezTo>
                  <a:pt x="743875" y="1849521"/>
                  <a:pt x="741076" y="1849058"/>
                  <a:pt x="738278" y="1847901"/>
                </a:cubicBezTo>
                <a:cubicBezTo>
                  <a:pt x="735945" y="1846512"/>
                  <a:pt x="735012" y="1845123"/>
                  <a:pt x="735012" y="1843503"/>
                </a:cubicBezTo>
                <a:lnTo>
                  <a:pt x="721952" y="1843503"/>
                </a:lnTo>
                <a:cubicBezTo>
                  <a:pt x="719152" y="1845817"/>
                  <a:pt x="714488" y="1846512"/>
                  <a:pt x="709357" y="1847206"/>
                </a:cubicBezTo>
                <a:cubicBezTo>
                  <a:pt x="695831" y="1847207"/>
                  <a:pt x="682304" y="1847438"/>
                  <a:pt x="668776" y="1847669"/>
                </a:cubicBezTo>
                <a:cubicBezTo>
                  <a:pt x="667844" y="1846513"/>
                  <a:pt x="667843" y="1845354"/>
                  <a:pt x="668310" y="1844198"/>
                </a:cubicBezTo>
                <a:lnTo>
                  <a:pt x="667377" y="1844197"/>
                </a:lnTo>
                <a:lnTo>
                  <a:pt x="667843" y="1843967"/>
                </a:lnTo>
                <a:cubicBezTo>
                  <a:pt x="665978" y="1844661"/>
                  <a:pt x="663646" y="1844661"/>
                  <a:pt x="661780" y="1844198"/>
                </a:cubicBezTo>
                <a:cubicBezTo>
                  <a:pt x="661780" y="1845587"/>
                  <a:pt x="660847" y="1846512"/>
                  <a:pt x="659447" y="1847669"/>
                </a:cubicBezTo>
                <a:cubicBezTo>
                  <a:pt x="653850" y="1847900"/>
                  <a:pt x="647786" y="1848132"/>
                  <a:pt x="642188" y="1848363"/>
                </a:cubicBezTo>
                <a:cubicBezTo>
                  <a:pt x="636125" y="1849983"/>
                  <a:pt x="630527" y="1850214"/>
                  <a:pt x="624930" y="1847900"/>
                </a:cubicBezTo>
                <a:cubicBezTo>
                  <a:pt x="623064" y="1846974"/>
                  <a:pt x="620732" y="1846743"/>
                  <a:pt x="618400" y="1847206"/>
                </a:cubicBezTo>
                <a:cubicBezTo>
                  <a:pt x="614202" y="1846743"/>
                  <a:pt x="612336" y="1845817"/>
                  <a:pt x="613269" y="1844893"/>
                </a:cubicBezTo>
                <a:cubicBezTo>
                  <a:pt x="602541" y="1845124"/>
                  <a:pt x="592279" y="1847207"/>
                  <a:pt x="581550" y="1847900"/>
                </a:cubicBezTo>
                <a:cubicBezTo>
                  <a:pt x="569889" y="1847901"/>
                  <a:pt x="558694" y="1847669"/>
                  <a:pt x="547033" y="1847437"/>
                </a:cubicBezTo>
                <a:cubicBezTo>
                  <a:pt x="544234" y="1847206"/>
                  <a:pt x="542835" y="1846512"/>
                  <a:pt x="543302" y="1845587"/>
                </a:cubicBezTo>
                <a:cubicBezTo>
                  <a:pt x="543302" y="1845355"/>
                  <a:pt x="543768" y="1845123"/>
                  <a:pt x="543768" y="1844892"/>
                </a:cubicBezTo>
                <a:cubicBezTo>
                  <a:pt x="538637" y="1845586"/>
                  <a:pt x="532574" y="1845355"/>
                  <a:pt x="528842" y="1847669"/>
                </a:cubicBezTo>
                <a:lnTo>
                  <a:pt x="520446" y="1847670"/>
                </a:lnTo>
                <a:cubicBezTo>
                  <a:pt x="511584" y="1844661"/>
                  <a:pt x="502720" y="1844429"/>
                  <a:pt x="493858" y="1847670"/>
                </a:cubicBezTo>
                <a:lnTo>
                  <a:pt x="484529" y="1847670"/>
                </a:lnTo>
                <a:cubicBezTo>
                  <a:pt x="477999" y="1843272"/>
                  <a:pt x="465871" y="1847206"/>
                  <a:pt x="458874" y="1843272"/>
                </a:cubicBezTo>
                <a:cubicBezTo>
                  <a:pt x="457008" y="1842577"/>
                  <a:pt x="454676" y="1842577"/>
                  <a:pt x="452344" y="1842809"/>
                </a:cubicBezTo>
                <a:cubicBezTo>
                  <a:pt x="449545" y="1842114"/>
                  <a:pt x="448145" y="1841190"/>
                  <a:pt x="448145" y="1840032"/>
                </a:cubicBezTo>
                <a:lnTo>
                  <a:pt x="448145" y="1839338"/>
                </a:lnTo>
                <a:cubicBezTo>
                  <a:pt x="445347" y="1839801"/>
                  <a:pt x="443015" y="1839107"/>
                  <a:pt x="442081" y="1837486"/>
                </a:cubicBezTo>
                <a:lnTo>
                  <a:pt x="442549" y="1835403"/>
                </a:lnTo>
                <a:cubicBezTo>
                  <a:pt x="456074" y="1832626"/>
                  <a:pt x="470068" y="1834247"/>
                  <a:pt x="484063" y="1834710"/>
                </a:cubicBezTo>
                <a:cubicBezTo>
                  <a:pt x="493391" y="1834246"/>
                  <a:pt x="502255" y="1833784"/>
                  <a:pt x="511583" y="1833320"/>
                </a:cubicBezTo>
                <a:cubicBezTo>
                  <a:pt x="514848" y="1832396"/>
                  <a:pt x="518580" y="1832164"/>
                  <a:pt x="522311" y="1832395"/>
                </a:cubicBezTo>
                <a:cubicBezTo>
                  <a:pt x="526510" y="1832857"/>
                  <a:pt x="531174" y="1833552"/>
                  <a:pt x="535372" y="1834247"/>
                </a:cubicBezTo>
                <a:lnTo>
                  <a:pt x="545167" y="1834247"/>
                </a:lnTo>
                <a:cubicBezTo>
                  <a:pt x="545167" y="1833783"/>
                  <a:pt x="546100" y="1833089"/>
                  <a:pt x="547034" y="1832627"/>
                </a:cubicBezTo>
                <a:cubicBezTo>
                  <a:pt x="556362" y="1829386"/>
                  <a:pt x="567091" y="1829850"/>
                  <a:pt x="577352" y="1830543"/>
                </a:cubicBezTo>
                <a:cubicBezTo>
                  <a:pt x="580618" y="1830775"/>
                  <a:pt x="583417" y="1831238"/>
                  <a:pt x="586681" y="1831701"/>
                </a:cubicBezTo>
                <a:cubicBezTo>
                  <a:pt x="588081" y="1831237"/>
                  <a:pt x="589013" y="1830774"/>
                  <a:pt x="590413" y="1830543"/>
                </a:cubicBezTo>
                <a:cubicBezTo>
                  <a:pt x="594144" y="1830080"/>
                  <a:pt x="598343" y="1829617"/>
                  <a:pt x="602541" y="1829387"/>
                </a:cubicBezTo>
                <a:cubicBezTo>
                  <a:pt x="610471" y="1828924"/>
                  <a:pt x="618400" y="1828693"/>
                  <a:pt x="625863" y="1828924"/>
                </a:cubicBezTo>
                <a:cubicBezTo>
                  <a:pt x="623064" y="1828460"/>
                  <a:pt x="620266" y="1827766"/>
                  <a:pt x="617467" y="1827072"/>
                </a:cubicBezTo>
                <a:cubicBezTo>
                  <a:pt x="615601" y="1826146"/>
                  <a:pt x="614668" y="1825452"/>
                  <a:pt x="614202" y="1824527"/>
                </a:cubicBezTo>
                <a:lnTo>
                  <a:pt x="610937" y="1824526"/>
                </a:lnTo>
                <a:cubicBezTo>
                  <a:pt x="606739" y="1826146"/>
                  <a:pt x="601608" y="1827304"/>
                  <a:pt x="596477" y="1828229"/>
                </a:cubicBezTo>
                <a:cubicBezTo>
                  <a:pt x="587147" y="1829617"/>
                  <a:pt x="578285" y="1829618"/>
                  <a:pt x="568956" y="1828693"/>
                </a:cubicBezTo>
                <a:cubicBezTo>
                  <a:pt x="561027" y="1827535"/>
                  <a:pt x="552164" y="1826840"/>
                  <a:pt x="543768" y="1828230"/>
                </a:cubicBezTo>
                <a:cubicBezTo>
                  <a:pt x="540036" y="1828692"/>
                  <a:pt x="536771" y="1828923"/>
                  <a:pt x="533040" y="1829156"/>
                </a:cubicBezTo>
                <a:cubicBezTo>
                  <a:pt x="526976" y="1829617"/>
                  <a:pt x="521378" y="1829386"/>
                  <a:pt x="515781" y="1828923"/>
                </a:cubicBezTo>
                <a:cubicBezTo>
                  <a:pt x="511117" y="1828230"/>
                  <a:pt x="506919" y="1827535"/>
                  <a:pt x="504120" y="1826147"/>
                </a:cubicBezTo>
                <a:cubicBezTo>
                  <a:pt x="488261" y="1827767"/>
                  <a:pt x="472401" y="1822906"/>
                  <a:pt x="456542" y="1824526"/>
                </a:cubicBezTo>
                <a:cubicBezTo>
                  <a:pt x="446746" y="1824527"/>
                  <a:pt x="436484" y="1824296"/>
                  <a:pt x="426688" y="1824295"/>
                </a:cubicBezTo>
                <a:cubicBezTo>
                  <a:pt x="418759" y="1819666"/>
                  <a:pt x="406631" y="1822675"/>
                  <a:pt x="397302" y="1820824"/>
                </a:cubicBezTo>
                <a:cubicBezTo>
                  <a:pt x="381443" y="1821056"/>
                  <a:pt x="365584" y="1821518"/>
                  <a:pt x="349724" y="1821749"/>
                </a:cubicBezTo>
                <a:cubicBezTo>
                  <a:pt x="341795" y="1821981"/>
                  <a:pt x="335265" y="1820824"/>
                  <a:pt x="334798" y="1816195"/>
                </a:cubicBezTo>
                <a:lnTo>
                  <a:pt x="336197" y="1815733"/>
                </a:lnTo>
                <a:cubicBezTo>
                  <a:pt x="342261" y="1814112"/>
                  <a:pt x="347858" y="1813880"/>
                  <a:pt x="353922" y="1815500"/>
                </a:cubicBezTo>
                <a:cubicBezTo>
                  <a:pt x="365584" y="1816658"/>
                  <a:pt x="377245" y="1816889"/>
                  <a:pt x="388906" y="1815270"/>
                </a:cubicBezTo>
                <a:cubicBezTo>
                  <a:pt x="391705" y="1815733"/>
                  <a:pt x="394037" y="1815963"/>
                  <a:pt x="396836" y="1816426"/>
                </a:cubicBezTo>
                <a:cubicBezTo>
                  <a:pt x="397768" y="1815501"/>
                  <a:pt x="399168" y="1814807"/>
                  <a:pt x="401500" y="1814343"/>
                </a:cubicBezTo>
                <a:cubicBezTo>
                  <a:pt x="443014" y="1813650"/>
                  <a:pt x="484529" y="1813649"/>
                  <a:pt x="526043" y="1814344"/>
                </a:cubicBezTo>
                <a:cubicBezTo>
                  <a:pt x="527442" y="1815269"/>
                  <a:pt x="527909" y="1816196"/>
                  <a:pt x="528376" y="1816890"/>
                </a:cubicBezTo>
                <a:lnTo>
                  <a:pt x="529308" y="1816427"/>
                </a:lnTo>
                <a:cubicBezTo>
                  <a:pt x="531640" y="1814343"/>
                  <a:pt x="534439" y="1813880"/>
                  <a:pt x="538171" y="1815038"/>
                </a:cubicBezTo>
                <a:cubicBezTo>
                  <a:pt x="564758" y="1815964"/>
                  <a:pt x="590879" y="1816658"/>
                  <a:pt x="617467" y="1814807"/>
                </a:cubicBezTo>
                <a:lnTo>
                  <a:pt x="618400" y="1815732"/>
                </a:lnTo>
                <a:lnTo>
                  <a:pt x="616534" y="1816427"/>
                </a:lnTo>
                <a:cubicBezTo>
                  <a:pt x="639857" y="1814575"/>
                  <a:pt x="663646" y="1814807"/>
                  <a:pt x="686968" y="1815964"/>
                </a:cubicBezTo>
                <a:cubicBezTo>
                  <a:pt x="687900" y="1815269"/>
                  <a:pt x="690233" y="1814575"/>
                  <a:pt x="693032" y="1813649"/>
                </a:cubicBezTo>
                <a:lnTo>
                  <a:pt x="1019517" y="1811612"/>
                </a:lnTo>
                <a:lnTo>
                  <a:pt x="1022579" y="1811972"/>
                </a:lnTo>
                <a:lnTo>
                  <a:pt x="1062330" y="1811345"/>
                </a:lnTo>
                <a:lnTo>
                  <a:pt x="1063831" y="1811335"/>
                </a:lnTo>
                <a:lnTo>
                  <a:pt x="1065726" y="1811336"/>
                </a:lnTo>
                <a:lnTo>
                  <a:pt x="1063860" y="1811335"/>
                </a:lnTo>
                <a:lnTo>
                  <a:pt x="1063831" y="1811335"/>
                </a:lnTo>
                <a:lnTo>
                  <a:pt x="1062927" y="1811336"/>
                </a:lnTo>
                <a:lnTo>
                  <a:pt x="1062330" y="1811345"/>
                </a:lnTo>
                <a:lnTo>
                  <a:pt x="1019517" y="1811612"/>
                </a:lnTo>
                <a:lnTo>
                  <a:pt x="983631" y="1807401"/>
                </a:lnTo>
                <a:cubicBezTo>
                  <a:pt x="938385" y="1805781"/>
                  <a:pt x="893606" y="1805549"/>
                  <a:pt x="848360" y="1806475"/>
                </a:cubicBezTo>
                <a:cubicBezTo>
                  <a:pt x="839964" y="1804913"/>
                  <a:pt x="829731" y="1803741"/>
                  <a:pt x="831436" y="1799836"/>
                </a:cubicBezTo>
                <a:lnTo>
                  <a:pt x="837461" y="1795039"/>
                </a:lnTo>
                <a:lnTo>
                  <a:pt x="845036" y="1791780"/>
                </a:lnTo>
                <a:cubicBezTo>
                  <a:pt x="848593" y="1791259"/>
                  <a:pt x="852558" y="1791085"/>
                  <a:pt x="855824" y="1790276"/>
                </a:cubicBezTo>
                <a:lnTo>
                  <a:pt x="859088" y="1790738"/>
                </a:lnTo>
                <a:lnTo>
                  <a:pt x="861421" y="1789581"/>
                </a:lnTo>
                <a:cubicBezTo>
                  <a:pt x="867485" y="1785878"/>
                  <a:pt x="875881" y="1787730"/>
                  <a:pt x="881943" y="1787498"/>
                </a:cubicBezTo>
                <a:cubicBezTo>
                  <a:pt x="869351" y="1786573"/>
                  <a:pt x="856756" y="1783100"/>
                  <a:pt x="843696" y="1781250"/>
                </a:cubicBezTo>
                <a:cubicBezTo>
                  <a:pt x="836231" y="1779630"/>
                  <a:pt x="829235" y="1779166"/>
                  <a:pt x="821306" y="1780324"/>
                </a:cubicBezTo>
                <a:cubicBezTo>
                  <a:pt x="816174" y="1779398"/>
                  <a:pt x="810576" y="1779166"/>
                  <a:pt x="805446" y="1780324"/>
                </a:cubicBezTo>
                <a:cubicBezTo>
                  <a:pt x="793785" y="1779860"/>
                  <a:pt x="781657" y="1777779"/>
                  <a:pt x="769995" y="1780323"/>
                </a:cubicBezTo>
                <a:cubicBezTo>
                  <a:pt x="761133" y="1778935"/>
                  <a:pt x="751804" y="1778472"/>
                  <a:pt x="742942" y="1777316"/>
                </a:cubicBezTo>
                <a:cubicBezTo>
                  <a:pt x="715887" y="1780323"/>
                  <a:pt x="688368" y="1777546"/>
                  <a:pt x="661314" y="1778473"/>
                </a:cubicBezTo>
                <a:cubicBezTo>
                  <a:pt x="657581" y="1777778"/>
                  <a:pt x="653850" y="1777084"/>
                  <a:pt x="649652" y="1776621"/>
                </a:cubicBezTo>
                <a:cubicBezTo>
                  <a:pt x="630061" y="1779860"/>
                  <a:pt x="610004" y="1779399"/>
                  <a:pt x="590413" y="1776621"/>
                </a:cubicBezTo>
                <a:cubicBezTo>
                  <a:pt x="588080" y="1775926"/>
                  <a:pt x="585282" y="1775696"/>
                  <a:pt x="582484" y="1775696"/>
                </a:cubicBezTo>
                <a:cubicBezTo>
                  <a:pt x="576886" y="1775927"/>
                  <a:pt x="571288" y="1776158"/>
                  <a:pt x="565691" y="1776158"/>
                </a:cubicBezTo>
                <a:cubicBezTo>
                  <a:pt x="564292" y="1776159"/>
                  <a:pt x="562426" y="1776159"/>
                  <a:pt x="560560" y="1775927"/>
                </a:cubicBezTo>
                <a:cubicBezTo>
                  <a:pt x="547033" y="1778009"/>
                  <a:pt x="533972" y="1776158"/>
                  <a:pt x="521378" y="1771298"/>
                </a:cubicBezTo>
                <a:cubicBezTo>
                  <a:pt x="521379" y="1770141"/>
                  <a:pt x="520912" y="1768984"/>
                  <a:pt x="519979" y="1768058"/>
                </a:cubicBezTo>
                <a:cubicBezTo>
                  <a:pt x="517181" y="1767827"/>
                  <a:pt x="514382" y="1768059"/>
                  <a:pt x="511583" y="1768521"/>
                </a:cubicBezTo>
                <a:cubicBezTo>
                  <a:pt x="507852" y="1769446"/>
                  <a:pt x="504586" y="1769446"/>
                  <a:pt x="500855" y="1768752"/>
                </a:cubicBezTo>
                <a:cubicBezTo>
                  <a:pt x="498056" y="1768520"/>
                  <a:pt x="495724" y="1768521"/>
                  <a:pt x="493392" y="1768290"/>
                </a:cubicBezTo>
                <a:cubicBezTo>
                  <a:pt x="490125" y="1768983"/>
                  <a:pt x="487328" y="1770141"/>
                  <a:pt x="485461" y="1771992"/>
                </a:cubicBezTo>
                <a:lnTo>
                  <a:pt x="477066" y="1771993"/>
                </a:lnTo>
                <a:cubicBezTo>
                  <a:pt x="474267" y="1769678"/>
                  <a:pt x="470536" y="1768521"/>
                  <a:pt x="466338" y="1767826"/>
                </a:cubicBezTo>
                <a:lnTo>
                  <a:pt x="456542" y="1767826"/>
                </a:lnTo>
                <a:cubicBezTo>
                  <a:pt x="454676" y="1768059"/>
                  <a:pt x="452810" y="1768059"/>
                  <a:pt x="450945" y="1768059"/>
                </a:cubicBezTo>
                <a:lnTo>
                  <a:pt x="442549" y="1767364"/>
                </a:lnTo>
                <a:cubicBezTo>
                  <a:pt x="436951" y="1764819"/>
                  <a:pt x="436951" y="1762503"/>
                  <a:pt x="443481" y="1760190"/>
                </a:cubicBezTo>
                <a:cubicBezTo>
                  <a:pt x="478464" y="1759726"/>
                  <a:pt x="512982" y="1759032"/>
                  <a:pt x="547500" y="1758569"/>
                </a:cubicBezTo>
                <a:lnTo>
                  <a:pt x="555896" y="1759264"/>
                </a:lnTo>
                <a:cubicBezTo>
                  <a:pt x="554030" y="1760189"/>
                  <a:pt x="551231" y="1760652"/>
                  <a:pt x="548432" y="1760189"/>
                </a:cubicBezTo>
                <a:lnTo>
                  <a:pt x="552631" y="1761579"/>
                </a:lnTo>
                <a:cubicBezTo>
                  <a:pt x="553097" y="1760883"/>
                  <a:pt x="554496" y="1759959"/>
                  <a:pt x="556362" y="1759263"/>
                </a:cubicBezTo>
                <a:cubicBezTo>
                  <a:pt x="611869" y="1759032"/>
                  <a:pt x="666910" y="1758569"/>
                  <a:pt x="722418" y="1758338"/>
                </a:cubicBezTo>
                <a:cubicBezTo>
                  <a:pt x="761600" y="1757180"/>
                  <a:pt x="800781" y="1755329"/>
                  <a:pt x="839963" y="1758338"/>
                </a:cubicBezTo>
                <a:cubicBezTo>
                  <a:pt x="846029" y="1758107"/>
                  <a:pt x="851624" y="1757644"/>
                  <a:pt x="857222" y="1757180"/>
                </a:cubicBezTo>
                <a:cubicBezTo>
                  <a:pt x="903401" y="1756718"/>
                  <a:pt x="949580" y="1756950"/>
                  <a:pt x="995758" y="1756949"/>
                </a:cubicBezTo>
                <a:cubicBezTo>
                  <a:pt x="999957" y="1757180"/>
                  <a:pt x="1004155" y="1756950"/>
                  <a:pt x="1008352" y="1756255"/>
                </a:cubicBezTo>
                <a:cubicBezTo>
                  <a:pt x="1008352" y="1755792"/>
                  <a:pt x="1009286" y="1755099"/>
                  <a:pt x="1009752" y="1754635"/>
                </a:cubicBezTo>
                <a:cubicBezTo>
                  <a:pt x="1015815" y="1753246"/>
                  <a:pt x="1021413" y="1752090"/>
                  <a:pt x="1010684" y="1750006"/>
                </a:cubicBezTo>
                <a:lnTo>
                  <a:pt x="1010685" y="1748386"/>
                </a:lnTo>
                <a:cubicBezTo>
                  <a:pt x="1009752" y="1748387"/>
                  <a:pt x="1009285" y="1748156"/>
                  <a:pt x="1008353" y="1747924"/>
                </a:cubicBezTo>
                <a:cubicBezTo>
                  <a:pt x="1005087" y="1746998"/>
                  <a:pt x="1001356" y="1746536"/>
                  <a:pt x="997625" y="1746304"/>
                </a:cubicBezTo>
                <a:lnTo>
                  <a:pt x="974768" y="1746304"/>
                </a:lnTo>
                <a:cubicBezTo>
                  <a:pt x="973835" y="1745146"/>
                  <a:pt x="972902" y="1743989"/>
                  <a:pt x="973368" y="1742832"/>
                </a:cubicBezTo>
                <a:cubicBezTo>
                  <a:pt x="971036" y="1743989"/>
                  <a:pt x="968704" y="1744915"/>
                  <a:pt x="966372" y="1746072"/>
                </a:cubicBezTo>
                <a:cubicBezTo>
                  <a:pt x="960308" y="1745842"/>
                  <a:pt x="954711" y="1745841"/>
                  <a:pt x="949113" y="1745609"/>
                </a:cubicBezTo>
                <a:cubicBezTo>
                  <a:pt x="943982" y="1746072"/>
                  <a:pt x="940251" y="1744916"/>
                  <a:pt x="938385" y="1742370"/>
                </a:cubicBezTo>
                <a:cubicBezTo>
                  <a:pt x="936519" y="1742601"/>
                  <a:pt x="935120" y="1742370"/>
                  <a:pt x="933254" y="1742139"/>
                </a:cubicBezTo>
                <a:cubicBezTo>
                  <a:pt x="930922" y="1744222"/>
                  <a:pt x="925791" y="1744915"/>
                  <a:pt x="921126" y="1745609"/>
                </a:cubicBezTo>
                <a:lnTo>
                  <a:pt x="870283" y="1745610"/>
                </a:lnTo>
                <a:lnTo>
                  <a:pt x="870750" y="1747230"/>
                </a:lnTo>
                <a:cubicBezTo>
                  <a:pt x="867485" y="1747461"/>
                  <a:pt x="864686" y="1747460"/>
                  <a:pt x="861887" y="1746999"/>
                </a:cubicBezTo>
                <a:cubicBezTo>
                  <a:pt x="856289" y="1746999"/>
                  <a:pt x="850225" y="1746766"/>
                  <a:pt x="844161" y="1746766"/>
                </a:cubicBezTo>
                <a:cubicBezTo>
                  <a:pt x="841363" y="1747692"/>
                  <a:pt x="838564" y="1747692"/>
                  <a:pt x="835766" y="1746998"/>
                </a:cubicBezTo>
                <a:cubicBezTo>
                  <a:pt x="832501" y="1746304"/>
                  <a:pt x="829703" y="1745842"/>
                  <a:pt x="826436" y="1745379"/>
                </a:cubicBezTo>
                <a:lnTo>
                  <a:pt x="784923" y="1745379"/>
                </a:lnTo>
                <a:cubicBezTo>
                  <a:pt x="784922" y="1741907"/>
                  <a:pt x="786321" y="1739593"/>
                  <a:pt x="788654" y="1738435"/>
                </a:cubicBezTo>
                <a:cubicBezTo>
                  <a:pt x="781657" y="1738898"/>
                  <a:pt x="775127" y="1739130"/>
                  <a:pt x="768130" y="1738898"/>
                </a:cubicBezTo>
                <a:cubicBezTo>
                  <a:pt x="771861" y="1740055"/>
                  <a:pt x="773728" y="1742139"/>
                  <a:pt x="773261" y="1745842"/>
                </a:cubicBezTo>
                <a:cubicBezTo>
                  <a:pt x="765331" y="1745841"/>
                  <a:pt x="757868" y="1745610"/>
                  <a:pt x="749939" y="1745609"/>
                </a:cubicBezTo>
                <a:cubicBezTo>
                  <a:pt x="746673" y="1745146"/>
                  <a:pt x="744807" y="1743989"/>
                  <a:pt x="744807" y="1742369"/>
                </a:cubicBezTo>
                <a:cubicBezTo>
                  <a:pt x="742942" y="1742370"/>
                  <a:pt x="740609" y="1742138"/>
                  <a:pt x="738744" y="1741907"/>
                </a:cubicBezTo>
                <a:cubicBezTo>
                  <a:pt x="739676" y="1738898"/>
                  <a:pt x="742475" y="1737972"/>
                  <a:pt x="746208" y="1737742"/>
                </a:cubicBezTo>
                <a:cubicBezTo>
                  <a:pt x="742475" y="1737510"/>
                  <a:pt x="738744" y="1737047"/>
                  <a:pt x="735012" y="1736583"/>
                </a:cubicBezTo>
                <a:cubicBezTo>
                  <a:pt x="730815" y="1735659"/>
                  <a:pt x="726150" y="1734733"/>
                  <a:pt x="721952" y="1734038"/>
                </a:cubicBezTo>
                <a:cubicBezTo>
                  <a:pt x="713555" y="1733343"/>
                  <a:pt x="704693" y="1732881"/>
                  <a:pt x="696297" y="1732418"/>
                </a:cubicBezTo>
                <a:cubicBezTo>
                  <a:pt x="663646" y="1732881"/>
                  <a:pt x="631460" y="1733575"/>
                  <a:pt x="598809" y="1734038"/>
                </a:cubicBezTo>
                <a:cubicBezTo>
                  <a:pt x="595544" y="1735427"/>
                  <a:pt x="592745" y="1735195"/>
                  <a:pt x="590413" y="1733343"/>
                </a:cubicBezTo>
                <a:cubicBezTo>
                  <a:pt x="588081" y="1727095"/>
                  <a:pt x="598343" y="1728716"/>
                  <a:pt x="603474" y="1728716"/>
                </a:cubicBezTo>
                <a:cubicBezTo>
                  <a:pt x="634259" y="1728715"/>
                  <a:pt x="665045" y="1729178"/>
                  <a:pt x="695831" y="1729409"/>
                </a:cubicBezTo>
                <a:lnTo>
                  <a:pt x="704226" y="1728021"/>
                </a:lnTo>
                <a:cubicBezTo>
                  <a:pt x="706559" y="1726863"/>
                  <a:pt x="709358" y="1726863"/>
                  <a:pt x="711690" y="1727790"/>
                </a:cubicBezTo>
                <a:cubicBezTo>
                  <a:pt x="711224" y="1726864"/>
                  <a:pt x="712156" y="1725707"/>
                  <a:pt x="714022" y="1724550"/>
                </a:cubicBezTo>
                <a:cubicBezTo>
                  <a:pt x="754603" y="1724549"/>
                  <a:pt x="794718" y="1724318"/>
                  <a:pt x="835298" y="1724318"/>
                </a:cubicBezTo>
                <a:cubicBezTo>
                  <a:pt x="836699" y="1723393"/>
                  <a:pt x="838099" y="1722466"/>
                  <a:pt x="839031" y="1721541"/>
                </a:cubicBezTo>
                <a:cubicBezTo>
                  <a:pt x="837631" y="1721541"/>
                  <a:pt x="836700" y="1721310"/>
                  <a:pt x="835299" y="1720847"/>
                </a:cubicBezTo>
                <a:cubicBezTo>
                  <a:pt x="838098" y="1714135"/>
                  <a:pt x="842296" y="1713904"/>
                  <a:pt x="860954" y="1719227"/>
                </a:cubicBezTo>
                <a:cubicBezTo>
                  <a:pt x="860022" y="1720615"/>
                  <a:pt x="858621" y="1721078"/>
                  <a:pt x="856756" y="1721078"/>
                </a:cubicBezTo>
                <a:cubicBezTo>
                  <a:pt x="858155" y="1722003"/>
                  <a:pt x="859554" y="1723161"/>
                  <a:pt x="861421" y="1723855"/>
                </a:cubicBezTo>
                <a:cubicBezTo>
                  <a:pt x="890807" y="1724318"/>
                  <a:pt x="920194" y="1724550"/>
                  <a:pt x="949580" y="1725013"/>
                </a:cubicBezTo>
                <a:cubicBezTo>
                  <a:pt x="963573" y="1724550"/>
                  <a:pt x="978033" y="1724086"/>
                  <a:pt x="992026" y="1723623"/>
                </a:cubicBezTo>
                <a:cubicBezTo>
                  <a:pt x="998557" y="1721773"/>
                  <a:pt x="996225" y="1718070"/>
                  <a:pt x="999956" y="1715756"/>
                </a:cubicBezTo>
                <a:lnTo>
                  <a:pt x="1000422" y="1715523"/>
                </a:lnTo>
                <a:cubicBezTo>
                  <a:pt x="1002289" y="1714367"/>
                  <a:pt x="1004621" y="1714135"/>
                  <a:pt x="1007420" y="1714366"/>
                </a:cubicBezTo>
                <a:cubicBezTo>
                  <a:pt x="1006487" y="1704416"/>
                  <a:pt x="972902" y="1715755"/>
                  <a:pt x="976167" y="1703026"/>
                </a:cubicBezTo>
                <a:cubicBezTo>
                  <a:pt x="1010684" y="1702795"/>
                  <a:pt x="1045669" y="1701175"/>
                  <a:pt x="1080186" y="1703490"/>
                </a:cubicBezTo>
                <a:lnTo>
                  <a:pt x="1079252" y="1702564"/>
                </a:lnTo>
                <a:cubicBezTo>
                  <a:pt x="1089048" y="1699786"/>
                  <a:pt x="1099776" y="1701406"/>
                  <a:pt x="1110039" y="1700713"/>
                </a:cubicBezTo>
                <a:cubicBezTo>
                  <a:pt x="1110971" y="1700482"/>
                  <a:pt x="1111437" y="1700249"/>
                  <a:pt x="1112371" y="1700250"/>
                </a:cubicBezTo>
                <a:cubicBezTo>
                  <a:pt x="1112837" y="1699555"/>
                  <a:pt x="1113304" y="1699093"/>
                  <a:pt x="1114236" y="1698399"/>
                </a:cubicBezTo>
                <a:lnTo>
                  <a:pt x="1118435" y="1698630"/>
                </a:lnTo>
                <a:lnTo>
                  <a:pt x="1121233" y="1698630"/>
                </a:lnTo>
                <a:cubicBezTo>
                  <a:pt x="1122166" y="1698398"/>
                  <a:pt x="1122633" y="1698399"/>
                  <a:pt x="1123566" y="1698166"/>
                </a:cubicBezTo>
                <a:cubicBezTo>
                  <a:pt x="1126830" y="1696084"/>
                  <a:pt x="1125897" y="1693306"/>
                  <a:pt x="1125898" y="1690761"/>
                </a:cubicBezTo>
                <a:cubicBezTo>
                  <a:pt x="1122166" y="1691225"/>
                  <a:pt x="1118434" y="1690992"/>
                  <a:pt x="1114703" y="1689604"/>
                </a:cubicBezTo>
                <a:cubicBezTo>
                  <a:pt x="1091847" y="1684745"/>
                  <a:pt x="1067125" y="1690530"/>
                  <a:pt x="1044269" y="1686133"/>
                </a:cubicBezTo>
                <a:cubicBezTo>
                  <a:pt x="1042403" y="1684975"/>
                  <a:pt x="1039605" y="1684512"/>
                  <a:pt x="1036806" y="1685207"/>
                </a:cubicBezTo>
                <a:cubicBezTo>
                  <a:pt x="1027010" y="1682198"/>
                  <a:pt x="1017681" y="1679189"/>
                  <a:pt x="1027010" y="1672478"/>
                </a:cubicBezTo>
                <a:cubicBezTo>
                  <a:pt x="1030275" y="1670858"/>
                  <a:pt x="1033540" y="1669238"/>
                  <a:pt x="1038205" y="1668544"/>
                </a:cubicBezTo>
                <a:lnTo>
                  <a:pt x="1041937" y="1668776"/>
                </a:lnTo>
                <a:lnTo>
                  <a:pt x="1044736" y="1667619"/>
                </a:lnTo>
                <a:cubicBezTo>
                  <a:pt x="1052665" y="1664609"/>
                  <a:pt x="1063860" y="1667387"/>
                  <a:pt x="1071789" y="1663915"/>
                </a:cubicBezTo>
                <a:lnTo>
                  <a:pt x="1096977" y="1663222"/>
                </a:lnTo>
                <a:cubicBezTo>
                  <a:pt x="1114237" y="1660676"/>
                  <a:pt x="1131961" y="1660675"/>
                  <a:pt x="1149220" y="1663222"/>
                </a:cubicBezTo>
                <a:cubicBezTo>
                  <a:pt x="1153884" y="1663453"/>
                  <a:pt x="1159015" y="1663915"/>
                  <a:pt x="1163680" y="1664147"/>
                </a:cubicBezTo>
                <a:cubicBezTo>
                  <a:pt x="1169277" y="1664842"/>
                  <a:pt x="1172543" y="1666462"/>
                  <a:pt x="1174874" y="1669007"/>
                </a:cubicBezTo>
                <a:cubicBezTo>
                  <a:pt x="1173942" y="1669932"/>
                  <a:pt x="1173941" y="1671089"/>
                  <a:pt x="1175341" y="1672016"/>
                </a:cubicBezTo>
                <a:cubicBezTo>
                  <a:pt x="1170676" y="1678033"/>
                  <a:pt x="1161348" y="1681735"/>
                  <a:pt x="1151086" y="1684745"/>
                </a:cubicBezTo>
                <a:cubicBezTo>
                  <a:pt x="1152485" y="1684744"/>
                  <a:pt x="1153884" y="1684975"/>
                  <a:pt x="1155284" y="1685206"/>
                </a:cubicBezTo>
                <a:cubicBezTo>
                  <a:pt x="1158549" y="1683819"/>
                  <a:pt x="1162281" y="1682662"/>
                  <a:pt x="1166945" y="1682198"/>
                </a:cubicBezTo>
                <a:cubicBezTo>
                  <a:pt x="1197731" y="1683125"/>
                  <a:pt x="1228517" y="1684745"/>
                  <a:pt x="1259303" y="1681272"/>
                </a:cubicBezTo>
                <a:cubicBezTo>
                  <a:pt x="1280758" y="1684744"/>
                  <a:pt x="1302683" y="1681736"/>
                  <a:pt x="1324140" y="1680810"/>
                </a:cubicBezTo>
                <a:cubicBezTo>
                  <a:pt x="1328804" y="1678958"/>
                  <a:pt x="1333468" y="1677802"/>
                  <a:pt x="1338133" y="1676875"/>
                </a:cubicBezTo>
                <a:cubicBezTo>
                  <a:pt x="1333469" y="1676876"/>
                  <a:pt x="1328338" y="1676413"/>
                  <a:pt x="1324140" y="1677107"/>
                </a:cubicBezTo>
                <a:cubicBezTo>
                  <a:pt x="1319009" y="1676645"/>
                  <a:pt x="1314344" y="1676412"/>
                  <a:pt x="1309680" y="1675950"/>
                </a:cubicBezTo>
                <a:cubicBezTo>
                  <a:pt x="1312945" y="1673867"/>
                  <a:pt x="1315277" y="1670395"/>
                  <a:pt x="1319475" y="1669702"/>
                </a:cubicBezTo>
                <a:cubicBezTo>
                  <a:pt x="1320874" y="1669470"/>
                  <a:pt x="1321807" y="1669469"/>
                  <a:pt x="1322741" y="1669239"/>
                </a:cubicBezTo>
                <a:cubicBezTo>
                  <a:pt x="1305481" y="1668312"/>
                  <a:pt x="1288690" y="1666461"/>
                  <a:pt x="1271897" y="1664147"/>
                </a:cubicBezTo>
                <a:cubicBezTo>
                  <a:pt x="1255571" y="1662295"/>
                  <a:pt x="1239245" y="1662526"/>
                  <a:pt x="1222452" y="1663221"/>
                </a:cubicBezTo>
                <a:cubicBezTo>
                  <a:pt x="1212191" y="1659055"/>
                  <a:pt x="1195865" y="1665073"/>
                  <a:pt x="1187002" y="1658361"/>
                </a:cubicBezTo>
                <a:cubicBezTo>
                  <a:pt x="1179073" y="1656047"/>
                  <a:pt x="1179073" y="1653965"/>
                  <a:pt x="1187003" y="1651650"/>
                </a:cubicBezTo>
                <a:cubicBezTo>
                  <a:pt x="1193999" y="1647485"/>
                  <a:pt x="1201929" y="1643550"/>
                  <a:pt x="1200063" y="1637533"/>
                </a:cubicBezTo>
                <a:cubicBezTo>
                  <a:pt x="1198197" y="1637301"/>
                  <a:pt x="1196331" y="1637301"/>
                  <a:pt x="1194465" y="1637069"/>
                </a:cubicBezTo>
                <a:cubicBezTo>
                  <a:pt x="1194465" y="1636607"/>
                  <a:pt x="1193999" y="1635912"/>
                  <a:pt x="1194000" y="1635450"/>
                </a:cubicBezTo>
                <a:cubicBezTo>
                  <a:pt x="1190267" y="1635218"/>
                  <a:pt x="1187936" y="1634292"/>
                  <a:pt x="1186070" y="1632673"/>
                </a:cubicBezTo>
                <a:cubicBezTo>
                  <a:pt x="1182338" y="1631979"/>
                  <a:pt x="1179539" y="1630358"/>
                  <a:pt x="1176274" y="1629433"/>
                </a:cubicBezTo>
                <a:cubicBezTo>
                  <a:pt x="1139891" y="1626887"/>
                  <a:pt x="1103508" y="1628045"/>
                  <a:pt x="1067125" y="1628275"/>
                </a:cubicBezTo>
                <a:cubicBezTo>
                  <a:pt x="1051732" y="1624573"/>
                  <a:pt x="1034007" y="1628738"/>
                  <a:pt x="1019081" y="1624572"/>
                </a:cubicBezTo>
                <a:cubicBezTo>
                  <a:pt x="1016748" y="1623415"/>
                  <a:pt x="1014416" y="1623184"/>
                  <a:pt x="1011618" y="1624111"/>
                </a:cubicBezTo>
                <a:cubicBezTo>
                  <a:pt x="1003688" y="1620639"/>
                  <a:pt x="992026" y="1623648"/>
                  <a:pt x="984098" y="1619945"/>
                </a:cubicBezTo>
                <a:cubicBezTo>
                  <a:pt x="980365" y="1610687"/>
                  <a:pt x="998557" y="1614852"/>
                  <a:pt x="1004620" y="1611844"/>
                </a:cubicBezTo>
                <a:cubicBezTo>
                  <a:pt x="1013484" y="1612076"/>
                  <a:pt x="1022812" y="1614158"/>
                  <a:pt x="1028876" y="1609067"/>
                </a:cubicBezTo>
                <a:cubicBezTo>
                  <a:pt x="1032608" y="1602124"/>
                  <a:pt x="1047534" y="1606984"/>
                  <a:pt x="1054064" y="1602818"/>
                </a:cubicBezTo>
                <a:cubicBezTo>
                  <a:pt x="1059196" y="1600042"/>
                  <a:pt x="1067125" y="1600736"/>
                  <a:pt x="1072722" y="1598652"/>
                </a:cubicBezTo>
                <a:lnTo>
                  <a:pt x="1072256" y="1598885"/>
                </a:lnTo>
                <a:cubicBezTo>
                  <a:pt x="1076454" y="1595645"/>
                  <a:pt x="1084850" y="1596570"/>
                  <a:pt x="1089515" y="1594025"/>
                </a:cubicBezTo>
                <a:cubicBezTo>
                  <a:pt x="1095578" y="1591478"/>
                  <a:pt x="1103509" y="1591479"/>
                  <a:pt x="1110505" y="1590090"/>
                </a:cubicBezTo>
                <a:cubicBezTo>
                  <a:pt x="1115636" y="1591016"/>
                  <a:pt x="1120300" y="1590785"/>
                  <a:pt x="1124498" y="1588701"/>
                </a:cubicBezTo>
                <a:cubicBezTo>
                  <a:pt x="1127763" y="1587775"/>
                  <a:pt x="1131029" y="1586619"/>
                  <a:pt x="1133827" y="1585461"/>
                </a:cubicBezTo>
                <a:lnTo>
                  <a:pt x="1133361" y="1585694"/>
                </a:lnTo>
                <a:cubicBezTo>
                  <a:pt x="1146887" y="1580138"/>
                  <a:pt x="1165079" y="1585924"/>
                  <a:pt x="1179073" y="1581295"/>
                </a:cubicBezTo>
                <a:lnTo>
                  <a:pt x="1182338" y="1581990"/>
                </a:lnTo>
                <a:lnTo>
                  <a:pt x="1185603" y="1580833"/>
                </a:lnTo>
                <a:cubicBezTo>
                  <a:pt x="1188402" y="1578982"/>
                  <a:pt x="1192134" y="1577824"/>
                  <a:pt x="1196331" y="1576667"/>
                </a:cubicBezTo>
                <a:cubicBezTo>
                  <a:pt x="1193999" y="1575278"/>
                  <a:pt x="1192600" y="1573890"/>
                  <a:pt x="1193999" y="1571807"/>
                </a:cubicBezTo>
                <a:cubicBezTo>
                  <a:pt x="1195399" y="1571575"/>
                  <a:pt x="1197265" y="1571345"/>
                  <a:pt x="1198664" y="1571345"/>
                </a:cubicBezTo>
                <a:cubicBezTo>
                  <a:pt x="1196798" y="1570419"/>
                  <a:pt x="1195398" y="1569261"/>
                  <a:pt x="1193999" y="1568337"/>
                </a:cubicBezTo>
                <a:cubicBezTo>
                  <a:pt x="1187468" y="1567873"/>
                  <a:pt x="1181405" y="1567411"/>
                  <a:pt x="1174875" y="1566948"/>
                </a:cubicBezTo>
                <a:cubicBezTo>
                  <a:pt x="1164147" y="1567179"/>
                  <a:pt x="1153885" y="1567178"/>
                  <a:pt x="1143156" y="1567179"/>
                </a:cubicBezTo>
                <a:cubicBezTo>
                  <a:pt x="1127297" y="1560931"/>
                  <a:pt x="1111438" y="1563938"/>
                  <a:pt x="1095579" y="1566948"/>
                </a:cubicBezTo>
                <a:cubicBezTo>
                  <a:pt x="1084850" y="1567178"/>
                  <a:pt x="1073189" y="1564864"/>
                  <a:pt x="1062927" y="1568105"/>
                </a:cubicBezTo>
                <a:cubicBezTo>
                  <a:pt x="1055464" y="1571575"/>
                  <a:pt x="1043802" y="1568336"/>
                  <a:pt x="1036340" y="1572039"/>
                </a:cubicBezTo>
                <a:lnTo>
                  <a:pt x="1036806" y="1572038"/>
                </a:lnTo>
                <a:cubicBezTo>
                  <a:pt x="1026077" y="1576667"/>
                  <a:pt x="1011151" y="1572039"/>
                  <a:pt x="1000423" y="1576205"/>
                </a:cubicBezTo>
                <a:lnTo>
                  <a:pt x="925325" y="1576205"/>
                </a:lnTo>
                <a:cubicBezTo>
                  <a:pt x="911331" y="1571807"/>
                  <a:pt x="894072" y="1576898"/>
                  <a:pt x="880079" y="1572502"/>
                </a:cubicBezTo>
                <a:cubicBezTo>
                  <a:pt x="874947" y="1572271"/>
                  <a:pt x="870282" y="1572038"/>
                  <a:pt x="865618" y="1571807"/>
                </a:cubicBezTo>
                <a:cubicBezTo>
                  <a:pt x="844628" y="1567642"/>
                  <a:pt x="822238" y="1572734"/>
                  <a:pt x="801248" y="1568568"/>
                </a:cubicBezTo>
                <a:cubicBezTo>
                  <a:pt x="796583" y="1567178"/>
                  <a:pt x="791919" y="1566716"/>
                  <a:pt x="786788" y="1567642"/>
                </a:cubicBezTo>
                <a:cubicBezTo>
                  <a:pt x="777459" y="1565327"/>
                  <a:pt x="766264" y="1567178"/>
                  <a:pt x="757402" y="1564401"/>
                </a:cubicBezTo>
                <a:cubicBezTo>
                  <a:pt x="747140" y="1562551"/>
                  <a:pt x="736879" y="1562088"/>
                  <a:pt x="726616" y="1563475"/>
                </a:cubicBezTo>
                <a:cubicBezTo>
                  <a:pt x="702361" y="1558847"/>
                  <a:pt x="676706" y="1564401"/>
                  <a:pt x="652451" y="1559773"/>
                </a:cubicBezTo>
                <a:cubicBezTo>
                  <a:pt x="642655" y="1558384"/>
                  <a:pt x="632394" y="1557922"/>
                  <a:pt x="622132" y="1559079"/>
                </a:cubicBezTo>
                <a:cubicBezTo>
                  <a:pt x="606739" y="1555608"/>
                  <a:pt x="589480" y="1559541"/>
                  <a:pt x="574088" y="1555608"/>
                </a:cubicBezTo>
                <a:cubicBezTo>
                  <a:pt x="569423" y="1555376"/>
                  <a:pt x="565225" y="1554913"/>
                  <a:pt x="560561" y="1554682"/>
                </a:cubicBezTo>
                <a:cubicBezTo>
                  <a:pt x="554963" y="1554451"/>
                  <a:pt x="551231" y="1552830"/>
                  <a:pt x="547500" y="1551210"/>
                </a:cubicBezTo>
                <a:lnTo>
                  <a:pt x="547033" y="1550978"/>
                </a:lnTo>
                <a:cubicBezTo>
                  <a:pt x="532107" y="1544961"/>
                  <a:pt x="528842" y="1539176"/>
                  <a:pt x="547966" y="1534084"/>
                </a:cubicBezTo>
                <a:cubicBezTo>
                  <a:pt x="554496" y="1529224"/>
                  <a:pt x="567090" y="1532927"/>
                  <a:pt x="574554" y="1529224"/>
                </a:cubicBezTo>
                <a:lnTo>
                  <a:pt x="578752" y="1529687"/>
                </a:lnTo>
                <a:lnTo>
                  <a:pt x="582483" y="1528530"/>
                </a:lnTo>
                <a:cubicBezTo>
                  <a:pt x="591346" y="1525985"/>
                  <a:pt x="602540" y="1527604"/>
                  <a:pt x="611870" y="1525291"/>
                </a:cubicBezTo>
                <a:cubicBezTo>
                  <a:pt x="619799" y="1525984"/>
                  <a:pt x="627263" y="1525754"/>
                  <a:pt x="634725" y="1524133"/>
                </a:cubicBezTo>
                <a:cubicBezTo>
                  <a:pt x="652451" y="1520198"/>
                  <a:pt x="672041" y="1524827"/>
                  <a:pt x="689767" y="1520662"/>
                </a:cubicBezTo>
                <a:cubicBezTo>
                  <a:pt x="706092" y="1521588"/>
                  <a:pt x="722884" y="1521818"/>
                  <a:pt x="739211" y="1519737"/>
                </a:cubicBezTo>
                <a:cubicBezTo>
                  <a:pt x="746207" y="1518116"/>
                  <a:pt x="753670" y="1517422"/>
                  <a:pt x="761133" y="1516496"/>
                </a:cubicBezTo>
                <a:cubicBezTo>
                  <a:pt x="777459" y="1517653"/>
                  <a:pt x="793318" y="1517422"/>
                  <a:pt x="809178" y="1515571"/>
                </a:cubicBezTo>
                <a:cubicBezTo>
                  <a:pt x="824103" y="1512098"/>
                  <a:pt x="841363" y="1515801"/>
                  <a:pt x="856289" y="1512330"/>
                </a:cubicBezTo>
                <a:cubicBezTo>
                  <a:pt x="861421" y="1513256"/>
                  <a:pt x="866085" y="1513025"/>
                  <a:pt x="870283" y="1511174"/>
                </a:cubicBezTo>
                <a:cubicBezTo>
                  <a:pt x="873549" y="1510016"/>
                  <a:pt x="876348" y="1508859"/>
                  <a:pt x="879612" y="1507702"/>
                </a:cubicBezTo>
                <a:cubicBezTo>
                  <a:pt x="882878" y="1505850"/>
                  <a:pt x="881943" y="1503999"/>
                  <a:pt x="880078" y="1501916"/>
                </a:cubicBezTo>
                <a:lnTo>
                  <a:pt x="880079" y="1500296"/>
                </a:lnTo>
                <a:cubicBezTo>
                  <a:pt x="881479" y="1497982"/>
                  <a:pt x="884744" y="1496131"/>
                  <a:pt x="889408" y="1494973"/>
                </a:cubicBezTo>
                <a:lnTo>
                  <a:pt x="905267" y="1494974"/>
                </a:lnTo>
                <a:cubicBezTo>
                  <a:pt x="910865" y="1494742"/>
                  <a:pt x="911331" y="1491734"/>
                  <a:pt x="915529" y="1490576"/>
                </a:cubicBezTo>
                <a:cubicBezTo>
                  <a:pt x="917861" y="1488956"/>
                  <a:pt x="919727" y="1487337"/>
                  <a:pt x="922059" y="1485947"/>
                </a:cubicBezTo>
                <a:cubicBezTo>
                  <a:pt x="924858" y="1485484"/>
                  <a:pt x="925790" y="1484559"/>
                  <a:pt x="924391" y="1483170"/>
                </a:cubicBezTo>
                <a:cubicBezTo>
                  <a:pt x="925791" y="1481088"/>
                  <a:pt x="927657" y="1479005"/>
                  <a:pt x="923459" y="1477154"/>
                </a:cubicBezTo>
                <a:lnTo>
                  <a:pt x="923925" y="1477153"/>
                </a:lnTo>
                <a:cubicBezTo>
                  <a:pt x="921126" y="1475764"/>
                  <a:pt x="917861" y="1474607"/>
                  <a:pt x="914130" y="1473681"/>
                </a:cubicBezTo>
                <a:lnTo>
                  <a:pt x="915062" y="1472757"/>
                </a:lnTo>
                <a:cubicBezTo>
                  <a:pt x="908532" y="1472756"/>
                  <a:pt x="902469" y="1472988"/>
                  <a:pt x="896404" y="1472987"/>
                </a:cubicBezTo>
                <a:cubicBezTo>
                  <a:pt x="893606" y="1471367"/>
                  <a:pt x="890807" y="1469979"/>
                  <a:pt x="888009" y="1468590"/>
                </a:cubicBezTo>
                <a:cubicBezTo>
                  <a:pt x="893140" y="1461880"/>
                  <a:pt x="906666" y="1466044"/>
                  <a:pt x="914596" y="1463268"/>
                </a:cubicBezTo>
                <a:cubicBezTo>
                  <a:pt x="917861" y="1462573"/>
                  <a:pt x="920660" y="1462804"/>
                  <a:pt x="923458" y="1463499"/>
                </a:cubicBezTo>
                <a:lnTo>
                  <a:pt x="924391" y="1463730"/>
                </a:lnTo>
                <a:lnTo>
                  <a:pt x="926724" y="1465351"/>
                </a:lnTo>
                <a:lnTo>
                  <a:pt x="925791" y="1466276"/>
                </a:lnTo>
                <a:cubicBezTo>
                  <a:pt x="937919" y="1466277"/>
                  <a:pt x="950512" y="1466740"/>
                  <a:pt x="962174" y="1464657"/>
                </a:cubicBezTo>
                <a:cubicBezTo>
                  <a:pt x="969637" y="1465814"/>
                  <a:pt x="977100" y="1465120"/>
                  <a:pt x="984097" y="1463730"/>
                </a:cubicBezTo>
                <a:cubicBezTo>
                  <a:pt x="996225" y="1460260"/>
                  <a:pt x="1010685" y="1463267"/>
                  <a:pt x="1023279" y="1460259"/>
                </a:cubicBezTo>
                <a:cubicBezTo>
                  <a:pt x="1027477" y="1459796"/>
                  <a:pt x="1032141" y="1459565"/>
                  <a:pt x="1036340" y="1459333"/>
                </a:cubicBezTo>
                <a:cubicBezTo>
                  <a:pt x="1047068" y="1455168"/>
                  <a:pt x="1061528" y="1459796"/>
                  <a:pt x="1072256" y="1455399"/>
                </a:cubicBezTo>
                <a:lnTo>
                  <a:pt x="1076454" y="1455863"/>
                </a:lnTo>
                <a:lnTo>
                  <a:pt x="1080186" y="1454937"/>
                </a:lnTo>
                <a:cubicBezTo>
                  <a:pt x="1091381" y="1451003"/>
                  <a:pt x="1105840" y="1454936"/>
                  <a:pt x="1117502" y="1451233"/>
                </a:cubicBezTo>
                <a:cubicBezTo>
                  <a:pt x="1122633" y="1450771"/>
                  <a:pt x="1127297" y="1450539"/>
                  <a:pt x="1132428" y="1450307"/>
                </a:cubicBezTo>
                <a:cubicBezTo>
                  <a:pt x="1134294" y="1449382"/>
                  <a:pt x="1135227" y="1448457"/>
                  <a:pt x="1134760" y="1447531"/>
                </a:cubicBezTo>
                <a:cubicBezTo>
                  <a:pt x="1134293" y="1446374"/>
                  <a:pt x="1133361" y="1445911"/>
                  <a:pt x="1132894" y="1445910"/>
                </a:cubicBezTo>
                <a:cubicBezTo>
                  <a:pt x="1129163" y="1445217"/>
                  <a:pt x="1126364" y="1443365"/>
                  <a:pt x="1123565" y="1441976"/>
                </a:cubicBezTo>
                <a:cubicBezTo>
                  <a:pt x="1119834" y="1440356"/>
                  <a:pt x="1116569" y="1438504"/>
                  <a:pt x="1115635" y="1435959"/>
                </a:cubicBezTo>
                <a:cubicBezTo>
                  <a:pt x="1116568" y="1434339"/>
                  <a:pt x="1115169" y="1433413"/>
                  <a:pt x="1111904" y="1433183"/>
                </a:cubicBezTo>
                <a:cubicBezTo>
                  <a:pt x="1105840" y="1423693"/>
                  <a:pt x="1115169" y="1418833"/>
                  <a:pt x="1131494" y="1415825"/>
                </a:cubicBezTo>
                <a:lnTo>
                  <a:pt x="1131961" y="1415825"/>
                </a:lnTo>
                <a:cubicBezTo>
                  <a:pt x="1139425" y="1412353"/>
                  <a:pt x="1151552" y="1415594"/>
                  <a:pt x="1158549" y="1411659"/>
                </a:cubicBezTo>
                <a:cubicBezTo>
                  <a:pt x="1167878" y="1408419"/>
                  <a:pt x="1179539" y="1410270"/>
                  <a:pt x="1189335" y="1407956"/>
                </a:cubicBezTo>
                <a:cubicBezTo>
                  <a:pt x="1192133" y="1409807"/>
                  <a:pt x="1194465" y="1409807"/>
                  <a:pt x="1197264" y="1407956"/>
                </a:cubicBezTo>
                <a:cubicBezTo>
                  <a:pt x="1205195" y="1409114"/>
                  <a:pt x="1213590" y="1410733"/>
                  <a:pt x="1221521" y="1407957"/>
                </a:cubicBezTo>
                <a:cubicBezTo>
                  <a:pt x="1229916" y="1407725"/>
                  <a:pt x="1237846" y="1407493"/>
                  <a:pt x="1245775" y="1407262"/>
                </a:cubicBezTo>
                <a:cubicBezTo>
                  <a:pt x="1295219" y="1404485"/>
                  <a:pt x="1344664" y="1404253"/>
                  <a:pt x="1394107" y="1407262"/>
                </a:cubicBezTo>
                <a:cubicBezTo>
                  <a:pt x="1423026" y="1408882"/>
                  <a:pt x="1452413" y="1409114"/>
                  <a:pt x="1481333" y="1407263"/>
                </a:cubicBezTo>
                <a:cubicBezTo>
                  <a:pt x="1483198" y="1406336"/>
                  <a:pt x="1484131" y="1405410"/>
                  <a:pt x="1483665" y="1404253"/>
                </a:cubicBezTo>
                <a:cubicBezTo>
                  <a:pt x="1483199" y="1403328"/>
                  <a:pt x="1482732" y="1402634"/>
                  <a:pt x="1482266" y="1402633"/>
                </a:cubicBezTo>
                <a:cubicBezTo>
                  <a:pt x="1476668" y="1400782"/>
                  <a:pt x="1468272" y="1401476"/>
                  <a:pt x="1464541" y="1398006"/>
                </a:cubicBezTo>
                <a:lnTo>
                  <a:pt x="1446721" y="1394151"/>
                </a:lnTo>
                <a:lnTo>
                  <a:pt x="1442946" y="1388112"/>
                </a:lnTo>
                <a:cubicBezTo>
                  <a:pt x="1443667" y="1383034"/>
                  <a:pt x="1456262" y="1380822"/>
                  <a:pt x="1463608" y="1377177"/>
                </a:cubicBezTo>
                <a:cubicBezTo>
                  <a:pt x="1467339" y="1375325"/>
                  <a:pt x="1470604" y="1373705"/>
                  <a:pt x="1476202" y="1373473"/>
                </a:cubicBezTo>
                <a:lnTo>
                  <a:pt x="1479467" y="1373706"/>
                </a:lnTo>
                <a:lnTo>
                  <a:pt x="1481333" y="1372316"/>
                </a:lnTo>
                <a:cubicBezTo>
                  <a:pt x="1486930" y="1370233"/>
                  <a:pt x="1494860" y="1370697"/>
                  <a:pt x="1500457" y="1368614"/>
                </a:cubicBezTo>
                <a:lnTo>
                  <a:pt x="1504189" y="1368845"/>
                </a:lnTo>
                <a:lnTo>
                  <a:pt x="1507453" y="1367688"/>
                </a:lnTo>
                <a:cubicBezTo>
                  <a:pt x="1515850" y="1364910"/>
                  <a:pt x="1527045" y="1367457"/>
                  <a:pt x="1534975" y="1364217"/>
                </a:cubicBezTo>
                <a:lnTo>
                  <a:pt x="1538706" y="1364680"/>
                </a:lnTo>
                <a:lnTo>
                  <a:pt x="1541971" y="1363753"/>
                </a:lnTo>
                <a:cubicBezTo>
                  <a:pt x="1553632" y="1359820"/>
                  <a:pt x="1568558" y="1363522"/>
                  <a:pt x="1580220" y="1360051"/>
                </a:cubicBezTo>
                <a:cubicBezTo>
                  <a:pt x="1584884" y="1359819"/>
                  <a:pt x="1590015" y="1359356"/>
                  <a:pt x="1594680" y="1359126"/>
                </a:cubicBezTo>
                <a:cubicBezTo>
                  <a:pt x="1603076" y="1355886"/>
                  <a:pt x="1614271" y="1358432"/>
                  <a:pt x="1622668" y="1355423"/>
                </a:cubicBezTo>
                <a:lnTo>
                  <a:pt x="1626399" y="1355886"/>
                </a:lnTo>
                <a:lnTo>
                  <a:pt x="1629664" y="1354728"/>
                </a:lnTo>
                <a:cubicBezTo>
                  <a:pt x="1634794" y="1352877"/>
                  <a:pt x="1642257" y="1353339"/>
                  <a:pt x="1647855" y="1351257"/>
                </a:cubicBezTo>
                <a:lnTo>
                  <a:pt x="1647389" y="1351488"/>
                </a:lnTo>
                <a:cubicBezTo>
                  <a:pt x="1651586" y="1348479"/>
                  <a:pt x="1659983" y="1349405"/>
                  <a:pt x="1664181" y="1346629"/>
                </a:cubicBezTo>
                <a:cubicBezTo>
                  <a:pt x="1666048" y="1345703"/>
                  <a:pt x="1666980" y="1344545"/>
                  <a:pt x="1666514" y="1343388"/>
                </a:cubicBezTo>
                <a:lnTo>
                  <a:pt x="1665728" y="1342348"/>
                </a:lnTo>
                <a:lnTo>
                  <a:pt x="1647814" y="1342801"/>
                </a:lnTo>
                <a:cubicBezTo>
                  <a:pt x="1611431" y="1340949"/>
                  <a:pt x="1575515" y="1342106"/>
                  <a:pt x="1539132" y="1343264"/>
                </a:cubicBezTo>
                <a:cubicBezTo>
                  <a:pt x="1501350" y="1346272"/>
                  <a:pt x="1463567" y="1346041"/>
                  <a:pt x="1425784" y="1343264"/>
                </a:cubicBezTo>
                <a:cubicBezTo>
                  <a:pt x="1419721" y="1342106"/>
                  <a:pt x="1414124" y="1342106"/>
                  <a:pt x="1408060" y="1343264"/>
                </a:cubicBezTo>
                <a:cubicBezTo>
                  <a:pt x="1369809" y="1346041"/>
                  <a:pt x="1332027" y="1346735"/>
                  <a:pt x="1294245" y="1342801"/>
                </a:cubicBezTo>
                <a:cubicBezTo>
                  <a:pt x="1290979" y="1343032"/>
                  <a:pt x="1288181" y="1343264"/>
                  <a:pt x="1285383" y="1343495"/>
                </a:cubicBezTo>
                <a:cubicBezTo>
                  <a:pt x="1273721" y="1345578"/>
                  <a:pt x="1262060" y="1346735"/>
                  <a:pt x="1250865" y="1342801"/>
                </a:cubicBezTo>
                <a:cubicBezTo>
                  <a:pt x="1235006" y="1339329"/>
                  <a:pt x="1219146" y="1340718"/>
                  <a:pt x="1202821" y="1342801"/>
                </a:cubicBezTo>
                <a:cubicBezTo>
                  <a:pt x="1181365" y="1338404"/>
                  <a:pt x="1158042" y="1343495"/>
                  <a:pt x="1137051" y="1339098"/>
                </a:cubicBezTo>
                <a:cubicBezTo>
                  <a:pt x="1135186" y="1338404"/>
                  <a:pt x="1132853" y="1337941"/>
                  <a:pt x="1130055" y="1337941"/>
                </a:cubicBezTo>
                <a:cubicBezTo>
                  <a:pt x="1118394" y="1340024"/>
                  <a:pt x="1106732" y="1338635"/>
                  <a:pt x="1095071" y="1338635"/>
                </a:cubicBezTo>
                <a:cubicBezTo>
                  <a:pt x="1091339" y="1337709"/>
                  <a:pt x="1089474" y="1336321"/>
                  <a:pt x="1089473" y="1334238"/>
                </a:cubicBezTo>
                <a:cubicBezTo>
                  <a:pt x="1090407" y="1331229"/>
                  <a:pt x="1092272" y="1328221"/>
                  <a:pt x="1095538" y="1325675"/>
                </a:cubicBezTo>
                <a:cubicBezTo>
                  <a:pt x="1086675" y="1325444"/>
                  <a:pt x="1078279" y="1324055"/>
                  <a:pt x="1069416" y="1323361"/>
                </a:cubicBezTo>
                <a:lnTo>
                  <a:pt x="1067551" y="1323361"/>
                </a:lnTo>
                <a:cubicBezTo>
                  <a:pt x="1067551" y="1324749"/>
                  <a:pt x="1067084" y="1325907"/>
                  <a:pt x="1067084" y="1327295"/>
                </a:cubicBezTo>
                <a:cubicBezTo>
                  <a:pt x="1062419" y="1327295"/>
                  <a:pt x="1059155" y="1327758"/>
                  <a:pt x="1057289" y="1330072"/>
                </a:cubicBezTo>
                <a:lnTo>
                  <a:pt x="1053091" y="1330304"/>
                </a:lnTo>
                <a:lnTo>
                  <a:pt x="1048892" y="1330304"/>
                </a:lnTo>
                <a:cubicBezTo>
                  <a:pt x="1047493" y="1330998"/>
                  <a:pt x="1045628" y="1331229"/>
                  <a:pt x="1044228" y="1331461"/>
                </a:cubicBezTo>
                <a:lnTo>
                  <a:pt x="1044228" y="1331692"/>
                </a:lnTo>
                <a:cubicBezTo>
                  <a:pt x="1039097" y="1336552"/>
                  <a:pt x="1033034" y="1339329"/>
                  <a:pt x="1023238" y="1334238"/>
                </a:cubicBezTo>
                <a:cubicBezTo>
                  <a:pt x="1020439" y="1332849"/>
                  <a:pt x="1017173" y="1331692"/>
                  <a:pt x="1014374" y="1330535"/>
                </a:cubicBezTo>
                <a:cubicBezTo>
                  <a:pt x="1018573" y="1324518"/>
                  <a:pt x="1029302" y="1326369"/>
                  <a:pt x="1038164" y="1325675"/>
                </a:cubicBezTo>
                <a:cubicBezTo>
                  <a:pt x="1039098" y="1324518"/>
                  <a:pt x="1040031" y="1323592"/>
                  <a:pt x="1040963" y="1322435"/>
                </a:cubicBezTo>
                <a:cubicBezTo>
                  <a:pt x="1034899" y="1322204"/>
                  <a:pt x="1029301" y="1321278"/>
                  <a:pt x="1024171" y="1319889"/>
                </a:cubicBezTo>
                <a:cubicBezTo>
                  <a:pt x="1022305" y="1318964"/>
                  <a:pt x="1020439" y="1318038"/>
                  <a:pt x="1019505" y="1317112"/>
                </a:cubicBezTo>
                <a:cubicBezTo>
                  <a:pt x="1006445" y="1317344"/>
                  <a:pt x="993384" y="1318269"/>
                  <a:pt x="980790" y="1317575"/>
                </a:cubicBezTo>
                <a:cubicBezTo>
                  <a:pt x="963065" y="1316649"/>
                  <a:pt x="977991" y="1311789"/>
                  <a:pt x="977525" y="1308781"/>
                </a:cubicBezTo>
                <a:lnTo>
                  <a:pt x="979391" y="1309244"/>
                </a:lnTo>
                <a:cubicBezTo>
                  <a:pt x="979390" y="1307855"/>
                  <a:pt x="980323" y="1306929"/>
                  <a:pt x="981723" y="1306004"/>
                </a:cubicBezTo>
                <a:lnTo>
                  <a:pt x="980790" y="1306004"/>
                </a:lnTo>
                <a:cubicBezTo>
                  <a:pt x="938343" y="1305309"/>
                  <a:pt x="902427" y="1292349"/>
                  <a:pt x="861379" y="1289341"/>
                </a:cubicBezTo>
                <a:cubicBezTo>
                  <a:pt x="858580" y="1288878"/>
                  <a:pt x="856715" y="1288184"/>
                  <a:pt x="855316" y="1287027"/>
                </a:cubicBezTo>
                <a:cubicBezTo>
                  <a:pt x="844120" y="1287027"/>
                  <a:pt x="832925" y="1287258"/>
                  <a:pt x="821731" y="1287258"/>
                </a:cubicBezTo>
                <a:cubicBezTo>
                  <a:pt x="829660" y="1278695"/>
                  <a:pt x="843654" y="1282398"/>
                  <a:pt x="855782" y="1283092"/>
                </a:cubicBezTo>
                <a:cubicBezTo>
                  <a:pt x="860913" y="1279852"/>
                  <a:pt x="870708" y="1281241"/>
                  <a:pt x="876305" y="1278927"/>
                </a:cubicBezTo>
                <a:cubicBezTo>
                  <a:pt x="888433" y="1280084"/>
                  <a:pt x="900561" y="1280084"/>
                  <a:pt x="913155" y="1278927"/>
                </a:cubicBezTo>
                <a:cubicBezTo>
                  <a:pt x="966796" y="1283787"/>
                  <a:pt x="1021372" y="1277307"/>
                  <a:pt x="1075014" y="1282398"/>
                </a:cubicBezTo>
                <a:cubicBezTo>
                  <a:pt x="1114196" y="1283324"/>
                  <a:pt x="1153377" y="1285175"/>
                  <a:pt x="1192559" y="1283092"/>
                </a:cubicBezTo>
                <a:cubicBezTo>
                  <a:pt x="1237338" y="1287952"/>
                  <a:pt x="1283516" y="1281704"/>
                  <a:pt x="1328295" y="1286564"/>
                </a:cubicBezTo>
                <a:cubicBezTo>
                  <a:pt x="1339957" y="1287952"/>
                  <a:pt x="1351618" y="1288184"/>
                  <a:pt x="1363280" y="1286332"/>
                </a:cubicBezTo>
                <a:cubicBezTo>
                  <a:pt x="1426251" y="1282861"/>
                  <a:pt x="1489688" y="1285638"/>
                  <a:pt x="1552659" y="1284712"/>
                </a:cubicBezTo>
                <a:cubicBezTo>
                  <a:pt x="1569917" y="1284481"/>
                  <a:pt x="1587176" y="1286101"/>
                  <a:pt x="1603968" y="1282861"/>
                </a:cubicBezTo>
                <a:cubicBezTo>
                  <a:pt x="1640351" y="1284712"/>
                  <a:pt x="1676268" y="1283555"/>
                  <a:pt x="1712650" y="1282167"/>
                </a:cubicBezTo>
                <a:cubicBezTo>
                  <a:pt x="1751833" y="1277538"/>
                  <a:pt x="1791947" y="1283555"/>
                  <a:pt x="1831130" y="1278695"/>
                </a:cubicBezTo>
                <a:cubicBezTo>
                  <a:pt x="1855852" y="1280547"/>
                  <a:pt x="1880107" y="1279158"/>
                  <a:pt x="1904829" y="1278001"/>
                </a:cubicBezTo>
                <a:cubicBezTo>
                  <a:pt x="1940745" y="1272910"/>
                  <a:pt x="1978527" y="1279621"/>
                  <a:pt x="2014444" y="1274298"/>
                </a:cubicBezTo>
                <a:cubicBezTo>
                  <a:pt x="2035901" y="1275918"/>
                  <a:pt x="2057824" y="1275455"/>
                  <a:pt x="2079281" y="1273604"/>
                </a:cubicBezTo>
                <a:cubicBezTo>
                  <a:pt x="2109134" y="1269207"/>
                  <a:pt x="2140852" y="1274761"/>
                  <a:pt x="2171171" y="1270132"/>
                </a:cubicBezTo>
                <a:cubicBezTo>
                  <a:pt x="2181900" y="1272215"/>
                  <a:pt x="2193094" y="1271058"/>
                  <a:pt x="2203824" y="1270132"/>
                </a:cubicBezTo>
                <a:cubicBezTo>
                  <a:pt x="2215485" y="1269438"/>
                  <a:pt x="2214085" y="1265272"/>
                  <a:pt x="2209888" y="1261107"/>
                </a:cubicBezTo>
                <a:cubicBezTo>
                  <a:pt x="2207088" y="1259718"/>
                  <a:pt x="2203824" y="1258330"/>
                  <a:pt x="2202891" y="1256015"/>
                </a:cubicBezTo>
                <a:cubicBezTo>
                  <a:pt x="2192163" y="1253701"/>
                  <a:pt x="2181900" y="1254858"/>
                  <a:pt x="2171171" y="1256247"/>
                </a:cubicBezTo>
                <a:cubicBezTo>
                  <a:pt x="2163242" y="1255321"/>
                  <a:pt x="2155312" y="1253701"/>
                  <a:pt x="2147382" y="1256478"/>
                </a:cubicBezTo>
                <a:cubicBezTo>
                  <a:pt x="2127791" y="1253932"/>
                  <a:pt x="2107734" y="1255552"/>
                  <a:pt x="2088143" y="1257172"/>
                </a:cubicBezTo>
                <a:cubicBezTo>
                  <a:pt x="2070885" y="1259718"/>
                  <a:pt x="2053159" y="1259950"/>
                  <a:pt x="2035901" y="1256941"/>
                </a:cubicBezTo>
                <a:cubicBezTo>
                  <a:pt x="2033102" y="1256941"/>
                  <a:pt x="2029837" y="1257172"/>
                  <a:pt x="2027038" y="1257172"/>
                </a:cubicBezTo>
                <a:cubicBezTo>
                  <a:pt x="1998119" y="1259718"/>
                  <a:pt x="1968732" y="1260412"/>
                  <a:pt x="1939812" y="1256710"/>
                </a:cubicBezTo>
                <a:cubicBezTo>
                  <a:pt x="1937014" y="1255321"/>
                  <a:pt x="1933749" y="1255321"/>
                  <a:pt x="1930950" y="1256478"/>
                </a:cubicBezTo>
                <a:cubicBezTo>
                  <a:pt x="1905295" y="1259255"/>
                  <a:pt x="1879174" y="1261107"/>
                  <a:pt x="1853519" y="1255321"/>
                </a:cubicBezTo>
                <a:lnTo>
                  <a:pt x="1854453" y="1255552"/>
                </a:lnTo>
                <a:cubicBezTo>
                  <a:pt x="1850721" y="1255090"/>
                  <a:pt x="1846523" y="1254858"/>
                  <a:pt x="1842791" y="1255784"/>
                </a:cubicBezTo>
                <a:cubicBezTo>
                  <a:pt x="1835328" y="1259950"/>
                  <a:pt x="1826466" y="1258792"/>
                  <a:pt x="1817602" y="1256710"/>
                </a:cubicBezTo>
                <a:cubicBezTo>
                  <a:pt x="1805940" y="1255321"/>
                  <a:pt x="1794279" y="1254858"/>
                  <a:pt x="1782618" y="1256941"/>
                </a:cubicBezTo>
                <a:cubicBezTo>
                  <a:pt x="1771423" y="1259024"/>
                  <a:pt x="1759762" y="1259255"/>
                  <a:pt x="1748101" y="1256710"/>
                </a:cubicBezTo>
                <a:cubicBezTo>
                  <a:pt x="1740638" y="1255321"/>
                  <a:pt x="1732708" y="1255090"/>
                  <a:pt x="1724778" y="1256015"/>
                </a:cubicBezTo>
                <a:cubicBezTo>
                  <a:pt x="1716848" y="1253238"/>
                  <a:pt x="1708452" y="1254627"/>
                  <a:pt x="1700057" y="1255784"/>
                </a:cubicBezTo>
                <a:cubicBezTo>
                  <a:pt x="1695392" y="1254627"/>
                  <a:pt x="1690728" y="1255090"/>
                  <a:pt x="1686996" y="1256710"/>
                </a:cubicBezTo>
                <a:cubicBezTo>
                  <a:pt x="1681398" y="1258792"/>
                  <a:pt x="1675802" y="1258792"/>
                  <a:pt x="1669737" y="1256941"/>
                </a:cubicBezTo>
                <a:cubicBezTo>
                  <a:pt x="1655278" y="1254627"/>
                  <a:pt x="1640351" y="1254858"/>
                  <a:pt x="1625891" y="1256478"/>
                </a:cubicBezTo>
                <a:cubicBezTo>
                  <a:pt x="1617028" y="1259255"/>
                  <a:pt x="1608633" y="1259487"/>
                  <a:pt x="1599770" y="1256247"/>
                </a:cubicBezTo>
                <a:cubicBezTo>
                  <a:pt x="1595572" y="1254627"/>
                  <a:pt x="1591374" y="1254395"/>
                  <a:pt x="1586710" y="1255784"/>
                </a:cubicBezTo>
                <a:cubicBezTo>
                  <a:pt x="1582512" y="1255552"/>
                  <a:pt x="1577847" y="1253701"/>
                  <a:pt x="1574115" y="1256478"/>
                </a:cubicBezTo>
                <a:lnTo>
                  <a:pt x="1573649" y="1256478"/>
                </a:lnTo>
                <a:cubicBezTo>
                  <a:pt x="1567585" y="1258561"/>
                  <a:pt x="1561988" y="1258792"/>
                  <a:pt x="1555924" y="1256710"/>
                </a:cubicBezTo>
                <a:lnTo>
                  <a:pt x="1552658" y="1255552"/>
                </a:lnTo>
                <a:lnTo>
                  <a:pt x="1548927" y="1256015"/>
                </a:lnTo>
                <a:cubicBezTo>
                  <a:pt x="1532601" y="1252775"/>
                  <a:pt x="1516742" y="1253238"/>
                  <a:pt x="1500416" y="1255784"/>
                </a:cubicBezTo>
                <a:lnTo>
                  <a:pt x="1498084" y="1255784"/>
                </a:lnTo>
                <a:cubicBezTo>
                  <a:pt x="1488289" y="1253238"/>
                  <a:pt x="1477094" y="1254858"/>
                  <a:pt x="1466832" y="1253007"/>
                </a:cubicBezTo>
                <a:cubicBezTo>
                  <a:pt x="1464966" y="1253007"/>
                  <a:pt x="1463567" y="1252775"/>
                  <a:pt x="1461702" y="1252775"/>
                </a:cubicBezTo>
                <a:cubicBezTo>
                  <a:pt x="1441178" y="1256015"/>
                  <a:pt x="1420187" y="1253932"/>
                  <a:pt x="1399197" y="1253007"/>
                </a:cubicBezTo>
                <a:cubicBezTo>
                  <a:pt x="1397797" y="1251850"/>
                  <a:pt x="1395465" y="1251387"/>
                  <a:pt x="1392666" y="1251618"/>
                </a:cubicBezTo>
                <a:cubicBezTo>
                  <a:pt x="1383336" y="1249998"/>
                  <a:pt x="1373541" y="1247684"/>
                  <a:pt x="1364212" y="1252081"/>
                </a:cubicBezTo>
                <a:lnTo>
                  <a:pt x="1363746" y="1252081"/>
                </a:lnTo>
                <a:cubicBezTo>
                  <a:pt x="1357682" y="1254395"/>
                  <a:pt x="1351618" y="1254395"/>
                  <a:pt x="1346021" y="1252081"/>
                </a:cubicBezTo>
                <a:lnTo>
                  <a:pt x="1343222" y="1251155"/>
                </a:lnTo>
                <a:lnTo>
                  <a:pt x="1339957" y="1251618"/>
                </a:lnTo>
                <a:cubicBezTo>
                  <a:pt x="1324098" y="1247221"/>
                  <a:pt x="1304040" y="1253007"/>
                  <a:pt x="1289114" y="1246758"/>
                </a:cubicBezTo>
                <a:cubicBezTo>
                  <a:pt x="1286315" y="1244675"/>
                  <a:pt x="1281184" y="1242824"/>
                  <a:pt x="1283983" y="1239815"/>
                </a:cubicBezTo>
                <a:cubicBezTo>
                  <a:pt x="1279785" y="1242593"/>
                  <a:pt x="1286315" y="1244444"/>
                  <a:pt x="1285382" y="1246990"/>
                </a:cubicBezTo>
                <a:cubicBezTo>
                  <a:pt x="1272788" y="1253007"/>
                  <a:pt x="1265791" y="1247684"/>
                  <a:pt x="1257862" y="1243750"/>
                </a:cubicBezTo>
                <a:lnTo>
                  <a:pt x="1257396" y="1243518"/>
                </a:lnTo>
                <a:cubicBezTo>
                  <a:pt x="1254596" y="1241898"/>
                  <a:pt x="1255064" y="1238890"/>
                  <a:pt x="1248999" y="1238658"/>
                </a:cubicBezTo>
                <a:cubicBezTo>
                  <a:pt x="1243869" y="1238195"/>
                  <a:pt x="1240137" y="1239121"/>
                  <a:pt x="1237338" y="1241435"/>
                </a:cubicBezTo>
                <a:cubicBezTo>
                  <a:pt x="1221946" y="1239815"/>
                  <a:pt x="1200955" y="1244444"/>
                  <a:pt x="1191159" y="1236113"/>
                </a:cubicBezTo>
                <a:cubicBezTo>
                  <a:pt x="1184629" y="1235881"/>
                  <a:pt x="1178099" y="1235418"/>
                  <a:pt x="1171569" y="1234261"/>
                </a:cubicBezTo>
                <a:cubicBezTo>
                  <a:pt x="1171102" y="1234030"/>
                  <a:pt x="1170636" y="1234030"/>
                  <a:pt x="1170170" y="1233798"/>
                </a:cubicBezTo>
                <a:cubicBezTo>
                  <a:pt x="1167371" y="1237270"/>
                  <a:pt x="1162707" y="1239584"/>
                  <a:pt x="1153377" y="1239352"/>
                </a:cubicBezTo>
                <a:cubicBezTo>
                  <a:pt x="1148247" y="1240278"/>
                  <a:pt x="1143116" y="1240510"/>
                  <a:pt x="1139384" y="1238427"/>
                </a:cubicBezTo>
                <a:cubicBezTo>
                  <a:pt x="1136585" y="1237038"/>
                  <a:pt x="1138451" y="1235187"/>
                  <a:pt x="1142182" y="1234261"/>
                </a:cubicBezTo>
                <a:cubicBezTo>
                  <a:pt x="1123524" y="1229401"/>
                  <a:pt x="1103467" y="1230095"/>
                  <a:pt x="1083410" y="1231484"/>
                </a:cubicBezTo>
                <a:cubicBezTo>
                  <a:pt x="1073614" y="1230558"/>
                  <a:pt x="1068017" y="1227781"/>
                  <a:pt x="1066618" y="1222921"/>
                </a:cubicBezTo>
                <a:cubicBezTo>
                  <a:pt x="1070349" y="1219218"/>
                  <a:pt x="1076413" y="1219681"/>
                  <a:pt x="1082943" y="1220838"/>
                </a:cubicBezTo>
                <a:cubicBezTo>
                  <a:pt x="1085742" y="1221301"/>
                  <a:pt x="1088541" y="1221533"/>
                  <a:pt x="1091340" y="1221995"/>
                </a:cubicBezTo>
                <a:cubicBezTo>
                  <a:pt x="1097403" y="1224541"/>
                  <a:pt x="1103467" y="1224310"/>
                  <a:pt x="1109997" y="1222458"/>
                </a:cubicBezTo>
                <a:cubicBezTo>
                  <a:pt x="1111864" y="1221070"/>
                  <a:pt x="1114196" y="1220607"/>
                  <a:pt x="1117461" y="1220607"/>
                </a:cubicBezTo>
                <a:cubicBezTo>
                  <a:pt x="1123525" y="1221764"/>
                  <a:pt x="1130055" y="1221764"/>
                  <a:pt x="1136119" y="1220607"/>
                </a:cubicBezTo>
                <a:cubicBezTo>
                  <a:pt x="1139384" y="1220607"/>
                  <a:pt x="1141716" y="1221301"/>
                  <a:pt x="1143115" y="1222690"/>
                </a:cubicBezTo>
                <a:cubicBezTo>
                  <a:pt x="1147780" y="1223847"/>
                  <a:pt x="1153378" y="1223847"/>
                  <a:pt x="1158042" y="1225004"/>
                </a:cubicBezTo>
                <a:cubicBezTo>
                  <a:pt x="1158975" y="1223615"/>
                  <a:pt x="1161773" y="1222690"/>
                  <a:pt x="1165972" y="1222690"/>
                </a:cubicBezTo>
                <a:cubicBezTo>
                  <a:pt x="1209351" y="1226393"/>
                  <a:pt x="1252265" y="1225235"/>
                  <a:pt x="1294711" y="1218755"/>
                </a:cubicBezTo>
                <a:cubicBezTo>
                  <a:pt x="1296577" y="1219218"/>
                  <a:pt x="1298910" y="1219450"/>
                  <a:pt x="1301242" y="1219450"/>
                </a:cubicBezTo>
                <a:lnTo>
                  <a:pt x="1301242" y="1218987"/>
                </a:lnTo>
                <a:cubicBezTo>
                  <a:pt x="1300308" y="1218987"/>
                  <a:pt x="1298909" y="1218987"/>
                  <a:pt x="1297977" y="1218755"/>
                </a:cubicBezTo>
                <a:cubicBezTo>
                  <a:pt x="1278852" y="1217598"/>
                  <a:pt x="1259728" y="1217135"/>
                  <a:pt x="1242469" y="1212507"/>
                </a:cubicBezTo>
                <a:cubicBezTo>
                  <a:pt x="1242002" y="1213201"/>
                  <a:pt x="1241069" y="1213433"/>
                  <a:pt x="1240137" y="1213433"/>
                </a:cubicBezTo>
                <a:cubicBezTo>
                  <a:pt x="1222878" y="1213433"/>
                  <a:pt x="1205153" y="1213664"/>
                  <a:pt x="1187894" y="1213664"/>
                </a:cubicBezTo>
                <a:cubicBezTo>
                  <a:pt x="1185562" y="1213201"/>
                  <a:pt x="1184630" y="1212507"/>
                  <a:pt x="1185095" y="1211813"/>
                </a:cubicBezTo>
                <a:cubicBezTo>
                  <a:pt x="1185563" y="1211118"/>
                  <a:pt x="1186028" y="1210656"/>
                  <a:pt x="1186962" y="1210656"/>
                </a:cubicBezTo>
                <a:lnTo>
                  <a:pt x="1186961" y="1210424"/>
                </a:lnTo>
                <a:cubicBezTo>
                  <a:pt x="1169703" y="1211813"/>
                  <a:pt x="1151978" y="1214127"/>
                  <a:pt x="1135652" y="1208573"/>
                </a:cubicBezTo>
                <a:lnTo>
                  <a:pt x="1136586" y="1209036"/>
                </a:lnTo>
                <a:cubicBezTo>
                  <a:pt x="1111397" y="1206027"/>
                  <a:pt x="1086675" y="1206490"/>
                  <a:pt x="1061486" y="1209036"/>
                </a:cubicBezTo>
                <a:lnTo>
                  <a:pt x="1060554" y="1209036"/>
                </a:lnTo>
                <a:cubicBezTo>
                  <a:pt x="1054956" y="1208573"/>
                  <a:pt x="1051225" y="1206953"/>
                  <a:pt x="1047960" y="1205101"/>
                </a:cubicBezTo>
                <a:cubicBezTo>
                  <a:pt x="1045627" y="1203944"/>
                  <a:pt x="1044228" y="1203018"/>
                  <a:pt x="1042829" y="1201630"/>
                </a:cubicBezTo>
                <a:lnTo>
                  <a:pt x="1041896" y="1201630"/>
                </a:lnTo>
                <a:cubicBezTo>
                  <a:pt x="1041896" y="1203250"/>
                  <a:pt x="1040496" y="1204175"/>
                  <a:pt x="1038164" y="1205101"/>
                </a:cubicBezTo>
                <a:cubicBezTo>
                  <a:pt x="1033966" y="1204870"/>
                  <a:pt x="1029769" y="1204870"/>
                  <a:pt x="1025571" y="1204638"/>
                </a:cubicBezTo>
                <a:cubicBezTo>
                  <a:pt x="1006444" y="1201398"/>
                  <a:pt x="985921" y="1203713"/>
                  <a:pt x="966330" y="1202787"/>
                </a:cubicBezTo>
                <a:cubicBezTo>
                  <a:pt x="963531" y="1202324"/>
                  <a:pt x="961665" y="1201630"/>
                  <a:pt x="960266" y="1200936"/>
                </a:cubicBezTo>
                <a:cubicBezTo>
                  <a:pt x="958401" y="1202324"/>
                  <a:pt x="955602" y="1202556"/>
                  <a:pt x="952336" y="1201398"/>
                </a:cubicBezTo>
                <a:cubicBezTo>
                  <a:pt x="946273" y="1201167"/>
                  <a:pt x="940675" y="1200936"/>
                  <a:pt x="934612" y="1200704"/>
                </a:cubicBezTo>
                <a:cubicBezTo>
                  <a:pt x="930413" y="1198158"/>
                  <a:pt x="918752" y="1197233"/>
                  <a:pt x="926682" y="1192141"/>
                </a:cubicBezTo>
                <a:cubicBezTo>
                  <a:pt x="941142" y="1192141"/>
                  <a:pt x="955135" y="1191910"/>
                  <a:pt x="969596" y="1191910"/>
                </a:cubicBezTo>
                <a:cubicBezTo>
                  <a:pt x="970995" y="1192604"/>
                  <a:pt x="971928" y="1193298"/>
                  <a:pt x="971927" y="1193993"/>
                </a:cubicBezTo>
                <a:cubicBezTo>
                  <a:pt x="974726" y="1193530"/>
                  <a:pt x="977525" y="1193067"/>
                  <a:pt x="980324" y="1192373"/>
                </a:cubicBezTo>
                <a:cubicBezTo>
                  <a:pt x="982189" y="1193067"/>
                  <a:pt x="983589" y="1193067"/>
                  <a:pt x="984988" y="1192373"/>
                </a:cubicBezTo>
                <a:cubicBezTo>
                  <a:pt x="988719" y="1193530"/>
                  <a:pt x="992451" y="1194456"/>
                  <a:pt x="996183" y="1192141"/>
                </a:cubicBezTo>
                <a:cubicBezTo>
                  <a:pt x="998981" y="1192373"/>
                  <a:pt x="1001314" y="1192373"/>
                  <a:pt x="1004112" y="1192141"/>
                </a:cubicBezTo>
                <a:cubicBezTo>
                  <a:pt x="1007377" y="1193530"/>
                  <a:pt x="1010643" y="1193761"/>
                  <a:pt x="1013908" y="1192373"/>
                </a:cubicBezTo>
                <a:cubicBezTo>
                  <a:pt x="1022305" y="1192141"/>
                  <a:pt x="1031168" y="1191678"/>
                  <a:pt x="1039563" y="1191447"/>
                </a:cubicBezTo>
                <a:cubicBezTo>
                  <a:pt x="1042829" y="1190521"/>
                  <a:pt x="1045161" y="1190521"/>
                  <a:pt x="1047027" y="1191910"/>
                </a:cubicBezTo>
                <a:cubicBezTo>
                  <a:pt x="1048426" y="1191216"/>
                  <a:pt x="1050292" y="1190521"/>
                  <a:pt x="1052158" y="1190290"/>
                </a:cubicBezTo>
                <a:cubicBezTo>
                  <a:pt x="1062420" y="1190290"/>
                  <a:pt x="1072682" y="1189133"/>
                  <a:pt x="1082477" y="1191447"/>
                </a:cubicBezTo>
                <a:cubicBezTo>
                  <a:pt x="1090407" y="1191910"/>
                  <a:pt x="1098803" y="1192141"/>
                  <a:pt x="1107198" y="1192604"/>
                </a:cubicBezTo>
                <a:cubicBezTo>
                  <a:pt x="1133786" y="1197695"/>
                  <a:pt x="1161773" y="1191678"/>
                  <a:pt x="1188361" y="1196075"/>
                </a:cubicBezTo>
                <a:cubicBezTo>
                  <a:pt x="1193026" y="1193761"/>
                  <a:pt x="1200955" y="1194687"/>
                  <a:pt x="1205620" y="1192373"/>
                </a:cubicBezTo>
                <a:cubicBezTo>
                  <a:pt x="1242002" y="1192604"/>
                  <a:pt x="1278386" y="1192604"/>
                  <a:pt x="1314768" y="1192836"/>
                </a:cubicBezTo>
                <a:cubicBezTo>
                  <a:pt x="1317567" y="1192836"/>
                  <a:pt x="1318966" y="1193530"/>
                  <a:pt x="1319433" y="1194456"/>
                </a:cubicBezTo>
                <a:lnTo>
                  <a:pt x="1341822" y="1194456"/>
                </a:lnTo>
                <a:cubicBezTo>
                  <a:pt x="1341823" y="1193530"/>
                  <a:pt x="1342755" y="1192836"/>
                  <a:pt x="1345554" y="1192373"/>
                </a:cubicBezTo>
                <a:cubicBezTo>
                  <a:pt x="1374008" y="1192836"/>
                  <a:pt x="1402928" y="1193993"/>
                  <a:pt x="1431382" y="1191910"/>
                </a:cubicBezTo>
                <a:cubicBezTo>
                  <a:pt x="1434647" y="1190290"/>
                  <a:pt x="1438846" y="1188901"/>
                  <a:pt x="1442110" y="1187281"/>
                </a:cubicBezTo>
                <a:cubicBezTo>
                  <a:pt x="1438379" y="1186356"/>
                  <a:pt x="1434647" y="1185198"/>
                  <a:pt x="1431382" y="1183810"/>
                </a:cubicBezTo>
                <a:cubicBezTo>
                  <a:pt x="1428583" y="1183578"/>
                  <a:pt x="1425318" y="1183578"/>
                  <a:pt x="1422520" y="1183578"/>
                </a:cubicBezTo>
                <a:cubicBezTo>
                  <a:pt x="1389867" y="1185198"/>
                  <a:pt x="1358615" y="1180107"/>
                  <a:pt x="1326430" y="1179413"/>
                </a:cubicBezTo>
                <a:cubicBezTo>
                  <a:pt x="1319433" y="1178256"/>
                  <a:pt x="1311970" y="1177793"/>
                  <a:pt x="1304041" y="1178718"/>
                </a:cubicBezTo>
                <a:cubicBezTo>
                  <a:pt x="1292846" y="1176404"/>
                  <a:pt x="1287598" y="1173395"/>
                  <a:pt x="1286490" y="1169895"/>
                </a:cubicBezTo>
                <a:lnTo>
                  <a:pt x="1293740" y="1158183"/>
                </a:lnTo>
                <a:lnTo>
                  <a:pt x="1302641" y="1154187"/>
                </a:lnTo>
                <a:cubicBezTo>
                  <a:pt x="1304507" y="1151179"/>
                  <a:pt x="1315701" y="1149559"/>
                  <a:pt x="1308705" y="1144930"/>
                </a:cubicBezTo>
                <a:lnTo>
                  <a:pt x="1308238" y="1144699"/>
                </a:lnTo>
                <a:cubicBezTo>
                  <a:pt x="1304973" y="1141690"/>
                  <a:pt x="1295644" y="1142847"/>
                  <a:pt x="1293312" y="1139376"/>
                </a:cubicBezTo>
                <a:cubicBezTo>
                  <a:pt x="1288648" y="1139144"/>
                  <a:pt x="1286315" y="1137061"/>
                  <a:pt x="1282584" y="1136367"/>
                </a:cubicBezTo>
                <a:lnTo>
                  <a:pt x="1283517" y="1134979"/>
                </a:lnTo>
                <a:lnTo>
                  <a:pt x="1268590" y="1134979"/>
                </a:lnTo>
                <a:cubicBezTo>
                  <a:pt x="1264858" y="1132201"/>
                  <a:pt x="1255063" y="1131970"/>
                  <a:pt x="1256929" y="1127110"/>
                </a:cubicBezTo>
                <a:cubicBezTo>
                  <a:pt x="1260194" y="1127342"/>
                  <a:pt x="1262993" y="1127110"/>
                  <a:pt x="1265325" y="1126184"/>
                </a:cubicBezTo>
                <a:cubicBezTo>
                  <a:pt x="1267657" y="1126647"/>
                  <a:pt x="1270456" y="1126879"/>
                  <a:pt x="1273254" y="1127342"/>
                </a:cubicBezTo>
                <a:cubicBezTo>
                  <a:pt x="1274187" y="1126647"/>
                  <a:pt x="1275120" y="1125953"/>
                  <a:pt x="1276986" y="1125259"/>
                </a:cubicBezTo>
                <a:cubicBezTo>
                  <a:pt x="1299376" y="1124564"/>
                  <a:pt x="1322232" y="1124796"/>
                  <a:pt x="1345088" y="1125027"/>
                </a:cubicBezTo>
                <a:cubicBezTo>
                  <a:pt x="1360481" y="1125027"/>
                  <a:pt x="1374007" y="1124796"/>
                  <a:pt x="1375873" y="1115076"/>
                </a:cubicBezTo>
                <a:cubicBezTo>
                  <a:pt x="1377739" y="1113224"/>
                  <a:pt x="1381005" y="1111836"/>
                  <a:pt x="1384270" y="1110447"/>
                </a:cubicBezTo>
                <a:cubicBezTo>
                  <a:pt x="1382403" y="1105356"/>
                  <a:pt x="1388001" y="1105124"/>
                  <a:pt x="1394998" y="1105587"/>
                </a:cubicBezTo>
                <a:cubicBezTo>
                  <a:pt x="1395465" y="1102116"/>
                  <a:pt x="1385669" y="1103273"/>
                  <a:pt x="1384270" y="1100727"/>
                </a:cubicBezTo>
                <a:cubicBezTo>
                  <a:pt x="1383803" y="1100264"/>
                  <a:pt x="1383336" y="1099570"/>
                  <a:pt x="1382871" y="1099107"/>
                </a:cubicBezTo>
                <a:cubicBezTo>
                  <a:pt x="1373074" y="1095867"/>
                  <a:pt x="1378672" y="1090082"/>
                  <a:pt x="1378672" y="1085222"/>
                </a:cubicBezTo>
                <a:cubicBezTo>
                  <a:pt x="1377273" y="1084296"/>
                  <a:pt x="1375874" y="1083370"/>
                  <a:pt x="1374940" y="1082444"/>
                </a:cubicBezTo>
                <a:cubicBezTo>
                  <a:pt x="1366078" y="1081287"/>
                  <a:pt x="1357215" y="1080593"/>
                  <a:pt x="1353950" y="1075039"/>
                </a:cubicBezTo>
                <a:cubicBezTo>
                  <a:pt x="1362347" y="1075270"/>
                  <a:pt x="1371209" y="1075270"/>
                  <a:pt x="1379605" y="1075502"/>
                </a:cubicBezTo>
                <a:lnTo>
                  <a:pt x="1378672" y="1074345"/>
                </a:lnTo>
                <a:cubicBezTo>
                  <a:pt x="1417855" y="1069485"/>
                  <a:pt x="1458436" y="1075733"/>
                  <a:pt x="1497617" y="1070642"/>
                </a:cubicBezTo>
                <a:cubicBezTo>
                  <a:pt x="1557323" y="1072724"/>
                  <a:pt x="1616562" y="1071336"/>
                  <a:pt x="1676268" y="1070179"/>
                </a:cubicBezTo>
                <a:cubicBezTo>
                  <a:pt x="1679067" y="1069022"/>
                  <a:pt x="1681865" y="1068327"/>
                  <a:pt x="1685596" y="1068327"/>
                </a:cubicBezTo>
                <a:cubicBezTo>
                  <a:pt x="1686063" y="1068096"/>
                  <a:pt x="1686063" y="1067633"/>
                  <a:pt x="1686063" y="1067402"/>
                </a:cubicBezTo>
                <a:cubicBezTo>
                  <a:pt x="1685596" y="1067170"/>
                  <a:pt x="1685596" y="1067170"/>
                  <a:pt x="1685131" y="1067170"/>
                </a:cubicBezTo>
                <a:cubicBezTo>
                  <a:pt x="1678134" y="1055136"/>
                  <a:pt x="1654811" y="1061847"/>
                  <a:pt x="1641284" y="1057913"/>
                </a:cubicBezTo>
                <a:cubicBezTo>
                  <a:pt x="1633820" y="1056293"/>
                  <a:pt x="1625891" y="1055830"/>
                  <a:pt x="1617961" y="1056987"/>
                </a:cubicBezTo>
                <a:cubicBezTo>
                  <a:pt x="1611431" y="1055599"/>
                  <a:pt x="1603035" y="1055830"/>
                  <a:pt x="1597904" y="1052822"/>
                </a:cubicBezTo>
                <a:cubicBezTo>
                  <a:pt x="1592307" y="1050739"/>
                  <a:pt x="1584843" y="1051433"/>
                  <a:pt x="1579713" y="1049119"/>
                </a:cubicBezTo>
                <a:cubicBezTo>
                  <a:pt x="1565253" y="1047499"/>
                  <a:pt x="1550327" y="1047499"/>
                  <a:pt x="1535866" y="1049119"/>
                </a:cubicBezTo>
                <a:cubicBezTo>
                  <a:pt x="1483624" y="1051896"/>
                  <a:pt x="1430915" y="1052128"/>
                  <a:pt x="1378672" y="1049119"/>
                </a:cubicBezTo>
                <a:cubicBezTo>
                  <a:pt x="1365612" y="1048887"/>
                  <a:pt x="1352084" y="1048656"/>
                  <a:pt x="1338558" y="1048425"/>
                </a:cubicBezTo>
                <a:cubicBezTo>
                  <a:pt x="1329229" y="1045416"/>
                  <a:pt x="1304973" y="1048193"/>
                  <a:pt x="1318034" y="1035928"/>
                </a:cubicBezTo>
                <a:cubicBezTo>
                  <a:pt x="1321299" y="1034539"/>
                  <a:pt x="1323631" y="1032919"/>
                  <a:pt x="1327830" y="1032225"/>
                </a:cubicBezTo>
                <a:cubicBezTo>
                  <a:pt x="1325497" y="1030605"/>
                  <a:pt x="1350685" y="1027365"/>
                  <a:pt x="1326896" y="1026670"/>
                </a:cubicBezTo>
                <a:cubicBezTo>
                  <a:pt x="1317101" y="1024588"/>
                  <a:pt x="1306839" y="1024356"/>
                  <a:pt x="1297044" y="1026902"/>
                </a:cubicBezTo>
                <a:cubicBezTo>
                  <a:pt x="1203287" y="1022736"/>
                  <a:pt x="1109531" y="1026208"/>
                  <a:pt x="1015775" y="1025050"/>
                </a:cubicBezTo>
                <a:cubicBezTo>
                  <a:pt x="1012042" y="1025050"/>
                  <a:pt x="1008776" y="1025050"/>
                  <a:pt x="1005045" y="1024819"/>
                </a:cubicBezTo>
                <a:cubicBezTo>
                  <a:pt x="1005045" y="1025513"/>
                  <a:pt x="1004579" y="1026439"/>
                  <a:pt x="1003646" y="1027133"/>
                </a:cubicBezTo>
                <a:lnTo>
                  <a:pt x="951870" y="1027133"/>
                </a:lnTo>
                <a:cubicBezTo>
                  <a:pt x="950004" y="1026208"/>
                  <a:pt x="949072" y="1025282"/>
                  <a:pt x="949538" y="1024356"/>
                </a:cubicBezTo>
                <a:cubicBezTo>
                  <a:pt x="950005" y="1023430"/>
                  <a:pt x="950470" y="1022968"/>
                  <a:pt x="950937" y="1022968"/>
                </a:cubicBezTo>
                <a:cubicBezTo>
                  <a:pt x="961666" y="1018802"/>
                  <a:pt x="976126" y="1023430"/>
                  <a:pt x="986854" y="1019033"/>
                </a:cubicBezTo>
                <a:lnTo>
                  <a:pt x="986854" y="1019265"/>
                </a:lnTo>
                <a:cubicBezTo>
                  <a:pt x="989653" y="1019496"/>
                  <a:pt x="991985" y="1019496"/>
                  <a:pt x="994783" y="1019728"/>
                </a:cubicBezTo>
                <a:cubicBezTo>
                  <a:pt x="992918" y="1012553"/>
                  <a:pt x="988720" y="1006536"/>
                  <a:pt x="967263" y="1007925"/>
                </a:cubicBezTo>
                <a:cubicBezTo>
                  <a:pt x="943474" y="1009545"/>
                  <a:pt x="929015" y="997973"/>
                  <a:pt x="907558" y="996122"/>
                </a:cubicBezTo>
                <a:cubicBezTo>
                  <a:pt x="907558" y="996122"/>
                  <a:pt x="907557" y="994965"/>
                  <a:pt x="908024" y="994502"/>
                </a:cubicBezTo>
                <a:cubicBezTo>
                  <a:pt x="908957" y="994039"/>
                  <a:pt x="910356" y="993576"/>
                  <a:pt x="911289" y="993113"/>
                </a:cubicBezTo>
                <a:cubicBezTo>
                  <a:pt x="916421" y="994039"/>
                  <a:pt x="921085" y="994039"/>
                  <a:pt x="925749" y="992419"/>
                </a:cubicBezTo>
                <a:cubicBezTo>
                  <a:pt x="937411" y="989873"/>
                  <a:pt x="949072" y="989873"/>
                  <a:pt x="960733" y="992419"/>
                </a:cubicBezTo>
                <a:cubicBezTo>
                  <a:pt x="963532" y="992419"/>
                  <a:pt x="966796" y="992188"/>
                  <a:pt x="969595" y="992188"/>
                </a:cubicBezTo>
                <a:cubicBezTo>
                  <a:pt x="973327" y="990799"/>
                  <a:pt x="977059" y="989179"/>
                  <a:pt x="982190" y="988948"/>
                </a:cubicBezTo>
                <a:cubicBezTo>
                  <a:pt x="985455" y="990568"/>
                  <a:pt x="989186" y="990336"/>
                  <a:pt x="992451" y="988948"/>
                </a:cubicBezTo>
                <a:cubicBezTo>
                  <a:pt x="999448" y="990105"/>
                  <a:pt x="1006912" y="991725"/>
                  <a:pt x="1013908" y="988716"/>
                </a:cubicBezTo>
                <a:lnTo>
                  <a:pt x="1013441" y="988716"/>
                </a:lnTo>
                <a:cubicBezTo>
                  <a:pt x="1042829" y="982468"/>
                  <a:pt x="1074547" y="989642"/>
                  <a:pt x="1103934" y="984551"/>
                </a:cubicBezTo>
                <a:cubicBezTo>
                  <a:pt x="1117461" y="985476"/>
                  <a:pt x="1130987" y="985939"/>
                  <a:pt x="1144515" y="983856"/>
                </a:cubicBezTo>
                <a:cubicBezTo>
                  <a:pt x="1150112" y="981542"/>
                  <a:pt x="1156176" y="981542"/>
                  <a:pt x="1161773" y="984088"/>
                </a:cubicBezTo>
                <a:cubicBezTo>
                  <a:pt x="1164572" y="984088"/>
                  <a:pt x="1167837" y="983856"/>
                  <a:pt x="1170636" y="983856"/>
                </a:cubicBezTo>
                <a:cubicBezTo>
                  <a:pt x="1186962" y="979922"/>
                  <a:pt x="1205620" y="983625"/>
                  <a:pt x="1221945" y="980153"/>
                </a:cubicBezTo>
                <a:cubicBezTo>
                  <a:pt x="1221479" y="980153"/>
                  <a:pt x="1225210" y="979922"/>
                  <a:pt x="1225210" y="979922"/>
                </a:cubicBezTo>
                <a:cubicBezTo>
                  <a:pt x="1225210" y="979922"/>
                  <a:pt x="1225211" y="978071"/>
                  <a:pt x="1224744" y="978071"/>
                </a:cubicBezTo>
                <a:cubicBezTo>
                  <a:pt x="1222878" y="977376"/>
                  <a:pt x="1221013" y="976682"/>
                  <a:pt x="1219613" y="975756"/>
                </a:cubicBezTo>
                <a:lnTo>
                  <a:pt x="1214016" y="976451"/>
                </a:lnTo>
                <a:cubicBezTo>
                  <a:pt x="1209818" y="974599"/>
                  <a:pt x="1204220" y="974599"/>
                  <a:pt x="1199089" y="975062"/>
                </a:cubicBezTo>
                <a:cubicBezTo>
                  <a:pt x="1192558" y="973442"/>
                  <a:pt x="1192092" y="971359"/>
                  <a:pt x="1193959" y="969045"/>
                </a:cubicBezTo>
                <a:lnTo>
                  <a:pt x="1189610" y="966025"/>
                </a:lnTo>
                <a:lnTo>
                  <a:pt x="1189760" y="966036"/>
                </a:lnTo>
                <a:lnTo>
                  <a:pt x="1189294" y="965805"/>
                </a:lnTo>
                <a:lnTo>
                  <a:pt x="1189610" y="966025"/>
                </a:lnTo>
                <a:lnTo>
                  <a:pt x="1175125" y="964966"/>
                </a:lnTo>
                <a:cubicBezTo>
                  <a:pt x="1169586" y="965053"/>
                  <a:pt x="1165038" y="964301"/>
                  <a:pt x="1166437" y="958862"/>
                </a:cubicBezTo>
                <a:lnTo>
                  <a:pt x="1168770" y="959325"/>
                </a:lnTo>
                <a:lnTo>
                  <a:pt x="1170636" y="958399"/>
                </a:lnTo>
                <a:cubicBezTo>
                  <a:pt x="1182297" y="954234"/>
                  <a:pt x="1197690" y="957705"/>
                  <a:pt x="1210284" y="954465"/>
                </a:cubicBezTo>
                <a:cubicBezTo>
                  <a:pt x="1220546" y="956316"/>
                  <a:pt x="1230808" y="955622"/>
                  <a:pt x="1240603" y="953539"/>
                </a:cubicBezTo>
                <a:cubicBezTo>
                  <a:pt x="1243869" y="952614"/>
                  <a:pt x="1247600" y="951919"/>
                  <a:pt x="1251332" y="951919"/>
                </a:cubicBezTo>
                <a:cubicBezTo>
                  <a:pt x="1256928" y="951919"/>
                  <a:pt x="1262993" y="951688"/>
                  <a:pt x="1268123" y="953076"/>
                </a:cubicBezTo>
                <a:cubicBezTo>
                  <a:pt x="1269057" y="953771"/>
                  <a:pt x="1270456" y="954234"/>
                  <a:pt x="1271856" y="954696"/>
                </a:cubicBezTo>
                <a:lnTo>
                  <a:pt x="1300775" y="954696"/>
                </a:lnTo>
                <a:cubicBezTo>
                  <a:pt x="1297043" y="956085"/>
                  <a:pt x="1293312" y="956779"/>
                  <a:pt x="1290047" y="957242"/>
                </a:cubicBezTo>
                <a:lnTo>
                  <a:pt x="1328692" y="955527"/>
                </a:lnTo>
                <a:lnTo>
                  <a:pt x="1323631" y="954234"/>
                </a:lnTo>
                <a:cubicBezTo>
                  <a:pt x="1323164" y="953308"/>
                  <a:pt x="1323631" y="952382"/>
                  <a:pt x="1323631" y="951456"/>
                </a:cubicBezTo>
                <a:cubicBezTo>
                  <a:pt x="1332494" y="951225"/>
                  <a:pt x="1340890" y="951225"/>
                  <a:pt x="1349285" y="951225"/>
                </a:cubicBezTo>
                <a:lnTo>
                  <a:pt x="1349286" y="951420"/>
                </a:lnTo>
                <a:lnTo>
                  <a:pt x="1366079" y="950068"/>
                </a:lnTo>
                <a:cubicBezTo>
                  <a:pt x="1369344" y="949142"/>
                  <a:pt x="1372143" y="949142"/>
                  <a:pt x="1374942" y="950068"/>
                </a:cubicBezTo>
                <a:lnTo>
                  <a:pt x="1374685" y="951086"/>
                </a:lnTo>
                <a:lnTo>
                  <a:pt x="1432315" y="952845"/>
                </a:lnTo>
                <a:cubicBezTo>
                  <a:pt x="1439778" y="952845"/>
                  <a:pt x="1447241" y="953308"/>
                  <a:pt x="1454704" y="954696"/>
                </a:cubicBezTo>
                <a:cubicBezTo>
                  <a:pt x="1457037" y="955159"/>
                  <a:pt x="1459836" y="955622"/>
                  <a:pt x="1462168" y="955853"/>
                </a:cubicBezTo>
                <a:cubicBezTo>
                  <a:pt x="1463567" y="956085"/>
                  <a:pt x="1465432" y="956316"/>
                  <a:pt x="1466832" y="956548"/>
                </a:cubicBezTo>
                <a:lnTo>
                  <a:pt x="1466832" y="955622"/>
                </a:lnTo>
                <a:cubicBezTo>
                  <a:pt x="1464966" y="956085"/>
                  <a:pt x="1462634" y="956779"/>
                  <a:pt x="1462168" y="955622"/>
                </a:cubicBezTo>
                <a:cubicBezTo>
                  <a:pt x="1451906" y="947522"/>
                  <a:pt x="1478960" y="938496"/>
                  <a:pt x="1458902" y="930859"/>
                </a:cubicBezTo>
                <a:cubicBezTo>
                  <a:pt x="1455638" y="928545"/>
                  <a:pt x="1453772" y="925768"/>
                  <a:pt x="1450973" y="923454"/>
                </a:cubicBezTo>
                <a:lnTo>
                  <a:pt x="1450973" y="923685"/>
                </a:lnTo>
                <a:cubicBezTo>
                  <a:pt x="1444909" y="920908"/>
                  <a:pt x="1444909" y="918131"/>
                  <a:pt x="1451439" y="915354"/>
                </a:cubicBezTo>
                <a:cubicBezTo>
                  <a:pt x="1453771" y="914891"/>
                  <a:pt x="1456570" y="914196"/>
                  <a:pt x="1458902" y="913734"/>
                </a:cubicBezTo>
                <a:lnTo>
                  <a:pt x="1462168" y="912577"/>
                </a:lnTo>
                <a:lnTo>
                  <a:pt x="1458436" y="911651"/>
                </a:lnTo>
                <a:lnTo>
                  <a:pt x="1457970" y="911188"/>
                </a:lnTo>
                <a:cubicBezTo>
                  <a:pt x="1454704" y="907948"/>
                  <a:pt x="1445376" y="909105"/>
                  <a:pt x="1442577" y="905865"/>
                </a:cubicBezTo>
                <a:cubicBezTo>
                  <a:pt x="1436513" y="904245"/>
                  <a:pt x="1429983" y="904477"/>
                  <a:pt x="1424385" y="902625"/>
                </a:cubicBezTo>
                <a:cubicBezTo>
                  <a:pt x="1417388" y="901005"/>
                  <a:pt x="1409925" y="900542"/>
                  <a:pt x="1402462" y="901699"/>
                </a:cubicBezTo>
                <a:cubicBezTo>
                  <a:pt x="1383337" y="899385"/>
                  <a:pt x="1384269" y="894757"/>
                  <a:pt x="1397797" y="889202"/>
                </a:cubicBezTo>
                <a:lnTo>
                  <a:pt x="1398263" y="889202"/>
                </a:lnTo>
                <a:cubicBezTo>
                  <a:pt x="1400596" y="888277"/>
                  <a:pt x="1401062" y="887119"/>
                  <a:pt x="1400595" y="886194"/>
                </a:cubicBezTo>
                <a:cubicBezTo>
                  <a:pt x="1400130" y="885268"/>
                  <a:pt x="1399197" y="884805"/>
                  <a:pt x="1398729" y="884805"/>
                </a:cubicBezTo>
                <a:cubicBezTo>
                  <a:pt x="1380071" y="879945"/>
                  <a:pt x="1367944" y="872539"/>
                  <a:pt x="1364212" y="862125"/>
                </a:cubicBezTo>
                <a:lnTo>
                  <a:pt x="1364678" y="860505"/>
                </a:lnTo>
                <a:cubicBezTo>
                  <a:pt x="1368877" y="853331"/>
                  <a:pt x="1378672" y="848702"/>
                  <a:pt x="1392665" y="846388"/>
                </a:cubicBezTo>
                <a:cubicBezTo>
                  <a:pt x="1395464" y="847082"/>
                  <a:pt x="1397330" y="846851"/>
                  <a:pt x="1398729" y="845462"/>
                </a:cubicBezTo>
                <a:cubicBezTo>
                  <a:pt x="1408991" y="840834"/>
                  <a:pt x="1398729" y="833428"/>
                  <a:pt x="1407592" y="828568"/>
                </a:cubicBezTo>
                <a:cubicBezTo>
                  <a:pt x="1413190" y="826717"/>
                  <a:pt x="1410858" y="821857"/>
                  <a:pt x="1418788" y="820931"/>
                </a:cubicBezTo>
                <a:cubicBezTo>
                  <a:pt x="1422986" y="817460"/>
                  <a:pt x="1429050" y="814451"/>
                  <a:pt x="1436047" y="812368"/>
                </a:cubicBezTo>
                <a:cubicBezTo>
                  <a:pt x="1439311" y="806814"/>
                  <a:pt x="1439311" y="801491"/>
                  <a:pt x="1435113" y="796168"/>
                </a:cubicBezTo>
                <a:cubicBezTo>
                  <a:pt x="1440244" y="788763"/>
                  <a:pt x="1455638" y="793160"/>
                  <a:pt x="1464500" y="790151"/>
                </a:cubicBezTo>
                <a:cubicBezTo>
                  <a:pt x="1468698" y="789920"/>
                  <a:pt x="1473362" y="789688"/>
                  <a:pt x="1477560" y="789457"/>
                </a:cubicBezTo>
                <a:cubicBezTo>
                  <a:pt x="1488755" y="785523"/>
                  <a:pt x="1503681" y="789457"/>
                  <a:pt x="1514876" y="785754"/>
                </a:cubicBezTo>
                <a:cubicBezTo>
                  <a:pt x="1517675" y="786680"/>
                  <a:pt x="1519541" y="786448"/>
                  <a:pt x="1521406" y="785291"/>
                </a:cubicBezTo>
                <a:cubicBezTo>
                  <a:pt x="1528870" y="781588"/>
                  <a:pt x="1540531" y="785060"/>
                  <a:pt x="1547994" y="781126"/>
                </a:cubicBezTo>
                <a:cubicBezTo>
                  <a:pt x="1552193" y="778580"/>
                  <a:pt x="1561055" y="779737"/>
                  <a:pt x="1564320" y="776497"/>
                </a:cubicBezTo>
                <a:lnTo>
                  <a:pt x="1565253" y="776034"/>
                </a:lnTo>
                <a:cubicBezTo>
                  <a:pt x="1575048" y="773488"/>
                  <a:pt x="1564787" y="766083"/>
                  <a:pt x="1577381" y="764231"/>
                </a:cubicBezTo>
                <a:cubicBezTo>
                  <a:pt x="1596971" y="764463"/>
                  <a:pt x="1616562" y="765620"/>
                  <a:pt x="1635686" y="763306"/>
                </a:cubicBezTo>
                <a:cubicBezTo>
                  <a:pt x="1644549" y="760528"/>
                  <a:pt x="1655744" y="762843"/>
                  <a:pt x="1664140" y="759834"/>
                </a:cubicBezTo>
                <a:cubicBezTo>
                  <a:pt x="1666939" y="760528"/>
                  <a:pt x="1669271" y="760297"/>
                  <a:pt x="1670670" y="758909"/>
                </a:cubicBezTo>
                <a:cubicBezTo>
                  <a:pt x="1673935" y="757983"/>
                  <a:pt x="1676268" y="756131"/>
                  <a:pt x="1680933" y="756131"/>
                </a:cubicBezTo>
                <a:cubicBezTo>
                  <a:pt x="1684198" y="752429"/>
                  <a:pt x="1692593" y="753354"/>
                  <a:pt x="1697724" y="751271"/>
                </a:cubicBezTo>
                <a:lnTo>
                  <a:pt x="1697257" y="751503"/>
                </a:lnTo>
                <a:cubicBezTo>
                  <a:pt x="1700989" y="748263"/>
                  <a:pt x="1709852" y="749189"/>
                  <a:pt x="1714516" y="746643"/>
                </a:cubicBezTo>
                <a:cubicBezTo>
                  <a:pt x="1731309" y="743171"/>
                  <a:pt x="1748567" y="742940"/>
                  <a:pt x="1765826" y="746874"/>
                </a:cubicBezTo>
                <a:cubicBezTo>
                  <a:pt x="1778420" y="750346"/>
                  <a:pt x="1791482" y="748957"/>
                  <a:pt x="1804542" y="747106"/>
                </a:cubicBezTo>
                <a:lnTo>
                  <a:pt x="1807807" y="747569"/>
                </a:lnTo>
                <a:lnTo>
                  <a:pt x="1810140" y="746411"/>
                </a:lnTo>
                <a:cubicBezTo>
                  <a:pt x="1815737" y="744097"/>
                  <a:pt x="1822734" y="744097"/>
                  <a:pt x="1828797" y="742940"/>
                </a:cubicBezTo>
                <a:cubicBezTo>
                  <a:pt x="1832529" y="739469"/>
                  <a:pt x="1840459" y="739700"/>
                  <a:pt x="1846523" y="738543"/>
                </a:cubicBezTo>
                <a:cubicBezTo>
                  <a:pt x="1850721" y="734840"/>
                  <a:pt x="1859117" y="735534"/>
                  <a:pt x="1865647" y="733914"/>
                </a:cubicBezTo>
                <a:cubicBezTo>
                  <a:pt x="1868446" y="734609"/>
                  <a:pt x="1870311" y="734377"/>
                  <a:pt x="1871711" y="732989"/>
                </a:cubicBezTo>
                <a:cubicBezTo>
                  <a:pt x="1883372" y="730674"/>
                  <a:pt x="1895033" y="730211"/>
                  <a:pt x="1906694" y="733220"/>
                </a:cubicBezTo>
                <a:cubicBezTo>
                  <a:pt x="1908094" y="734609"/>
                  <a:pt x="1909959" y="734840"/>
                  <a:pt x="1912292" y="733914"/>
                </a:cubicBezTo>
                <a:cubicBezTo>
                  <a:pt x="1918356" y="735534"/>
                  <a:pt x="1927218" y="734609"/>
                  <a:pt x="1930950" y="738543"/>
                </a:cubicBezTo>
                <a:cubicBezTo>
                  <a:pt x="1936081" y="738543"/>
                  <a:pt x="1938413" y="740626"/>
                  <a:pt x="1941679" y="741783"/>
                </a:cubicBezTo>
                <a:lnTo>
                  <a:pt x="1950541" y="741783"/>
                </a:lnTo>
                <a:cubicBezTo>
                  <a:pt x="1965001" y="737386"/>
                  <a:pt x="1982259" y="742477"/>
                  <a:pt x="1996252" y="738080"/>
                </a:cubicBezTo>
                <a:cubicBezTo>
                  <a:pt x="1999052" y="739006"/>
                  <a:pt x="2001384" y="738774"/>
                  <a:pt x="2003249" y="737617"/>
                </a:cubicBezTo>
                <a:cubicBezTo>
                  <a:pt x="2013978" y="733451"/>
                  <a:pt x="2028438" y="738080"/>
                  <a:pt x="2039166" y="733683"/>
                </a:cubicBezTo>
                <a:cubicBezTo>
                  <a:pt x="2041965" y="734377"/>
                  <a:pt x="2044763" y="734146"/>
                  <a:pt x="2047096" y="732989"/>
                </a:cubicBezTo>
                <a:cubicBezTo>
                  <a:pt x="2055492" y="730211"/>
                  <a:pt x="2066687" y="732294"/>
                  <a:pt x="2075549" y="729517"/>
                </a:cubicBezTo>
                <a:lnTo>
                  <a:pt x="2089575" y="729436"/>
                </a:lnTo>
                <a:lnTo>
                  <a:pt x="2085523" y="727091"/>
                </a:lnTo>
                <a:lnTo>
                  <a:pt x="2086456" y="727553"/>
                </a:lnTo>
                <a:cubicBezTo>
                  <a:pt x="2078060" y="716676"/>
                  <a:pt x="2067332" y="707882"/>
                  <a:pt x="2039811" y="714825"/>
                </a:cubicBezTo>
                <a:cubicBezTo>
                  <a:pt x="2035146" y="718065"/>
                  <a:pt x="2026750" y="717602"/>
                  <a:pt x="2020221" y="719222"/>
                </a:cubicBezTo>
                <a:cubicBezTo>
                  <a:pt x="2016022" y="719222"/>
                  <a:pt x="2011824" y="719453"/>
                  <a:pt x="2007626" y="719453"/>
                </a:cubicBezTo>
                <a:cubicBezTo>
                  <a:pt x="2003428" y="718528"/>
                  <a:pt x="2000163" y="717139"/>
                  <a:pt x="1998297" y="715056"/>
                </a:cubicBezTo>
                <a:cubicBezTo>
                  <a:pt x="1991767" y="713205"/>
                  <a:pt x="1993166" y="709271"/>
                  <a:pt x="1989435" y="706494"/>
                </a:cubicBezTo>
                <a:cubicBezTo>
                  <a:pt x="1985236" y="705336"/>
                  <a:pt x="1982438" y="703948"/>
                  <a:pt x="1980572" y="701865"/>
                </a:cubicBezTo>
                <a:cubicBezTo>
                  <a:pt x="1976841" y="700939"/>
                  <a:pt x="1974042" y="700014"/>
                  <a:pt x="1970777" y="698856"/>
                </a:cubicBezTo>
                <a:cubicBezTo>
                  <a:pt x="1967978" y="698856"/>
                  <a:pt x="1964713" y="698625"/>
                  <a:pt x="1961914" y="698625"/>
                </a:cubicBezTo>
                <a:cubicBezTo>
                  <a:pt x="1951186" y="702791"/>
                  <a:pt x="1936726" y="698162"/>
                  <a:pt x="1925998" y="702560"/>
                </a:cubicBezTo>
                <a:lnTo>
                  <a:pt x="1921800" y="702096"/>
                </a:lnTo>
                <a:lnTo>
                  <a:pt x="1918068" y="703253"/>
                </a:lnTo>
                <a:cubicBezTo>
                  <a:pt x="1910138" y="706262"/>
                  <a:pt x="1898477" y="703716"/>
                  <a:pt x="1890547" y="706956"/>
                </a:cubicBezTo>
                <a:lnTo>
                  <a:pt x="1886350" y="706494"/>
                </a:lnTo>
                <a:lnTo>
                  <a:pt x="1883084" y="707651"/>
                </a:lnTo>
                <a:cubicBezTo>
                  <a:pt x="1874688" y="710659"/>
                  <a:pt x="1863493" y="708114"/>
                  <a:pt x="1855564" y="711354"/>
                </a:cubicBezTo>
                <a:cubicBezTo>
                  <a:pt x="1849966" y="710428"/>
                  <a:pt x="1844369" y="710659"/>
                  <a:pt x="1839238" y="712048"/>
                </a:cubicBezTo>
                <a:cubicBezTo>
                  <a:pt x="1827110" y="715288"/>
                  <a:pt x="1813117" y="712048"/>
                  <a:pt x="1800988" y="715288"/>
                </a:cubicBezTo>
                <a:cubicBezTo>
                  <a:pt x="1793525" y="714362"/>
                  <a:pt x="1785595" y="714593"/>
                  <a:pt x="1778133" y="716214"/>
                </a:cubicBezTo>
                <a:cubicBezTo>
                  <a:pt x="1760873" y="720611"/>
                  <a:pt x="1740816" y="715519"/>
                  <a:pt x="1723557" y="719916"/>
                </a:cubicBezTo>
                <a:cubicBezTo>
                  <a:pt x="1712829" y="718991"/>
                  <a:pt x="1701635" y="718991"/>
                  <a:pt x="1690906" y="720842"/>
                </a:cubicBezTo>
                <a:cubicBezTo>
                  <a:pt x="1670383" y="725008"/>
                  <a:pt x="1647993" y="719685"/>
                  <a:pt x="1627469" y="724313"/>
                </a:cubicBezTo>
                <a:cubicBezTo>
                  <a:pt x="1613475" y="723156"/>
                  <a:pt x="1599482" y="723388"/>
                  <a:pt x="1585955" y="725008"/>
                </a:cubicBezTo>
                <a:cubicBezTo>
                  <a:pt x="1555636" y="729868"/>
                  <a:pt x="1523917" y="723619"/>
                  <a:pt x="1493598" y="728711"/>
                </a:cubicBezTo>
                <a:cubicBezTo>
                  <a:pt x="1468877" y="727322"/>
                  <a:pt x="1444621" y="728016"/>
                  <a:pt x="1419898" y="729405"/>
                </a:cubicBezTo>
                <a:cubicBezTo>
                  <a:pt x="1369056" y="734496"/>
                  <a:pt x="1317280" y="727785"/>
                  <a:pt x="1266436" y="733108"/>
                </a:cubicBezTo>
                <a:cubicBezTo>
                  <a:pt x="1230053" y="731256"/>
                  <a:pt x="1194137" y="732413"/>
                  <a:pt x="1157754" y="733571"/>
                </a:cubicBezTo>
                <a:cubicBezTo>
                  <a:pt x="1119972" y="736579"/>
                  <a:pt x="1082189" y="736348"/>
                  <a:pt x="1044406" y="733571"/>
                </a:cubicBezTo>
                <a:cubicBezTo>
                  <a:pt x="1038343" y="732413"/>
                  <a:pt x="1032746" y="732413"/>
                  <a:pt x="1026682" y="733571"/>
                </a:cubicBezTo>
                <a:cubicBezTo>
                  <a:pt x="988431" y="736348"/>
                  <a:pt x="950649" y="737042"/>
                  <a:pt x="912867" y="733108"/>
                </a:cubicBezTo>
                <a:cubicBezTo>
                  <a:pt x="909602" y="733339"/>
                  <a:pt x="906803" y="733572"/>
                  <a:pt x="904005" y="733802"/>
                </a:cubicBezTo>
                <a:cubicBezTo>
                  <a:pt x="892343" y="735885"/>
                  <a:pt x="880682" y="737042"/>
                  <a:pt x="869487" y="733108"/>
                </a:cubicBezTo>
                <a:cubicBezTo>
                  <a:pt x="853628" y="729636"/>
                  <a:pt x="837768" y="731025"/>
                  <a:pt x="821443" y="733108"/>
                </a:cubicBezTo>
                <a:cubicBezTo>
                  <a:pt x="799987" y="728711"/>
                  <a:pt x="776664" y="733802"/>
                  <a:pt x="755674" y="729405"/>
                </a:cubicBezTo>
                <a:cubicBezTo>
                  <a:pt x="753808" y="728712"/>
                  <a:pt x="751475" y="728248"/>
                  <a:pt x="748677" y="728248"/>
                </a:cubicBezTo>
                <a:cubicBezTo>
                  <a:pt x="737016" y="730331"/>
                  <a:pt x="725355" y="728942"/>
                  <a:pt x="713693" y="728942"/>
                </a:cubicBezTo>
                <a:cubicBezTo>
                  <a:pt x="709961" y="728016"/>
                  <a:pt x="708096" y="726628"/>
                  <a:pt x="708096" y="724545"/>
                </a:cubicBezTo>
                <a:cubicBezTo>
                  <a:pt x="709029" y="721536"/>
                  <a:pt x="710895" y="718528"/>
                  <a:pt x="714160" y="715982"/>
                </a:cubicBezTo>
                <a:cubicBezTo>
                  <a:pt x="705297" y="715751"/>
                  <a:pt x="696901" y="714362"/>
                  <a:pt x="688038" y="713668"/>
                </a:cubicBezTo>
                <a:lnTo>
                  <a:pt x="686173" y="713668"/>
                </a:lnTo>
                <a:cubicBezTo>
                  <a:pt x="686173" y="715056"/>
                  <a:pt x="685707" y="716214"/>
                  <a:pt x="685707" y="717602"/>
                </a:cubicBezTo>
                <a:cubicBezTo>
                  <a:pt x="681042" y="717602"/>
                  <a:pt x="677777" y="718065"/>
                  <a:pt x="675911" y="720379"/>
                </a:cubicBezTo>
                <a:lnTo>
                  <a:pt x="671713" y="720611"/>
                </a:lnTo>
                <a:lnTo>
                  <a:pt x="667515" y="720611"/>
                </a:lnTo>
                <a:cubicBezTo>
                  <a:pt x="666115" y="721305"/>
                  <a:pt x="664250" y="721536"/>
                  <a:pt x="662850" y="721768"/>
                </a:cubicBezTo>
                <a:lnTo>
                  <a:pt x="662850" y="721999"/>
                </a:lnTo>
                <a:cubicBezTo>
                  <a:pt x="657720" y="726859"/>
                  <a:pt x="651656" y="729636"/>
                  <a:pt x="641860" y="724545"/>
                </a:cubicBezTo>
                <a:cubicBezTo>
                  <a:pt x="639061" y="723156"/>
                  <a:pt x="635795" y="721999"/>
                  <a:pt x="632996" y="720842"/>
                </a:cubicBezTo>
                <a:cubicBezTo>
                  <a:pt x="637196" y="714825"/>
                  <a:pt x="647924" y="716676"/>
                  <a:pt x="656786" y="715982"/>
                </a:cubicBezTo>
                <a:cubicBezTo>
                  <a:pt x="657720" y="714825"/>
                  <a:pt x="658653" y="713899"/>
                  <a:pt x="659586" y="712742"/>
                </a:cubicBezTo>
                <a:cubicBezTo>
                  <a:pt x="653521" y="712511"/>
                  <a:pt x="647924" y="711585"/>
                  <a:pt x="642793" y="710196"/>
                </a:cubicBezTo>
                <a:cubicBezTo>
                  <a:pt x="640927" y="709271"/>
                  <a:pt x="639061" y="708345"/>
                  <a:pt x="638128" y="707419"/>
                </a:cubicBezTo>
                <a:cubicBezTo>
                  <a:pt x="625067" y="707651"/>
                  <a:pt x="612007" y="708576"/>
                  <a:pt x="599412" y="707882"/>
                </a:cubicBezTo>
                <a:cubicBezTo>
                  <a:pt x="581687" y="706956"/>
                  <a:pt x="596613" y="702096"/>
                  <a:pt x="596147" y="699088"/>
                </a:cubicBezTo>
                <a:lnTo>
                  <a:pt x="598013" y="699551"/>
                </a:lnTo>
                <a:cubicBezTo>
                  <a:pt x="598013" y="698162"/>
                  <a:pt x="598945" y="697236"/>
                  <a:pt x="600345" y="696311"/>
                </a:cubicBezTo>
                <a:lnTo>
                  <a:pt x="599412" y="696311"/>
                </a:lnTo>
                <a:cubicBezTo>
                  <a:pt x="556965" y="695616"/>
                  <a:pt x="521049" y="682656"/>
                  <a:pt x="480001" y="679648"/>
                </a:cubicBezTo>
                <a:cubicBezTo>
                  <a:pt x="477202" y="679185"/>
                  <a:pt x="475337" y="678492"/>
                  <a:pt x="473938" y="677334"/>
                </a:cubicBezTo>
                <a:cubicBezTo>
                  <a:pt x="462743" y="677334"/>
                  <a:pt x="451548" y="677565"/>
                  <a:pt x="440353" y="677565"/>
                </a:cubicBezTo>
                <a:cubicBezTo>
                  <a:pt x="448283" y="669002"/>
                  <a:pt x="462276" y="672705"/>
                  <a:pt x="474404" y="673399"/>
                </a:cubicBezTo>
                <a:cubicBezTo>
                  <a:pt x="479535" y="670160"/>
                  <a:pt x="489331" y="671548"/>
                  <a:pt x="494928" y="669234"/>
                </a:cubicBezTo>
                <a:cubicBezTo>
                  <a:pt x="507055" y="670391"/>
                  <a:pt x="519183" y="670391"/>
                  <a:pt x="531777" y="669234"/>
                </a:cubicBezTo>
                <a:cubicBezTo>
                  <a:pt x="585418" y="674094"/>
                  <a:pt x="639994" y="667614"/>
                  <a:pt x="693636" y="672705"/>
                </a:cubicBezTo>
                <a:cubicBezTo>
                  <a:pt x="732818" y="673631"/>
                  <a:pt x="771999" y="675482"/>
                  <a:pt x="811181" y="673399"/>
                </a:cubicBezTo>
                <a:cubicBezTo>
                  <a:pt x="855960" y="678259"/>
                  <a:pt x="902139" y="672011"/>
                  <a:pt x="946918" y="676871"/>
                </a:cubicBezTo>
                <a:cubicBezTo>
                  <a:pt x="958579" y="678259"/>
                  <a:pt x="970240" y="678491"/>
                  <a:pt x="981902" y="676639"/>
                </a:cubicBezTo>
                <a:lnTo>
                  <a:pt x="1016786" y="675989"/>
                </a:lnTo>
                <a:lnTo>
                  <a:pt x="1017174" y="670966"/>
                </a:lnTo>
                <a:cubicBezTo>
                  <a:pt x="1018573" y="666569"/>
                  <a:pt x="1028836" y="667495"/>
                  <a:pt x="1033034" y="664718"/>
                </a:cubicBezTo>
                <a:cubicBezTo>
                  <a:pt x="1045161" y="660784"/>
                  <a:pt x="1060088" y="664255"/>
                  <a:pt x="1072216" y="660784"/>
                </a:cubicBezTo>
                <a:cubicBezTo>
                  <a:pt x="1081078" y="662866"/>
                  <a:pt x="1089474" y="662866"/>
                  <a:pt x="1098337" y="660784"/>
                </a:cubicBezTo>
                <a:cubicBezTo>
                  <a:pt x="1113730" y="664486"/>
                  <a:pt x="1131455" y="660321"/>
                  <a:pt x="1146848" y="664486"/>
                </a:cubicBezTo>
                <a:cubicBezTo>
                  <a:pt x="1148247" y="665875"/>
                  <a:pt x="1150579" y="666106"/>
                  <a:pt x="1152912" y="665181"/>
                </a:cubicBezTo>
                <a:cubicBezTo>
                  <a:pt x="1159442" y="666801"/>
                  <a:pt x="1167837" y="666338"/>
                  <a:pt x="1172969" y="669346"/>
                </a:cubicBezTo>
                <a:lnTo>
                  <a:pt x="1172502" y="669115"/>
                </a:lnTo>
                <a:cubicBezTo>
                  <a:pt x="1177166" y="671429"/>
                  <a:pt x="1186495" y="670272"/>
                  <a:pt x="1188828" y="674206"/>
                </a:cubicBezTo>
                <a:lnTo>
                  <a:pt x="1189152" y="674375"/>
                </a:lnTo>
                <a:lnTo>
                  <a:pt x="1222590" y="673168"/>
                </a:lnTo>
                <a:cubicBezTo>
                  <a:pt x="1258973" y="675019"/>
                  <a:pt x="1294890" y="673862"/>
                  <a:pt x="1331272" y="672474"/>
                </a:cubicBezTo>
                <a:cubicBezTo>
                  <a:pt x="1350864" y="670160"/>
                  <a:pt x="1370688" y="670507"/>
                  <a:pt x="1390512" y="670825"/>
                </a:cubicBezTo>
                <a:lnTo>
                  <a:pt x="1407505" y="670302"/>
                </a:lnTo>
                <a:lnTo>
                  <a:pt x="1401994" y="663792"/>
                </a:lnTo>
                <a:cubicBezTo>
                  <a:pt x="1402928" y="655460"/>
                  <a:pt x="1415523" y="656849"/>
                  <a:pt x="1425785" y="656386"/>
                </a:cubicBezTo>
                <a:cubicBezTo>
                  <a:pt x="1429983" y="657775"/>
                  <a:pt x="1433714" y="658932"/>
                  <a:pt x="1434647" y="661477"/>
                </a:cubicBezTo>
                <a:cubicBezTo>
                  <a:pt x="1440244" y="664486"/>
                  <a:pt x="1440361" y="666685"/>
                  <a:pt x="1437970" y="668507"/>
                </a:cubicBezTo>
                <a:lnTo>
                  <a:pt x="1435693" y="669435"/>
                </a:lnTo>
                <a:lnTo>
                  <a:pt x="1449752" y="669002"/>
                </a:lnTo>
                <a:cubicBezTo>
                  <a:pt x="1474474" y="670855"/>
                  <a:pt x="1498729" y="669465"/>
                  <a:pt x="1523451" y="668308"/>
                </a:cubicBezTo>
                <a:cubicBezTo>
                  <a:pt x="1541409" y="665763"/>
                  <a:pt x="1559834" y="666168"/>
                  <a:pt x="1578258" y="666544"/>
                </a:cubicBezTo>
                <a:lnTo>
                  <a:pt x="1579019" y="666517"/>
                </a:lnTo>
                <a:lnTo>
                  <a:pt x="1567119" y="664024"/>
                </a:lnTo>
                <a:lnTo>
                  <a:pt x="1568052" y="664255"/>
                </a:lnTo>
                <a:cubicBezTo>
                  <a:pt x="1565487" y="663330"/>
                  <a:pt x="1561989" y="663098"/>
                  <a:pt x="1558782" y="662606"/>
                </a:cubicBezTo>
                <a:cubicBezTo>
                  <a:pt x="1555575" y="662114"/>
                  <a:pt x="1552660" y="661362"/>
                  <a:pt x="1551260" y="659395"/>
                </a:cubicBezTo>
                <a:cubicBezTo>
                  <a:pt x="1545196" y="658932"/>
                  <a:pt x="1542864" y="656849"/>
                  <a:pt x="1541931" y="653841"/>
                </a:cubicBezTo>
                <a:lnTo>
                  <a:pt x="1542864" y="652452"/>
                </a:lnTo>
                <a:lnTo>
                  <a:pt x="1539599" y="651526"/>
                </a:lnTo>
                <a:lnTo>
                  <a:pt x="1536493" y="647675"/>
                </a:lnTo>
                <a:lnTo>
                  <a:pt x="1510857" y="649418"/>
                </a:lnTo>
                <a:cubicBezTo>
                  <a:pt x="1497912" y="649504"/>
                  <a:pt x="1484969" y="648521"/>
                  <a:pt x="1472141" y="645628"/>
                </a:cubicBezTo>
                <a:lnTo>
                  <a:pt x="1473075" y="645859"/>
                </a:lnTo>
                <a:cubicBezTo>
                  <a:pt x="1469343" y="645397"/>
                  <a:pt x="1465145" y="645166"/>
                  <a:pt x="1461413" y="646092"/>
                </a:cubicBezTo>
                <a:cubicBezTo>
                  <a:pt x="1453950" y="650257"/>
                  <a:pt x="1445088" y="649099"/>
                  <a:pt x="1436224" y="647017"/>
                </a:cubicBezTo>
                <a:cubicBezTo>
                  <a:pt x="1424562" y="645628"/>
                  <a:pt x="1412901" y="645165"/>
                  <a:pt x="1401240" y="647248"/>
                </a:cubicBezTo>
                <a:cubicBezTo>
                  <a:pt x="1390045" y="649331"/>
                  <a:pt x="1378384" y="649562"/>
                  <a:pt x="1366723" y="647017"/>
                </a:cubicBezTo>
                <a:cubicBezTo>
                  <a:pt x="1359260" y="645628"/>
                  <a:pt x="1351330" y="645397"/>
                  <a:pt x="1343401" y="646322"/>
                </a:cubicBezTo>
                <a:cubicBezTo>
                  <a:pt x="1335470" y="643545"/>
                  <a:pt x="1327075" y="644934"/>
                  <a:pt x="1318679" y="646091"/>
                </a:cubicBezTo>
                <a:cubicBezTo>
                  <a:pt x="1314014" y="644934"/>
                  <a:pt x="1309350" y="645397"/>
                  <a:pt x="1305618" y="647017"/>
                </a:cubicBezTo>
                <a:cubicBezTo>
                  <a:pt x="1300021" y="649099"/>
                  <a:pt x="1294424" y="649099"/>
                  <a:pt x="1288360" y="647248"/>
                </a:cubicBezTo>
                <a:cubicBezTo>
                  <a:pt x="1273900" y="644934"/>
                  <a:pt x="1258974" y="645165"/>
                  <a:pt x="1244513" y="646785"/>
                </a:cubicBezTo>
                <a:cubicBezTo>
                  <a:pt x="1235651" y="649562"/>
                  <a:pt x="1227255" y="649794"/>
                  <a:pt x="1218392" y="646554"/>
                </a:cubicBezTo>
                <a:cubicBezTo>
                  <a:pt x="1214194" y="644934"/>
                  <a:pt x="1209996" y="644702"/>
                  <a:pt x="1205332" y="646091"/>
                </a:cubicBezTo>
                <a:cubicBezTo>
                  <a:pt x="1201134" y="645859"/>
                  <a:pt x="1196469" y="644008"/>
                  <a:pt x="1192737" y="646785"/>
                </a:cubicBezTo>
                <a:lnTo>
                  <a:pt x="1192271" y="646785"/>
                </a:lnTo>
                <a:cubicBezTo>
                  <a:pt x="1186208" y="648869"/>
                  <a:pt x="1180610" y="649099"/>
                  <a:pt x="1174546" y="647017"/>
                </a:cubicBezTo>
                <a:lnTo>
                  <a:pt x="1171281" y="645859"/>
                </a:lnTo>
                <a:lnTo>
                  <a:pt x="1167549" y="646322"/>
                </a:lnTo>
                <a:cubicBezTo>
                  <a:pt x="1151224" y="643082"/>
                  <a:pt x="1135364" y="643545"/>
                  <a:pt x="1119039" y="646091"/>
                </a:cubicBezTo>
                <a:lnTo>
                  <a:pt x="1116707" y="646091"/>
                </a:lnTo>
                <a:cubicBezTo>
                  <a:pt x="1106911" y="643545"/>
                  <a:pt x="1095716" y="645165"/>
                  <a:pt x="1085454" y="643314"/>
                </a:cubicBezTo>
                <a:cubicBezTo>
                  <a:pt x="1083588" y="643314"/>
                  <a:pt x="1082189" y="643082"/>
                  <a:pt x="1080324" y="643082"/>
                </a:cubicBezTo>
                <a:cubicBezTo>
                  <a:pt x="1059800" y="646322"/>
                  <a:pt x="1038809" y="644239"/>
                  <a:pt x="1017819" y="643314"/>
                </a:cubicBezTo>
                <a:cubicBezTo>
                  <a:pt x="1016419" y="642157"/>
                  <a:pt x="1014087" y="641694"/>
                  <a:pt x="1011288" y="641925"/>
                </a:cubicBezTo>
                <a:cubicBezTo>
                  <a:pt x="1001958" y="640305"/>
                  <a:pt x="992163" y="637991"/>
                  <a:pt x="982834" y="642388"/>
                </a:cubicBezTo>
                <a:lnTo>
                  <a:pt x="982368" y="642388"/>
                </a:lnTo>
                <a:cubicBezTo>
                  <a:pt x="976305" y="644702"/>
                  <a:pt x="970240" y="644702"/>
                  <a:pt x="964643" y="642388"/>
                </a:cubicBezTo>
                <a:lnTo>
                  <a:pt x="961844" y="641462"/>
                </a:lnTo>
                <a:lnTo>
                  <a:pt x="958579" y="641925"/>
                </a:lnTo>
                <a:cubicBezTo>
                  <a:pt x="942720" y="637528"/>
                  <a:pt x="922662" y="643314"/>
                  <a:pt x="907736" y="637065"/>
                </a:cubicBezTo>
                <a:cubicBezTo>
                  <a:pt x="904938" y="634983"/>
                  <a:pt x="899806" y="633131"/>
                  <a:pt x="902606" y="630122"/>
                </a:cubicBezTo>
                <a:cubicBezTo>
                  <a:pt x="898408" y="632900"/>
                  <a:pt x="904938" y="634751"/>
                  <a:pt x="904004" y="637297"/>
                </a:cubicBezTo>
                <a:cubicBezTo>
                  <a:pt x="891410" y="643314"/>
                  <a:pt x="884414" y="637991"/>
                  <a:pt x="876484" y="634057"/>
                </a:cubicBezTo>
                <a:lnTo>
                  <a:pt x="876018" y="633825"/>
                </a:lnTo>
                <a:cubicBezTo>
                  <a:pt x="873219" y="632205"/>
                  <a:pt x="873686" y="629197"/>
                  <a:pt x="867621" y="628965"/>
                </a:cubicBezTo>
                <a:cubicBezTo>
                  <a:pt x="862491" y="628502"/>
                  <a:pt x="858759" y="629428"/>
                  <a:pt x="855960" y="631742"/>
                </a:cubicBezTo>
                <a:cubicBezTo>
                  <a:pt x="840568" y="630122"/>
                  <a:pt x="819577" y="634751"/>
                  <a:pt x="809781" y="626420"/>
                </a:cubicBezTo>
                <a:cubicBezTo>
                  <a:pt x="803251" y="626188"/>
                  <a:pt x="796721" y="625725"/>
                  <a:pt x="790191" y="624568"/>
                </a:cubicBezTo>
                <a:cubicBezTo>
                  <a:pt x="789724" y="624337"/>
                  <a:pt x="789259" y="624337"/>
                  <a:pt x="788792" y="624105"/>
                </a:cubicBezTo>
                <a:cubicBezTo>
                  <a:pt x="785993" y="627577"/>
                  <a:pt x="781329" y="629892"/>
                  <a:pt x="771999" y="629659"/>
                </a:cubicBezTo>
                <a:cubicBezTo>
                  <a:pt x="766869" y="630585"/>
                  <a:pt x="761738" y="630817"/>
                  <a:pt x="758006" y="628734"/>
                </a:cubicBezTo>
                <a:cubicBezTo>
                  <a:pt x="755208" y="627345"/>
                  <a:pt x="757073" y="625494"/>
                  <a:pt x="760805" y="624568"/>
                </a:cubicBezTo>
                <a:cubicBezTo>
                  <a:pt x="742147" y="619708"/>
                  <a:pt x="722089" y="620402"/>
                  <a:pt x="702032" y="621791"/>
                </a:cubicBezTo>
                <a:cubicBezTo>
                  <a:pt x="692237" y="620865"/>
                  <a:pt x="686639" y="618088"/>
                  <a:pt x="685240" y="613228"/>
                </a:cubicBezTo>
                <a:cubicBezTo>
                  <a:pt x="688971" y="609525"/>
                  <a:pt x="695035" y="609988"/>
                  <a:pt x="701565" y="611145"/>
                </a:cubicBezTo>
                <a:cubicBezTo>
                  <a:pt x="704364" y="611608"/>
                  <a:pt x="707163" y="611840"/>
                  <a:pt x="709962" y="612302"/>
                </a:cubicBezTo>
                <a:cubicBezTo>
                  <a:pt x="716026" y="614848"/>
                  <a:pt x="722089" y="614617"/>
                  <a:pt x="728620" y="612765"/>
                </a:cubicBezTo>
                <a:cubicBezTo>
                  <a:pt x="730486" y="611377"/>
                  <a:pt x="732818" y="610914"/>
                  <a:pt x="736083" y="610914"/>
                </a:cubicBezTo>
                <a:cubicBezTo>
                  <a:pt x="742147" y="612071"/>
                  <a:pt x="748677" y="612071"/>
                  <a:pt x="754741" y="610914"/>
                </a:cubicBezTo>
                <a:cubicBezTo>
                  <a:pt x="758006" y="610914"/>
                  <a:pt x="760338" y="611608"/>
                  <a:pt x="761737" y="612997"/>
                </a:cubicBezTo>
                <a:cubicBezTo>
                  <a:pt x="766402" y="614154"/>
                  <a:pt x="772000" y="614154"/>
                  <a:pt x="776664" y="615311"/>
                </a:cubicBezTo>
                <a:cubicBezTo>
                  <a:pt x="777597" y="613922"/>
                  <a:pt x="780395" y="612997"/>
                  <a:pt x="784594" y="612997"/>
                </a:cubicBezTo>
                <a:cubicBezTo>
                  <a:pt x="827974" y="616700"/>
                  <a:pt x="870887" y="615542"/>
                  <a:pt x="913333" y="609062"/>
                </a:cubicBezTo>
                <a:cubicBezTo>
                  <a:pt x="915199" y="609525"/>
                  <a:pt x="917532" y="609757"/>
                  <a:pt x="919864" y="609757"/>
                </a:cubicBezTo>
                <a:lnTo>
                  <a:pt x="919864" y="609294"/>
                </a:lnTo>
                <a:cubicBezTo>
                  <a:pt x="918931" y="609294"/>
                  <a:pt x="917531" y="609294"/>
                  <a:pt x="916599" y="609062"/>
                </a:cubicBezTo>
                <a:cubicBezTo>
                  <a:pt x="897474" y="607905"/>
                  <a:pt x="878350" y="607442"/>
                  <a:pt x="861091" y="602814"/>
                </a:cubicBezTo>
                <a:cubicBezTo>
                  <a:pt x="860624" y="603508"/>
                  <a:pt x="859692" y="603740"/>
                  <a:pt x="858759" y="603740"/>
                </a:cubicBezTo>
                <a:cubicBezTo>
                  <a:pt x="841500" y="603740"/>
                  <a:pt x="823775" y="603971"/>
                  <a:pt x="806516" y="603971"/>
                </a:cubicBezTo>
                <a:cubicBezTo>
                  <a:pt x="804184" y="603508"/>
                  <a:pt x="803252" y="602814"/>
                  <a:pt x="803718" y="602120"/>
                </a:cubicBezTo>
                <a:cubicBezTo>
                  <a:pt x="804185" y="601425"/>
                  <a:pt x="804650" y="600963"/>
                  <a:pt x="805584" y="600963"/>
                </a:cubicBezTo>
                <a:lnTo>
                  <a:pt x="805583" y="600731"/>
                </a:lnTo>
                <a:cubicBezTo>
                  <a:pt x="788325" y="602120"/>
                  <a:pt x="770600" y="604435"/>
                  <a:pt x="754274" y="598880"/>
                </a:cubicBezTo>
                <a:lnTo>
                  <a:pt x="755208" y="599344"/>
                </a:lnTo>
                <a:cubicBezTo>
                  <a:pt x="730019" y="596334"/>
                  <a:pt x="705297" y="596797"/>
                  <a:pt x="680109" y="599343"/>
                </a:cubicBezTo>
                <a:lnTo>
                  <a:pt x="679176" y="599343"/>
                </a:lnTo>
                <a:cubicBezTo>
                  <a:pt x="673578" y="598880"/>
                  <a:pt x="669847" y="597260"/>
                  <a:pt x="666582" y="595409"/>
                </a:cubicBezTo>
                <a:cubicBezTo>
                  <a:pt x="664249" y="594251"/>
                  <a:pt x="662850" y="593325"/>
                  <a:pt x="661451" y="591937"/>
                </a:cubicBezTo>
                <a:lnTo>
                  <a:pt x="660518" y="591937"/>
                </a:lnTo>
                <a:cubicBezTo>
                  <a:pt x="660518" y="593557"/>
                  <a:pt x="659119" y="594482"/>
                  <a:pt x="656786" y="595408"/>
                </a:cubicBezTo>
                <a:cubicBezTo>
                  <a:pt x="652588" y="595177"/>
                  <a:pt x="648391" y="595177"/>
                  <a:pt x="644193" y="594945"/>
                </a:cubicBezTo>
                <a:cubicBezTo>
                  <a:pt x="625067" y="591705"/>
                  <a:pt x="604544" y="594020"/>
                  <a:pt x="584952" y="593094"/>
                </a:cubicBezTo>
                <a:cubicBezTo>
                  <a:pt x="582154" y="592631"/>
                  <a:pt x="580287" y="591937"/>
                  <a:pt x="578888" y="591243"/>
                </a:cubicBezTo>
                <a:cubicBezTo>
                  <a:pt x="577023" y="592631"/>
                  <a:pt x="574224" y="592863"/>
                  <a:pt x="570959" y="591705"/>
                </a:cubicBezTo>
                <a:cubicBezTo>
                  <a:pt x="564895" y="591474"/>
                  <a:pt x="559297" y="591243"/>
                  <a:pt x="553234" y="591011"/>
                </a:cubicBezTo>
                <a:cubicBezTo>
                  <a:pt x="549035" y="588465"/>
                  <a:pt x="537374" y="587540"/>
                  <a:pt x="545304" y="582448"/>
                </a:cubicBezTo>
                <a:cubicBezTo>
                  <a:pt x="559764" y="582448"/>
                  <a:pt x="573757" y="582217"/>
                  <a:pt x="588218" y="582217"/>
                </a:cubicBezTo>
                <a:cubicBezTo>
                  <a:pt x="589617" y="582911"/>
                  <a:pt x="590550" y="583605"/>
                  <a:pt x="590549" y="584300"/>
                </a:cubicBezTo>
                <a:cubicBezTo>
                  <a:pt x="593348" y="583837"/>
                  <a:pt x="596147" y="583374"/>
                  <a:pt x="598946" y="582680"/>
                </a:cubicBezTo>
                <a:cubicBezTo>
                  <a:pt x="600811" y="583374"/>
                  <a:pt x="602211" y="583374"/>
                  <a:pt x="603610" y="582680"/>
                </a:cubicBezTo>
                <a:cubicBezTo>
                  <a:pt x="607342" y="583837"/>
                  <a:pt x="611074" y="584763"/>
                  <a:pt x="614805" y="582448"/>
                </a:cubicBezTo>
                <a:cubicBezTo>
                  <a:pt x="617603" y="582680"/>
                  <a:pt x="619936" y="582680"/>
                  <a:pt x="622734" y="582448"/>
                </a:cubicBezTo>
                <a:cubicBezTo>
                  <a:pt x="626000" y="583837"/>
                  <a:pt x="629265" y="584068"/>
                  <a:pt x="632530" y="582680"/>
                </a:cubicBezTo>
                <a:cubicBezTo>
                  <a:pt x="640928" y="582448"/>
                  <a:pt x="649790" y="581985"/>
                  <a:pt x="658185" y="581754"/>
                </a:cubicBezTo>
                <a:cubicBezTo>
                  <a:pt x="661451" y="580828"/>
                  <a:pt x="663783" y="580828"/>
                  <a:pt x="665649" y="582217"/>
                </a:cubicBezTo>
                <a:cubicBezTo>
                  <a:pt x="667049" y="581523"/>
                  <a:pt x="668914" y="580828"/>
                  <a:pt x="670780" y="580597"/>
                </a:cubicBezTo>
                <a:cubicBezTo>
                  <a:pt x="681042" y="580597"/>
                  <a:pt x="691304" y="579440"/>
                  <a:pt x="701099" y="581754"/>
                </a:cubicBezTo>
                <a:cubicBezTo>
                  <a:pt x="709029" y="582217"/>
                  <a:pt x="717425" y="582448"/>
                  <a:pt x="725821" y="582911"/>
                </a:cubicBezTo>
                <a:cubicBezTo>
                  <a:pt x="752408" y="588002"/>
                  <a:pt x="780396" y="581985"/>
                  <a:pt x="806984" y="586382"/>
                </a:cubicBezTo>
                <a:cubicBezTo>
                  <a:pt x="811648" y="584068"/>
                  <a:pt x="819577" y="584994"/>
                  <a:pt x="824242" y="582680"/>
                </a:cubicBezTo>
                <a:cubicBezTo>
                  <a:pt x="860624" y="582911"/>
                  <a:pt x="897008" y="582911"/>
                  <a:pt x="933390" y="583143"/>
                </a:cubicBezTo>
                <a:cubicBezTo>
                  <a:pt x="936189" y="583143"/>
                  <a:pt x="937588" y="583837"/>
                  <a:pt x="938055" y="584763"/>
                </a:cubicBezTo>
                <a:lnTo>
                  <a:pt x="960445" y="584763"/>
                </a:lnTo>
                <a:cubicBezTo>
                  <a:pt x="960445" y="583837"/>
                  <a:pt x="961377" y="583143"/>
                  <a:pt x="964176" y="582680"/>
                </a:cubicBezTo>
                <a:cubicBezTo>
                  <a:pt x="992630" y="583143"/>
                  <a:pt x="1021550" y="584300"/>
                  <a:pt x="1050004" y="582217"/>
                </a:cubicBezTo>
                <a:cubicBezTo>
                  <a:pt x="1053269" y="580597"/>
                  <a:pt x="1057468" y="579208"/>
                  <a:pt x="1060733" y="577589"/>
                </a:cubicBezTo>
                <a:cubicBezTo>
                  <a:pt x="1057001" y="576663"/>
                  <a:pt x="1053269" y="575505"/>
                  <a:pt x="1050004" y="574117"/>
                </a:cubicBezTo>
                <a:cubicBezTo>
                  <a:pt x="1047205" y="573885"/>
                  <a:pt x="1043941" y="573885"/>
                  <a:pt x="1041142" y="573885"/>
                </a:cubicBezTo>
                <a:cubicBezTo>
                  <a:pt x="1008489" y="575505"/>
                  <a:pt x="977237" y="570414"/>
                  <a:pt x="945052" y="569720"/>
                </a:cubicBezTo>
                <a:cubicBezTo>
                  <a:pt x="938055" y="568563"/>
                  <a:pt x="930592" y="568101"/>
                  <a:pt x="922663" y="569025"/>
                </a:cubicBezTo>
                <a:cubicBezTo>
                  <a:pt x="911468" y="566711"/>
                  <a:pt x="906220" y="563703"/>
                  <a:pt x="905112" y="560202"/>
                </a:cubicBezTo>
                <a:lnTo>
                  <a:pt x="912362" y="548489"/>
                </a:lnTo>
                <a:lnTo>
                  <a:pt x="921263" y="544494"/>
                </a:lnTo>
                <a:cubicBezTo>
                  <a:pt x="923129" y="541486"/>
                  <a:pt x="934323" y="539866"/>
                  <a:pt x="927327" y="535237"/>
                </a:cubicBezTo>
                <a:lnTo>
                  <a:pt x="926860" y="535006"/>
                </a:lnTo>
                <a:cubicBezTo>
                  <a:pt x="923596" y="531997"/>
                  <a:pt x="914266" y="533154"/>
                  <a:pt x="911934" y="529683"/>
                </a:cubicBezTo>
                <a:cubicBezTo>
                  <a:pt x="907270" y="529451"/>
                  <a:pt x="904937" y="527368"/>
                  <a:pt x="901206" y="526674"/>
                </a:cubicBezTo>
                <a:lnTo>
                  <a:pt x="902139" y="525286"/>
                </a:lnTo>
                <a:lnTo>
                  <a:pt x="887212" y="525286"/>
                </a:lnTo>
                <a:cubicBezTo>
                  <a:pt x="883481" y="522508"/>
                  <a:pt x="873686" y="522277"/>
                  <a:pt x="875551" y="517417"/>
                </a:cubicBezTo>
                <a:cubicBezTo>
                  <a:pt x="878816" y="517649"/>
                  <a:pt x="881615" y="517417"/>
                  <a:pt x="883947" y="516491"/>
                </a:cubicBezTo>
                <a:cubicBezTo>
                  <a:pt x="886279" y="516954"/>
                  <a:pt x="889078" y="517186"/>
                  <a:pt x="891877" y="517649"/>
                </a:cubicBezTo>
                <a:cubicBezTo>
                  <a:pt x="892810" y="516954"/>
                  <a:pt x="893742" y="516260"/>
                  <a:pt x="895608" y="515566"/>
                </a:cubicBezTo>
                <a:cubicBezTo>
                  <a:pt x="917998" y="514871"/>
                  <a:pt x="940854" y="515103"/>
                  <a:pt x="963710" y="515334"/>
                </a:cubicBezTo>
                <a:cubicBezTo>
                  <a:pt x="979103" y="515334"/>
                  <a:pt x="992629" y="515103"/>
                  <a:pt x="994496" y="505383"/>
                </a:cubicBezTo>
                <a:cubicBezTo>
                  <a:pt x="996361" y="503531"/>
                  <a:pt x="999627" y="502143"/>
                  <a:pt x="1002892" y="500754"/>
                </a:cubicBezTo>
                <a:cubicBezTo>
                  <a:pt x="1001026" y="495663"/>
                  <a:pt x="1006623" y="495431"/>
                  <a:pt x="1013620" y="495894"/>
                </a:cubicBezTo>
                <a:cubicBezTo>
                  <a:pt x="1014087" y="492423"/>
                  <a:pt x="1004291" y="493580"/>
                  <a:pt x="1002892" y="491034"/>
                </a:cubicBezTo>
                <a:cubicBezTo>
                  <a:pt x="1002425" y="490571"/>
                  <a:pt x="1001959" y="489877"/>
                  <a:pt x="1001493" y="489414"/>
                </a:cubicBezTo>
                <a:cubicBezTo>
                  <a:pt x="991697" y="486174"/>
                  <a:pt x="997294" y="480389"/>
                  <a:pt x="997294" y="475529"/>
                </a:cubicBezTo>
                <a:cubicBezTo>
                  <a:pt x="995895" y="474603"/>
                  <a:pt x="994496" y="473677"/>
                  <a:pt x="993562" y="472751"/>
                </a:cubicBezTo>
                <a:cubicBezTo>
                  <a:pt x="984700" y="471594"/>
                  <a:pt x="975837" y="470900"/>
                  <a:pt x="972572" y="465346"/>
                </a:cubicBezTo>
                <a:cubicBezTo>
                  <a:pt x="980969" y="465577"/>
                  <a:pt x="989831" y="465577"/>
                  <a:pt x="998228" y="465809"/>
                </a:cubicBezTo>
                <a:lnTo>
                  <a:pt x="997294" y="464652"/>
                </a:lnTo>
                <a:cubicBezTo>
                  <a:pt x="1036478" y="459792"/>
                  <a:pt x="1077058" y="466040"/>
                  <a:pt x="1116240" y="460949"/>
                </a:cubicBezTo>
                <a:cubicBezTo>
                  <a:pt x="1175945" y="463031"/>
                  <a:pt x="1235184" y="461643"/>
                  <a:pt x="1294890" y="460486"/>
                </a:cubicBezTo>
                <a:cubicBezTo>
                  <a:pt x="1297689" y="459329"/>
                  <a:pt x="1300487" y="458634"/>
                  <a:pt x="1304218" y="458634"/>
                </a:cubicBezTo>
                <a:cubicBezTo>
                  <a:pt x="1304685" y="458403"/>
                  <a:pt x="1304685" y="457940"/>
                  <a:pt x="1304685" y="457709"/>
                </a:cubicBezTo>
                <a:cubicBezTo>
                  <a:pt x="1304219" y="457477"/>
                  <a:pt x="1304219" y="457477"/>
                  <a:pt x="1303753" y="457477"/>
                </a:cubicBezTo>
                <a:cubicBezTo>
                  <a:pt x="1296756" y="445443"/>
                  <a:pt x="1273433" y="452154"/>
                  <a:pt x="1259906" y="448220"/>
                </a:cubicBezTo>
                <a:cubicBezTo>
                  <a:pt x="1252443" y="446600"/>
                  <a:pt x="1244513" y="446137"/>
                  <a:pt x="1236583" y="447294"/>
                </a:cubicBezTo>
                <a:cubicBezTo>
                  <a:pt x="1230053" y="445906"/>
                  <a:pt x="1221657" y="446137"/>
                  <a:pt x="1216526" y="443129"/>
                </a:cubicBezTo>
                <a:cubicBezTo>
                  <a:pt x="1210929" y="441046"/>
                  <a:pt x="1203465" y="441740"/>
                  <a:pt x="1198335" y="439426"/>
                </a:cubicBezTo>
                <a:cubicBezTo>
                  <a:pt x="1183875" y="437806"/>
                  <a:pt x="1168949" y="437806"/>
                  <a:pt x="1154489" y="439426"/>
                </a:cubicBezTo>
                <a:cubicBezTo>
                  <a:pt x="1102246" y="442203"/>
                  <a:pt x="1049537" y="442435"/>
                  <a:pt x="997294" y="439426"/>
                </a:cubicBezTo>
                <a:cubicBezTo>
                  <a:pt x="984234" y="439194"/>
                  <a:pt x="970707" y="438963"/>
                  <a:pt x="957180" y="438733"/>
                </a:cubicBezTo>
                <a:cubicBezTo>
                  <a:pt x="947851" y="435723"/>
                  <a:pt x="923596" y="438500"/>
                  <a:pt x="936656" y="426235"/>
                </a:cubicBezTo>
                <a:cubicBezTo>
                  <a:pt x="939921" y="424846"/>
                  <a:pt x="942254" y="423226"/>
                  <a:pt x="946452" y="422532"/>
                </a:cubicBezTo>
                <a:cubicBezTo>
                  <a:pt x="944119" y="420912"/>
                  <a:pt x="969307" y="417672"/>
                  <a:pt x="945519" y="416977"/>
                </a:cubicBezTo>
                <a:cubicBezTo>
                  <a:pt x="935723" y="414895"/>
                  <a:pt x="925461" y="414663"/>
                  <a:pt x="915666" y="417210"/>
                </a:cubicBezTo>
                <a:cubicBezTo>
                  <a:pt x="821910" y="413043"/>
                  <a:pt x="728154" y="416515"/>
                  <a:pt x="634397" y="415357"/>
                </a:cubicBezTo>
                <a:cubicBezTo>
                  <a:pt x="630664" y="415357"/>
                  <a:pt x="627399" y="415357"/>
                  <a:pt x="623667" y="415126"/>
                </a:cubicBezTo>
                <a:cubicBezTo>
                  <a:pt x="623667" y="415820"/>
                  <a:pt x="623201" y="416746"/>
                  <a:pt x="622268" y="417440"/>
                </a:cubicBezTo>
                <a:lnTo>
                  <a:pt x="570492" y="417440"/>
                </a:lnTo>
                <a:cubicBezTo>
                  <a:pt x="568626" y="416515"/>
                  <a:pt x="567694" y="415589"/>
                  <a:pt x="568160" y="414663"/>
                </a:cubicBezTo>
                <a:cubicBezTo>
                  <a:pt x="568627" y="413737"/>
                  <a:pt x="569093" y="413275"/>
                  <a:pt x="569559" y="413275"/>
                </a:cubicBezTo>
                <a:cubicBezTo>
                  <a:pt x="580288" y="409109"/>
                  <a:pt x="594748" y="413737"/>
                  <a:pt x="605476" y="409340"/>
                </a:cubicBezTo>
                <a:lnTo>
                  <a:pt x="605476" y="409572"/>
                </a:lnTo>
                <a:cubicBezTo>
                  <a:pt x="608275" y="409803"/>
                  <a:pt x="610607" y="409803"/>
                  <a:pt x="613405" y="410035"/>
                </a:cubicBezTo>
                <a:cubicBezTo>
                  <a:pt x="611540" y="402860"/>
                  <a:pt x="607342" y="396843"/>
                  <a:pt x="585885" y="398232"/>
                </a:cubicBezTo>
                <a:cubicBezTo>
                  <a:pt x="562096" y="399852"/>
                  <a:pt x="547637" y="388280"/>
                  <a:pt x="526180" y="386430"/>
                </a:cubicBezTo>
                <a:cubicBezTo>
                  <a:pt x="526180" y="386430"/>
                  <a:pt x="526179" y="385272"/>
                  <a:pt x="526646" y="384809"/>
                </a:cubicBezTo>
                <a:cubicBezTo>
                  <a:pt x="527579" y="384346"/>
                  <a:pt x="528978" y="383883"/>
                  <a:pt x="529911" y="383420"/>
                </a:cubicBezTo>
                <a:cubicBezTo>
                  <a:pt x="535043" y="384346"/>
                  <a:pt x="539707" y="384346"/>
                  <a:pt x="544371" y="382726"/>
                </a:cubicBezTo>
                <a:cubicBezTo>
                  <a:pt x="556033" y="380180"/>
                  <a:pt x="567694" y="380180"/>
                  <a:pt x="579355" y="382726"/>
                </a:cubicBezTo>
                <a:cubicBezTo>
                  <a:pt x="582154" y="382726"/>
                  <a:pt x="585419" y="382495"/>
                  <a:pt x="588217" y="382495"/>
                </a:cubicBezTo>
                <a:cubicBezTo>
                  <a:pt x="591949" y="381106"/>
                  <a:pt x="595681" y="379486"/>
                  <a:pt x="600812" y="379255"/>
                </a:cubicBezTo>
                <a:cubicBezTo>
                  <a:pt x="604077" y="380875"/>
                  <a:pt x="607809" y="380643"/>
                  <a:pt x="611073" y="379255"/>
                </a:cubicBezTo>
                <a:cubicBezTo>
                  <a:pt x="618070" y="380412"/>
                  <a:pt x="625534" y="382032"/>
                  <a:pt x="632531" y="379023"/>
                </a:cubicBezTo>
                <a:lnTo>
                  <a:pt x="632064" y="379023"/>
                </a:lnTo>
                <a:cubicBezTo>
                  <a:pt x="661451" y="372775"/>
                  <a:pt x="693170" y="379949"/>
                  <a:pt x="722556" y="374858"/>
                </a:cubicBezTo>
                <a:cubicBezTo>
                  <a:pt x="736083" y="375783"/>
                  <a:pt x="749609" y="376246"/>
                  <a:pt x="763137" y="374163"/>
                </a:cubicBezTo>
                <a:cubicBezTo>
                  <a:pt x="768734" y="371849"/>
                  <a:pt x="774799" y="371849"/>
                  <a:pt x="780396" y="374395"/>
                </a:cubicBezTo>
                <a:cubicBezTo>
                  <a:pt x="783194" y="374395"/>
                  <a:pt x="786459" y="374163"/>
                  <a:pt x="789258" y="374163"/>
                </a:cubicBezTo>
                <a:cubicBezTo>
                  <a:pt x="805584" y="370229"/>
                  <a:pt x="824242" y="373932"/>
                  <a:pt x="840567" y="370460"/>
                </a:cubicBezTo>
                <a:cubicBezTo>
                  <a:pt x="840101" y="370460"/>
                  <a:pt x="843833" y="370229"/>
                  <a:pt x="843833" y="370229"/>
                </a:cubicBezTo>
                <a:cubicBezTo>
                  <a:pt x="843833" y="370229"/>
                  <a:pt x="843833" y="368378"/>
                  <a:pt x="843366" y="368378"/>
                </a:cubicBezTo>
                <a:cubicBezTo>
                  <a:pt x="841500" y="367683"/>
                  <a:pt x="839635" y="366990"/>
                  <a:pt x="838235" y="366063"/>
                </a:cubicBezTo>
                <a:lnTo>
                  <a:pt x="832638" y="366758"/>
                </a:lnTo>
                <a:cubicBezTo>
                  <a:pt x="828440" y="364906"/>
                  <a:pt x="822842" y="364906"/>
                  <a:pt x="817712" y="365369"/>
                </a:cubicBezTo>
                <a:cubicBezTo>
                  <a:pt x="811181" y="363749"/>
                  <a:pt x="810714" y="361666"/>
                  <a:pt x="812581" y="359352"/>
                </a:cubicBezTo>
                <a:lnTo>
                  <a:pt x="808232" y="356332"/>
                </a:lnTo>
                <a:lnTo>
                  <a:pt x="808382" y="356343"/>
                </a:lnTo>
                <a:lnTo>
                  <a:pt x="807916" y="356112"/>
                </a:lnTo>
                <a:lnTo>
                  <a:pt x="808232" y="356332"/>
                </a:lnTo>
                <a:lnTo>
                  <a:pt x="793747" y="355273"/>
                </a:lnTo>
                <a:cubicBezTo>
                  <a:pt x="788209" y="355360"/>
                  <a:pt x="783661" y="354607"/>
                  <a:pt x="785060" y="349169"/>
                </a:cubicBezTo>
                <a:lnTo>
                  <a:pt x="787392" y="349632"/>
                </a:lnTo>
                <a:lnTo>
                  <a:pt x="789258" y="348706"/>
                </a:lnTo>
                <a:cubicBezTo>
                  <a:pt x="800920" y="344541"/>
                  <a:pt x="816313" y="348012"/>
                  <a:pt x="828906" y="344772"/>
                </a:cubicBezTo>
                <a:cubicBezTo>
                  <a:pt x="839168" y="346623"/>
                  <a:pt x="849430" y="345929"/>
                  <a:pt x="859225" y="343846"/>
                </a:cubicBezTo>
                <a:cubicBezTo>
                  <a:pt x="862491" y="342921"/>
                  <a:pt x="866222" y="342227"/>
                  <a:pt x="869954" y="342226"/>
                </a:cubicBezTo>
                <a:cubicBezTo>
                  <a:pt x="875551" y="342226"/>
                  <a:pt x="881615" y="341995"/>
                  <a:pt x="886746" y="343383"/>
                </a:cubicBezTo>
                <a:cubicBezTo>
                  <a:pt x="887679" y="344078"/>
                  <a:pt x="889078" y="344541"/>
                  <a:pt x="890478" y="345003"/>
                </a:cubicBezTo>
                <a:lnTo>
                  <a:pt x="919398" y="345003"/>
                </a:lnTo>
                <a:cubicBezTo>
                  <a:pt x="915666" y="346392"/>
                  <a:pt x="911934" y="347086"/>
                  <a:pt x="908670" y="347549"/>
                </a:cubicBezTo>
                <a:lnTo>
                  <a:pt x="947313" y="345834"/>
                </a:lnTo>
                <a:lnTo>
                  <a:pt x="942253" y="344541"/>
                </a:lnTo>
                <a:cubicBezTo>
                  <a:pt x="941786" y="343615"/>
                  <a:pt x="942253" y="342689"/>
                  <a:pt x="942254" y="341763"/>
                </a:cubicBezTo>
                <a:cubicBezTo>
                  <a:pt x="951116" y="341532"/>
                  <a:pt x="959512" y="341532"/>
                  <a:pt x="967908" y="341532"/>
                </a:cubicBezTo>
                <a:lnTo>
                  <a:pt x="967908" y="341727"/>
                </a:lnTo>
                <a:lnTo>
                  <a:pt x="984702" y="340375"/>
                </a:lnTo>
                <a:cubicBezTo>
                  <a:pt x="987966" y="339449"/>
                  <a:pt x="990765" y="339449"/>
                  <a:pt x="993564" y="340375"/>
                </a:cubicBezTo>
                <a:lnTo>
                  <a:pt x="993307" y="341393"/>
                </a:lnTo>
                <a:lnTo>
                  <a:pt x="1050937" y="343152"/>
                </a:lnTo>
                <a:cubicBezTo>
                  <a:pt x="1058400" y="343152"/>
                  <a:pt x="1065864" y="343615"/>
                  <a:pt x="1073326" y="345003"/>
                </a:cubicBezTo>
                <a:cubicBezTo>
                  <a:pt x="1075659" y="345467"/>
                  <a:pt x="1078458" y="345929"/>
                  <a:pt x="1080790" y="346160"/>
                </a:cubicBezTo>
                <a:cubicBezTo>
                  <a:pt x="1082189" y="346392"/>
                  <a:pt x="1084054" y="346623"/>
                  <a:pt x="1085455" y="346855"/>
                </a:cubicBezTo>
                <a:lnTo>
                  <a:pt x="1085454" y="345929"/>
                </a:lnTo>
                <a:cubicBezTo>
                  <a:pt x="1083589" y="346392"/>
                  <a:pt x="1081256" y="347087"/>
                  <a:pt x="1080790" y="345929"/>
                </a:cubicBezTo>
                <a:cubicBezTo>
                  <a:pt x="1070528" y="337829"/>
                  <a:pt x="1097582" y="328804"/>
                  <a:pt x="1077524" y="321166"/>
                </a:cubicBezTo>
                <a:cubicBezTo>
                  <a:pt x="1074260" y="318852"/>
                  <a:pt x="1072394" y="316075"/>
                  <a:pt x="1069595" y="313761"/>
                </a:cubicBezTo>
                <a:lnTo>
                  <a:pt x="1069595" y="313992"/>
                </a:lnTo>
                <a:cubicBezTo>
                  <a:pt x="1063531" y="311215"/>
                  <a:pt x="1063531" y="308438"/>
                  <a:pt x="1070061" y="305661"/>
                </a:cubicBezTo>
                <a:cubicBezTo>
                  <a:pt x="1072393" y="305198"/>
                  <a:pt x="1075192" y="304503"/>
                  <a:pt x="1077524" y="304041"/>
                </a:cubicBezTo>
                <a:lnTo>
                  <a:pt x="1080790" y="302884"/>
                </a:lnTo>
                <a:lnTo>
                  <a:pt x="1077058" y="301958"/>
                </a:lnTo>
                <a:lnTo>
                  <a:pt x="1076592" y="301495"/>
                </a:lnTo>
                <a:cubicBezTo>
                  <a:pt x="1073326" y="298255"/>
                  <a:pt x="1063998" y="299412"/>
                  <a:pt x="1061199" y="296172"/>
                </a:cubicBezTo>
                <a:cubicBezTo>
                  <a:pt x="1055135" y="294552"/>
                  <a:pt x="1048605" y="294784"/>
                  <a:pt x="1043007" y="292932"/>
                </a:cubicBezTo>
                <a:cubicBezTo>
                  <a:pt x="1036010" y="291312"/>
                  <a:pt x="1028547" y="290849"/>
                  <a:pt x="1021085" y="292006"/>
                </a:cubicBezTo>
                <a:cubicBezTo>
                  <a:pt x="1001959" y="289692"/>
                  <a:pt x="1002891" y="285064"/>
                  <a:pt x="1016419" y="279509"/>
                </a:cubicBezTo>
                <a:lnTo>
                  <a:pt x="1016885" y="279509"/>
                </a:lnTo>
                <a:cubicBezTo>
                  <a:pt x="1019218" y="278584"/>
                  <a:pt x="1019684" y="277426"/>
                  <a:pt x="1019217" y="276501"/>
                </a:cubicBezTo>
                <a:cubicBezTo>
                  <a:pt x="1018752" y="275575"/>
                  <a:pt x="1017819" y="275112"/>
                  <a:pt x="1017351" y="275112"/>
                </a:cubicBezTo>
                <a:cubicBezTo>
                  <a:pt x="998693" y="270252"/>
                  <a:pt x="986566" y="262846"/>
                  <a:pt x="982834" y="252432"/>
                </a:cubicBezTo>
                <a:lnTo>
                  <a:pt x="983301" y="250812"/>
                </a:lnTo>
                <a:cubicBezTo>
                  <a:pt x="987499" y="243638"/>
                  <a:pt x="997294" y="239009"/>
                  <a:pt x="1011287" y="236695"/>
                </a:cubicBezTo>
                <a:cubicBezTo>
                  <a:pt x="1014086" y="237389"/>
                  <a:pt x="1015952" y="237158"/>
                  <a:pt x="1017351" y="235769"/>
                </a:cubicBezTo>
                <a:cubicBezTo>
                  <a:pt x="1027614" y="231141"/>
                  <a:pt x="1017351" y="223735"/>
                  <a:pt x="1026215" y="218875"/>
                </a:cubicBezTo>
                <a:cubicBezTo>
                  <a:pt x="1031812" y="217024"/>
                  <a:pt x="1029480" y="212164"/>
                  <a:pt x="1037410" y="211238"/>
                </a:cubicBezTo>
                <a:cubicBezTo>
                  <a:pt x="1041608" y="207767"/>
                  <a:pt x="1047672" y="204758"/>
                  <a:pt x="1054669" y="202675"/>
                </a:cubicBezTo>
                <a:cubicBezTo>
                  <a:pt x="1057933" y="197121"/>
                  <a:pt x="1057933" y="191798"/>
                  <a:pt x="1053735" y="186475"/>
                </a:cubicBezTo>
                <a:cubicBezTo>
                  <a:pt x="1058866" y="179070"/>
                  <a:pt x="1074260" y="183467"/>
                  <a:pt x="1083122" y="180458"/>
                </a:cubicBezTo>
                <a:cubicBezTo>
                  <a:pt x="1087320" y="180227"/>
                  <a:pt x="1091984" y="179995"/>
                  <a:pt x="1096182" y="179764"/>
                </a:cubicBezTo>
                <a:cubicBezTo>
                  <a:pt x="1107377" y="175830"/>
                  <a:pt x="1122303" y="179764"/>
                  <a:pt x="1133498" y="176061"/>
                </a:cubicBezTo>
                <a:cubicBezTo>
                  <a:pt x="1136297" y="176987"/>
                  <a:pt x="1138163" y="176755"/>
                  <a:pt x="1140029" y="175598"/>
                </a:cubicBezTo>
                <a:cubicBezTo>
                  <a:pt x="1147492" y="171895"/>
                  <a:pt x="1159154" y="175367"/>
                  <a:pt x="1166616" y="171433"/>
                </a:cubicBezTo>
                <a:cubicBezTo>
                  <a:pt x="1170815" y="168888"/>
                  <a:pt x="1179677" y="170044"/>
                  <a:pt x="1182942" y="166804"/>
                </a:cubicBezTo>
                <a:lnTo>
                  <a:pt x="1183875" y="166341"/>
                </a:lnTo>
                <a:cubicBezTo>
                  <a:pt x="1193670" y="163795"/>
                  <a:pt x="1183409" y="156390"/>
                  <a:pt x="1196003" y="154539"/>
                </a:cubicBezTo>
                <a:cubicBezTo>
                  <a:pt x="1215594" y="154770"/>
                  <a:pt x="1235184" y="155927"/>
                  <a:pt x="1254308" y="153613"/>
                </a:cubicBezTo>
                <a:cubicBezTo>
                  <a:pt x="1263171" y="150835"/>
                  <a:pt x="1274366" y="153150"/>
                  <a:pt x="1282762" y="150141"/>
                </a:cubicBezTo>
                <a:cubicBezTo>
                  <a:pt x="1285561" y="150835"/>
                  <a:pt x="1287893" y="150604"/>
                  <a:pt x="1289292" y="149216"/>
                </a:cubicBezTo>
                <a:cubicBezTo>
                  <a:pt x="1292557" y="148290"/>
                  <a:pt x="1294890" y="146438"/>
                  <a:pt x="1299555" y="146438"/>
                </a:cubicBezTo>
                <a:cubicBezTo>
                  <a:pt x="1302820" y="142737"/>
                  <a:pt x="1311215" y="143661"/>
                  <a:pt x="1316347" y="141578"/>
                </a:cubicBezTo>
                <a:lnTo>
                  <a:pt x="1315880" y="141810"/>
                </a:lnTo>
                <a:cubicBezTo>
                  <a:pt x="1319612" y="138570"/>
                  <a:pt x="1328475" y="139496"/>
                  <a:pt x="1333138" y="136950"/>
                </a:cubicBezTo>
                <a:cubicBezTo>
                  <a:pt x="1349931" y="133478"/>
                  <a:pt x="1367190" y="133247"/>
                  <a:pt x="1384448" y="137182"/>
                </a:cubicBezTo>
                <a:cubicBezTo>
                  <a:pt x="1397042" y="140653"/>
                  <a:pt x="1410104" y="139264"/>
                  <a:pt x="1423164" y="137413"/>
                </a:cubicBezTo>
                <a:lnTo>
                  <a:pt x="1426429" y="137876"/>
                </a:lnTo>
                <a:lnTo>
                  <a:pt x="1428762" y="136718"/>
                </a:lnTo>
                <a:cubicBezTo>
                  <a:pt x="1434359" y="134404"/>
                  <a:pt x="1441356" y="134404"/>
                  <a:pt x="1447420" y="133247"/>
                </a:cubicBezTo>
                <a:cubicBezTo>
                  <a:pt x="1451151" y="129776"/>
                  <a:pt x="1459081" y="130008"/>
                  <a:pt x="1465145" y="128850"/>
                </a:cubicBezTo>
                <a:cubicBezTo>
                  <a:pt x="1469343" y="125147"/>
                  <a:pt x="1477739" y="125841"/>
                  <a:pt x="1484269" y="124221"/>
                </a:cubicBezTo>
                <a:cubicBezTo>
                  <a:pt x="1487068" y="124916"/>
                  <a:pt x="1488934" y="124684"/>
                  <a:pt x="1490333" y="123296"/>
                </a:cubicBezTo>
                <a:cubicBezTo>
                  <a:pt x="1501994" y="120981"/>
                  <a:pt x="1513655" y="120518"/>
                  <a:pt x="1525316" y="123527"/>
                </a:cubicBezTo>
                <a:cubicBezTo>
                  <a:pt x="1526716" y="124916"/>
                  <a:pt x="1528582" y="125147"/>
                  <a:pt x="1530914" y="124221"/>
                </a:cubicBezTo>
                <a:cubicBezTo>
                  <a:pt x="1536978" y="125841"/>
                  <a:pt x="1545840" y="124916"/>
                  <a:pt x="1549572" y="128850"/>
                </a:cubicBezTo>
                <a:cubicBezTo>
                  <a:pt x="1554703" y="128850"/>
                  <a:pt x="1557035" y="130933"/>
                  <a:pt x="1560301" y="132090"/>
                </a:cubicBezTo>
                <a:lnTo>
                  <a:pt x="1569163" y="132090"/>
                </a:lnTo>
                <a:cubicBezTo>
                  <a:pt x="1583623" y="127693"/>
                  <a:pt x="1600882" y="132784"/>
                  <a:pt x="1614874" y="128387"/>
                </a:cubicBezTo>
                <a:cubicBezTo>
                  <a:pt x="1617674" y="129313"/>
                  <a:pt x="1620006" y="129082"/>
                  <a:pt x="1621872" y="127924"/>
                </a:cubicBezTo>
                <a:cubicBezTo>
                  <a:pt x="1632600" y="123758"/>
                  <a:pt x="1647060" y="128387"/>
                  <a:pt x="1657788" y="123990"/>
                </a:cubicBezTo>
                <a:cubicBezTo>
                  <a:pt x="1660587" y="124684"/>
                  <a:pt x="1663386" y="124453"/>
                  <a:pt x="1665718" y="123296"/>
                </a:cubicBezTo>
                <a:cubicBezTo>
                  <a:pt x="1674114" y="120518"/>
                  <a:pt x="1685309" y="122601"/>
                  <a:pt x="1694172" y="119824"/>
                </a:cubicBezTo>
                <a:cubicBezTo>
                  <a:pt x="1707698" y="119824"/>
                  <a:pt x="1720759" y="119594"/>
                  <a:pt x="1734285" y="119593"/>
                </a:cubicBezTo>
                <a:cubicBezTo>
                  <a:pt x="1739417" y="121907"/>
                  <a:pt x="1747813" y="121213"/>
                  <a:pt x="1752011" y="124221"/>
                </a:cubicBezTo>
                <a:cubicBezTo>
                  <a:pt x="1755743" y="125378"/>
                  <a:pt x="1758541" y="126767"/>
                  <a:pt x="1760874" y="128618"/>
                </a:cubicBezTo>
                <a:cubicBezTo>
                  <a:pt x="1764139" y="129776"/>
                  <a:pt x="1766937" y="130933"/>
                  <a:pt x="1770203" y="132090"/>
                </a:cubicBezTo>
                <a:cubicBezTo>
                  <a:pt x="1793525" y="135561"/>
                  <a:pt x="1816848" y="134636"/>
                  <a:pt x="1840171" y="132091"/>
                </a:cubicBezTo>
                <a:cubicBezTo>
                  <a:pt x="1848101" y="129081"/>
                  <a:pt x="1859295" y="132090"/>
                  <a:pt x="1866759" y="128387"/>
                </a:cubicBezTo>
                <a:lnTo>
                  <a:pt x="1866292" y="128387"/>
                </a:lnTo>
                <a:cubicBezTo>
                  <a:pt x="1870956" y="125610"/>
                  <a:pt x="1878886" y="126073"/>
                  <a:pt x="1884483" y="124221"/>
                </a:cubicBezTo>
                <a:lnTo>
                  <a:pt x="1884017" y="124453"/>
                </a:lnTo>
                <a:cubicBezTo>
                  <a:pt x="1888215" y="121213"/>
                  <a:pt x="1896611" y="122138"/>
                  <a:pt x="1901276" y="119593"/>
                </a:cubicBezTo>
                <a:cubicBezTo>
                  <a:pt x="1904541" y="117973"/>
                  <a:pt x="1907340" y="116121"/>
                  <a:pt x="1912471" y="116121"/>
                </a:cubicBezTo>
                <a:lnTo>
                  <a:pt x="1911537" y="116584"/>
                </a:lnTo>
                <a:cubicBezTo>
                  <a:pt x="1925998" y="113575"/>
                  <a:pt x="1934393" y="112361"/>
                  <a:pt x="1939058" y="113402"/>
                </a:cubicBezTo>
                <a:lnTo>
                  <a:pt x="1944163" y="123705"/>
                </a:lnTo>
                <a:lnTo>
                  <a:pt x="1934393" y="127230"/>
                </a:lnTo>
                <a:cubicBezTo>
                  <a:pt x="1932994" y="130701"/>
                  <a:pt x="1923665" y="129544"/>
                  <a:pt x="1920867" y="132553"/>
                </a:cubicBezTo>
                <a:cubicBezTo>
                  <a:pt x="1919933" y="133478"/>
                  <a:pt x="1918535" y="134405"/>
                  <a:pt x="1918068" y="135330"/>
                </a:cubicBezTo>
                <a:cubicBezTo>
                  <a:pt x="1918067" y="135793"/>
                  <a:pt x="1919001" y="136487"/>
                  <a:pt x="1919468" y="136950"/>
                </a:cubicBezTo>
                <a:lnTo>
                  <a:pt x="1927046" y="141595"/>
                </a:lnTo>
                <a:lnTo>
                  <a:pt x="1926931" y="141578"/>
                </a:lnTo>
                <a:lnTo>
                  <a:pt x="1927396" y="141810"/>
                </a:lnTo>
                <a:lnTo>
                  <a:pt x="1927046" y="141595"/>
                </a:lnTo>
                <a:lnTo>
                  <a:pt x="1940457" y="143545"/>
                </a:lnTo>
                <a:cubicBezTo>
                  <a:pt x="1945238" y="143661"/>
                  <a:pt x="1950019" y="143777"/>
                  <a:pt x="1953984" y="145513"/>
                </a:cubicBezTo>
                <a:cubicBezTo>
                  <a:pt x="1956317" y="146671"/>
                  <a:pt x="1958649" y="146901"/>
                  <a:pt x="1961447" y="145975"/>
                </a:cubicBezTo>
                <a:cubicBezTo>
                  <a:pt x="1988502" y="149216"/>
                  <a:pt x="2015556" y="149216"/>
                  <a:pt x="2042610" y="145975"/>
                </a:cubicBezTo>
                <a:cubicBezTo>
                  <a:pt x="2045409" y="146901"/>
                  <a:pt x="2047740" y="146670"/>
                  <a:pt x="2050073" y="145513"/>
                </a:cubicBezTo>
                <a:cubicBezTo>
                  <a:pt x="2059868" y="141116"/>
                  <a:pt x="2092054" y="147827"/>
                  <a:pt x="2078060" y="131627"/>
                </a:cubicBezTo>
                <a:lnTo>
                  <a:pt x="2078993" y="132090"/>
                </a:lnTo>
                <a:cubicBezTo>
                  <a:pt x="2071530" y="123527"/>
                  <a:pt x="2071996" y="123527"/>
                  <a:pt x="2096252" y="121907"/>
                </a:cubicBezTo>
                <a:cubicBezTo>
                  <a:pt x="2098584" y="121444"/>
                  <a:pt x="2100449" y="121213"/>
                  <a:pt x="2102782" y="120981"/>
                </a:cubicBezTo>
                <a:cubicBezTo>
                  <a:pt x="2103248" y="120750"/>
                  <a:pt x="2103248" y="120287"/>
                  <a:pt x="2103248" y="120056"/>
                </a:cubicBezTo>
                <a:cubicBezTo>
                  <a:pt x="2106047" y="119593"/>
                  <a:pt x="2111178" y="119593"/>
                  <a:pt x="2109779" y="117047"/>
                </a:cubicBezTo>
                <a:cubicBezTo>
                  <a:pt x="2109312" y="116354"/>
                  <a:pt x="2105580" y="115890"/>
                  <a:pt x="2103248" y="115427"/>
                </a:cubicBezTo>
                <a:cubicBezTo>
                  <a:pt x="2103248" y="115196"/>
                  <a:pt x="2102781" y="114733"/>
                  <a:pt x="2102781" y="114270"/>
                </a:cubicBezTo>
                <a:cubicBezTo>
                  <a:pt x="2101849" y="114038"/>
                  <a:pt x="2100449" y="113576"/>
                  <a:pt x="2099050" y="113344"/>
                </a:cubicBezTo>
                <a:cubicBezTo>
                  <a:pt x="2090188" y="109410"/>
                  <a:pt x="2076195" y="105244"/>
                  <a:pt x="2077127" y="99921"/>
                </a:cubicBezTo>
                <a:cubicBezTo>
                  <a:pt x="2078527" y="93673"/>
                  <a:pt x="2096718" y="98070"/>
                  <a:pt x="2105114" y="94599"/>
                </a:cubicBezTo>
                <a:cubicBezTo>
                  <a:pt x="2116308" y="95293"/>
                  <a:pt x="2127037" y="95524"/>
                  <a:pt x="2137765" y="93673"/>
                </a:cubicBezTo>
                <a:cubicBezTo>
                  <a:pt x="2176947" y="89044"/>
                  <a:pt x="2217063" y="95293"/>
                  <a:pt x="2256244" y="90201"/>
                </a:cubicBezTo>
                <a:cubicBezTo>
                  <a:pt x="2307088" y="93210"/>
                  <a:pt x="2357930" y="92516"/>
                  <a:pt x="2408773" y="89507"/>
                </a:cubicBezTo>
                <a:cubicBezTo>
                  <a:pt x="2426499" y="84879"/>
                  <a:pt x="2446556" y="90201"/>
                  <a:pt x="2463814" y="85804"/>
                </a:cubicBezTo>
                <a:cubicBezTo>
                  <a:pt x="2466614" y="86499"/>
                  <a:pt x="2468946" y="86267"/>
                  <a:pt x="2470344" y="84879"/>
                </a:cubicBezTo>
                <a:cubicBezTo>
                  <a:pt x="2483872" y="81639"/>
                  <a:pt x="2498332" y="83953"/>
                  <a:pt x="2512325" y="83259"/>
                </a:cubicBezTo>
                <a:lnTo>
                  <a:pt x="2518855" y="83259"/>
                </a:lnTo>
                <a:cubicBezTo>
                  <a:pt x="2518855" y="82564"/>
                  <a:pt x="2520255" y="81639"/>
                  <a:pt x="2522587" y="80944"/>
                </a:cubicBezTo>
                <a:lnTo>
                  <a:pt x="2522587" y="72381"/>
                </a:lnTo>
                <a:lnTo>
                  <a:pt x="2519322" y="71687"/>
                </a:lnTo>
                <a:lnTo>
                  <a:pt x="2516056" y="72150"/>
                </a:lnTo>
                <a:cubicBezTo>
                  <a:pt x="2500197" y="55950"/>
                  <a:pt x="2535181" y="65207"/>
                  <a:pt x="2541245" y="59653"/>
                </a:cubicBezTo>
                <a:cubicBezTo>
                  <a:pt x="2546842" y="60579"/>
                  <a:pt x="2552439" y="60347"/>
                  <a:pt x="2557570" y="58959"/>
                </a:cubicBezTo>
                <a:cubicBezTo>
                  <a:pt x="2578094" y="56644"/>
                  <a:pt x="2598618" y="56182"/>
                  <a:pt x="2618675" y="59190"/>
                </a:cubicBezTo>
                <a:cubicBezTo>
                  <a:pt x="2627539" y="60579"/>
                  <a:pt x="2636401" y="60810"/>
                  <a:pt x="2645264" y="58959"/>
                </a:cubicBezTo>
                <a:cubicBezTo>
                  <a:pt x="2666254" y="55024"/>
                  <a:pt x="2689577" y="59653"/>
                  <a:pt x="2711033" y="55487"/>
                </a:cubicBezTo>
                <a:cubicBezTo>
                  <a:pt x="2738554" y="55950"/>
                  <a:pt x="2766074" y="58264"/>
                  <a:pt x="2793595" y="54794"/>
                </a:cubicBezTo>
                <a:cubicBezTo>
                  <a:pt x="2814118" y="51784"/>
                  <a:pt x="2834175" y="52247"/>
                  <a:pt x="2854699" y="54562"/>
                </a:cubicBezTo>
                <a:cubicBezTo>
                  <a:pt x="2857498" y="54793"/>
                  <a:pt x="2860764" y="54793"/>
                  <a:pt x="2863562" y="54793"/>
                </a:cubicBezTo>
                <a:cubicBezTo>
                  <a:pt x="2923268" y="49702"/>
                  <a:pt x="2983440" y="56644"/>
                  <a:pt x="3043146" y="51090"/>
                </a:cubicBezTo>
                <a:cubicBezTo>
                  <a:pt x="3051542" y="53867"/>
                  <a:pt x="3059938" y="53636"/>
                  <a:pt x="3068334" y="51322"/>
                </a:cubicBezTo>
                <a:cubicBezTo>
                  <a:pt x="3124309" y="55257"/>
                  <a:pt x="3180749" y="51784"/>
                  <a:pt x="3236723" y="53173"/>
                </a:cubicBezTo>
                <a:cubicBezTo>
                  <a:pt x="3252115" y="53404"/>
                  <a:pt x="3268441" y="50396"/>
                  <a:pt x="3282900" y="55719"/>
                </a:cubicBezTo>
                <a:lnTo>
                  <a:pt x="3281968" y="55487"/>
                </a:lnTo>
                <a:cubicBezTo>
                  <a:pt x="3286633" y="57339"/>
                  <a:pt x="3291297" y="56182"/>
                  <a:pt x="3295962" y="55719"/>
                </a:cubicBezTo>
                <a:cubicBezTo>
                  <a:pt x="3314153" y="55487"/>
                  <a:pt x="3331878" y="55487"/>
                  <a:pt x="3350069" y="55487"/>
                </a:cubicBezTo>
                <a:cubicBezTo>
                  <a:pt x="3354734" y="56644"/>
                  <a:pt x="3359866" y="56644"/>
                  <a:pt x="3364996" y="55487"/>
                </a:cubicBezTo>
                <a:lnTo>
                  <a:pt x="3393451" y="55487"/>
                </a:lnTo>
                <a:cubicBezTo>
                  <a:pt x="3446625" y="60579"/>
                  <a:pt x="3500734" y="53867"/>
                  <a:pt x="3553909" y="58959"/>
                </a:cubicBezTo>
                <a:cubicBezTo>
                  <a:pt x="3562305" y="60347"/>
                  <a:pt x="3571168" y="60347"/>
                  <a:pt x="3580030" y="58959"/>
                </a:cubicBezTo>
                <a:cubicBezTo>
                  <a:pt x="3588893" y="56413"/>
                  <a:pt x="3597288" y="56644"/>
                  <a:pt x="3606151" y="58727"/>
                </a:cubicBezTo>
                <a:cubicBezTo>
                  <a:pt x="3635071" y="61273"/>
                  <a:pt x="3663524" y="60579"/>
                  <a:pt x="3692444" y="59422"/>
                </a:cubicBezTo>
                <a:cubicBezTo>
                  <a:pt x="3714834" y="64282"/>
                  <a:pt x="3739089" y="59422"/>
                  <a:pt x="3761946" y="61736"/>
                </a:cubicBezTo>
                <a:cubicBezTo>
                  <a:pt x="3762878" y="62430"/>
                  <a:pt x="3763346" y="62893"/>
                  <a:pt x="3764279" y="63357"/>
                </a:cubicBezTo>
                <a:cubicBezTo>
                  <a:pt x="3766143" y="61736"/>
                  <a:pt x="3768943" y="61736"/>
                  <a:pt x="3772207" y="63124"/>
                </a:cubicBezTo>
                <a:cubicBezTo>
                  <a:pt x="3777339" y="64976"/>
                  <a:pt x="3782469" y="64745"/>
                  <a:pt x="3787601" y="63819"/>
                </a:cubicBezTo>
                <a:cubicBezTo>
                  <a:pt x="3794598" y="65439"/>
                  <a:pt x="3802060" y="66133"/>
                  <a:pt x="3809057" y="63587"/>
                </a:cubicBezTo>
                <a:cubicBezTo>
                  <a:pt x="3815588" y="64744"/>
                  <a:pt x="3822585" y="65208"/>
                  <a:pt x="3829581" y="63819"/>
                </a:cubicBezTo>
                <a:cubicBezTo>
                  <a:pt x="3832847" y="64050"/>
                  <a:pt x="3834712" y="64976"/>
                  <a:pt x="3834713" y="66364"/>
                </a:cubicBezTo>
                <a:cubicBezTo>
                  <a:pt x="3836112" y="65902"/>
                  <a:pt x="3837511" y="65670"/>
                  <a:pt x="3839377" y="65670"/>
                </a:cubicBezTo>
                <a:cubicBezTo>
                  <a:pt x="3866431" y="67984"/>
                  <a:pt x="3896751" y="60348"/>
                  <a:pt x="3921005" y="71919"/>
                </a:cubicBezTo>
                <a:lnTo>
                  <a:pt x="3923805" y="73307"/>
                </a:lnTo>
                <a:lnTo>
                  <a:pt x="3927535" y="72844"/>
                </a:lnTo>
                <a:cubicBezTo>
                  <a:pt x="3934066" y="74464"/>
                  <a:pt x="3942462" y="73076"/>
                  <a:pt x="3949458" y="74233"/>
                </a:cubicBezTo>
                <a:cubicBezTo>
                  <a:pt x="3972315" y="69604"/>
                  <a:pt x="3994705" y="75390"/>
                  <a:pt x="4017560" y="76547"/>
                </a:cubicBezTo>
                <a:cubicBezTo>
                  <a:pt x="4020825" y="75159"/>
                  <a:pt x="4023624" y="73539"/>
                  <a:pt x="4026423" y="72150"/>
                </a:cubicBezTo>
                <a:cubicBezTo>
                  <a:pt x="4032020" y="72381"/>
                  <a:pt x="4037151" y="72844"/>
                  <a:pt x="4042749" y="73076"/>
                </a:cubicBezTo>
                <a:cubicBezTo>
                  <a:pt x="4048812" y="72844"/>
                  <a:pt x="4054410" y="72613"/>
                  <a:pt x="4060473" y="72381"/>
                </a:cubicBezTo>
                <a:cubicBezTo>
                  <a:pt x="4071202" y="76547"/>
                  <a:pt x="4084729" y="72844"/>
                  <a:pt x="4095924" y="75853"/>
                </a:cubicBezTo>
                <a:cubicBezTo>
                  <a:pt x="4098256" y="76547"/>
                  <a:pt x="4101055" y="76779"/>
                  <a:pt x="4103853" y="76779"/>
                </a:cubicBezTo>
                <a:cubicBezTo>
                  <a:pt x="4106185" y="77473"/>
                  <a:pt x="4107585" y="78861"/>
                  <a:pt x="4107119" y="80250"/>
                </a:cubicBezTo>
                <a:cubicBezTo>
                  <a:pt x="4108984" y="80481"/>
                  <a:pt x="4111317" y="80713"/>
                  <a:pt x="4113649" y="80713"/>
                </a:cubicBezTo>
                <a:cubicBezTo>
                  <a:pt x="4109917" y="89276"/>
                  <a:pt x="4097323" y="83953"/>
                  <a:pt x="4088461" y="84647"/>
                </a:cubicBezTo>
                <a:lnTo>
                  <a:pt x="4068869" y="84647"/>
                </a:lnTo>
                <a:cubicBezTo>
                  <a:pt x="4060940" y="86267"/>
                  <a:pt x="4052544" y="86036"/>
                  <a:pt x="4044148" y="84879"/>
                </a:cubicBezTo>
                <a:cubicBezTo>
                  <a:pt x="4030154" y="85110"/>
                  <a:pt x="4016161" y="85110"/>
                  <a:pt x="4002168" y="85341"/>
                </a:cubicBezTo>
                <a:cubicBezTo>
                  <a:pt x="4010097" y="86267"/>
                  <a:pt x="4017094" y="87887"/>
                  <a:pt x="4024091" y="89739"/>
                </a:cubicBezTo>
                <a:cubicBezTo>
                  <a:pt x="4025490" y="90664"/>
                  <a:pt x="4027356" y="91127"/>
                  <a:pt x="4028755" y="91590"/>
                </a:cubicBezTo>
                <a:cubicBezTo>
                  <a:pt x="4030621" y="91127"/>
                  <a:pt x="4032021" y="91359"/>
                  <a:pt x="4033419" y="92284"/>
                </a:cubicBezTo>
                <a:cubicBezTo>
                  <a:pt x="4037151" y="92284"/>
                  <a:pt x="4041349" y="91359"/>
                  <a:pt x="4045547" y="89970"/>
                </a:cubicBezTo>
                <a:cubicBezTo>
                  <a:pt x="4084263" y="87656"/>
                  <a:pt x="4119246" y="98996"/>
                  <a:pt x="4157961" y="97839"/>
                </a:cubicBezTo>
                <a:cubicBezTo>
                  <a:pt x="4157961" y="98070"/>
                  <a:pt x="4158429" y="98533"/>
                  <a:pt x="4158429" y="98764"/>
                </a:cubicBezTo>
                <a:cubicBezTo>
                  <a:pt x="4166825" y="97839"/>
                  <a:pt x="4175221" y="97144"/>
                  <a:pt x="4183616" y="99227"/>
                </a:cubicBezTo>
                <a:lnTo>
                  <a:pt x="4181751" y="98301"/>
                </a:lnTo>
                <a:lnTo>
                  <a:pt x="4182683" y="97144"/>
                </a:lnTo>
                <a:cubicBezTo>
                  <a:pt x="4185483" y="97376"/>
                  <a:pt x="4188748" y="97376"/>
                  <a:pt x="4192012" y="97607"/>
                </a:cubicBezTo>
                <a:cubicBezTo>
                  <a:pt x="4197610" y="96219"/>
                  <a:pt x="4203208" y="96219"/>
                  <a:pt x="4208805" y="97376"/>
                </a:cubicBezTo>
                <a:cubicBezTo>
                  <a:pt x="4214869" y="98070"/>
                  <a:pt x="4220466" y="98764"/>
                  <a:pt x="4226064" y="99459"/>
                </a:cubicBezTo>
                <a:cubicBezTo>
                  <a:pt x="4234927" y="99227"/>
                  <a:pt x="4243789" y="98764"/>
                  <a:pt x="4252652" y="98533"/>
                </a:cubicBezTo>
                <a:cubicBezTo>
                  <a:pt x="4252652" y="104550"/>
                  <a:pt x="4239591" y="103624"/>
                  <a:pt x="4233994" y="106633"/>
                </a:cubicBezTo>
                <a:cubicBezTo>
                  <a:pt x="4229795" y="106633"/>
                  <a:pt x="4225598" y="106401"/>
                  <a:pt x="4221400" y="106401"/>
                </a:cubicBezTo>
                <a:cubicBezTo>
                  <a:pt x="4220467" y="105244"/>
                  <a:pt x="4219068" y="104087"/>
                  <a:pt x="4218135" y="102930"/>
                </a:cubicBezTo>
                <a:cubicBezTo>
                  <a:pt x="4206473" y="104087"/>
                  <a:pt x="4194812" y="104318"/>
                  <a:pt x="4183151" y="102467"/>
                </a:cubicBezTo>
                <a:cubicBezTo>
                  <a:pt x="4174755" y="104087"/>
                  <a:pt x="4166358" y="103856"/>
                  <a:pt x="4157961" y="102699"/>
                </a:cubicBezTo>
                <a:cubicBezTo>
                  <a:pt x="4157029" y="103393"/>
                  <a:pt x="4155629" y="103856"/>
                  <a:pt x="4154230" y="104550"/>
                </a:cubicBezTo>
                <a:cubicBezTo>
                  <a:pt x="4125776" y="104550"/>
                  <a:pt x="4097790" y="106401"/>
                  <a:pt x="4069803" y="103393"/>
                </a:cubicBezTo>
                <a:cubicBezTo>
                  <a:pt x="4006832" y="99921"/>
                  <a:pt x="3944328" y="100384"/>
                  <a:pt x="3881357" y="102236"/>
                </a:cubicBezTo>
                <a:cubicBezTo>
                  <a:pt x="3877159" y="102467"/>
                  <a:pt x="3875294" y="101773"/>
                  <a:pt x="3875760" y="100384"/>
                </a:cubicBezTo>
                <a:cubicBezTo>
                  <a:pt x="3874827" y="100616"/>
                  <a:pt x="3873894" y="100616"/>
                  <a:pt x="3872961" y="100616"/>
                </a:cubicBezTo>
                <a:cubicBezTo>
                  <a:pt x="3853370" y="101079"/>
                  <a:pt x="3834245" y="99690"/>
                  <a:pt x="3815121" y="101541"/>
                </a:cubicBezTo>
                <a:cubicBezTo>
                  <a:pt x="3806259" y="102236"/>
                  <a:pt x="3796930" y="102699"/>
                  <a:pt x="3788067" y="102930"/>
                </a:cubicBezTo>
                <a:cubicBezTo>
                  <a:pt x="3793665" y="102930"/>
                  <a:pt x="3798796" y="102930"/>
                  <a:pt x="3804393" y="103393"/>
                </a:cubicBezTo>
                <a:cubicBezTo>
                  <a:pt x="3809057" y="104087"/>
                  <a:pt x="3812789" y="105244"/>
                  <a:pt x="3816055" y="106634"/>
                </a:cubicBezTo>
                <a:cubicBezTo>
                  <a:pt x="3828648" y="108484"/>
                  <a:pt x="3842175" y="108484"/>
                  <a:pt x="3855236" y="107559"/>
                </a:cubicBezTo>
                <a:cubicBezTo>
                  <a:pt x="3861999" y="109179"/>
                  <a:pt x="3864565" y="111088"/>
                  <a:pt x="3864506" y="113142"/>
                </a:cubicBezTo>
                <a:lnTo>
                  <a:pt x="3858252" y="119375"/>
                </a:lnTo>
                <a:lnTo>
                  <a:pt x="3850630" y="121994"/>
                </a:lnTo>
                <a:cubicBezTo>
                  <a:pt x="3847307" y="122486"/>
                  <a:pt x="3843808" y="122833"/>
                  <a:pt x="3841243" y="123990"/>
                </a:cubicBezTo>
                <a:lnTo>
                  <a:pt x="3841710" y="123990"/>
                </a:lnTo>
                <a:cubicBezTo>
                  <a:pt x="3839843" y="125147"/>
                  <a:pt x="3838910" y="126304"/>
                  <a:pt x="3839844" y="127230"/>
                </a:cubicBezTo>
                <a:cubicBezTo>
                  <a:pt x="3840776" y="128156"/>
                  <a:pt x="3841709" y="128618"/>
                  <a:pt x="3842176" y="128618"/>
                </a:cubicBezTo>
                <a:cubicBezTo>
                  <a:pt x="3846374" y="131396"/>
                  <a:pt x="3855237" y="130470"/>
                  <a:pt x="3859900" y="132784"/>
                </a:cubicBezTo>
                <a:cubicBezTo>
                  <a:pt x="3861766" y="131396"/>
                  <a:pt x="3864566" y="131164"/>
                  <a:pt x="3867830" y="132090"/>
                </a:cubicBezTo>
                <a:cubicBezTo>
                  <a:pt x="3875294" y="132553"/>
                  <a:pt x="3883223" y="133247"/>
                  <a:pt x="3890686" y="133710"/>
                </a:cubicBezTo>
                <a:cubicBezTo>
                  <a:pt x="3882756" y="139264"/>
                  <a:pt x="3872028" y="139264"/>
                  <a:pt x="3860367" y="137413"/>
                </a:cubicBezTo>
                <a:cubicBezTo>
                  <a:pt x="3858502" y="138570"/>
                  <a:pt x="3855703" y="139033"/>
                  <a:pt x="3852437" y="139264"/>
                </a:cubicBezTo>
                <a:cubicBezTo>
                  <a:pt x="3827949" y="141694"/>
                  <a:pt x="3801623" y="136834"/>
                  <a:pt x="3777199" y="139720"/>
                </a:cubicBezTo>
                <a:lnTo>
                  <a:pt x="3753919" y="145650"/>
                </a:lnTo>
                <a:lnTo>
                  <a:pt x="3754016" y="145513"/>
                </a:lnTo>
                <a:lnTo>
                  <a:pt x="3753549" y="145744"/>
                </a:lnTo>
                <a:lnTo>
                  <a:pt x="3753919" y="145650"/>
                </a:lnTo>
                <a:lnTo>
                  <a:pt x="3749176" y="152311"/>
                </a:lnTo>
                <a:cubicBezTo>
                  <a:pt x="3749468" y="154538"/>
                  <a:pt x="3751449" y="156737"/>
                  <a:pt x="3754482" y="158935"/>
                </a:cubicBezTo>
                <a:cubicBezTo>
                  <a:pt x="3788533" y="161713"/>
                  <a:pt x="3822585" y="159167"/>
                  <a:pt x="3856636" y="159398"/>
                </a:cubicBezTo>
                <a:cubicBezTo>
                  <a:pt x="3861300" y="160555"/>
                  <a:pt x="3865964" y="160787"/>
                  <a:pt x="3870629" y="159398"/>
                </a:cubicBezTo>
                <a:cubicBezTo>
                  <a:pt x="3935931" y="160787"/>
                  <a:pt x="4001701" y="160787"/>
                  <a:pt x="4067471" y="159167"/>
                </a:cubicBezTo>
                <a:cubicBezTo>
                  <a:pt x="4087994" y="164490"/>
                  <a:pt x="4110850" y="158241"/>
                  <a:pt x="4131374" y="163101"/>
                </a:cubicBezTo>
                <a:cubicBezTo>
                  <a:pt x="4153765" y="158935"/>
                  <a:pt x="4169623" y="166110"/>
                  <a:pt x="4186882" y="170738"/>
                </a:cubicBezTo>
                <a:lnTo>
                  <a:pt x="4193413" y="170738"/>
                </a:lnTo>
                <a:cubicBezTo>
                  <a:pt x="4199009" y="168424"/>
                  <a:pt x="4204141" y="165878"/>
                  <a:pt x="4209272" y="163564"/>
                </a:cubicBezTo>
                <a:lnTo>
                  <a:pt x="4208806" y="163564"/>
                </a:lnTo>
                <a:cubicBezTo>
                  <a:pt x="4211138" y="162175"/>
                  <a:pt x="4214403" y="162175"/>
                  <a:pt x="4217202" y="163333"/>
                </a:cubicBezTo>
                <a:cubicBezTo>
                  <a:pt x="4223732" y="168193"/>
                  <a:pt x="4235859" y="163795"/>
                  <a:pt x="4243322" y="167267"/>
                </a:cubicBezTo>
                <a:cubicBezTo>
                  <a:pt x="4246121" y="167267"/>
                  <a:pt x="4249386" y="167498"/>
                  <a:pt x="4252185" y="167498"/>
                </a:cubicBezTo>
                <a:cubicBezTo>
                  <a:pt x="4254051" y="166573"/>
                  <a:pt x="4256383" y="165878"/>
                  <a:pt x="4259182" y="165647"/>
                </a:cubicBezTo>
                <a:cubicBezTo>
                  <a:pt x="4259182" y="164721"/>
                  <a:pt x="4259648" y="163795"/>
                  <a:pt x="4261048" y="163101"/>
                </a:cubicBezTo>
                <a:lnTo>
                  <a:pt x="4289034" y="163795"/>
                </a:lnTo>
                <a:lnTo>
                  <a:pt x="4302095" y="163795"/>
                </a:lnTo>
                <a:cubicBezTo>
                  <a:pt x="4303494" y="165415"/>
                  <a:pt x="4306760" y="166341"/>
                  <a:pt x="4309092" y="167730"/>
                </a:cubicBezTo>
                <a:cubicBezTo>
                  <a:pt x="4310491" y="167730"/>
                  <a:pt x="4311424" y="167498"/>
                  <a:pt x="4312824" y="167498"/>
                </a:cubicBezTo>
                <a:cubicBezTo>
                  <a:pt x="4319820" y="166804"/>
                  <a:pt x="4325884" y="165184"/>
                  <a:pt x="4331948" y="163333"/>
                </a:cubicBezTo>
                <a:lnTo>
                  <a:pt x="4356670" y="163333"/>
                </a:lnTo>
                <a:cubicBezTo>
                  <a:pt x="4365532" y="166110"/>
                  <a:pt x="4377660" y="165878"/>
                  <a:pt x="4385123" y="170044"/>
                </a:cubicBezTo>
                <a:cubicBezTo>
                  <a:pt x="4386523" y="170275"/>
                  <a:pt x="4387455" y="170738"/>
                  <a:pt x="4388388" y="171201"/>
                </a:cubicBezTo>
                <a:cubicBezTo>
                  <a:pt x="4389321" y="171201"/>
                  <a:pt x="4390254" y="170970"/>
                  <a:pt x="4391187" y="170970"/>
                </a:cubicBezTo>
                <a:cubicBezTo>
                  <a:pt x="4391187" y="169813"/>
                  <a:pt x="4391654" y="168655"/>
                  <a:pt x="4392120" y="167498"/>
                </a:cubicBezTo>
                <a:cubicBezTo>
                  <a:pt x="4395852" y="169118"/>
                  <a:pt x="4400049" y="170507"/>
                  <a:pt x="4403781" y="172127"/>
                </a:cubicBezTo>
                <a:lnTo>
                  <a:pt x="4401449" y="172358"/>
                </a:lnTo>
                <a:lnTo>
                  <a:pt x="4399116" y="172127"/>
                </a:lnTo>
                <a:cubicBezTo>
                  <a:pt x="4400049" y="173284"/>
                  <a:pt x="4400983" y="174210"/>
                  <a:pt x="4401915" y="175135"/>
                </a:cubicBezTo>
                <a:lnTo>
                  <a:pt x="4404714" y="174441"/>
                </a:lnTo>
                <a:cubicBezTo>
                  <a:pt x="4408446" y="174441"/>
                  <a:pt x="4411711" y="174441"/>
                  <a:pt x="4415442" y="174673"/>
                </a:cubicBezTo>
                <a:cubicBezTo>
                  <a:pt x="4421973" y="175367"/>
                  <a:pt x="4428970" y="175830"/>
                  <a:pt x="4435500" y="176293"/>
                </a:cubicBezTo>
                <a:cubicBezTo>
                  <a:pt x="4441564" y="176293"/>
                  <a:pt x="4447161" y="176061"/>
                  <a:pt x="4453225" y="176061"/>
                </a:cubicBezTo>
                <a:cubicBezTo>
                  <a:pt x="4453691" y="173515"/>
                  <a:pt x="4454624" y="170738"/>
                  <a:pt x="4455090" y="168193"/>
                </a:cubicBezTo>
                <a:cubicBezTo>
                  <a:pt x="4460688" y="169581"/>
                  <a:pt x="4477480" y="162638"/>
                  <a:pt x="4470950" y="173284"/>
                </a:cubicBezTo>
                <a:cubicBezTo>
                  <a:pt x="4469084" y="173515"/>
                  <a:pt x="4467685" y="173978"/>
                  <a:pt x="4466285" y="174673"/>
                </a:cubicBezTo>
                <a:cubicBezTo>
                  <a:pt x="4467685" y="174673"/>
                  <a:pt x="4469551" y="174904"/>
                  <a:pt x="4470950" y="175367"/>
                </a:cubicBezTo>
                <a:cubicBezTo>
                  <a:pt x="4489608" y="176755"/>
                  <a:pt x="4498471" y="189715"/>
                  <a:pt x="4521793" y="185318"/>
                </a:cubicBezTo>
                <a:lnTo>
                  <a:pt x="4525058" y="186475"/>
                </a:lnTo>
                <a:lnTo>
                  <a:pt x="4523659" y="187864"/>
                </a:lnTo>
                <a:cubicBezTo>
                  <a:pt x="4526457" y="187632"/>
                  <a:pt x="4529257" y="187632"/>
                  <a:pt x="4531589" y="188327"/>
                </a:cubicBezTo>
                <a:cubicBezTo>
                  <a:pt x="4540451" y="189484"/>
                  <a:pt x="4549780" y="189484"/>
                  <a:pt x="4558643" y="188095"/>
                </a:cubicBezTo>
                <a:cubicBezTo>
                  <a:pt x="4562374" y="187632"/>
                  <a:pt x="4565173" y="187864"/>
                  <a:pt x="4567505" y="189021"/>
                </a:cubicBezTo>
                <a:cubicBezTo>
                  <a:pt x="4569837" y="187632"/>
                  <a:pt x="4572169" y="187632"/>
                  <a:pt x="4575434" y="188790"/>
                </a:cubicBezTo>
                <a:cubicBezTo>
                  <a:pt x="4581498" y="189947"/>
                  <a:pt x="4587563" y="189947"/>
                  <a:pt x="4593627" y="188327"/>
                </a:cubicBezTo>
                <a:cubicBezTo>
                  <a:pt x="4596425" y="187632"/>
                  <a:pt x="4599224" y="186475"/>
                  <a:pt x="4601557" y="185087"/>
                </a:cubicBezTo>
                <a:lnTo>
                  <a:pt x="4610419" y="185087"/>
                </a:lnTo>
                <a:cubicBezTo>
                  <a:pt x="4612751" y="186475"/>
                  <a:pt x="4616016" y="187864"/>
                  <a:pt x="4619282" y="189253"/>
                </a:cubicBezTo>
                <a:cubicBezTo>
                  <a:pt x="4623946" y="194575"/>
                  <a:pt x="4615084" y="195732"/>
                  <a:pt x="4606221" y="193187"/>
                </a:cubicBezTo>
                <a:cubicBezTo>
                  <a:pt x="4582898" y="193187"/>
                  <a:pt x="4560042" y="192955"/>
                  <a:pt x="4537186" y="192955"/>
                </a:cubicBezTo>
                <a:cubicBezTo>
                  <a:pt x="4449959" y="195501"/>
                  <a:pt x="4363200" y="194113"/>
                  <a:pt x="4275974" y="193881"/>
                </a:cubicBezTo>
                <a:cubicBezTo>
                  <a:pt x="4145367" y="193650"/>
                  <a:pt x="4014761" y="192724"/>
                  <a:pt x="3884155" y="192261"/>
                </a:cubicBezTo>
                <a:cubicBezTo>
                  <a:pt x="3872961" y="192261"/>
                  <a:pt x="3861300" y="192955"/>
                  <a:pt x="3849639" y="193187"/>
                </a:cubicBezTo>
                <a:cubicBezTo>
                  <a:pt x="3846840" y="192955"/>
                  <a:pt x="3845441" y="192261"/>
                  <a:pt x="3845441" y="191336"/>
                </a:cubicBezTo>
                <a:cubicBezTo>
                  <a:pt x="3801128" y="191335"/>
                  <a:pt x="3756815" y="191104"/>
                  <a:pt x="3712501" y="191567"/>
                </a:cubicBezTo>
                <a:cubicBezTo>
                  <a:pt x="3699908" y="191798"/>
                  <a:pt x="3682182" y="187632"/>
                  <a:pt x="3677051" y="198278"/>
                </a:cubicBezTo>
                <a:lnTo>
                  <a:pt x="3677052" y="199205"/>
                </a:lnTo>
                <a:cubicBezTo>
                  <a:pt x="3677984" y="199435"/>
                  <a:pt x="3678917" y="199435"/>
                  <a:pt x="3679850" y="199667"/>
                </a:cubicBezTo>
                <a:cubicBezTo>
                  <a:pt x="3678918" y="200824"/>
                  <a:pt x="3679850" y="201750"/>
                  <a:pt x="3682182" y="202444"/>
                </a:cubicBezTo>
                <a:cubicBezTo>
                  <a:pt x="3686381" y="205221"/>
                  <a:pt x="3685447" y="208924"/>
                  <a:pt x="3690112" y="211470"/>
                </a:cubicBezTo>
                <a:cubicBezTo>
                  <a:pt x="3695709" y="213321"/>
                  <a:pt x="3701774" y="213321"/>
                  <a:pt x="3707370" y="211470"/>
                </a:cubicBezTo>
                <a:cubicBezTo>
                  <a:pt x="3715767" y="207998"/>
                  <a:pt x="3724629" y="208692"/>
                  <a:pt x="3733491" y="211007"/>
                </a:cubicBezTo>
                <a:lnTo>
                  <a:pt x="3742355" y="211007"/>
                </a:lnTo>
                <a:cubicBezTo>
                  <a:pt x="3747019" y="209387"/>
                  <a:pt x="3751684" y="208924"/>
                  <a:pt x="3756349" y="210313"/>
                </a:cubicBezTo>
                <a:cubicBezTo>
                  <a:pt x="3766143" y="208230"/>
                  <a:pt x="3777805" y="210544"/>
                  <a:pt x="3786668" y="207072"/>
                </a:cubicBezTo>
                <a:cubicBezTo>
                  <a:pt x="3791797" y="207304"/>
                  <a:pt x="3796464" y="207304"/>
                  <a:pt x="3801594" y="207304"/>
                </a:cubicBezTo>
                <a:cubicBezTo>
                  <a:pt x="3807191" y="209155"/>
                  <a:pt x="3815588" y="208462"/>
                  <a:pt x="3819786" y="211701"/>
                </a:cubicBezTo>
                <a:cubicBezTo>
                  <a:pt x="3823518" y="212627"/>
                  <a:pt x="3826316" y="214248"/>
                  <a:pt x="3829581" y="215404"/>
                </a:cubicBezTo>
                <a:lnTo>
                  <a:pt x="3828648" y="216098"/>
                </a:lnTo>
                <a:cubicBezTo>
                  <a:pt x="3831914" y="215404"/>
                  <a:pt x="3835645" y="214942"/>
                  <a:pt x="3838910" y="214247"/>
                </a:cubicBezTo>
                <a:cubicBezTo>
                  <a:pt x="3840310" y="214247"/>
                  <a:pt x="3842176" y="214015"/>
                  <a:pt x="3843574" y="213784"/>
                </a:cubicBezTo>
                <a:cubicBezTo>
                  <a:pt x="3844041" y="214015"/>
                  <a:pt x="3844508" y="214015"/>
                  <a:pt x="3844974" y="214015"/>
                </a:cubicBezTo>
                <a:cubicBezTo>
                  <a:pt x="3844974" y="212858"/>
                  <a:pt x="3845907" y="212164"/>
                  <a:pt x="3847773" y="211470"/>
                </a:cubicBezTo>
                <a:cubicBezTo>
                  <a:pt x="3853371" y="211239"/>
                  <a:pt x="3859434" y="211238"/>
                  <a:pt x="3865032" y="211239"/>
                </a:cubicBezTo>
                <a:cubicBezTo>
                  <a:pt x="3866898" y="212164"/>
                  <a:pt x="3867830" y="213321"/>
                  <a:pt x="3867364" y="214478"/>
                </a:cubicBezTo>
                <a:cubicBezTo>
                  <a:pt x="3866897" y="214710"/>
                  <a:pt x="3866897" y="214710"/>
                  <a:pt x="3866897" y="214941"/>
                </a:cubicBezTo>
                <a:lnTo>
                  <a:pt x="3867364" y="214941"/>
                </a:lnTo>
                <a:lnTo>
                  <a:pt x="3872961" y="214247"/>
                </a:lnTo>
                <a:cubicBezTo>
                  <a:pt x="3876692" y="213784"/>
                  <a:pt x="3879491" y="214247"/>
                  <a:pt x="3882290" y="215404"/>
                </a:cubicBezTo>
                <a:cubicBezTo>
                  <a:pt x="3884623" y="216792"/>
                  <a:pt x="3885556" y="218181"/>
                  <a:pt x="3885555" y="219801"/>
                </a:cubicBezTo>
                <a:lnTo>
                  <a:pt x="3898616" y="219801"/>
                </a:lnTo>
                <a:cubicBezTo>
                  <a:pt x="3901415" y="217487"/>
                  <a:pt x="3906079" y="216792"/>
                  <a:pt x="3911210" y="216098"/>
                </a:cubicBezTo>
                <a:cubicBezTo>
                  <a:pt x="3924737" y="216098"/>
                  <a:pt x="3938264" y="215867"/>
                  <a:pt x="3951791" y="215635"/>
                </a:cubicBezTo>
                <a:cubicBezTo>
                  <a:pt x="3952724" y="216792"/>
                  <a:pt x="3952724" y="217950"/>
                  <a:pt x="3952257" y="219107"/>
                </a:cubicBezTo>
                <a:lnTo>
                  <a:pt x="3953190" y="219107"/>
                </a:lnTo>
                <a:lnTo>
                  <a:pt x="3952724" y="219338"/>
                </a:lnTo>
                <a:cubicBezTo>
                  <a:pt x="3954589" y="218644"/>
                  <a:pt x="3956922" y="218644"/>
                  <a:pt x="3958788" y="219107"/>
                </a:cubicBezTo>
                <a:cubicBezTo>
                  <a:pt x="3958788" y="217718"/>
                  <a:pt x="3959721" y="216792"/>
                  <a:pt x="3961120" y="215635"/>
                </a:cubicBezTo>
                <a:cubicBezTo>
                  <a:pt x="3966717" y="215404"/>
                  <a:pt x="3972781" y="215172"/>
                  <a:pt x="3978378" y="214941"/>
                </a:cubicBezTo>
                <a:cubicBezTo>
                  <a:pt x="3984442" y="213321"/>
                  <a:pt x="3990040" y="213090"/>
                  <a:pt x="3995637" y="215404"/>
                </a:cubicBezTo>
                <a:cubicBezTo>
                  <a:pt x="3997503" y="216330"/>
                  <a:pt x="3999835" y="216561"/>
                  <a:pt x="4002168" y="216098"/>
                </a:cubicBezTo>
                <a:cubicBezTo>
                  <a:pt x="4006365" y="216561"/>
                  <a:pt x="4008231" y="217487"/>
                  <a:pt x="4007298" y="218412"/>
                </a:cubicBezTo>
                <a:cubicBezTo>
                  <a:pt x="4018027" y="218181"/>
                  <a:pt x="4028289" y="216098"/>
                  <a:pt x="4039017" y="215404"/>
                </a:cubicBezTo>
                <a:cubicBezTo>
                  <a:pt x="4050678" y="215404"/>
                  <a:pt x="4061873" y="215635"/>
                  <a:pt x="4073534" y="215867"/>
                </a:cubicBezTo>
                <a:cubicBezTo>
                  <a:pt x="4076333" y="216098"/>
                  <a:pt x="4077732" y="216792"/>
                  <a:pt x="4077266" y="217718"/>
                </a:cubicBezTo>
                <a:cubicBezTo>
                  <a:pt x="4077266" y="217950"/>
                  <a:pt x="4076799" y="218181"/>
                  <a:pt x="4076799" y="218412"/>
                </a:cubicBezTo>
                <a:cubicBezTo>
                  <a:pt x="4081930" y="217718"/>
                  <a:pt x="4087994" y="217950"/>
                  <a:pt x="4091725" y="215635"/>
                </a:cubicBezTo>
                <a:lnTo>
                  <a:pt x="4100122" y="215635"/>
                </a:lnTo>
                <a:cubicBezTo>
                  <a:pt x="4108984" y="218644"/>
                  <a:pt x="4117847" y="218875"/>
                  <a:pt x="4126710" y="215635"/>
                </a:cubicBezTo>
                <a:lnTo>
                  <a:pt x="4136038" y="215635"/>
                </a:lnTo>
                <a:cubicBezTo>
                  <a:pt x="4142569" y="220032"/>
                  <a:pt x="4154697" y="216098"/>
                  <a:pt x="4161693" y="220032"/>
                </a:cubicBezTo>
                <a:cubicBezTo>
                  <a:pt x="4163559" y="220727"/>
                  <a:pt x="4165891" y="220727"/>
                  <a:pt x="4168224" y="220495"/>
                </a:cubicBezTo>
                <a:cubicBezTo>
                  <a:pt x="4171022" y="221190"/>
                  <a:pt x="4172423" y="222115"/>
                  <a:pt x="4172422" y="223272"/>
                </a:cubicBezTo>
                <a:lnTo>
                  <a:pt x="4172422" y="223967"/>
                </a:lnTo>
                <a:cubicBezTo>
                  <a:pt x="4175221" y="223504"/>
                  <a:pt x="4177553" y="224198"/>
                  <a:pt x="4178486" y="225818"/>
                </a:cubicBezTo>
                <a:lnTo>
                  <a:pt x="4178019" y="227901"/>
                </a:lnTo>
                <a:cubicBezTo>
                  <a:pt x="4164493" y="230678"/>
                  <a:pt x="4150499" y="229058"/>
                  <a:pt x="4136505" y="228595"/>
                </a:cubicBezTo>
                <a:cubicBezTo>
                  <a:pt x="4127176" y="229058"/>
                  <a:pt x="4118313" y="229521"/>
                  <a:pt x="4108984" y="229984"/>
                </a:cubicBezTo>
                <a:cubicBezTo>
                  <a:pt x="4105719" y="230909"/>
                  <a:pt x="4101987" y="231141"/>
                  <a:pt x="4098256" y="230909"/>
                </a:cubicBezTo>
                <a:cubicBezTo>
                  <a:pt x="4094058" y="230447"/>
                  <a:pt x="4089393" y="229752"/>
                  <a:pt x="4085196" y="229058"/>
                </a:cubicBezTo>
                <a:lnTo>
                  <a:pt x="4075400" y="229058"/>
                </a:lnTo>
                <a:cubicBezTo>
                  <a:pt x="4075400" y="229521"/>
                  <a:pt x="4074467" y="230215"/>
                  <a:pt x="4073534" y="230678"/>
                </a:cubicBezTo>
                <a:cubicBezTo>
                  <a:pt x="4064205" y="233918"/>
                  <a:pt x="4053477" y="233455"/>
                  <a:pt x="4043215" y="232761"/>
                </a:cubicBezTo>
                <a:cubicBezTo>
                  <a:pt x="4039950" y="232530"/>
                  <a:pt x="4037151" y="232067"/>
                  <a:pt x="4033886" y="231604"/>
                </a:cubicBezTo>
                <a:cubicBezTo>
                  <a:pt x="4032487" y="232067"/>
                  <a:pt x="4031554" y="232530"/>
                  <a:pt x="4030154" y="232761"/>
                </a:cubicBezTo>
                <a:cubicBezTo>
                  <a:pt x="4026423" y="233224"/>
                  <a:pt x="4022225" y="233687"/>
                  <a:pt x="4018027" y="233918"/>
                </a:cubicBezTo>
                <a:cubicBezTo>
                  <a:pt x="4010097" y="234381"/>
                  <a:pt x="4002168" y="234612"/>
                  <a:pt x="3994704" y="234381"/>
                </a:cubicBezTo>
                <a:cubicBezTo>
                  <a:pt x="3997503" y="234844"/>
                  <a:pt x="4000302" y="235538"/>
                  <a:pt x="4003100" y="236232"/>
                </a:cubicBezTo>
                <a:cubicBezTo>
                  <a:pt x="4004966" y="237158"/>
                  <a:pt x="4005899" y="237852"/>
                  <a:pt x="4006366" y="238778"/>
                </a:cubicBezTo>
                <a:lnTo>
                  <a:pt x="4009631" y="238778"/>
                </a:lnTo>
                <a:cubicBezTo>
                  <a:pt x="4013829" y="237158"/>
                  <a:pt x="4018960" y="236001"/>
                  <a:pt x="4024091" y="235075"/>
                </a:cubicBezTo>
                <a:cubicBezTo>
                  <a:pt x="4033419" y="233687"/>
                  <a:pt x="4042282" y="233687"/>
                  <a:pt x="4051611" y="234612"/>
                </a:cubicBezTo>
                <a:cubicBezTo>
                  <a:pt x="4059541" y="235769"/>
                  <a:pt x="4068403" y="236464"/>
                  <a:pt x="4076799" y="235075"/>
                </a:cubicBezTo>
                <a:cubicBezTo>
                  <a:pt x="4080531" y="234612"/>
                  <a:pt x="4083796" y="234381"/>
                  <a:pt x="4087528" y="234149"/>
                </a:cubicBezTo>
                <a:cubicBezTo>
                  <a:pt x="4093592" y="233687"/>
                  <a:pt x="4099189" y="233918"/>
                  <a:pt x="4104786" y="234381"/>
                </a:cubicBezTo>
                <a:cubicBezTo>
                  <a:pt x="4109451" y="235075"/>
                  <a:pt x="4113649" y="235769"/>
                  <a:pt x="4116448" y="237158"/>
                </a:cubicBezTo>
                <a:cubicBezTo>
                  <a:pt x="4132307" y="235538"/>
                  <a:pt x="4148166" y="240398"/>
                  <a:pt x="4164025" y="238778"/>
                </a:cubicBezTo>
                <a:cubicBezTo>
                  <a:pt x="4173822" y="238778"/>
                  <a:pt x="4184084" y="239009"/>
                  <a:pt x="4193879" y="239009"/>
                </a:cubicBezTo>
                <a:cubicBezTo>
                  <a:pt x="4201809" y="243638"/>
                  <a:pt x="4213936" y="240629"/>
                  <a:pt x="4223265" y="242481"/>
                </a:cubicBezTo>
                <a:cubicBezTo>
                  <a:pt x="4239124" y="242249"/>
                  <a:pt x="4254984" y="241787"/>
                  <a:pt x="4270843" y="241555"/>
                </a:cubicBezTo>
                <a:cubicBezTo>
                  <a:pt x="4278773" y="241324"/>
                  <a:pt x="4285303" y="242481"/>
                  <a:pt x="4285770" y="247109"/>
                </a:cubicBezTo>
                <a:lnTo>
                  <a:pt x="4284370" y="247572"/>
                </a:lnTo>
                <a:cubicBezTo>
                  <a:pt x="4278306" y="249192"/>
                  <a:pt x="4272709" y="249424"/>
                  <a:pt x="4266645" y="247804"/>
                </a:cubicBezTo>
                <a:cubicBezTo>
                  <a:pt x="4254984" y="246647"/>
                  <a:pt x="4243323" y="246415"/>
                  <a:pt x="4231661" y="248035"/>
                </a:cubicBezTo>
                <a:cubicBezTo>
                  <a:pt x="4228863" y="247572"/>
                  <a:pt x="4226531" y="247341"/>
                  <a:pt x="4223732" y="246878"/>
                </a:cubicBezTo>
                <a:cubicBezTo>
                  <a:pt x="4222799" y="247804"/>
                  <a:pt x="4221400" y="248498"/>
                  <a:pt x="4219067" y="248961"/>
                </a:cubicBezTo>
                <a:cubicBezTo>
                  <a:pt x="4177553" y="249655"/>
                  <a:pt x="4136039" y="249655"/>
                  <a:pt x="4094524" y="248961"/>
                </a:cubicBezTo>
                <a:cubicBezTo>
                  <a:pt x="4093125" y="248035"/>
                  <a:pt x="4092658" y="247109"/>
                  <a:pt x="4092192" y="246415"/>
                </a:cubicBezTo>
                <a:lnTo>
                  <a:pt x="4091259" y="246878"/>
                </a:lnTo>
                <a:cubicBezTo>
                  <a:pt x="4088927" y="248961"/>
                  <a:pt x="4086128" y="249424"/>
                  <a:pt x="4082397" y="248267"/>
                </a:cubicBezTo>
                <a:cubicBezTo>
                  <a:pt x="4055809" y="247341"/>
                  <a:pt x="4029688" y="246647"/>
                  <a:pt x="4003101" y="248498"/>
                </a:cubicBezTo>
                <a:lnTo>
                  <a:pt x="4002168" y="247572"/>
                </a:lnTo>
                <a:lnTo>
                  <a:pt x="4004033" y="246878"/>
                </a:lnTo>
                <a:cubicBezTo>
                  <a:pt x="3980711" y="248729"/>
                  <a:pt x="3956922" y="248498"/>
                  <a:pt x="3933600" y="247341"/>
                </a:cubicBezTo>
                <a:cubicBezTo>
                  <a:pt x="3932667" y="248035"/>
                  <a:pt x="3930335" y="248729"/>
                  <a:pt x="3927535" y="249655"/>
                </a:cubicBezTo>
                <a:lnTo>
                  <a:pt x="3601051" y="251693"/>
                </a:lnTo>
                <a:lnTo>
                  <a:pt x="3597989" y="251333"/>
                </a:lnTo>
                <a:lnTo>
                  <a:pt x="3558209" y="251960"/>
                </a:lnTo>
                <a:lnTo>
                  <a:pt x="3556755" y="251969"/>
                </a:lnTo>
                <a:lnTo>
                  <a:pt x="3554841" y="251969"/>
                </a:lnTo>
                <a:lnTo>
                  <a:pt x="3556708" y="251969"/>
                </a:lnTo>
                <a:lnTo>
                  <a:pt x="3556755" y="251969"/>
                </a:lnTo>
                <a:lnTo>
                  <a:pt x="3557640" y="251969"/>
                </a:lnTo>
                <a:lnTo>
                  <a:pt x="3558209" y="251960"/>
                </a:lnTo>
                <a:lnTo>
                  <a:pt x="3601051" y="251693"/>
                </a:lnTo>
                <a:lnTo>
                  <a:pt x="3636937" y="255904"/>
                </a:lnTo>
                <a:cubicBezTo>
                  <a:pt x="3682182" y="257524"/>
                  <a:pt x="3726961" y="257755"/>
                  <a:pt x="3772207" y="256829"/>
                </a:cubicBezTo>
                <a:cubicBezTo>
                  <a:pt x="3780604" y="258392"/>
                  <a:pt x="3790836" y="259563"/>
                  <a:pt x="3789131" y="263469"/>
                </a:cubicBezTo>
                <a:lnTo>
                  <a:pt x="3783106" y="268266"/>
                </a:lnTo>
                <a:lnTo>
                  <a:pt x="3775531" y="271525"/>
                </a:lnTo>
                <a:cubicBezTo>
                  <a:pt x="3771974" y="272046"/>
                  <a:pt x="3768009" y="272219"/>
                  <a:pt x="3764744" y="273029"/>
                </a:cubicBezTo>
                <a:lnTo>
                  <a:pt x="3761479" y="272566"/>
                </a:lnTo>
                <a:lnTo>
                  <a:pt x="3759146" y="273724"/>
                </a:lnTo>
                <a:cubicBezTo>
                  <a:pt x="3753083" y="277426"/>
                  <a:pt x="3744686" y="275575"/>
                  <a:pt x="3738624" y="275806"/>
                </a:cubicBezTo>
                <a:cubicBezTo>
                  <a:pt x="3751216" y="276732"/>
                  <a:pt x="3763811" y="280204"/>
                  <a:pt x="3776871" y="282055"/>
                </a:cubicBezTo>
                <a:cubicBezTo>
                  <a:pt x="3784336" y="283675"/>
                  <a:pt x="3791333" y="284138"/>
                  <a:pt x="3799262" y="282981"/>
                </a:cubicBezTo>
                <a:cubicBezTo>
                  <a:pt x="3804394" y="283906"/>
                  <a:pt x="3809991" y="284138"/>
                  <a:pt x="3815121" y="282981"/>
                </a:cubicBezTo>
                <a:cubicBezTo>
                  <a:pt x="3826783" y="283444"/>
                  <a:pt x="3838911" y="285526"/>
                  <a:pt x="3850572" y="282981"/>
                </a:cubicBezTo>
                <a:cubicBezTo>
                  <a:pt x="3859434" y="284369"/>
                  <a:pt x="3868763" y="284832"/>
                  <a:pt x="3877625" y="285989"/>
                </a:cubicBezTo>
                <a:cubicBezTo>
                  <a:pt x="3904680" y="282981"/>
                  <a:pt x="3932200" y="285758"/>
                  <a:pt x="3959254" y="284832"/>
                </a:cubicBezTo>
                <a:cubicBezTo>
                  <a:pt x="3962986" y="285526"/>
                  <a:pt x="3966717" y="286221"/>
                  <a:pt x="3970915" y="286684"/>
                </a:cubicBezTo>
                <a:cubicBezTo>
                  <a:pt x="3990507" y="283444"/>
                  <a:pt x="4010564" y="283906"/>
                  <a:pt x="4030154" y="286684"/>
                </a:cubicBezTo>
                <a:cubicBezTo>
                  <a:pt x="4032487" y="287378"/>
                  <a:pt x="4035285" y="287609"/>
                  <a:pt x="4038084" y="287609"/>
                </a:cubicBezTo>
                <a:cubicBezTo>
                  <a:pt x="4043681" y="287378"/>
                  <a:pt x="4049279" y="287146"/>
                  <a:pt x="4054876" y="287146"/>
                </a:cubicBezTo>
                <a:cubicBezTo>
                  <a:pt x="4056276" y="287146"/>
                  <a:pt x="4058141" y="287146"/>
                  <a:pt x="4060007" y="287378"/>
                </a:cubicBezTo>
                <a:cubicBezTo>
                  <a:pt x="4073534" y="285295"/>
                  <a:pt x="4086595" y="287146"/>
                  <a:pt x="4099189" y="292006"/>
                </a:cubicBezTo>
                <a:cubicBezTo>
                  <a:pt x="4099189" y="293164"/>
                  <a:pt x="4099655" y="294321"/>
                  <a:pt x="4100588" y="295246"/>
                </a:cubicBezTo>
                <a:cubicBezTo>
                  <a:pt x="4103387" y="295478"/>
                  <a:pt x="4106185" y="295246"/>
                  <a:pt x="4108984" y="294784"/>
                </a:cubicBezTo>
                <a:cubicBezTo>
                  <a:pt x="4112716" y="293858"/>
                  <a:pt x="4115981" y="293858"/>
                  <a:pt x="4119713" y="294552"/>
                </a:cubicBezTo>
                <a:cubicBezTo>
                  <a:pt x="4122511" y="294784"/>
                  <a:pt x="4124843" y="294784"/>
                  <a:pt x="4127176" y="295015"/>
                </a:cubicBezTo>
                <a:cubicBezTo>
                  <a:pt x="4130442" y="294321"/>
                  <a:pt x="4133240" y="293164"/>
                  <a:pt x="4135106" y="291312"/>
                </a:cubicBezTo>
                <a:lnTo>
                  <a:pt x="4143502" y="291312"/>
                </a:lnTo>
                <a:cubicBezTo>
                  <a:pt x="4146300" y="293626"/>
                  <a:pt x="4150032" y="294784"/>
                  <a:pt x="4154230" y="295478"/>
                </a:cubicBezTo>
                <a:lnTo>
                  <a:pt x="4164025" y="295478"/>
                </a:lnTo>
                <a:cubicBezTo>
                  <a:pt x="4165891" y="295246"/>
                  <a:pt x="4167758" y="295246"/>
                  <a:pt x="4169623" y="295246"/>
                </a:cubicBezTo>
                <a:lnTo>
                  <a:pt x="4178019" y="295941"/>
                </a:lnTo>
                <a:cubicBezTo>
                  <a:pt x="4183616" y="298486"/>
                  <a:pt x="4183616" y="300801"/>
                  <a:pt x="4177087" y="303115"/>
                </a:cubicBezTo>
                <a:cubicBezTo>
                  <a:pt x="4142103" y="303578"/>
                  <a:pt x="4107585" y="304272"/>
                  <a:pt x="4073068" y="304735"/>
                </a:cubicBezTo>
                <a:lnTo>
                  <a:pt x="4064672" y="304041"/>
                </a:lnTo>
                <a:cubicBezTo>
                  <a:pt x="4066537" y="303115"/>
                  <a:pt x="4069336" y="302652"/>
                  <a:pt x="4072135" y="303115"/>
                </a:cubicBezTo>
                <a:lnTo>
                  <a:pt x="4067937" y="301726"/>
                </a:lnTo>
                <a:cubicBezTo>
                  <a:pt x="4067470" y="302421"/>
                  <a:pt x="4066071" y="303346"/>
                  <a:pt x="4064205" y="304041"/>
                </a:cubicBezTo>
                <a:cubicBezTo>
                  <a:pt x="4008698" y="304272"/>
                  <a:pt x="3953657" y="304735"/>
                  <a:pt x="3898150" y="304966"/>
                </a:cubicBezTo>
                <a:cubicBezTo>
                  <a:pt x="3858968" y="306124"/>
                  <a:pt x="3819786" y="307975"/>
                  <a:pt x="3780605" y="304966"/>
                </a:cubicBezTo>
                <a:cubicBezTo>
                  <a:pt x="3774539" y="305198"/>
                  <a:pt x="3768943" y="305661"/>
                  <a:pt x="3763345" y="306124"/>
                </a:cubicBezTo>
                <a:cubicBezTo>
                  <a:pt x="3717166" y="306586"/>
                  <a:pt x="3670988" y="306355"/>
                  <a:pt x="3624809" y="306355"/>
                </a:cubicBezTo>
                <a:cubicBezTo>
                  <a:pt x="3620611" y="306124"/>
                  <a:pt x="3616413" y="306355"/>
                  <a:pt x="3612215" y="307049"/>
                </a:cubicBezTo>
                <a:cubicBezTo>
                  <a:pt x="3612215" y="307512"/>
                  <a:pt x="3611282" y="308206"/>
                  <a:pt x="3610816" y="308669"/>
                </a:cubicBezTo>
                <a:cubicBezTo>
                  <a:pt x="3604752" y="310058"/>
                  <a:pt x="3599154" y="311215"/>
                  <a:pt x="3609883" y="313298"/>
                </a:cubicBezTo>
                <a:lnTo>
                  <a:pt x="3609883" y="314918"/>
                </a:lnTo>
                <a:cubicBezTo>
                  <a:pt x="3610815" y="314918"/>
                  <a:pt x="3611282" y="315149"/>
                  <a:pt x="3612215" y="315381"/>
                </a:cubicBezTo>
                <a:cubicBezTo>
                  <a:pt x="3615480" y="316306"/>
                  <a:pt x="3619212" y="316769"/>
                  <a:pt x="3622943" y="317001"/>
                </a:cubicBezTo>
                <a:lnTo>
                  <a:pt x="3645799" y="317001"/>
                </a:lnTo>
                <a:cubicBezTo>
                  <a:pt x="3646733" y="318158"/>
                  <a:pt x="3647665" y="319315"/>
                  <a:pt x="3647199" y="320472"/>
                </a:cubicBezTo>
                <a:cubicBezTo>
                  <a:pt x="3649531" y="319315"/>
                  <a:pt x="3651863" y="318389"/>
                  <a:pt x="3654196" y="317232"/>
                </a:cubicBezTo>
                <a:cubicBezTo>
                  <a:pt x="3660259" y="317463"/>
                  <a:pt x="3665857" y="317463"/>
                  <a:pt x="3671454" y="317695"/>
                </a:cubicBezTo>
                <a:cubicBezTo>
                  <a:pt x="3676585" y="317232"/>
                  <a:pt x="3680316" y="318389"/>
                  <a:pt x="3682182" y="320935"/>
                </a:cubicBezTo>
                <a:cubicBezTo>
                  <a:pt x="3684049" y="320703"/>
                  <a:pt x="3685448" y="320935"/>
                  <a:pt x="3687313" y="321166"/>
                </a:cubicBezTo>
                <a:cubicBezTo>
                  <a:pt x="3689645" y="319083"/>
                  <a:pt x="3694776" y="318389"/>
                  <a:pt x="3699441" y="317695"/>
                </a:cubicBezTo>
                <a:lnTo>
                  <a:pt x="3750285" y="317695"/>
                </a:lnTo>
                <a:lnTo>
                  <a:pt x="3749817" y="316075"/>
                </a:lnTo>
                <a:cubicBezTo>
                  <a:pt x="3753083" y="315844"/>
                  <a:pt x="3755882" y="315845"/>
                  <a:pt x="3758681" y="316306"/>
                </a:cubicBezTo>
                <a:cubicBezTo>
                  <a:pt x="3764278" y="316306"/>
                  <a:pt x="3770342" y="316538"/>
                  <a:pt x="3776406" y="316538"/>
                </a:cubicBezTo>
                <a:cubicBezTo>
                  <a:pt x="3779204" y="315612"/>
                  <a:pt x="3782004" y="315612"/>
                  <a:pt x="3784802" y="316306"/>
                </a:cubicBezTo>
                <a:cubicBezTo>
                  <a:pt x="3788067" y="317001"/>
                  <a:pt x="3790865" y="317463"/>
                  <a:pt x="3794131" y="317926"/>
                </a:cubicBezTo>
                <a:lnTo>
                  <a:pt x="3835645" y="317926"/>
                </a:lnTo>
                <a:cubicBezTo>
                  <a:pt x="3835645" y="321398"/>
                  <a:pt x="3834246" y="323712"/>
                  <a:pt x="3831914" y="324869"/>
                </a:cubicBezTo>
                <a:cubicBezTo>
                  <a:pt x="3838910" y="324406"/>
                  <a:pt x="3845440" y="324175"/>
                  <a:pt x="3852437" y="324406"/>
                </a:cubicBezTo>
                <a:cubicBezTo>
                  <a:pt x="3848706" y="323249"/>
                  <a:pt x="3846839" y="321166"/>
                  <a:pt x="3847306" y="317463"/>
                </a:cubicBezTo>
                <a:cubicBezTo>
                  <a:pt x="3855237" y="317463"/>
                  <a:pt x="3862699" y="317695"/>
                  <a:pt x="3870629" y="317695"/>
                </a:cubicBezTo>
                <a:cubicBezTo>
                  <a:pt x="3873894" y="318158"/>
                  <a:pt x="3875760" y="319315"/>
                  <a:pt x="3875760" y="320935"/>
                </a:cubicBezTo>
                <a:cubicBezTo>
                  <a:pt x="3877625" y="320935"/>
                  <a:pt x="3879958" y="321166"/>
                  <a:pt x="3881823" y="321398"/>
                </a:cubicBezTo>
                <a:cubicBezTo>
                  <a:pt x="3880891" y="324406"/>
                  <a:pt x="3878092" y="325332"/>
                  <a:pt x="3874360" y="325563"/>
                </a:cubicBezTo>
                <a:cubicBezTo>
                  <a:pt x="3878092" y="325795"/>
                  <a:pt x="3881823" y="326258"/>
                  <a:pt x="3885556" y="326721"/>
                </a:cubicBezTo>
                <a:cubicBezTo>
                  <a:pt x="3889753" y="327646"/>
                  <a:pt x="3894418" y="328572"/>
                  <a:pt x="3898616" y="329266"/>
                </a:cubicBezTo>
                <a:cubicBezTo>
                  <a:pt x="3907012" y="329961"/>
                  <a:pt x="3915874" y="330423"/>
                  <a:pt x="3924271" y="330886"/>
                </a:cubicBezTo>
                <a:cubicBezTo>
                  <a:pt x="3956922" y="330423"/>
                  <a:pt x="3989107" y="329729"/>
                  <a:pt x="4021758" y="329266"/>
                </a:cubicBezTo>
                <a:cubicBezTo>
                  <a:pt x="4025023" y="327878"/>
                  <a:pt x="4027822" y="328109"/>
                  <a:pt x="4030154" y="329961"/>
                </a:cubicBezTo>
                <a:cubicBezTo>
                  <a:pt x="4032487" y="336209"/>
                  <a:pt x="4022225" y="334589"/>
                  <a:pt x="4017094" y="334589"/>
                </a:cubicBezTo>
                <a:cubicBezTo>
                  <a:pt x="3986309" y="334589"/>
                  <a:pt x="3955523" y="334126"/>
                  <a:pt x="3924737" y="333895"/>
                </a:cubicBezTo>
                <a:lnTo>
                  <a:pt x="3916341" y="335283"/>
                </a:lnTo>
                <a:cubicBezTo>
                  <a:pt x="3914009" y="336441"/>
                  <a:pt x="3911210" y="336441"/>
                  <a:pt x="3908878" y="335515"/>
                </a:cubicBezTo>
                <a:cubicBezTo>
                  <a:pt x="3909344" y="336441"/>
                  <a:pt x="3908411" y="337598"/>
                  <a:pt x="3906545" y="338755"/>
                </a:cubicBezTo>
                <a:cubicBezTo>
                  <a:pt x="3865965" y="338755"/>
                  <a:pt x="3825850" y="338986"/>
                  <a:pt x="3785269" y="338986"/>
                </a:cubicBezTo>
                <a:cubicBezTo>
                  <a:pt x="3783868" y="339912"/>
                  <a:pt x="3782469" y="340838"/>
                  <a:pt x="3781536" y="341763"/>
                </a:cubicBezTo>
                <a:cubicBezTo>
                  <a:pt x="3782936" y="341763"/>
                  <a:pt x="3783868" y="341995"/>
                  <a:pt x="3785268" y="342458"/>
                </a:cubicBezTo>
                <a:cubicBezTo>
                  <a:pt x="3782469" y="349169"/>
                  <a:pt x="3778272" y="349401"/>
                  <a:pt x="3759614" y="344078"/>
                </a:cubicBezTo>
                <a:cubicBezTo>
                  <a:pt x="3760546" y="342689"/>
                  <a:pt x="3761946" y="342226"/>
                  <a:pt x="3763811" y="342226"/>
                </a:cubicBezTo>
                <a:cubicBezTo>
                  <a:pt x="3762412" y="341301"/>
                  <a:pt x="3761013" y="340143"/>
                  <a:pt x="3759147" y="339449"/>
                </a:cubicBezTo>
                <a:cubicBezTo>
                  <a:pt x="3729760" y="338986"/>
                  <a:pt x="3700374" y="338755"/>
                  <a:pt x="3670987" y="338292"/>
                </a:cubicBezTo>
                <a:cubicBezTo>
                  <a:pt x="3656994" y="338755"/>
                  <a:pt x="3642534" y="339218"/>
                  <a:pt x="3628541" y="339681"/>
                </a:cubicBezTo>
                <a:cubicBezTo>
                  <a:pt x="3622011" y="341532"/>
                  <a:pt x="3624343" y="345235"/>
                  <a:pt x="3620611" y="347549"/>
                </a:cubicBezTo>
                <a:lnTo>
                  <a:pt x="3620145" y="347781"/>
                </a:lnTo>
                <a:cubicBezTo>
                  <a:pt x="3618279" y="348938"/>
                  <a:pt x="3615947" y="349169"/>
                  <a:pt x="3613148" y="348938"/>
                </a:cubicBezTo>
                <a:cubicBezTo>
                  <a:pt x="3614081" y="358889"/>
                  <a:pt x="3647666" y="347550"/>
                  <a:pt x="3644400" y="360278"/>
                </a:cubicBezTo>
                <a:cubicBezTo>
                  <a:pt x="3609883" y="360509"/>
                  <a:pt x="3574899" y="362129"/>
                  <a:pt x="3540382" y="359815"/>
                </a:cubicBezTo>
                <a:lnTo>
                  <a:pt x="3541315" y="360741"/>
                </a:lnTo>
                <a:cubicBezTo>
                  <a:pt x="3531520" y="363518"/>
                  <a:pt x="3520791" y="361898"/>
                  <a:pt x="3510529" y="362592"/>
                </a:cubicBezTo>
                <a:cubicBezTo>
                  <a:pt x="3509596" y="362823"/>
                  <a:pt x="3509130" y="363056"/>
                  <a:pt x="3508197" y="363055"/>
                </a:cubicBezTo>
                <a:cubicBezTo>
                  <a:pt x="3507731" y="363749"/>
                  <a:pt x="3507264" y="364212"/>
                  <a:pt x="3506331" y="364906"/>
                </a:cubicBezTo>
                <a:lnTo>
                  <a:pt x="3502133" y="364675"/>
                </a:lnTo>
                <a:lnTo>
                  <a:pt x="3499334" y="364675"/>
                </a:lnTo>
                <a:cubicBezTo>
                  <a:pt x="3498402" y="364906"/>
                  <a:pt x="3497935" y="364906"/>
                  <a:pt x="3497002" y="365138"/>
                </a:cubicBezTo>
                <a:cubicBezTo>
                  <a:pt x="3493737" y="367220"/>
                  <a:pt x="3494670" y="369998"/>
                  <a:pt x="3494670" y="372543"/>
                </a:cubicBezTo>
                <a:cubicBezTo>
                  <a:pt x="3498401" y="372080"/>
                  <a:pt x="3502133" y="372312"/>
                  <a:pt x="3505865" y="373700"/>
                </a:cubicBezTo>
                <a:cubicBezTo>
                  <a:pt x="3528720" y="378560"/>
                  <a:pt x="3553443" y="372775"/>
                  <a:pt x="3576298" y="377172"/>
                </a:cubicBezTo>
                <a:cubicBezTo>
                  <a:pt x="3578164" y="378329"/>
                  <a:pt x="3580963" y="378792"/>
                  <a:pt x="3583762" y="378098"/>
                </a:cubicBezTo>
                <a:cubicBezTo>
                  <a:pt x="3593557" y="381106"/>
                  <a:pt x="3602886" y="384115"/>
                  <a:pt x="3593557" y="390826"/>
                </a:cubicBezTo>
                <a:cubicBezTo>
                  <a:pt x="3590292" y="392447"/>
                  <a:pt x="3587027" y="394066"/>
                  <a:pt x="3582362" y="394760"/>
                </a:cubicBezTo>
                <a:lnTo>
                  <a:pt x="3578631" y="394529"/>
                </a:lnTo>
                <a:lnTo>
                  <a:pt x="3575832" y="395686"/>
                </a:lnTo>
                <a:cubicBezTo>
                  <a:pt x="3567902" y="398695"/>
                  <a:pt x="3556708" y="395917"/>
                  <a:pt x="3548779" y="399389"/>
                </a:cubicBezTo>
                <a:lnTo>
                  <a:pt x="3523590" y="400083"/>
                </a:lnTo>
                <a:cubicBezTo>
                  <a:pt x="3506331" y="402629"/>
                  <a:pt x="3488606" y="402629"/>
                  <a:pt x="3471347" y="400083"/>
                </a:cubicBezTo>
                <a:cubicBezTo>
                  <a:pt x="3466683" y="399852"/>
                  <a:pt x="3461552" y="399389"/>
                  <a:pt x="3456888" y="399157"/>
                </a:cubicBezTo>
                <a:cubicBezTo>
                  <a:pt x="3451290" y="398463"/>
                  <a:pt x="3448025" y="396843"/>
                  <a:pt x="3445693" y="394297"/>
                </a:cubicBezTo>
                <a:cubicBezTo>
                  <a:pt x="3446626" y="393372"/>
                  <a:pt x="3446626" y="392215"/>
                  <a:pt x="3445226" y="391289"/>
                </a:cubicBezTo>
                <a:cubicBezTo>
                  <a:pt x="3449891" y="385272"/>
                  <a:pt x="3459220" y="381569"/>
                  <a:pt x="3469481" y="378560"/>
                </a:cubicBezTo>
                <a:cubicBezTo>
                  <a:pt x="3468083" y="378560"/>
                  <a:pt x="3466683" y="378329"/>
                  <a:pt x="3465284" y="378099"/>
                </a:cubicBezTo>
                <a:cubicBezTo>
                  <a:pt x="3462018" y="379486"/>
                  <a:pt x="3458287" y="380643"/>
                  <a:pt x="3453622" y="381106"/>
                </a:cubicBezTo>
                <a:cubicBezTo>
                  <a:pt x="3422837" y="380180"/>
                  <a:pt x="3392050" y="378560"/>
                  <a:pt x="3361264" y="382032"/>
                </a:cubicBezTo>
                <a:cubicBezTo>
                  <a:pt x="3339809" y="378560"/>
                  <a:pt x="3317885" y="381569"/>
                  <a:pt x="3296428" y="382495"/>
                </a:cubicBezTo>
                <a:cubicBezTo>
                  <a:pt x="3291763" y="384346"/>
                  <a:pt x="3287099" y="385503"/>
                  <a:pt x="3282435" y="386429"/>
                </a:cubicBezTo>
                <a:cubicBezTo>
                  <a:pt x="3287099" y="386429"/>
                  <a:pt x="3292230" y="386892"/>
                  <a:pt x="3296428" y="386198"/>
                </a:cubicBezTo>
                <a:cubicBezTo>
                  <a:pt x="3301559" y="386660"/>
                  <a:pt x="3306224" y="386892"/>
                  <a:pt x="3310887" y="387355"/>
                </a:cubicBezTo>
                <a:cubicBezTo>
                  <a:pt x="3307622" y="389438"/>
                  <a:pt x="3305291" y="392909"/>
                  <a:pt x="3301093" y="393603"/>
                </a:cubicBezTo>
                <a:cubicBezTo>
                  <a:pt x="3299693" y="393835"/>
                  <a:pt x="3298760" y="393835"/>
                  <a:pt x="3297827" y="394066"/>
                </a:cubicBezTo>
                <a:cubicBezTo>
                  <a:pt x="3315086" y="394992"/>
                  <a:pt x="3331878" y="396843"/>
                  <a:pt x="3348670" y="399157"/>
                </a:cubicBezTo>
                <a:cubicBezTo>
                  <a:pt x="3364996" y="401009"/>
                  <a:pt x="3381322" y="400779"/>
                  <a:pt x="3398115" y="400083"/>
                </a:cubicBezTo>
                <a:cubicBezTo>
                  <a:pt x="3408376" y="404249"/>
                  <a:pt x="3424702" y="398232"/>
                  <a:pt x="3433565" y="404943"/>
                </a:cubicBezTo>
                <a:cubicBezTo>
                  <a:pt x="3441495" y="407257"/>
                  <a:pt x="3441494" y="409340"/>
                  <a:pt x="3433565" y="411655"/>
                </a:cubicBezTo>
                <a:cubicBezTo>
                  <a:pt x="3426568" y="415820"/>
                  <a:pt x="3418639" y="419754"/>
                  <a:pt x="3420505" y="425772"/>
                </a:cubicBezTo>
                <a:cubicBezTo>
                  <a:pt x="3422370" y="426003"/>
                  <a:pt x="3424236" y="426003"/>
                  <a:pt x="3426102" y="426236"/>
                </a:cubicBezTo>
                <a:cubicBezTo>
                  <a:pt x="3426102" y="426697"/>
                  <a:pt x="3426569" y="427392"/>
                  <a:pt x="3426568" y="427854"/>
                </a:cubicBezTo>
                <a:cubicBezTo>
                  <a:pt x="3430300" y="428087"/>
                  <a:pt x="3432632" y="429012"/>
                  <a:pt x="3434498" y="430632"/>
                </a:cubicBezTo>
                <a:cubicBezTo>
                  <a:pt x="3438229" y="431326"/>
                  <a:pt x="3441029" y="432946"/>
                  <a:pt x="3444293" y="433872"/>
                </a:cubicBezTo>
                <a:cubicBezTo>
                  <a:pt x="3480676" y="436417"/>
                  <a:pt x="3517059" y="435260"/>
                  <a:pt x="3553443" y="435029"/>
                </a:cubicBezTo>
                <a:cubicBezTo>
                  <a:pt x="3568835" y="438732"/>
                  <a:pt x="3586561" y="434566"/>
                  <a:pt x="3601486" y="438732"/>
                </a:cubicBezTo>
                <a:cubicBezTo>
                  <a:pt x="3603819" y="439889"/>
                  <a:pt x="3606151" y="440120"/>
                  <a:pt x="3608949" y="439194"/>
                </a:cubicBezTo>
                <a:cubicBezTo>
                  <a:pt x="3616879" y="442666"/>
                  <a:pt x="3628541" y="439657"/>
                  <a:pt x="3636470" y="443360"/>
                </a:cubicBezTo>
                <a:cubicBezTo>
                  <a:pt x="3640203" y="452617"/>
                  <a:pt x="3622011" y="448452"/>
                  <a:pt x="3615947" y="451460"/>
                </a:cubicBezTo>
                <a:cubicBezTo>
                  <a:pt x="3607084" y="451229"/>
                  <a:pt x="3597755" y="449146"/>
                  <a:pt x="3591692" y="454237"/>
                </a:cubicBezTo>
                <a:cubicBezTo>
                  <a:pt x="3587960" y="461180"/>
                  <a:pt x="3573033" y="456320"/>
                  <a:pt x="3566503" y="460486"/>
                </a:cubicBezTo>
                <a:cubicBezTo>
                  <a:pt x="3561372" y="463263"/>
                  <a:pt x="3553442" y="462569"/>
                  <a:pt x="3547845" y="464652"/>
                </a:cubicBezTo>
                <a:lnTo>
                  <a:pt x="3548311" y="464420"/>
                </a:lnTo>
                <a:cubicBezTo>
                  <a:pt x="3544113" y="467660"/>
                  <a:pt x="3535717" y="466734"/>
                  <a:pt x="3531052" y="469280"/>
                </a:cubicBezTo>
                <a:cubicBezTo>
                  <a:pt x="3524989" y="471826"/>
                  <a:pt x="3517059" y="471826"/>
                  <a:pt x="3510063" y="473214"/>
                </a:cubicBezTo>
                <a:cubicBezTo>
                  <a:pt x="3504932" y="472289"/>
                  <a:pt x="3500267" y="472520"/>
                  <a:pt x="3496069" y="474603"/>
                </a:cubicBezTo>
                <a:cubicBezTo>
                  <a:pt x="3492804" y="475529"/>
                  <a:pt x="3489539" y="476686"/>
                  <a:pt x="3486741" y="477843"/>
                </a:cubicBezTo>
                <a:lnTo>
                  <a:pt x="3487207" y="477611"/>
                </a:lnTo>
                <a:cubicBezTo>
                  <a:pt x="3473680" y="483167"/>
                  <a:pt x="3455488" y="477380"/>
                  <a:pt x="3441495" y="482009"/>
                </a:cubicBezTo>
                <a:lnTo>
                  <a:pt x="3438230" y="481314"/>
                </a:lnTo>
                <a:lnTo>
                  <a:pt x="3434965" y="482471"/>
                </a:lnTo>
                <a:cubicBezTo>
                  <a:pt x="3432165" y="484323"/>
                  <a:pt x="3428434" y="485480"/>
                  <a:pt x="3424236" y="486637"/>
                </a:cubicBezTo>
                <a:cubicBezTo>
                  <a:pt x="3426568" y="488026"/>
                  <a:pt x="3427967" y="489414"/>
                  <a:pt x="3426569" y="491497"/>
                </a:cubicBezTo>
                <a:cubicBezTo>
                  <a:pt x="3425169" y="491729"/>
                  <a:pt x="3423303" y="491960"/>
                  <a:pt x="3421903" y="491960"/>
                </a:cubicBezTo>
                <a:cubicBezTo>
                  <a:pt x="3423769" y="492886"/>
                  <a:pt x="3425170" y="494043"/>
                  <a:pt x="3426568" y="494968"/>
                </a:cubicBezTo>
                <a:cubicBezTo>
                  <a:pt x="3433099" y="495431"/>
                  <a:pt x="3439162" y="495894"/>
                  <a:pt x="3445692" y="496357"/>
                </a:cubicBezTo>
                <a:cubicBezTo>
                  <a:pt x="3456421" y="496126"/>
                  <a:pt x="3466682" y="496126"/>
                  <a:pt x="3477411" y="496126"/>
                </a:cubicBezTo>
                <a:cubicBezTo>
                  <a:pt x="3493270" y="502374"/>
                  <a:pt x="3509130" y="499366"/>
                  <a:pt x="3524989" y="496357"/>
                </a:cubicBezTo>
                <a:cubicBezTo>
                  <a:pt x="3535717" y="496126"/>
                  <a:pt x="3547379" y="498440"/>
                  <a:pt x="3557640" y="495200"/>
                </a:cubicBezTo>
                <a:cubicBezTo>
                  <a:pt x="3565104" y="491729"/>
                  <a:pt x="3576765" y="494968"/>
                  <a:pt x="3584228" y="491266"/>
                </a:cubicBezTo>
                <a:lnTo>
                  <a:pt x="3583762" y="491266"/>
                </a:lnTo>
                <a:cubicBezTo>
                  <a:pt x="3594490" y="486637"/>
                  <a:pt x="3609416" y="491266"/>
                  <a:pt x="3620144" y="487100"/>
                </a:cubicBezTo>
                <a:lnTo>
                  <a:pt x="3695242" y="487100"/>
                </a:lnTo>
                <a:cubicBezTo>
                  <a:pt x="3709237" y="491498"/>
                  <a:pt x="3726495" y="486406"/>
                  <a:pt x="3740489" y="490803"/>
                </a:cubicBezTo>
                <a:cubicBezTo>
                  <a:pt x="3745620" y="491034"/>
                  <a:pt x="3750285" y="491266"/>
                  <a:pt x="3754949" y="491497"/>
                </a:cubicBezTo>
                <a:cubicBezTo>
                  <a:pt x="3775940" y="495663"/>
                  <a:pt x="3798329" y="490571"/>
                  <a:pt x="3819319" y="494737"/>
                </a:cubicBezTo>
                <a:cubicBezTo>
                  <a:pt x="3823984" y="496126"/>
                  <a:pt x="3828648" y="496589"/>
                  <a:pt x="3833779" y="495663"/>
                </a:cubicBezTo>
                <a:cubicBezTo>
                  <a:pt x="3843109" y="497977"/>
                  <a:pt x="3854303" y="496126"/>
                  <a:pt x="3863166" y="498903"/>
                </a:cubicBezTo>
                <a:cubicBezTo>
                  <a:pt x="3873427" y="500754"/>
                  <a:pt x="3883689" y="501217"/>
                  <a:pt x="3893951" y="499829"/>
                </a:cubicBezTo>
                <a:cubicBezTo>
                  <a:pt x="3918207" y="504457"/>
                  <a:pt x="3943861" y="498903"/>
                  <a:pt x="3968117" y="503531"/>
                </a:cubicBezTo>
                <a:cubicBezTo>
                  <a:pt x="3977912" y="504920"/>
                  <a:pt x="3988174" y="505383"/>
                  <a:pt x="3998436" y="504226"/>
                </a:cubicBezTo>
                <a:cubicBezTo>
                  <a:pt x="4013829" y="507697"/>
                  <a:pt x="4031087" y="503763"/>
                  <a:pt x="4046480" y="507697"/>
                </a:cubicBezTo>
                <a:cubicBezTo>
                  <a:pt x="4051145" y="507929"/>
                  <a:pt x="4055343" y="508391"/>
                  <a:pt x="4060007" y="508623"/>
                </a:cubicBezTo>
                <a:cubicBezTo>
                  <a:pt x="4065605" y="508854"/>
                  <a:pt x="4069336" y="510474"/>
                  <a:pt x="4073068" y="512094"/>
                </a:cubicBezTo>
                <a:lnTo>
                  <a:pt x="4073534" y="512326"/>
                </a:lnTo>
                <a:cubicBezTo>
                  <a:pt x="4088461" y="518343"/>
                  <a:pt x="4091725" y="524128"/>
                  <a:pt x="4072601" y="529220"/>
                </a:cubicBezTo>
                <a:cubicBezTo>
                  <a:pt x="4066071" y="534080"/>
                  <a:pt x="4053477" y="530377"/>
                  <a:pt x="4046014" y="534080"/>
                </a:cubicBezTo>
                <a:lnTo>
                  <a:pt x="4041815" y="533617"/>
                </a:lnTo>
                <a:lnTo>
                  <a:pt x="4038084" y="534774"/>
                </a:lnTo>
                <a:cubicBezTo>
                  <a:pt x="4029222" y="537320"/>
                  <a:pt x="4018027" y="535700"/>
                  <a:pt x="4008698" y="538014"/>
                </a:cubicBezTo>
                <a:cubicBezTo>
                  <a:pt x="4000768" y="537320"/>
                  <a:pt x="3993305" y="537551"/>
                  <a:pt x="3985842" y="539171"/>
                </a:cubicBezTo>
                <a:cubicBezTo>
                  <a:pt x="3968117" y="543106"/>
                  <a:pt x="3948526" y="538477"/>
                  <a:pt x="3930801" y="542643"/>
                </a:cubicBezTo>
                <a:cubicBezTo>
                  <a:pt x="3914475" y="541717"/>
                  <a:pt x="3897683" y="541486"/>
                  <a:pt x="3881357" y="543568"/>
                </a:cubicBezTo>
                <a:cubicBezTo>
                  <a:pt x="3874360" y="545188"/>
                  <a:pt x="3866897" y="545883"/>
                  <a:pt x="3859434" y="546808"/>
                </a:cubicBezTo>
                <a:cubicBezTo>
                  <a:pt x="3843109" y="545651"/>
                  <a:pt x="3827249" y="545883"/>
                  <a:pt x="3811390" y="547734"/>
                </a:cubicBezTo>
                <a:cubicBezTo>
                  <a:pt x="3796464" y="551206"/>
                  <a:pt x="3779204" y="547504"/>
                  <a:pt x="3764279" y="550974"/>
                </a:cubicBezTo>
                <a:cubicBezTo>
                  <a:pt x="3759146" y="550048"/>
                  <a:pt x="3754482" y="550280"/>
                  <a:pt x="3750285" y="552131"/>
                </a:cubicBezTo>
                <a:cubicBezTo>
                  <a:pt x="3747019" y="553288"/>
                  <a:pt x="3744220" y="554445"/>
                  <a:pt x="3740956" y="555603"/>
                </a:cubicBezTo>
                <a:cubicBezTo>
                  <a:pt x="3737690" y="557454"/>
                  <a:pt x="3738624" y="559306"/>
                  <a:pt x="3740489" y="561389"/>
                </a:cubicBezTo>
                <a:lnTo>
                  <a:pt x="3740489" y="563008"/>
                </a:lnTo>
                <a:cubicBezTo>
                  <a:pt x="3739089" y="565323"/>
                  <a:pt x="3735824" y="567174"/>
                  <a:pt x="3731160" y="568331"/>
                </a:cubicBezTo>
                <a:lnTo>
                  <a:pt x="3715300" y="568331"/>
                </a:lnTo>
                <a:cubicBezTo>
                  <a:pt x="3709703" y="568563"/>
                  <a:pt x="3709236" y="571571"/>
                  <a:pt x="3705039" y="572729"/>
                </a:cubicBezTo>
                <a:cubicBezTo>
                  <a:pt x="3702706" y="574348"/>
                  <a:pt x="3700840" y="575968"/>
                  <a:pt x="3698509" y="577357"/>
                </a:cubicBezTo>
                <a:cubicBezTo>
                  <a:pt x="3695710" y="577820"/>
                  <a:pt x="3694777" y="578745"/>
                  <a:pt x="3696176" y="580134"/>
                </a:cubicBezTo>
                <a:cubicBezTo>
                  <a:pt x="3694776" y="582217"/>
                  <a:pt x="3692911" y="584300"/>
                  <a:pt x="3697109" y="586151"/>
                </a:cubicBezTo>
                <a:lnTo>
                  <a:pt x="3696643" y="586151"/>
                </a:lnTo>
                <a:cubicBezTo>
                  <a:pt x="3699441" y="587540"/>
                  <a:pt x="3702707" y="588697"/>
                  <a:pt x="3706438" y="589623"/>
                </a:cubicBezTo>
                <a:lnTo>
                  <a:pt x="3705505" y="590548"/>
                </a:lnTo>
                <a:cubicBezTo>
                  <a:pt x="3712035" y="590548"/>
                  <a:pt x="3718099" y="590317"/>
                  <a:pt x="3724163" y="590317"/>
                </a:cubicBezTo>
                <a:cubicBezTo>
                  <a:pt x="3726962" y="591937"/>
                  <a:pt x="3729760" y="593326"/>
                  <a:pt x="3732559" y="594714"/>
                </a:cubicBezTo>
                <a:cubicBezTo>
                  <a:pt x="3727428" y="601425"/>
                  <a:pt x="3713901" y="597260"/>
                  <a:pt x="3705971" y="600037"/>
                </a:cubicBezTo>
                <a:cubicBezTo>
                  <a:pt x="3702706" y="600731"/>
                  <a:pt x="3699907" y="600500"/>
                  <a:pt x="3697109" y="599805"/>
                </a:cubicBezTo>
                <a:lnTo>
                  <a:pt x="3696176" y="599574"/>
                </a:lnTo>
                <a:lnTo>
                  <a:pt x="3693844" y="597954"/>
                </a:lnTo>
                <a:lnTo>
                  <a:pt x="3694776" y="597028"/>
                </a:lnTo>
                <a:cubicBezTo>
                  <a:pt x="3682649" y="597028"/>
                  <a:pt x="3670055" y="596565"/>
                  <a:pt x="3658394" y="598648"/>
                </a:cubicBezTo>
                <a:cubicBezTo>
                  <a:pt x="3650930" y="597491"/>
                  <a:pt x="3643467" y="598185"/>
                  <a:pt x="3636471" y="599575"/>
                </a:cubicBezTo>
                <a:cubicBezTo>
                  <a:pt x="3624342" y="603045"/>
                  <a:pt x="3609883" y="600037"/>
                  <a:pt x="3597289" y="603045"/>
                </a:cubicBezTo>
                <a:cubicBezTo>
                  <a:pt x="3593090" y="603508"/>
                  <a:pt x="3588426" y="603740"/>
                  <a:pt x="3584228" y="603971"/>
                </a:cubicBezTo>
                <a:cubicBezTo>
                  <a:pt x="3573500" y="608137"/>
                  <a:pt x="3559040" y="603508"/>
                  <a:pt x="3548312" y="607905"/>
                </a:cubicBezTo>
                <a:lnTo>
                  <a:pt x="3544113" y="607442"/>
                </a:lnTo>
                <a:lnTo>
                  <a:pt x="3540382" y="608368"/>
                </a:lnTo>
                <a:cubicBezTo>
                  <a:pt x="3529187" y="612302"/>
                  <a:pt x="3514728" y="608368"/>
                  <a:pt x="3503066" y="612071"/>
                </a:cubicBezTo>
                <a:cubicBezTo>
                  <a:pt x="3497935" y="612534"/>
                  <a:pt x="3493271" y="612765"/>
                  <a:pt x="3488140" y="612997"/>
                </a:cubicBezTo>
                <a:cubicBezTo>
                  <a:pt x="3486274" y="613922"/>
                  <a:pt x="3485341" y="614848"/>
                  <a:pt x="3485807" y="615774"/>
                </a:cubicBezTo>
                <a:lnTo>
                  <a:pt x="3486250" y="616159"/>
                </a:lnTo>
                <a:lnTo>
                  <a:pt x="3523411" y="615887"/>
                </a:lnTo>
                <a:cubicBezTo>
                  <a:pt x="3629296" y="612415"/>
                  <a:pt x="3735181" y="615424"/>
                  <a:pt x="3840598" y="614267"/>
                </a:cubicBezTo>
                <a:cubicBezTo>
                  <a:pt x="3910100" y="613572"/>
                  <a:pt x="3979601" y="616812"/>
                  <a:pt x="4048635" y="612415"/>
                </a:cubicBezTo>
                <a:lnTo>
                  <a:pt x="4048169" y="612647"/>
                </a:lnTo>
                <a:cubicBezTo>
                  <a:pt x="4079887" y="608249"/>
                  <a:pt x="4111606" y="609407"/>
                  <a:pt x="4143791" y="611952"/>
                </a:cubicBezTo>
                <a:cubicBezTo>
                  <a:pt x="4154053" y="613341"/>
                  <a:pt x="4164315" y="613804"/>
                  <a:pt x="4175043" y="612647"/>
                </a:cubicBezTo>
                <a:cubicBezTo>
                  <a:pt x="4201630" y="617275"/>
                  <a:pt x="4230550" y="611258"/>
                  <a:pt x="4257138" y="616118"/>
                </a:cubicBezTo>
                <a:cubicBezTo>
                  <a:pt x="4282326" y="619821"/>
                  <a:pt x="4307048" y="623987"/>
                  <a:pt x="4333637" y="621209"/>
                </a:cubicBezTo>
                <a:cubicBezTo>
                  <a:pt x="4340633" y="623061"/>
                  <a:pt x="4347630" y="623524"/>
                  <a:pt x="4354627" y="621441"/>
                </a:cubicBezTo>
                <a:cubicBezTo>
                  <a:pt x="4359757" y="618432"/>
                  <a:pt x="4364421" y="618201"/>
                  <a:pt x="4369086" y="621904"/>
                </a:cubicBezTo>
                <a:cubicBezTo>
                  <a:pt x="4380748" y="624218"/>
                  <a:pt x="4393342" y="622367"/>
                  <a:pt x="4405003" y="623987"/>
                </a:cubicBezTo>
                <a:cubicBezTo>
                  <a:pt x="4405936" y="624449"/>
                  <a:pt x="4406869" y="625144"/>
                  <a:pt x="4407802" y="625607"/>
                </a:cubicBezTo>
                <a:cubicBezTo>
                  <a:pt x="4418531" y="624218"/>
                  <a:pt x="4429259" y="622598"/>
                  <a:pt x="4440453" y="624449"/>
                </a:cubicBezTo>
                <a:cubicBezTo>
                  <a:pt x="4448849" y="624912"/>
                  <a:pt x="4457245" y="625144"/>
                  <a:pt x="4465642" y="625607"/>
                </a:cubicBezTo>
                <a:cubicBezTo>
                  <a:pt x="4468440" y="626532"/>
                  <a:pt x="4472638" y="626995"/>
                  <a:pt x="4474504" y="628615"/>
                </a:cubicBezTo>
                <a:cubicBezTo>
                  <a:pt x="4474971" y="628384"/>
                  <a:pt x="4475437" y="628384"/>
                  <a:pt x="4475904" y="628152"/>
                </a:cubicBezTo>
                <a:cubicBezTo>
                  <a:pt x="4491296" y="627226"/>
                  <a:pt x="4505290" y="628384"/>
                  <a:pt x="4513686" y="635789"/>
                </a:cubicBezTo>
                <a:lnTo>
                  <a:pt x="4513686" y="636252"/>
                </a:lnTo>
                <a:cubicBezTo>
                  <a:pt x="4527679" y="629772"/>
                  <a:pt x="4549136" y="635789"/>
                  <a:pt x="4563596" y="629772"/>
                </a:cubicBezTo>
                <a:cubicBezTo>
                  <a:pt x="4565928" y="630235"/>
                  <a:pt x="4568260" y="630235"/>
                  <a:pt x="4570593" y="629772"/>
                </a:cubicBezTo>
                <a:cubicBezTo>
                  <a:pt x="4578056" y="638335"/>
                  <a:pt x="4604643" y="625607"/>
                  <a:pt x="4608842" y="638104"/>
                </a:cubicBezTo>
                <a:cubicBezTo>
                  <a:pt x="4609308" y="639492"/>
                  <a:pt x="4609308" y="640881"/>
                  <a:pt x="4609775" y="642269"/>
                </a:cubicBezTo>
                <a:cubicBezTo>
                  <a:pt x="4612573" y="642501"/>
                  <a:pt x="4614905" y="643195"/>
                  <a:pt x="4616305" y="644584"/>
                </a:cubicBezTo>
                <a:cubicBezTo>
                  <a:pt x="4616771" y="645046"/>
                  <a:pt x="4616771" y="645509"/>
                  <a:pt x="4616771" y="645741"/>
                </a:cubicBezTo>
                <a:cubicBezTo>
                  <a:pt x="4623302" y="645741"/>
                  <a:pt x="4629832" y="645741"/>
                  <a:pt x="4636362" y="645972"/>
                </a:cubicBezTo>
                <a:cubicBezTo>
                  <a:pt x="4635895" y="645509"/>
                  <a:pt x="4635896" y="645278"/>
                  <a:pt x="4635429" y="644815"/>
                </a:cubicBezTo>
                <a:cubicBezTo>
                  <a:pt x="4641493" y="640881"/>
                  <a:pt x="4651288" y="643195"/>
                  <a:pt x="4658751" y="641806"/>
                </a:cubicBezTo>
                <a:cubicBezTo>
                  <a:pt x="4665282" y="642732"/>
                  <a:pt x="4672745" y="643426"/>
                  <a:pt x="4676477" y="646898"/>
                </a:cubicBezTo>
                <a:cubicBezTo>
                  <a:pt x="4673678" y="647592"/>
                  <a:pt x="4671346" y="648286"/>
                  <a:pt x="4668547" y="648981"/>
                </a:cubicBezTo>
                <a:cubicBezTo>
                  <a:pt x="4688138" y="650832"/>
                  <a:pt x="4710528" y="647824"/>
                  <a:pt x="4724055" y="658238"/>
                </a:cubicBezTo>
                <a:cubicBezTo>
                  <a:pt x="4724521" y="658932"/>
                  <a:pt x="4724521" y="659395"/>
                  <a:pt x="4724521" y="659858"/>
                </a:cubicBezTo>
                <a:lnTo>
                  <a:pt x="4755306" y="660552"/>
                </a:lnTo>
                <a:cubicBezTo>
                  <a:pt x="4759039" y="659395"/>
                  <a:pt x="4763236" y="658006"/>
                  <a:pt x="4766968" y="656618"/>
                </a:cubicBezTo>
                <a:cubicBezTo>
                  <a:pt x="4771167" y="656618"/>
                  <a:pt x="4775365" y="656386"/>
                  <a:pt x="4779563" y="656386"/>
                </a:cubicBezTo>
                <a:cubicBezTo>
                  <a:pt x="4786093" y="658238"/>
                  <a:pt x="4794023" y="657775"/>
                  <a:pt x="4799620" y="660321"/>
                </a:cubicBezTo>
                <a:cubicBezTo>
                  <a:pt x="4787026" y="668189"/>
                  <a:pt x="4770700" y="663792"/>
                  <a:pt x="4755306" y="664024"/>
                </a:cubicBezTo>
                <a:cubicBezTo>
                  <a:pt x="4752509" y="664024"/>
                  <a:pt x="4749710" y="664486"/>
                  <a:pt x="4747378" y="665181"/>
                </a:cubicBezTo>
                <a:cubicBezTo>
                  <a:pt x="4739448" y="664949"/>
                  <a:pt x="4731052" y="664486"/>
                  <a:pt x="4723121" y="664255"/>
                </a:cubicBezTo>
                <a:cubicBezTo>
                  <a:pt x="4722655" y="664718"/>
                  <a:pt x="4722189" y="664949"/>
                  <a:pt x="4721723" y="665412"/>
                </a:cubicBezTo>
                <a:cubicBezTo>
                  <a:pt x="4710062" y="667264"/>
                  <a:pt x="4697933" y="667495"/>
                  <a:pt x="4686272" y="665181"/>
                </a:cubicBezTo>
                <a:cubicBezTo>
                  <a:pt x="4658752" y="663329"/>
                  <a:pt x="4631231" y="662635"/>
                  <a:pt x="4603711" y="664255"/>
                </a:cubicBezTo>
                <a:cubicBezTo>
                  <a:pt x="4564529" y="659395"/>
                  <a:pt x="4524414" y="665644"/>
                  <a:pt x="4485233" y="660784"/>
                </a:cubicBezTo>
                <a:cubicBezTo>
                  <a:pt x="4454913" y="659626"/>
                  <a:pt x="4424128" y="658238"/>
                  <a:pt x="4393808" y="660089"/>
                </a:cubicBezTo>
                <a:cubicBezTo>
                  <a:pt x="4354627" y="655229"/>
                  <a:pt x="4314511" y="661246"/>
                  <a:pt x="4275329" y="656618"/>
                </a:cubicBezTo>
                <a:cubicBezTo>
                  <a:pt x="4215624" y="655461"/>
                  <a:pt x="4156385" y="652684"/>
                  <a:pt x="4096679" y="655924"/>
                </a:cubicBezTo>
                <a:cubicBezTo>
                  <a:pt x="4085485" y="653609"/>
                  <a:pt x="4073823" y="654072"/>
                  <a:pt x="4062162" y="654072"/>
                </a:cubicBezTo>
                <a:lnTo>
                  <a:pt x="3441845" y="654072"/>
                </a:lnTo>
                <a:lnTo>
                  <a:pt x="3431233" y="655348"/>
                </a:lnTo>
                <a:cubicBezTo>
                  <a:pt x="3428434" y="653497"/>
                  <a:pt x="3426102" y="653497"/>
                  <a:pt x="3423303" y="655348"/>
                </a:cubicBezTo>
                <a:cubicBezTo>
                  <a:pt x="3415373" y="654191"/>
                  <a:pt x="3406978" y="652571"/>
                  <a:pt x="3399046" y="655348"/>
                </a:cubicBezTo>
                <a:cubicBezTo>
                  <a:pt x="3390651" y="655579"/>
                  <a:pt x="3382721" y="655811"/>
                  <a:pt x="3374793" y="656042"/>
                </a:cubicBezTo>
                <a:cubicBezTo>
                  <a:pt x="3325348" y="658819"/>
                  <a:pt x="3275904" y="659051"/>
                  <a:pt x="3226461" y="656042"/>
                </a:cubicBezTo>
                <a:cubicBezTo>
                  <a:pt x="3197541" y="654422"/>
                  <a:pt x="3168154" y="654191"/>
                  <a:pt x="3139235" y="656042"/>
                </a:cubicBezTo>
                <a:cubicBezTo>
                  <a:pt x="3137369" y="656968"/>
                  <a:pt x="3136436" y="657894"/>
                  <a:pt x="3136903" y="659051"/>
                </a:cubicBezTo>
                <a:cubicBezTo>
                  <a:pt x="3137368" y="659977"/>
                  <a:pt x="3137835" y="660671"/>
                  <a:pt x="3138302" y="660671"/>
                </a:cubicBezTo>
                <a:cubicBezTo>
                  <a:pt x="3143899" y="662522"/>
                  <a:pt x="3152296" y="661829"/>
                  <a:pt x="3156027" y="665299"/>
                </a:cubicBezTo>
                <a:lnTo>
                  <a:pt x="3156117" y="665319"/>
                </a:lnTo>
                <a:lnTo>
                  <a:pt x="3174973" y="664486"/>
                </a:lnTo>
                <a:cubicBezTo>
                  <a:pt x="3195496" y="661477"/>
                  <a:pt x="3215553" y="661940"/>
                  <a:pt x="3236077" y="664255"/>
                </a:cubicBezTo>
                <a:cubicBezTo>
                  <a:pt x="3238876" y="664486"/>
                  <a:pt x="3242141" y="664486"/>
                  <a:pt x="3244940" y="664486"/>
                </a:cubicBezTo>
                <a:cubicBezTo>
                  <a:pt x="3304646" y="659395"/>
                  <a:pt x="3364818" y="666337"/>
                  <a:pt x="3424524" y="660783"/>
                </a:cubicBezTo>
                <a:cubicBezTo>
                  <a:pt x="3432920" y="663560"/>
                  <a:pt x="3441316" y="663329"/>
                  <a:pt x="3449712" y="661015"/>
                </a:cubicBezTo>
                <a:cubicBezTo>
                  <a:pt x="3505687" y="664949"/>
                  <a:pt x="3562127" y="661477"/>
                  <a:pt x="3618100" y="662866"/>
                </a:cubicBezTo>
                <a:cubicBezTo>
                  <a:pt x="3633493" y="663097"/>
                  <a:pt x="3649819" y="660089"/>
                  <a:pt x="3664278" y="665412"/>
                </a:cubicBezTo>
                <a:lnTo>
                  <a:pt x="3663346" y="665180"/>
                </a:lnTo>
                <a:cubicBezTo>
                  <a:pt x="3668010" y="667032"/>
                  <a:pt x="3672675" y="665875"/>
                  <a:pt x="3677340" y="665412"/>
                </a:cubicBezTo>
                <a:cubicBezTo>
                  <a:pt x="3695531" y="665180"/>
                  <a:pt x="3713256" y="665180"/>
                  <a:pt x="3731447" y="665180"/>
                </a:cubicBezTo>
                <a:cubicBezTo>
                  <a:pt x="3736112" y="666337"/>
                  <a:pt x="3741244" y="666337"/>
                  <a:pt x="3746374" y="665180"/>
                </a:cubicBezTo>
                <a:lnTo>
                  <a:pt x="3774829" y="665180"/>
                </a:lnTo>
                <a:cubicBezTo>
                  <a:pt x="3828004" y="670272"/>
                  <a:pt x="3882112" y="663560"/>
                  <a:pt x="3935287" y="668652"/>
                </a:cubicBezTo>
                <a:cubicBezTo>
                  <a:pt x="3943683" y="670040"/>
                  <a:pt x="3952545" y="670040"/>
                  <a:pt x="3961408" y="668652"/>
                </a:cubicBezTo>
                <a:cubicBezTo>
                  <a:pt x="3970270" y="666106"/>
                  <a:pt x="3978666" y="666337"/>
                  <a:pt x="3987529" y="668420"/>
                </a:cubicBezTo>
                <a:cubicBezTo>
                  <a:pt x="4016449" y="670966"/>
                  <a:pt x="4044902" y="670272"/>
                  <a:pt x="4073822" y="669115"/>
                </a:cubicBezTo>
                <a:cubicBezTo>
                  <a:pt x="4096211" y="673975"/>
                  <a:pt x="4120467" y="669115"/>
                  <a:pt x="4143324" y="671429"/>
                </a:cubicBezTo>
                <a:cubicBezTo>
                  <a:pt x="4144256" y="672123"/>
                  <a:pt x="4144723" y="672586"/>
                  <a:pt x="4145656" y="673049"/>
                </a:cubicBezTo>
                <a:cubicBezTo>
                  <a:pt x="4147521" y="671429"/>
                  <a:pt x="4150321" y="671429"/>
                  <a:pt x="4153585" y="672817"/>
                </a:cubicBezTo>
                <a:cubicBezTo>
                  <a:pt x="4158717" y="674669"/>
                  <a:pt x="4163846" y="674437"/>
                  <a:pt x="4168979" y="673512"/>
                </a:cubicBezTo>
                <a:cubicBezTo>
                  <a:pt x="4175976" y="675132"/>
                  <a:pt x="4183439" y="675826"/>
                  <a:pt x="4190435" y="673280"/>
                </a:cubicBezTo>
                <a:cubicBezTo>
                  <a:pt x="4196965" y="674437"/>
                  <a:pt x="4203962" y="674900"/>
                  <a:pt x="4210959" y="673512"/>
                </a:cubicBezTo>
                <a:cubicBezTo>
                  <a:pt x="4214224" y="673743"/>
                  <a:pt x="4216090" y="674669"/>
                  <a:pt x="4216090" y="676057"/>
                </a:cubicBezTo>
                <a:cubicBezTo>
                  <a:pt x="4217489" y="675595"/>
                  <a:pt x="4218889" y="675363"/>
                  <a:pt x="4220755" y="675363"/>
                </a:cubicBezTo>
                <a:cubicBezTo>
                  <a:pt x="4247809" y="677677"/>
                  <a:pt x="4278128" y="670040"/>
                  <a:pt x="4302383" y="681612"/>
                </a:cubicBezTo>
                <a:lnTo>
                  <a:pt x="4305182" y="683000"/>
                </a:lnTo>
                <a:lnTo>
                  <a:pt x="4308913" y="682537"/>
                </a:lnTo>
                <a:cubicBezTo>
                  <a:pt x="4315444" y="684157"/>
                  <a:pt x="4323840" y="682769"/>
                  <a:pt x="4330837" y="683926"/>
                </a:cubicBezTo>
                <a:cubicBezTo>
                  <a:pt x="4353693" y="679297"/>
                  <a:pt x="4376082" y="685083"/>
                  <a:pt x="4398938" y="686240"/>
                </a:cubicBezTo>
                <a:cubicBezTo>
                  <a:pt x="4402203" y="684852"/>
                  <a:pt x="4405002" y="683232"/>
                  <a:pt x="4407801" y="681843"/>
                </a:cubicBezTo>
                <a:cubicBezTo>
                  <a:pt x="4413398" y="682074"/>
                  <a:pt x="4418529" y="682537"/>
                  <a:pt x="4424126" y="682769"/>
                </a:cubicBezTo>
                <a:cubicBezTo>
                  <a:pt x="4430190" y="682537"/>
                  <a:pt x="4435788" y="682306"/>
                  <a:pt x="4441851" y="682074"/>
                </a:cubicBezTo>
                <a:cubicBezTo>
                  <a:pt x="4452580" y="686240"/>
                  <a:pt x="4466107" y="682537"/>
                  <a:pt x="4477302" y="685546"/>
                </a:cubicBezTo>
                <a:cubicBezTo>
                  <a:pt x="4479634" y="686240"/>
                  <a:pt x="4482432" y="686472"/>
                  <a:pt x="4485231" y="686472"/>
                </a:cubicBezTo>
                <a:cubicBezTo>
                  <a:pt x="4487563" y="687166"/>
                  <a:pt x="4488963" y="688554"/>
                  <a:pt x="4488496" y="689943"/>
                </a:cubicBezTo>
                <a:cubicBezTo>
                  <a:pt x="4490362" y="690174"/>
                  <a:pt x="4492694" y="690406"/>
                  <a:pt x="4495027" y="690406"/>
                </a:cubicBezTo>
                <a:cubicBezTo>
                  <a:pt x="4491295" y="698969"/>
                  <a:pt x="4478701" y="693646"/>
                  <a:pt x="4469838" y="694340"/>
                </a:cubicBezTo>
                <a:lnTo>
                  <a:pt x="4450247" y="694340"/>
                </a:lnTo>
                <a:cubicBezTo>
                  <a:pt x="4442318" y="695960"/>
                  <a:pt x="4433922" y="695729"/>
                  <a:pt x="4425526" y="694572"/>
                </a:cubicBezTo>
                <a:cubicBezTo>
                  <a:pt x="4411532" y="694803"/>
                  <a:pt x="4397538" y="694803"/>
                  <a:pt x="4383545" y="695034"/>
                </a:cubicBezTo>
                <a:cubicBezTo>
                  <a:pt x="4391475" y="695960"/>
                  <a:pt x="4398472" y="697580"/>
                  <a:pt x="4405469" y="699432"/>
                </a:cubicBezTo>
                <a:cubicBezTo>
                  <a:pt x="4406867" y="700357"/>
                  <a:pt x="4408733" y="700820"/>
                  <a:pt x="4410133" y="701283"/>
                </a:cubicBezTo>
                <a:cubicBezTo>
                  <a:pt x="4411999" y="700820"/>
                  <a:pt x="4413398" y="701052"/>
                  <a:pt x="4414797" y="701977"/>
                </a:cubicBezTo>
                <a:cubicBezTo>
                  <a:pt x="4418529" y="701977"/>
                  <a:pt x="4422727" y="701052"/>
                  <a:pt x="4426925" y="699663"/>
                </a:cubicBezTo>
                <a:cubicBezTo>
                  <a:pt x="4465640" y="697349"/>
                  <a:pt x="4500624" y="708689"/>
                  <a:pt x="4539339" y="707532"/>
                </a:cubicBezTo>
                <a:cubicBezTo>
                  <a:pt x="4539339" y="707763"/>
                  <a:pt x="4539807" y="708226"/>
                  <a:pt x="4539807" y="708457"/>
                </a:cubicBezTo>
                <a:cubicBezTo>
                  <a:pt x="4548203" y="707532"/>
                  <a:pt x="4556599" y="706837"/>
                  <a:pt x="4564994" y="708920"/>
                </a:cubicBezTo>
                <a:lnTo>
                  <a:pt x="4563129" y="707994"/>
                </a:lnTo>
                <a:lnTo>
                  <a:pt x="4564061" y="706837"/>
                </a:lnTo>
                <a:cubicBezTo>
                  <a:pt x="4566861" y="707069"/>
                  <a:pt x="4570126" y="707069"/>
                  <a:pt x="4573390" y="707300"/>
                </a:cubicBezTo>
                <a:cubicBezTo>
                  <a:pt x="4578988" y="705912"/>
                  <a:pt x="4584586" y="705912"/>
                  <a:pt x="4590183" y="707069"/>
                </a:cubicBezTo>
                <a:cubicBezTo>
                  <a:pt x="4596247" y="707763"/>
                  <a:pt x="4601844" y="708457"/>
                  <a:pt x="4607442" y="709152"/>
                </a:cubicBezTo>
                <a:cubicBezTo>
                  <a:pt x="4616304" y="708920"/>
                  <a:pt x="4625167" y="708457"/>
                  <a:pt x="4634030" y="708226"/>
                </a:cubicBezTo>
                <a:cubicBezTo>
                  <a:pt x="4634029" y="714243"/>
                  <a:pt x="4620969" y="713317"/>
                  <a:pt x="4615372" y="716326"/>
                </a:cubicBezTo>
                <a:cubicBezTo>
                  <a:pt x="4611173" y="716326"/>
                  <a:pt x="4606976" y="716094"/>
                  <a:pt x="4602777" y="716094"/>
                </a:cubicBezTo>
                <a:cubicBezTo>
                  <a:pt x="4601844" y="714937"/>
                  <a:pt x="4600445" y="713780"/>
                  <a:pt x="4599512" y="712623"/>
                </a:cubicBezTo>
                <a:cubicBezTo>
                  <a:pt x="4587851" y="713780"/>
                  <a:pt x="4576190" y="714011"/>
                  <a:pt x="4564529" y="712160"/>
                </a:cubicBezTo>
                <a:cubicBezTo>
                  <a:pt x="4556133" y="713780"/>
                  <a:pt x="4547736" y="713549"/>
                  <a:pt x="4539339" y="712392"/>
                </a:cubicBezTo>
                <a:cubicBezTo>
                  <a:pt x="4538407" y="713086"/>
                  <a:pt x="4537007" y="713549"/>
                  <a:pt x="4535608" y="714243"/>
                </a:cubicBezTo>
                <a:cubicBezTo>
                  <a:pt x="4507154" y="714243"/>
                  <a:pt x="4479167" y="716094"/>
                  <a:pt x="4451181" y="713086"/>
                </a:cubicBezTo>
                <a:cubicBezTo>
                  <a:pt x="4388210" y="709614"/>
                  <a:pt x="4325705" y="710077"/>
                  <a:pt x="4262735" y="711929"/>
                </a:cubicBezTo>
                <a:cubicBezTo>
                  <a:pt x="4258537" y="712160"/>
                  <a:pt x="4256671" y="711466"/>
                  <a:pt x="4257138" y="710077"/>
                </a:cubicBezTo>
                <a:cubicBezTo>
                  <a:pt x="4256205" y="710309"/>
                  <a:pt x="4255272" y="710309"/>
                  <a:pt x="4254339" y="710309"/>
                </a:cubicBezTo>
                <a:cubicBezTo>
                  <a:pt x="4234748" y="710772"/>
                  <a:pt x="4215624" y="709383"/>
                  <a:pt x="4196499" y="711234"/>
                </a:cubicBezTo>
                <a:cubicBezTo>
                  <a:pt x="4187637" y="711929"/>
                  <a:pt x="4178308" y="712392"/>
                  <a:pt x="4169445" y="712623"/>
                </a:cubicBezTo>
                <a:cubicBezTo>
                  <a:pt x="4175043" y="712623"/>
                  <a:pt x="4180174" y="712623"/>
                  <a:pt x="4185771" y="713086"/>
                </a:cubicBezTo>
                <a:cubicBezTo>
                  <a:pt x="4190436" y="713780"/>
                  <a:pt x="4194167" y="714937"/>
                  <a:pt x="4197432" y="716326"/>
                </a:cubicBezTo>
                <a:cubicBezTo>
                  <a:pt x="4210026" y="718177"/>
                  <a:pt x="4223553" y="718177"/>
                  <a:pt x="4236614" y="717252"/>
                </a:cubicBezTo>
                <a:cubicBezTo>
                  <a:pt x="4243377" y="718872"/>
                  <a:pt x="4245943" y="720781"/>
                  <a:pt x="4245885" y="722835"/>
                </a:cubicBezTo>
                <a:lnTo>
                  <a:pt x="4239631" y="729069"/>
                </a:lnTo>
                <a:lnTo>
                  <a:pt x="4232007" y="731687"/>
                </a:lnTo>
                <a:cubicBezTo>
                  <a:pt x="4228684" y="732179"/>
                  <a:pt x="4225186" y="732526"/>
                  <a:pt x="4222620" y="733683"/>
                </a:cubicBezTo>
                <a:lnTo>
                  <a:pt x="4223087" y="733683"/>
                </a:lnTo>
                <a:cubicBezTo>
                  <a:pt x="4221221" y="734840"/>
                  <a:pt x="4220288" y="735997"/>
                  <a:pt x="4221221" y="736923"/>
                </a:cubicBezTo>
                <a:cubicBezTo>
                  <a:pt x="4222154" y="737849"/>
                  <a:pt x="4223087" y="738311"/>
                  <a:pt x="4223553" y="738311"/>
                </a:cubicBezTo>
                <a:cubicBezTo>
                  <a:pt x="4227751" y="741089"/>
                  <a:pt x="4236614" y="740163"/>
                  <a:pt x="4241278" y="742477"/>
                </a:cubicBezTo>
                <a:cubicBezTo>
                  <a:pt x="4243144" y="741089"/>
                  <a:pt x="4245943" y="740857"/>
                  <a:pt x="4249208" y="741783"/>
                </a:cubicBezTo>
                <a:cubicBezTo>
                  <a:pt x="4256671" y="742246"/>
                  <a:pt x="4264601" y="742940"/>
                  <a:pt x="4272064" y="743403"/>
                </a:cubicBezTo>
                <a:cubicBezTo>
                  <a:pt x="4264135" y="748957"/>
                  <a:pt x="4253406" y="748957"/>
                  <a:pt x="4241745" y="747106"/>
                </a:cubicBezTo>
                <a:cubicBezTo>
                  <a:pt x="4239879" y="748263"/>
                  <a:pt x="4237080" y="748726"/>
                  <a:pt x="4233815" y="748957"/>
                </a:cubicBezTo>
                <a:cubicBezTo>
                  <a:pt x="4209326" y="751387"/>
                  <a:pt x="4183001" y="746527"/>
                  <a:pt x="4158577" y="749413"/>
                </a:cubicBezTo>
                <a:lnTo>
                  <a:pt x="4135297" y="755343"/>
                </a:lnTo>
                <a:lnTo>
                  <a:pt x="4135394" y="755206"/>
                </a:lnTo>
                <a:lnTo>
                  <a:pt x="4134927" y="755437"/>
                </a:lnTo>
                <a:lnTo>
                  <a:pt x="4135297" y="755343"/>
                </a:lnTo>
                <a:lnTo>
                  <a:pt x="4130554" y="762004"/>
                </a:lnTo>
                <a:cubicBezTo>
                  <a:pt x="4130845" y="764231"/>
                  <a:pt x="4132828" y="766429"/>
                  <a:pt x="4135860" y="768628"/>
                </a:cubicBezTo>
                <a:cubicBezTo>
                  <a:pt x="4169911" y="771406"/>
                  <a:pt x="4203963" y="768860"/>
                  <a:pt x="4238013" y="769091"/>
                </a:cubicBezTo>
                <a:cubicBezTo>
                  <a:pt x="4242678" y="770248"/>
                  <a:pt x="4247342" y="770480"/>
                  <a:pt x="4252007" y="769091"/>
                </a:cubicBezTo>
                <a:cubicBezTo>
                  <a:pt x="4317310" y="770480"/>
                  <a:pt x="4383079" y="770480"/>
                  <a:pt x="4448848" y="768860"/>
                </a:cubicBezTo>
                <a:cubicBezTo>
                  <a:pt x="4469372" y="774183"/>
                  <a:pt x="4492228" y="767934"/>
                  <a:pt x="4512752" y="772794"/>
                </a:cubicBezTo>
                <a:cubicBezTo>
                  <a:pt x="4535143" y="768628"/>
                  <a:pt x="4551001" y="775803"/>
                  <a:pt x="4568260" y="780431"/>
                </a:cubicBezTo>
                <a:lnTo>
                  <a:pt x="4574790" y="780431"/>
                </a:lnTo>
                <a:cubicBezTo>
                  <a:pt x="4580387" y="778117"/>
                  <a:pt x="4585519" y="775571"/>
                  <a:pt x="4590649" y="773257"/>
                </a:cubicBezTo>
                <a:lnTo>
                  <a:pt x="4590184" y="773257"/>
                </a:lnTo>
                <a:cubicBezTo>
                  <a:pt x="4592516" y="771868"/>
                  <a:pt x="4595781" y="771868"/>
                  <a:pt x="4598579" y="773026"/>
                </a:cubicBezTo>
                <a:cubicBezTo>
                  <a:pt x="4605110" y="777886"/>
                  <a:pt x="4617237" y="773488"/>
                  <a:pt x="4624700" y="776960"/>
                </a:cubicBezTo>
                <a:cubicBezTo>
                  <a:pt x="4627499" y="776960"/>
                  <a:pt x="4630764" y="777191"/>
                  <a:pt x="4633563" y="777191"/>
                </a:cubicBezTo>
                <a:cubicBezTo>
                  <a:pt x="4635429" y="776266"/>
                  <a:pt x="4637761" y="775571"/>
                  <a:pt x="4640560" y="775340"/>
                </a:cubicBezTo>
                <a:cubicBezTo>
                  <a:pt x="4640560" y="774414"/>
                  <a:pt x="4641026" y="773488"/>
                  <a:pt x="4642426" y="772794"/>
                </a:cubicBezTo>
                <a:lnTo>
                  <a:pt x="4670412" y="773488"/>
                </a:lnTo>
                <a:lnTo>
                  <a:pt x="4683473" y="773488"/>
                </a:lnTo>
                <a:cubicBezTo>
                  <a:pt x="4684872" y="775108"/>
                  <a:pt x="4688138" y="776034"/>
                  <a:pt x="4690470" y="777423"/>
                </a:cubicBezTo>
                <a:cubicBezTo>
                  <a:pt x="4691869" y="777423"/>
                  <a:pt x="4692802" y="777191"/>
                  <a:pt x="4694201" y="777191"/>
                </a:cubicBezTo>
                <a:cubicBezTo>
                  <a:pt x="4701198" y="776497"/>
                  <a:pt x="4707262" y="774877"/>
                  <a:pt x="4713326" y="773026"/>
                </a:cubicBezTo>
                <a:lnTo>
                  <a:pt x="4738048" y="773026"/>
                </a:lnTo>
                <a:cubicBezTo>
                  <a:pt x="4746910" y="775803"/>
                  <a:pt x="4759038" y="775571"/>
                  <a:pt x="4766501" y="779737"/>
                </a:cubicBezTo>
                <a:cubicBezTo>
                  <a:pt x="4767901" y="779968"/>
                  <a:pt x="4768833" y="780431"/>
                  <a:pt x="4769766" y="780894"/>
                </a:cubicBezTo>
                <a:cubicBezTo>
                  <a:pt x="4770699" y="780894"/>
                  <a:pt x="4771632" y="780663"/>
                  <a:pt x="4772565" y="780663"/>
                </a:cubicBezTo>
                <a:cubicBezTo>
                  <a:pt x="4772565" y="779506"/>
                  <a:pt x="4773031" y="778348"/>
                  <a:pt x="4773498" y="777191"/>
                </a:cubicBezTo>
                <a:cubicBezTo>
                  <a:pt x="4777229" y="778811"/>
                  <a:pt x="4781427" y="780200"/>
                  <a:pt x="4785159" y="781820"/>
                </a:cubicBezTo>
                <a:lnTo>
                  <a:pt x="4782827" y="782051"/>
                </a:lnTo>
                <a:lnTo>
                  <a:pt x="4780494" y="781820"/>
                </a:lnTo>
                <a:cubicBezTo>
                  <a:pt x="4781427" y="782977"/>
                  <a:pt x="4782360" y="783903"/>
                  <a:pt x="4783293" y="784828"/>
                </a:cubicBezTo>
                <a:lnTo>
                  <a:pt x="4786092" y="784134"/>
                </a:lnTo>
                <a:cubicBezTo>
                  <a:pt x="4789823" y="784134"/>
                  <a:pt x="4793089" y="784134"/>
                  <a:pt x="4796820" y="784366"/>
                </a:cubicBezTo>
                <a:cubicBezTo>
                  <a:pt x="4803350" y="785060"/>
                  <a:pt x="4810347" y="785523"/>
                  <a:pt x="4816877" y="785986"/>
                </a:cubicBezTo>
                <a:cubicBezTo>
                  <a:pt x="4822941" y="785986"/>
                  <a:pt x="4828539" y="785754"/>
                  <a:pt x="4834603" y="785754"/>
                </a:cubicBezTo>
                <a:cubicBezTo>
                  <a:pt x="4835069" y="783208"/>
                  <a:pt x="4836002" y="780431"/>
                  <a:pt x="4836468" y="777886"/>
                </a:cubicBezTo>
                <a:cubicBezTo>
                  <a:pt x="4842066" y="779274"/>
                  <a:pt x="4858858" y="772331"/>
                  <a:pt x="4852328" y="782977"/>
                </a:cubicBezTo>
                <a:cubicBezTo>
                  <a:pt x="4850462" y="783208"/>
                  <a:pt x="4849062" y="783671"/>
                  <a:pt x="4847663" y="784366"/>
                </a:cubicBezTo>
                <a:cubicBezTo>
                  <a:pt x="4849063" y="784366"/>
                  <a:pt x="4850928" y="784597"/>
                  <a:pt x="4852328" y="785060"/>
                </a:cubicBezTo>
                <a:cubicBezTo>
                  <a:pt x="4870986" y="786448"/>
                  <a:pt x="4879848" y="799408"/>
                  <a:pt x="4903171" y="795011"/>
                </a:cubicBezTo>
                <a:lnTo>
                  <a:pt x="4906436" y="796168"/>
                </a:lnTo>
                <a:lnTo>
                  <a:pt x="4905036" y="797557"/>
                </a:lnTo>
                <a:cubicBezTo>
                  <a:pt x="4907835" y="797325"/>
                  <a:pt x="4910635" y="797325"/>
                  <a:pt x="4912967" y="798020"/>
                </a:cubicBezTo>
                <a:cubicBezTo>
                  <a:pt x="4921828" y="799177"/>
                  <a:pt x="4931158" y="799177"/>
                  <a:pt x="4940021" y="797788"/>
                </a:cubicBezTo>
                <a:cubicBezTo>
                  <a:pt x="4943752" y="797325"/>
                  <a:pt x="4946550" y="797557"/>
                  <a:pt x="4948883" y="798714"/>
                </a:cubicBezTo>
                <a:cubicBezTo>
                  <a:pt x="4951215" y="797325"/>
                  <a:pt x="4953547" y="797325"/>
                  <a:pt x="4956812" y="798483"/>
                </a:cubicBezTo>
                <a:cubicBezTo>
                  <a:pt x="4962876" y="799640"/>
                  <a:pt x="4968941" y="799640"/>
                  <a:pt x="4975005" y="798020"/>
                </a:cubicBezTo>
                <a:cubicBezTo>
                  <a:pt x="4977803" y="797325"/>
                  <a:pt x="4980602" y="796168"/>
                  <a:pt x="4982934" y="794780"/>
                </a:cubicBezTo>
                <a:lnTo>
                  <a:pt x="4991797" y="794780"/>
                </a:lnTo>
                <a:cubicBezTo>
                  <a:pt x="4994129" y="796168"/>
                  <a:pt x="4997394" y="797557"/>
                  <a:pt x="5000660" y="798946"/>
                </a:cubicBezTo>
                <a:cubicBezTo>
                  <a:pt x="5005324" y="804268"/>
                  <a:pt x="4996461" y="805425"/>
                  <a:pt x="4987599" y="802880"/>
                </a:cubicBezTo>
                <a:cubicBezTo>
                  <a:pt x="4964276" y="802880"/>
                  <a:pt x="4941420" y="802648"/>
                  <a:pt x="4918563" y="802648"/>
                </a:cubicBezTo>
                <a:cubicBezTo>
                  <a:pt x="4831337" y="805194"/>
                  <a:pt x="4744578" y="803806"/>
                  <a:pt x="4657352" y="803574"/>
                </a:cubicBezTo>
                <a:cubicBezTo>
                  <a:pt x="4526745" y="803343"/>
                  <a:pt x="4396139" y="802417"/>
                  <a:pt x="4265534" y="801954"/>
                </a:cubicBezTo>
                <a:cubicBezTo>
                  <a:pt x="4254339" y="801954"/>
                  <a:pt x="4242678" y="802648"/>
                  <a:pt x="4231017" y="802880"/>
                </a:cubicBezTo>
                <a:cubicBezTo>
                  <a:pt x="4228218" y="802648"/>
                  <a:pt x="4226819" y="801954"/>
                  <a:pt x="4226818" y="801028"/>
                </a:cubicBezTo>
                <a:cubicBezTo>
                  <a:pt x="4182506" y="801028"/>
                  <a:pt x="4138192" y="800797"/>
                  <a:pt x="4093879" y="801260"/>
                </a:cubicBezTo>
                <a:cubicBezTo>
                  <a:pt x="4081285" y="801491"/>
                  <a:pt x="4063560" y="797325"/>
                  <a:pt x="4058429" y="807971"/>
                </a:cubicBezTo>
                <a:lnTo>
                  <a:pt x="4058429" y="808897"/>
                </a:lnTo>
                <a:cubicBezTo>
                  <a:pt x="4059362" y="809128"/>
                  <a:pt x="4060295" y="809128"/>
                  <a:pt x="4061228" y="809360"/>
                </a:cubicBezTo>
                <a:cubicBezTo>
                  <a:pt x="4060295" y="810517"/>
                  <a:pt x="4061228" y="811443"/>
                  <a:pt x="4063560" y="812137"/>
                </a:cubicBezTo>
                <a:cubicBezTo>
                  <a:pt x="4067758" y="814914"/>
                  <a:pt x="4066826" y="818617"/>
                  <a:pt x="4071490" y="821163"/>
                </a:cubicBezTo>
                <a:cubicBezTo>
                  <a:pt x="4077087" y="823014"/>
                  <a:pt x="4083151" y="823014"/>
                  <a:pt x="4088748" y="821163"/>
                </a:cubicBezTo>
                <a:cubicBezTo>
                  <a:pt x="4097145" y="817691"/>
                  <a:pt x="4106007" y="818385"/>
                  <a:pt x="4114870" y="820700"/>
                </a:cubicBezTo>
                <a:lnTo>
                  <a:pt x="4123732" y="820700"/>
                </a:lnTo>
                <a:cubicBezTo>
                  <a:pt x="4128397" y="819080"/>
                  <a:pt x="4133062" y="818617"/>
                  <a:pt x="4137726" y="820005"/>
                </a:cubicBezTo>
                <a:cubicBezTo>
                  <a:pt x="4147521" y="817923"/>
                  <a:pt x="4159182" y="820237"/>
                  <a:pt x="4168046" y="816765"/>
                </a:cubicBezTo>
                <a:cubicBezTo>
                  <a:pt x="4173176" y="816997"/>
                  <a:pt x="4177841" y="816997"/>
                  <a:pt x="4182972" y="816997"/>
                </a:cubicBezTo>
                <a:cubicBezTo>
                  <a:pt x="4188569" y="818848"/>
                  <a:pt x="4196966" y="818154"/>
                  <a:pt x="4201164" y="821394"/>
                </a:cubicBezTo>
                <a:cubicBezTo>
                  <a:pt x="4204895" y="822320"/>
                  <a:pt x="4207694" y="823940"/>
                  <a:pt x="4210959" y="825097"/>
                </a:cubicBezTo>
                <a:lnTo>
                  <a:pt x="4210026" y="825791"/>
                </a:lnTo>
                <a:cubicBezTo>
                  <a:pt x="4213291" y="825097"/>
                  <a:pt x="4217023" y="824634"/>
                  <a:pt x="4220288" y="823940"/>
                </a:cubicBezTo>
                <a:cubicBezTo>
                  <a:pt x="4221687" y="823940"/>
                  <a:pt x="4223553" y="823708"/>
                  <a:pt x="4224953" y="823477"/>
                </a:cubicBezTo>
                <a:cubicBezTo>
                  <a:pt x="4225419" y="823708"/>
                  <a:pt x="4225886" y="823708"/>
                  <a:pt x="4226352" y="823708"/>
                </a:cubicBezTo>
                <a:cubicBezTo>
                  <a:pt x="4226352" y="822551"/>
                  <a:pt x="4227285" y="821857"/>
                  <a:pt x="4229151" y="821163"/>
                </a:cubicBezTo>
                <a:cubicBezTo>
                  <a:pt x="4234748" y="820931"/>
                  <a:pt x="4240812" y="820931"/>
                  <a:pt x="4246410" y="820931"/>
                </a:cubicBezTo>
                <a:cubicBezTo>
                  <a:pt x="4248275" y="821857"/>
                  <a:pt x="4249208" y="823014"/>
                  <a:pt x="4248742" y="824171"/>
                </a:cubicBezTo>
                <a:cubicBezTo>
                  <a:pt x="4248275" y="824403"/>
                  <a:pt x="4248275" y="824403"/>
                  <a:pt x="4248275" y="824634"/>
                </a:cubicBezTo>
                <a:lnTo>
                  <a:pt x="4248741" y="824634"/>
                </a:lnTo>
                <a:lnTo>
                  <a:pt x="4254339" y="823940"/>
                </a:lnTo>
                <a:cubicBezTo>
                  <a:pt x="4258071" y="823477"/>
                  <a:pt x="4260869" y="823940"/>
                  <a:pt x="4263668" y="825097"/>
                </a:cubicBezTo>
                <a:cubicBezTo>
                  <a:pt x="4266000" y="826485"/>
                  <a:pt x="4266933" y="827874"/>
                  <a:pt x="4266933" y="829494"/>
                </a:cubicBezTo>
                <a:lnTo>
                  <a:pt x="4279994" y="829494"/>
                </a:lnTo>
                <a:cubicBezTo>
                  <a:pt x="4282792" y="827180"/>
                  <a:pt x="4287457" y="826485"/>
                  <a:pt x="4292588" y="825791"/>
                </a:cubicBezTo>
                <a:cubicBezTo>
                  <a:pt x="4306115" y="825791"/>
                  <a:pt x="4319642" y="825560"/>
                  <a:pt x="4333169" y="825328"/>
                </a:cubicBezTo>
                <a:cubicBezTo>
                  <a:pt x="4334102" y="826485"/>
                  <a:pt x="4334102" y="827643"/>
                  <a:pt x="4333635" y="828800"/>
                </a:cubicBezTo>
                <a:lnTo>
                  <a:pt x="4334568" y="828800"/>
                </a:lnTo>
                <a:lnTo>
                  <a:pt x="4334102" y="829031"/>
                </a:lnTo>
                <a:cubicBezTo>
                  <a:pt x="4335967" y="828337"/>
                  <a:pt x="4338300" y="828337"/>
                  <a:pt x="4340166" y="828800"/>
                </a:cubicBezTo>
                <a:cubicBezTo>
                  <a:pt x="4340166" y="827411"/>
                  <a:pt x="4341099" y="826485"/>
                  <a:pt x="4342498" y="825328"/>
                </a:cubicBezTo>
                <a:cubicBezTo>
                  <a:pt x="4348095" y="825097"/>
                  <a:pt x="4354159" y="824865"/>
                  <a:pt x="4359756" y="824634"/>
                </a:cubicBezTo>
                <a:cubicBezTo>
                  <a:pt x="4365820" y="823014"/>
                  <a:pt x="4371418" y="822783"/>
                  <a:pt x="4377015" y="825097"/>
                </a:cubicBezTo>
                <a:cubicBezTo>
                  <a:pt x="4378881" y="826023"/>
                  <a:pt x="4381213" y="826254"/>
                  <a:pt x="4383546" y="825791"/>
                </a:cubicBezTo>
                <a:cubicBezTo>
                  <a:pt x="4387743" y="826254"/>
                  <a:pt x="4389609" y="827180"/>
                  <a:pt x="4388676" y="828105"/>
                </a:cubicBezTo>
                <a:cubicBezTo>
                  <a:pt x="4399405" y="827874"/>
                  <a:pt x="4409667" y="825791"/>
                  <a:pt x="4420395" y="825097"/>
                </a:cubicBezTo>
                <a:cubicBezTo>
                  <a:pt x="4432056" y="825097"/>
                  <a:pt x="4443251" y="825328"/>
                  <a:pt x="4454912" y="825560"/>
                </a:cubicBezTo>
                <a:cubicBezTo>
                  <a:pt x="4457711" y="825791"/>
                  <a:pt x="4459110" y="826485"/>
                  <a:pt x="4458643" y="827411"/>
                </a:cubicBezTo>
                <a:cubicBezTo>
                  <a:pt x="4458644" y="827643"/>
                  <a:pt x="4458177" y="827874"/>
                  <a:pt x="4458177" y="828105"/>
                </a:cubicBezTo>
                <a:cubicBezTo>
                  <a:pt x="4463308" y="827411"/>
                  <a:pt x="4469372" y="827643"/>
                  <a:pt x="4473103" y="825328"/>
                </a:cubicBezTo>
                <a:lnTo>
                  <a:pt x="4481500" y="825328"/>
                </a:lnTo>
                <a:cubicBezTo>
                  <a:pt x="4490362" y="828337"/>
                  <a:pt x="4499225" y="828568"/>
                  <a:pt x="4508087" y="825328"/>
                </a:cubicBezTo>
                <a:lnTo>
                  <a:pt x="4517416" y="825328"/>
                </a:lnTo>
                <a:cubicBezTo>
                  <a:pt x="4523946" y="829725"/>
                  <a:pt x="4536074" y="825791"/>
                  <a:pt x="4543071" y="829725"/>
                </a:cubicBezTo>
                <a:cubicBezTo>
                  <a:pt x="4544937" y="830420"/>
                  <a:pt x="4547269" y="830420"/>
                  <a:pt x="4549601" y="830188"/>
                </a:cubicBezTo>
                <a:cubicBezTo>
                  <a:pt x="4552400" y="830883"/>
                  <a:pt x="4553800" y="831808"/>
                  <a:pt x="4553800" y="832965"/>
                </a:cubicBezTo>
                <a:lnTo>
                  <a:pt x="4553800" y="833660"/>
                </a:lnTo>
                <a:cubicBezTo>
                  <a:pt x="4556599" y="833197"/>
                  <a:pt x="4558931" y="833891"/>
                  <a:pt x="4559864" y="835511"/>
                </a:cubicBezTo>
                <a:lnTo>
                  <a:pt x="4559397" y="837594"/>
                </a:lnTo>
                <a:cubicBezTo>
                  <a:pt x="4545870" y="840371"/>
                  <a:pt x="4531877" y="838751"/>
                  <a:pt x="4517883" y="838288"/>
                </a:cubicBezTo>
                <a:cubicBezTo>
                  <a:pt x="4508554" y="838751"/>
                  <a:pt x="4499691" y="839214"/>
                  <a:pt x="4490362" y="839677"/>
                </a:cubicBezTo>
                <a:cubicBezTo>
                  <a:pt x="4487097" y="840602"/>
                  <a:pt x="4483365" y="840834"/>
                  <a:pt x="4479634" y="840602"/>
                </a:cubicBezTo>
                <a:cubicBezTo>
                  <a:pt x="4475436" y="840140"/>
                  <a:pt x="4470771" y="839445"/>
                  <a:pt x="4466573" y="838751"/>
                </a:cubicBezTo>
                <a:lnTo>
                  <a:pt x="4456778" y="838751"/>
                </a:lnTo>
                <a:cubicBezTo>
                  <a:pt x="4456778" y="839214"/>
                  <a:pt x="4455845" y="839908"/>
                  <a:pt x="4454912" y="840371"/>
                </a:cubicBezTo>
                <a:cubicBezTo>
                  <a:pt x="4445583" y="843611"/>
                  <a:pt x="4434855" y="843148"/>
                  <a:pt x="4424593" y="842454"/>
                </a:cubicBezTo>
                <a:cubicBezTo>
                  <a:pt x="4421328" y="842223"/>
                  <a:pt x="4418529" y="841760"/>
                  <a:pt x="4415264" y="841297"/>
                </a:cubicBezTo>
                <a:cubicBezTo>
                  <a:pt x="4413865" y="841760"/>
                  <a:pt x="4412932" y="842223"/>
                  <a:pt x="4411532" y="842454"/>
                </a:cubicBezTo>
                <a:cubicBezTo>
                  <a:pt x="4407801" y="842917"/>
                  <a:pt x="4403603" y="843380"/>
                  <a:pt x="4399405" y="843611"/>
                </a:cubicBezTo>
                <a:cubicBezTo>
                  <a:pt x="4391475" y="844074"/>
                  <a:pt x="4383546" y="844305"/>
                  <a:pt x="4376082" y="844074"/>
                </a:cubicBezTo>
                <a:cubicBezTo>
                  <a:pt x="4378881" y="844537"/>
                  <a:pt x="4381680" y="845231"/>
                  <a:pt x="4384478" y="845925"/>
                </a:cubicBezTo>
                <a:cubicBezTo>
                  <a:pt x="4386344" y="846851"/>
                  <a:pt x="4387277" y="847545"/>
                  <a:pt x="4387743" y="848471"/>
                </a:cubicBezTo>
                <a:lnTo>
                  <a:pt x="4391008" y="848471"/>
                </a:lnTo>
                <a:cubicBezTo>
                  <a:pt x="4395207" y="846851"/>
                  <a:pt x="4400337" y="845694"/>
                  <a:pt x="4405469" y="844768"/>
                </a:cubicBezTo>
                <a:cubicBezTo>
                  <a:pt x="4414797" y="843380"/>
                  <a:pt x="4423660" y="843380"/>
                  <a:pt x="4432989" y="844305"/>
                </a:cubicBezTo>
                <a:cubicBezTo>
                  <a:pt x="4440919" y="845462"/>
                  <a:pt x="4449781" y="846157"/>
                  <a:pt x="4458177" y="844768"/>
                </a:cubicBezTo>
                <a:cubicBezTo>
                  <a:pt x="4461909" y="844305"/>
                  <a:pt x="4465174" y="844074"/>
                  <a:pt x="4468905" y="843842"/>
                </a:cubicBezTo>
                <a:cubicBezTo>
                  <a:pt x="4474969" y="843380"/>
                  <a:pt x="4480567" y="843611"/>
                  <a:pt x="4486164" y="844074"/>
                </a:cubicBezTo>
                <a:cubicBezTo>
                  <a:pt x="4490828" y="844768"/>
                  <a:pt x="4495027" y="845462"/>
                  <a:pt x="4497825" y="846851"/>
                </a:cubicBezTo>
                <a:cubicBezTo>
                  <a:pt x="4513685" y="845231"/>
                  <a:pt x="4529544" y="850091"/>
                  <a:pt x="4545403" y="848471"/>
                </a:cubicBezTo>
                <a:cubicBezTo>
                  <a:pt x="4555199" y="848471"/>
                  <a:pt x="4565462" y="848702"/>
                  <a:pt x="4575257" y="848702"/>
                </a:cubicBezTo>
                <a:cubicBezTo>
                  <a:pt x="4583187" y="853331"/>
                  <a:pt x="4595314" y="850322"/>
                  <a:pt x="4604643" y="852174"/>
                </a:cubicBezTo>
                <a:cubicBezTo>
                  <a:pt x="4620502" y="851942"/>
                  <a:pt x="4636362" y="851480"/>
                  <a:pt x="4652221" y="851248"/>
                </a:cubicBezTo>
                <a:cubicBezTo>
                  <a:pt x="4660151" y="851017"/>
                  <a:pt x="4666681" y="852174"/>
                  <a:pt x="4667147" y="856802"/>
                </a:cubicBezTo>
                <a:lnTo>
                  <a:pt x="4665748" y="857265"/>
                </a:lnTo>
                <a:cubicBezTo>
                  <a:pt x="4659684" y="858885"/>
                  <a:pt x="4654087" y="859117"/>
                  <a:pt x="4648023" y="857497"/>
                </a:cubicBezTo>
                <a:cubicBezTo>
                  <a:pt x="4636362" y="856340"/>
                  <a:pt x="4624701" y="856108"/>
                  <a:pt x="4613039" y="857728"/>
                </a:cubicBezTo>
                <a:cubicBezTo>
                  <a:pt x="4610240" y="857265"/>
                  <a:pt x="4607908" y="857034"/>
                  <a:pt x="4605110" y="856571"/>
                </a:cubicBezTo>
                <a:cubicBezTo>
                  <a:pt x="4604177" y="857497"/>
                  <a:pt x="4602777" y="858191"/>
                  <a:pt x="4600445" y="858654"/>
                </a:cubicBezTo>
                <a:cubicBezTo>
                  <a:pt x="4558931" y="859348"/>
                  <a:pt x="4517416" y="859348"/>
                  <a:pt x="4475902" y="858654"/>
                </a:cubicBezTo>
                <a:cubicBezTo>
                  <a:pt x="4474503" y="857728"/>
                  <a:pt x="4474036" y="856802"/>
                  <a:pt x="4473570" y="856108"/>
                </a:cubicBezTo>
                <a:lnTo>
                  <a:pt x="4472637" y="856571"/>
                </a:lnTo>
                <a:cubicBezTo>
                  <a:pt x="4470305" y="858654"/>
                  <a:pt x="4467506" y="859117"/>
                  <a:pt x="4463775" y="857960"/>
                </a:cubicBezTo>
                <a:cubicBezTo>
                  <a:pt x="4437187" y="857034"/>
                  <a:pt x="4411066" y="856340"/>
                  <a:pt x="4384478" y="858191"/>
                </a:cubicBezTo>
                <a:lnTo>
                  <a:pt x="4383546" y="857265"/>
                </a:lnTo>
                <a:lnTo>
                  <a:pt x="4385411" y="856571"/>
                </a:lnTo>
                <a:cubicBezTo>
                  <a:pt x="4362088" y="858422"/>
                  <a:pt x="4338299" y="858191"/>
                  <a:pt x="4314977" y="857034"/>
                </a:cubicBezTo>
                <a:cubicBezTo>
                  <a:pt x="4314044" y="857728"/>
                  <a:pt x="4311712" y="858422"/>
                  <a:pt x="4308913" y="859348"/>
                </a:cubicBezTo>
                <a:lnTo>
                  <a:pt x="3982429" y="861385"/>
                </a:lnTo>
                <a:lnTo>
                  <a:pt x="3979366" y="861026"/>
                </a:lnTo>
                <a:lnTo>
                  <a:pt x="3939606" y="861653"/>
                </a:lnTo>
                <a:lnTo>
                  <a:pt x="3938104" y="861662"/>
                </a:lnTo>
                <a:lnTo>
                  <a:pt x="3936220" y="861662"/>
                </a:lnTo>
                <a:lnTo>
                  <a:pt x="3938086" y="861662"/>
                </a:lnTo>
                <a:lnTo>
                  <a:pt x="3938104" y="861662"/>
                </a:lnTo>
                <a:lnTo>
                  <a:pt x="3939019" y="861662"/>
                </a:lnTo>
                <a:lnTo>
                  <a:pt x="3939606" y="861653"/>
                </a:lnTo>
                <a:lnTo>
                  <a:pt x="3982429" y="861385"/>
                </a:lnTo>
                <a:lnTo>
                  <a:pt x="4018314" y="865597"/>
                </a:lnTo>
                <a:cubicBezTo>
                  <a:pt x="4063560" y="867217"/>
                  <a:pt x="4108340" y="867448"/>
                  <a:pt x="4153585" y="866522"/>
                </a:cubicBezTo>
                <a:cubicBezTo>
                  <a:pt x="4161982" y="868084"/>
                  <a:pt x="4172214" y="869256"/>
                  <a:pt x="4170509" y="873162"/>
                </a:cubicBezTo>
                <a:lnTo>
                  <a:pt x="4164484" y="877959"/>
                </a:lnTo>
                <a:lnTo>
                  <a:pt x="4156909" y="881218"/>
                </a:lnTo>
                <a:cubicBezTo>
                  <a:pt x="4153353" y="881738"/>
                  <a:pt x="4149388" y="881912"/>
                  <a:pt x="4146122" y="882722"/>
                </a:cubicBezTo>
                <a:lnTo>
                  <a:pt x="4142857" y="882259"/>
                </a:lnTo>
                <a:lnTo>
                  <a:pt x="4140524" y="883417"/>
                </a:lnTo>
                <a:cubicBezTo>
                  <a:pt x="4134460" y="887119"/>
                  <a:pt x="4126064" y="885268"/>
                  <a:pt x="4120002" y="885499"/>
                </a:cubicBezTo>
                <a:cubicBezTo>
                  <a:pt x="4132595" y="886425"/>
                  <a:pt x="4145189" y="889897"/>
                  <a:pt x="4158249" y="891748"/>
                </a:cubicBezTo>
                <a:cubicBezTo>
                  <a:pt x="4165714" y="893368"/>
                  <a:pt x="4172710" y="893831"/>
                  <a:pt x="4180640" y="892674"/>
                </a:cubicBezTo>
                <a:cubicBezTo>
                  <a:pt x="4185771" y="893599"/>
                  <a:pt x="4191368" y="893831"/>
                  <a:pt x="4196499" y="892674"/>
                </a:cubicBezTo>
                <a:cubicBezTo>
                  <a:pt x="4208160" y="893137"/>
                  <a:pt x="4220288" y="895219"/>
                  <a:pt x="4231949" y="892674"/>
                </a:cubicBezTo>
                <a:cubicBezTo>
                  <a:pt x="4240812" y="894062"/>
                  <a:pt x="4250141" y="894525"/>
                  <a:pt x="4259003" y="895682"/>
                </a:cubicBezTo>
                <a:cubicBezTo>
                  <a:pt x="4286057" y="892674"/>
                  <a:pt x="4313578" y="895451"/>
                  <a:pt x="4340632" y="894525"/>
                </a:cubicBezTo>
                <a:cubicBezTo>
                  <a:pt x="4344364" y="895219"/>
                  <a:pt x="4348095" y="895914"/>
                  <a:pt x="4352293" y="896377"/>
                </a:cubicBezTo>
                <a:cubicBezTo>
                  <a:pt x="4371884" y="893137"/>
                  <a:pt x="4391942" y="893599"/>
                  <a:pt x="4411532" y="896377"/>
                </a:cubicBezTo>
                <a:cubicBezTo>
                  <a:pt x="4413864" y="897071"/>
                  <a:pt x="4416663" y="897302"/>
                  <a:pt x="4419462" y="897302"/>
                </a:cubicBezTo>
                <a:cubicBezTo>
                  <a:pt x="4425059" y="897071"/>
                  <a:pt x="4430657" y="896839"/>
                  <a:pt x="4436254" y="896839"/>
                </a:cubicBezTo>
                <a:cubicBezTo>
                  <a:pt x="4437654" y="896839"/>
                  <a:pt x="4439519" y="896839"/>
                  <a:pt x="4441385" y="897071"/>
                </a:cubicBezTo>
                <a:cubicBezTo>
                  <a:pt x="4454912" y="894988"/>
                  <a:pt x="4467973" y="896839"/>
                  <a:pt x="4480567" y="901699"/>
                </a:cubicBezTo>
                <a:cubicBezTo>
                  <a:pt x="4480567" y="902857"/>
                  <a:pt x="4481033" y="904014"/>
                  <a:pt x="4481966" y="904939"/>
                </a:cubicBezTo>
                <a:cubicBezTo>
                  <a:pt x="4484765" y="905171"/>
                  <a:pt x="4487563" y="904939"/>
                  <a:pt x="4490362" y="904477"/>
                </a:cubicBezTo>
                <a:cubicBezTo>
                  <a:pt x="4494094" y="903551"/>
                  <a:pt x="4497359" y="903551"/>
                  <a:pt x="4501091" y="904245"/>
                </a:cubicBezTo>
                <a:cubicBezTo>
                  <a:pt x="4503889" y="904477"/>
                  <a:pt x="4506221" y="904477"/>
                  <a:pt x="4508554" y="904708"/>
                </a:cubicBezTo>
                <a:cubicBezTo>
                  <a:pt x="4511820" y="904014"/>
                  <a:pt x="4514617" y="902857"/>
                  <a:pt x="4516484" y="901005"/>
                </a:cubicBezTo>
                <a:lnTo>
                  <a:pt x="4524880" y="901005"/>
                </a:lnTo>
                <a:cubicBezTo>
                  <a:pt x="4527678" y="903319"/>
                  <a:pt x="4531409" y="904477"/>
                  <a:pt x="4535608" y="905171"/>
                </a:cubicBezTo>
                <a:lnTo>
                  <a:pt x="4545403" y="905171"/>
                </a:lnTo>
                <a:cubicBezTo>
                  <a:pt x="4547269" y="904939"/>
                  <a:pt x="4549136" y="904939"/>
                  <a:pt x="4551000" y="904939"/>
                </a:cubicBezTo>
                <a:lnTo>
                  <a:pt x="4559397" y="905634"/>
                </a:lnTo>
                <a:cubicBezTo>
                  <a:pt x="4564994" y="908179"/>
                  <a:pt x="4564994" y="910494"/>
                  <a:pt x="4558465" y="912808"/>
                </a:cubicBezTo>
                <a:cubicBezTo>
                  <a:pt x="4523481" y="913271"/>
                  <a:pt x="4488963" y="913965"/>
                  <a:pt x="4454446" y="914428"/>
                </a:cubicBezTo>
                <a:lnTo>
                  <a:pt x="4446049" y="913734"/>
                </a:lnTo>
                <a:cubicBezTo>
                  <a:pt x="4447915" y="912808"/>
                  <a:pt x="4450714" y="912345"/>
                  <a:pt x="4453513" y="912808"/>
                </a:cubicBezTo>
                <a:lnTo>
                  <a:pt x="4449315" y="911419"/>
                </a:lnTo>
                <a:cubicBezTo>
                  <a:pt x="4448848" y="912114"/>
                  <a:pt x="4447449" y="913039"/>
                  <a:pt x="4445583" y="913734"/>
                </a:cubicBezTo>
                <a:cubicBezTo>
                  <a:pt x="4390076" y="913965"/>
                  <a:pt x="4335035" y="914428"/>
                  <a:pt x="4279527" y="914659"/>
                </a:cubicBezTo>
                <a:cubicBezTo>
                  <a:pt x="4240345" y="915817"/>
                  <a:pt x="4201164" y="917668"/>
                  <a:pt x="4161982" y="914659"/>
                </a:cubicBezTo>
                <a:cubicBezTo>
                  <a:pt x="4155917" y="914891"/>
                  <a:pt x="4150321" y="915354"/>
                  <a:pt x="4144723" y="915817"/>
                </a:cubicBezTo>
                <a:cubicBezTo>
                  <a:pt x="4098544" y="916279"/>
                  <a:pt x="4052365" y="916048"/>
                  <a:pt x="4006187" y="916048"/>
                </a:cubicBezTo>
                <a:cubicBezTo>
                  <a:pt x="4001989" y="915817"/>
                  <a:pt x="3997791" y="916048"/>
                  <a:pt x="3993593" y="916742"/>
                </a:cubicBezTo>
                <a:cubicBezTo>
                  <a:pt x="3993593" y="917205"/>
                  <a:pt x="3992660" y="917899"/>
                  <a:pt x="3992194" y="918362"/>
                </a:cubicBezTo>
                <a:cubicBezTo>
                  <a:pt x="3986130" y="919751"/>
                  <a:pt x="3980532" y="920908"/>
                  <a:pt x="3991260" y="922991"/>
                </a:cubicBezTo>
                <a:lnTo>
                  <a:pt x="3991261" y="924611"/>
                </a:lnTo>
                <a:cubicBezTo>
                  <a:pt x="3992193" y="924611"/>
                  <a:pt x="3992660" y="924842"/>
                  <a:pt x="3993593" y="925074"/>
                </a:cubicBezTo>
                <a:cubicBezTo>
                  <a:pt x="3996858" y="925999"/>
                  <a:pt x="4000589" y="926462"/>
                  <a:pt x="4004321" y="926694"/>
                </a:cubicBezTo>
                <a:lnTo>
                  <a:pt x="4027177" y="926694"/>
                </a:lnTo>
                <a:cubicBezTo>
                  <a:pt x="4028110" y="927851"/>
                  <a:pt x="4029043" y="929008"/>
                  <a:pt x="4028576" y="930165"/>
                </a:cubicBezTo>
                <a:cubicBezTo>
                  <a:pt x="4030909" y="929008"/>
                  <a:pt x="4033241" y="928082"/>
                  <a:pt x="4035573" y="926925"/>
                </a:cubicBezTo>
                <a:cubicBezTo>
                  <a:pt x="4041637" y="927156"/>
                  <a:pt x="4047235" y="927156"/>
                  <a:pt x="4052832" y="927388"/>
                </a:cubicBezTo>
                <a:cubicBezTo>
                  <a:pt x="4057963" y="926925"/>
                  <a:pt x="4061694" y="928082"/>
                  <a:pt x="4063560" y="930628"/>
                </a:cubicBezTo>
                <a:cubicBezTo>
                  <a:pt x="4065426" y="930396"/>
                  <a:pt x="4066825" y="930628"/>
                  <a:pt x="4068691" y="930859"/>
                </a:cubicBezTo>
                <a:cubicBezTo>
                  <a:pt x="4071023" y="928776"/>
                  <a:pt x="4076155" y="928082"/>
                  <a:pt x="4080819" y="927388"/>
                </a:cubicBezTo>
                <a:lnTo>
                  <a:pt x="4131663" y="927388"/>
                </a:lnTo>
                <a:lnTo>
                  <a:pt x="4131196" y="925768"/>
                </a:lnTo>
                <a:cubicBezTo>
                  <a:pt x="4134460" y="925537"/>
                  <a:pt x="4137259" y="925537"/>
                  <a:pt x="4140059" y="925999"/>
                </a:cubicBezTo>
                <a:cubicBezTo>
                  <a:pt x="4145657" y="925999"/>
                  <a:pt x="4151720" y="926231"/>
                  <a:pt x="4157784" y="926231"/>
                </a:cubicBezTo>
                <a:cubicBezTo>
                  <a:pt x="4160582" y="925305"/>
                  <a:pt x="4163381" y="925305"/>
                  <a:pt x="4166179" y="925999"/>
                </a:cubicBezTo>
                <a:cubicBezTo>
                  <a:pt x="4169445" y="926694"/>
                  <a:pt x="4172243" y="927156"/>
                  <a:pt x="4175509" y="927619"/>
                </a:cubicBezTo>
                <a:lnTo>
                  <a:pt x="4217023" y="927619"/>
                </a:lnTo>
                <a:cubicBezTo>
                  <a:pt x="4217023" y="931091"/>
                  <a:pt x="4215623" y="933405"/>
                  <a:pt x="4213291" y="934562"/>
                </a:cubicBezTo>
                <a:cubicBezTo>
                  <a:pt x="4220288" y="934099"/>
                  <a:pt x="4226819" y="933868"/>
                  <a:pt x="4233815" y="934099"/>
                </a:cubicBezTo>
                <a:cubicBezTo>
                  <a:pt x="4230084" y="932942"/>
                  <a:pt x="4228218" y="930859"/>
                  <a:pt x="4228684" y="927156"/>
                </a:cubicBezTo>
                <a:cubicBezTo>
                  <a:pt x="4236614" y="927156"/>
                  <a:pt x="4244077" y="927388"/>
                  <a:pt x="4252007" y="927388"/>
                </a:cubicBezTo>
                <a:cubicBezTo>
                  <a:pt x="4255272" y="927851"/>
                  <a:pt x="4257138" y="929008"/>
                  <a:pt x="4257138" y="930628"/>
                </a:cubicBezTo>
                <a:cubicBezTo>
                  <a:pt x="4259003" y="930628"/>
                  <a:pt x="4261336" y="930859"/>
                  <a:pt x="4263202" y="931091"/>
                </a:cubicBezTo>
                <a:cubicBezTo>
                  <a:pt x="4262269" y="934099"/>
                  <a:pt x="4259470" y="935025"/>
                  <a:pt x="4255738" y="935256"/>
                </a:cubicBezTo>
                <a:cubicBezTo>
                  <a:pt x="4259470" y="935488"/>
                  <a:pt x="4263201" y="935951"/>
                  <a:pt x="4266933" y="936414"/>
                </a:cubicBezTo>
                <a:cubicBezTo>
                  <a:pt x="4271131" y="937339"/>
                  <a:pt x="4275795" y="938265"/>
                  <a:pt x="4279994" y="938959"/>
                </a:cubicBezTo>
                <a:cubicBezTo>
                  <a:pt x="4288390" y="939654"/>
                  <a:pt x="4297252" y="940116"/>
                  <a:pt x="4305649" y="940579"/>
                </a:cubicBezTo>
                <a:cubicBezTo>
                  <a:pt x="4338300" y="940116"/>
                  <a:pt x="4370485" y="939422"/>
                  <a:pt x="4403136" y="938959"/>
                </a:cubicBezTo>
                <a:cubicBezTo>
                  <a:pt x="4406401" y="937571"/>
                  <a:pt x="4409200" y="937802"/>
                  <a:pt x="4411532" y="939654"/>
                </a:cubicBezTo>
                <a:cubicBezTo>
                  <a:pt x="4413865" y="945902"/>
                  <a:pt x="4403603" y="944282"/>
                  <a:pt x="4398472" y="944282"/>
                </a:cubicBezTo>
                <a:cubicBezTo>
                  <a:pt x="4367686" y="944282"/>
                  <a:pt x="4336901" y="943819"/>
                  <a:pt x="4306115" y="943588"/>
                </a:cubicBezTo>
                <a:lnTo>
                  <a:pt x="4297719" y="944976"/>
                </a:lnTo>
                <a:cubicBezTo>
                  <a:pt x="4295387" y="946134"/>
                  <a:pt x="4292588" y="946134"/>
                  <a:pt x="4290255" y="945208"/>
                </a:cubicBezTo>
                <a:cubicBezTo>
                  <a:pt x="4290722" y="946134"/>
                  <a:pt x="4289789" y="947291"/>
                  <a:pt x="4287923" y="948448"/>
                </a:cubicBezTo>
                <a:cubicBezTo>
                  <a:pt x="4247342" y="948448"/>
                  <a:pt x="4207228" y="948679"/>
                  <a:pt x="4166646" y="948679"/>
                </a:cubicBezTo>
                <a:cubicBezTo>
                  <a:pt x="4165246" y="949605"/>
                  <a:pt x="4163846" y="950531"/>
                  <a:pt x="4162914" y="951456"/>
                </a:cubicBezTo>
                <a:cubicBezTo>
                  <a:pt x="4164314" y="951456"/>
                  <a:pt x="4165246" y="951688"/>
                  <a:pt x="4166646" y="952151"/>
                </a:cubicBezTo>
                <a:cubicBezTo>
                  <a:pt x="4163846" y="958862"/>
                  <a:pt x="4159650" y="959094"/>
                  <a:pt x="4140992" y="953771"/>
                </a:cubicBezTo>
                <a:cubicBezTo>
                  <a:pt x="4141924" y="952382"/>
                  <a:pt x="4143324" y="951919"/>
                  <a:pt x="4145189" y="951919"/>
                </a:cubicBezTo>
                <a:cubicBezTo>
                  <a:pt x="4143789" y="950994"/>
                  <a:pt x="4142391" y="949836"/>
                  <a:pt x="4140524" y="949142"/>
                </a:cubicBezTo>
                <a:cubicBezTo>
                  <a:pt x="4111138" y="948679"/>
                  <a:pt x="4081752" y="948448"/>
                  <a:pt x="4052365" y="947985"/>
                </a:cubicBezTo>
                <a:cubicBezTo>
                  <a:pt x="4038372" y="948448"/>
                  <a:pt x="4023912" y="948911"/>
                  <a:pt x="4009919" y="949374"/>
                </a:cubicBezTo>
                <a:cubicBezTo>
                  <a:pt x="4003388" y="951225"/>
                  <a:pt x="4005720" y="954928"/>
                  <a:pt x="4001989" y="957242"/>
                </a:cubicBezTo>
                <a:lnTo>
                  <a:pt x="4001522" y="957474"/>
                </a:lnTo>
                <a:cubicBezTo>
                  <a:pt x="3999657" y="958631"/>
                  <a:pt x="3997324" y="958862"/>
                  <a:pt x="3994526" y="958631"/>
                </a:cubicBezTo>
                <a:cubicBezTo>
                  <a:pt x="3995458" y="968582"/>
                  <a:pt x="4029043" y="957242"/>
                  <a:pt x="4025778" y="969971"/>
                </a:cubicBezTo>
                <a:cubicBezTo>
                  <a:pt x="3991260" y="970202"/>
                  <a:pt x="3956277" y="971822"/>
                  <a:pt x="3921759" y="969508"/>
                </a:cubicBezTo>
                <a:lnTo>
                  <a:pt x="3922692" y="970433"/>
                </a:lnTo>
                <a:cubicBezTo>
                  <a:pt x="3912897" y="973211"/>
                  <a:pt x="3902169" y="971591"/>
                  <a:pt x="3891907" y="972285"/>
                </a:cubicBezTo>
                <a:cubicBezTo>
                  <a:pt x="3890974" y="972516"/>
                  <a:pt x="3890508" y="972748"/>
                  <a:pt x="3889574" y="972748"/>
                </a:cubicBezTo>
                <a:cubicBezTo>
                  <a:pt x="3889108" y="973442"/>
                  <a:pt x="3888642" y="973905"/>
                  <a:pt x="3887709" y="974599"/>
                </a:cubicBezTo>
                <a:lnTo>
                  <a:pt x="3883511" y="974368"/>
                </a:lnTo>
                <a:lnTo>
                  <a:pt x="3880712" y="974368"/>
                </a:lnTo>
                <a:cubicBezTo>
                  <a:pt x="3879779" y="974599"/>
                  <a:pt x="3879313" y="974599"/>
                  <a:pt x="3878380" y="974831"/>
                </a:cubicBezTo>
                <a:cubicBezTo>
                  <a:pt x="3875115" y="976913"/>
                  <a:pt x="3876048" y="979691"/>
                  <a:pt x="3876047" y="982236"/>
                </a:cubicBezTo>
                <a:cubicBezTo>
                  <a:pt x="3879779" y="981773"/>
                  <a:pt x="3883511" y="982005"/>
                  <a:pt x="3887243" y="983393"/>
                </a:cubicBezTo>
                <a:cubicBezTo>
                  <a:pt x="3910098" y="988253"/>
                  <a:pt x="3934820" y="982468"/>
                  <a:pt x="3957676" y="986865"/>
                </a:cubicBezTo>
                <a:cubicBezTo>
                  <a:pt x="3959542" y="988022"/>
                  <a:pt x="3962341" y="988485"/>
                  <a:pt x="3965139" y="987791"/>
                </a:cubicBezTo>
                <a:cubicBezTo>
                  <a:pt x="3974935" y="990799"/>
                  <a:pt x="3984264" y="993808"/>
                  <a:pt x="3974935" y="1000519"/>
                </a:cubicBezTo>
                <a:cubicBezTo>
                  <a:pt x="3971670" y="1002139"/>
                  <a:pt x="3968405" y="1003759"/>
                  <a:pt x="3963740" y="1004453"/>
                </a:cubicBezTo>
                <a:lnTo>
                  <a:pt x="3960009" y="1004222"/>
                </a:lnTo>
                <a:lnTo>
                  <a:pt x="3957210" y="1005379"/>
                </a:lnTo>
                <a:cubicBezTo>
                  <a:pt x="3949280" y="1008388"/>
                  <a:pt x="3938085" y="1005610"/>
                  <a:pt x="3930156" y="1009082"/>
                </a:cubicBezTo>
                <a:lnTo>
                  <a:pt x="3904968" y="1009776"/>
                </a:lnTo>
                <a:cubicBezTo>
                  <a:pt x="3887709" y="1012322"/>
                  <a:pt x="3869984" y="1012322"/>
                  <a:pt x="3852725" y="1009776"/>
                </a:cubicBezTo>
                <a:cubicBezTo>
                  <a:pt x="3848060" y="1009545"/>
                  <a:pt x="3842930" y="1009082"/>
                  <a:pt x="3838265" y="1008850"/>
                </a:cubicBezTo>
                <a:cubicBezTo>
                  <a:pt x="3832668" y="1008156"/>
                  <a:pt x="3829403" y="1006536"/>
                  <a:pt x="3827071" y="1003990"/>
                </a:cubicBezTo>
                <a:cubicBezTo>
                  <a:pt x="3828003" y="1003065"/>
                  <a:pt x="3828003" y="1001908"/>
                  <a:pt x="3826604" y="1000982"/>
                </a:cubicBezTo>
                <a:cubicBezTo>
                  <a:pt x="3831269" y="994965"/>
                  <a:pt x="3840598" y="991262"/>
                  <a:pt x="3850859" y="988253"/>
                </a:cubicBezTo>
                <a:cubicBezTo>
                  <a:pt x="3849460" y="988253"/>
                  <a:pt x="3848061" y="988022"/>
                  <a:pt x="3846661" y="987791"/>
                </a:cubicBezTo>
                <a:cubicBezTo>
                  <a:pt x="3843396" y="989179"/>
                  <a:pt x="3839665" y="990336"/>
                  <a:pt x="3835000" y="990799"/>
                </a:cubicBezTo>
                <a:cubicBezTo>
                  <a:pt x="3804214" y="989873"/>
                  <a:pt x="3773428" y="988253"/>
                  <a:pt x="3742642" y="991725"/>
                </a:cubicBezTo>
                <a:cubicBezTo>
                  <a:pt x="3721187" y="988253"/>
                  <a:pt x="3699263" y="991262"/>
                  <a:pt x="3677805" y="992188"/>
                </a:cubicBezTo>
                <a:cubicBezTo>
                  <a:pt x="3673141" y="994039"/>
                  <a:pt x="3668477" y="995196"/>
                  <a:pt x="3663813" y="996122"/>
                </a:cubicBezTo>
                <a:cubicBezTo>
                  <a:pt x="3668477" y="996122"/>
                  <a:pt x="3673607" y="996585"/>
                  <a:pt x="3677806" y="995891"/>
                </a:cubicBezTo>
                <a:cubicBezTo>
                  <a:pt x="3682937" y="996353"/>
                  <a:pt x="3687601" y="996585"/>
                  <a:pt x="3692265" y="997048"/>
                </a:cubicBezTo>
                <a:cubicBezTo>
                  <a:pt x="3689000" y="999131"/>
                  <a:pt x="3686669" y="1002602"/>
                  <a:pt x="3682470" y="1003296"/>
                </a:cubicBezTo>
                <a:cubicBezTo>
                  <a:pt x="3681071" y="1003528"/>
                  <a:pt x="3680138" y="1003528"/>
                  <a:pt x="3679205" y="1003759"/>
                </a:cubicBezTo>
                <a:cubicBezTo>
                  <a:pt x="3696464" y="1004685"/>
                  <a:pt x="3713256" y="1006536"/>
                  <a:pt x="3730048" y="1008850"/>
                </a:cubicBezTo>
                <a:cubicBezTo>
                  <a:pt x="3746374" y="1010702"/>
                  <a:pt x="3762699" y="1010471"/>
                  <a:pt x="3779493" y="1009776"/>
                </a:cubicBezTo>
                <a:cubicBezTo>
                  <a:pt x="3789754" y="1013942"/>
                  <a:pt x="3806081" y="1007925"/>
                  <a:pt x="3814943" y="1014636"/>
                </a:cubicBezTo>
                <a:cubicBezTo>
                  <a:pt x="3822872" y="1016950"/>
                  <a:pt x="3822872" y="1019033"/>
                  <a:pt x="3814943" y="1021348"/>
                </a:cubicBezTo>
                <a:cubicBezTo>
                  <a:pt x="3807946" y="1025513"/>
                  <a:pt x="3800016" y="1029447"/>
                  <a:pt x="3801883" y="1035465"/>
                </a:cubicBezTo>
                <a:cubicBezTo>
                  <a:pt x="3803748" y="1035696"/>
                  <a:pt x="3805614" y="1035696"/>
                  <a:pt x="3807479" y="1035928"/>
                </a:cubicBezTo>
                <a:cubicBezTo>
                  <a:pt x="3807480" y="1036390"/>
                  <a:pt x="3807946" y="1037085"/>
                  <a:pt x="3807946" y="1037547"/>
                </a:cubicBezTo>
                <a:cubicBezTo>
                  <a:pt x="3811677" y="1037779"/>
                  <a:pt x="3814010" y="1038705"/>
                  <a:pt x="3815876" y="1040325"/>
                </a:cubicBezTo>
                <a:cubicBezTo>
                  <a:pt x="3819607" y="1041019"/>
                  <a:pt x="3822406" y="1042639"/>
                  <a:pt x="3825671" y="1043565"/>
                </a:cubicBezTo>
                <a:cubicBezTo>
                  <a:pt x="3862054" y="1046110"/>
                  <a:pt x="3898437" y="1044953"/>
                  <a:pt x="3934820" y="1044722"/>
                </a:cubicBezTo>
                <a:cubicBezTo>
                  <a:pt x="3950213" y="1048425"/>
                  <a:pt x="3967938" y="1044259"/>
                  <a:pt x="3982864" y="1048425"/>
                </a:cubicBezTo>
                <a:cubicBezTo>
                  <a:pt x="3985197" y="1049582"/>
                  <a:pt x="3987529" y="1049813"/>
                  <a:pt x="3990328" y="1048887"/>
                </a:cubicBezTo>
                <a:cubicBezTo>
                  <a:pt x="3998257" y="1052359"/>
                  <a:pt x="4009919" y="1049350"/>
                  <a:pt x="4017848" y="1053053"/>
                </a:cubicBezTo>
                <a:cubicBezTo>
                  <a:pt x="4021580" y="1062310"/>
                  <a:pt x="4003388" y="1058145"/>
                  <a:pt x="3997324" y="1061153"/>
                </a:cubicBezTo>
                <a:cubicBezTo>
                  <a:pt x="3988462" y="1060922"/>
                  <a:pt x="3979133" y="1058839"/>
                  <a:pt x="3973069" y="1063930"/>
                </a:cubicBezTo>
                <a:cubicBezTo>
                  <a:pt x="3969337" y="1070873"/>
                  <a:pt x="3954411" y="1066013"/>
                  <a:pt x="3947881" y="1070179"/>
                </a:cubicBezTo>
                <a:cubicBezTo>
                  <a:pt x="3942750" y="1072956"/>
                  <a:pt x="3934820" y="1072262"/>
                  <a:pt x="3929223" y="1074345"/>
                </a:cubicBezTo>
                <a:lnTo>
                  <a:pt x="3929689" y="1074113"/>
                </a:lnTo>
                <a:cubicBezTo>
                  <a:pt x="3925492" y="1077353"/>
                  <a:pt x="3917095" y="1076427"/>
                  <a:pt x="3912431" y="1078973"/>
                </a:cubicBezTo>
                <a:cubicBezTo>
                  <a:pt x="3906367" y="1081519"/>
                  <a:pt x="3898437" y="1081519"/>
                  <a:pt x="3891441" y="1082907"/>
                </a:cubicBezTo>
                <a:cubicBezTo>
                  <a:pt x="3886310" y="1081982"/>
                  <a:pt x="3881645" y="1082213"/>
                  <a:pt x="3877447" y="1084296"/>
                </a:cubicBezTo>
                <a:cubicBezTo>
                  <a:pt x="3874182" y="1085222"/>
                  <a:pt x="3870917" y="1086379"/>
                  <a:pt x="3868118" y="1087536"/>
                </a:cubicBezTo>
                <a:lnTo>
                  <a:pt x="3868584" y="1087304"/>
                </a:lnTo>
                <a:cubicBezTo>
                  <a:pt x="3855057" y="1092859"/>
                  <a:pt x="3836866" y="1087073"/>
                  <a:pt x="3822872" y="1091702"/>
                </a:cubicBezTo>
                <a:lnTo>
                  <a:pt x="3819607" y="1091007"/>
                </a:lnTo>
                <a:lnTo>
                  <a:pt x="3816342" y="1092164"/>
                </a:lnTo>
                <a:cubicBezTo>
                  <a:pt x="3813543" y="1094016"/>
                  <a:pt x="3809812" y="1095173"/>
                  <a:pt x="3805614" y="1096330"/>
                </a:cubicBezTo>
                <a:cubicBezTo>
                  <a:pt x="3807946" y="1097719"/>
                  <a:pt x="3809345" y="1099107"/>
                  <a:pt x="3807946" y="1101190"/>
                </a:cubicBezTo>
                <a:cubicBezTo>
                  <a:pt x="3806547" y="1101422"/>
                  <a:pt x="3804681" y="1101653"/>
                  <a:pt x="3803282" y="1101653"/>
                </a:cubicBezTo>
                <a:cubicBezTo>
                  <a:pt x="3805148" y="1102579"/>
                  <a:pt x="3806547" y="1103736"/>
                  <a:pt x="3807946" y="1104661"/>
                </a:cubicBezTo>
                <a:cubicBezTo>
                  <a:pt x="3814476" y="1105124"/>
                  <a:pt x="3820540" y="1105587"/>
                  <a:pt x="3827071" y="1106050"/>
                </a:cubicBezTo>
                <a:cubicBezTo>
                  <a:pt x="3837799" y="1105819"/>
                  <a:pt x="3848061" y="1105819"/>
                  <a:pt x="3858789" y="1105819"/>
                </a:cubicBezTo>
                <a:cubicBezTo>
                  <a:pt x="3874648" y="1112067"/>
                  <a:pt x="3890508" y="1109059"/>
                  <a:pt x="3906367" y="1106050"/>
                </a:cubicBezTo>
                <a:cubicBezTo>
                  <a:pt x="3917095" y="1105819"/>
                  <a:pt x="3928756" y="1108133"/>
                  <a:pt x="3939018" y="1104893"/>
                </a:cubicBezTo>
                <a:cubicBezTo>
                  <a:pt x="3946481" y="1101422"/>
                  <a:pt x="3958143" y="1104661"/>
                  <a:pt x="3965606" y="1100959"/>
                </a:cubicBezTo>
                <a:lnTo>
                  <a:pt x="3965140" y="1100959"/>
                </a:lnTo>
                <a:cubicBezTo>
                  <a:pt x="3975868" y="1096330"/>
                  <a:pt x="3990794" y="1100959"/>
                  <a:pt x="4001523" y="1096793"/>
                </a:cubicBezTo>
                <a:lnTo>
                  <a:pt x="4076621" y="1096793"/>
                </a:lnTo>
                <a:cubicBezTo>
                  <a:pt x="4090614" y="1101190"/>
                  <a:pt x="4107873" y="1096099"/>
                  <a:pt x="4121866" y="1100496"/>
                </a:cubicBezTo>
                <a:cubicBezTo>
                  <a:pt x="4126998" y="1100727"/>
                  <a:pt x="4131663" y="1100959"/>
                  <a:pt x="4136327" y="1101190"/>
                </a:cubicBezTo>
                <a:cubicBezTo>
                  <a:pt x="4157317" y="1105356"/>
                  <a:pt x="4179707" y="1100264"/>
                  <a:pt x="4200697" y="1104430"/>
                </a:cubicBezTo>
                <a:cubicBezTo>
                  <a:pt x="4205362" y="1105819"/>
                  <a:pt x="4210026" y="1106282"/>
                  <a:pt x="4215157" y="1105356"/>
                </a:cubicBezTo>
                <a:cubicBezTo>
                  <a:pt x="4224486" y="1107670"/>
                  <a:pt x="4235681" y="1105819"/>
                  <a:pt x="4244543" y="1108596"/>
                </a:cubicBezTo>
                <a:cubicBezTo>
                  <a:pt x="4254805" y="1110447"/>
                  <a:pt x="4265067" y="1110910"/>
                  <a:pt x="4275329" y="1109522"/>
                </a:cubicBezTo>
                <a:cubicBezTo>
                  <a:pt x="4299584" y="1114150"/>
                  <a:pt x="4325239" y="1108596"/>
                  <a:pt x="4349495" y="1113224"/>
                </a:cubicBezTo>
                <a:cubicBezTo>
                  <a:pt x="4359290" y="1114613"/>
                  <a:pt x="4369552" y="1115076"/>
                  <a:pt x="4379814" y="1113919"/>
                </a:cubicBezTo>
                <a:cubicBezTo>
                  <a:pt x="4395207" y="1117390"/>
                  <a:pt x="4412465" y="1113456"/>
                  <a:pt x="4427858" y="1117390"/>
                </a:cubicBezTo>
                <a:cubicBezTo>
                  <a:pt x="4432522" y="1117622"/>
                  <a:pt x="4436721" y="1118084"/>
                  <a:pt x="4441385" y="1118316"/>
                </a:cubicBezTo>
                <a:cubicBezTo>
                  <a:pt x="4446983" y="1118547"/>
                  <a:pt x="4450714" y="1120167"/>
                  <a:pt x="4454446" y="1121787"/>
                </a:cubicBezTo>
                <a:lnTo>
                  <a:pt x="4454912" y="1122019"/>
                </a:lnTo>
                <a:cubicBezTo>
                  <a:pt x="4469838" y="1128036"/>
                  <a:pt x="4473103" y="1133821"/>
                  <a:pt x="4453979" y="1138913"/>
                </a:cubicBezTo>
                <a:cubicBezTo>
                  <a:pt x="4447449" y="1143773"/>
                  <a:pt x="4434855" y="1140070"/>
                  <a:pt x="4427392" y="1143773"/>
                </a:cubicBezTo>
                <a:lnTo>
                  <a:pt x="4423193" y="1143310"/>
                </a:lnTo>
                <a:lnTo>
                  <a:pt x="4419462" y="1144467"/>
                </a:lnTo>
                <a:cubicBezTo>
                  <a:pt x="4410600" y="1147013"/>
                  <a:pt x="4399404" y="1145393"/>
                  <a:pt x="4390076" y="1147707"/>
                </a:cubicBezTo>
                <a:cubicBezTo>
                  <a:pt x="4382146" y="1147013"/>
                  <a:pt x="4374683" y="1147244"/>
                  <a:pt x="4367220" y="1148864"/>
                </a:cubicBezTo>
                <a:cubicBezTo>
                  <a:pt x="4349495" y="1152799"/>
                  <a:pt x="4329904" y="1148170"/>
                  <a:pt x="4312179" y="1152336"/>
                </a:cubicBezTo>
                <a:cubicBezTo>
                  <a:pt x="4295853" y="1151410"/>
                  <a:pt x="4279061" y="1151179"/>
                  <a:pt x="4262735" y="1153261"/>
                </a:cubicBezTo>
                <a:cubicBezTo>
                  <a:pt x="4255738" y="1154881"/>
                  <a:pt x="4248275" y="1155576"/>
                  <a:pt x="4240812" y="1156501"/>
                </a:cubicBezTo>
                <a:cubicBezTo>
                  <a:pt x="4224486" y="1155344"/>
                  <a:pt x="4208627" y="1155576"/>
                  <a:pt x="4192768" y="1157427"/>
                </a:cubicBezTo>
                <a:cubicBezTo>
                  <a:pt x="4177841" y="1160899"/>
                  <a:pt x="4160582" y="1157196"/>
                  <a:pt x="4145656" y="1160667"/>
                </a:cubicBezTo>
                <a:cubicBezTo>
                  <a:pt x="4140525" y="1159741"/>
                  <a:pt x="4135860" y="1159973"/>
                  <a:pt x="4131663" y="1161824"/>
                </a:cubicBezTo>
                <a:cubicBezTo>
                  <a:pt x="4128397" y="1162981"/>
                  <a:pt x="4125598" y="1164138"/>
                  <a:pt x="4122334" y="1165296"/>
                </a:cubicBezTo>
                <a:cubicBezTo>
                  <a:pt x="4119068" y="1167147"/>
                  <a:pt x="4120002" y="1168999"/>
                  <a:pt x="4121866" y="1171081"/>
                </a:cubicBezTo>
                <a:lnTo>
                  <a:pt x="4121867" y="1172701"/>
                </a:lnTo>
                <a:cubicBezTo>
                  <a:pt x="4120467" y="1175016"/>
                  <a:pt x="4117202" y="1176867"/>
                  <a:pt x="4112537" y="1178024"/>
                </a:cubicBezTo>
                <a:lnTo>
                  <a:pt x="4096678" y="1178024"/>
                </a:lnTo>
                <a:cubicBezTo>
                  <a:pt x="4091081" y="1178256"/>
                  <a:pt x="4090614" y="1181264"/>
                  <a:pt x="4086416" y="1182421"/>
                </a:cubicBezTo>
                <a:cubicBezTo>
                  <a:pt x="4084084" y="1184041"/>
                  <a:pt x="4082218" y="1185661"/>
                  <a:pt x="4079886" y="1187050"/>
                </a:cubicBezTo>
                <a:cubicBezTo>
                  <a:pt x="4077087" y="1187513"/>
                  <a:pt x="4076154" y="1188438"/>
                  <a:pt x="4077554" y="1189827"/>
                </a:cubicBezTo>
                <a:cubicBezTo>
                  <a:pt x="4076155" y="1191910"/>
                  <a:pt x="4074289" y="1193993"/>
                  <a:pt x="4078487" y="1195844"/>
                </a:cubicBezTo>
                <a:lnTo>
                  <a:pt x="4078020" y="1195844"/>
                </a:lnTo>
                <a:cubicBezTo>
                  <a:pt x="4080819" y="1197233"/>
                  <a:pt x="4084084" y="1198390"/>
                  <a:pt x="4087816" y="1199316"/>
                </a:cubicBezTo>
                <a:lnTo>
                  <a:pt x="4086882" y="1200241"/>
                </a:lnTo>
                <a:cubicBezTo>
                  <a:pt x="4093413" y="1200241"/>
                  <a:pt x="4099477" y="1200010"/>
                  <a:pt x="4105541" y="1200010"/>
                </a:cubicBezTo>
                <a:cubicBezTo>
                  <a:pt x="4108339" y="1201630"/>
                  <a:pt x="4111138" y="1203018"/>
                  <a:pt x="4113937" y="1204407"/>
                </a:cubicBezTo>
                <a:cubicBezTo>
                  <a:pt x="4108806" y="1211118"/>
                  <a:pt x="4095278" y="1206953"/>
                  <a:pt x="4087349" y="1209730"/>
                </a:cubicBezTo>
                <a:cubicBezTo>
                  <a:pt x="4084084" y="1210424"/>
                  <a:pt x="4081285" y="1210193"/>
                  <a:pt x="4078487" y="1209498"/>
                </a:cubicBezTo>
                <a:lnTo>
                  <a:pt x="4077554" y="1209267"/>
                </a:lnTo>
                <a:lnTo>
                  <a:pt x="4075221" y="1207647"/>
                </a:lnTo>
                <a:lnTo>
                  <a:pt x="4076154" y="1206721"/>
                </a:lnTo>
                <a:cubicBezTo>
                  <a:pt x="4064026" y="1206721"/>
                  <a:pt x="4051433" y="1206258"/>
                  <a:pt x="4039771" y="1208341"/>
                </a:cubicBezTo>
                <a:cubicBezTo>
                  <a:pt x="4032308" y="1207184"/>
                  <a:pt x="4024845" y="1207878"/>
                  <a:pt x="4017848" y="1209267"/>
                </a:cubicBezTo>
                <a:cubicBezTo>
                  <a:pt x="4005720" y="1212738"/>
                  <a:pt x="3991261" y="1209730"/>
                  <a:pt x="3978667" y="1212738"/>
                </a:cubicBezTo>
                <a:cubicBezTo>
                  <a:pt x="3974469" y="1213201"/>
                  <a:pt x="3969804" y="1213433"/>
                  <a:pt x="3965606" y="1213664"/>
                </a:cubicBezTo>
                <a:cubicBezTo>
                  <a:pt x="3954877" y="1217830"/>
                  <a:pt x="3940418" y="1213201"/>
                  <a:pt x="3929689" y="1217598"/>
                </a:cubicBezTo>
                <a:lnTo>
                  <a:pt x="3925491" y="1217135"/>
                </a:lnTo>
                <a:lnTo>
                  <a:pt x="3921759" y="1218061"/>
                </a:lnTo>
                <a:cubicBezTo>
                  <a:pt x="3910565" y="1221995"/>
                  <a:pt x="3896105" y="1218061"/>
                  <a:pt x="3884444" y="1221764"/>
                </a:cubicBezTo>
                <a:cubicBezTo>
                  <a:pt x="3879313" y="1222227"/>
                  <a:pt x="3874648" y="1222458"/>
                  <a:pt x="3869518" y="1222690"/>
                </a:cubicBezTo>
                <a:cubicBezTo>
                  <a:pt x="3867651" y="1223615"/>
                  <a:pt x="3866719" y="1224541"/>
                  <a:pt x="3867185" y="1225467"/>
                </a:cubicBezTo>
                <a:cubicBezTo>
                  <a:pt x="3867652" y="1226624"/>
                  <a:pt x="3868584" y="1227087"/>
                  <a:pt x="3869051" y="1227087"/>
                </a:cubicBezTo>
                <a:cubicBezTo>
                  <a:pt x="3872783" y="1227781"/>
                  <a:pt x="3875581" y="1229632"/>
                  <a:pt x="3878380" y="1231021"/>
                </a:cubicBezTo>
                <a:cubicBezTo>
                  <a:pt x="3882112" y="1232641"/>
                  <a:pt x="3885377" y="1234493"/>
                  <a:pt x="3886309" y="1237038"/>
                </a:cubicBezTo>
                <a:cubicBezTo>
                  <a:pt x="3885376" y="1238658"/>
                  <a:pt x="3886776" y="1239584"/>
                  <a:pt x="3890041" y="1239815"/>
                </a:cubicBezTo>
                <a:cubicBezTo>
                  <a:pt x="3896105" y="1249304"/>
                  <a:pt x="3886776" y="1254164"/>
                  <a:pt x="3870450" y="1257172"/>
                </a:cubicBezTo>
                <a:lnTo>
                  <a:pt x="3869984" y="1257172"/>
                </a:lnTo>
                <a:cubicBezTo>
                  <a:pt x="3862521" y="1260644"/>
                  <a:pt x="3850393" y="1257404"/>
                  <a:pt x="3843396" y="1261338"/>
                </a:cubicBezTo>
                <a:cubicBezTo>
                  <a:pt x="3834067" y="1264578"/>
                  <a:pt x="3822406" y="1262727"/>
                  <a:pt x="3812611" y="1265041"/>
                </a:cubicBezTo>
                <a:cubicBezTo>
                  <a:pt x="3809812" y="1263190"/>
                  <a:pt x="3807480" y="1263190"/>
                  <a:pt x="3804681" y="1265041"/>
                </a:cubicBezTo>
                <a:cubicBezTo>
                  <a:pt x="3796751" y="1263884"/>
                  <a:pt x="3788355" y="1262264"/>
                  <a:pt x="3780425" y="1265041"/>
                </a:cubicBezTo>
                <a:cubicBezTo>
                  <a:pt x="3772028" y="1265272"/>
                  <a:pt x="3764099" y="1265504"/>
                  <a:pt x="3756170" y="1265735"/>
                </a:cubicBezTo>
                <a:cubicBezTo>
                  <a:pt x="3706726" y="1268512"/>
                  <a:pt x="3657282" y="1268744"/>
                  <a:pt x="3607838" y="1265735"/>
                </a:cubicBezTo>
                <a:cubicBezTo>
                  <a:pt x="3578919" y="1264115"/>
                  <a:pt x="3549532" y="1263884"/>
                  <a:pt x="3520612" y="1265735"/>
                </a:cubicBezTo>
                <a:cubicBezTo>
                  <a:pt x="3518747" y="1266661"/>
                  <a:pt x="3517814" y="1267587"/>
                  <a:pt x="3518281" y="1268744"/>
                </a:cubicBezTo>
                <a:cubicBezTo>
                  <a:pt x="3518746" y="1269670"/>
                  <a:pt x="3519213" y="1270364"/>
                  <a:pt x="3519680" y="1270364"/>
                </a:cubicBezTo>
                <a:cubicBezTo>
                  <a:pt x="3525277" y="1272215"/>
                  <a:pt x="3533674" y="1271521"/>
                  <a:pt x="3537405" y="1274992"/>
                </a:cubicBezTo>
                <a:lnTo>
                  <a:pt x="3555223" y="1278846"/>
                </a:lnTo>
                <a:lnTo>
                  <a:pt x="3558999" y="1284886"/>
                </a:lnTo>
                <a:cubicBezTo>
                  <a:pt x="3558278" y="1289963"/>
                  <a:pt x="3545684" y="1292176"/>
                  <a:pt x="3538337" y="1295821"/>
                </a:cubicBezTo>
                <a:cubicBezTo>
                  <a:pt x="3534606" y="1297672"/>
                  <a:pt x="3531341" y="1299292"/>
                  <a:pt x="3525744" y="1299524"/>
                </a:cubicBezTo>
                <a:lnTo>
                  <a:pt x="3522478" y="1299292"/>
                </a:lnTo>
                <a:lnTo>
                  <a:pt x="3520613" y="1300681"/>
                </a:lnTo>
                <a:cubicBezTo>
                  <a:pt x="3515015" y="1302764"/>
                  <a:pt x="3507085" y="1302301"/>
                  <a:pt x="3501488" y="1304384"/>
                </a:cubicBezTo>
                <a:lnTo>
                  <a:pt x="3497757" y="1304152"/>
                </a:lnTo>
                <a:lnTo>
                  <a:pt x="3494492" y="1305309"/>
                </a:lnTo>
                <a:cubicBezTo>
                  <a:pt x="3486096" y="1308087"/>
                  <a:pt x="3474900" y="1305541"/>
                  <a:pt x="3466971" y="1308781"/>
                </a:cubicBezTo>
                <a:lnTo>
                  <a:pt x="3463239" y="1308318"/>
                </a:lnTo>
                <a:lnTo>
                  <a:pt x="3459974" y="1309244"/>
                </a:lnTo>
                <a:cubicBezTo>
                  <a:pt x="3448313" y="1313178"/>
                  <a:pt x="3433387" y="1309475"/>
                  <a:pt x="3421725" y="1312946"/>
                </a:cubicBezTo>
                <a:cubicBezTo>
                  <a:pt x="3417061" y="1313178"/>
                  <a:pt x="3411930" y="1313641"/>
                  <a:pt x="3407265" y="1313872"/>
                </a:cubicBezTo>
                <a:cubicBezTo>
                  <a:pt x="3398869" y="1317112"/>
                  <a:pt x="3387674" y="1314566"/>
                  <a:pt x="3379277" y="1317575"/>
                </a:cubicBezTo>
                <a:lnTo>
                  <a:pt x="3375546" y="1317112"/>
                </a:lnTo>
                <a:lnTo>
                  <a:pt x="3372281" y="1318269"/>
                </a:lnTo>
                <a:cubicBezTo>
                  <a:pt x="3367151" y="1320121"/>
                  <a:pt x="3359688" y="1319658"/>
                  <a:pt x="3354090" y="1321741"/>
                </a:cubicBezTo>
                <a:lnTo>
                  <a:pt x="3354556" y="1321509"/>
                </a:lnTo>
                <a:cubicBezTo>
                  <a:pt x="3350359" y="1324518"/>
                  <a:pt x="3341962" y="1323592"/>
                  <a:pt x="3337764" y="1326369"/>
                </a:cubicBezTo>
                <a:cubicBezTo>
                  <a:pt x="3335898" y="1327295"/>
                  <a:pt x="3334965" y="1328452"/>
                  <a:pt x="3335431" y="1329609"/>
                </a:cubicBezTo>
                <a:lnTo>
                  <a:pt x="3336217" y="1330649"/>
                </a:lnTo>
                <a:lnTo>
                  <a:pt x="3354131" y="1330197"/>
                </a:lnTo>
                <a:cubicBezTo>
                  <a:pt x="3390514" y="1332048"/>
                  <a:pt x="3426430" y="1330891"/>
                  <a:pt x="3462813" y="1329733"/>
                </a:cubicBezTo>
                <a:cubicBezTo>
                  <a:pt x="3500596" y="1326725"/>
                  <a:pt x="3538379" y="1326957"/>
                  <a:pt x="3576161" y="1329734"/>
                </a:cubicBezTo>
                <a:cubicBezTo>
                  <a:pt x="3582224" y="1330892"/>
                  <a:pt x="3587822" y="1330891"/>
                  <a:pt x="3593886" y="1329733"/>
                </a:cubicBezTo>
                <a:cubicBezTo>
                  <a:pt x="3632135" y="1326956"/>
                  <a:pt x="3669918" y="1326263"/>
                  <a:pt x="3707700" y="1330197"/>
                </a:cubicBezTo>
                <a:cubicBezTo>
                  <a:pt x="3710965" y="1329965"/>
                  <a:pt x="3713764" y="1329733"/>
                  <a:pt x="3716563" y="1329503"/>
                </a:cubicBezTo>
                <a:cubicBezTo>
                  <a:pt x="3728224" y="1327420"/>
                  <a:pt x="3739885" y="1326262"/>
                  <a:pt x="3751080" y="1330196"/>
                </a:cubicBezTo>
                <a:cubicBezTo>
                  <a:pt x="3766939" y="1333668"/>
                  <a:pt x="3782798" y="1332280"/>
                  <a:pt x="3799124" y="1330197"/>
                </a:cubicBezTo>
                <a:cubicBezTo>
                  <a:pt x="3820581" y="1334593"/>
                  <a:pt x="3843904" y="1329503"/>
                  <a:pt x="3864894" y="1333899"/>
                </a:cubicBezTo>
                <a:cubicBezTo>
                  <a:pt x="3866760" y="1334593"/>
                  <a:pt x="3869092" y="1335057"/>
                  <a:pt x="3871890" y="1335056"/>
                </a:cubicBezTo>
                <a:cubicBezTo>
                  <a:pt x="3883552" y="1332974"/>
                  <a:pt x="3895213" y="1334363"/>
                  <a:pt x="3906874" y="1334362"/>
                </a:cubicBezTo>
                <a:cubicBezTo>
                  <a:pt x="3910606" y="1335289"/>
                  <a:pt x="3912472" y="1336677"/>
                  <a:pt x="3912471" y="1338759"/>
                </a:cubicBezTo>
                <a:cubicBezTo>
                  <a:pt x="3911538" y="1341769"/>
                  <a:pt x="3909673" y="1344776"/>
                  <a:pt x="3906408" y="1347322"/>
                </a:cubicBezTo>
                <a:cubicBezTo>
                  <a:pt x="3915270" y="1347553"/>
                  <a:pt x="3923667" y="1348942"/>
                  <a:pt x="3932529" y="1349637"/>
                </a:cubicBezTo>
                <a:lnTo>
                  <a:pt x="3934394" y="1349637"/>
                </a:lnTo>
                <a:cubicBezTo>
                  <a:pt x="3934394" y="1348249"/>
                  <a:pt x="3934861" y="1347091"/>
                  <a:pt x="3934861" y="1345703"/>
                </a:cubicBezTo>
                <a:cubicBezTo>
                  <a:pt x="3939525" y="1345703"/>
                  <a:pt x="3942791" y="1345240"/>
                  <a:pt x="3944656" y="1342925"/>
                </a:cubicBezTo>
                <a:lnTo>
                  <a:pt x="3948855" y="1342693"/>
                </a:lnTo>
                <a:lnTo>
                  <a:pt x="3953052" y="1342694"/>
                </a:lnTo>
                <a:cubicBezTo>
                  <a:pt x="3954452" y="1342000"/>
                  <a:pt x="3956317" y="1341769"/>
                  <a:pt x="3957717" y="1341537"/>
                </a:cubicBezTo>
                <a:lnTo>
                  <a:pt x="3957717" y="1341305"/>
                </a:lnTo>
                <a:cubicBezTo>
                  <a:pt x="3962848" y="1336445"/>
                  <a:pt x="3968912" y="1333668"/>
                  <a:pt x="3978707" y="1338760"/>
                </a:cubicBezTo>
                <a:cubicBezTo>
                  <a:pt x="3981506" y="1340149"/>
                  <a:pt x="3984772" y="1341305"/>
                  <a:pt x="3987571" y="1342463"/>
                </a:cubicBezTo>
                <a:cubicBezTo>
                  <a:pt x="3983372" y="1348479"/>
                  <a:pt x="3972644" y="1346629"/>
                  <a:pt x="3963781" y="1347323"/>
                </a:cubicBezTo>
                <a:cubicBezTo>
                  <a:pt x="3962848" y="1348480"/>
                  <a:pt x="3961915" y="1349406"/>
                  <a:pt x="3960982" y="1350563"/>
                </a:cubicBezTo>
                <a:cubicBezTo>
                  <a:pt x="3967046" y="1350794"/>
                  <a:pt x="3972643" y="1351720"/>
                  <a:pt x="3977774" y="1353108"/>
                </a:cubicBezTo>
                <a:cubicBezTo>
                  <a:pt x="3979640" y="1354033"/>
                  <a:pt x="3981506" y="1354960"/>
                  <a:pt x="3982440" y="1355885"/>
                </a:cubicBezTo>
                <a:cubicBezTo>
                  <a:pt x="3995500" y="1355653"/>
                  <a:pt x="4008561" y="1354728"/>
                  <a:pt x="4021155" y="1355423"/>
                </a:cubicBezTo>
                <a:cubicBezTo>
                  <a:pt x="4038880" y="1356349"/>
                  <a:pt x="4023954" y="1361208"/>
                  <a:pt x="4024421" y="1364216"/>
                </a:cubicBezTo>
                <a:lnTo>
                  <a:pt x="4022554" y="1363754"/>
                </a:lnTo>
                <a:cubicBezTo>
                  <a:pt x="4022554" y="1365143"/>
                  <a:pt x="4021622" y="1366068"/>
                  <a:pt x="4020222" y="1366993"/>
                </a:cubicBezTo>
                <a:lnTo>
                  <a:pt x="4021155" y="1366994"/>
                </a:lnTo>
                <a:cubicBezTo>
                  <a:pt x="4063602" y="1367689"/>
                  <a:pt x="4099519" y="1380649"/>
                  <a:pt x="4140566" y="1383657"/>
                </a:cubicBezTo>
                <a:cubicBezTo>
                  <a:pt x="4143365" y="1384119"/>
                  <a:pt x="4145231" y="1384813"/>
                  <a:pt x="4146630" y="1385971"/>
                </a:cubicBezTo>
                <a:cubicBezTo>
                  <a:pt x="4157825" y="1385971"/>
                  <a:pt x="4169019" y="1385740"/>
                  <a:pt x="4180214" y="1385740"/>
                </a:cubicBezTo>
                <a:cubicBezTo>
                  <a:pt x="4172285" y="1394303"/>
                  <a:pt x="4158291" y="1390599"/>
                  <a:pt x="4146164" y="1389905"/>
                </a:cubicBezTo>
                <a:cubicBezTo>
                  <a:pt x="4141033" y="1393145"/>
                  <a:pt x="4131237" y="1391757"/>
                  <a:pt x="4125640" y="1394070"/>
                </a:cubicBezTo>
                <a:cubicBezTo>
                  <a:pt x="4113512" y="1392914"/>
                  <a:pt x="4101384" y="1392913"/>
                  <a:pt x="4088790" y="1394070"/>
                </a:cubicBezTo>
                <a:cubicBezTo>
                  <a:pt x="4035149" y="1389211"/>
                  <a:pt x="3980573" y="1395690"/>
                  <a:pt x="3926932" y="1390600"/>
                </a:cubicBezTo>
                <a:cubicBezTo>
                  <a:pt x="3887750" y="1389674"/>
                  <a:pt x="3848568" y="1387822"/>
                  <a:pt x="3809386" y="1389906"/>
                </a:cubicBezTo>
                <a:cubicBezTo>
                  <a:pt x="3764607" y="1385046"/>
                  <a:pt x="3718429" y="1391294"/>
                  <a:pt x="3673649" y="1386433"/>
                </a:cubicBezTo>
                <a:cubicBezTo>
                  <a:pt x="3661988" y="1385045"/>
                  <a:pt x="3650327" y="1384813"/>
                  <a:pt x="3638666" y="1386666"/>
                </a:cubicBezTo>
                <a:cubicBezTo>
                  <a:pt x="3575695" y="1390136"/>
                  <a:pt x="3512257" y="1387359"/>
                  <a:pt x="3449286" y="1388285"/>
                </a:cubicBezTo>
                <a:cubicBezTo>
                  <a:pt x="3432028" y="1388516"/>
                  <a:pt x="3414769" y="1386896"/>
                  <a:pt x="3397977" y="1390136"/>
                </a:cubicBezTo>
                <a:cubicBezTo>
                  <a:pt x="3361595" y="1388286"/>
                  <a:pt x="3325678" y="1389443"/>
                  <a:pt x="3289295" y="1390830"/>
                </a:cubicBezTo>
                <a:cubicBezTo>
                  <a:pt x="3250113" y="1395459"/>
                  <a:pt x="3209999" y="1389443"/>
                  <a:pt x="3170815" y="1394303"/>
                </a:cubicBezTo>
                <a:cubicBezTo>
                  <a:pt x="3146093" y="1392450"/>
                  <a:pt x="3121838" y="1393840"/>
                  <a:pt x="3097116" y="1394996"/>
                </a:cubicBezTo>
                <a:cubicBezTo>
                  <a:pt x="3061200" y="1400088"/>
                  <a:pt x="3023418" y="1393377"/>
                  <a:pt x="2987501" y="1398699"/>
                </a:cubicBezTo>
                <a:cubicBezTo>
                  <a:pt x="2966045" y="1397080"/>
                  <a:pt x="2944121" y="1397542"/>
                  <a:pt x="2922665" y="1399394"/>
                </a:cubicBezTo>
                <a:cubicBezTo>
                  <a:pt x="2892812" y="1403790"/>
                  <a:pt x="2861093" y="1398236"/>
                  <a:pt x="2830774" y="1402865"/>
                </a:cubicBezTo>
                <a:cubicBezTo>
                  <a:pt x="2820046" y="1400783"/>
                  <a:pt x="2808851" y="1401939"/>
                  <a:pt x="2798122" y="1402866"/>
                </a:cubicBezTo>
                <a:cubicBezTo>
                  <a:pt x="2786460" y="1403560"/>
                  <a:pt x="2787860" y="1407725"/>
                  <a:pt x="2792058" y="1411891"/>
                </a:cubicBezTo>
                <a:cubicBezTo>
                  <a:pt x="2794857" y="1413279"/>
                  <a:pt x="2798122" y="1414667"/>
                  <a:pt x="2799054" y="1416982"/>
                </a:cubicBezTo>
                <a:cubicBezTo>
                  <a:pt x="2809783" y="1419296"/>
                  <a:pt x="2820045" y="1418139"/>
                  <a:pt x="2830774" y="1416751"/>
                </a:cubicBezTo>
                <a:cubicBezTo>
                  <a:pt x="2838704" y="1417677"/>
                  <a:pt x="2846633" y="1419296"/>
                  <a:pt x="2854563" y="1416519"/>
                </a:cubicBezTo>
                <a:cubicBezTo>
                  <a:pt x="2874154" y="1419066"/>
                  <a:pt x="2894211" y="1417446"/>
                  <a:pt x="2913802" y="1415826"/>
                </a:cubicBezTo>
                <a:cubicBezTo>
                  <a:pt x="2931060" y="1413279"/>
                  <a:pt x="2948786" y="1413048"/>
                  <a:pt x="2966044" y="1416056"/>
                </a:cubicBezTo>
                <a:cubicBezTo>
                  <a:pt x="2968843" y="1416056"/>
                  <a:pt x="2972108" y="1415825"/>
                  <a:pt x="2974907" y="1415826"/>
                </a:cubicBezTo>
                <a:cubicBezTo>
                  <a:pt x="3003826" y="1413279"/>
                  <a:pt x="3033213" y="1412585"/>
                  <a:pt x="3062133" y="1416287"/>
                </a:cubicBezTo>
                <a:cubicBezTo>
                  <a:pt x="3064932" y="1417676"/>
                  <a:pt x="3068196" y="1417676"/>
                  <a:pt x="3070995" y="1416519"/>
                </a:cubicBezTo>
                <a:cubicBezTo>
                  <a:pt x="3096650" y="1413742"/>
                  <a:pt x="3122771" y="1411890"/>
                  <a:pt x="3148426" y="1417677"/>
                </a:cubicBezTo>
                <a:lnTo>
                  <a:pt x="3147493" y="1417446"/>
                </a:lnTo>
                <a:cubicBezTo>
                  <a:pt x="3151224" y="1417907"/>
                  <a:pt x="3155422" y="1418139"/>
                  <a:pt x="3159154" y="1417213"/>
                </a:cubicBezTo>
                <a:cubicBezTo>
                  <a:pt x="3166618" y="1413047"/>
                  <a:pt x="3175479" y="1414205"/>
                  <a:pt x="3184344" y="1416288"/>
                </a:cubicBezTo>
                <a:cubicBezTo>
                  <a:pt x="3196005" y="1417677"/>
                  <a:pt x="3207666" y="1418140"/>
                  <a:pt x="3219328" y="1416057"/>
                </a:cubicBezTo>
                <a:cubicBezTo>
                  <a:pt x="3230522" y="1413974"/>
                  <a:pt x="3242183" y="1413742"/>
                  <a:pt x="3253844" y="1416287"/>
                </a:cubicBezTo>
                <a:cubicBezTo>
                  <a:pt x="3261308" y="1417676"/>
                  <a:pt x="3269237" y="1417907"/>
                  <a:pt x="3277167" y="1416982"/>
                </a:cubicBezTo>
                <a:cubicBezTo>
                  <a:pt x="3285097" y="1419760"/>
                  <a:pt x="3293493" y="1418370"/>
                  <a:pt x="3301888" y="1417213"/>
                </a:cubicBezTo>
                <a:cubicBezTo>
                  <a:pt x="3306553" y="1418371"/>
                  <a:pt x="3311217" y="1417907"/>
                  <a:pt x="3314949" y="1416287"/>
                </a:cubicBezTo>
                <a:cubicBezTo>
                  <a:pt x="3320547" y="1414206"/>
                  <a:pt x="3326144" y="1414205"/>
                  <a:pt x="3332208" y="1416056"/>
                </a:cubicBezTo>
                <a:cubicBezTo>
                  <a:pt x="3346667" y="1418370"/>
                  <a:pt x="3361594" y="1418139"/>
                  <a:pt x="3376054" y="1416519"/>
                </a:cubicBezTo>
                <a:cubicBezTo>
                  <a:pt x="3384917" y="1413742"/>
                  <a:pt x="3393312" y="1413511"/>
                  <a:pt x="3402175" y="1416751"/>
                </a:cubicBezTo>
                <a:cubicBezTo>
                  <a:pt x="3406373" y="1418370"/>
                  <a:pt x="3410571" y="1418603"/>
                  <a:pt x="3415235" y="1417214"/>
                </a:cubicBezTo>
                <a:cubicBezTo>
                  <a:pt x="3419433" y="1417445"/>
                  <a:pt x="3424098" y="1419296"/>
                  <a:pt x="3427830" y="1416519"/>
                </a:cubicBezTo>
                <a:lnTo>
                  <a:pt x="3428296" y="1416519"/>
                </a:lnTo>
                <a:cubicBezTo>
                  <a:pt x="3434360" y="1414436"/>
                  <a:pt x="3439957" y="1414206"/>
                  <a:pt x="3446022" y="1416287"/>
                </a:cubicBezTo>
                <a:lnTo>
                  <a:pt x="3449287" y="1417445"/>
                </a:lnTo>
                <a:lnTo>
                  <a:pt x="3453018" y="1416982"/>
                </a:lnTo>
                <a:cubicBezTo>
                  <a:pt x="3469344" y="1420222"/>
                  <a:pt x="3485203" y="1419760"/>
                  <a:pt x="3501529" y="1417214"/>
                </a:cubicBezTo>
                <a:lnTo>
                  <a:pt x="3503861" y="1417213"/>
                </a:lnTo>
                <a:cubicBezTo>
                  <a:pt x="3513656" y="1419760"/>
                  <a:pt x="3524852" y="1418139"/>
                  <a:pt x="3535113" y="1419991"/>
                </a:cubicBezTo>
                <a:cubicBezTo>
                  <a:pt x="3536979" y="1419991"/>
                  <a:pt x="3538378" y="1420223"/>
                  <a:pt x="3540244" y="1420222"/>
                </a:cubicBezTo>
                <a:cubicBezTo>
                  <a:pt x="3560768" y="1416982"/>
                  <a:pt x="3581758" y="1419065"/>
                  <a:pt x="3602748" y="1419991"/>
                </a:cubicBezTo>
                <a:cubicBezTo>
                  <a:pt x="3604149" y="1421147"/>
                  <a:pt x="3606481" y="1421610"/>
                  <a:pt x="3609280" y="1421380"/>
                </a:cubicBezTo>
                <a:cubicBezTo>
                  <a:pt x="3618609" y="1422999"/>
                  <a:pt x="3628404" y="1425313"/>
                  <a:pt x="3637733" y="1420917"/>
                </a:cubicBezTo>
                <a:lnTo>
                  <a:pt x="3638200" y="1420917"/>
                </a:lnTo>
                <a:cubicBezTo>
                  <a:pt x="3644263" y="1418603"/>
                  <a:pt x="3650327" y="1418603"/>
                  <a:pt x="3655925" y="1420917"/>
                </a:cubicBezTo>
                <a:lnTo>
                  <a:pt x="3658723" y="1421842"/>
                </a:lnTo>
                <a:lnTo>
                  <a:pt x="3661988" y="1421379"/>
                </a:lnTo>
                <a:cubicBezTo>
                  <a:pt x="3677847" y="1425776"/>
                  <a:pt x="3697905" y="1419991"/>
                  <a:pt x="3712831" y="1426240"/>
                </a:cubicBezTo>
                <a:cubicBezTo>
                  <a:pt x="3715630" y="1428322"/>
                  <a:pt x="3720761" y="1430173"/>
                  <a:pt x="3717962" y="1433183"/>
                </a:cubicBezTo>
                <a:cubicBezTo>
                  <a:pt x="3722160" y="1430405"/>
                  <a:pt x="3715630" y="1428554"/>
                  <a:pt x="3716563" y="1426008"/>
                </a:cubicBezTo>
                <a:cubicBezTo>
                  <a:pt x="3729157" y="1419990"/>
                  <a:pt x="3736154" y="1425313"/>
                  <a:pt x="3744083" y="1429248"/>
                </a:cubicBezTo>
                <a:lnTo>
                  <a:pt x="3744550" y="1429480"/>
                </a:lnTo>
                <a:cubicBezTo>
                  <a:pt x="3747348" y="1431099"/>
                  <a:pt x="3746882" y="1434108"/>
                  <a:pt x="3752946" y="1434339"/>
                </a:cubicBezTo>
                <a:cubicBezTo>
                  <a:pt x="3758077" y="1434803"/>
                  <a:pt x="3761808" y="1433876"/>
                  <a:pt x="3764607" y="1431562"/>
                </a:cubicBezTo>
                <a:cubicBezTo>
                  <a:pt x="3780000" y="1433182"/>
                  <a:pt x="3800990" y="1428553"/>
                  <a:pt x="3810786" y="1436885"/>
                </a:cubicBezTo>
                <a:cubicBezTo>
                  <a:pt x="3817316" y="1437116"/>
                  <a:pt x="3823846" y="1437579"/>
                  <a:pt x="3830377" y="1438737"/>
                </a:cubicBezTo>
                <a:cubicBezTo>
                  <a:pt x="3830843" y="1438967"/>
                  <a:pt x="3831309" y="1438967"/>
                  <a:pt x="3831776" y="1439199"/>
                </a:cubicBezTo>
                <a:cubicBezTo>
                  <a:pt x="3834575" y="1435728"/>
                  <a:pt x="3839239" y="1433413"/>
                  <a:pt x="3848568" y="1433646"/>
                </a:cubicBezTo>
                <a:cubicBezTo>
                  <a:pt x="3853699" y="1432719"/>
                  <a:pt x="3858830" y="1432488"/>
                  <a:pt x="3862561" y="1434570"/>
                </a:cubicBezTo>
                <a:cubicBezTo>
                  <a:pt x="3865360" y="1435960"/>
                  <a:pt x="3863494" y="1437811"/>
                  <a:pt x="3859763" y="1438736"/>
                </a:cubicBezTo>
                <a:cubicBezTo>
                  <a:pt x="3878421" y="1443597"/>
                  <a:pt x="3898478" y="1442902"/>
                  <a:pt x="3918535" y="1441514"/>
                </a:cubicBezTo>
                <a:cubicBezTo>
                  <a:pt x="3928331" y="1442440"/>
                  <a:pt x="3933928" y="1445216"/>
                  <a:pt x="3935328" y="1450076"/>
                </a:cubicBezTo>
                <a:cubicBezTo>
                  <a:pt x="3931596" y="1453779"/>
                  <a:pt x="3925532" y="1453316"/>
                  <a:pt x="3919002" y="1452159"/>
                </a:cubicBezTo>
                <a:cubicBezTo>
                  <a:pt x="3916203" y="1451697"/>
                  <a:pt x="3913404" y="1451464"/>
                  <a:pt x="3910606" y="1451003"/>
                </a:cubicBezTo>
                <a:cubicBezTo>
                  <a:pt x="3904542" y="1448457"/>
                  <a:pt x="3898478" y="1448688"/>
                  <a:pt x="3891948" y="1450539"/>
                </a:cubicBezTo>
                <a:cubicBezTo>
                  <a:pt x="3890082" y="1451927"/>
                  <a:pt x="3887750" y="1452391"/>
                  <a:pt x="3884485" y="1452390"/>
                </a:cubicBezTo>
                <a:cubicBezTo>
                  <a:pt x="3878421" y="1451234"/>
                  <a:pt x="3871890" y="1451234"/>
                  <a:pt x="3865827" y="1452390"/>
                </a:cubicBezTo>
                <a:cubicBezTo>
                  <a:pt x="3862561" y="1452391"/>
                  <a:pt x="3860229" y="1451696"/>
                  <a:pt x="3858830" y="1450308"/>
                </a:cubicBezTo>
                <a:cubicBezTo>
                  <a:pt x="3854165" y="1449150"/>
                  <a:pt x="3848568" y="1449151"/>
                  <a:pt x="3843904" y="1447994"/>
                </a:cubicBezTo>
                <a:cubicBezTo>
                  <a:pt x="3842971" y="1449382"/>
                  <a:pt x="3840172" y="1450307"/>
                  <a:pt x="3835974" y="1450308"/>
                </a:cubicBezTo>
                <a:cubicBezTo>
                  <a:pt x="3792594" y="1446605"/>
                  <a:pt x="3749681" y="1447763"/>
                  <a:pt x="3707234" y="1454242"/>
                </a:cubicBezTo>
                <a:cubicBezTo>
                  <a:pt x="3705368" y="1453780"/>
                  <a:pt x="3703036" y="1453547"/>
                  <a:pt x="3700703" y="1453547"/>
                </a:cubicBezTo>
                <a:lnTo>
                  <a:pt x="3700704" y="1454011"/>
                </a:lnTo>
                <a:cubicBezTo>
                  <a:pt x="3701636" y="1454011"/>
                  <a:pt x="3703036" y="1454010"/>
                  <a:pt x="3703969" y="1454243"/>
                </a:cubicBezTo>
                <a:cubicBezTo>
                  <a:pt x="3723093" y="1455399"/>
                  <a:pt x="3742218" y="1455863"/>
                  <a:pt x="3759476" y="1460490"/>
                </a:cubicBezTo>
                <a:cubicBezTo>
                  <a:pt x="3759943" y="1459796"/>
                  <a:pt x="3760876" y="1459565"/>
                  <a:pt x="3761808" y="1459564"/>
                </a:cubicBezTo>
                <a:cubicBezTo>
                  <a:pt x="3779067" y="1459565"/>
                  <a:pt x="3796792" y="1459334"/>
                  <a:pt x="3814051" y="1459333"/>
                </a:cubicBezTo>
                <a:cubicBezTo>
                  <a:pt x="3816383" y="1459796"/>
                  <a:pt x="3817316" y="1460491"/>
                  <a:pt x="3816849" y="1461184"/>
                </a:cubicBezTo>
                <a:cubicBezTo>
                  <a:pt x="3816383" y="1461879"/>
                  <a:pt x="3815916" y="1462341"/>
                  <a:pt x="3814984" y="1462342"/>
                </a:cubicBezTo>
                <a:lnTo>
                  <a:pt x="3814984" y="1462574"/>
                </a:lnTo>
                <a:cubicBezTo>
                  <a:pt x="3832242" y="1461184"/>
                  <a:pt x="3849968" y="1458870"/>
                  <a:pt x="3866293" y="1464425"/>
                </a:cubicBezTo>
                <a:lnTo>
                  <a:pt x="3865360" y="1463961"/>
                </a:lnTo>
                <a:cubicBezTo>
                  <a:pt x="3890548" y="1466970"/>
                  <a:pt x="3915270" y="1466507"/>
                  <a:pt x="3940458" y="1463961"/>
                </a:cubicBezTo>
                <a:lnTo>
                  <a:pt x="3941391" y="1463961"/>
                </a:lnTo>
                <a:cubicBezTo>
                  <a:pt x="3946989" y="1464424"/>
                  <a:pt x="3950721" y="1466044"/>
                  <a:pt x="3953986" y="1467896"/>
                </a:cubicBezTo>
                <a:cubicBezTo>
                  <a:pt x="3956318" y="1469053"/>
                  <a:pt x="3957717" y="1469980"/>
                  <a:pt x="3959116" y="1471367"/>
                </a:cubicBezTo>
                <a:lnTo>
                  <a:pt x="3960050" y="1471368"/>
                </a:lnTo>
                <a:cubicBezTo>
                  <a:pt x="3960049" y="1469748"/>
                  <a:pt x="3961449" y="1468823"/>
                  <a:pt x="3963781" y="1467896"/>
                </a:cubicBezTo>
                <a:cubicBezTo>
                  <a:pt x="3967979" y="1468127"/>
                  <a:pt x="3972177" y="1468127"/>
                  <a:pt x="3976375" y="1468360"/>
                </a:cubicBezTo>
                <a:cubicBezTo>
                  <a:pt x="3995500" y="1471600"/>
                  <a:pt x="4016024" y="1469285"/>
                  <a:pt x="4035615" y="1470211"/>
                </a:cubicBezTo>
                <a:cubicBezTo>
                  <a:pt x="4038414" y="1470674"/>
                  <a:pt x="4040280" y="1471367"/>
                  <a:pt x="4041679" y="1472062"/>
                </a:cubicBezTo>
                <a:cubicBezTo>
                  <a:pt x="4043545" y="1470674"/>
                  <a:pt x="4046343" y="1470441"/>
                  <a:pt x="4049608" y="1471600"/>
                </a:cubicBezTo>
                <a:cubicBezTo>
                  <a:pt x="4055672" y="1471830"/>
                  <a:pt x="4061270" y="1472061"/>
                  <a:pt x="4067334" y="1472293"/>
                </a:cubicBezTo>
                <a:cubicBezTo>
                  <a:pt x="4071531" y="1474839"/>
                  <a:pt x="4083193" y="1475764"/>
                  <a:pt x="4075263" y="1480856"/>
                </a:cubicBezTo>
                <a:cubicBezTo>
                  <a:pt x="4060803" y="1480857"/>
                  <a:pt x="4046810" y="1481088"/>
                  <a:pt x="4032350" y="1481087"/>
                </a:cubicBezTo>
                <a:cubicBezTo>
                  <a:pt x="4030951" y="1480394"/>
                  <a:pt x="4030018" y="1479699"/>
                  <a:pt x="4030018" y="1479005"/>
                </a:cubicBezTo>
                <a:cubicBezTo>
                  <a:pt x="4027219" y="1479468"/>
                  <a:pt x="4024421" y="1479931"/>
                  <a:pt x="4021622" y="1480625"/>
                </a:cubicBezTo>
                <a:cubicBezTo>
                  <a:pt x="4019756" y="1479931"/>
                  <a:pt x="4018357" y="1479930"/>
                  <a:pt x="4016957" y="1480625"/>
                </a:cubicBezTo>
                <a:cubicBezTo>
                  <a:pt x="4013225" y="1479468"/>
                  <a:pt x="4009494" y="1478541"/>
                  <a:pt x="4005762" y="1480856"/>
                </a:cubicBezTo>
                <a:cubicBezTo>
                  <a:pt x="4002964" y="1480625"/>
                  <a:pt x="4000632" y="1480625"/>
                  <a:pt x="3997833" y="1480856"/>
                </a:cubicBezTo>
                <a:cubicBezTo>
                  <a:pt x="3994567" y="1479468"/>
                  <a:pt x="3991303" y="1479237"/>
                  <a:pt x="3988037" y="1480624"/>
                </a:cubicBezTo>
                <a:cubicBezTo>
                  <a:pt x="3979640" y="1480857"/>
                  <a:pt x="3970778" y="1481319"/>
                  <a:pt x="3962382" y="1481550"/>
                </a:cubicBezTo>
                <a:cubicBezTo>
                  <a:pt x="3959117" y="1482477"/>
                  <a:pt x="3956784" y="1482477"/>
                  <a:pt x="3954918" y="1481088"/>
                </a:cubicBezTo>
                <a:cubicBezTo>
                  <a:pt x="3953519" y="1481781"/>
                  <a:pt x="3951653" y="1482476"/>
                  <a:pt x="3949788" y="1482707"/>
                </a:cubicBezTo>
                <a:cubicBezTo>
                  <a:pt x="3939525" y="1482708"/>
                  <a:pt x="3929264" y="1483865"/>
                  <a:pt x="3919468" y="1481550"/>
                </a:cubicBezTo>
                <a:cubicBezTo>
                  <a:pt x="3911539" y="1481087"/>
                  <a:pt x="3903143" y="1480856"/>
                  <a:pt x="3894746" y="1480393"/>
                </a:cubicBezTo>
                <a:cubicBezTo>
                  <a:pt x="3868159" y="1475303"/>
                  <a:pt x="3840172" y="1481320"/>
                  <a:pt x="3813584" y="1476923"/>
                </a:cubicBezTo>
                <a:cubicBezTo>
                  <a:pt x="3808920" y="1479236"/>
                  <a:pt x="3800990" y="1478310"/>
                  <a:pt x="3796326" y="1480625"/>
                </a:cubicBezTo>
                <a:cubicBezTo>
                  <a:pt x="3759942" y="1480394"/>
                  <a:pt x="3723559" y="1480393"/>
                  <a:pt x="3687177" y="1480161"/>
                </a:cubicBezTo>
                <a:cubicBezTo>
                  <a:pt x="3684378" y="1480162"/>
                  <a:pt x="3682978" y="1479467"/>
                  <a:pt x="3682512" y="1478542"/>
                </a:cubicBezTo>
                <a:lnTo>
                  <a:pt x="3660122" y="1478542"/>
                </a:lnTo>
                <a:cubicBezTo>
                  <a:pt x="3660123" y="1479468"/>
                  <a:pt x="3659190" y="1480161"/>
                  <a:pt x="3656391" y="1480624"/>
                </a:cubicBezTo>
                <a:cubicBezTo>
                  <a:pt x="3627938" y="1480162"/>
                  <a:pt x="3599018" y="1479004"/>
                  <a:pt x="3570563" y="1481087"/>
                </a:cubicBezTo>
                <a:cubicBezTo>
                  <a:pt x="3567298" y="1482708"/>
                  <a:pt x="3563100" y="1484097"/>
                  <a:pt x="3559835" y="1485716"/>
                </a:cubicBezTo>
                <a:cubicBezTo>
                  <a:pt x="3563567" y="1486641"/>
                  <a:pt x="3567298" y="1487799"/>
                  <a:pt x="3570563" y="1489187"/>
                </a:cubicBezTo>
                <a:cubicBezTo>
                  <a:pt x="3573362" y="1489419"/>
                  <a:pt x="3576627" y="1489420"/>
                  <a:pt x="3579426" y="1489420"/>
                </a:cubicBezTo>
                <a:cubicBezTo>
                  <a:pt x="3612078" y="1487800"/>
                  <a:pt x="3643331" y="1492891"/>
                  <a:pt x="3675515" y="1493584"/>
                </a:cubicBezTo>
                <a:cubicBezTo>
                  <a:pt x="3682512" y="1494742"/>
                  <a:pt x="3689976" y="1495204"/>
                  <a:pt x="3697905" y="1494280"/>
                </a:cubicBezTo>
                <a:cubicBezTo>
                  <a:pt x="3709100" y="1496593"/>
                  <a:pt x="3714347" y="1499602"/>
                  <a:pt x="3715455" y="1503102"/>
                </a:cubicBezTo>
                <a:lnTo>
                  <a:pt x="3708204" y="1514816"/>
                </a:lnTo>
                <a:lnTo>
                  <a:pt x="3699304" y="1518810"/>
                </a:lnTo>
                <a:cubicBezTo>
                  <a:pt x="3697439" y="1521819"/>
                  <a:pt x="3686244" y="1523439"/>
                  <a:pt x="3693241" y="1528068"/>
                </a:cubicBezTo>
                <a:lnTo>
                  <a:pt x="3693707" y="1528299"/>
                </a:lnTo>
                <a:cubicBezTo>
                  <a:pt x="3696972" y="1531307"/>
                  <a:pt x="3706301" y="1530150"/>
                  <a:pt x="3708633" y="1533621"/>
                </a:cubicBezTo>
                <a:cubicBezTo>
                  <a:pt x="3713298" y="1533854"/>
                  <a:pt x="3715630" y="1535937"/>
                  <a:pt x="3719362" y="1536630"/>
                </a:cubicBezTo>
                <a:lnTo>
                  <a:pt x="3718429" y="1538019"/>
                </a:lnTo>
                <a:lnTo>
                  <a:pt x="3733355" y="1538018"/>
                </a:lnTo>
                <a:cubicBezTo>
                  <a:pt x="3737086" y="1540796"/>
                  <a:pt x="3746882" y="1541027"/>
                  <a:pt x="3745016" y="1545887"/>
                </a:cubicBezTo>
                <a:cubicBezTo>
                  <a:pt x="3741751" y="1545655"/>
                  <a:pt x="3738952" y="1545888"/>
                  <a:pt x="3736620" y="1546813"/>
                </a:cubicBezTo>
                <a:cubicBezTo>
                  <a:pt x="3734288" y="1546350"/>
                  <a:pt x="3731490" y="1546118"/>
                  <a:pt x="3728691" y="1545656"/>
                </a:cubicBezTo>
                <a:cubicBezTo>
                  <a:pt x="3727758" y="1546351"/>
                  <a:pt x="3726825" y="1547045"/>
                  <a:pt x="3724959" y="1547738"/>
                </a:cubicBezTo>
                <a:cubicBezTo>
                  <a:pt x="3702570" y="1548434"/>
                  <a:pt x="3679714" y="1548201"/>
                  <a:pt x="3656858" y="1547971"/>
                </a:cubicBezTo>
                <a:cubicBezTo>
                  <a:pt x="3641465" y="1547970"/>
                  <a:pt x="3627938" y="1548201"/>
                  <a:pt x="3626072" y="1557922"/>
                </a:cubicBezTo>
                <a:cubicBezTo>
                  <a:pt x="3624206" y="1559773"/>
                  <a:pt x="3620941" y="1561162"/>
                  <a:pt x="3617676" y="1562551"/>
                </a:cubicBezTo>
                <a:cubicBezTo>
                  <a:pt x="3619541" y="1567642"/>
                  <a:pt x="3613944" y="1567873"/>
                  <a:pt x="3606947" y="1567411"/>
                </a:cubicBezTo>
                <a:cubicBezTo>
                  <a:pt x="3606481" y="1570882"/>
                  <a:pt x="3616276" y="1569724"/>
                  <a:pt x="3617676" y="1572270"/>
                </a:cubicBezTo>
                <a:cubicBezTo>
                  <a:pt x="3618142" y="1572734"/>
                  <a:pt x="3618608" y="1573428"/>
                  <a:pt x="3619075" y="1573890"/>
                </a:cubicBezTo>
                <a:cubicBezTo>
                  <a:pt x="3628870" y="1577131"/>
                  <a:pt x="3623273" y="1582916"/>
                  <a:pt x="3623273" y="1587776"/>
                </a:cubicBezTo>
                <a:cubicBezTo>
                  <a:pt x="3624672" y="1588702"/>
                  <a:pt x="3626072" y="1589627"/>
                  <a:pt x="3627005" y="1590553"/>
                </a:cubicBezTo>
                <a:cubicBezTo>
                  <a:pt x="3635867" y="1591710"/>
                  <a:pt x="3644730" y="1592405"/>
                  <a:pt x="3647995" y="1597958"/>
                </a:cubicBezTo>
                <a:cubicBezTo>
                  <a:pt x="3639599" y="1597728"/>
                  <a:pt x="3630736" y="1597727"/>
                  <a:pt x="3622340" y="1597496"/>
                </a:cubicBezTo>
                <a:lnTo>
                  <a:pt x="3623273" y="1598652"/>
                </a:lnTo>
                <a:cubicBezTo>
                  <a:pt x="3584090" y="1603513"/>
                  <a:pt x="3543509" y="1597265"/>
                  <a:pt x="3504328" y="1602356"/>
                </a:cubicBezTo>
                <a:cubicBezTo>
                  <a:pt x="3444622" y="1600274"/>
                  <a:pt x="3385383" y="1601662"/>
                  <a:pt x="3325677" y="1602819"/>
                </a:cubicBezTo>
                <a:cubicBezTo>
                  <a:pt x="3322878" y="1603976"/>
                  <a:pt x="3320080" y="1604671"/>
                  <a:pt x="3316349" y="1604670"/>
                </a:cubicBezTo>
                <a:cubicBezTo>
                  <a:pt x="3315882" y="1604902"/>
                  <a:pt x="3315882" y="1605365"/>
                  <a:pt x="3315882" y="1605596"/>
                </a:cubicBezTo>
                <a:cubicBezTo>
                  <a:pt x="3316349" y="1605828"/>
                  <a:pt x="3316349" y="1605828"/>
                  <a:pt x="3316815" y="1605827"/>
                </a:cubicBezTo>
                <a:cubicBezTo>
                  <a:pt x="3323811" y="1617861"/>
                  <a:pt x="3347135" y="1611151"/>
                  <a:pt x="3360661" y="1615085"/>
                </a:cubicBezTo>
                <a:cubicBezTo>
                  <a:pt x="3368125" y="1616705"/>
                  <a:pt x="3376054" y="1617167"/>
                  <a:pt x="3383984" y="1616010"/>
                </a:cubicBezTo>
                <a:cubicBezTo>
                  <a:pt x="3390514" y="1617399"/>
                  <a:pt x="3398911" y="1617168"/>
                  <a:pt x="3404041" y="1620175"/>
                </a:cubicBezTo>
                <a:cubicBezTo>
                  <a:pt x="3409638" y="1622259"/>
                  <a:pt x="3417102" y="1621564"/>
                  <a:pt x="3422232" y="1623879"/>
                </a:cubicBezTo>
                <a:cubicBezTo>
                  <a:pt x="3436692" y="1625498"/>
                  <a:pt x="3451619" y="1625499"/>
                  <a:pt x="3466079" y="1623879"/>
                </a:cubicBezTo>
                <a:cubicBezTo>
                  <a:pt x="3518321" y="1621102"/>
                  <a:pt x="3571030" y="1620870"/>
                  <a:pt x="3623273" y="1623878"/>
                </a:cubicBezTo>
                <a:cubicBezTo>
                  <a:pt x="3636334" y="1624110"/>
                  <a:pt x="3649861" y="1624342"/>
                  <a:pt x="3663388" y="1624572"/>
                </a:cubicBezTo>
                <a:cubicBezTo>
                  <a:pt x="3672717" y="1627582"/>
                  <a:pt x="3696972" y="1624804"/>
                  <a:pt x="3683912" y="1637069"/>
                </a:cubicBezTo>
                <a:cubicBezTo>
                  <a:pt x="3680646" y="1638459"/>
                  <a:pt x="3678314" y="1640079"/>
                  <a:pt x="3674116" y="1640773"/>
                </a:cubicBezTo>
                <a:cubicBezTo>
                  <a:pt x="3676448" y="1642392"/>
                  <a:pt x="3651260" y="1645633"/>
                  <a:pt x="3675049" y="1646328"/>
                </a:cubicBezTo>
                <a:cubicBezTo>
                  <a:pt x="3684845" y="1648409"/>
                  <a:pt x="3695107" y="1648641"/>
                  <a:pt x="3704902" y="1646095"/>
                </a:cubicBezTo>
                <a:cubicBezTo>
                  <a:pt x="3798658" y="1650262"/>
                  <a:pt x="3892414" y="1646790"/>
                  <a:pt x="3986171" y="1647947"/>
                </a:cubicBezTo>
                <a:cubicBezTo>
                  <a:pt x="3989903" y="1647947"/>
                  <a:pt x="3993168" y="1647948"/>
                  <a:pt x="3996900" y="1648178"/>
                </a:cubicBezTo>
                <a:cubicBezTo>
                  <a:pt x="3996900" y="1647484"/>
                  <a:pt x="3997366" y="1646559"/>
                  <a:pt x="3998299" y="1645864"/>
                </a:cubicBezTo>
                <a:lnTo>
                  <a:pt x="4050075" y="1645864"/>
                </a:lnTo>
                <a:cubicBezTo>
                  <a:pt x="4051941" y="1646789"/>
                  <a:pt x="4052874" y="1647715"/>
                  <a:pt x="4052407" y="1648641"/>
                </a:cubicBezTo>
                <a:cubicBezTo>
                  <a:pt x="4051941" y="1649568"/>
                  <a:pt x="4051474" y="1650029"/>
                  <a:pt x="4051008" y="1650029"/>
                </a:cubicBezTo>
                <a:cubicBezTo>
                  <a:pt x="4040280" y="1654196"/>
                  <a:pt x="4025820" y="1649567"/>
                  <a:pt x="4015091" y="1653964"/>
                </a:cubicBezTo>
                <a:lnTo>
                  <a:pt x="4015092" y="1653733"/>
                </a:lnTo>
                <a:cubicBezTo>
                  <a:pt x="4012293" y="1653502"/>
                  <a:pt x="4009961" y="1653502"/>
                  <a:pt x="4007161" y="1653270"/>
                </a:cubicBezTo>
                <a:cubicBezTo>
                  <a:pt x="4009028" y="1660444"/>
                  <a:pt x="4013226" y="1666462"/>
                  <a:pt x="4034682" y="1665072"/>
                </a:cubicBezTo>
                <a:cubicBezTo>
                  <a:pt x="4058471" y="1663453"/>
                  <a:pt x="4072931" y="1675025"/>
                  <a:pt x="4094388" y="1676875"/>
                </a:cubicBezTo>
                <a:cubicBezTo>
                  <a:pt x="4094388" y="1676875"/>
                  <a:pt x="4094388" y="1678032"/>
                  <a:pt x="4093921" y="1678495"/>
                </a:cubicBezTo>
                <a:cubicBezTo>
                  <a:pt x="4092989" y="1678958"/>
                  <a:pt x="4091589" y="1679421"/>
                  <a:pt x="4090656" y="1679884"/>
                </a:cubicBezTo>
                <a:cubicBezTo>
                  <a:pt x="4085525" y="1678958"/>
                  <a:pt x="4080861" y="1678958"/>
                  <a:pt x="4076196" y="1680579"/>
                </a:cubicBezTo>
                <a:cubicBezTo>
                  <a:pt x="4064535" y="1683124"/>
                  <a:pt x="4052874" y="1683124"/>
                  <a:pt x="4041213" y="1680579"/>
                </a:cubicBezTo>
                <a:cubicBezTo>
                  <a:pt x="4038414" y="1680579"/>
                  <a:pt x="4035149" y="1680810"/>
                  <a:pt x="4032350" y="1680810"/>
                </a:cubicBezTo>
                <a:cubicBezTo>
                  <a:pt x="4028618" y="1682198"/>
                  <a:pt x="4024887" y="1683818"/>
                  <a:pt x="4019756" y="1684049"/>
                </a:cubicBezTo>
                <a:cubicBezTo>
                  <a:pt x="4016491" y="1682430"/>
                  <a:pt x="4012759" y="1682662"/>
                  <a:pt x="4009494" y="1684049"/>
                </a:cubicBezTo>
                <a:cubicBezTo>
                  <a:pt x="4002497" y="1682893"/>
                  <a:pt x="3995034" y="1681272"/>
                  <a:pt x="3988037" y="1684282"/>
                </a:cubicBezTo>
                <a:lnTo>
                  <a:pt x="3988504" y="1684281"/>
                </a:lnTo>
                <a:cubicBezTo>
                  <a:pt x="3959117" y="1690530"/>
                  <a:pt x="3927398" y="1683356"/>
                  <a:pt x="3898011" y="1688446"/>
                </a:cubicBezTo>
                <a:cubicBezTo>
                  <a:pt x="3884485" y="1687521"/>
                  <a:pt x="3870958" y="1687058"/>
                  <a:pt x="3857430" y="1689141"/>
                </a:cubicBezTo>
                <a:cubicBezTo>
                  <a:pt x="3851833" y="1691456"/>
                  <a:pt x="3845769" y="1691456"/>
                  <a:pt x="3840172" y="1688909"/>
                </a:cubicBezTo>
                <a:cubicBezTo>
                  <a:pt x="3837373" y="1688909"/>
                  <a:pt x="3834108" y="1689141"/>
                  <a:pt x="3831309" y="1689141"/>
                </a:cubicBezTo>
                <a:cubicBezTo>
                  <a:pt x="3814984" y="1693075"/>
                  <a:pt x="3796326" y="1689373"/>
                  <a:pt x="3780000" y="1692845"/>
                </a:cubicBezTo>
                <a:cubicBezTo>
                  <a:pt x="3780467" y="1692844"/>
                  <a:pt x="3776735" y="1693075"/>
                  <a:pt x="3776735" y="1693075"/>
                </a:cubicBezTo>
                <a:cubicBezTo>
                  <a:pt x="3776735" y="1693075"/>
                  <a:pt x="3776735" y="1694926"/>
                  <a:pt x="3777201" y="1694927"/>
                </a:cubicBezTo>
                <a:cubicBezTo>
                  <a:pt x="3779067" y="1695621"/>
                  <a:pt x="3780933" y="1696315"/>
                  <a:pt x="3782332" y="1697241"/>
                </a:cubicBezTo>
                <a:lnTo>
                  <a:pt x="3787930" y="1696547"/>
                </a:lnTo>
                <a:cubicBezTo>
                  <a:pt x="3792128" y="1698399"/>
                  <a:pt x="3797725" y="1698398"/>
                  <a:pt x="3802856" y="1697935"/>
                </a:cubicBezTo>
                <a:cubicBezTo>
                  <a:pt x="3809386" y="1699555"/>
                  <a:pt x="3809853" y="1701638"/>
                  <a:pt x="3807987" y="1703952"/>
                </a:cubicBezTo>
                <a:lnTo>
                  <a:pt x="3812334" y="1706973"/>
                </a:lnTo>
                <a:lnTo>
                  <a:pt x="3812185" y="1706962"/>
                </a:lnTo>
                <a:lnTo>
                  <a:pt x="3812651" y="1707192"/>
                </a:lnTo>
                <a:lnTo>
                  <a:pt x="3812334" y="1706973"/>
                </a:lnTo>
                <a:lnTo>
                  <a:pt x="3826820" y="1708031"/>
                </a:lnTo>
                <a:cubicBezTo>
                  <a:pt x="3832359" y="1707945"/>
                  <a:pt x="3836907" y="1708697"/>
                  <a:pt x="3835507" y="1714136"/>
                </a:cubicBezTo>
                <a:lnTo>
                  <a:pt x="3833175" y="1713672"/>
                </a:lnTo>
                <a:lnTo>
                  <a:pt x="3831309" y="1714599"/>
                </a:lnTo>
                <a:cubicBezTo>
                  <a:pt x="3819648" y="1718763"/>
                  <a:pt x="3804255" y="1715293"/>
                  <a:pt x="3791661" y="1718533"/>
                </a:cubicBezTo>
                <a:cubicBezTo>
                  <a:pt x="3781399" y="1716681"/>
                  <a:pt x="3771137" y="1717376"/>
                  <a:pt x="3761342" y="1719459"/>
                </a:cubicBezTo>
                <a:cubicBezTo>
                  <a:pt x="3758077" y="1720384"/>
                  <a:pt x="3754345" y="1721078"/>
                  <a:pt x="3750614" y="1721079"/>
                </a:cubicBezTo>
                <a:cubicBezTo>
                  <a:pt x="3745016" y="1721078"/>
                  <a:pt x="3738953" y="1721309"/>
                  <a:pt x="3733822" y="1719921"/>
                </a:cubicBezTo>
                <a:cubicBezTo>
                  <a:pt x="3732888" y="1719227"/>
                  <a:pt x="3731489" y="1718764"/>
                  <a:pt x="3730090" y="1718302"/>
                </a:cubicBezTo>
                <a:lnTo>
                  <a:pt x="3701170" y="1718301"/>
                </a:lnTo>
                <a:cubicBezTo>
                  <a:pt x="3704902" y="1716912"/>
                  <a:pt x="3708633" y="1716219"/>
                  <a:pt x="3711898" y="1715756"/>
                </a:cubicBezTo>
                <a:lnTo>
                  <a:pt x="3673254" y="1717471"/>
                </a:lnTo>
                <a:lnTo>
                  <a:pt x="3678314" y="1718764"/>
                </a:lnTo>
                <a:cubicBezTo>
                  <a:pt x="3678781" y="1719690"/>
                  <a:pt x="3678314" y="1720615"/>
                  <a:pt x="3678314" y="1721542"/>
                </a:cubicBezTo>
                <a:cubicBezTo>
                  <a:pt x="3669452" y="1721773"/>
                  <a:pt x="3661056" y="1721772"/>
                  <a:pt x="3652660" y="1721773"/>
                </a:cubicBezTo>
                <a:lnTo>
                  <a:pt x="3652660" y="1721578"/>
                </a:lnTo>
                <a:lnTo>
                  <a:pt x="3635867" y="1722930"/>
                </a:lnTo>
                <a:cubicBezTo>
                  <a:pt x="3632601" y="1723856"/>
                  <a:pt x="3629803" y="1723856"/>
                  <a:pt x="3627004" y="1722930"/>
                </a:cubicBezTo>
                <a:lnTo>
                  <a:pt x="3627261" y="1721912"/>
                </a:lnTo>
                <a:lnTo>
                  <a:pt x="3569630" y="1720153"/>
                </a:lnTo>
                <a:cubicBezTo>
                  <a:pt x="3562167" y="1720152"/>
                  <a:pt x="3554704" y="1719689"/>
                  <a:pt x="3547241" y="1718301"/>
                </a:cubicBezTo>
                <a:cubicBezTo>
                  <a:pt x="3544909" y="1717839"/>
                  <a:pt x="3542110" y="1717376"/>
                  <a:pt x="3539777" y="1717144"/>
                </a:cubicBezTo>
                <a:cubicBezTo>
                  <a:pt x="3538378" y="1716913"/>
                  <a:pt x="3536512" y="1716682"/>
                  <a:pt x="3535113" y="1716449"/>
                </a:cubicBezTo>
                <a:lnTo>
                  <a:pt x="3535113" y="1717375"/>
                </a:lnTo>
                <a:cubicBezTo>
                  <a:pt x="3536979" y="1716912"/>
                  <a:pt x="3539311" y="1716219"/>
                  <a:pt x="3539778" y="1717375"/>
                </a:cubicBezTo>
                <a:cubicBezTo>
                  <a:pt x="3550040" y="1725475"/>
                  <a:pt x="3522986" y="1734502"/>
                  <a:pt x="3543043" y="1742138"/>
                </a:cubicBezTo>
                <a:cubicBezTo>
                  <a:pt x="3546308" y="1744453"/>
                  <a:pt x="3548174" y="1747229"/>
                  <a:pt x="3550972" y="1749543"/>
                </a:cubicBezTo>
                <a:lnTo>
                  <a:pt x="3550973" y="1749313"/>
                </a:lnTo>
                <a:cubicBezTo>
                  <a:pt x="3557036" y="1752089"/>
                  <a:pt x="3557036" y="1754866"/>
                  <a:pt x="3550506" y="1757643"/>
                </a:cubicBezTo>
                <a:cubicBezTo>
                  <a:pt x="3548174" y="1758106"/>
                  <a:pt x="3545375" y="1758802"/>
                  <a:pt x="3543043" y="1759263"/>
                </a:cubicBezTo>
                <a:lnTo>
                  <a:pt x="3539778" y="1760420"/>
                </a:lnTo>
                <a:lnTo>
                  <a:pt x="3543509" y="1761346"/>
                </a:lnTo>
                <a:lnTo>
                  <a:pt x="3543976" y="1761809"/>
                </a:lnTo>
                <a:cubicBezTo>
                  <a:pt x="3547241" y="1765049"/>
                  <a:pt x="3556570" y="1763892"/>
                  <a:pt x="3559369" y="1767133"/>
                </a:cubicBezTo>
                <a:cubicBezTo>
                  <a:pt x="3565432" y="1768752"/>
                  <a:pt x="3571963" y="1768520"/>
                  <a:pt x="3577560" y="1770373"/>
                </a:cubicBezTo>
                <a:cubicBezTo>
                  <a:pt x="3584557" y="1771992"/>
                  <a:pt x="3592021" y="1772455"/>
                  <a:pt x="3599483" y="1771299"/>
                </a:cubicBezTo>
                <a:cubicBezTo>
                  <a:pt x="3618609" y="1773613"/>
                  <a:pt x="3617676" y="1778241"/>
                  <a:pt x="3604149" y="1783795"/>
                </a:cubicBezTo>
                <a:lnTo>
                  <a:pt x="3603682" y="1783795"/>
                </a:lnTo>
                <a:cubicBezTo>
                  <a:pt x="3601350" y="1784721"/>
                  <a:pt x="3600883" y="1785878"/>
                  <a:pt x="3601350" y="1786804"/>
                </a:cubicBezTo>
                <a:cubicBezTo>
                  <a:pt x="3601815" y="1787729"/>
                  <a:pt x="3602748" y="1788192"/>
                  <a:pt x="3603216" y="1788192"/>
                </a:cubicBezTo>
                <a:cubicBezTo>
                  <a:pt x="3612545" y="1790622"/>
                  <a:pt x="3620241" y="1793689"/>
                  <a:pt x="3626071" y="1797450"/>
                </a:cubicBezTo>
                <a:lnTo>
                  <a:pt x="3637143" y="1810193"/>
                </a:lnTo>
                <a:lnTo>
                  <a:pt x="3681898" y="1809866"/>
                </a:lnTo>
                <a:cubicBezTo>
                  <a:pt x="3787783" y="1806394"/>
                  <a:pt x="3893667" y="1809403"/>
                  <a:pt x="3999085" y="1808245"/>
                </a:cubicBezTo>
                <a:cubicBezTo>
                  <a:pt x="4068587" y="1807551"/>
                  <a:pt x="4138087" y="1810790"/>
                  <a:pt x="4207122" y="1806393"/>
                </a:cubicBezTo>
                <a:lnTo>
                  <a:pt x="4206655" y="1806626"/>
                </a:lnTo>
                <a:cubicBezTo>
                  <a:pt x="4238374" y="1802228"/>
                  <a:pt x="4270093" y="1803386"/>
                  <a:pt x="4302278" y="1805931"/>
                </a:cubicBezTo>
                <a:cubicBezTo>
                  <a:pt x="4312539" y="1807320"/>
                  <a:pt x="4322802" y="1807783"/>
                  <a:pt x="4333530" y="1806626"/>
                </a:cubicBezTo>
                <a:cubicBezTo>
                  <a:pt x="4360117" y="1811253"/>
                  <a:pt x="4389037" y="1805237"/>
                  <a:pt x="4415625" y="1810097"/>
                </a:cubicBezTo>
                <a:cubicBezTo>
                  <a:pt x="4440813" y="1813800"/>
                  <a:pt x="4465535" y="1817965"/>
                  <a:pt x="4492124" y="1815188"/>
                </a:cubicBezTo>
                <a:cubicBezTo>
                  <a:pt x="4499120" y="1817040"/>
                  <a:pt x="4506117" y="1817503"/>
                  <a:pt x="4513114" y="1815419"/>
                </a:cubicBezTo>
                <a:cubicBezTo>
                  <a:pt x="4518243" y="1812411"/>
                  <a:pt x="4522908" y="1812179"/>
                  <a:pt x="4527573" y="1815882"/>
                </a:cubicBezTo>
                <a:cubicBezTo>
                  <a:pt x="4539235" y="1818197"/>
                  <a:pt x="4551829" y="1816345"/>
                  <a:pt x="4563490" y="1817966"/>
                </a:cubicBezTo>
                <a:cubicBezTo>
                  <a:pt x="4564423" y="1818427"/>
                  <a:pt x="4565356" y="1819123"/>
                  <a:pt x="4566289" y="1819586"/>
                </a:cubicBezTo>
                <a:cubicBezTo>
                  <a:pt x="4577017" y="1818196"/>
                  <a:pt x="4587746" y="1816576"/>
                  <a:pt x="4598940" y="1818427"/>
                </a:cubicBezTo>
                <a:cubicBezTo>
                  <a:pt x="4607336" y="1818891"/>
                  <a:pt x="4615732" y="1819122"/>
                  <a:pt x="4624129" y="1819585"/>
                </a:cubicBezTo>
                <a:cubicBezTo>
                  <a:pt x="4626927" y="1820511"/>
                  <a:pt x="4631125" y="1820973"/>
                  <a:pt x="4632991" y="1822594"/>
                </a:cubicBezTo>
                <a:cubicBezTo>
                  <a:pt x="4633458" y="1822362"/>
                  <a:pt x="4633924" y="1822362"/>
                  <a:pt x="4634390" y="1822131"/>
                </a:cubicBezTo>
                <a:cubicBezTo>
                  <a:pt x="4649783" y="1821205"/>
                  <a:pt x="4663777" y="1822363"/>
                  <a:pt x="4672173" y="1829768"/>
                </a:cubicBezTo>
                <a:lnTo>
                  <a:pt x="4672173" y="1830231"/>
                </a:lnTo>
                <a:cubicBezTo>
                  <a:pt x="4686166" y="1823750"/>
                  <a:pt x="4707623" y="1829768"/>
                  <a:pt x="4722083" y="1823751"/>
                </a:cubicBezTo>
                <a:cubicBezTo>
                  <a:pt x="4724415" y="1824214"/>
                  <a:pt x="4726747" y="1824214"/>
                  <a:pt x="4729079" y="1823751"/>
                </a:cubicBezTo>
                <a:cubicBezTo>
                  <a:pt x="4736543" y="1832313"/>
                  <a:pt x="4763130" y="1819585"/>
                  <a:pt x="4767328" y="1832083"/>
                </a:cubicBezTo>
                <a:cubicBezTo>
                  <a:pt x="4767795" y="1833471"/>
                  <a:pt x="4767795" y="1834860"/>
                  <a:pt x="4768261" y="1836248"/>
                </a:cubicBezTo>
                <a:cubicBezTo>
                  <a:pt x="4771060" y="1836480"/>
                  <a:pt x="4773392" y="1837174"/>
                  <a:pt x="4774792" y="1838562"/>
                </a:cubicBezTo>
                <a:cubicBezTo>
                  <a:pt x="4775258" y="1839025"/>
                  <a:pt x="4775258" y="1839487"/>
                  <a:pt x="4775258" y="1839720"/>
                </a:cubicBezTo>
                <a:cubicBezTo>
                  <a:pt x="4781788" y="1839720"/>
                  <a:pt x="4788319" y="1839720"/>
                  <a:pt x="4794849" y="1839951"/>
                </a:cubicBezTo>
                <a:cubicBezTo>
                  <a:pt x="4794382" y="1839487"/>
                  <a:pt x="4794383" y="1839257"/>
                  <a:pt x="4793916" y="1838793"/>
                </a:cubicBezTo>
                <a:cubicBezTo>
                  <a:pt x="4799980" y="1834860"/>
                  <a:pt x="4809775" y="1837173"/>
                  <a:pt x="4817238" y="1835785"/>
                </a:cubicBezTo>
                <a:cubicBezTo>
                  <a:pt x="4823769" y="1836711"/>
                  <a:pt x="4831231" y="1837405"/>
                  <a:pt x="4834964" y="1840877"/>
                </a:cubicBezTo>
                <a:cubicBezTo>
                  <a:pt x="4832165" y="1841570"/>
                  <a:pt x="4829833" y="1842264"/>
                  <a:pt x="4827033" y="1842960"/>
                </a:cubicBezTo>
                <a:cubicBezTo>
                  <a:pt x="4846624" y="1844811"/>
                  <a:pt x="4869014" y="1841803"/>
                  <a:pt x="4882542" y="1852217"/>
                </a:cubicBezTo>
                <a:cubicBezTo>
                  <a:pt x="4883008" y="1852910"/>
                  <a:pt x="4883008" y="1853374"/>
                  <a:pt x="4883008" y="1853837"/>
                </a:cubicBezTo>
                <a:lnTo>
                  <a:pt x="4913793" y="1854531"/>
                </a:lnTo>
                <a:cubicBezTo>
                  <a:pt x="4917526" y="1853374"/>
                  <a:pt x="4921723" y="1851984"/>
                  <a:pt x="4925454" y="1850597"/>
                </a:cubicBezTo>
                <a:cubicBezTo>
                  <a:pt x="4929654" y="1850596"/>
                  <a:pt x="4933852" y="1850364"/>
                  <a:pt x="4938050" y="1850365"/>
                </a:cubicBezTo>
                <a:cubicBezTo>
                  <a:pt x="4944580" y="1852216"/>
                  <a:pt x="4952510" y="1851753"/>
                  <a:pt x="4958107" y="1854300"/>
                </a:cubicBezTo>
                <a:cubicBezTo>
                  <a:pt x="4945513" y="1862168"/>
                  <a:pt x="4929187" y="1857770"/>
                  <a:pt x="4913793" y="1858003"/>
                </a:cubicBezTo>
                <a:cubicBezTo>
                  <a:pt x="4910996" y="1858002"/>
                  <a:pt x="4908197" y="1858464"/>
                  <a:pt x="4905865" y="1859159"/>
                </a:cubicBezTo>
                <a:cubicBezTo>
                  <a:pt x="4897935" y="1858927"/>
                  <a:pt x="4889539" y="1858464"/>
                  <a:pt x="4881608" y="1858234"/>
                </a:cubicBezTo>
                <a:cubicBezTo>
                  <a:pt x="4881142" y="1858697"/>
                  <a:pt x="4880675" y="1858927"/>
                  <a:pt x="4880210" y="1859391"/>
                </a:cubicBezTo>
                <a:cubicBezTo>
                  <a:pt x="4868549" y="1861242"/>
                  <a:pt x="4856420" y="1861473"/>
                  <a:pt x="4844759" y="1859160"/>
                </a:cubicBezTo>
                <a:cubicBezTo>
                  <a:pt x="4817239" y="1857308"/>
                  <a:pt x="4789718" y="1856614"/>
                  <a:pt x="4762198" y="1858234"/>
                </a:cubicBezTo>
                <a:cubicBezTo>
                  <a:pt x="4723016" y="1853373"/>
                  <a:pt x="4682901" y="1859623"/>
                  <a:pt x="4643719" y="1854763"/>
                </a:cubicBezTo>
                <a:cubicBezTo>
                  <a:pt x="4613400" y="1853604"/>
                  <a:pt x="4582614" y="1852216"/>
                  <a:pt x="4552295" y="1854067"/>
                </a:cubicBezTo>
                <a:cubicBezTo>
                  <a:pt x="4513114" y="1849207"/>
                  <a:pt x="4472998" y="1855224"/>
                  <a:pt x="4433816" y="1850597"/>
                </a:cubicBezTo>
                <a:cubicBezTo>
                  <a:pt x="4374111" y="1849440"/>
                  <a:pt x="4314872" y="1846663"/>
                  <a:pt x="4255166" y="1849902"/>
                </a:cubicBezTo>
                <a:cubicBezTo>
                  <a:pt x="4243971" y="1847587"/>
                  <a:pt x="4232310" y="1848051"/>
                  <a:pt x="4220649" y="1848050"/>
                </a:cubicBezTo>
                <a:lnTo>
                  <a:pt x="3590247" y="1848050"/>
                </a:lnTo>
                <a:lnTo>
                  <a:pt x="3589630" y="1848595"/>
                </a:lnTo>
                <a:cubicBezTo>
                  <a:pt x="3588522" y="1850157"/>
                  <a:pt x="3587122" y="1851603"/>
                  <a:pt x="3583158" y="1852067"/>
                </a:cubicBezTo>
                <a:lnTo>
                  <a:pt x="3577474" y="1854886"/>
                </a:lnTo>
                <a:lnTo>
                  <a:pt x="3583011" y="1854761"/>
                </a:lnTo>
                <a:cubicBezTo>
                  <a:pt x="3591407" y="1857539"/>
                  <a:pt x="3599803" y="1857307"/>
                  <a:pt x="3608199" y="1854993"/>
                </a:cubicBezTo>
                <a:cubicBezTo>
                  <a:pt x="3664173" y="1858927"/>
                  <a:pt x="3720613" y="1855456"/>
                  <a:pt x="3776587" y="1856844"/>
                </a:cubicBezTo>
                <a:cubicBezTo>
                  <a:pt x="3791980" y="1857075"/>
                  <a:pt x="3808306" y="1854068"/>
                  <a:pt x="3822766" y="1859390"/>
                </a:cubicBezTo>
                <a:lnTo>
                  <a:pt x="3821833" y="1859159"/>
                </a:lnTo>
                <a:cubicBezTo>
                  <a:pt x="3826497" y="1861011"/>
                  <a:pt x="3831162" y="1859853"/>
                  <a:pt x="3835826" y="1859390"/>
                </a:cubicBezTo>
                <a:cubicBezTo>
                  <a:pt x="3854018" y="1859158"/>
                  <a:pt x="3871743" y="1859158"/>
                  <a:pt x="3889934" y="1859159"/>
                </a:cubicBezTo>
                <a:cubicBezTo>
                  <a:pt x="3894599" y="1860315"/>
                  <a:pt x="3899731" y="1860315"/>
                  <a:pt x="3904860" y="1859159"/>
                </a:cubicBezTo>
                <a:lnTo>
                  <a:pt x="3933315" y="1859158"/>
                </a:lnTo>
                <a:cubicBezTo>
                  <a:pt x="3986490" y="1864251"/>
                  <a:pt x="4040598" y="1857538"/>
                  <a:pt x="4093774" y="1862631"/>
                </a:cubicBezTo>
                <a:cubicBezTo>
                  <a:pt x="4102170" y="1864019"/>
                  <a:pt x="4111032" y="1864018"/>
                  <a:pt x="4119895" y="1862630"/>
                </a:cubicBezTo>
                <a:cubicBezTo>
                  <a:pt x="4128757" y="1860085"/>
                  <a:pt x="4137153" y="1860316"/>
                  <a:pt x="4146016" y="1862399"/>
                </a:cubicBezTo>
                <a:cubicBezTo>
                  <a:pt x="4174936" y="1864944"/>
                  <a:pt x="4203389" y="1864250"/>
                  <a:pt x="4232309" y="1863093"/>
                </a:cubicBezTo>
                <a:cubicBezTo>
                  <a:pt x="4254698" y="1867954"/>
                  <a:pt x="4278953" y="1863093"/>
                  <a:pt x="4301811" y="1865407"/>
                </a:cubicBezTo>
                <a:cubicBezTo>
                  <a:pt x="4302743" y="1866101"/>
                  <a:pt x="4303210" y="1866564"/>
                  <a:pt x="4304143" y="1867028"/>
                </a:cubicBezTo>
                <a:cubicBezTo>
                  <a:pt x="4306008" y="1865408"/>
                  <a:pt x="4308808" y="1865407"/>
                  <a:pt x="4312072" y="1866795"/>
                </a:cubicBezTo>
                <a:cubicBezTo>
                  <a:pt x="4317204" y="1868647"/>
                  <a:pt x="4322333" y="1868416"/>
                  <a:pt x="4327466" y="1867490"/>
                </a:cubicBezTo>
                <a:cubicBezTo>
                  <a:pt x="4334462" y="1869111"/>
                  <a:pt x="4341926" y="1869805"/>
                  <a:pt x="4348922" y="1867259"/>
                </a:cubicBezTo>
                <a:cubicBezTo>
                  <a:pt x="4355452" y="1868416"/>
                  <a:pt x="4362449" y="1868879"/>
                  <a:pt x="4369446" y="1867490"/>
                </a:cubicBezTo>
                <a:cubicBezTo>
                  <a:pt x="4372711" y="1867721"/>
                  <a:pt x="4374577" y="1868648"/>
                  <a:pt x="4374577" y="1870035"/>
                </a:cubicBezTo>
                <a:cubicBezTo>
                  <a:pt x="4375976" y="1869574"/>
                  <a:pt x="4377376" y="1869342"/>
                  <a:pt x="4379241" y="1869341"/>
                </a:cubicBezTo>
                <a:cubicBezTo>
                  <a:pt x="4406296" y="1871656"/>
                  <a:pt x="4436615" y="1864019"/>
                  <a:pt x="4460870" y="1875590"/>
                </a:cubicBezTo>
                <a:lnTo>
                  <a:pt x="4463669" y="1876978"/>
                </a:lnTo>
                <a:lnTo>
                  <a:pt x="4467400" y="1876515"/>
                </a:lnTo>
                <a:cubicBezTo>
                  <a:pt x="4473931" y="1878136"/>
                  <a:pt x="4482327" y="1876748"/>
                  <a:pt x="4489324" y="1877905"/>
                </a:cubicBezTo>
                <a:cubicBezTo>
                  <a:pt x="4512179" y="1873275"/>
                  <a:pt x="4534569" y="1879061"/>
                  <a:pt x="4557425" y="1880218"/>
                </a:cubicBezTo>
                <a:cubicBezTo>
                  <a:pt x="4560690" y="1878831"/>
                  <a:pt x="4563489" y="1877210"/>
                  <a:pt x="4566287" y="1875822"/>
                </a:cubicBezTo>
                <a:cubicBezTo>
                  <a:pt x="4571885" y="1876053"/>
                  <a:pt x="4577016" y="1876515"/>
                  <a:pt x="4582613" y="1876747"/>
                </a:cubicBezTo>
                <a:cubicBezTo>
                  <a:pt x="4588677" y="1876515"/>
                  <a:pt x="4594274" y="1876285"/>
                  <a:pt x="4600338" y="1876053"/>
                </a:cubicBezTo>
                <a:cubicBezTo>
                  <a:pt x="4611067" y="1880218"/>
                  <a:pt x="4624594" y="1876515"/>
                  <a:pt x="4635789" y="1879525"/>
                </a:cubicBezTo>
                <a:cubicBezTo>
                  <a:pt x="4638121" y="1880219"/>
                  <a:pt x="4640919" y="1880451"/>
                  <a:pt x="4643718" y="1880451"/>
                </a:cubicBezTo>
                <a:cubicBezTo>
                  <a:pt x="4646050" y="1881145"/>
                  <a:pt x="4647450" y="1882532"/>
                  <a:pt x="4646983" y="1883921"/>
                </a:cubicBezTo>
                <a:cubicBezTo>
                  <a:pt x="4648849" y="1884152"/>
                  <a:pt x="4651181" y="1884384"/>
                  <a:pt x="4653514" y="1884384"/>
                </a:cubicBezTo>
                <a:cubicBezTo>
                  <a:pt x="4649782" y="1892948"/>
                  <a:pt x="4637188" y="1887624"/>
                  <a:pt x="4628325" y="1888319"/>
                </a:cubicBezTo>
                <a:lnTo>
                  <a:pt x="4608734" y="1888318"/>
                </a:lnTo>
                <a:cubicBezTo>
                  <a:pt x="4600805" y="1889938"/>
                  <a:pt x="4592409" y="1889707"/>
                  <a:pt x="4584012" y="1888550"/>
                </a:cubicBezTo>
                <a:cubicBezTo>
                  <a:pt x="4570019" y="1888782"/>
                  <a:pt x="4556025" y="1888782"/>
                  <a:pt x="4542032" y="1889013"/>
                </a:cubicBezTo>
                <a:cubicBezTo>
                  <a:pt x="4549962" y="1889939"/>
                  <a:pt x="4556958" y="1891558"/>
                  <a:pt x="4563955" y="1893411"/>
                </a:cubicBezTo>
                <a:cubicBezTo>
                  <a:pt x="4565354" y="1894336"/>
                  <a:pt x="4567220" y="1894799"/>
                  <a:pt x="4568620" y="1895262"/>
                </a:cubicBezTo>
                <a:cubicBezTo>
                  <a:pt x="4570485" y="1894798"/>
                  <a:pt x="4571885" y="1895031"/>
                  <a:pt x="4573284" y="1895956"/>
                </a:cubicBezTo>
                <a:cubicBezTo>
                  <a:pt x="4577016" y="1895955"/>
                  <a:pt x="4581214" y="1895030"/>
                  <a:pt x="4585412" y="1893641"/>
                </a:cubicBezTo>
                <a:cubicBezTo>
                  <a:pt x="4624127" y="1891327"/>
                  <a:pt x="4659111" y="1902667"/>
                  <a:pt x="4697826" y="1901511"/>
                </a:cubicBezTo>
                <a:cubicBezTo>
                  <a:pt x="4697826" y="1901741"/>
                  <a:pt x="4698294" y="1902205"/>
                  <a:pt x="4698294" y="1902435"/>
                </a:cubicBezTo>
                <a:cubicBezTo>
                  <a:pt x="4706690" y="1901510"/>
                  <a:pt x="4715086" y="1900815"/>
                  <a:pt x="4723481" y="1902898"/>
                </a:cubicBezTo>
                <a:lnTo>
                  <a:pt x="4721616" y="1901973"/>
                </a:lnTo>
                <a:lnTo>
                  <a:pt x="4722548" y="1900815"/>
                </a:lnTo>
                <a:cubicBezTo>
                  <a:pt x="4725348" y="1901048"/>
                  <a:pt x="4728613" y="1901047"/>
                  <a:pt x="4731877" y="1901278"/>
                </a:cubicBezTo>
                <a:cubicBezTo>
                  <a:pt x="4737475" y="1899890"/>
                  <a:pt x="4743073" y="1899891"/>
                  <a:pt x="4748670" y="1901048"/>
                </a:cubicBezTo>
                <a:cubicBezTo>
                  <a:pt x="4754734" y="1901741"/>
                  <a:pt x="4760331" y="1902435"/>
                  <a:pt x="4765929" y="1903131"/>
                </a:cubicBezTo>
                <a:cubicBezTo>
                  <a:pt x="4774791" y="1902899"/>
                  <a:pt x="4783654" y="1902435"/>
                  <a:pt x="4792516" y="1902205"/>
                </a:cubicBezTo>
                <a:cubicBezTo>
                  <a:pt x="4792516" y="1908222"/>
                  <a:pt x="4779456" y="1907295"/>
                  <a:pt x="4773859" y="1910305"/>
                </a:cubicBezTo>
                <a:cubicBezTo>
                  <a:pt x="4769660" y="1910305"/>
                  <a:pt x="4765462" y="1910072"/>
                  <a:pt x="4761264" y="1910073"/>
                </a:cubicBezTo>
                <a:cubicBezTo>
                  <a:pt x="4760331" y="1908916"/>
                  <a:pt x="4758932" y="1907758"/>
                  <a:pt x="4757999" y="1906601"/>
                </a:cubicBezTo>
                <a:cubicBezTo>
                  <a:pt x="4746338" y="1907759"/>
                  <a:pt x="4734677" y="1907989"/>
                  <a:pt x="4723016" y="1906138"/>
                </a:cubicBezTo>
                <a:cubicBezTo>
                  <a:pt x="4714619" y="1907758"/>
                  <a:pt x="4706222" y="1907527"/>
                  <a:pt x="4697826" y="1906370"/>
                </a:cubicBezTo>
                <a:cubicBezTo>
                  <a:pt x="4696893" y="1907064"/>
                  <a:pt x="4695494" y="1907528"/>
                  <a:pt x="4694094" y="1908221"/>
                </a:cubicBezTo>
                <a:cubicBezTo>
                  <a:pt x="4665641" y="1908221"/>
                  <a:pt x="4637654" y="1910072"/>
                  <a:pt x="4609667" y="1907065"/>
                </a:cubicBezTo>
                <a:cubicBezTo>
                  <a:pt x="4546697" y="1903592"/>
                  <a:pt x="4484192" y="1904056"/>
                  <a:pt x="4421222" y="1905907"/>
                </a:cubicBezTo>
                <a:cubicBezTo>
                  <a:pt x="4417024" y="1906138"/>
                  <a:pt x="4415158" y="1905444"/>
                  <a:pt x="4415624" y="1904056"/>
                </a:cubicBezTo>
                <a:cubicBezTo>
                  <a:pt x="4414691" y="1904288"/>
                  <a:pt x="4413759" y="1904288"/>
                  <a:pt x="4412826" y="1904287"/>
                </a:cubicBezTo>
                <a:cubicBezTo>
                  <a:pt x="4393235" y="1904750"/>
                  <a:pt x="4374110" y="1903362"/>
                  <a:pt x="4354986" y="1905213"/>
                </a:cubicBezTo>
                <a:cubicBezTo>
                  <a:pt x="4346123" y="1905907"/>
                  <a:pt x="4336795" y="1906371"/>
                  <a:pt x="4327932" y="1906601"/>
                </a:cubicBezTo>
                <a:cubicBezTo>
                  <a:pt x="4333530" y="1906602"/>
                  <a:pt x="4338660" y="1906602"/>
                  <a:pt x="4344258" y="1907065"/>
                </a:cubicBezTo>
                <a:cubicBezTo>
                  <a:pt x="4348922" y="1907759"/>
                  <a:pt x="4352654" y="1908915"/>
                  <a:pt x="4355919" y="1910305"/>
                </a:cubicBezTo>
                <a:cubicBezTo>
                  <a:pt x="4368513" y="1912155"/>
                  <a:pt x="4382040" y="1912155"/>
                  <a:pt x="4395101" y="1911230"/>
                </a:cubicBezTo>
                <a:cubicBezTo>
                  <a:pt x="4401864" y="1912850"/>
                  <a:pt x="4404430" y="1914760"/>
                  <a:pt x="4404372" y="1916814"/>
                </a:cubicBezTo>
                <a:lnTo>
                  <a:pt x="4398118" y="1923047"/>
                </a:lnTo>
                <a:lnTo>
                  <a:pt x="4390494" y="1925666"/>
                </a:lnTo>
                <a:cubicBezTo>
                  <a:pt x="4387171" y="1926157"/>
                  <a:pt x="4383672" y="1926505"/>
                  <a:pt x="4381107" y="1927662"/>
                </a:cubicBezTo>
                <a:lnTo>
                  <a:pt x="4381574" y="1927661"/>
                </a:lnTo>
                <a:cubicBezTo>
                  <a:pt x="4379708" y="1928819"/>
                  <a:pt x="4378775" y="1929975"/>
                  <a:pt x="4379708" y="1930901"/>
                </a:cubicBezTo>
                <a:cubicBezTo>
                  <a:pt x="4380641" y="1931828"/>
                  <a:pt x="4381574" y="1932289"/>
                  <a:pt x="4382040" y="1932289"/>
                </a:cubicBezTo>
                <a:cubicBezTo>
                  <a:pt x="4386238" y="1935067"/>
                  <a:pt x="4395101" y="1934141"/>
                  <a:pt x="4399765" y="1936456"/>
                </a:cubicBezTo>
                <a:cubicBezTo>
                  <a:pt x="4401631" y="1935068"/>
                  <a:pt x="4404430" y="1934835"/>
                  <a:pt x="4407695" y="1935761"/>
                </a:cubicBezTo>
                <a:cubicBezTo>
                  <a:pt x="4415158" y="1936225"/>
                  <a:pt x="4423088" y="1936918"/>
                  <a:pt x="4430550" y="1937381"/>
                </a:cubicBezTo>
                <a:cubicBezTo>
                  <a:pt x="4422621" y="1942935"/>
                  <a:pt x="4411893" y="1942935"/>
                  <a:pt x="4400232" y="1941084"/>
                </a:cubicBezTo>
                <a:cubicBezTo>
                  <a:pt x="4398366" y="1942242"/>
                  <a:pt x="4395567" y="1942704"/>
                  <a:pt x="4392302" y="1942936"/>
                </a:cubicBezTo>
                <a:cubicBezTo>
                  <a:pt x="4367813" y="1945365"/>
                  <a:pt x="4341487" y="1940505"/>
                  <a:pt x="4317064" y="1943391"/>
                </a:cubicBezTo>
                <a:lnTo>
                  <a:pt x="4293784" y="1949322"/>
                </a:lnTo>
                <a:lnTo>
                  <a:pt x="4293881" y="1949184"/>
                </a:lnTo>
                <a:lnTo>
                  <a:pt x="4293414" y="1949416"/>
                </a:lnTo>
                <a:lnTo>
                  <a:pt x="4293784" y="1949322"/>
                </a:lnTo>
                <a:lnTo>
                  <a:pt x="4289041" y="1955982"/>
                </a:lnTo>
                <a:cubicBezTo>
                  <a:pt x="4289332" y="1958209"/>
                  <a:pt x="4291315" y="1960408"/>
                  <a:pt x="4294346" y="1962606"/>
                </a:cubicBezTo>
                <a:cubicBezTo>
                  <a:pt x="4328397" y="1965384"/>
                  <a:pt x="4362449" y="1962839"/>
                  <a:pt x="4396500" y="1963070"/>
                </a:cubicBezTo>
                <a:cubicBezTo>
                  <a:pt x="4401164" y="1964226"/>
                  <a:pt x="4405829" y="1964458"/>
                  <a:pt x="4410494" y="1963070"/>
                </a:cubicBezTo>
                <a:cubicBezTo>
                  <a:pt x="4475797" y="1964459"/>
                  <a:pt x="4541566" y="1964459"/>
                  <a:pt x="4607335" y="1962838"/>
                </a:cubicBezTo>
                <a:cubicBezTo>
                  <a:pt x="4627859" y="1968161"/>
                  <a:pt x="4650715" y="1961912"/>
                  <a:pt x="4671238" y="1966773"/>
                </a:cubicBezTo>
                <a:cubicBezTo>
                  <a:pt x="4693629" y="1962606"/>
                  <a:pt x="4709487" y="1969782"/>
                  <a:pt x="4726747" y="1974410"/>
                </a:cubicBezTo>
                <a:lnTo>
                  <a:pt x="4733277" y="1974409"/>
                </a:lnTo>
                <a:cubicBezTo>
                  <a:pt x="4738874" y="1972096"/>
                  <a:pt x="4744006" y="1969549"/>
                  <a:pt x="4749136" y="1967236"/>
                </a:cubicBezTo>
                <a:lnTo>
                  <a:pt x="4748670" y="1967236"/>
                </a:lnTo>
                <a:cubicBezTo>
                  <a:pt x="4751002" y="1965847"/>
                  <a:pt x="4754268" y="1965846"/>
                  <a:pt x="4757066" y="1967005"/>
                </a:cubicBezTo>
                <a:cubicBezTo>
                  <a:pt x="4763597" y="1971864"/>
                  <a:pt x="4775724" y="1967467"/>
                  <a:pt x="4783187" y="1970939"/>
                </a:cubicBezTo>
                <a:cubicBezTo>
                  <a:pt x="4785986" y="1970938"/>
                  <a:pt x="4789251" y="1971169"/>
                  <a:pt x="4792050" y="1971169"/>
                </a:cubicBezTo>
                <a:cubicBezTo>
                  <a:pt x="4793916" y="1970244"/>
                  <a:pt x="4796248" y="1969549"/>
                  <a:pt x="4799047" y="1969318"/>
                </a:cubicBezTo>
                <a:cubicBezTo>
                  <a:pt x="4799047" y="1968393"/>
                  <a:pt x="4799513" y="1967467"/>
                  <a:pt x="4800912" y="1966773"/>
                </a:cubicBezTo>
                <a:lnTo>
                  <a:pt x="4828899" y="1967466"/>
                </a:lnTo>
                <a:lnTo>
                  <a:pt x="4841960" y="1967466"/>
                </a:lnTo>
                <a:cubicBezTo>
                  <a:pt x="4843359" y="1969086"/>
                  <a:pt x="4846624" y="1970012"/>
                  <a:pt x="4848957" y="1971401"/>
                </a:cubicBezTo>
                <a:cubicBezTo>
                  <a:pt x="4850356" y="1971402"/>
                  <a:pt x="4851289" y="1971169"/>
                  <a:pt x="4852688" y="1971169"/>
                </a:cubicBezTo>
                <a:cubicBezTo>
                  <a:pt x="4859685" y="1970475"/>
                  <a:pt x="4865749" y="1968855"/>
                  <a:pt x="4871813" y="1967004"/>
                </a:cubicBezTo>
                <a:lnTo>
                  <a:pt x="4896535" y="1967004"/>
                </a:lnTo>
                <a:cubicBezTo>
                  <a:pt x="4905397" y="1969782"/>
                  <a:pt x="4917525" y="1969549"/>
                  <a:pt x="4924988" y="1973715"/>
                </a:cubicBezTo>
                <a:cubicBezTo>
                  <a:pt x="4926387" y="1973947"/>
                  <a:pt x="4927320" y="1974409"/>
                  <a:pt x="4928253" y="1974873"/>
                </a:cubicBezTo>
                <a:cubicBezTo>
                  <a:pt x="4929186" y="1974872"/>
                  <a:pt x="4930119" y="1974641"/>
                  <a:pt x="4931052" y="1974641"/>
                </a:cubicBezTo>
                <a:cubicBezTo>
                  <a:pt x="4931052" y="1973484"/>
                  <a:pt x="4931518" y="1972326"/>
                  <a:pt x="4931984" y="1971170"/>
                </a:cubicBezTo>
                <a:cubicBezTo>
                  <a:pt x="4935716" y="1972789"/>
                  <a:pt x="4939914" y="1974179"/>
                  <a:pt x="4943646" y="1975798"/>
                </a:cubicBezTo>
                <a:lnTo>
                  <a:pt x="4941314" y="1976030"/>
                </a:lnTo>
                <a:lnTo>
                  <a:pt x="4938981" y="1975798"/>
                </a:lnTo>
                <a:cubicBezTo>
                  <a:pt x="4939914" y="1976956"/>
                  <a:pt x="4940847" y="1977882"/>
                  <a:pt x="4941780" y="1978807"/>
                </a:cubicBezTo>
                <a:lnTo>
                  <a:pt x="4944579" y="1978112"/>
                </a:lnTo>
                <a:cubicBezTo>
                  <a:pt x="4948310" y="1978113"/>
                  <a:pt x="4951575" y="1978112"/>
                  <a:pt x="4955307" y="1978344"/>
                </a:cubicBezTo>
                <a:cubicBezTo>
                  <a:pt x="4961837" y="1979039"/>
                  <a:pt x="4968834" y="1979501"/>
                  <a:pt x="4975364" y="1979964"/>
                </a:cubicBezTo>
                <a:cubicBezTo>
                  <a:pt x="4981428" y="1979964"/>
                  <a:pt x="4987025" y="1979733"/>
                  <a:pt x="4993089" y="1979732"/>
                </a:cubicBezTo>
                <a:cubicBezTo>
                  <a:pt x="4993556" y="1977186"/>
                  <a:pt x="4994489" y="1974410"/>
                  <a:pt x="4994955" y="1971865"/>
                </a:cubicBezTo>
                <a:cubicBezTo>
                  <a:pt x="5000553" y="1973252"/>
                  <a:pt x="5017345" y="1966310"/>
                  <a:pt x="5010814" y="1976956"/>
                </a:cubicBezTo>
                <a:cubicBezTo>
                  <a:pt x="5008949" y="1977187"/>
                  <a:pt x="5007549" y="1977649"/>
                  <a:pt x="5006150" y="1978345"/>
                </a:cubicBezTo>
                <a:cubicBezTo>
                  <a:pt x="5007549" y="1978345"/>
                  <a:pt x="5009415" y="1978575"/>
                  <a:pt x="5010814" y="1979039"/>
                </a:cubicBezTo>
                <a:cubicBezTo>
                  <a:pt x="5029472" y="1980427"/>
                  <a:pt x="5038335" y="1993386"/>
                  <a:pt x="5061658" y="1988990"/>
                </a:cubicBezTo>
                <a:lnTo>
                  <a:pt x="5064923" y="1990146"/>
                </a:lnTo>
                <a:lnTo>
                  <a:pt x="5063523" y="1991536"/>
                </a:lnTo>
                <a:cubicBezTo>
                  <a:pt x="5066322" y="1991303"/>
                  <a:pt x="5069122" y="1991303"/>
                  <a:pt x="5071454" y="1991998"/>
                </a:cubicBezTo>
                <a:cubicBezTo>
                  <a:pt x="5080315" y="1993156"/>
                  <a:pt x="5089644" y="1993156"/>
                  <a:pt x="5098508" y="1991766"/>
                </a:cubicBezTo>
                <a:cubicBezTo>
                  <a:pt x="5102239" y="1991304"/>
                  <a:pt x="5105037" y="1991536"/>
                  <a:pt x="5107369" y="1992693"/>
                </a:cubicBezTo>
                <a:cubicBezTo>
                  <a:pt x="5109702" y="1991304"/>
                  <a:pt x="5112034" y="1991304"/>
                  <a:pt x="5115299" y="1992462"/>
                </a:cubicBezTo>
                <a:cubicBezTo>
                  <a:pt x="5121363" y="1993618"/>
                  <a:pt x="5127428" y="1993619"/>
                  <a:pt x="5133491" y="1991999"/>
                </a:cubicBezTo>
                <a:cubicBezTo>
                  <a:pt x="5136290" y="1991304"/>
                  <a:pt x="5139089" y="1990147"/>
                  <a:pt x="5141421" y="1988759"/>
                </a:cubicBezTo>
                <a:lnTo>
                  <a:pt x="5150284" y="1988758"/>
                </a:lnTo>
                <a:cubicBezTo>
                  <a:pt x="5152616" y="1990146"/>
                  <a:pt x="5155881" y="1991536"/>
                  <a:pt x="5159146" y="1992924"/>
                </a:cubicBezTo>
                <a:cubicBezTo>
                  <a:pt x="5163811" y="1998246"/>
                  <a:pt x="5154948" y="1999404"/>
                  <a:pt x="5146086" y="1996859"/>
                </a:cubicBezTo>
                <a:cubicBezTo>
                  <a:pt x="5122763" y="1996859"/>
                  <a:pt x="5099906" y="1996627"/>
                  <a:pt x="5077050" y="1996626"/>
                </a:cubicBezTo>
                <a:cubicBezTo>
                  <a:pt x="4989824" y="1999172"/>
                  <a:pt x="4903065" y="1997784"/>
                  <a:pt x="4815839" y="1997552"/>
                </a:cubicBezTo>
                <a:cubicBezTo>
                  <a:pt x="4685232" y="1997321"/>
                  <a:pt x="4554626" y="1996395"/>
                  <a:pt x="4424020" y="1995933"/>
                </a:cubicBezTo>
                <a:cubicBezTo>
                  <a:pt x="4412826" y="1995932"/>
                  <a:pt x="4401165" y="1996626"/>
                  <a:pt x="4389503" y="1996859"/>
                </a:cubicBezTo>
                <a:cubicBezTo>
                  <a:pt x="4386704" y="1996626"/>
                  <a:pt x="4385305" y="1995933"/>
                  <a:pt x="4385305" y="1995006"/>
                </a:cubicBezTo>
                <a:cubicBezTo>
                  <a:pt x="4340992" y="1995007"/>
                  <a:pt x="4296679" y="1994776"/>
                  <a:pt x="4252366" y="1995238"/>
                </a:cubicBezTo>
                <a:cubicBezTo>
                  <a:pt x="4239772" y="1995470"/>
                  <a:pt x="4222047" y="1991304"/>
                  <a:pt x="4216916" y="2001949"/>
                </a:cubicBezTo>
                <a:lnTo>
                  <a:pt x="4216916" y="2002875"/>
                </a:lnTo>
                <a:cubicBezTo>
                  <a:pt x="4217849" y="2003107"/>
                  <a:pt x="4218782" y="2003107"/>
                  <a:pt x="4219715" y="2003338"/>
                </a:cubicBezTo>
                <a:cubicBezTo>
                  <a:pt x="4218782" y="2004495"/>
                  <a:pt x="4219715" y="2005421"/>
                  <a:pt x="4222047" y="2006115"/>
                </a:cubicBezTo>
                <a:cubicBezTo>
                  <a:pt x="4226245" y="2008892"/>
                  <a:pt x="4225312" y="2012596"/>
                  <a:pt x="4229977" y="2015142"/>
                </a:cubicBezTo>
                <a:cubicBezTo>
                  <a:pt x="4235574" y="2016992"/>
                  <a:pt x="4241638" y="2016993"/>
                  <a:pt x="4247235" y="2015141"/>
                </a:cubicBezTo>
                <a:cubicBezTo>
                  <a:pt x="4255631" y="2011669"/>
                  <a:pt x="4264494" y="2012364"/>
                  <a:pt x="4273357" y="2014679"/>
                </a:cubicBezTo>
                <a:lnTo>
                  <a:pt x="4282219" y="2014678"/>
                </a:lnTo>
                <a:cubicBezTo>
                  <a:pt x="4286884" y="2013058"/>
                  <a:pt x="4291549" y="2012595"/>
                  <a:pt x="4296213" y="2013983"/>
                </a:cubicBezTo>
                <a:cubicBezTo>
                  <a:pt x="4306008" y="2011902"/>
                  <a:pt x="4317669" y="2014216"/>
                  <a:pt x="4326533" y="2010744"/>
                </a:cubicBezTo>
                <a:cubicBezTo>
                  <a:pt x="4331663" y="2010975"/>
                  <a:pt x="4336328" y="2010976"/>
                  <a:pt x="4341459" y="2010976"/>
                </a:cubicBezTo>
                <a:cubicBezTo>
                  <a:pt x="4347055" y="2012826"/>
                  <a:pt x="4355452" y="2012132"/>
                  <a:pt x="4359651" y="2015372"/>
                </a:cubicBezTo>
                <a:cubicBezTo>
                  <a:pt x="4363382" y="2016299"/>
                  <a:pt x="4366181" y="2017918"/>
                  <a:pt x="4369446" y="2019076"/>
                </a:cubicBezTo>
                <a:lnTo>
                  <a:pt x="4368513" y="2019770"/>
                </a:lnTo>
                <a:cubicBezTo>
                  <a:pt x="4371778" y="2019076"/>
                  <a:pt x="4375510" y="2018612"/>
                  <a:pt x="4378775" y="2017918"/>
                </a:cubicBezTo>
                <a:cubicBezTo>
                  <a:pt x="4380174" y="2017918"/>
                  <a:pt x="4382040" y="2017687"/>
                  <a:pt x="4383439" y="2017456"/>
                </a:cubicBezTo>
                <a:cubicBezTo>
                  <a:pt x="4383906" y="2017686"/>
                  <a:pt x="4384373" y="2017687"/>
                  <a:pt x="4384839" y="2017687"/>
                </a:cubicBezTo>
                <a:cubicBezTo>
                  <a:pt x="4384839" y="2016529"/>
                  <a:pt x="4385772" y="2015835"/>
                  <a:pt x="4387638" y="2015142"/>
                </a:cubicBezTo>
                <a:cubicBezTo>
                  <a:pt x="4393235" y="2014909"/>
                  <a:pt x="4399299" y="2014910"/>
                  <a:pt x="4404896" y="2014910"/>
                </a:cubicBezTo>
                <a:cubicBezTo>
                  <a:pt x="4406762" y="2015835"/>
                  <a:pt x="4407695" y="2016993"/>
                  <a:pt x="4407228" y="2018150"/>
                </a:cubicBezTo>
                <a:cubicBezTo>
                  <a:pt x="4406762" y="2018382"/>
                  <a:pt x="4406762" y="2018382"/>
                  <a:pt x="4406762" y="2018612"/>
                </a:cubicBezTo>
                <a:lnTo>
                  <a:pt x="4407228" y="2018612"/>
                </a:lnTo>
                <a:lnTo>
                  <a:pt x="4412826" y="2017918"/>
                </a:lnTo>
                <a:cubicBezTo>
                  <a:pt x="4416557" y="2017456"/>
                  <a:pt x="4419356" y="2017919"/>
                  <a:pt x="4422155" y="2019076"/>
                </a:cubicBezTo>
                <a:cubicBezTo>
                  <a:pt x="4424487" y="2020464"/>
                  <a:pt x="4425420" y="2021852"/>
                  <a:pt x="4425420" y="2023473"/>
                </a:cubicBezTo>
                <a:lnTo>
                  <a:pt x="4438481" y="2023473"/>
                </a:lnTo>
                <a:cubicBezTo>
                  <a:pt x="4441279" y="2021159"/>
                  <a:pt x="4445944" y="2020464"/>
                  <a:pt x="4451074" y="2019769"/>
                </a:cubicBezTo>
                <a:cubicBezTo>
                  <a:pt x="4464602" y="2019770"/>
                  <a:pt x="4478129" y="2019538"/>
                  <a:pt x="4491656" y="2019306"/>
                </a:cubicBezTo>
                <a:cubicBezTo>
                  <a:pt x="4492588" y="2020463"/>
                  <a:pt x="4492588" y="2021621"/>
                  <a:pt x="4492122" y="2022778"/>
                </a:cubicBezTo>
                <a:lnTo>
                  <a:pt x="4493055" y="2022778"/>
                </a:lnTo>
                <a:lnTo>
                  <a:pt x="4492589" y="2023009"/>
                </a:lnTo>
                <a:cubicBezTo>
                  <a:pt x="4494454" y="2022315"/>
                  <a:pt x="4496786" y="2022316"/>
                  <a:pt x="4498653" y="2022778"/>
                </a:cubicBezTo>
                <a:cubicBezTo>
                  <a:pt x="4498652" y="2021389"/>
                  <a:pt x="4499585" y="2020464"/>
                  <a:pt x="4500985" y="2019307"/>
                </a:cubicBezTo>
                <a:cubicBezTo>
                  <a:pt x="4506582" y="2019076"/>
                  <a:pt x="4512646" y="2018843"/>
                  <a:pt x="4518243" y="2018612"/>
                </a:cubicBezTo>
                <a:cubicBezTo>
                  <a:pt x="4524307" y="2016993"/>
                  <a:pt x="4529904" y="2016761"/>
                  <a:pt x="4535502" y="2019075"/>
                </a:cubicBezTo>
                <a:cubicBezTo>
                  <a:pt x="4537368" y="2020001"/>
                  <a:pt x="4539700" y="2020232"/>
                  <a:pt x="4542032" y="2019770"/>
                </a:cubicBezTo>
                <a:cubicBezTo>
                  <a:pt x="4546230" y="2020232"/>
                  <a:pt x="4548096" y="2021159"/>
                  <a:pt x="4547163" y="2022083"/>
                </a:cubicBezTo>
                <a:cubicBezTo>
                  <a:pt x="4557892" y="2021853"/>
                  <a:pt x="4568153" y="2019769"/>
                  <a:pt x="4578882" y="2019076"/>
                </a:cubicBezTo>
                <a:cubicBezTo>
                  <a:pt x="4590543" y="2019075"/>
                  <a:pt x="4601738" y="2019306"/>
                  <a:pt x="4613399" y="2019538"/>
                </a:cubicBezTo>
                <a:cubicBezTo>
                  <a:pt x="4616197" y="2019769"/>
                  <a:pt x="4617597" y="2020463"/>
                  <a:pt x="4617130" y="2021389"/>
                </a:cubicBezTo>
                <a:cubicBezTo>
                  <a:pt x="4617131" y="2021622"/>
                  <a:pt x="4616664" y="2021852"/>
                  <a:pt x="4616664" y="2022083"/>
                </a:cubicBezTo>
                <a:cubicBezTo>
                  <a:pt x="4621795" y="2021389"/>
                  <a:pt x="4627858" y="2021621"/>
                  <a:pt x="4631590" y="2019306"/>
                </a:cubicBezTo>
                <a:lnTo>
                  <a:pt x="4639986" y="2019307"/>
                </a:lnTo>
                <a:cubicBezTo>
                  <a:pt x="4648849" y="2022315"/>
                  <a:pt x="4657711" y="2022546"/>
                  <a:pt x="4666574" y="2019307"/>
                </a:cubicBezTo>
                <a:lnTo>
                  <a:pt x="4675903" y="2019307"/>
                </a:lnTo>
                <a:cubicBezTo>
                  <a:pt x="4682433" y="2023703"/>
                  <a:pt x="4694561" y="2019769"/>
                  <a:pt x="4701558" y="2023703"/>
                </a:cubicBezTo>
                <a:cubicBezTo>
                  <a:pt x="4703423" y="2024398"/>
                  <a:pt x="4705756" y="2024398"/>
                  <a:pt x="4708088" y="2024167"/>
                </a:cubicBezTo>
                <a:cubicBezTo>
                  <a:pt x="4710887" y="2024862"/>
                  <a:pt x="4712287" y="2025786"/>
                  <a:pt x="4712287" y="2026944"/>
                </a:cubicBezTo>
                <a:lnTo>
                  <a:pt x="4712287" y="2027639"/>
                </a:lnTo>
                <a:cubicBezTo>
                  <a:pt x="4715086" y="2027175"/>
                  <a:pt x="4717418" y="2027870"/>
                  <a:pt x="4718351" y="2029489"/>
                </a:cubicBezTo>
                <a:lnTo>
                  <a:pt x="4717883" y="2031573"/>
                </a:lnTo>
                <a:cubicBezTo>
                  <a:pt x="4704357" y="2034349"/>
                  <a:pt x="4690364" y="2032729"/>
                  <a:pt x="4676370" y="2032266"/>
                </a:cubicBezTo>
                <a:cubicBezTo>
                  <a:pt x="4667040" y="2032729"/>
                  <a:pt x="4658178" y="2033192"/>
                  <a:pt x="4648849" y="2033656"/>
                </a:cubicBezTo>
                <a:cubicBezTo>
                  <a:pt x="4645584" y="2034580"/>
                  <a:pt x="4641852" y="2034812"/>
                  <a:pt x="4638121" y="2034581"/>
                </a:cubicBezTo>
                <a:cubicBezTo>
                  <a:pt x="4633923" y="2034119"/>
                  <a:pt x="4629258" y="2033423"/>
                  <a:pt x="4625060" y="2032729"/>
                </a:cubicBezTo>
                <a:lnTo>
                  <a:pt x="4615265" y="2032729"/>
                </a:lnTo>
                <a:cubicBezTo>
                  <a:pt x="4615265" y="2033193"/>
                  <a:pt x="4614332" y="2033886"/>
                  <a:pt x="4613399" y="2034349"/>
                </a:cubicBezTo>
                <a:cubicBezTo>
                  <a:pt x="4604070" y="2037590"/>
                  <a:pt x="4593341" y="2037126"/>
                  <a:pt x="4583080" y="2036433"/>
                </a:cubicBezTo>
                <a:cubicBezTo>
                  <a:pt x="4579815" y="2036201"/>
                  <a:pt x="4577016" y="2035738"/>
                  <a:pt x="4573751" y="2035275"/>
                </a:cubicBezTo>
                <a:cubicBezTo>
                  <a:pt x="4572351" y="2035738"/>
                  <a:pt x="4571419" y="2036201"/>
                  <a:pt x="4570019" y="2036432"/>
                </a:cubicBezTo>
                <a:cubicBezTo>
                  <a:pt x="4566288" y="2036896"/>
                  <a:pt x="4562089" y="2037359"/>
                  <a:pt x="4557892" y="2037590"/>
                </a:cubicBezTo>
                <a:cubicBezTo>
                  <a:pt x="4549962" y="2038053"/>
                  <a:pt x="4542032" y="2038283"/>
                  <a:pt x="4534569" y="2038052"/>
                </a:cubicBezTo>
                <a:cubicBezTo>
                  <a:pt x="4537368" y="2038515"/>
                  <a:pt x="4540166" y="2039210"/>
                  <a:pt x="4542965" y="2039904"/>
                </a:cubicBezTo>
                <a:cubicBezTo>
                  <a:pt x="4544831" y="2040830"/>
                  <a:pt x="4545764" y="2041523"/>
                  <a:pt x="4546230" y="2042449"/>
                </a:cubicBezTo>
                <a:lnTo>
                  <a:pt x="4549495" y="2042450"/>
                </a:lnTo>
                <a:cubicBezTo>
                  <a:pt x="4553693" y="2040829"/>
                  <a:pt x="4558824" y="2039672"/>
                  <a:pt x="4563955" y="2038747"/>
                </a:cubicBezTo>
                <a:cubicBezTo>
                  <a:pt x="4573284" y="2037358"/>
                  <a:pt x="4582147" y="2037358"/>
                  <a:pt x="4591476" y="2038283"/>
                </a:cubicBezTo>
                <a:cubicBezTo>
                  <a:pt x="4599405" y="2039440"/>
                  <a:pt x="4608268" y="2040135"/>
                  <a:pt x="4616664" y="2038746"/>
                </a:cubicBezTo>
                <a:cubicBezTo>
                  <a:pt x="4620396" y="2038284"/>
                  <a:pt x="4623661" y="2038052"/>
                  <a:pt x="4627392" y="2037820"/>
                </a:cubicBezTo>
                <a:cubicBezTo>
                  <a:pt x="4633456" y="2037359"/>
                  <a:pt x="4639053" y="2037589"/>
                  <a:pt x="4644651" y="2038052"/>
                </a:cubicBezTo>
                <a:cubicBezTo>
                  <a:pt x="4649315" y="2038746"/>
                  <a:pt x="4653513" y="2039441"/>
                  <a:pt x="4656312" y="2040829"/>
                </a:cubicBezTo>
                <a:cubicBezTo>
                  <a:pt x="4672171" y="2039209"/>
                  <a:pt x="4688031" y="2044069"/>
                  <a:pt x="4703890" y="2042450"/>
                </a:cubicBezTo>
                <a:cubicBezTo>
                  <a:pt x="4713686" y="2042449"/>
                  <a:pt x="4723948" y="2042680"/>
                  <a:pt x="4733744" y="2042681"/>
                </a:cubicBezTo>
                <a:cubicBezTo>
                  <a:pt x="4741673" y="2047310"/>
                  <a:pt x="4753801" y="2044301"/>
                  <a:pt x="4763130" y="2046153"/>
                </a:cubicBezTo>
                <a:cubicBezTo>
                  <a:pt x="4778989" y="2045921"/>
                  <a:pt x="4794849" y="2045459"/>
                  <a:pt x="4810708" y="2045226"/>
                </a:cubicBezTo>
                <a:cubicBezTo>
                  <a:pt x="4818638" y="2044995"/>
                  <a:pt x="4825168" y="2046152"/>
                  <a:pt x="4825634" y="2050781"/>
                </a:cubicBezTo>
                <a:lnTo>
                  <a:pt x="4824235" y="2051243"/>
                </a:lnTo>
                <a:cubicBezTo>
                  <a:pt x="4818171" y="2052863"/>
                  <a:pt x="4812574" y="2053096"/>
                  <a:pt x="4806510" y="2051475"/>
                </a:cubicBezTo>
                <a:cubicBezTo>
                  <a:pt x="4794849" y="2050318"/>
                  <a:pt x="4783187" y="2050087"/>
                  <a:pt x="4771526" y="2051706"/>
                </a:cubicBezTo>
                <a:cubicBezTo>
                  <a:pt x="4768727" y="2051244"/>
                  <a:pt x="4766395" y="2051013"/>
                  <a:pt x="4763596" y="2050550"/>
                </a:cubicBezTo>
                <a:cubicBezTo>
                  <a:pt x="4762664" y="2051475"/>
                  <a:pt x="4761264" y="2052169"/>
                  <a:pt x="4758932" y="2052633"/>
                </a:cubicBezTo>
                <a:cubicBezTo>
                  <a:pt x="4717418" y="2053326"/>
                  <a:pt x="4675903" y="2053327"/>
                  <a:pt x="4634389" y="2052632"/>
                </a:cubicBezTo>
                <a:cubicBezTo>
                  <a:pt x="4632990" y="2051707"/>
                  <a:pt x="4632523" y="2050780"/>
                  <a:pt x="4632057" y="2050087"/>
                </a:cubicBezTo>
                <a:lnTo>
                  <a:pt x="4631124" y="2050550"/>
                </a:lnTo>
                <a:cubicBezTo>
                  <a:pt x="4628792" y="2052633"/>
                  <a:pt x="4625993" y="2053096"/>
                  <a:pt x="4622262" y="2051938"/>
                </a:cubicBezTo>
                <a:cubicBezTo>
                  <a:pt x="4595674" y="2051012"/>
                  <a:pt x="4569553" y="2050318"/>
                  <a:pt x="4542965" y="2052170"/>
                </a:cubicBezTo>
                <a:lnTo>
                  <a:pt x="4542032" y="2051244"/>
                </a:lnTo>
                <a:lnTo>
                  <a:pt x="4543898" y="2050549"/>
                </a:lnTo>
                <a:cubicBezTo>
                  <a:pt x="4520575" y="2052401"/>
                  <a:pt x="4496786" y="2052169"/>
                  <a:pt x="4473464" y="2051012"/>
                </a:cubicBezTo>
                <a:cubicBezTo>
                  <a:pt x="4472531" y="2051706"/>
                  <a:pt x="4470199" y="2052401"/>
                  <a:pt x="4467400" y="2053327"/>
                </a:cubicBezTo>
                <a:lnTo>
                  <a:pt x="4140916" y="2055364"/>
                </a:lnTo>
                <a:lnTo>
                  <a:pt x="4137853" y="2055004"/>
                </a:lnTo>
                <a:lnTo>
                  <a:pt x="4098119" y="2055631"/>
                </a:lnTo>
                <a:lnTo>
                  <a:pt x="4096576" y="2055641"/>
                </a:lnTo>
                <a:lnTo>
                  <a:pt x="4096572" y="2055641"/>
                </a:lnTo>
                <a:lnTo>
                  <a:pt x="4094707" y="2055640"/>
                </a:lnTo>
                <a:lnTo>
                  <a:pt x="4096576" y="2055641"/>
                </a:lnTo>
                <a:lnTo>
                  <a:pt x="4097505" y="2055641"/>
                </a:lnTo>
                <a:lnTo>
                  <a:pt x="4098119" y="2055631"/>
                </a:lnTo>
                <a:lnTo>
                  <a:pt x="4140916" y="2055364"/>
                </a:lnTo>
                <a:lnTo>
                  <a:pt x="4176801" y="2059575"/>
                </a:lnTo>
                <a:cubicBezTo>
                  <a:pt x="4222047" y="2061195"/>
                  <a:pt x="4266826" y="2061427"/>
                  <a:pt x="4312072" y="2060501"/>
                </a:cubicBezTo>
                <a:cubicBezTo>
                  <a:pt x="4320468" y="2062063"/>
                  <a:pt x="4330701" y="2063235"/>
                  <a:pt x="4328996" y="2067140"/>
                </a:cubicBezTo>
                <a:lnTo>
                  <a:pt x="4322971" y="2071937"/>
                </a:lnTo>
                <a:lnTo>
                  <a:pt x="4315396" y="2075196"/>
                </a:lnTo>
                <a:cubicBezTo>
                  <a:pt x="4311839" y="2075717"/>
                  <a:pt x="4307874" y="2075891"/>
                  <a:pt x="4304609" y="2076701"/>
                </a:cubicBezTo>
                <a:lnTo>
                  <a:pt x="4301344" y="2076237"/>
                </a:lnTo>
                <a:lnTo>
                  <a:pt x="4299011" y="2077395"/>
                </a:lnTo>
                <a:cubicBezTo>
                  <a:pt x="4292947" y="2081098"/>
                  <a:pt x="4284551" y="2079246"/>
                  <a:pt x="4278489" y="2079478"/>
                </a:cubicBezTo>
                <a:cubicBezTo>
                  <a:pt x="4291082" y="2080403"/>
                  <a:pt x="4303676" y="2083876"/>
                  <a:pt x="4316736" y="2085726"/>
                </a:cubicBezTo>
                <a:cubicBezTo>
                  <a:pt x="4324201" y="2087346"/>
                  <a:pt x="4331197" y="2087810"/>
                  <a:pt x="4339127" y="2086653"/>
                </a:cubicBezTo>
                <a:cubicBezTo>
                  <a:pt x="4344258" y="2087577"/>
                  <a:pt x="4349855" y="2087810"/>
                  <a:pt x="4354986" y="2086652"/>
                </a:cubicBezTo>
                <a:cubicBezTo>
                  <a:pt x="4366647" y="2087116"/>
                  <a:pt x="4378775" y="2089197"/>
                  <a:pt x="4390436" y="2086653"/>
                </a:cubicBezTo>
                <a:cubicBezTo>
                  <a:pt x="4399299" y="2088041"/>
                  <a:pt x="4408628" y="2088504"/>
                  <a:pt x="4417490" y="2089661"/>
                </a:cubicBezTo>
                <a:cubicBezTo>
                  <a:pt x="4444544" y="2086653"/>
                  <a:pt x="4472064" y="2089430"/>
                  <a:pt x="4499119" y="2088504"/>
                </a:cubicBezTo>
                <a:cubicBezTo>
                  <a:pt x="4502851" y="2089198"/>
                  <a:pt x="4506582" y="2089892"/>
                  <a:pt x="4510780" y="2090355"/>
                </a:cubicBezTo>
                <a:cubicBezTo>
                  <a:pt x="4530371" y="2087116"/>
                  <a:pt x="4550428" y="2087577"/>
                  <a:pt x="4570019" y="2090355"/>
                </a:cubicBezTo>
                <a:cubicBezTo>
                  <a:pt x="4572351" y="2091049"/>
                  <a:pt x="4575150" y="2091280"/>
                  <a:pt x="4577949" y="2091281"/>
                </a:cubicBezTo>
                <a:cubicBezTo>
                  <a:pt x="4583546" y="2091049"/>
                  <a:pt x="4589143" y="2090817"/>
                  <a:pt x="4594741" y="2090817"/>
                </a:cubicBezTo>
                <a:cubicBezTo>
                  <a:pt x="4596140" y="2090818"/>
                  <a:pt x="4598006" y="2090817"/>
                  <a:pt x="4599872" y="2091049"/>
                </a:cubicBezTo>
                <a:cubicBezTo>
                  <a:pt x="4613399" y="2088967"/>
                  <a:pt x="4626459" y="2090817"/>
                  <a:pt x="4639054" y="2095678"/>
                </a:cubicBezTo>
                <a:cubicBezTo>
                  <a:pt x="4639054" y="2096836"/>
                  <a:pt x="4639520" y="2097992"/>
                  <a:pt x="4640453" y="2098917"/>
                </a:cubicBezTo>
                <a:cubicBezTo>
                  <a:pt x="4643252" y="2099149"/>
                  <a:pt x="4646050" y="2098917"/>
                  <a:pt x="4648849" y="2098455"/>
                </a:cubicBezTo>
                <a:cubicBezTo>
                  <a:pt x="4652580" y="2097530"/>
                  <a:pt x="4655846" y="2097529"/>
                  <a:pt x="4659577" y="2098224"/>
                </a:cubicBezTo>
                <a:cubicBezTo>
                  <a:pt x="4662376" y="2098456"/>
                  <a:pt x="4664708" y="2098455"/>
                  <a:pt x="4667041" y="2098687"/>
                </a:cubicBezTo>
                <a:cubicBezTo>
                  <a:pt x="4670307" y="2097993"/>
                  <a:pt x="4673104" y="2096835"/>
                  <a:pt x="4674971" y="2094983"/>
                </a:cubicBezTo>
                <a:lnTo>
                  <a:pt x="4683366" y="2094984"/>
                </a:lnTo>
                <a:cubicBezTo>
                  <a:pt x="4686165" y="2097297"/>
                  <a:pt x="4689896" y="2098455"/>
                  <a:pt x="4694094" y="2099149"/>
                </a:cubicBezTo>
                <a:lnTo>
                  <a:pt x="4703890" y="2099150"/>
                </a:lnTo>
                <a:cubicBezTo>
                  <a:pt x="4705756" y="2098917"/>
                  <a:pt x="4707622" y="2098918"/>
                  <a:pt x="4709487" y="2098917"/>
                </a:cubicBezTo>
                <a:lnTo>
                  <a:pt x="4717883" y="2099612"/>
                </a:lnTo>
                <a:cubicBezTo>
                  <a:pt x="4723481" y="2102157"/>
                  <a:pt x="4723481" y="2104473"/>
                  <a:pt x="4716951" y="2106786"/>
                </a:cubicBezTo>
                <a:cubicBezTo>
                  <a:pt x="4681968" y="2107250"/>
                  <a:pt x="4647450" y="2107944"/>
                  <a:pt x="4612933" y="2108407"/>
                </a:cubicBezTo>
                <a:lnTo>
                  <a:pt x="4604536" y="2107713"/>
                </a:lnTo>
                <a:cubicBezTo>
                  <a:pt x="4606402" y="2106787"/>
                  <a:pt x="4609201" y="2106324"/>
                  <a:pt x="4611999" y="2106787"/>
                </a:cubicBezTo>
                <a:lnTo>
                  <a:pt x="4607802" y="2105397"/>
                </a:lnTo>
                <a:cubicBezTo>
                  <a:pt x="4607335" y="2106093"/>
                  <a:pt x="4605936" y="2107017"/>
                  <a:pt x="4604070" y="2107713"/>
                </a:cubicBezTo>
                <a:cubicBezTo>
                  <a:pt x="4548563" y="2107943"/>
                  <a:pt x="4493521" y="2108406"/>
                  <a:pt x="4438014" y="2108638"/>
                </a:cubicBezTo>
                <a:cubicBezTo>
                  <a:pt x="4398832" y="2109795"/>
                  <a:pt x="4359650" y="2111646"/>
                  <a:pt x="4320469" y="2108638"/>
                </a:cubicBezTo>
                <a:cubicBezTo>
                  <a:pt x="4314404" y="2108870"/>
                  <a:pt x="4308808" y="2109332"/>
                  <a:pt x="4303210" y="2109796"/>
                </a:cubicBezTo>
                <a:cubicBezTo>
                  <a:pt x="4257031" y="2110258"/>
                  <a:pt x="4210852" y="2110026"/>
                  <a:pt x="4164674" y="2110027"/>
                </a:cubicBezTo>
                <a:cubicBezTo>
                  <a:pt x="4160476" y="2109796"/>
                  <a:pt x="4156278" y="2110027"/>
                  <a:pt x="4152080" y="2110721"/>
                </a:cubicBezTo>
                <a:cubicBezTo>
                  <a:pt x="4152079" y="2111183"/>
                  <a:pt x="4151147" y="2111878"/>
                  <a:pt x="4150680" y="2112341"/>
                </a:cubicBezTo>
                <a:cubicBezTo>
                  <a:pt x="4144617" y="2113730"/>
                  <a:pt x="4139019" y="2114886"/>
                  <a:pt x="4149747" y="2116969"/>
                </a:cubicBezTo>
                <a:lnTo>
                  <a:pt x="4149747" y="2118590"/>
                </a:lnTo>
                <a:cubicBezTo>
                  <a:pt x="4150680" y="2118589"/>
                  <a:pt x="4151147" y="2118820"/>
                  <a:pt x="4152080" y="2119052"/>
                </a:cubicBezTo>
                <a:cubicBezTo>
                  <a:pt x="4155345" y="2119977"/>
                  <a:pt x="4159076" y="2120440"/>
                  <a:pt x="4162808" y="2120673"/>
                </a:cubicBezTo>
                <a:lnTo>
                  <a:pt x="4185664" y="2120672"/>
                </a:lnTo>
                <a:cubicBezTo>
                  <a:pt x="4186597" y="2121830"/>
                  <a:pt x="4187530" y="2122987"/>
                  <a:pt x="4187063" y="2124144"/>
                </a:cubicBezTo>
                <a:cubicBezTo>
                  <a:pt x="4189395" y="2122986"/>
                  <a:pt x="4191728" y="2122061"/>
                  <a:pt x="4194060" y="2120903"/>
                </a:cubicBezTo>
                <a:cubicBezTo>
                  <a:pt x="4200124" y="2121134"/>
                  <a:pt x="4205721" y="2121135"/>
                  <a:pt x="4211319" y="2121367"/>
                </a:cubicBezTo>
                <a:cubicBezTo>
                  <a:pt x="4216450" y="2120904"/>
                  <a:pt x="4220181" y="2122060"/>
                  <a:pt x="4222047" y="2124607"/>
                </a:cubicBezTo>
                <a:cubicBezTo>
                  <a:pt x="4223913" y="2124374"/>
                  <a:pt x="4225312" y="2124606"/>
                  <a:pt x="4227178" y="2124837"/>
                </a:cubicBezTo>
                <a:cubicBezTo>
                  <a:pt x="4229510" y="2122754"/>
                  <a:pt x="4234641" y="2122061"/>
                  <a:pt x="4239305" y="2121367"/>
                </a:cubicBezTo>
                <a:lnTo>
                  <a:pt x="4290149" y="2121366"/>
                </a:lnTo>
                <a:lnTo>
                  <a:pt x="4289682" y="2119747"/>
                </a:lnTo>
                <a:cubicBezTo>
                  <a:pt x="4292947" y="2119515"/>
                  <a:pt x="4295746" y="2119515"/>
                  <a:pt x="4298546" y="2119978"/>
                </a:cubicBezTo>
                <a:cubicBezTo>
                  <a:pt x="4304143" y="2119978"/>
                  <a:pt x="4310207" y="2120210"/>
                  <a:pt x="4316271" y="2120210"/>
                </a:cubicBezTo>
                <a:cubicBezTo>
                  <a:pt x="4319069" y="2119284"/>
                  <a:pt x="4321868" y="2119283"/>
                  <a:pt x="4324666" y="2119977"/>
                </a:cubicBezTo>
                <a:cubicBezTo>
                  <a:pt x="4327932" y="2120673"/>
                  <a:pt x="4330730" y="2121135"/>
                  <a:pt x="4333996" y="2121597"/>
                </a:cubicBezTo>
                <a:lnTo>
                  <a:pt x="4375510" y="2121597"/>
                </a:lnTo>
                <a:cubicBezTo>
                  <a:pt x="4375510" y="2125069"/>
                  <a:pt x="4374110" y="2127383"/>
                  <a:pt x="4371778" y="2128540"/>
                </a:cubicBezTo>
                <a:cubicBezTo>
                  <a:pt x="4378775" y="2128078"/>
                  <a:pt x="4385305" y="2127846"/>
                  <a:pt x="4392302" y="2128077"/>
                </a:cubicBezTo>
                <a:cubicBezTo>
                  <a:pt x="4388570" y="2126921"/>
                  <a:pt x="4386705" y="2124837"/>
                  <a:pt x="4387171" y="2121135"/>
                </a:cubicBezTo>
                <a:cubicBezTo>
                  <a:pt x="4395101" y="2121134"/>
                  <a:pt x="4402564" y="2121366"/>
                  <a:pt x="4410493" y="2121367"/>
                </a:cubicBezTo>
                <a:cubicBezTo>
                  <a:pt x="4413759" y="2121830"/>
                  <a:pt x="4415624" y="2122986"/>
                  <a:pt x="4415625" y="2124607"/>
                </a:cubicBezTo>
                <a:cubicBezTo>
                  <a:pt x="4417490" y="2124606"/>
                  <a:pt x="4419822" y="2124837"/>
                  <a:pt x="4421688" y="2125070"/>
                </a:cubicBezTo>
                <a:cubicBezTo>
                  <a:pt x="4420755" y="2128078"/>
                  <a:pt x="4417957" y="2129004"/>
                  <a:pt x="4414225" y="2129235"/>
                </a:cubicBezTo>
                <a:cubicBezTo>
                  <a:pt x="4417957" y="2129466"/>
                  <a:pt x="4421688" y="2129929"/>
                  <a:pt x="4425420" y="2130392"/>
                </a:cubicBezTo>
                <a:cubicBezTo>
                  <a:pt x="4429618" y="2131318"/>
                  <a:pt x="4434282" y="2132243"/>
                  <a:pt x="4438480" y="2132937"/>
                </a:cubicBezTo>
                <a:cubicBezTo>
                  <a:pt x="4446877" y="2133633"/>
                  <a:pt x="4455739" y="2134095"/>
                  <a:pt x="4464135" y="2134558"/>
                </a:cubicBezTo>
                <a:cubicBezTo>
                  <a:pt x="4496787" y="2134095"/>
                  <a:pt x="4528971" y="2133400"/>
                  <a:pt x="4561623" y="2132937"/>
                </a:cubicBezTo>
                <a:cubicBezTo>
                  <a:pt x="4564888" y="2131549"/>
                  <a:pt x="4567687" y="2131781"/>
                  <a:pt x="4570019" y="2133632"/>
                </a:cubicBezTo>
                <a:cubicBezTo>
                  <a:pt x="4572351" y="2139881"/>
                  <a:pt x="4562090" y="2138260"/>
                  <a:pt x="4556959" y="2138261"/>
                </a:cubicBezTo>
                <a:cubicBezTo>
                  <a:pt x="4526173" y="2138261"/>
                  <a:pt x="4495387" y="2137798"/>
                  <a:pt x="4464601" y="2137567"/>
                </a:cubicBezTo>
                <a:lnTo>
                  <a:pt x="4456205" y="2138954"/>
                </a:lnTo>
                <a:cubicBezTo>
                  <a:pt x="4453873" y="2140113"/>
                  <a:pt x="4451074" y="2140113"/>
                  <a:pt x="4448742" y="2139187"/>
                </a:cubicBezTo>
                <a:cubicBezTo>
                  <a:pt x="4449209" y="2140113"/>
                  <a:pt x="4448276" y="2141269"/>
                  <a:pt x="4446410" y="2142426"/>
                </a:cubicBezTo>
                <a:cubicBezTo>
                  <a:pt x="4405829" y="2142426"/>
                  <a:pt x="4365714" y="2142658"/>
                  <a:pt x="4325133" y="2142658"/>
                </a:cubicBezTo>
                <a:cubicBezTo>
                  <a:pt x="4323733" y="2143583"/>
                  <a:pt x="4322333" y="2144510"/>
                  <a:pt x="4321401" y="2145434"/>
                </a:cubicBezTo>
                <a:cubicBezTo>
                  <a:pt x="4322801" y="2145435"/>
                  <a:pt x="4323733" y="2145667"/>
                  <a:pt x="4325133" y="2146130"/>
                </a:cubicBezTo>
                <a:cubicBezTo>
                  <a:pt x="4322333" y="2152840"/>
                  <a:pt x="4318136" y="2153072"/>
                  <a:pt x="4299479" y="2147749"/>
                </a:cubicBezTo>
                <a:cubicBezTo>
                  <a:pt x="4300410" y="2146361"/>
                  <a:pt x="4301811" y="2145898"/>
                  <a:pt x="4303676" y="2145897"/>
                </a:cubicBezTo>
                <a:cubicBezTo>
                  <a:pt x="4302276" y="2144972"/>
                  <a:pt x="4300878" y="2143815"/>
                  <a:pt x="4299011" y="2143120"/>
                </a:cubicBezTo>
                <a:cubicBezTo>
                  <a:pt x="4269625" y="2142657"/>
                  <a:pt x="4240239" y="2142426"/>
                  <a:pt x="4210852" y="2141963"/>
                </a:cubicBezTo>
                <a:cubicBezTo>
                  <a:pt x="4196859" y="2142426"/>
                  <a:pt x="4182399" y="2142890"/>
                  <a:pt x="4168406" y="2143353"/>
                </a:cubicBezTo>
                <a:cubicBezTo>
                  <a:pt x="4161875" y="2145203"/>
                  <a:pt x="4164207" y="2148906"/>
                  <a:pt x="4160476" y="2151220"/>
                </a:cubicBezTo>
                <a:lnTo>
                  <a:pt x="4160009" y="2151452"/>
                </a:lnTo>
                <a:cubicBezTo>
                  <a:pt x="4158143" y="2152609"/>
                  <a:pt x="4155811" y="2152840"/>
                  <a:pt x="4153012" y="2152610"/>
                </a:cubicBezTo>
                <a:cubicBezTo>
                  <a:pt x="4153945" y="2162560"/>
                  <a:pt x="4187530" y="2151220"/>
                  <a:pt x="4184264" y="2163950"/>
                </a:cubicBezTo>
                <a:cubicBezTo>
                  <a:pt x="4149747" y="2164180"/>
                  <a:pt x="4114764" y="2165801"/>
                  <a:pt x="4080246" y="2163486"/>
                </a:cubicBezTo>
                <a:lnTo>
                  <a:pt x="4081179" y="2164411"/>
                </a:lnTo>
                <a:cubicBezTo>
                  <a:pt x="4071384" y="2167190"/>
                  <a:pt x="4060656" y="2165570"/>
                  <a:pt x="4050394" y="2166264"/>
                </a:cubicBezTo>
                <a:cubicBezTo>
                  <a:pt x="4049461" y="2166494"/>
                  <a:pt x="4048994" y="2166726"/>
                  <a:pt x="4048061" y="2166726"/>
                </a:cubicBezTo>
                <a:cubicBezTo>
                  <a:pt x="4047595" y="2167421"/>
                  <a:pt x="4047128" y="2167883"/>
                  <a:pt x="4046196" y="2168577"/>
                </a:cubicBezTo>
                <a:lnTo>
                  <a:pt x="4041998" y="2168346"/>
                </a:lnTo>
                <a:lnTo>
                  <a:pt x="4039199" y="2168346"/>
                </a:lnTo>
                <a:cubicBezTo>
                  <a:pt x="4038266" y="2168578"/>
                  <a:pt x="4037800" y="2168577"/>
                  <a:pt x="4036867" y="2168810"/>
                </a:cubicBezTo>
                <a:cubicBezTo>
                  <a:pt x="4033602" y="2170892"/>
                  <a:pt x="4034535" y="2173669"/>
                  <a:pt x="4034534" y="2176214"/>
                </a:cubicBezTo>
                <a:cubicBezTo>
                  <a:pt x="4038266" y="2175752"/>
                  <a:pt x="4041998" y="2175984"/>
                  <a:pt x="4045729" y="2177372"/>
                </a:cubicBezTo>
                <a:cubicBezTo>
                  <a:pt x="4068585" y="2182232"/>
                  <a:pt x="4093307" y="2176446"/>
                  <a:pt x="4116163" y="2180844"/>
                </a:cubicBezTo>
                <a:cubicBezTo>
                  <a:pt x="4118029" y="2182001"/>
                  <a:pt x="4120827" y="2182464"/>
                  <a:pt x="4123626" y="2181769"/>
                </a:cubicBezTo>
                <a:cubicBezTo>
                  <a:pt x="4133422" y="2184778"/>
                  <a:pt x="4142751" y="2187787"/>
                  <a:pt x="4133422" y="2194498"/>
                </a:cubicBezTo>
                <a:cubicBezTo>
                  <a:pt x="4130156" y="2196117"/>
                  <a:pt x="4126891" y="2197738"/>
                  <a:pt x="4122227" y="2198432"/>
                </a:cubicBezTo>
                <a:lnTo>
                  <a:pt x="4118495" y="2198200"/>
                </a:lnTo>
                <a:lnTo>
                  <a:pt x="4115697" y="2199358"/>
                </a:lnTo>
                <a:cubicBezTo>
                  <a:pt x="4107767" y="2202367"/>
                  <a:pt x="4096572" y="2199588"/>
                  <a:pt x="4088643" y="2203060"/>
                </a:cubicBezTo>
                <a:lnTo>
                  <a:pt x="4063455" y="2203754"/>
                </a:lnTo>
                <a:cubicBezTo>
                  <a:pt x="4046196" y="2206301"/>
                  <a:pt x="4028471" y="2206301"/>
                  <a:pt x="4011212" y="2203754"/>
                </a:cubicBezTo>
                <a:cubicBezTo>
                  <a:pt x="4006547" y="2203523"/>
                  <a:pt x="4001417" y="2203060"/>
                  <a:pt x="3996752" y="2202829"/>
                </a:cubicBezTo>
                <a:cubicBezTo>
                  <a:pt x="3991155" y="2202134"/>
                  <a:pt x="3987890" y="2200514"/>
                  <a:pt x="3985557" y="2197969"/>
                </a:cubicBezTo>
                <a:cubicBezTo>
                  <a:pt x="3986490" y="2197043"/>
                  <a:pt x="3986490" y="2195887"/>
                  <a:pt x="3985091" y="2194960"/>
                </a:cubicBezTo>
                <a:cubicBezTo>
                  <a:pt x="3989756" y="2188943"/>
                  <a:pt x="3999084" y="2185241"/>
                  <a:pt x="4009346" y="2182232"/>
                </a:cubicBezTo>
                <a:cubicBezTo>
                  <a:pt x="4007947" y="2182231"/>
                  <a:pt x="4006547" y="2182001"/>
                  <a:pt x="4005148" y="2181769"/>
                </a:cubicBezTo>
                <a:cubicBezTo>
                  <a:pt x="4001883" y="2183157"/>
                  <a:pt x="3998152" y="2184315"/>
                  <a:pt x="3993487" y="2184777"/>
                </a:cubicBezTo>
                <a:cubicBezTo>
                  <a:pt x="3962701" y="2183851"/>
                  <a:pt x="3931915" y="2182231"/>
                  <a:pt x="3901129" y="2185704"/>
                </a:cubicBezTo>
                <a:cubicBezTo>
                  <a:pt x="3879673" y="2182232"/>
                  <a:pt x="3857749" y="2185240"/>
                  <a:pt x="3836293" y="2186166"/>
                </a:cubicBezTo>
                <a:cubicBezTo>
                  <a:pt x="3831628" y="2188018"/>
                  <a:pt x="3826964" y="2189174"/>
                  <a:pt x="3822299" y="2190101"/>
                </a:cubicBezTo>
                <a:cubicBezTo>
                  <a:pt x="3826963" y="2190100"/>
                  <a:pt x="3832095" y="2190564"/>
                  <a:pt x="3836293" y="2189870"/>
                </a:cubicBezTo>
                <a:cubicBezTo>
                  <a:pt x="3841423" y="2190331"/>
                  <a:pt x="3846088" y="2190563"/>
                  <a:pt x="3850753" y="2191026"/>
                </a:cubicBezTo>
                <a:cubicBezTo>
                  <a:pt x="3847488" y="2193109"/>
                  <a:pt x="3845155" y="2196581"/>
                  <a:pt x="3840957" y="2197274"/>
                </a:cubicBezTo>
                <a:cubicBezTo>
                  <a:pt x="3839558" y="2197506"/>
                  <a:pt x="3838625" y="2197507"/>
                  <a:pt x="3837692" y="2197737"/>
                </a:cubicBezTo>
                <a:cubicBezTo>
                  <a:pt x="3854950" y="2198664"/>
                  <a:pt x="3871743" y="2200515"/>
                  <a:pt x="3888535" y="2202828"/>
                </a:cubicBezTo>
                <a:cubicBezTo>
                  <a:pt x="3904861" y="2204681"/>
                  <a:pt x="3921186" y="2204449"/>
                  <a:pt x="3937979" y="2203755"/>
                </a:cubicBezTo>
                <a:cubicBezTo>
                  <a:pt x="3948241" y="2207920"/>
                  <a:pt x="3964567" y="2201903"/>
                  <a:pt x="3973430" y="2208615"/>
                </a:cubicBezTo>
                <a:cubicBezTo>
                  <a:pt x="3981359" y="2210928"/>
                  <a:pt x="3981359" y="2213011"/>
                  <a:pt x="3973430" y="2215326"/>
                </a:cubicBezTo>
                <a:cubicBezTo>
                  <a:pt x="3966433" y="2219491"/>
                  <a:pt x="3958503" y="2223426"/>
                  <a:pt x="3960369" y="2229443"/>
                </a:cubicBezTo>
                <a:cubicBezTo>
                  <a:pt x="3962235" y="2229675"/>
                  <a:pt x="3964101" y="2229675"/>
                  <a:pt x="3965966" y="2229906"/>
                </a:cubicBezTo>
                <a:cubicBezTo>
                  <a:pt x="3965966" y="2230369"/>
                  <a:pt x="3966433" y="2231063"/>
                  <a:pt x="3966433" y="2231526"/>
                </a:cubicBezTo>
                <a:cubicBezTo>
                  <a:pt x="3970164" y="2231757"/>
                  <a:pt x="3972497" y="2232683"/>
                  <a:pt x="3974362" y="2234303"/>
                </a:cubicBezTo>
                <a:cubicBezTo>
                  <a:pt x="3978094" y="2234998"/>
                  <a:pt x="3980893" y="2236617"/>
                  <a:pt x="3984158" y="2237543"/>
                </a:cubicBezTo>
                <a:cubicBezTo>
                  <a:pt x="4020541" y="2240089"/>
                  <a:pt x="4056924" y="2238931"/>
                  <a:pt x="4093307" y="2238701"/>
                </a:cubicBezTo>
                <a:cubicBezTo>
                  <a:pt x="4108700" y="2242403"/>
                  <a:pt x="4126425" y="2238237"/>
                  <a:pt x="4141351" y="2242404"/>
                </a:cubicBezTo>
                <a:cubicBezTo>
                  <a:pt x="4143683" y="2243560"/>
                  <a:pt x="4146016" y="2243792"/>
                  <a:pt x="4148815" y="2242866"/>
                </a:cubicBezTo>
                <a:cubicBezTo>
                  <a:pt x="4156744" y="2246338"/>
                  <a:pt x="4168406" y="2243328"/>
                  <a:pt x="4176335" y="2247032"/>
                </a:cubicBezTo>
                <a:cubicBezTo>
                  <a:pt x="4180067" y="2256289"/>
                  <a:pt x="4161875" y="2252123"/>
                  <a:pt x="4155811" y="2255131"/>
                </a:cubicBezTo>
                <a:cubicBezTo>
                  <a:pt x="4146949" y="2254901"/>
                  <a:pt x="4137620" y="2252818"/>
                  <a:pt x="4131556" y="2257909"/>
                </a:cubicBezTo>
                <a:cubicBezTo>
                  <a:pt x="4127824" y="2264852"/>
                  <a:pt x="4112898" y="2259991"/>
                  <a:pt x="4106368" y="2264158"/>
                </a:cubicBezTo>
                <a:cubicBezTo>
                  <a:pt x="4101237" y="2266934"/>
                  <a:pt x="4093307" y="2266240"/>
                  <a:pt x="4087710" y="2268324"/>
                </a:cubicBezTo>
                <a:lnTo>
                  <a:pt x="4088176" y="2268092"/>
                </a:lnTo>
                <a:cubicBezTo>
                  <a:pt x="4083978" y="2271332"/>
                  <a:pt x="4075582" y="2270405"/>
                  <a:pt x="4070918" y="2272951"/>
                </a:cubicBezTo>
                <a:cubicBezTo>
                  <a:pt x="4064854" y="2275498"/>
                  <a:pt x="4056924" y="2275498"/>
                  <a:pt x="4049927" y="2276886"/>
                </a:cubicBezTo>
                <a:cubicBezTo>
                  <a:pt x="4044797" y="2275960"/>
                  <a:pt x="4040132" y="2276192"/>
                  <a:pt x="4035934" y="2278275"/>
                </a:cubicBezTo>
                <a:cubicBezTo>
                  <a:pt x="4032669" y="2279200"/>
                  <a:pt x="4029404" y="2280357"/>
                  <a:pt x="4026605" y="2281514"/>
                </a:cubicBezTo>
                <a:lnTo>
                  <a:pt x="4027071" y="2281282"/>
                </a:lnTo>
                <a:cubicBezTo>
                  <a:pt x="4013544" y="2286837"/>
                  <a:pt x="3995353" y="2281052"/>
                  <a:pt x="3981359" y="2285680"/>
                </a:cubicBezTo>
                <a:lnTo>
                  <a:pt x="3978094" y="2284986"/>
                </a:lnTo>
                <a:lnTo>
                  <a:pt x="3974829" y="2286142"/>
                </a:lnTo>
                <a:cubicBezTo>
                  <a:pt x="3972030" y="2287994"/>
                  <a:pt x="3968298" y="2289152"/>
                  <a:pt x="3964101" y="2290309"/>
                </a:cubicBezTo>
                <a:cubicBezTo>
                  <a:pt x="3966433" y="2291698"/>
                  <a:pt x="3967832" y="2293085"/>
                  <a:pt x="3966433" y="2295169"/>
                </a:cubicBezTo>
                <a:cubicBezTo>
                  <a:pt x="3965034" y="2295401"/>
                  <a:pt x="3963168" y="2295631"/>
                  <a:pt x="3961769" y="2295631"/>
                </a:cubicBezTo>
                <a:cubicBezTo>
                  <a:pt x="3963634" y="2296557"/>
                  <a:pt x="3965034" y="2297715"/>
                  <a:pt x="3966433" y="2298639"/>
                </a:cubicBezTo>
                <a:cubicBezTo>
                  <a:pt x="3972963" y="2299102"/>
                  <a:pt x="3979027" y="2299565"/>
                  <a:pt x="3985558" y="2300029"/>
                </a:cubicBezTo>
                <a:cubicBezTo>
                  <a:pt x="3996286" y="2299797"/>
                  <a:pt x="4006548" y="2299798"/>
                  <a:pt x="4017276" y="2299797"/>
                </a:cubicBezTo>
                <a:cubicBezTo>
                  <a:pt x="4033135" y="2306045"/>
                  <a:pt x="4048994" y="2303038"/>
                  <a:pt x="4064854" y="2300028"/>
                </a:cubicBezTo>
                <a:cubicBezTo>
                  <a:pt x="4075582" y="2299798"/>
                  <a:pt x="4087243" y="2302112"/>
                  <a:pt x="4097505" y="2298872"/>
                </a:cubicBezTo>
                <a:cubicBezTo>
                  <a:pt x="4104968" y="2295401"/>
                  <a:pt x="4116629" y="2298639"/>
                  <a:pt x="4124093" y="2294938"/>
                </a:cubicBezTo>
                <a:lnTo>
                  <a:pt x="4123626" y="2294937"/>
                </a:lnTo>
                <a:cubicBezTo>
                  <a:pt x="4134355" y="2290308"/>
                  <a:pt x="4149281" y="2294937"/>
                  <a:pt x="4160009" y="2290772"/>
                </a:cubicBezTo>
                <a:lnTo>
                  <a:pt x="4235108" y="2290772"/>
                </a:lnTo>
                <a:cubicBezTo>
                  <a:pt x="4249101" y="2295168"/>
                  <a:pt x="4266360" y="2290078"/>
                  <a:pt x="4280353" y="2294474"/>
                </a:cubicBezTo>
                <a:cubicBezTo>
                  <a:pt x="4285485" y="2294705"/>
                  <a:pt x="4290150" y="2294938"/>
                  <a:pt x="4294814" y="2295168"/>
                </a:cubicBezTo>
                <a:cubicBezTo>
                  <a:pt x="4315804" y="2299334"/>
                  <a:pt x="4338194" y="2294242"/>
                  <a:pt x="4359184" y="2298408"/>
                </a:cubicBezTo>
                <a:cubicBezTo>
                  <a:pt x="4363849" y="2299798"/>
                  <a:pt x="4368513" y="2300260"/>
                  <a:pt x="4373644" y="2299335"/>
                </a:cubicBezTo>
                <a:cubicBezTo>
                  <a:pt x="4382973" y="2301648"/>
                  <a:pt x="4394168" y="2299798"/>
                  <a:pt x="4403030" y="2302575"/>
                </a:cubicBezTo>
                <a:cubicBezTo>
                  <a:pt x="4413292" y="2304425"/>
                  <a:pt x="4423554" y="2304889"/>
                  <a:pt x="4433816" y="2303500"/>
                </a:cubicBezTo>
                <a:cubicBezTo>
                  <a:pt x="4458071" y="2308128"/>
                  <a:pt x="4483726" y="2302575"/>
                  <a:pt x="4507981" y="2307203"/>
                </a:cubicBezTo>
                <a:cubicBezTo>
                  <a:pt x="4517777" y="2308592"/>
                  <a:pt x="4528039" y="2309055"/>
                  <a:pt x="4538301" y="2307898"/>
                </a:cubicBezTo>
                <a:cubicBezTo>
                  <a:pt x="4553694" y="2311369"/>
                  <a:pt x="4570952" y="2307435"/>
                  <a:pt x="4586345" y="2311368"/>
                </a:cubicBezTo>
                <a:cubicBezTo>
                  <a:pt x="4591009" y="2311600"/>
                  <a:pt x="4595207" y="2312063"/>
                  <a:pt x="4599872" y="2312294"/>
                </a:cubicBezTo>
                <a:cubicBezTo>
                  <a:pt x="4605469" y="2312525"/>
                  <a:pt x="4609201" y="2314145"/>
                  <a:pt x="4612933" y="2315766"/>
                </a:cubicBezTo>
                <a:lnTo>
                  <a:pt x="4613399" y="2315998"/>
                </a:lnTo>
                <a:cubicBezTo>
                  <a:pt x="4628325" y="2322015"/>
                  <a:pt x="4631590" y="2327800"/>
                  <a:pt x="4612466" y="2332892"/>
                </a:cubicBezTo>
                <a:cubicBezTo>
                  <a:pt x="4605936" y="2337752"/>
                  <a:pt x="4593341" y="2334048"/>
                  <a:pt x="4585878" y="2337752"/>
                </a:cubicBezTo>
                <a:lnTo>
                  <a:pt x="4581680" y="2337288"/>
                </a:lnTo>
                <a:lnTo>
                  <a:pt x="4577949" y="2338446"/>
                </a:lnTo>
                <a:cubicBezTo>
                  <a:pt x="4569086" y="2340992"/>
                  <a:pt x="4557891" y="2339371"/>
                  <a:pt x="4548562" y="2341685"/>
                </a:cubicBezTo>
                <a:cubicBezTo>
                  <a:pt x="4540633" y="2340992"/>
                  <a:pt x="4533170" y="2341222"/>
                  <a:pt x="4525706" y="2342842"/>
                </a:cubicBezTo>
                <a:cubicBezTo>
                  <a:pt x="4507981" y="2346778"/>
                  <a:pt x="4488390" y="2342148"/>
                  <a:pt x="4470665" y="2346314"/>
                </a:cubicBezTo>
                <a:cubicBezTo>
                  <a:pt x="4454340" y="2345388"/>
                  <a:pt x="4437548" y="2345158"/>
                  <a:pt x="4421222" y="2347239"/>
                </a:cubicBezTo>
                <a:cubicBezTo>
                  <a:pt x="4414225" y="2348859"/>
                  <a:pt x="4406762" y="2349554"/>
                  <a:pt x="4399299" y="2350480"/>
                </a:cubicBezTo>
                <a:cubicBezTo>
                  <a:pt x="4382973" y="2349323"/>
                  <a:pt x="4367114" y="2349554"/>
                  <a:pt x="4351255" y="2351405"/>
                </a:cubicBezTo>
                <a:cubicBezTo>
                  <a:pt x="4336328" y="2354877"/>
                  <a:pt x="4319069" y="2351175"/>
                  <a:pt x="4304143" y="2354645"/>
                </a:cubicBezTo>
                <a:cubicBezTo>
                  <a:pt x="4299011" y="2353720"/>
                  <a:pt x="4294347" y="2353951"/>
                  <a:pt x="4290150" y="2355802"/>
                </a:cubicBezTo>
                <a:cubicBezTo>
                  <a:pt x="4286883" y="2356960"/>
                  <a:pt x="4284085" y="2358117"/>
                  <a:pt x="4280821" y="2359274"/>
                </a:cubicBezTo>
                <a:cubicBezTo>
                  <a:pt x="4277554" y="2361125"/>
                  <a:pt x="4278489" y="2362977"/>
                  <a:pt x="4280353" y="2365059"/>
                </a:cubicBezTo>
                <a:lnTo>
                  <a:pt x="4280353" y="2366680"/>
                </a:lnTo>
                <a:cubicBezTo>
                  <a:pt x="4278954" y="2368994"/>
                  <a:pt x="4275689" y="2370845"/>
                  <a:pt x="4271024" y="2372003"/>
                </a:cubicBezTo>
                <a:lnTo>
                  <a:pt x="4255165" y="2372002"/>
                </a:lnTo>
                <a:cubicBezTo>
                  <a:pt x="4249568" y="2372235"/>
                  <a:pt x="4249101" y="2375242"/>
                  <a:pt x="4244903" y="2376399"/>
                </a:cubicBezTo>
                <a:cubicBezTo>
                  <a:pt x="4242571" y="2378019"/>
                  <a:pt x="4240705" y="2379639"/>
                  <a:pt x="4238373" y="2381028"/>
                </a:cubicBezTo>
                <a:cubicBezTo>
                  <a:pt x="4235574" y="2381491"/>
                  <a:pt x="4234641" y="2382417"/>
                  <a:pt x="4236041" y="2383806"/>
                </a:cubicBezTo>
                <a:cubicBezTo>
                  <a:pt x="4234641" y="2385889"/>
                  <a:pt x="4232776" y="2387971"/>
                  <a:pt x="4236974" y="2389822"/>
                </a:cubicBezTo>
                <a:lnTo>
                  <a:pt x="4236507" y="2389822"/>
                </a:lnTo>
                <a:cubicBezTo>
                  <a:pt x="4239306" y="2391212"/>
                  <a:pt x="4242571" y="2392368"/>
                  <a:pt x="4246302" y="2393295"/>
                </a:cubicBezTo>
                <a:lnTo>
                  <a:pt x="4245369" y="2394219"/>
                </a:lnTo>
                <a:cubicBezTo>
                  <a:pt x="4251900" y="2394219"/>
                  <a:pt x="4257964" y="2393989"/>
                  <a:pt x="4264027" y="2393989"/>
                </a:cubicBezTo>
                <a:cubicBezTo>
                  <a:pt x="4266826" y="2395608"/>
                  <a:pt x="4269625" y="2396996"/>
                  <a:pt x="4272423" y="2398386"/>
                </a:cubicBezTo>
                <a:cubicBezTo>
                  <a:pt x="4267292" y="2405096"/>
                  <a:pt x="4253765" y="2400931"/>
                  <a:pt x="4245836" y="2403709"/>
                </a:cubicBezTo>
                <a:cubicBezTo>
                  <a:pt x="4242571" y="2404403"/>
                  <a:pt x="4239772" y="2404172"/>
                  <a:pt x="4236974" y="2403477"/>
                </a:cubicBezTo>
                <a:lnTo>
                  <a:pt x="4236040" y="2403245"/>
                </a:lnTo>
                <a:lnTo>
                  <a:pt x="4233708" y="2401625"/>
                </a:lnTo>
                <a:lnTo>
                  <a:pt x="4234641" y="2400700"/>
                </a:lnTo>
                <a:cubicBezTo>
                  <a:pt x="4222513" y="2400699"/>
                  <a:pt x="4209920" y="2400236"/>
                  <a:pt x="4198258" y="2402319"/>
                </a:cubicBezTo>
                <a:cubicBezTo>
                  <a:pt x="4190795" y="2401162"/>
                  <a:pt x="4183332" y="2401856"/>
                  <a:pt x="4176335" y="2403245"/>
                </a:cubicBezTo>
                <a:cubicBezTo>
                  <a:pt x="4164207" y="2406717"/>
                  <a:pt x="4149747" y="2403708"/>
                  <a:pt x="4137153" y="2406717"/>
                </a:cubicBezTo>
                <a:cubicBezTo>
                  <a:pt x="4132955" y="2407180"/>
                  <a:pt x="4128291" y="2407411"/>
                  <a:pt x="4124093" y="2407643"/>
                </a:cubicBezTo>
                <a:cubicBezTo>
                  <a:pt x="4113364" y="2411808"/>
                  <a:pt x="4098904" y="2407180"/>
                  <a:pt x="4088176" y="2411577"/>
                </a:cubicBezTo>
                <a:lnTo>
                  <a:pt x="4083978" y="2411113"/>
                </a:lnTo>
                <a:lnTo>
                  <a:pt x="4080246" y="2412039"/>
                </a:lnTo>
                <a:cubicBezTo>
                  <a:pt x="4069052" y="2415973"/>
                  <a:pt x="4054592" y="2412039"/>
                  <a:pt x="4042930" y="2415742"/>
                </a:cubicBezTo>
                <a:cubicBezTo>
                  <a:pt x="4037800" y="2416205"/>
                  <a:pt x="4033135" y="2416436"/>
                  <a:pt x="4028004" y="2416669"/>
                </a:cubicBezTo>
                <a:cubicBezTo>
                  <a:pt x="4026138" y="2417594"/>
                  <a:pt x="4025205" y="2418519"/>
                  <a:pt x="4025672" y="2419445"/>
                </a:cubicBezTo>
                <a:cubicBezTo>
                  <a:pt x="4026139" y="2420602"/>
                  <a:pt x="4027071" y="2421065"/>
                  <a:pt x="4027538" y="2421066"/>
                </a:cubicBezTo>
                <a:cubicBezTo>
                  <a:pt x="4031270" y="2421759"/>
                  <a:pt x="4034068" y="2423610"/>
                  <a:pt x="4036867" y="2424999"/>
                </a:cubicBezTo>
                <a:cubicBezTo>
                  <a:pt x="4040598" y="2426619"/>
                  <a:pt x="4043863" y="2428472"/>
                  <a:pt x="4044796" y="2431016"/>
                </a:cubicBezTo>
                <a:cubicBezTo>
                  <a:pt x="4043863" y="2432636"/>
                  <a:pt x="4045263" y="2433563"/>
                  <a:pt x="4048528" y="2433793"/>
                </a:cubicBezTo>
                <a:cubicBezTo>
                  <a:pt x="4054592" y="2443282"/>
                  <a:pt x="4045263" y="2448143"/>
                  <a:pt x="4028937" y="2451150"/>
                </a:cubicBezTo>
                <a:lnTo>
                  <a:pt x="4028471" y="2451151"/>
                </a:lnTo>
                <a:cubicBezTo>
                  <a:pt x="4021008" y="2454623"/>
                  <a:pt x="4008880" y="2451382"/>
                  <a:pt x="4001883" y="2455317"/>
                </a:cubicBezTo>
                <a:cubicBezTo>
                  <a:pt x="3992554" y="2458556"/>
                  <a:pt x="3980893" y="2456706"/>
                  <a:pt x="3971097" y="2459019"/>
                </a:cubicBezTo>
                <a:cubicBezTo>
                  <a:pt x="3968299" y="2457169"/>
                  <a:pt x="3965966" y="2457168"/>
                  <a:pt x="3963168" y="2459020"/>
                </a:cubicBezTo>
                <a:cubicBezTo>
                  <a:pt x="3955237" y="2457862"/>
                  <a:pt x="3946842" y="2456243"/>
                  <a:pt x="3938912" y="2459020"/>
                </a:cubicBezTo>
                <a:cubicBezTo>
                  <a:pt x="3930515" y="2459251"/>
                  <a:pt x="3922586" y="2459483"/>
                  <a:pt x="3914657" y="2459713"/>
                </a:cubicBezTo>
                <a:cubicBezTo>
                  <a:pt x="3865212" y="2462490"/>
                  <a:pt x="3815769" y="2462723"/>
                  <a:pt x="3766325" y="2459713"/>
                </a:cubicBezTo>
                <a:cubicBezTo>
                  <a:pt x="3737405" y="2458093"/>
                  <a:pt x="3708019" y="2457862"/>
                  <a:pt x="3679099" y="2459713"/>
                </a:cubicBezTo>
                <a:cubicBezTo>
                  <a:pt x="3677234" y="2460640"/>
                  <a:pt x="3676300" y="2461565"/>
                  <a:pt x="3676767" y="2462722"/>
                </a:cubicBezTo>
                <a:cubicBezTo>
                  <a:pt x="3677234" y="2463648"/>
                  <a:pt x="3677700" y="2464342"/>
                  <a:pt x="3678167" y="2464343"/>
                </a:cubicBezTo>
                <a:cubicBezTo>
                  <a:pt x="3683764" y="2466194"/>
                  <a:pt x="3692160" y="2465499"/>
                  <a:pt x="3695891" y="2468970"/>
                </a:cubicBezTo>
                <a:lnTo>
                  <a:pt x="3713711" y="2472825"/>
                </a:lnTo>
                <a:lnTo>
                  <a:pt x="3717487" y="2478864"/>
                </a:lnTo>
                <a:cubicBezTo>
                  <a:pt x="3716765" y="2483942"/>
                  <a:pt x="3704171" y="2486155"/>
                  <a:pt x="3696824" y="2489799"/>
                </a:cubicBezTo>
                <a:cubicBezTo>
                  <a:pt x="3693093" y="2491650"/>
                  <a:pt x="3689828" y="2493270"/>
                  <a:pt x="3684230" y="2493503"/>
                </a:cubicBezTo>
                <a:lnTo>
                  <a:pt x="3680965" y="2493270"/>
                </a:lnTo>
                <a:lnTo>
                  <a:pt x="3679099" y="2494660"/>
                </a:lnTo>
                <a:cubicBezTo>
                  <a:pt x="3673502" y="2496743"/>
                  <a:pt x="3665572" y="2496279"/>
                  <a:pt x="3659975" y="2498363"/>
                </a:cubicBezTo>
                <a:lnTo>
                  <a:pt x="3656243" y="2498131"/>
                </a:lnTo>
                <a:lnTo>
                  <a:pt x="3652978" y="2499288"/>
                </a:lnTo>
                <a:cubicBezTo>
                  <a:pt x="3644582" y="2502065"/>
                  <a:pt x="3633387" y="2499519"/>
                  <a:pt x="3625458" y="2502759"/>
                </a:cubicBezTo>
                <a:lnTo>
                  <a:pt x="3621726" y="2502296"/>
                </a:lnTo>
                <a:lnTo>
                  <a:pt x="3618461" y="2503223"/>
                </a:lnTo>
                <a:cubicBezTo>
                  <a:pt x="3606800" y="2507156"/>
                  <a:pt x="3591873" y="2503453"/>
                  <a:pt x="3580212" y="2506925"/>
                </a:cubicBezTo>
                <a:cubicBezTo>
                  <a:pt x="3575548" y="2507157"/>
                  <a:pt x="3570417" y="2507620"/>
                  <a:pt x="3565752" y="2507850"/>
                </a:cubicBezTo>
                <a:cubicBezTo>
                  <a:pt x="3557356" y="2511090"/>
                  <a:pt x="3546161" y="2508544"/>
                  <a:pt x="3537764" y="2511553"/>
                </a:cubicBezTo>
                <a:lnTo>
                  <a:pt x="3534033" y="2511090"/>
                </a:lnTo>
                <a:lnTo>
                  <a:pt x="3530767" y="2512248"/>
                </a:lnTo>
                <a:cubicBezTo>
                  <a:pt x="3525638" y="2514099"/>
                  <a:pt x="3518174" y="2513636"/>
                  <a:pt x="3512577" y="2515719"/>
                </a:cubicBezTo>
                <a:lnTo>
                  <a:pt x="3513042" y="2515487"/>
                </a:lnTo>
                <a:cubicBezTo>
                  <a:pt x="3508845" y="2518496"/>
                  <a:pt x="3500448" y="2517570"/>
                  <a:pt x="3496251" y="2520347"/>
                </a:cubicBezTo>
                <a:cubicBezTo>
                  <a:pt x="3494385" y="2521273"/>
                  <a:pt x="3493452" y="2522431"/>
                  <a:pt x="3493918" y="2523588"/>
                </a:cubicBezTo>
                <a:cubicBezTo>
                  <a:pt x="3494384" y="2524745"/>
                  <a:pt x="3494852" y="2525440"/>
                  <a:pt x="3495317" y="2525440"/>
                </a:cubicBezTo>
                <a:cubicBezTo>
                  <a:pt x="3493451" y="2526828"/>
                  <a:pt x="3494384" y="2527984"/>
                  <a:pt x="3497184" y="2528910"/>
                </a:cubicBezTo>
                <a:lnTo>
                  <a:pt x="3500203" y="2531445"/>
                </a:lnTo>
                <a:lnTo>
                  <a:pt x="3542254" y="2531266"/>
                </a:lnTo>
                <a:cubicBezTo>
                  <a:pt x="3580037" y="2528258"/>
                  <a:pt x="3617819" y="2528489"/>
                  <a:pt x="3655601" y="2531266"/>
                </a:cubicBezTo>
                <a:cubicBezTo>
                  <a:pt x="3661665" y="2532424"/>
                  <a:pt x="3667262" y="2532424"/>
                  <a:pt x="3673326" y="2531266"/>
                </a:cubicBezTo>
                <a:cubicBezTo>
                  <a:pt x="3711576" y="2528489"/>
                  <a:pt x="3749358" y="2527795"/>
                  <a:pt x="3787141" y="2531729"/>
                </a:cubicBezTo>
                <a:cubicBezTo>
                  <a:pt x="3790406" y="2531498"/>
                  <a:pt x="3793205" y="2531266"/>
                  <a:pt x="3796004" y="2531035"/>
                </a:cubicBezTo>
                <a:cubicBezTo>
                  <a:pt x="3807665" y="2528952"/>
                  <a:pt x="3819326" y="2527795"/>
                  <a:pt x="3830520" y="2531729"/>
                </a:cubicBezTo>
                <a:cubicBezTo>
                  <a:pt x="3846380" y="2535201"/>
                  <a:pt x="3862239" y="2533812"/>
                  <a:pt x="3878565" y="2531729"/>
                </a:cubicBezTo>
                <a:cubicBezTo>
                  <a:pt x="3900022" y="2536126"/>
                  <a:pt x="3923344" y="2531035"/>
                  <a:pt x="3944334" y="2535432"/>
                </a:cubicBezTo>
                <a:cubicBezTo>
                  <a:pt x="3946200" y="2536126"/>
                  <a:pt x="3948532" y="2536589"/>
                  <a:pt x="3951331" y="2536589"/>
                </a:cubicBezTo>
                <a:cubicBezTo>
                  <a:pt x="3962992" y="2534506"/>
                  <a:pt x="3974653" y="2535895"/>
                  <a:pt x="3986314" y="2535895"/>
                </a:cubicBezTo>
                <a:cubicBezTo>
                  <a:pt x="3990046" y="2536821"/>
                  <a:pt x="3991912" y="2538209"/>
                  <a:pt x="3991912" y="2540292"/>
                </a:cubicBezTo>
                <a:cubicBezTo>
                  <a:pt x="3990979" y="2543301"/>
                  <a:pt x="3989113" y="2546309"/>
                  <a:pt x="3985848" y="2548855"/>
                </a:cubicBezTo>
                <a:cubicBezTo>
                  <a:pt x="3994710" y="2549086"/>
                  <a:pt x="4003107" y="2550475"/>
                  <a:pt x="4011969" y="2551169"/>
                </a:cubicBezTo>
                <a:lnTo>
                  <a:pt x="4013835" y="2551169"/>
                </a:lnTo>
                <a:cubicBezTo>
                  <a:pt x="4013835" y="2549781"/>
                  <a:pt x="4014302" y="2548623"/>
                  <a:pt x="4014301" y="2547235"/>
                </a:cubicBezTo>
                <a:cubicBezTo>
                  <a:pt x="4018966" y="2547235"/>
                  <a:pt x="4022231" y="2546772"/>
                  <a:pt x="4024097" y="2544458"/>
                </a:cubicBezTo>
                <a:lnTo>
                  <a:pt x="4028295" y="2544226"/>
                </a:lnTo>
                <a:lnTo>
                  <a:pt x="4032493" y="2544226"/>
                </a:lnTo>
                <a:cubicBezTo>
                  <a:pt x="4033892" y="2543532"/>
                  <a:pt x="4035758" y="2543301"/>
                  <a:pt x="4037158" y="2543069"/>
                </a:cubicBezTo>
                <a:lnTo>
                  <a:pt x="4037157" y="2542838"/>
                </a:lnTo>
                <a:cubicBezTo>
                  <a:pt x="4042288" y="2537978"/>
                  <a:pt x="4048352" y="2535201"/>
                  <a:pt x="4058148" y="2540292"/>
                </a:cubicBezTo>
                <a:cubicBezTo>
                  <a:pt x="4060947" y="2541681"/>
                  <a:pt x="4064213" y="2542838"/>
                  <a:pt x="4067011" y="2543995"/>
                </a:cubicBezTo>
                <a:cubicBezTo>
                  <a:pt x="4062812" y="2550012"/>
                  <a:pt x="4052084" y="2548161"/>
                  <a:pt x="4043221" y="2548855"/>
                </a:cubicBezTo>
                <a:cubicBezTo>
                  <a:pt x="4042288" y="2550012"/>
                  <a:pt x="4041356" y="2550938"/>
                  <a:pt x="4040423" y="2552095"/>
                </a:cubicBezTo>
                <a:cubicBezTo>
                  <a:pt x="4046486" y="2552326"/>
                  <a:pt x="4052084" y="2553252"/>
                  <a:pt x="4057215" y="2554641"/>
                </a:cubicBezTo>
                <a:cubicBezTo>
                  <a:pt x="4059080" y="2555566"/>
                  <a:pt x="4060946" y="2556492"/>
                  <a:pt x="4061880" y="2557418"/>
                </a:cubicBezTo>
                <a:cubicBezTo>
                  <a:pt x="4074941" y="2557186"/>
                  <a:pt x="4088001" y="2556261"/>
                  <a:pt x="4100595" y="2556955"/>
                </a:cubicBezTo>
                <a:cubicBezTo>
                  <a:pt x="4118321" y="2557881"/>
                  <a:pt x="4103395" y="2562741"/>
                  <a:pt x="4103861" y="2565749"/>
                </a:cubicBezTo>
                <a:lnTo>
                  <a:pt x="4101995" y="2565286"/>
                </a:lnTo>
                <a:cubicBezTo>
                  <a:pt x="4101995" y="2566675"/>
                  <a:pt x="4101062" y="2567601"/>
                  <a:pt x="4099663" y="2568526"/>
                </a:cubicBezTo>
                <a:lnTo>
                  <a:pt x="4100596" y="2568526"/>
                </a:lnTo>
                <a:cubicBezTo>
                  <a:pt x="4143042" y="2569221"/>
                  <a:pt x="4178959" y="2582181"/>
                  <a:pt x="4220006" y="2585189"/>
                </a:cubicBezTo>
                <a:cubicBezTo>
                  <a:pt x="4222805" y="2585652"/>
                  <a:pt x="4224671" y="2586346"/>
                  <a:pt x="4226070" y="2587503"/>
                </a:cubicBezTo>
                <a:cubicBezTo>
                  <a:pt x="4237265" y="2587503"/>
                  <a:pt x="4248460" y="2587272"/>
                  <a:pt x="4259655" y="2587272"/>
                </a:cubicBezTo>
                <a:cubicBezTo>
                  <a:pt x="4251725" y="2595835"/>
                  <a:pt x="4237731" y="2592132"/>
                  <a:pt x="4225604" y="2591438"/>
                </a:cubicBezTo>
                <a:cubicBezTo>
                  <a:pt x="4220473" y="2594678"/>
                  <a:pt x="4210678" y="2593289"/>
                  <a:pt x="4205080" y="2595603"/>
                </a:cubicBezTo>
                <a:cubicBezTo>
                  <a:pt x="4192953" y="2594446"/>
                  <a:pt x="4180825" y="2594446"/>
                  <a:pt x="4168231" y="2595603"/>
                </a:cubicBezTo>
                <a:cubicBezTo>
                  <a:pt x="4114589" y="2590743"/>
                  <a:pt x="4060013" y="2597223"/>
                  <a:pt x="4006372" y="2592132"/>
                </a:cubicBezTo>
                <a:cubicBezTo>
                  <a:pt x="3967190" y="2591206"/>
                  <a:pt x="3928008" y="2589355"/>
                  <a:pt x="3888827" y="2591438"/>
                </a:cubicBezTo>
                <a:cubicBezTo>
                  <a:pt x="3844048" y="2586578"/>
                  <a:pt x="3797869" y="2592826"/>
                  <a:pt x="3753090" y="2587966"/>
                </a:cubicBezTo>
                <a:cubicBezTo>
                  <a:pt x="3741429" y="2586578"/>
                  <a:pt x="3729767" y="2586346"/>
                  <a:pt x="3718106" y="2588198"/>
                </a:cubicBezTo>
                <a:cubicBezTo>
                  <a:pt x="3655135" y="2591669"/>
                  <a:pt x="3591697" y="2588892"/>
                  <a:pt x="3528727" y="2589818"/>
                </a:cubicBezTo>
                <a:cubicBezTo>
                  <a:pt x="3511468" y="2590049"/>
                  <a:pt x="3494210" y="2588429"/>
                  <a:pt x="3477417" y="2591669"/>
                </a:cubicBezTo>
                <a:cubicBezTo>
                  <a:pt x="3441035" y="2589818"/>
                  <a:pt x="3405118" y="2590975"/>
                  <a:pt x="3368735" y="2592363"/>
                </a:cubicBezTo>
                <a:cubicBezTo>
                  <a:pt x="3329553" y="2596992"/>
                  <a:pt x="3289439" y="2590975"/>
                  <a:pt x="3250256" y="2595835"/>
                </a:cubicBezTo>
                <a:cubicBezTo>
                  <a:pt x="3225534" y="2593983"/>
                  <a:pt x="3201279" y="2595372"/>
                  <a:pt x="3176557" y="2596529"/>
                </a:cubicBezTo>
                <a:cubicBezTo>
                  <a:pt x="3140640" y="2601620"/>
                  <a:pt x="3102858" y="2594909"/>
                  <a:pt x="3066942" y="2600232"/>
                </a:cubicBezTo>
                <a:cubicBezTo>
                  <a:pt x="3045485" y="2598612"/>
                  <a:pt x="3023561" y="2599075"/>
                  <a:pt x="3002105" y="2600926"/>
                </a:cubicBezTo>
                <a:cubicBezTo>
                  <a:pt x="2972252" y="2605323"/>
                  <a:pt x="2940533" y="2599769"/>
                  <a:pt x="2910214" y="2604398"/>
                </a:cubicBezTo>
                <a:cubicBezTo>
                  <a:pt x="2899486" y="2602315"/>
                  <a:pt x="2888292" y="2603472"/>
                  <a:pt x="2877562" y="2604398"/>
                </a:cubicBezTo>
                <a:cubicBezTo>
                  <a:pt x="2865901" y="2605092"/>
                  <a:pt x="2867300" y="2609258"/>
                  <a:pt x="2871498" y="2613423"/>
                </a:cubicBezTo>
                <a:cubicBezTo>
                  <a:pt x="2874297" y="2614812"/>
                  <a:pt x="2877562" y="2616200"/>
                  <a:pt x="2878495" y="2618515"/>
                </a:cubicBezTo>
                <a:cubicBezTo>
                  <a:pt x="2889223" y="2620829"/>
                  <a:pt x="2899486" y="2619672"/>
                  <a:pt x="2910215" y="2618283"/>
                </a:cubicBezTo>
                <a:cubicBezTo>
                  <a:pt x="2918144" y="2619209"/>
                  <a:pt x="2926073" y="2620829"/>
                  <a:pt x="2934003" y="2618052"/>
                </a:cubicBezTo>
                <a:cubicBezTo>
                  <a:pt x="2953595" y="2620598"/>
                  <a:pt x="2973652" y="2618978"/>
                  <a:pt x="2993242" y="2617358"/>
                </a:cubicBezTo>
                <a:cubicBezTo>
                  <a:pt x="3010501" y="2614812"/>
                  <a:pt x="3028226" y="2614580"/>
                  <a:pt x="3045484" y="2617589"/>
                </a:cubicBezTo>
                <a:cubicBezTo>
                  <a:pt x="3048283" y="2617589"/>
                  <a:pt x="3051549" y="2617358"/>
                  <a:pt x="3054348" y="2617358"/>
                </a:cubicBezTo>
                <a:cubicBezTo>
                  <a:pt x="3083267" y="2614812"/>
                  <a:pt x="3112653" y="2614118"/>
                  <a:pt x="3141574" y="2617820"/>
                </a:cubicBezTo>
                <a:cubicBezTo>
                  <a:pt x="3144372" y="2619209"/>
                  <a:pt x="3147637" y="2619209"/>
                  <a:pt x="3150436" y="2618052"/>
                </a:cubicBezTo>
                <a:cubicBezTo>
                  <a:pt x="3176090" y="2615275"/>
                  <a:pt x="3202212" y="2613423"/>
                  <a:pt x="3227867" y="2619209"/>
                </a:cubicBezTo>
                <a:lnTo>
                  <a:pt x="3226933" y="2618978"/>
                </a:lnTo>
                <a:cubicBezTo>
                  <a:pt x="3230665" y="2619440"/>
                  <a:pt x="3234863" y="2619672"/>
                  <a:pt x="3238595" y="2618746"/>
                </a:cubicBezTo>
                <a:cubicBezTo>
                  <a:pt x="3246058" y="2614580"/>
                  <a:pt x="3254920" y="2615738"/>
                  <a:pt x="3263784" y="2617820"/>
                </a:cubicBezTo>
                <a:cubicBezTo>
                  <a:pt x="3275445" y="2619209"/>
                  <a:pt x="3287107" y="2619672"/>
                  <a:pt x="3298768" y="2617589"/>
                </a:cubicBezTo>
                <a:cubicBezTo>
                  <a:pt x="3309962" y="2615506"/>
                  <a:pt x="3321624" y="2615275"/>
                  <a:pt x="3333285" y="2617820"/>
                </a:cubicBezTo>
                <a:cubicBezTo>
                  <a:pt x="3340748" y="2619209"/>
                  <a:pt x="3348678" y="2619440"/>
                  <a:pt x="3356607" y="2618515"/>
                </a:cubicBezTo>
                <a:cubicBezTo>
                  <a:pt x="3364537" y="2621292"/>
                  <a:pt x="3372933" y="2619903"/>
                  <a:pt x="3381329" y="2618746"/>
                </a:cubicBezTo>
                <a:cubicBezTo>
                  <a:pt x="3385994" y="2619903"/>
                  <a:pt x="3390658" y="2619440"/>
                  <a:pt x="3394390" y="2617820"/>
                </a:cubicBezTo>
                <a:cubicBezTo>
                  <a:pt x="3399987" y="2615738"/>
                  <a:pt x="3405585" y="2615738"/>
                  <a:pt x="3411648" y="2617589"/>
                </a:cubicBezTo>
                <a:cubicBezTo>
                  <a:pt x="3426108" y="2619903"/>
                  <a:pt x="3441035" y="2619672"/>
                  <a:pt x="3455494" y="2618052"/>
                </a:cubicBezTo>
                <a:cubicBezTo>
                  <a:pt x="3464357" y="2615275"/>
                  <a:pt x="3472753" y="2615043"/>
                  <a:pt x="3481616" y="2618283"/>
                </a:cubicBezTo>
                <a:cubicBezTo>
                  <a:pt x="3485814" y="2619903"/>
                  <a:pt x="3490012" y="2620135"/>
                  <a:pt x="3494676" y="2618746"/>
                </a:cubicBezTo>
                <a:cubicBezTo>
                  <a:pt x="3498874" y="2618978"/>
                  <a:pt x="3503539" y="2620829"/>
                  <a:pt x="3507271" y="2618052"/>
                </a:cubicBezTo>
                <a:lnTo>
                  <a:pt x="3507737" y="2618052"/>
                </a:lnTo>
                <a:cubicBezTo>
                  <a:pt x="3513801" y="2615969"/>
                  <a:pt x="3519398" y="2615738"/>
                  <a:pt x="3525462" y="2617820"/>
                </a:cubicBezTo>
                <a:lnTo>
                  <a:pt x="3528727" y="2618978"/>
                </a:lnTo>
                <a:lnTo>
                  <a:pt x="3532459" y="2618515"/>
                </a:lnTo>
                <a:cubicBezTo>
                  <a:pt x="3548784" y="2621755"/>
                  <a:pt x="3564644" y="2621292"/>
                  <a:pt x="3580969" y="2618746"/>
                </a:cubicBezTo>
                <a:lnTo>
                  <a:pt x="3583302" y="2618746"/>
                </a:lnTo>
                <a:cubicBezTo>
                  <a:pt x="3593097" y="2621292"/>
                  <a:pt x="3604292" y="2619672"/>
                  <a:pt x="3614554" y="2621523"/>
                </a:cubicBezTo>
                <a:cubicBezTo>
                  <a:pt x="3616419" y="2621523"/>
                  <a:pt x="3617819" y="2621755"/>
                  <a:pt x="3619685" y="2621755"/>
                </a:cubicBezTo>
                <a:cubicBezTo>
                  <a:pt x="3640209" y="2618515"/>
                  <a:pt x="3661199" y="2620598"/>
                  <a:pt x="3682189" y="2621523"/>
                </a:cubicBezTo>
                <a:cubicBezTo>
                  <a:pt x="3683589" y="2622680"/>
                  <a:pt x="3685921" y="2623143"/>
                  <a:pt x="3688720" y="2622912"/>
                </a:cubicBezTo>
                <a:cubicBezTo>
                  <a:pt x="3698049" y="2624532"/>
                  <a:pt x="3707844" y="2626846"/>
                  <a:pt x="3717173" y="2622449"/>
                </a:cubicBezTo>
                <a:lnTo>
                  <a:pt x="3717640" y="2622449"/>
                </a:lnTo>
                <a:cubicBezTo>
                  <a:pt x="3723704" y="2620135"/>
                  <a:pt x="3729768" y="2620135"/>
                  <a:pt x="3735365" y="2622449"/>
                </a:cubicBezTo>
                <a:lnTo>
                  <a:pt x="3738164" y="2623375"/>
                </a:lnTo>
                <a:lnTo>
                  <a:pt x="3741429" y="2622912"/>
                </a:lnTo>
                <a:cubicBezTo>
                  <a:pt x="3757288" y="2627309"/>
                  <a:pt x="3777345" y="2621523"/>
                  <a:pt x="3792272" y="2627772"/>
                </a:cubicBezTo>
                <a:cubicBezTo>
                  <a:pt x="3795070" y="2629855"/>
                  <a:pt x="3800201" y="2631706"/>
                  <a:pt x="3797403" y="2634715"/>
                </a:cubicBezTo>
                <a:cubicBezTo>
                  <a:pt x="3801601" y="2631937"/>
                  <a:pt x="3795070" y="2630086"/>
                  <a:pt x="3796004" y="2627540"/>
                </a:cubicBezTo>
                <a:cubicBezTo>
                  <a:pt x="3808597" y="2621523"/>
                  <a:pt x="3815594" y="2626846"/>
                  <a:pt x="3823524" y="2630780"/>
                </a:cubicBezTo>
                <a:lnTo>
                  <a:pt x="3823990" y="2631012"/>
                </a:lnTo>
                <a:cubicBezTo>
                  <a:pt x="3826789" y="2632632"/>
                  <a:pt x="3826323" y="2635640"/>
                  <a:pt x="3832386" y="2635872"/>
                </a:cubicBezTo>
                <a:cubicBezTo>
                  <a:pt x="3837517" y="2636335"/>
                  <a:pt x="3841249" y="2635409"/>
                  <a:pt x="3844048" y="2633095"/>
                </a:cubicBezTo>
                <a:cubicBezTo>
                  <a:pt x="3859441" y="2634715"/>
                  <a:pt x="3880431" y="2630086"/>
                  <a:pt x="3890226" y="2638417"/>
                </a:cubicBezTo>
                <a:cubicBezTo>
                  <a:pt x="3896757" y="2638649"/>
                  <a:pt x="3903287" y="2639112"/>
                  <a:pt x="3909817" y="2640269"/>
                </a:cubicBezTo>
                <a:cubicBezTo>
                  <a:pt x="3910284" y="2640500"/>
                  <a:pt x="3910750" y="2640500"/>
                  <a:pt x="3911216" y="2640732"/>
                </a:cubicBezTo>
                <a:cubicBezTo>
                  <a:pt x="3914015" y="2637260"/>
                  <a:pt x="3918679" y="2634946"/>
                  <a:pt x="3928008" y="2635178"/>
                </a:cubicBezTo>
                <a:cubicBezTo>
                  <a:pt x="3933139" y="2634252"/>
                  <a:pt x="3938270" y="2634020"/>
                  <a:pt x="3942002" y="2636103"/>
                </a:cubicBezTo>
                <a:cubicBezTo>
                  <a:pt x="3944801" y="2637492"/>
                  <a:pt x="3942935" y="2639343"/>
                  <a:pt x="3939203" y="2640269"/>
                </a:cubicBezTo>
                <a:cubicBezTo>
                  <a:pt x="3957861" y="2645129"/>
                  <a:pt x="3977918" y="2644435"/>
                  <a:pt x="3997976" y="2643046"/>
                </a:cubicBezTo>
                <a:cubicBezTo>
                  <a:pt x="4007771" y="2643972"/>
                  <a:pt x="4013368" y="2646749"/>
                  <a:pt x="4014768" y="2651609"/>
                </a:cubicBezTo>
                <a:cubicBezTo>
                  <a:pt x="4011036" y="2655312"/>
                  <a:pt x="4004972" y="2654849"/>
                  <a:pt x="3998442" y="2653692"/>
                </a:cubicBezTo>
                <a:cubicBezTo>
                  <a:pt x="3995644" y="2653229"/>
                  <a:pt x="3992845" y="2652997"/>
                  <a:pt x="3990046" y="2652535"/>
                </a:cubicBezTo>
                <a:cubicBezTo>
                  <a:pt x="3983982" y="2649989"/>
                  <a:pt x="3977919" y="2650220"/>
                  <a:pt x="3971388" y="2652072"/>
                </a:cubicBezTo>
                <a:cubicBezTo>
                  <a:pt x="3969522" y="2653460"/>
                  <a:pt x="3967190" y="2653923"/>
                  <a:pt x="3963925" y="2653923"/>
                </a:cubicBezTo>
                <a:cubicBezTo>
                  <a:pt x="3957861" y="2652766"/>
                  <a:pt x="3951331" y="2652766"/>
                  <a:pt x="3945267" y="2653923"/>
                </a:cubicBezTo>
                <a:cubicBezTo>
                  <a:pt x="3942002" y="2653923"/>
                  <a:pt x="3939669" y="2653229"/>
                  <a:pt x="3938270" y="2651840"/>
                </a:cubicBezTo>
                <a:cubicBezTo>
                  <a:pt x="3933606" y="2650683"/>
                  <a:pt x="3928009" y="2650683"/>
                  <a:pt x="3923344" y="2649526"/>
                </a:cubicBezTo>
                <a:cubicBezTo>
                  <a:pt x="3922411" y="2650915"/>
                  <a:pt x="3919612" y="2651840"/>
                  <a:pt x="3915414" y="2651840"/>
                </a:cubicBezTo>
                <a:cubicBezTo>
                  <a:pt x="3872034" y="2648137"/>
                  <a:pt x="3829121" y="2649295"/>
                  <a:pt x="3786674" y="2655775"/>
                </a:cubicBezTo>
                <a:cubicBezTo>
                  <a:pt x="3784809" y="2655312"/>
                  <a:pt x="3782476" y="2655080"/>
                  <a:pt x="3780144" y="2655080"/>
                </a:cubicBezTo>
                <a:lnTo>
                  <a:pt x="3780144" y="2655543"/>
                </a:lnTo>
                <a:cubicBezTo>
                  <a:pt x="3781077" y="2655543"/>
                  <a:pt x="3782476" y="2655543"/>
                  <a:pt x="3783409" y="2655775"/>
                </a:cubicBezTo>
                <a:cubicBezTo>
                  <a:pt x="3802534" y="2656932"/>
                  <a:pt x="3821658" y="2657395"/>
                  <a:pt x="3838917" y="2662023"/>
                </a:cubicBezTo>
                <a:cubicBezTo>
                  <a:pt x="3839383" y="2661329"/>
                  <a:pt x="3840316" y="2661097"/>
                  <a:pt x="3841249" y="2661097"/>
                </a:cubicBezTo>
                <a:cubicBezTo>
                  <a:pt x="3858508" y="2661097"/>
                  <a:pt x="3876232" y="2660866"/>
                  <a:pt x="3893491" y="2660866"/>
                </a:cubicBezTo>
                <a:cubicBezTo>
                  <a:pt x="3895824" y="2661329"/>
                  <a:pt x="3896757" y="2662023"/>
                  <a:pt x="3896290" y="2662717"/>
                </a:cubicBezTo>
                <a:cubicBezTo>
                  <a:pt x="3895824" y="2663412"/>
                  <a:pt x="3895357" y="2663874"/>
                  <a:pt x="3894424" y="2663874"/>
                </a:cubicBezTo>
                <a:lnTo>
                  <a:pt x="3894424" y="2664106"/>
                </a:lnTo>
                <a:cubicBezTo>
                  <a:pt x="3911683" y="2662717"/>
                  <a:pt x="3929408" y="2660403"/>
                  <a:pt x="3945734" y="2665957"/>
                </a:cubicBezTo>
                <a:lnTo>
                  <a:pt x="3944801" y="2665494"/>
                </a:lnTo>
                <a:cubicBezTo>
                  <a:pt x="3969989" y="2668503"/>
                  <a:pt x="3994710" y="2668040"/>
                  <a:pt x="4019899" y="2665494"/>
                </a:cubicBezTo>
                <a:lnTo>
                  <a:pt x="4020832" y="2665494"/>
                </a:lnTo>
                <a:cubicBezTo>
                  <a:pt x="4026429" y="2665957"/>
                  <a:pt x="4030161" y="2667577"/>
                  <a:pt x="4033426" y="2669429"/>
                </a:cubicBezTo>
                <a:cubicBezTo>
                  <a:pt x="4035758" y="2670586"/>
                  <a:pt x="4037158" y="2671512"/>
                  <a:pt x="4038557" y="2672900"/>
                </a:cubicBezTo>
                <a:lnTo>
                  <a:pt x="4039490" y="2672900"/>
                </a:lnTo>
                <a:cubicBezTo>
                  <a:pt x="4039490" y="2671280"/>
                  <a:pt x="4040889" y="2670355"/>
                  <a:pt x="4043221" y="2669429"/>
                </a:cubicBezTo>
                <a:cubicBezTo>
                  <a:pt x="4047419" y="2669660"/>
                  <a:pt x="4051617" y="2669660"/>
                  <a:pt x="4055815" y="2669892"/>
                </a:cubicBezTo>
                <a:cubicBezTo>
                  <a:pt x="4074941" y="2673132"/>
                  <a:pt x="4095465" y="2670817"/>
                  <a:pt x="4115056" y="2671743"/>
                </a:cubicBezTo>
                <a:cubicBezTo>
                  <a:pt x="4117854" y="2672206"/>
                  <a:pt x="4119720" y="2672900"/>
                  <a:pt x="4121119" y="2673594"/>
                </a:cubicBezTo>
                <a:cubicBezTo>
                  <a:pt x="4122985" y="2672206"/>
                  <a:pt x="4125784" y="2671974"/>
                  <a:pt x="4129049" y="2673132"/>
                </a:cubicBezTo>
                <a:cubicBezTo>
                  <a:pt x="4135113" y="2673363"/>
                  <a:pt x="4140710" y="2673594"/>
                  <a:pt x="4146774" y="2673826"/>
                </a:cubicBezTo>
                <a:cubicBezTo>
                  <a:pt x="4150972" y="2676372"/>
                  <a:pt x="4162633" y="2677297"/>
                  <a:pt x="4154704" y="2682389"/>
                </a:cubicBezTo>
                <a:cubicBezTo>
                  <a:pt x="4140244" y="2682389"/>
                  <a:pt x="4126250" y="2682620"/>
                  <a:pt x="4111790" y="2682620"/>
                </a:cubicBezTo>
                <a:cubicBezTo>
                  <a:pt x="4110391" y="2681926"/>
                  <a:pt x="4109458" y="2681232"/>
                  <a:pt x="4109458" y="2680537"/>
                </a:cubicBezTo>
                <a:cubicBezTo>
                  <a:pt x="4106659" y="2681000"/>
                  <a:pt x="4103861" y="2681463"/>
                  <a:pt x="4101062" y="2682157"/>
                </a:cubicBezTo>
                <a:cubicBezTo>
                  <a:pt x="4099197" y="2681463"/>
                  <a:pt x="4097797" y="2681463"/>
                  <a:pt x="4096398" y="2682157"/>
                </a:cubicBezTo>
                <a:cubicBezTo>
                  <a:pt x="4092666" y="2681000"/>
                  <a:pt x="4088934" y="2680074"/>
                  <a:pt x="4085203" y="2682389"/>
                </a:cubicBezTo>
                <a:cubicBezTo>
                  <a:pt x="4082404" y="2682157"/>
                  <a:pt x="4080072" y="2682157"/>
                  <a:pt x="4077273" y="2682389"/>
                </a:cubicBezTo>
                <a:cubicBezTo>
                  <a:pt x="4074008" y="2681000"/>
                  <a:pt x="4070743" y="2680769"/>
                  <a:pt x="4067478" y="2682157"/>
                </a:cubicBezTo>
                <a:cubicBezTo>
                  <a:pt x="4059081" y="2682389"/>
                  <a:pt x="4050218" y="2682852"/>
                  <a:pt x="4041822" y="2683083"/>
                </a:cubicBezTo>
                <a:cubicBezTo>
                  <a:pt x="4038557" y="2684009"/>
                  <a:pt x="4036225" y="2684009"/>
                  <a:pt x="4034359" y="2682620"/>
                </a:cubicBezTo>
                <a:cubicBezTo>
                  <a:pt x="4032959" y="2683314"/>
                  <a:pt x="4031094" y="2684009"/>
                  <a:pt x="4029228" y="2684240"/>
                </a:cubicBezTo>
                <a:cubicBezTo>
                  <a:pt x="4018966" y="2684240"/>
                  <a:pt x="4008704" y="2685397"/>
                  <a:pt x="3998909" y="2683083"/>
                </a:cubicBezTo>
                <a:cubicBezTo>
                  <a:pt x="3990979" y="2682620"/>
                  <a:pt x="3982583" y="2682389"/>
                  <a:pt x="3974187" y="2681926"/>
                </a:cubicBezTo>
                <a:cubicBezTo>
                  <a:pt x="3947599" y="2676835"/>
                  <a:pt x="3919612" y="2682852"/>
                  <a:pt x="3893025" y="2678455"/>
                </a:cubicBezTo>
                <a:cubicBezTo>
                  <a:pt x="3888360" y="2680769"/>
                  <a:pt x="3880431" y="2679843"/>
                  <a:pt x="3875766" y="2682157"/>
                </a:cubicBezTo>
                <a:cubicBezTo>
                  <a:pt x="3839383" y="2681926"/>
                  <a:pt x="3803000" y="2681926"/>
                  <a:pt x="3766617" y="2681694"/>
                </a:cubicBezTo>
                <a:cubicBezTo>
                  <a:pt x="3763818" y="2681694"/>
                  <a:pt x="3762419" y="2681000"/>
                  <a:pt x="3761953" y="2680074"/>
                </a:cubicBezTo>
                <a:lnTo>
                  <a:pt x="3739563" y="2680074"/>
                </a:lnTo>
                <a:cubicBezTo>
                  <a:pt x="3739563" y="2681000"/>
                  <a:pt x="3738630" y="2681694"/>
                  <a:pt x="3735831" y="2682157"/>
                </a:cubicBezTo>
                <a:cubicBezTo>
                  <a:pt x="3707378" y="2681694"/>
                  <a:pt x="3678458" y="2680537"/>
                  <a:pt x="3650004" y="2682620"/>
                </a:cubicBezTo>
                <a:cubicBezTo>
                  <a:pt x="3646739" y="2684240"/>
                  <a:pt x="3642541" y="2685629"/>
                  <a:pt x="3639275" y="2687249"/>
                </a:cubicBezTo>
                <a:cubicBezTo>
                  <a:pt x="3643007" y="2688174"/>
                  <a:pt x="3646739" y="2689332"/>
                  <a:pt x="3650004" y="2690720"/>
                </a:cubicBezTo>
                <a:cubicBezTo>
                  <a:pt x="3652803" y="2690952"/>
                  <a:pt x="3656068" y="2690952"/>
                  <a:pt x="3658866" y="2690952"/>
                </a:cubicBezTo>
                <a:cubicBezTo>
                  <a:pt x="3691519" y="2689332"/>
                  <a:pt x="3722771" y="2694423"/>
                  <a:pt x="3754956" y="2695117"/>
                </a:cubicBezTo>
                <a:cubicBezTo>
                  <a:pt x="3761953" y="2696274"/>
                  <a:pt x="3769416" y="2696737"/>
                  <a:pt x="3777346" y="2695812"/>
                </a:cubicBezTo>
                <a:cubicBezTo>
                  <a:pt x="3788540" y="2698126"/>
                  <a:pt x="3793788" y="2701134"/>
                  <a:pt x="3794896" y="2704635"/>
                </a:cubicBezTo>
                <a:lnTo>
                  <a:pt x="3787645" y="2716348"/>
                </a:lnTo>
                <a:lnTo>
                  <a:pt x="3778745" y="2720343"/>
                </a:lnTo>
                <a:cubicBezTo>
                  <a:pt x="3776879" y="2723351"/>
                  <a:pt x="3765684" y="2724971"/>
                  <a:pt x="3772681" y="2729600"/>
                </a:cubicBezTo>
                <a:lnTo>
                  <a:pt x="3773147" y="2729831"/>
                </a:lnTo>
                <a:cubicBezTo>
                  <a:pt x="3776412" y="2732840"/>
                  <a:pt x="3785742" y="2731683"/>
                  <a:pt x="3788074" y="2735154"/>
                </a:cubicBezTo>
                <a:cubicBezTo>
                  <a:pt x="3792738" y="2735386"/>
                  <a:pt x="3795070" y="2737469"/>
                  <a:pt x="3798802" y="2738163"/>
                </a:cubicBezTo>
                <a:lnTo>
                  <a:pt x="3797869" y="2739551"/>
                </a:lnTo>
                <a:lnTo>
                  <a:pt x="3812796" y="2739551"/>
                </a:lnTo>
                <a:cubicBezTo>
                  <a:pt x="3816527" y="2742329"/>
                  <a:pt x="3826322" y="2742560"/>
                  <a:pt x="3824457" y="2747420"/>
                </a:cubicBezTo>
                <a:cubicBezTo>
                  <a:pt x="3821192" y="2747188"/>
                  <a:pt x="3818393" y="2747420"/>
                  <a:pt x="3816060" y="2748346"/>
                </a:cubicBezTo>
                <a:cubicBezTo>
                  <a:pt x="3813729" y="2747883"/>
                  <a:pt x="3810930" y="2747651"/>
                  <a:pt x="3808131" y="2747188"/>
                </a:cubicBezTo>
                <a:cubicBezTo>
                  <a:pt x="3807198" y="2747883"/>
                  <a:pt x="3806265" y="2748577"/>
                  <a:pt x="3804399" y="2749271"/>
                </a:cubicBezTo>
                <a:cubicBezTo>
                  <a:pt x="3782010" y="2749966"/>
                  <a:pt x="3759154" y="2749734"/>
                  <a:pt x="3736298" y="2749503"/>
                </a:cubicBezTo>
                <a:cubicBezTo>
                  <a:pt x="3720905" y="2749503"/>
                  <a:pt x="3707378" y="2749734"/>
                  <a:pt x="3705512" y="2759454"/>
                </a:cubicBezTo>
                <a:cubicBezTo>
                  <a:pt x="3703647" y="2761306"/>
                  <a:pt x="3700381" y="2762694"/>
                  <a:pt x="3697116" y="2764083"/>
                </a:cubicBezTo>
                <a:cubicBezTo>
                  <a:pt x="3698982" y="2769174"/>
                  <a:pt x="3693384" y="2769406"/>
                  <a:pt x="3686388" y="2768943"/>
                </a:cubicBezTo>
                <a:cubicBezTo>
                  <a:pt x="3685922" y="2772414"/>
                  <a:pt x="3695717" y="2771257"/>
                  <a:pt x="3697116" y="2773803"/>
                </a:cubicBezTo>
                <a:cubicBezTo>
                  <a:pt x="3697583" y="2774266"/>
                  <a:pt x="3698049" y="2774960"/>
                  <a:pt x="3698516" y="2775423"/>
                </a:cubicBezTo>
                <a:cubicBezTo>
                  <a:pt x="3708311" y="2778663"/>
                  <a:pt x="3702714" y="2784448"/>
                  <a:pt x="3702714" y="2789308"/>
                </a:cubicBezTo>
                <a:cubicBezTo>
                  <a:pt x="3704113" y="2790234"/>
                  <a:pt x="3705512" y="2791160"/>
                  <a:pt x="3706445" y="2792086"/>
                </a:cubicBezTo>
                <a:cubicBezTo>
                  <a:pt x="3715307" y="2793243"/>
                  <a:pt x="3724170" y="2793937"/>
                  <a:pt x="3727435" y="2799491"/>
                </a:cubicBezTo>
                <a:cubicBezTo>
                  <a:pt x="3719039" y="2799260"/>
                  <a:pt x="3710177" y="2799260"/>
                  <a:pt x="3701781" y="2799028"/>
                </a:cubicBezTo>
                <a:lnTo>
                  <a:pt x="3702714" y="2800185"/>
                </a:lnTo>
                <a:cubicBezTo>
                  <a:pt x="3663531" y="2805045"/>
                  <a:pt x="3622950" y="2798797"/>
                  <a:pt x="3583768" y="2803888"/>
                </a:cubicBezTo>
                <a:cubicBezTo>
                  <a:pt x="3524062" y="2801806"/>
                  <a:pt x="3464823" y="2803194"/>
                  <a:pt x="3405118" y="2804351"/>
                </a:cubicBezTo>
                <a:cubicBezTo>
                  <a:pt x="3402319" y="2805508"/>
                  <a:pt x="3399521" y="2806203"/>
                  <a:pt x="3395789" y="2806203"/>
                </a:cubicBezTo>
                <a:cubicBezTo>
                  <a:pt x="3395323" y="2806434"/>
                  <a:pt x="3395323" y="2806897"/>
                  <a:pt x="3395323" y="2807128"/>
                </a:cubicBezTo>
                <a:cubicBezTo>
                  <a:pt x="3395789" y="2807360"/>
                  <a:pt x="3395789" y="2807360"/>
                  <a:pt x="3396255" y="2807360"/>
                </a:cubicBezTo>
                <a:cubicBezTo>
                  <a:pt x="3403252" y="2819394"/>
                  <a:pt x="3426575" y="2812683"/>
                  <a:pt x="3440102" y="2816617"/>
                </a:cubicBezTo>
                <a:cubicBezTo>
                  <a:pt x="3447565" y="2818237"/>
                  <a:pt x="3455495" y="2818700"/>
                  <a:pt x="3463424" y="2817543"/>
                </a:cubicBezTo>
                <a:cubicBezTo>
                  <a:pt x="3469955" y="2818931"/>
                  <a:pt x="3478351" y="2818700"/>
                  <a:pt x="3483481" y="2821708"/>
                </a:cubicBezTo>
                <a:cubicBezTo>
                  <a:pt x="3489079" y="2823791"/>
                  <a:pt x="3496542" y="2823097"/>
                  <a:pt x="3501673" y="2825411"/>
                </a:cubicBezTo>
                <a:cubicBezTo>
                  <a:pt x="3516133" y="2827031"/>
                  <a:pt x="3531059" y="2827031"/>
                  <a:pt x="3545519" y="2825411"/>
                </a:cubicBezTo>
                <a:cubicBezTo>
                  <a:pt x="3597762" y="2822634"/>
                  <a:pt x="3650470" y="2822402"/>
                  <a:pt x="3702714" y="2825411"/>
                </a:cubicBezTo>
                <a:cubicBezTo>
                  <a:pt x="3715774" y="2825643"/>
                  <a:pt x="3729301" y="2825874"/>
                  <a:pt x="3742828" y="2826105"/>
                </a:cubicBezTo>
                <a:cubicBezTo>
                  <a:pt x="3752157" y="2829114"/>
                  <a:pt x="3776413" y="2826337"/>
                  <a:pt x="3763352" y="2838602"/>
                </a:cubicBezTo>
                <a:cubicBezTo>
                  <a:pt x="3760087" y="2839991"/>
                  <a:pt x="3757755" y="2841611"/>
                  <a:pt x="3753557" y="2842305"/>
                </a:cubicBezTo>
                <a:cubicBezTo>
                  <a:pt x="3755889" y="2843925"/>
                  <a:pt x="3730701" y="2847165"/>
                  <a:pt x="3754489" y="2847860"/>
                </a:cubicBezTo>
                <a:cubicBezTo>
                  <a:pt x="3764285" y="2849942"/>
                  <a:pt x="3774547" y="2850174"/>
                  <a:pt x="3784342" y="2847628"/>
                </a:cubicBezTo>
                <a:cubicBezTo>
                  <a:pt x="3878098" y="2851794"/>
                  <a:pt x="3971855" y="2848322"/>
                  <a:pt x="4065611" y="2849480"/>
                </a:cubicBezTo>
                <a:cubicBezTo>
                  <a:pt x="4069344" y="2849480"/>
                  <a:pt x="4072609" y="2849480"/>
                  <a:pt x="4076340" y="2849711"/>
                </a:cubicBezTo>
                <a:cubicBezTo>
                  <a:pt x="4076340" y="2849017"/>
                  <a:pt x="4076807" y="2848091"/>
                  <a:pt x="4077739" y="2847397"/>
                </a:cubicBezTo>
                <a:lnTo>
                  <a:pt x="4129515" y="2847397"/>
                </a:lnTo>
                <a:cubicBezTo>
                  <a:pt x="4131381" y="2848322"/>
                  <a:pt x="4132314" y="2849248"/>
                  <a:pt x="4131848" y="2850174"/>
                </a:cubicBezTo>
                <a:cubicBezTo>
                  <a:pt x="4131381" y="2851100"/>
                  <a:pt x="4130915" y="2851562"/>
                  <a:pt x="4130449" y="2851562"/>
                </a:cubicBezTo>
                <a:cubicBezTo>
                  <a:pt x="4119720" y="2855728"/>
                  <a:pt x="4105260" y="2851100"/>
                  <a:pt x="4094532" y="2855497"/>
                </a:cubicBezTo>
                <a:lnTo>
                  <a:pt x="4094532" y="2855265"/>
                </a:lnTo>
                <a:cubicBezTo>
                  <a:pt x="4091733" y="2855034"/>
                  <a:pt x="4089401" y="2855034"/>
                  <a:pt x="4086602" y="2854802"/>
                </a:cubicBezTo>
                <a:cubicBezTo>
                  <a:pt x="4088468" y="2861977"/>
                  <a:pt x="4092666" y="2867994"/>
                  <a:pt x="4114122" y="2866605"/>
                </a:cubicBezTo>
                <a:cubicBezTo>
                  <a:pt x="4137912" y="2864985"/>
                  <a:pt x="4152372" y="2876557"/>
                  <a:pt x="4173828" y="2878408"/>
                </a:cubicBezTo>
                <a:cubicBezTo>
                  <a:pt x="4173828" y="2878408"/>
                  <a:pt x="4173828" y="2879565"/>
                  <a:pt x="4173362" y="2880028"/>
                </a:cubicBezTo>
                <a:cubicBezTo>
                  <a:pt x="4172429" y="2880491"/>
                  <a:pt x="4171029" y="2880954"/>
                  <a:pt x="4170097" y="2881417"/>
                </a:cubicBezTo>
                <a:cubicBezTo>
                  <a:pt x="4164966" y="2880491"/>
                  <a:pt x="4160301" y="2880491"/>
                  <a:pt x="4155637" y="2882111"/>
                </a:cubicBezTo>
                <a:cubicBezTo>
                  <a:pt x="4143976" y="2884657"/>
                  <a:pt x="4132314" y="2884657"/>
                  <a:pt x="4120653" y="2882111"/>
                </a:cubicBezTo>
                <a:cubicBezTo>
                  <a:pt x="4117854" y="2882111"/>
                  <a:pt x="4114589" y="2882342"/>
                  <a:pt x="4111790" y="2882342"/>
                </a:cubicBezTo>
                <a:cubicBezTo>
                  <a:pt x="4108059" y="2883731"/>
                  <a:pt x="4104327" y="2885351"/>
                  <a:pt x="4099196" y="2885582"/>
                </a:cubicBezTo>
                <a:cubicBezTo>
                  <a:pt x="4095931" y="2883962"/>
                  <a:pt x="4092200" y="2884194"/>
                  <a:pt x="4088935" y="2885582"/>
                </a:cubicBezTo>
                <a:cubicBezTo>
                  <a:pt x="4081938" y="2884425"/>
                  <a:pt x="4074475" y="2882805"/>
                  <a:pt x="4067478" y="2885814"/>
                </a:cubicBezTo>
                <a:lnTo>
                  <a:pt x="4067944" y="2885814"/>
                </a:lnTo>
                <a:cubicBezTo>
                  <a:pt x="4038557" y="2892062"/>
                  <a:pt x="4006838" y="2884888"/>
                  <a:pt x="3977452" y="2889979"/>
                </a:cubicBezTo>
                <a:cubicBezTo>
                  <a:pt x="3963925" y="2889054"/>
                  <a:pt x="3950398" y="2888591"/>
                  <a:pt x="3936871" y="2890674"/>
                </a:cubicBezTo>
                <a:cubicBezTo>
                  <a:pt x="3931274" y="2892988"/>
                  <a:pt x="3925210" y="2892988"/>
                  <a:pt x="3919612" y="2890442"/>
                </a:cubicBezTo>
                <a:cubicBezTo>
                  <a:pt x="3916813" y="2890442"/>
                  <a:pt x="3913549" y="2890674"/>
                  <a:pt x="3910750" y="2890674"/>
                </a:cubicBezTo>
                <a:cubicBezTo>
                  <a:pt x="3894424" y="2894608"/>
                  <a:pt x="3875766" y="2890905"/>
                  <a:pt x="3859440" y="2894377"/>
                </a:cubicBezTo>
                <a:cubicBezTo>
                  <a:pt x="3859907" y="2894377"/>
                  <a:pt x="3856175" y="2894608"/>
                  <a:pt x="3856175" y="2894608"/>
                </a:cubicBezTo>
                <a:cubicBezTo>
                  <a:pt x="3856175" y="2894608"/>
                  <a:pt x="3856175" y="2896459"/>
                  <a:pt x="3856642" y="2896459"/>
                </a:cubicBezTo>
                <a:cubicBezTo>
                  <a:pt x="3858508" y="2897154"/>
                  <a:pt x="3860373" y="2897848"/>
                  <a:pt x="3861773" y="2898774"/>
                </a:cubicBezTo>
                <a:lnTo>
                  <a:pt x="3867370" y="2898079"/>
                </a:lnTo>
                <a:cubicBezTo>
                  <a:pt x="3871568" y="2899931"/>
                  <a:pt x="3877165" y="2899931"/>
                  <a:pt x="3882296" y="2899468"/>
                </a:cubicBezTo>
                <a:cubicBezTo>
                  <a:pt x="3888827" y="2901088"/>
                  <a:pt x="3889293" y="2903171"/>
                  <a:pt x="3887427" y="2905485"/>
                </a:cubicBezTo>
                <a:lnTo>
                  <a:pt x="3891775" y="2908505"/>
                </a:lnTo>
                <a:lnTo>
                  <a:pt x="3891625" y="2908494"/>
                </a:lnTo>
                <a:lnTo>
                  <a:pt x="3892092" y="2908725"/>
                </a:lnTo>
                <a:lnTo>
                  <a:pt x="3891775" y="2908505"/>
                </a:lnTo>
                <a:lnTo>
                  <a:pt x="3906260" y="2909564"/>
                </a:lnTo>
                <a:cubicBezTo>
                  <a:pt x="3911799" y="2909477"/>
                  <a:pt x="3916347" y="2910229"/>
                  <a:pt x="3914948" y="2915668"/>
                </a:cubicBezTo>
                <a:lnTo>
                  <a:pt x="3912615" y="2915205"/>
                </a:lnTo>
                <a:lnTo>
                  <a:pt x="3910750" y="2916131"/>
                </a:lnTo>
                <a:cubicBezTo>
                  <a:pt x="3899089" y="2920296"/>
                  <a:pt x="3883696" y="2916825"/>
                  <a:pt x="3871102" y="2920065"/>
                </a:cubicBezTo>
                <a:cubicBezTo>
                  <a:pt x="3860840" y="2918214"/>
                  <a:pt x="3850578" y="2918908"/>
                  <a:pt x="3840783" y="2920991"/>
                </a:cubicBezTo>
                <a:cubicBezTo>
                  <a:pt x="3837518" y="2921916"/>
                  <a:pt x="3833786" y="2922611"/>
                  <a:pt x="3830054" y="2922611"/>
                </a:cubicBezTo>
                <a:cubicBezTo>
                  <a:pt x="3824457" y="2922611"/>
                  <a:pt x="3818393" y="2922842"/>
                  <a:pt x="3813262" y="2921454"/>
                </a:cubicBezTo>
                <a:cubicBezTo>
                  <a:pt x="3812329" y="2920759"/>
                  <a:pt x="3810930" y="2920296"/>
                  <a:pt x="3809531" y="2919834"/>
                </a:cubicBezTo>
                <a:lnTo>
                  <a:pt x="3780610" y="2919834"/>
                </a:lnTo>
                <a:cubicBezTo>
                  <a:pt x="3784342" y="2918445"/>
                  <a:pt x="3788074" y="2917751"/>
                  <a:pt x="3791339" y="2917288"/>
                </a:cubicBezTo>
                <a:lnTo>
                  <a:pt x="3752695" y="2919003"/>
                </a:lnTo>
                <a:lnTo>
                  <a:pt x="3757755" y="2920296"/>
                </a:lnTo>
                <a:cubicBezTo>
                  <a:pt x="3758221" y="2921222"/>
                  <a:pt x="3757755" y="2922148"/>
                  <a:pt x="3757755" y="2923074"/>
                </a:cubicBezTo>
                <a:cubicBezTo>
                  <a:pt x="3748892" y="2923305"/>
                  <a:pt x="3740496" y="2923305"/>
                  <a:pt x="3732100" y="2923305"/>
                </a:cubicBezTo>
                <a:lnTo>
                  <a:pt x="3732100" y="2923111"/>
                </a:lnTo>
                <a:lnTo>
                  <a:pt x="3715307" y="2924462"/>
                </a:lnTo>
                <a:cubicBezTo>
                  <a:pt x="3712042" y="2925388"/>
                  <a:pt x="3709243" y="2925388"/>
                  <a:pt x="3706444" y="2924462"/>
                </a:cubicBezTo>
                <a:lnTo>
                  <a:pt x="3706701" y="2923444"/>
                </a:lnTo>
                <a:lnTo>
                  <a:pt x="3649071" y="2921685"/>
                </a:lnTo>
                <a:cubicBezTo>
                  <a:pt x="3641608" y="2921685"/>
                  <a:pt x="3634144" y="2921222"/>
                  <a:pt x="3626682" y="2919834"/>
                </a:cubicBezTo>
                <a:cubicBezTo>
                  <a:pt x="3624349" y="2919371"/>
                  <a:pt x="3621550" y="2918908"/>
                  <a:pt x="3619218" y="2918677"/>
                </a:cubicBezTo>
                <a:cubicBezTo>
                  <a:pt x="3617819" y="2918445"/>
                  <a:pt x="3615953" y="2918214"/>
                  <a:pt x="3614554" y="2917982"/>
                </a:cubicBezTo>
                <a:lnTo>
                  <a:pt x="3614553" y="2918908"/>
                </a:lnTo>
                <a:cubicBezTo>
                  <a:pt x="3616419" y="2918445"/>
                  <a:pt x="3618752" y="2917751"/>
                  <a:pt x="3619218" y="2918908"/>
                </a:cubicBezTo>
                <a:cubicBezTo>
                  <a:pt x="3629480" y="2927008"/>
                  <a:pt x="3602426" y="2936034"/>
                  <a:pt x="3622483" y="2943671"/>
                </a:cubicBezTo>
                <a:cubicBezTo>
                  <a:pt x="3625748" y="2945985"/>
                  <a:pt x="3627614" y="2948762"/>
                  <a:pt x="3630413" y="2951076"/>
                </a:cubicBezTo>
                <a:lnTo>
                  <a:pt x="3630413" y="2950845"/>
                </a:lnTo>
                <a:cubicBezTo>
                  <a:pt x="3636477" y="2953622"/>
                  <a:pt x="3636477" y="2956399"/>
                  <a:pt x="3629946" y="2959176"/>
                </a:cubicBezTo>
                <a:cubicBezTo>
                  <a:pt x="3627614" y="2959639"/>
                  <a:pt x="3624815" y="2960334"/>
                  <a:pt x="3622483" y="2960796"/>
                </a:cubicBezTo>
                <a:lnTo>
                  <a:pt x="3619218" y="2961953"/>
                </a:lnTo>
                <a:lnTo>
                  <a:pt x="3622949" y="2962879"/>
                </a:lnTo>
                <a:lnTo>
                  <a:pt x="3623416" y="2963342"/>
                </a:lnTo>
                <a:cubicBezTo>
                  <a:pt x="3626681" y="2966582"/>
                  <a:pt x="3636010" y="2965425"/>
                  <a:pt x="3638809" y="2968665"/>
                </a:cubicBezTo>
                <a:cubicBezTo>
                  <a:pt x="3644873" y="2970285"/>
                  <a:pt x="3651403" y="2970053"/>
                  <a:pt x="3657001" y="2971905"/>
                </a:cubicBezTo>
                <a:cubicBezTo>
                  <a:pt x="3663997" y="2973525"/>
                  <a:pt x="3671462" y="2973988"/>
                  <a:pt x="3678924" y="2972831"/>
                </a:cubicBezTo>
                <a:cubicBezTo>
                  <a:pt x="3698049" y="2975145"/>
                  <a:pt x="3697116" y="2979773"/>
                  <a:pt x="3683589" y="2985328"/>
                </a:cubicBezTo>
                <a:lnTo>
                  <a:pt x="3683123" y="2985328"/>
                </a:lnTo>
                <a:cubicBezTo>
                  <a:pt x="3680791" y="2986253"/>
                  <a:pt x="3680324" y="2987411"/>
                  <a:pt x="3680791" y="2988336"/>
                </a:cubicBezTo>
                <a:cubicBezTo>
                  <a:pt x="3681256" y="2989262"/>
                  <a:pt x="3682189" y="2989725"/>
                  <a:pt x="3682656" y="2989725"/>
                </a:cubicBezTo>
                <a:cubicBezTo>
                  <a:pt x="3701314" y="2994585"/>
                  <a:pt x="3713442" y="3001991"/>
                  <a:pt x="3717173" y="3012405"/>
                </a:cubicBezTo>
                <a:lnTo>
                  <a:pt x="3716707" y="3014025"/>
                </a:lnTo>
                <a:cubicBezTo>
                  <a:pt x="3712509" y="3021199"/>
                  <a:pt x="3702713" y="3025828"/>
                  <a:pt x="3688720" y="3028142"/>
                </a:cubicBezTo>
                <a:cubicBezTo>
                  <a:pt x="3685921" y="3027448"/>
                  <a:pt x="3684055" y="3027679"/>
                  <a:pt x="3682656" y="3029068"/>
                </a:cubicBezTo>
                <a:cubicBezTo>
                  <a:pt x="3672394" y="3033696"/>
                  <a:pt x="3682656" y="3041102"/>
                  <a:pt x="3673794" y="3045962"/>
                </a:cubicBezTo>
                <a:cubicBezTo>
                  <a:pt x="3668195" y="3047813"/>
                  <a:pt x="3670527" y="3052673"/>
                  <a:pt x="3662598" y="3053599"/>
                </a:cubicBezTo>
                <a:cubicBezTo>
                  <a:pt x="3658400" y="3057070"/>
                  <a:pt x="3652336" y="3060079"/>
                  <a:pt x="3645339" y="3062162"/>
                </a:cubicBezTo>
                <a:cubicBezTo>
                  <a:pt x="3642074" y="3067716"/>
                  <a:pt x="3642074" y="3073039"/>
                  <a:pt x="3646272" y="3078362"/>
                </a:cubicBezTo>
                <a:cubicBezTo>
                  <a:pt x="3641141" y="3085767"/>
                  <a:pt x="3625748" y="3081370"/>
                  <a:pt x="3616886" y="3084379"/>
                </a:cubicBezTo>
                <a:cubicBezTo>
                  <a:pt x="3612688" y="3084610"/>
                  <a:pt x="3608023" y="3084842"/>
                  <a:pt x="3603825" y="3085073"/>
                </a:cubicBezTo>
                <a:cubicBezTo>
                  <a:pt x="3592631" y="3089007"/>
                  <a:pt x="3577704" y="3085073"/>
                  <a:pt x="3566509" y="3088776"/>
                </a:cubicBezTo>
                <a:cubicBezTo>
                  <a:pt x="3563711" y="3087850"/>
                  <a:pt x="3561845" y="3088082"/>
                  <a:pt x="3559979" y="3089239"/>
                </a:cubicBezTo>
                <a:cubicBezTo>
                  <a:pt x="3552516" y="3092942"/>
                  <a:pt x="3540855" y="3089470"/>
                  <a:pt x="3533391" y="3093404"/>
                </a:cubicBezTo>
                <a:cubicBezTo>
                  <a:pt x="3529193" y="3095950"/>
                  <a:pt x="3520331" y="3094793"/>
                  <a:pt x="3517066" y="3098033"/>
                </a:cubicBezTo>
                <a:lnTo>
                  <a:pt x="3516133" y="3098496"/>
                </a:lnTo>
                <a:cubicBezTo>
                  <a:pt x="3506338" y="3101042"/>
                  <a:pt x="3516599" y="3108447"/>
                  <a:pt x="3504005" y="3110299"/>
                </a:cubicBezTo>
                <a:cubicBezTo>
                  <a:pt x="3484414" y="3110067"/>
                  <a:pt x="3464823" y="3108910"/>
                  <a:pt x="3445699" y="3111224"/>
                </a:cubicBezTo>
                <a:cubicBezTo>
                  <a:pt x="3436836" y="3114002"/>
                  <a:pt x="3425642" y="3111687"/>
                  <a:pt x="3417246" y="3114696"/>
                </a:cubicBezTo>
                <a:cubicBezTo>
                  <a:pt x="3414447" y="3114002"/>
                  <a:pt x="3412115" y="3114233"/>
                  <a:pt x="3410716" y="3115621"/>
                </a:cubicBezTo>
                <a:cubicBezTo>
                  <a:pt x="3407450" y="3116547"/>
                  <a:pt x="3405118" y="3118399"/>
                  <a:pt x="3400454" y="3118399"/>
                </a:cubicBezTo>
                <a:cubicBezTo>
                  <a:pt x="3397188" y="3122101"/>
                  <a:pt x="3388792" y="3121176"/>
                  <a:pt x="3383661" y="3123259"/>
                </a:cubicBezTo>
                <a:lnTo>
                  <a:pt x="3384128" y="3123027"/>
                </a:lnTo>
                <a:cubicBezTo>
                  <a:pt x="3380396" y="3126267"/>
                  <a:pt x="3371534" y="3125341"/>
                  <a:pt x="3366869" y="3127887"/>
                </a:cubicBezTo>
                <a:cubicBezTo>
                  <a:pt x="3350077" y="3131359"/>
                  <a:pt x="3332818" y="3131590"/>
                  <a:pt x="3315560" y="3127656"/>
                </a:cubicBezTo>
                <a:cubicBezTo>
                  <a:pt x="3302966" y="3124184"/>
                  <a:pt x="3289904" y="3125573"/>
                  <a:pt x="3276843" y="3127424"/>
                </a:cubicBezTo>
                <a:lnTo>
                  <a:pt x="3273578" y="3126961"/>
                </a:lnTo>
                <a:lnTo>
                  <a:pt x="3271246" y="3128119"/>
                </a:lnTo>
                <a:cubicBezTo>
                  <a:pt x="3265648" y="3130433"/>
                  <a:pt x="3258652" y="3130433"/>
                  <a:pt x="3252588" y="3131590"/>
                </a:cubicBezTo>
                <a:cubicBezTo>
                  <a:pt x="3248856" y="3135061"/>
                  <a:pt x="3240927" y="3134830"/>
                  <a:pt x="3234863" y="3135987"/>
                </a:cubicBezTo>
                <a:cubicBezTo>
                  <a:pt x="3230665" y="3139690"/>
                  <a:pt x="3222269" y="3138996"/>
                  <a:pt x="3215739" y="3140616"/>
                </a:cubicBezTo>
                <a:cubicBezTo>
                  <a:pt x="3212940" y="3139921"/>
                  <a:pt x="3211074" y="3140153"/>
                  <a:pt x="3209675" y="3141541"/>
                </a:cubicBezTo>
                <a:cubicBezTo>
                  <a:pt x="3198013" y="3143856"/>
                  <a:pt x="3186352" y="3144319"/>
                  <a:pt x="3174691" y="3141310"/>
                </a:cubicBezTo>
                <a:cubicBezTo>
                  <a:pt x="3173292" y="3139921"/>
                  <a:pt x="3171426" y="3139690"/>
                  <a:pt x="3169094" y="3140616"/>
                </a:cubicBezTo>
                <a:cubicBezTo>
                  <a:pt x="3163030" y="3138996"/>
                  <a:pt x="3154168" y="3139921"/>
                  <a:pt x="3150436" y="3135987"/>
                </a:cubicBezTo>
                <a:cubicBezTo>
                  <a:pt x="3145305" y="3135987"/>
                  <a:pt x="3142972" y="3133904"/>
                  <a:pt x="3139707" y="3132747"/>
                </a:cubicBezTo>
                <a:lnTo>
                  <a:pt x="3130845" y="3132747"/>
                </a:lnTo>
                <a:cubicBezTo>
                  <a:pt x="3116385" y="3137144"/>
                  <a:pt x="3099126" y="3132053"/>
                  <a:pt x="3085133" y="3136450"/>
                </a:cubicBezTo>
                <a:cubicBezTo>
                  <a:pt x="3082334" y="3135524"/>
                  <a:pt x="3080002" y="3135756"/>
                  <a:pt x="3078136" y="3136913"/>
                </a:cubicBezTo>
                <a:cubicBezTo>
                  <a:pt x="3067408" y="3141079"/>
                  <a:pt x="3052948" y="3136450"/>
                  <a:pt x="3042220" y="3140847"/>
                </a:cubicBezTo>
                <a:cubicBezTo>
                  <a:pt x="3039421" y="3140153"/>
                  <a:pt x="3036622" y="3140384"/>
                  <a:pt x="3034290" y="3141541"/>
                </a:cubicBezTo>
                <a:cubicBezTo>
                  <a:pt x="3025894" y="3144319"/>
                  <a:pt x="3014699" y="3142236"/>
                  <a:pt x="3005836" y="3145013"/>
                </a:cubicBezTo>
                <a:cubicBezTo>
                  <a:pt x="2992310" y="3145013"/>
                  <a:pt x="2979249" y="3145244"/>
                  <a:pt x="2965722" y="3145244"/>
                </a:cubicBezTo>
                <a:cubicBezTo>
                  <a:pt x="2960591" y="3142930"/>
                  <a:pt x="2952194" y="3143624"/>
                  <a:pt x="2947997" y="3140616"/>
                </a:cubicBezTo>
                <a:cubicBezTo>
                  <a:pt x="2944265" y="3139459"/>
                  <a:pt x="2941467" y="3138070"/>
                  <a:pt x="2939134" y="3136219"/>
                </a:cubicBezTo>
                <a:cubicBezTo>
                  <a:pt x="2935869" y="3135061"/>
                  <a:pt x="2933070" y="3133904"/>
                  <a:pt x="2929805" y="3132747"/>
                </a:cubicBezTo>
                <a:cubicBezTo>
                  <a:pt x="2906482" y="3129276"/>
                  <a:pt x="2883160" y="3130201"/>
                  <a:pt x="2859837" y="3132747"/>
                </a:cubicBezTo>
                <a:cubicBezTo>
                  <a:pt x="2851907" y="3135756"/>
                  <a:pt x="2840713" y="3132747"/>
                  <a:pt x="2833249" y="3136450"/>
                </a:cubicBezTo>
                <a:lnTo>
                  <a:pt x="2833716" y="3136450"/>
                </a:lnTo>
                <a:cubicBezTo>
                  <a:pt x="2829051" y="3139227"/>
                  <a:pt x="2821122" y="3138764"/>
                  <a:pt x="2815525" y="3140616"/>
                </a:cubicBezTo>
                <a:lnTo>
                  <a:pt x="2815991" y="3140384"/>
                </a:lnTo>
                <a:cubicBezTo>
                  <a:pt x="2811793" y="3143624"/>
                  <a:pt x="2803396" y="3142699"/>
                  <a:pt x="2798732" y="3145244"/>
                </a:cubicBezTo>
                <a:cubicBezTo>
                  <a:pt x="2795467" y="3146864"/>
                  <a:pt x="2792668" y="3148716"/>
                  <a:pt x="2787537" y="3148716"/>
                </a:cubicBezTo>
                <a:lnTo>
                  <a:pt x="2788471" y="3148253"/>
                </a:lnTo>
                <a:cubicBezTo>
                  <a:pt x="2774010" y="3151261"/>
                  <a:pt x="2765614" y="3152476"/>
                  <a:pt x="2760950" y="3151435"/>
                </a:cubicBezTo>
                <a:lnTo>
                  <a:pt x="2755845" y="3141132"/>
                </a:lnTo>
                <a:lnTo>
                  <a:pt x="2765615" y="3137607"/>
                </a:lnTo>
                <a:cubicBezTo>
                  <a:pt x="2767014" y="3134136"/>
                  <a:pt x="2776342" y="3135293"/>
                  <a:pt x="2779141" y="3132284"/>
                </a:cubicBezTo>
                <a:cubicBezTo>
                  <a:pt x="2780074" y="3131359"/>
                  <a:pt x="2781473" y="3130433"/>
                  <a:pt x="2781940" y="3129507"/>
                </a:cubicBezTo>
                <a:cubicBezTo>
                  <a:pt x="2781940" y="3129044"/>
                  <a:pt x="2781007" y="3128350"/>
                  <a:pt x="2780540" y="3127887"/>
                </a:cubicBezTo>
                <a:lnTo>
                  <a:pt x="2772963" y="3123242"/>
                </a:lnTo>
                <a:lnTo>
                  <a:pt x="2773077" y="3123259"/>
                </a:lnTo>
                <a:lnTo>
                  <a:pt x="2772611" y="3123027"/>
                </a:lnTo>
                <a:lnTo>
                  <a:pt x="2772963" y="3123242"/>
                </a:lnTo>
                <a:lnTo>
                  <a:pt x="2759551" y="3121291"/>
                </a:lnTo>
                <a:cubicBezTo>
                  <a:pt x="2754770" y="3121176"/>
                  <a:pt x="2749988" y="3121060"/>
                  <a:pt x="2746023" y="3119324"/>
                </a:cubicBezTo>
                <a:cubicBezTo>
                  <a:pt x="2743691" y="3118167"/>
                  <a:pt x="2741359" y="3117936"/>
                  <a:pt x="2738560" y="3118862"/>
                </a:cubicBezTo>
                <a:cubicBezTo>
                  <a:pt x="2711506" y="3115621"/>
                  <a:pt x="2684452" y="3115621"/>
                  <a:pt x="2657398" y="3118862"/>
                </a:cubicBezTo>
                <a:cubicBezTo>
                  <a:pt x="2654599" y="3117936"/>
                  <a:pt x="2652267" y="3118167"/>
                  <a:pt x="2649935" y="3119324"/>
                </a:cubicBezTo>
                <a:cubicBezTo>
                  <a:pt x="2640140" y="3123721"/>
                  <a:pt x="2607954" y="3117010"/>
                  <a:pt x="2621948" y="3133210"/>
                </a:cubicBezTo>
                <a:lnTo>
                  <a:pt x="2621015" y="3132747"/>
                </a:lnTo>
                <a:cubicBezTo>
                  <a:pt x="2628478" y="3141310"/>
                  <a:pt x="2628012" y="3141310"/>
                  <a:pt x="2603756" y="3142930"/>
                </a:cubicBezTo>
                <a:cubicBezTo>
                  <a:pt x="2601424" y="3143393"/>
                  <a:pt x="2599559" y="3143624"/>
                  <a:pt x="2597226" y="3143856"/>
                </a:cubicBezTo>
                <a:cubicBezTo>
                  <a:pt x="2596760" y="3144087"/>
                  <a:pt x="2596760" y="3144550"/>
                  <a:pt x="2596760" y="3144781"/>
                </a:cubicBezTo>
                <a:cubicBezTo>
                  <a:pt x="2593961" y="3145244"/>
                  <a:pt x="2588830" y="3145244"/>
                  <a:pt x="2590229" y="3147790"/>
                </a:cubicBezTo>
                <a:cubicBezTo>
                  <a:pt x="2590696" y="3148484"/>
                  <a:pt x="2594428" y="3148947"/>
                  <a:pt x="2596760" y="3149410"/>
                </a:cubicBezTo>
                <a:cubicBezTo>
                  <a:pt x="2596760" y="3149641"/>
                  <a:pt x="2597227" y="3150104"/>
                  <a:pt x="2597226" y="3150567"/>
                </a:cubicBezTo>
                <a:cubicBezTo>
                  <a:pt x="2598159" y="3150799"/>
                  <a:pt x="2599558" y="3151261"/>
                  <a:pt x="2600958" y="3151493"/>
                </a:cubicBezTo>
                <a:cubicBezTo>
                  <a:pt x="2609820" y="3155427"/>
                  <a:pt x="2623813" y="3159593"/>
                  <a:pt x="2622881" y="3164916"/>
                </a:cubicBezTo>
                <a:cubicBezTo>
                  <a:pt x="2621481" y="3171164"/>
                  <a:pt x="2603290" y="3166767"/>
                  <a:pt x="2594894" y="3170238"/>
                </a:cubicBezTo>
                <a:cubicBezTo>
                  <a:pt x="2583700" y="3169544"/>
                  <a:pt x="2572971" y="3169313"/>
                  <a:pt x="2562242" y="3171164"/>
                </a:cubicBezTo>
                <a:cubicBezTo>
                  <a:pt x="2523061" y="3175793"/>
                  <a:pt x="2482945" y="3169544"/>
                  <a:pt x="2443764" y="3174636"/>
                </a:cubicBezTo>
                <a:cubicBezTo>
                  <a:pt x="2392920" y="3171627"/>
                  <a:pt x="2342077" y="3172321"/>
                  <a:pt x="2291234" y="3175330"/>
                </a:cubicBezTo>
                <a:cubicBezTo>
                  <a:pt x="2273509" y="3179958"/>
                  <a:pt x="2253452" y="3174636"/>
                  <a:pt x="2236194" y="3179033"/>
                </a:cubicBezTo>
                <a:cubicBezTo>
                  <a:pt x="2233394" y="3178338"/>
                  <a:pt x="2231062" y="3178570"/>
                  <a:pt x="2229664" y="3179958"/>
                </a:cubicBezTo>
                <a:cubicBezTo>
                  <a:pt x="2216136" y="3183198"/>
                  <a:pt x="2201676" y="3180884"/>
                  <a:pt x="2187683" y="3181578"/>
                </a:cubicBezTo>
                <a:lnTo>
                  <a:pt x="2181153" y="3181578"/>
                </a:lnTo>
                <a:cubicBezTo>
                  <a:pt x="2181153" y="3182273"/>
                  <a:pt x="2179753" y="3183198"/>
                  <a:pt x="2177421" y="3183893"/>
                </a:cubicBezTo>
                <a:lnTo>
                  <a:pt x="2177421" y="3192456"/>
                </a:lnTo>
                <a:lnTo>
                  <a:pt x="2180686" y="3193150"/>
                </a:lnTo>
                <a:lnTo>
                  <a:pt x="2183951" y="3192687"/>
                </a:lnTo>
                <a:cubicBezTo>
                  <a:pt x="2199811" y="3208887"/>
                  <a:pt x="2164827" y="3199630"/>
                  <a:pt x="2158763" y="3205184"/>
                </a:cubicBezTo>
                <a:cubicBezTo>
                  <a:pt x="2153165" y="3204258"/>
                  <a:pt x="2147568" y="3204490"/>
                  <a:pt x="2142438" y="3205878"/>
                </a:cubicBezTo>
                <a:cubicBezTo>
                  <a:pt x="2121914" y="3208193"/>
                  <a:pt x="2101389" y="3208655"/>
                  <a:pt x="2081332" y="3205647"/>
                </a:cubicBezTo>
                <a:cubicBezTo>
                  <a:pt x="2072469" y="3204258"/>
                  <a:pt x="2063607" y="3204027"/>
                  <a:pt x="2054744" y="3205878"/>
                </a:cubicBezTo>
                <a:cubicBezTo>
                  <a:pt x="2033754" y="3209813"/>
                  <a:pt x="2010431" y="3205184"/>
                  <a:pt x="1988975" y="3209350"/>
                </a:cubicBezTo>
                <a:cubicBezTo>
                  <a:pt x="1961454" y="3208887"/>
                  <a:pt x="1933934" y="3206573"/>
                  <a:pt x="1906413" y="3210044"/>
                </a:cubicBezTo>
                <a:cubicBezTo>
                  <a:pt x="1885890" y="3213053"/>
                  <a:pt x="1865832" y="3212590"/>
                  <a:pt x="1845309" y="3210275"/>
                </a:cubicBezTo>
                <a:cubicBezTo>
                  <a:pt x="1842510" y="3210044"/>
                  <a:pt x="1839244" y="3210044"/>
                  <a:pt x="1836445" y="3210044"/>
                </a:cubicBezTo>
                <a:cubicBezTo>
                  <a:pt x="1776740" y="3215135"/>
                  <a:pt x="1716567" y="3208193"/>
                  <a:pt x="1656862" y="3213747"/>
                </a:cubicBezTo>
                <a:cubicBezTo>
                  <a:pt x="1648466" y="3210970"/>
                  <a:pt x="1640069" y="3211201"/>
                  <a:pt x="1631674" y="3213515"/>
                </a:cubicBezTo>
                <a:cubicBezTo>
                  <a:pt x="1575699" y="3209581"/>
                  <a:pt x="1519259" y="3213053"/>
                  <a:pt x="1463285" y="3211664"/>
                </a:cubicBezTo>
                <a:cubicBezTo>
                  <a:pt x="1447893" y="3211433"/>
                  <a:pt x="1431567" y="3214441"/>
                  <a:pt x="1417107" y="3209118"/>
                </a:cubicBezTo>
                <a:lnTo>
                  <a:pt x="1418040" y="3209350"/>
                </a:lnTo>
                <a:cubicBezTo>
                  <a:pt x="1413375" y="3207498"/>
                  <a:pt x="1408711" y="3208655"/>
                  <a:pt x="1404046" y="3209118"/>
                </a:cubicBezTo>
                <a:cubicBezTo>
                  <a:pt x="1385854" y="3209350"/>
                  <a:pt x="1368130" y="3209350"/>
                  <a:pt x="1349939" y="3209350"/>
                </a:cubicBezTo>
                <a:cubicBezTo>
                  <a:pt x="1345274" y="3208193"/>
                  <a:pt x="1340142" y="3208193"/>
                  <a:pt x="1335012" y="3209350"/>
                </a:cubicBezTo>
                <a:lnTo>
                  <a:pt x="1306557" y="3209350"/>
                </a:lnTo>
                <a:cubicBezTo>
                  <a:pt x="1253383" y="3204258"/>
                  <a:pt x="1199274" y="3210969"/>
                  <a:pt x="1146099" y="3205878"/>
                </a:cubicBezTo>
                <a:cubicBezTo>
                  <a:pt x="1137703" y="3204489"/>
                  <a:pt x="1128840" y="3204490"/>
                  <a:pt x="1119978" y="3205876"/>
                </a:cubicBezTo>
                <a:cubicBezTo>
                  <a:pt x="1111115" y="3208423"/>
                  <a:pt x="1102720" y="3208192"/>
                  <a:pt x="1093857" y="3206110"/>
                </a:cubicBezTo>
                <a:cubicBezTo>
                  <a:pt x="1064937" y="3203563"/>
                  <a:pt x="1036484" y="3204257"/>
                  <a:pt x="1007564" y="3205414"/>
                </a:cubicBezTo>
                <a:cubicBezTo>
                  <a:pt x="985174" y="3200555"/>
                  <a:pt x="960919" y="3205414"/>
                  <a:pt x="938062" y="3203099"/>
                </a:cubicBezTo>
                <a:cubicBezTo>
                  <a:pt x="937130" y="3202407"/>
                  <a:pt x="936662" y="3201943"/>
                  <a:pt x="935729" y="3201480"/>
                </a:cubicBezTo>
                <a:cubicBezTo>
                  <a:pt x="933865" y="3203099"/>
                  <a:pt x="931065" y="3203100"/>
                  <a:pt x="927801" y="3201711"/>
                </a:cubicBezTo>
                <a:cubicBezTo>
                  <a:pt x="922669" y="3199860"/>
                  <a:pt x="917539" y="3200092"/>
                  <a:pt x="912407" y="3201017"/>
                </a:cubicBezTo>
                <a:cubicBezTo>
                  <a:pt x="905410" y="3199398"/>
                  <a:pt x="897948" y="3198703"/>
                  <a:pt x="890951" y="3201249"/>
                </a:cubicBezTo>
                <a:cubicBezTo>
                  <a:pt x="884420" y="3200092"/>
                  <a:pt x="877423" y="3199629"/>
                  <a:pt x="870427" y="3201016"/>
                </a:cubicBezTo>
                <a:cubicBezTo>
                  <a:pt x="867161" y="3200786"/>
                  <a:pt x="865297" y="3199859"/>
                  <a:pt x="865295" y="3198472"/>
                </a:cubicBezTo>
                <a:cubicBezTo>
                  <a:pt x="863896" y="3198934"/>
                  <a:pt x="862498" y="3199166"/>
                  <a:pt x="860631" y="3199166"/>
                </a:cubicBezTo>
                <a:cubicBezTo>
                  <a:pt x="833577" y="3196852"/>
                  <a:pt x="803257" y="3204489"/>
                  <a:pt x="779003" y="3192917"/>
                </a:cubicBezTo>
                <a:lnTo>
                  <a:pt x="776204" y="3191529"/>
                </a:lnTo>
                <a:lnTo>
                  <a:pt x="772473" y="3191992"/>
                </a:lnTo>
                <a:cubicBezTo>
                  <a:pt x="765942" y="3190371"/>
                  <a:pt x="757546" y="3191761"/>
                  <a:pt x="750550" y="3190603"/>
                </a:cubicBezTo>
                <a:cubicBezTo>
                  <a:pt x="727693" y="3195232"/>
                  <a:pt x="705304" y="3189446"/>
                  <a:pt x="682448" y="3188288"/>
                </a:cubicBezTo>
                <a:cubicBezTo>
                  <a:pt x="679183" y="3189677"/>
                  <a:pt x="676384" y="3191298"/>
                  <a:pt x="673585" y="3192686"/>
                </a:cubicBezTo>
                <a:cubicBezTo>
                  <a:pt x="667988" y="3192455"/>
                  <a:pt x="662857" y="3191993"/>
                  <a:pt x="657259" y="3191759"/>
                </a:cubicBezTo>
                <a:cubicBezTo>
                  <a:pt x="651196" y="3191991"/>
                  <a:pt x="645598" y="3192222"/>
                  <a:pt x="639535" y="3192454"/>
                </a:cubicBezTo>
                <a:cubicBezTo>
                  <a:pt x="628807" y="3188289"/>
                  <a:pt x="615279" y="3191991"/>
                  <a:pt x="604084" y="3188982"/>
                </a:cubicBezTo>
                <a:cubicBezTo>
                  <a:pt x="601752" y="3188289"/>
                  <a:pt x="598953" y="3188058"/>
                  <a:pt x="596155" y="3188057"/>
                </a:cubicBezTo>
                <a:cubicBezTo>
                  <a:pt x="593823" y="3187362"/>
                  <a:pt x="592423" y="3185976"/>
                  <a:pt x="592890" y="3184586"/>
                </a:cubicBezTo>
                <a:cubicBezTo>
                  <a:pt x="591023" y="3184355"/>
                  <a:pt x="588691" y="3184124"/>
                  <a:pt x="586359" y="3184123"/>
                </a:cubicBezTo>
                <a:cubicBezTo>
                  <a:pt x="590091" y="3175559"/>
                  <a:pt x="602685" y="3180883"/>
                  <a:pt x="611548" y="3180188"/>
                </a:cubicBezTo>
                <a:lnTo>
                  <a:pt x="631138" y="3180190"/>
                </a:lnTo>
                <a:cubicBezTo>
                  <a:pt x="639068" y="3178569"/>
                  <a:pt x="647463" y="3178801"/>
                  <a:pt x="655860" y="3179956"/>
                </a:cubicBezTo>
                <a:cubicBezTo>
                  <a:pt x="669854" y="3179726"/>
                  <a:pt x="683847" y="3179726"/>
                  <a:pt x="697841" y="3179494"/>
                </a:cubicBezTo>
                <a:cubicBezTo>
                  <a:pt x="689911" y="3178568"/>
                  <a:pt x="682914" y="3176949"/>
                  <a:pt x="675918" y="3175096"/>
                </a:cubicBezTo>
                <a:cubicBezTo>
                  <a:pt x="674518" y="3174172"/>
                  <a:pt x="672652" y="3173710"/>
                  <a:pt x="671253" y="3173246"/>
                </a:cubicBezTo>
                <a:cubicBezTo>
                  <a:pt x="669387" y="3173709"/>
                  <a:pt x="667988" y="3173477"/>
                  <a:pt x="666589" y="3172552"/>
                </a:cubicBezTo>
                <a:cubicBezTo>
                  <a:pt x="662857" y="3172552"/>
                  <a:pt x="658659" y="3173477"/>
                  <a:pt x="654460" y="3174866"/>
                </a:cubicBezTo>
                <a:cubicBezTo>
                  <a:pt x="615746" y="3177179"/>
                  <a:pt x="580762" y="3165840"/>
                  <a:pt x="542047" y="3166997"/>
                </a:cubicBezTo>
                <a:cubicBezTo>
                  <a:pt x="542047" y="3166766"/>
                  <a:pt x="541579" y="3166303"/>
                  <a:pt x="541579" y="3166073"/>
                </a:cubicBezTo>
                <a:cubicBezTo>
                  <a:pt x="533183" y="3166997"/>
                  <a:pt x="524786" y="3167692"/>
                  <a:pt x="516392" y="3165609"/>
                </a:cubicBezTo>
                <a:lnTo>
                  <a:pt x="518256" y="3166536"/>
                </a:lnTo>
                <a:lnTo>
                  <a:pt x="517325" y="3167692"/>
                </a:lnTo>
                <a:cubicBezTo>
                  <a:pt x="514525" y="3167459"/>
                  <a:pt x="511260" y="3167459"/>
                  <a:pt x="507996" y="3167229"/>
                </a:cubicBezTo>
                <a:cubicBezTo>
                  <a:pt x="502397" y="3168617"/>
                  <a:pt x="496800" y="3168617"/>
                  <a:pt x="491202" y="3167460"/>
                </a:cubicBezTo>
                <a:cubicBezTo>
                  <a:pt x="485139" y="3166765"/>
                  <a:pt x="479541" y="3166072"/>
                  <a:pt x="473944" y="3165378"/>
                </a:cubicBezTo>
                <a:cubicBezTo>
                  <a:pt x="465081" y="3165609"/>
                  <a:pt x="456219" y="3166073"/>
                  <a:pt x="447357" y="3166303"/>
                </a:cubicBezTo>
                <a:cubicBezTo>
                  <a:pt x="447357" y="3160287"/>
                  <a:pt x="460417" y="3161212"/>
                  <a:pt x="466014" y="3158203"/>
                </a:cubicBezTo>
                <a:cubicBezTo>
                  <a:pt x="470213" y="3158202"/>
                  <a:pt x="474411" y="3158435"/>
                  <a:pt x="478609" y="3158434"/>
                </a:cubicBezTo>
                <a:cubicBezTo>
                  <a:pt x="479541" y="3159592"/>
                  <a:pt x="480941" y="3160748"/>
                  <a:pt x="481874" y="3161905"/>
                </a:cubicBezTo>
                <a:cubicBezTo>
                  <a:pt x="493535" y="3160748"/>
                  <a:pt x="505196" y="3160518"/>
                  <a:pt x="516857" y="3162369"/>
                </a:cubicBezTo>
                <a:cubicBezTo>
                  <a:pt x="525254" y="3160749"/>
                  <a:pt x="533651" y="3160979"/>
                  <a:pt x="542047" y="3162137"/>
                </a:cubicBezTo>
                <a:cubicBezTo>
                  <a:pt x="542979" y="3161443"/>
                  <a:pt x="544379" y="3160980"/>
                  <a:pt x="545778" y="3160285"/>
                </a:cubicBezTo>
                <a:cubicBezTo>
                  <a:pt x="574231" y="3160286"/>
                  <a:pt x="602219" y="3158435"/>
                  <a:pt x="630205" y="3161444"/>
                </a:cubicBezTo>
                <a:cubicBezTo>
                  <a:pt x="693176" y="3164915"/>
                  <a:pt x="755681" y="3164451"/>
                  <a:pt x="818651" y="3162600"/>
                </a:cubicBezTo>
                <a:cubicBezTo>
                  <a:pt x="822849" y="3162369"/>
                  <a:pt x="824715" y="3163063"/>
                  <a:pt x="824249" y="3164452"/>
                </a:cubicBezTo>
                <a:cubicBezTo>
                  <a:pt x="825181" y="3164220"/>
                  <a:pt x="826114" y="3164220"/>
                  <a:pt x="827048" y="3164220"/>
                </a:cubicBezTo>
                <a:cubicBezTo>
                  <a:pt x="846638" y="3163756"/>
                  <a:pt x="865763" y="3165146"/>
                  <a:pt x="884887" y="3163295"/>
                </a:cubicBezTo>
                <a:cubicBezTo>
                  <a:pt x="893749" y="3162601"/>
                  <a:pt x="903078" y="3162138"/>
                  <a:pt x="911941" y="3161905"/>
                </a:cubicBezTo>
                <a:cubicBezTo>
                  <a:pt x="906343" y="3161905"/>
                  <a:pt x="901212" y="3161906"/>
                  <a:pt x="895615" y="3161442"/>
                </a:cubicBezTo>
                <a:cubicBezTo>
                  <a:pt x="890951" y="3160749"/>
                  <a:pt x="887219" y="3159591"/>
                  <a:pt x="883953" y="3158203"/>
                </a:cubicBezTo>
                <a:cubicBezTo>
                  <a:pt x="871360" y="3156352"/>
                  <a:pt x="857833" y="3156352"/>
                  <a:pt x="844772" y="3157277"/>
                </a:cubicBezTo>
                <a:cubicBezTo>
                  <a:pt x="838008" y="3155658"/>
                  <a:pt x="835443" y="3153748"/>
                  <a:pt x="835501" y="3151694"/>
                </a:cubicBezTo>
                <a:lnTo>
                  <a:pt x="841756" y="3145461"/>
                </a:lnTo>
                <a:lnTo>
                  <a:pt x="849378" y="3142842"/>
                </a:lnTo>
                <a:cubicBezTo>
                  <a:pt x="852702" y="3142349"/>
                  <a:pt x="856200" y="3142003"/>
                  <a:pt x="858765" y="3140846"/>
                </a:cubicBezTo>
                <a:lnTo>
                  <a:pt x="858298" y="3140846"/>
                </a:lnTo>
                <a:cubicBezTo>
                  <a:pt x="860165" y="3139689"/>
                  <a:pt x="861098" y="3138532"/>
                  <a:pt x="860165" y="3137605"/>
                </a:cubicBezTo>
                <a:cubicBezTo>
                  <a:pt x="859232" y="3136680"/>
                  <a:pt x="858299" y="3136218"/>
                  <a:pt x="857832" y="3136218"/>
                </a:cubicBezTo>
                <a:cubicBezTo>
                  <a:pt x="853634" y="3133440"/>
                  <a:pt x="844772" y="3134366"/>
                  <a:pt x="840108" y="3132053"/>
                </a:cubicBezTo>
                <a:cubicBezTo>
                  <a:pt x="838242" y="3133439"/>
                  <a:pt x="835443" y="3133671"/>
                  <a:pt x="832178" y="3132746"/>
                </a:cubicBezTo>
                <a:cubicBezTo>
                  <a:pt x="824715" y="3132283"/>
                  <a:pt x="816785" y="3131588"/>
                  <a:pt x="809322" y="3131126"/>
                </a:cubicBezTo>
                <a:cubicBezTo>
                  <a:pt x="817252" y="3125572"/>
                  <a:pt x="827980" y="3125573"/>
                  <a:pt x="839641" y="3127423"/>
                </a:cubicBezTo>
                <a:cubicBezTo>
                  <a:pt x="841506" y="3126267"/>
                  <a:pt x="844305" y="3125804"/>
                  <a:pt x="847571" y="3125571"/>
                </a:cubicBezTo>
                <a:cubicBezTo>
                  <a:pt x="872059" y="3123142"/>
                  <a:pt x="898385" y="3128002"/>
                  <a:pt x="922809" y="3125117"/>
                </a:cubicBezTo>
                <a:lnTo>
                  <a:pt x="946089" y="3119186"/>
                </a:lnTo>
                <a:lnTo>
                  <a:pt x="945992" y="3119323"/>
                </a:lnTo>
                <a:lnTo>
                  <a:pt x="946459" y="3119092"/>
                </a:lnTo>
                <a:lnTo>
                  <a:pt x="946089" y="3119186"/>
                </a:lnTo>
                <a:lnTo>
                  <a:pt x="950832" y="3112526"/>
                </a:lnTo>
                <a:cubicBezTo>
                  <a:pt x="950540" y="3110299"/>
                  <a:pt x="948557" y="3108100"/>
                  <a:pt x="945526" y="3105902"/>
                </a:cubicBezTo>
                <a:cubicBezTo>
                  <a:pt x="911475" y="3103124"/>
                  <a:pt x="877423" y="3105668"/>
                  <a:pt x="843373" y="3105438"/>
                </a:cubicBezTo>
                <a:cubicBezTo>
                  <a:pt x="838708" y="3104280"/>
                  <a:pt x="834044" y="3104050"/>
                  <a:pt x="829380" y="3105438"/>
                </a:cubicBezTo>
                <a:cubicBezTo>
                  <a:pt x="764077" y="3104048"/>
                  <a:pt x="698307" y="3104049"/>
                  <a:pt x="632538" y="3105669"/>
                </a:cubicBezTo>
                <a:cubicBezTo>
                  <a:pt x="612014" y="3100345"/>
                  <a:pt x="589158" y="3106595"/>
                  <a:pt x="568634" y="3101735"/>
                </a:cubicBezTo>
                <a:cubicBezTo>
                  <a:pt x="546243" y="3105901"/>
                  <a:pt x="530386" y="3098727"/>
                  <a:pt x="513126" y="3094098"/>
                </a:cubicBezTo>
                <a:lnTo>
                  <a:pt x="506596" y="3094098"/>
                </a:lnTo>
                <a:cubicBezTo>
                  <a:pt x="500998" y="3096413"/>
                  <a:pt x="495867" y="3098957"/>
                  <a:pt x="490736" y="3101273"/>
                </a:cubicBezTo>
                <a:lnTo>
                  <a:pt x="491203" y="3101272"/>
                </a:lnTo>
                <a:cubicBezTo>
                  <a:pt x="488870" y="3102661"/>
                  <a:pt x="485605" y="3102661"/>
                  <a:pt x="482806" y="3101504"/>
                </a:cubicBezTo>
                <a:cubicBezTo>
                  <a:pt x="476276" y="3096643"/>
                  <a:pt x="464148" y="3101041"/>
                  <a:pt x="456685" y="3097569"/>
                </a:cubicBezTo>
                <a:cubicBezTo>
                  <a:pt x="453886" y="3097569"/>
                  <a:pt x="450622" y="3097338"/>
                  <a:pt x="447823" y="3097338"/>
                </a:cubicBezTo>
                <a:cubicBezTo>
                  <a:pt x="445957" y="3098263"/>
                  <a:pt x="443624" y="3098958"/>
                  <a:pt x="440826" y="3099189"/>
                </a:cubicBezTo>
                <a:cubicBezTo>
                  <a:pt x="440826" y="3100116"/>
                  <a:pt x="440359" y="3101041"/>
                  <a:pt x="438960" y="3101734"/>
                </a:cubicBezTo>
                <a:lnTo>
                  <a:pt x="410974" y="3101041"/>
                </a:lnTo>
                <a:lnTo>
                  <a:pt x="397912" y="3101041"/>
                </a:lnTo>
                <a:cubicBezTo>
                  <a:pt x="396513" y="3099422"/>
                  <a:pt x="393248" y="3098494"/>
                  <a:pt x="390916" y="3097106"/>
                </a:cubicBezTo>
                <a:cubicBezTo>
                  <a:pt x="389517" y="3097105"/>
                  <a:pt x="388584" y="3097338"/>
                  <a:pt x="387184" y="3097339"/>
                </a:cubicBezTo>
                <a:cubicBezTo>
                  <a:pt x="380188" y="3098032"/>
                  <a:pt x="374124" y="3099652"/>
                  <a:pt x="368060" y="3101504"/>
                </a:cubicBezTo>
                <a:lnTo>
                  <a:pt x="343338" y="3101504"/>
                </a:lnTo>
                <a:cubicBezTo>
                  <a:pt x="334476" y="3098726"/>
                  <a:pt x="322348" y="3098958"/>
                  <a:pt x="314885" y="3094792"/>
                </a:cubicBezTo>
                <a:cubicBezTo>
                  <a:pt x="313485" y="3094562"/>
                  <a:pt x="312553" y="3094097"/>
                  <a:pt x="311619" y="3093635"/>
                </a:cubicBezTo>
                <a:cubicBezTo>
                  <a:pt x="310687" y="3093635"/>
                  <a:pt x="309754" y="3093866"/>
                  <a:pt x="308821" y="3093865"/>
                </a:cubicBezTo>
                <a:cubicBezTo>
                  <a:pt x="308821" y="3095023"/>
                  <a:pt x="308354" y="3096181"/>
                  <a:pt x="307888" y="3097338"/>
                </a:cubicBezTo>
                <a:cubicBezTo>
                  <a:pt x="304156" y="3095719"/>
                  <a:pt x="299958" y="3094329"/>
                  <a:pt x="296227" y="3092710"/>
                </a:cubicBezTo>
                <a:lnTo>
                  <a:pt x="298559" y="3092478"/>
                </a:lnTo>
                <a:lnTo>
                  <a:pt x="300891" y="3092709"/>
                </a:lnTo>
                <a:cubicBezTo>
                  <a:pt x="299959" y="3091552"/>
                  <a:pt x="299025" y="3090627"/>
                  <a:pt x="298093" y="3089701"/>
                </a:cubicBezTo>
                <a:lnTo>
                  <a:pt x="295294" y="3090395"/>
                </a:lnTo>
                <a:cubicBezTo>
                  <a:pt x="291563" y="3090395"/>
                  <a:pt x="288297" y="3090395"/>
                  <a:pt x="284566" y="3090163"/>
                </a:cubicBezTo>
                <a:cubicBezTo>
                  <a:pt x="278035" y="3089470"/>
                  <a:pt x="271038" y="3089007"/>
                  <a:pt x="264509" y="3088542"/>
                </a:cubicBezTo>
                <a:cubicBezTo>
                  <a:pt x="258444" y="3088543"/>
                  <a:pt x="252847" y="3088774"/>
                  <a:pt x="246783" y="3088775"/>
                </a:cubicBezTo>
                <a:cubicBezTo>
                  <a:pt x="246316" y="3091321"/>
                  <a:pt x="245385" y="3094097"/>
                  <a:pt x="244917" y="3096643"/>
                </a:cubicBezTo>
                <a:cubicBezTo>
                  <a:pt x="239321" y="3095254"/>
                  <a:pt x="222528" y="3102198"/>
                  <a:pt x="229058" y="3091552"/>
                </a:cubicBezTo>
                <a:cubicBezTo>
                  <a:pt x="230924" y="3091320"/>
                  <a:pt x="232323" y="3090858"/>
                  <a:pt x="233723" y="3090163"/>
                </a:cubicBezTo>
                <a:cubicBezTo>
                  <a:pt x="232324" y="3090163"/>
                  <a:pt x="230457" y="3089932"/>
                  <a:pt x="229058" y="3089469"/>
                </a:cubicBezTo>
                <a:cubicBezTo>
                  <a:pt x="210400" y="3088081"/>
                  <a:pt x="201537" y="3075121"/>
                  <a:pt x="178215" y="3079519"/>
                </a:cubicBezTo>
                <a:lnTo>
                  <a:pt x="174951" y="3078360"/>
                </a:lnTo>
                <a:lnTo>
                  <a:pt x="176350" y="3076972"/>
                </a:lnTo>
                <a:cubicBezTo>
                  <a:pt x="173551" y="3077204"/>
                  <a:pt x="170751" y="3077203"/>
                  <a:pt x="168419" y="3076508"/>
                </a:cubicBezTo>
                <a:cubicBezTo>
                  <a:pt x="159557" y="3075353"/>
                  <a:pt x="150228" y="3075353"/>
                  <a:pt x="141365" y="3076741"/>
                </a:cubicBezTo>
                <a:cubicBezTo>
                  <a:pt x="137634" y="3077205"/>
                  <a:pt x="134835" y="3076973"/>
                  <a:pt x="132504" y="3075814"/>
                </a:cubicBezTo>
                <a:cubicBezTo>
                  <a:pt x="130171" y="3077204"/>
                  <a:pt x="127838" y="3077204"/>
                  <a:pt x="124574" y="3076045"/>
                </a:cubicBezTo>
                <a:cubicBezTo>
                  <a:pt x="118510" y="3074889"/>
                  <a:pt x="112446" y="3074888"/>
                  <a:pt x="106381" y="3076509"/>
                </a:cubicBezTo>
                <a:cubicBezTo>
                  <a:pt x="103582" y="3077204"/>
                  <a:pt x="100784" y="3078360"/>
                  <a:pt x="98451" y="3079749"/>
                </a:cubicBezTo>
                <a:close/>
                <a:moveTo>
                  <a:pt x="368993" y="3162137"/>
                </a:moveTo>
                <a:cubicBezTo>
                  <a:pt x="366661" y="3160749"/>
                  <a:pt x="366662" y="3159129"/>
                  <a:pt x="368994" y="3157740"/>
                </a:cubicBezTo>
                <a:cubicBezTo>
                  <a:pt x="371792" y="3157972"/>
                  <a:pt x="374590" y="3157972"/>
                  <a:pt x="377389" y="3157973"/>
                </a:cubicBezTo>
                <a:cubicBezTo>
                  <a:pt x="378322" y="3159360"/>
                  <a:pt x="378322" y="3160750"/>
                  <a:pt x="377390" y="3161905"/>
                </a:cubicBezTo>
                <a:cubicBezTo>
                  <a:pt x="374590" y="3162137"/>
                  <a:pt x="371792" y="3162138"/>
                  <a:pt x="368993" y="3162137"/>
                </a:cubicBezTo>
                <a:close/>
                <a:moveTo>
                  <a:pt x="281767" y="3214209"/>
                </a:moveTo>
                <a:cubicBezTo>
                  <a:pt x="294361" y="3206340"/>
                  <a:pt x="310686" y="3210737"/>
                  <a:pt x="326081" y="3210505"/>
                </a:cubicBezTo>
                <a:cubicBezTo>
                  <a:pt x="328878" y="3210506"/>
                  <a:pt x="331676" y="3210043"/>
                  <a:pt x="334009" y="3209348"/>
                </a:cubicBezTo>
                <a:cubicBezTo>
                  <a:pt x="341938" y="3209580"/>
                  <a:pt x="350334" y="3210044"/>
                  <a:pt x="358265" y="3210275"/>
                </a:cubicBezTo>
                <a:cubicBezTo>
                  <a:pt x="358732" y="3209812"/>
                  <a:pt x="359198" y="3209580"/>
                  <a:pt x="359664" y="3209118"/>
                </a:cubicBezTo>
                <a:cubicBezTo>
                  <a:pt x="371325" y="3207266"/>
                  <a:pt x="383454" y="3207034"/>
                  <a:pt x="395115" y="3209347"/>
                </a:cubicBezTo>
                <a:cubicBezTo>
                  <a:pt x="422636" y="3211199"/>
                  <a:pt x="450156" y="3211895"/>
                  <a:pt x="477677" y="3210274"/>
                </a:cubicBezTo>
                <a:cubicBezTo>
                  <a:pt x="516858" y="3215134"/>
                  <a:pt x="556972" y="3208885"/>
                  <a:pt x="596155" y="3213746"/>
                </a:cubicBezTo>
                <a:cubicBezTo>
                  <a:pt x="626474" y="3214902"/>
                  <a:pt x="657260" y="3216290"/>
                  <a:pt x="687579" y="3214440"/>
                </a:cubicBezTo>
                <a:cubicBezTo>
                  <a:pt x="726760" y="3219300"/>
                  <a:pt x="766876" y="3213282"/>
                  <a:pt x="806058" y="3217912"/>
                </a:cubicBezTo>
                <a:cubicBezTo>
                  <a:pt x="865764" y="3219068"/>
                  <a:pt x="925002" y="3221845"/>
                  <a:pt x="984707" y="3218606"/>
                </a:cubicBezTo>
                <a:cubicBezTo>
                  <a:pt x="995903" y="3220921"/>
                  <a:pt x="1007564" y="3220457"/>
                  <a:pt x="1019225" y="3220458"/>
                </a:cubicBezTo>
                <a:lnTo>
                  <a:pt x="1807526" y="3220458"/>
                </a:lnTo>
                <a:cubicBezTo>
                  <a:pt x="1819187" y="3220458"/>
                  <a:pt x="1830848" y="3220921"/>
                  <a:pt x="1842042" y="3218606"/>
                </a:cubicBezTo>
                <a:cubicBezTo>
                  <a:pt x="1879360" y="3221384"/>
                  <a:pt x="1917142" y="3221384"/>
                  <a:pt x="1954458" y="3218606"/>
                </a:cubicBezTo>
                <a:cubicBezTo>
                  <a:pt x="1964720" y="3220921"/>
                  <a:pt x="1976381" y="3219532"/>
                  <a:pt x="1986643" y="3221152"/>
                </a:cubicBezTo>
                <a:cubicBezTo>
                  <a:pt x="1997138" y="3222714"/>
                  <a:pt x="2007109" y="3224927"/>
                  <a:pt x="2006518" y="3230232"/>
                </a:cubicBezTo>
                <a:lnTo>
                  <a:pt x="2002190" y="3236437"/>
                </a:lnTo>
                <a:lnTo>
                  <a:pt x="1994397" y="3238856"/>
                </a:lnTo>
                <a:cubicBezTo>
                  <a:pt x="1991074" y="3239319"/>
                  <a:pt x="1987576" y="3239666"/>
                  <a:pt x="1984777" y="3240823"/>
                </a:cubicBezTo>
                <a:cubicBezTo>
                  <a:pt x="1981978" y="3239898"/>
                  <a:pt x="1979179" y="3240129"/>
                  <a:pt x="1977314" y="3241518"/>
                </a:cubicBezTo>
                <a:cubicBezTo>
                  <a:pt x="1970784" y="3243369"/>
                  <a:pt x="1963320" y="3243601"/>
                  <a:pt x="1956324" y="3244758"/>
                </a:cubicBezTo>
                <a:lnTo>
                  <a:pt x="1953525" y="3244295"/>
                </a:lnTo>
                <a:lnTo>
                  <a:pt x="1951659" y="3245452"/>
                </a:lnTo>
                <a:cubicBezTo>
                  <a:pt x="1933468" y="3250081"/>
                  <a:pt x="1912477" y="3245221"/>
                  <a:pt x="1894285" y="3249155"/>
                </a:cubicBezTo>
                <a:cubicBezTo>
                  <a:pt x="1884024" y="3247998"/>
                  <a:pt x="1873761" y="3248461"/>
                  <a:pt x="1863966" y="3250081"/>
                </a:cubicBezTo>
                <a:cubicBezTo>
                  <a:pt x="1849505" y="3254015"/>
                  <a:pt x="1832247" y="3249618"/>
                  <a:pt x="1817787" y="3253552"/>
                </a:cubicBezTo>
                <a:cubicBezTo>
                  <a:pt x="1803794" y="3252395"/>
                  <a:pt x="1790267" y="3252626"/>
                  <a:pt x="1776739" y="3254246"/>
                </a:cubicBezTo>
                <a:cubicBezTo>
                  <a:pt x="1746420" y="3258875"/>
                  <a:pt x="1714702" y="3253089"/>
                  <a:pt x="1684383" y="3257718"/>
                </a:cubicBezTo>
                <a:cubicBezTo>
                  <a:pt x="1641936" y="3256561"/>
                  <a:pt x="1599956" y="3256792"/>
                  <a:pt x="1557975" y="3258643"/>
                </a:cubicBezTo>
                <a:cubicBezTo>
                  <a:pt x="1452090" y="3262115"/>
                  <a:pt x="1346206" y="3259105"/>
                  <a:pt x="1240789" y="3260262"/>
                </a:cubicBezTo>
                <a:cubicBezTo>
                  <a:pt x="1171287" y="3260957"/>
                  <a:pt x="1101787" y="3257717"/>
                  <a:pt x="1032752" y="3262114"/>
                </a:cubicBezTo>
                <a:lnTo>
                  <a:pt x="1033218" y="3261882"/>
                </a:lnTo>
                <a:cubicBezTo>
                  <a:pt x="1001499" y="3266281"/>
                  <a:pt x="969781" y="3265123"/>
                  <a:pt x="937597" y="3262577"/>
                </a:cubicBezTo>
                <a:cubicBezTo>
                  <a:pt x="927334" y="3261188"/>
                  <a:pt x="917073" y="3260725"/>
                  <a:pt x="906344" y="3261882"/>
                </a:cubicBezTo>
                <a:cubicBezTo>
                  <a:pt x="879756" y="3257254"/>
                  <a:pt x="850836" y="3263272"/>
                  <a:pt x="824249" y="3258412"/>
                </a:cubicBezTo>
                <a:cubicBezTo>
                  <a:pt x="799061" y="3254709"/>
                  <a:pt x="774339" y="3250542"/>
                  <a:pt x="747750" y="3253321"/>
                </a:cubicBezTo>
                <a:cubicBezTo>
                  <a:pt x="740753" y="3251468"/>
                  <a:pt x="733757" y="3251005"/>
                  <a:pt x="726760" y="3253088"/>
                </a:cubicBezTo>
                <a:cubicBezTo>
                  <a:pt x="721630" y="3256098"/>
                  <a:pt x="716965" y="3256328"/>
                  <a:pt x="712300" y="3252625"/>
                </a:cubicBezTo>
                <a:cubicBezTo>
                  <a:pt x="700639" y="3250312"/>
                  <a:pt x="688044" y="3252162"/>
                  <a:pt x="676383" y="3250543"/>
                </a:cubicBezTo>
                <a:cubicBezTo>
                  <a:pt x="675451" y="3250080"/>
                  <a:pt x="674518" y="3249384"/>
                  <a:pt x="673585" y="3248922"/>
                </a:cubicBezTo>
                <a:cubicBezTo>
                  <a:pt x="662856" y="3250311"/>
                  <a:pt x="652128" y="3251932"/>
                  <a:pt x="640933" y="3250081"/>
                </a:cubicBezTo>
                <a:cubicBezTo>
                  <a:pt x="632537" y="3249618"/>
                  <a:pt x="624141" y="3249386"/>
                  <a:pt x="615745" y="3248923"/>
                </a:cubicBezTo>
                <a:cubicBezTo>
                  <a:pt x="612947" y="3247997"/>
                  <a:pt x="608749" y="3247534"/>
                  <a:pt x="606883" y="3245914"/>
                </a:cubicBezTo>
                <a:cubicBezTo>
                  <a:pt x="606416" y="3246145"/>
                  <a:pt x="605950" y="3246144"/>
                  <a:pt x="605484" y="3246376"/>
                </a:cubicBezTo>
                <a:cubicBezTo>
                  <a:pt x="590091" y="3247303"/>
                  <a:pt x="576097" y="3246146"/>
                  <a:pt x="567701" y="3238739"/>
                </a:cubicBezTo>
                <a:lnTo>
                  <a:pt x="567701" y="3238278"/>
                </a:lnTo>
                <a:cubicBezTo>
                  <a:pt x="553708" y="3244756"/>
                  <a:pt x="532251" y="3238741"/>
                  <a:pt x="517791" y="3244756"/>
                </a:cubicBezTo>
                <a:cubicBezTo>
                  <a:pt x="515459" y="3244295"/>
                  <a:pt x="513127" y="3244295"/>
                  <a:pt x="510794" y="3244757"/>
                </a:cubicBezTo>
                <a:cubicBezTo>
                  <a:pt x="503331" y="3236194"/>
                  <a:pt x="476743" y="3248923"/>
                  <a:pt x="472546" y="3236425"/>
                </a:cubicBezTo>
                <a:cubicBezTo>
                  <a:pt x="472079" y="3235038"/>
                  <a:pt x="472079" y="3233649"/>
                  <a:pt x="471613" y="3232260"/>
                </a:cubicBezTo>
                <a:cubicBezTo>
                  <a:pt x="468814" y="3232029"/>
                  <a:pt x="466481" y="3231334"/>
                  <a:pt x="465082" y="3229945"/>
                </a:cubicBezTo>
                <a:cubicBezTo>
                  <a:pt x="464616" y="3229483"/>
                  <a:pt x="464615" y="3229020"/>
                  <a:pt x="464616" y="3228787"/>
                </a:cubicBezTo>
                <a:cubicBezTo>
                  <a:pt x="458086" y="3228787"/>
                  <a:pt x="451555" y="3228789"/>
                  <a:pt x="445025" y="3228558"/>
                </a:cubicBezTo>
                <a:cubicBezTo>
                  <a:pt x="445491" y="3229021"/>
                  <a:pt x="445492" y="3229251"/>
                  <a:pt x="445958" y="3229715"/>
                </a:cubicBezTo>
                <a:cubicBezTo>
                  <a:pt x="439894" y="3233648"/>
                  <a:pt x="430099" y="3231334"/>
                  <a:pt x="422635" y="3232724"/>
                </a:cubicBezTo>
                <a:cubicBezTo>
                  <a:pt x="416105" y="3231798"/>
                  <a:pt x="408642" y="3231102"/>
                  <a:pt x="404910" y="3227631"/>
                </a:cubicBezTo>
                <a:cubicBezTo>
                  <a:pt x="407709" y="3226936"/>
                  <a:pt x="410041" y="3226244"/>
                  <a:pt x="412840" y="3225548"/>
                </a:cubicBezTo>
                <a:cubicBezTo>
                  <a:pt x="393249" y="3223698"/>
                  <a:pt x="370860" y="3226705"/>
                  <a:pt x="357332" y="3216290"/>
                </a:cubicBezTo>
                <a:cubicBezTo>
                  <a:pt x="356866" y="3215597"/>
                  <a:pt x="356866" y="3215135"/>
                  <a:pt x="356866" y="3214671"/>
                </a:cubicBezTo>
                <a:lnTo>
                  <a:pt x="326080" y="3213977"/>
                </a:lnTo>
                <a:cubicBezTo>
                  <a:pt x="322347" y="3215135"/>
                  <a:pt x="318151" y="3216524"/>
                  <a:pt x="314419" y="3217911"/>
                </a:cubicBezTo>
                <a:cubicBezTo>
                  <a:pt x="310220" y="3217910"/>
                  <a:pt x="306022" y="3218143"/>
                  <a:pt x="301825" y="3218142"/>
                </a:cubicBezTo>
                <a:cubicBezTo>
                  <a:pt x="295294" y="3216291"/>
                  <a:pt x="287364" y="3216755"/>
                  <a:pt x="281767" y="321420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id="{51B44399-397E-9A84-7FC4-137CF5245D7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22906" y="1694638"/>
            <a:ext cx="4987433" cy="4198998"/>
          </a:xfrm>
          <a:custGeom>
            <a:avLst/>
            <a:gdLst>
              <a:gd name="connsiteX0" fmla="*/ 1392810 w 4987433"/>
              <a:gd name="connsiteY0" fmla="*/ 4122976 h 4198998"/>
              <a:gd name="connsiteX1" fmla="*/ 1392848 w 4987433"/>
              <a:gd name="connsiteY1" fmla="*/ 4123205 h 4198998"/>
              <a:gd name="connsiteX2" fmla="*/ 1392783 w 4987433"/>
              <a:gd name="connsiteY2" fmla="*/ 4122984 h 4198998"/>
              <a:gd name="connsiteX3" fmla="*/ 1334937 w 4987433"/>
              <a:gd name="connsiteY3" fmla="*/ 4117980 h 4198998"/>
              <a:gd name="connsiteX4" fmla="*/ 1336043 w 4987433"/>
              <a:gd name="connsiteY4" fmla="*/ 4121756 h 4198998"/>
              <a:gd name="connsiteX5" fmla="*/ 1328050 w 4987433"/>
              <a:gd name="connsiteY5" fmla="*/ 4124337 h 4198998"/>
              <a:gd name="connsiteX6" fmla="*/ 1326814 w 4987433"/>
              <a:gd name="connsiteY6" fmla="*/ 4120117 h 4198998"/>
              <a:gd name="connsiteX7" fmla="*/ 1334937 w 4987433"/>
              <a:gd name="connsiteY7" fmla="*/ 4117980 h 4198998"/>
              <a:gd name="connsiteX8" fmla="*/ 1407345 w 4987433"/>
              <a:gd name="connsiteY8" fmla="*/ 4114619 h 4198998"/>
              <a:gd name="connsiteX9" fmla="*/ 1402305 w 4987433"/>
              <a:gd name="connsiteY9" fmla="*/ 4120225 h 4198998"/>
              <a:gd name="connsiteX10" fmla="*/ 1392810 w 4987433"/>
              <a:gd name="connsiteY10" fmla="*/ 4122976 h 4198998"/>
              <a:gd name="connsiteX11" fmla="*/ 1392191 w 4987433"/>
              <a:gd name="connsiteY11" fmla="*/ 4119299 h 4198998"/>
              <a:gd name="connsiteX12" fmla="*/ 1407345 w 4987433"/>
              <a:gd name="connsiteY12" fmla="*/ 4114619 h 4198998"/>
              <a:gd name="connsiteX13" fmla="*/ 1105650 w 4987433"/>
              <a:gd name="connsiteY13" fmla="*/ 4108445 h 4198998"/>
              <a:gd name="connsiteX14" fmla="*/ 1108221 w 4987433"/>
              <a:gd name="connsiteY14" fmla="*/ 4110586 h 4198998"/>
              <a:gd name="connsiteX15" fmla="*/ 1106820 w 4987433"/>
              <a:gd name="connsiteY15" fmla="*/ 4112442 h 4198998"/>
              <a:gd name="connsiteX16" fmla="*/ 1089810 w 4987433"/>
              <a:gd name="connsiteY16" fmla="*/ 4117424 h 4198998"/>
              <a:gd name="connsiteX17" fmla="*/ 1088574 w 4987433"/>
              <a:gd name="connsiteY17" fmla="*/ 4113204 h 4198998"/>
              <a:gd name="connsiteX18" fmla="*/ 1105650 w 4987433"/>
              <a:gd name="connsiteY18" fmla="*/ 4108445 h 4198998"/>
              <a:gd name="connsiteX19" fmla="*/ 1651978 w 4987433"/>
              <a:gd name="connsiteY19" fmla="*/ 4105191 h 4198998"/>
              <a:gd name="connsiteX20" fmla="*/ 1649683 w 4987433"/>
              <a:gd name="connsiteY20" fmla="*/ 4107310 h 4198998"/>
              <a:gd name="connsiteX21" fmla="*/ 1651026 w 4987433"/>
              <a:gd name="connsiteY21" fmla="*/ 4106917 h 4198998"/>
              <a:gd name="connsiteX22" fmla="*/ 1650961 w 4987433"/>
              <a:gd name="connsiteY22" fmla="*/ 4106694 h 4198998"/>
              <a:gd name="connsiteX23" fmla="*/ 1651343 w 4987433"/>
              <a:gd name="connsiteY23" fmla="*/ 4106341 h 4198998"/>
              <a:gd name="connsiteX24" fmla="*/ 1651978 w 4987433"/>
              <a:gd name="connsiteY24" fmla="*/ 4105191 h 4198998"/>
              <a:gd name="connsiteX25" fmla="*/ 1177387 w 4987433"/>
              <a:gd name="connsiteY25" fmla="*/ 4084542 h 4198998"/>
              <a:gd name="connsiteX26" fmla="*/ 1176493 w 4987433"/>
              <a:gd name="connsiteY26" fmla="*/ 4084804 h 4198998"/>
              <a:gd name="connsiteX27" fmla="*/ 1176110 w 4987433"/>
              <a:gd name="connsiteY27" fmla="*/ 4085157 h 4198998"/>
              <a:gd name="connsiteX28" fmla="*/ 1178095 w 4987433"/>
              <a:gd name="connsiteY28" fmla="*/ 4085298 h 4198998"/>
              <a:gd name="connsiteX29" fmla="*/ 1182580 w 4987433"/>
              <a:gd name="connsiteY29" fmla="*/ 4085673 h 4198998"/>
              <a:gd name="connsiteX30" fmla="*/ 1183280 w 4987433"/>
              <a:gd name="connsiteY30" fmla="*/ 4084745 h 4198998"/>
              <a:gd name="connsiteX31" fmla="*/ 1179821 w 4987433"/>
              <a:gd name="connsiteY31" fmla="*/ 4084552 h 4198998"/>
              <a:gd name="connsiteX32" fmla="*/ 1177387 w 4987433"/>
              <a:gd name="connsiteY32" fmla="*/ 4084542 h 4198998"/>
              <a:gd name="connsiteX33" fmla="*/ 1513120 w 4987433"/>
              <a:gd name="connsiteY33" fmla="*/ 4084124 h 4198998"/>
              <a:gd name="connsiteX34" fmla="*/ 1525872 w 4987433"/>
              <a:gd name="connsiteY34" fmla="*/ 4086176 h 4198998"/>
              <a:gd name="connsiteX35" fmla="*/ 1525684 w 4987433"/>
              <a:gd name="connsiteY35" fmla="*/ 4087196 h 4198998"/>
              <a:gd name="connsiteX36" fmla="*/ 1519172 w 4987433"/>
              <a:gd name="connsiteY36" fmla="*/ 4091515 h 4198998"/>
              <a:gd name="connsiteX37" fmla="*/ 1493657 w 4987433"/>
              <a:gd name="connsiteY37" fmla="*/ 4098987 h 4198998"/>
              <a:gd name="connsiteX38" fmla="*/ 1484054 w 4987433"/>
              <a:gd name="connsiteY38" fmla="*/ 4099388 h 4198998"/>
              <a:gd name="connsiteX39" fmla="*/ 1493870 w 4987433"/>
              <a:gd name="connsiteY39" fmla="*/ 4089761 h 4198998"/>
              <a:gd name="connsiteX40" fmla="*/ 1127703 w 4987433"/>
              <a:gd name="connsiteY40" fmla="*/ 4029401 h 4198998"/>
              <a:gd name="connsiteX41" fmla="*/ 1128938 w 4987433"/>
              <a:gd name="connsiteY41" fmla="*/ 4033620 h 4198998"/>
              <a:gd name="connsiteX42" fmla="*/ 1117796 w 4987433"/>
              <a:gd name="connsiteY42" fmla="*/ 4033748 h 4198998"/>
              <a:gd name="connsiteX43" fmla="*/ 1127703 w 4987433"/>
              <a:gd name="connsiteY43" fmla="*/ 4029401 h 4198998"/>
              <a:gd name="connsiteX44" fmla="*/ 1232406 w 4987433"/>
              <a:gd name="connsiteY44" fmla="*/ 4016823 h 4198998"/>
              <a:gd name="connsiteX45" fmla="*/ 1233577 w 4987433"/>
              <a:gd name="connsiteY45" fmla="*/ 4020821 h 4198998"/>
              <a:gd name="connsiteX46" fmla="*/ 1217462 w 4987433"/>
              <a:gd name="connsiteY46" fmla="*/ 4025540 h 4198998"/>
              <a:gd name="connsiteX47" fmla="*/ 1214891 w 4987433"/>
              <a:gd name="connsiteY47" fmla="*/ 4023400 h 4198998"/>
              <a:gd name="connsiteX48" fmla="*/ 1216291 w 4987433"/>
              <a:gd name="connsiteY48" fmla="*/ 4021542 h 4198998"/>
              <a:gd name="connsiteX49" fmla="*/ 1640172 w 4987433"/>
              <a:gd name="connsiteY49" fmla="*/ 4015084 h 4198998"/>
              <a:gd name="connsiteX50" fmla="*/ 1644021 w 4987433"/>
              <a:gd name="connsiteY50" fmla="*/ 4016608 h 4198998"/>
              <a:gd name="connsiteX51" fmla="*/ 1641213 w 4987433"/>
              <a:gd name="connsiteY51" fmla="*/ 4018637 h 4198998"/>
              <a:gd name="connsiteX52" fmla="*/ 1618000 w 4987433"/>
              <a:gd name="connsiteY52" fmla="*/ 4025676 h 4198998"/>
              <a:gd name="connsiteX53" fmla="*/ 1633515 w 4987433"/>
              <a:gd name="connsiteY53" fmla="*/ 4015586 h 4198998"/>
              <a:gd name="connsiteX54" fmla="*/ 1640172 w 4987433"/>
              <a:gd name="connsiteY54" fmla="*/ 4015084 h 4198998"/>
              <a:gd name="connsiteX55" fmla="*/ 1441362 w 4987433"/>
              <a:gd name="connsiteY55" fmla="*/ 4005063 h 4198998"/>
              <a:gd name="connsiteX56" fmla="*/ 1438489 w 4987433"/>
              <a:gd name="connsiteY56" fmla="*/ 4006868 h 4198998"/>
              <a:gd name="connsiteX57" fmla="*/ 1444309 w 4987433"/>
              <a:gd name="connsiteY57" fmla="*/ 4005164 h 4198998"/>
              <a:gd name="connsiteX58" fmla="*/ 1441362 w 4987433"/>
              <a:gd name="connsiteY58" fmla="*/ 4005063 h 4198998"/>
              <a:gd name="connsiteX59" fmla="*/ 1480835 w 4987433"/>
              <a:gd name="connsiteY59" fmla="*/ 3997119 h 4198998"/>
              <a:gd name="connsiteX60" fmla="*/ 1480266 w 4987433"/>
              <a:gd name="connsiteY60" fmla="*/ 3998492 h 4198998"/>
              <a:gd name="connsiteX61" fmla="*/ 1481804 w 4987433"/>
              <a:gd name="connsiteY61" fmla="*/ 3998766 h 4198998"/>
              <a:gd name="connsiteX62" fmla="*/ 1480835 w 4987433"/>
              <a:gd name="connsiteY62" fmla="*/ 3997119 h 4198998"/>
              <a:gd name="connsiteX63" fmla="*/ 1332361 w 4987433"/>
              <a:gd name="connsiteY63" fmla="*/ 3988032 h 4198998"/>
              <a:gd name="connsiteX64" fmla="*/ 1333402 w 4987433"/>
              <a:gd name="connsiteY64" fmla="*/ 3991585 h 4198998"/>
              <a:gd name="connsiteX65" fmla="*/ 1254102 w 4987433"/>
              <a:gd name="connsiteY65" fmla="*/ 4014568 h 4198998"/>
              <a:gd name="connsiteX66" fmla="*/ 1246484 w 4987433"/>
              <a:gd name="connsiteY66" fmla="*/ 4015111 h 4198998"/>
              <a:gd name="connsiteX67" fmla="*/ 1253191 w 4987433"/>
              <a:gd name="connsiteY67" fmla="*/ 4011459 h 4198998"/>
              <a:gd name="connsiteX68" fmla="*/ 1332361 w 4987433"/>
              <a:gd name="connsiteY68" fmla="*/ 3988032 h 4198998"/>
              <a:gd name="connsiteX69" fmla="*/ 1288341 w 4987433"/>
              <a:gd name="connsiteY69" fmla="*/ 3982114 h 4198998"/>
              <a:gd name="connsiteX70" fmla="*/ 1271996 w 4987433"/>
              <a:gd name="connsiteY70" fmla="*/ 3992688 h 4198998"/>
              <a:gd name="connsiteX71" fmla="*/ 1263361 w 4987433"/>
              <a:gd name="connsiteY71" fmla="*/ 3994735 h 4198998"/>
              <a:gd name="connsiteX72" fmla="*/ 1238870 w 4987433"/>
              <a:gd name="connsiteY72" fmla="*/ 4002388 h 4198998"/>
              <a:gd name="connsiteX73" fmla="*/ 1224155 w 4987433"/>
              <a:gd name="connsiteY73" fmla="*/ 4005252 h 4198998"/>
              <a:gd name="connsiteX74" fmla="*/ 1223180 w 4987433"/>
              <a:gd name="connsiteY74" fmla="*/ 4001920 h 4198998"/>
              <a:gd name="connsiteX75" fmla="*/ 1777217 w 4987433"/>
              <a:gd name="connsiteY75" fmla="*/ 3975189 h 4198998"/>
              <a:gd name="connsiteX76" fmla="*/ 1777069 w 4987433"/>
              <a:gd name="connsiteY76" fmla="*/ 3975459 h 4198998"/>
              <a:gd name="connsiteX77" fmla="*/ 1776452 w 4987433"/>
              <a:gd name="connsiteY77" fmla="*/ 3975895 h 4198998"/>
              <a:gd name="connsiteX78" fmla="*/ 1321086 w 4987433"/>
              <a:gd name="connsiteY78" fmla="*/ 3972766 h 4198998"/>
              <a:gd name="connsiteX79" fmla="*/ 1295570 w 4987433"/>
              <a:gd name="connsiteY79" fmla="*/ 3980238 h 4198998"/>
              <a:gd name="connsiteX80" fmla="*/ 1408989 w 4987433"/>
              <a:gd name="connsiteY80" fmla="*/ 3969207 h 4198998"/>
              <a:gd name="connsiteX81" fmla="*/ 1402599 w 4987433"/>
              <a:gd name="connsiteY81" fmla="*/ 3972284 h 4198998"/>
              <a:gd name="connsiteX82" fmla="*/ 1360456 w 4987433"/>
              <a:gd name="connsiteY82" fmla="*/ 3984386 h 4198998"/>
              <a:gd name="connsiteX83" fmla="*/ 1353401 w 4987433"/>
              <a:gd name="connsiteY83" fmla="*/ 3981870 h 4198998"/>
              <a:gd name="connsiteX84" fmla="*/ 1408989 w 4987433"/>
              <a:gd name="connsiteY84" fmla="*/ 3969207 h 4198998"/>
              <a:gd name="connsiteX85" fmla="*/ 1932513 w 4987433"/>
              <a:gd name="connsiteY85" fmla="*/ 3949482 h 4198998"/>
              <a:gd name="connsiteX86" fmla="*/ 1927141 w 4987433"/>
              <a:gd name="connsiteY86" fmla="*/ 3951056 h 4198998"/>
              <a:gd name="connsiteX87" fmla="*/ 1908974 w 4987433"/>
              <a:gd name="connsiteY87" fmla="*/ 3956376 h 4198998"/>
              <a:gd name="connsiteX88" fmla="*/ 1894570 w 4987433"/>
              <a:gd name="connsiteY88" fmla="*/ 3960377 h 4198998"/>
              <a:gd name="connsiteX89" fmla="*/ 1867465 w 4987433"/>
              <a:gd name="connsiteY89" fmla="*/ 3966362 h 4198998"/>
              <a:gd name="connsiteX90" fmla="*/ 1893055 w 4987433"/>
              <a:gd name="connsiteY90" fmla="*/ 3960798 h 4198998"/>
              <a:gd name="connsiteX91" fmla="*/ 1894570 w 4987433"/>
              <a:gd name="connsiteY91" fmla="*/ 3960377 h 4198998"/>
              <a:gd name="connsiteX92" fmla="*/ 1897596 w 4987433"/>
              <a:gd name="connsiteY92" fmla="*/ 3959708 h 4198998"/>
              <a:gd name="connsiteX93" fmla="*/ 1908974 w 4987433"/>
              <a:gd name="connsiteY93" fmla="*/ 3956376 h 4198998"/>
              <a:gd name="connsiteX94" fmla="*/ 1924968 w 4987433"/>
              <a:gd name="connsiteY94" fmla="*/ 3951934 h 4198998"/>
              <a:gd name="connsiteX95" fmla="*/ 1932578 w 4987433"/>
              <a:gd name="connsiteY95" fmla="*/ 3949705 h 4198998"/>
              <a:gd name="connsiteX96" fmla="*/ 1605832 w 4987433"/>
              <a:gd name="connsiteY96" fmla="*/ 3912765 h 4198998"/>
              <a:gd name="connsiteX97" fmla="*/ 1606475 w 4987433"/>
              <a:gd name="connsiteY97" fmla="*/ 3913301 h 4198998"/>
              <a:gd name="connsiteX98" fmla="*/ 1606230 w 4987433"/>
              <a:gd name="connsiteY98" fmla="*/ 3915784 h 4198998"/>
              <a:gd name="connsiteX99" fmla="*/ 1609738 w 4987433"/>
              <a:gd name="connsiteY99" fmla="*/ 3912827 h 4198998"/>
              <a:gd name="connsiteX100" fmla="*/ 1605832 w 4987433"/>
              <a:gd name="connsiteY100" fmla="*/ 3912765 h 4198998"/>
              <a:gd name="connsiteX101" fmla="*/ 1643599 w 4987433"/>
              <a:gd name="connsiteY101" fmla="*/ 3895676 h 4198998"/>
              <a:gd name="connsiteX102" fmla="*/ 1635216 w 4987433"/>
              <a:gd name="connsiteY102" fmla="*/ 3896926 h 4198998"/>
              <a:gd name="connsiteX103" fmla="*/ 1632400 w 4987433"/>
              <a:gd name="connsiteY103" fmla="*/ 3897268 h 4198998"/>
              <a:gd name="connsiteX104" fmla="*/ 1637592 w 4987433"/>
              <a:gd name="connsiteY104" fmla="*/ 3898399 h 4198998"/>
              <a:gd name="connsiteX105" fmla="*/ 1643599 w 4987433"/>
              <a:gd name="connsiteY105" fmla="*/ 3895676 h 4198998"/>
              <a:gd name="connsiteX106" fmla="*/ 1589126 w 4987433"/>
              <a:gd name="connsiteY106" fmla="*/ 3872322 h 4198998"/>
              <a:gd name="connsiteX107" fmla="*/ 1558621 w 4987433"/>
              <a:gd name="connsiteY107" fmla="*/ 3881014 h 4198998"/>
              <a:gd name="connsiteX108" fmla="*/ 1589126 w 4987433"/>
              <a:gd name="connsiteY108" fmla="*/ 3872322 h 4198998"/>
              <a:gd name="connsiteX109" fmla="*/ 1729157 w 4987433"/>
              <a:gd name="connsiteY109" fmla="*/ 3869172 h 4198998"/>
              <a:gd name="connsiteX110" fmla="*/ 1728261 w 4987433"/>
              <a:gd name="connsiteY110" fmla="*/ 3869435 h 4198998"/>
              <a:gd name="connsiteX111" fmla="*/ 1727430 w 4987433"/>
              <a:gd name="connsiteY111" fmla="*/ 3869919 h 4198998"/>
              <a:gd name="connsiteX112" fmla="*/ 1729157 w 4987433"/>
              <a:gd name="connsiteY112" fmla="*/ 3869172 h 4198998"/>
              <a:gd name="connsiteX113" fmla="*/ 1767142 w 4987433"/>
              <a:gd name="connsiteY113" fmla="*/ 3857807 h 4198998"/>
              <a:gd name="connsiteX114" fmla="*/ 1737792 w 4987433"/>
              <a:gd name="connsiteY114" fmla="*/ 3867126 h 4198998"/>
              <a:gd name="connsiteX115" fmla="*/ 1743619 w 4987433"/>
              <a:gd name="connsiteY115" fmla="*/ 3867107 h 4198998"/>
              <a:gd name="connsiteX116" fmla="*/ 1743937 w 4987433"/>
              <a:gd name="connsiteY116" fmla="*/ 3866532 h 4198998"/>
              <a:gd name="connsiteX117" fmla="*/ 1767142 w 4987433"/>
              <a:gd name="connsiteY117" fmla="*/ 3857807 h 4198998"/>
              <a:gd name="connsiteX118" fmla="*/ 1480295 w 4987433"/>
              <a:gd name="connsiteY118" fmla="*/ 3835950 h 4198998"/>
              <a:gd name="connsiteX119" fmla="*/ 1481914 w 4987433"/>
              <a:gd name="connsiteY119" fmla="*/ 3839816 h 4198998"/>
              <a:gd name="connsiteX120" fmla="*/ 1472173 w 4987433"/>
              <a:gd name="connsiteY120" fmla="*/ 3838088 h 4198998"/>
              <a:gd name="connsiteX121" fmla="*/ 1480295 w 4987433"/>
              <a:gd name="connsiteY121" fmla="*/ 3835950 h 4198998"/>
              <a:gd name="connsiteX122" fmla="*/ 1940746 w 4987433"/>
              <a:gd name="connsiteY122" fmla="*/ 3816610 h 4198998"/>
              <a:gd name="connsiteX123" fmla="*/ 1930897 w 4987433"/>
              <a:gd name="connsiteY123" fmla="*/ 3819495 h 4198998"/>
              <a:gd name="connsiteX124" fmla="*/ 1927331 w 4987433"/>
              <a:gd name="connsiteY124" fmla="*/ 3823915 h 4198998"/>
              <a:gd name="connsiteX125" fmla="*/ 1940746 w 4987433"/>
              <a:gd name="connsiteY125" fmla="*/ 3816610 h 4198998"/>
              <a:gd name="connsiteX126" fmla="*/ 1807463 w 4987433"/>
              <a:gd name="connsiteY126" fmla="*/ 3811272 h 4198998"/>
              <a:gd name="connsiteX127" fmla="*/ 1807339 w 4987433"/>
              <a:gd name="connsiteY127" fmla="*/ 3811450 h 4198998"/>
              <a:gd name="connsiteX128" fmla="*/ 1806700 w 4987433"/>
              <a:gd name="connsiteY128" fmla="*/ 3811978 h 4198998"/>
              <a:gd name="connsiteX129" fmla="*/ 1603413 w 4987433"/>
              <a:gd name="connsiteY129" fmla="*/ 3808453 h 4198998"/>
              <a:gd name="connsiteX130" fmla="*/ 1617654 w 4987433"/>
              <a:gd name="connsiteY130" fmla="*/ 3808744 h 4198998"/>
              <a:gd name="connsiteX131" fmla="*/ 1589640 w 4987433"/>
              <a:gd name="connsiteY131" fmla="*/ 3815983 h 4198998"/>
              <a:gd name="connsiteX132" fmla="*/ 1603413 w 4987433"/>
              <a:gd name="connsiteY132" fmla="*/ 3808453 h 4198998"/>
              <a:gd name="connsiteX133" fmla="*/ 1655133 w 4987433"/>
              <a:gd name="connsiteY133" fmla="*/ 3793368 h 4198998"/>
              <a:gd name="connsiteX134" fmla="*/ 1668368 w 4987433"/>
              <a:gd name="connsiteY134" fmla="*/ 3794374 h 4198998"/>
              <a:gd name="connsiteX135" fmla="*/ 1640924 w 4987433"/>
              <a:gd name="connsiteY135" fmla="*/ 3800241 h 4198998"/>
              <a:gd name="connsiteX136" fmla="*/ 1655133 w 4987433"/>
              <a:gd name="connsiteY136" fmla="*/ 3793368 h 4198998"/>
              <a:gd name="connsiteX137" fmla="*/ 1781593 w 4987433"/>
              <a:gd name="connsiteY137" fmla="*/ 3754463 h 4198998"/>
              <a:gd name="connsiteX138" fmla="*/ 1770588 w 4987433"/>
              <a:gd name="connsiteY138" fmla="*/ 3756721 h 4198998"/>
              <a:gd name="connsiteX139" fmla="*/ 1763873 w 4987433"/>
              <a:gd name="connsiteY139" fmla="*/ 3758687 h 4198998"/>
              <a:gd name="connsiteX140" fmla="*/ 1762344 w 4987433"/>
              <a:gd name="connsiteY140" fmla="*/ 3760100 h 4198998"/>
              <a:gd name="connsiteX141" fmla="*/ 1753780 w 4987433"/>
              <a:gd name="connsiteY141" fmla="*/ 3764055 h 4198998"/>
              <a:gd name="connsiteX142" fmla="*/ 1768105 w 4987433"/>
              <a:gd name="connsiteY142" fmla="*/ 3759860 h 4198998"/>
              <a:gd name="connsiteX143" fmla="*/ 1776178 w 4987433"/>
              <a:gd name="connsiteY143" fmla="*/ 3760872 h 4198998"/>
              <a:gd name="connsiteX144" fmla="*/ 1776430 w 4987433"/>
              <a:gd name="connsiteY144" fmla="*/ 3760074 h 4198998"/>
              <a:gd name="connsiteX145" fmla="*/ 1781593 w 4987433"/>
              <a:gd name="connsiteY145" fmla="*/ 3754463 h 4198998"/>
              <a:gd name="connsiteX146" fmla="*/ 2916975 w 4987433"/>
              <a:gd name="connsiteY146" fmla="*/ 3736166 h 4198998"/>
              <a:gd name="connsiteX147" fmla="*/ 2916210 w 4987433"/>
              <a:gd name="connsiteY147" fmla="*/ 3736873 h 4198998"/>
              <a:gd name="connsiteX148" fmla="*/ 2916183 w 4987433"/>
              <a:gd name="connsiteY148" fmla="*/ 3736634 h 4198998"/>
              <a:gd name="connsiteX149" fmla="*/ 2123638 w 4987433"/>
              <a:gd name="connsiteY149" fmla="*/ 3734111 h 4198998"/>
              <a:gd name="connsiteX150" fmla="*/ 2121912 w 4987433"/>
              <a:gd name="connsiteY150" fmla="*/ 3734857 h 4198998"/>
              <a:gd name="connsiteX151" fmla="*/ 2125111 w 4987433"/>
              <a:gd name="connsiteY151" fmla="*/ 3734161 h 4198998"/>
              <a:gd name="connsiteX152" fmla="*/ 2123638 w 4987433"/>
              <a:gd name="connsiteY152" fmla="*/ 3734111 h 4198998"/>
              <a:gd name="connsiteX153" fmla="*/ 2915023 w 4987433"/>
              <a:gd name="connsiteY153" fmla="*/ 3725977 h 4198998"/>
              <a:gd name="connsiteX154" fmla="*/ 2916183 w 4987433"/>
              <a:gd name="connsiteY154" fmla="*/ 3736634 h 4198998"/>
              <a:gd name="connsiteX155" fmla="*/ 2900817 w 4987433"/>
              <a:gd name="connsiteY155" fmla="*/ 3745721 h 4198998"/>
              <a:gd name="connsiteX156" fmla="*/ 2893850 w 4987433"/>
              <a:gd name="connsiteY156" fmla="*/ 3748485 h 4198998"/>
              <a:gd name="connsiteX157" fmla="*/ 2874617 w 4987433"/>
              <a:gd name="connsiteY157" fmla="*/ 3757494 h 4198998"/>
              <a:gd name="connsiteX158" fmla="*/ 2871800 w 4987433"/>
              <a:gd name="connsiteY158" fmla="*/ 3757837 h 4198998"/>
              <a:gd name="connsiteX159" fmla="*/ 2870335 w 4987433"/>
              <a:gd name="connsiteY159" fmla="*/ 3759471 h 4198998"/>
              <a:gd name="connsiteX160" fmla="*/ 2816315 w 4987433"/>
              <a:gd name="connsiteY160" fmla="*/ 3779150 h 4198998"/>
              <a:gd name="connsiteX161" fmla="*/ 2787478 w 4987433"/>
              <a:gd name="connsiteY161" fmla="*/ 3788561 h 4198998"/>
              <a:gd name="connsiteX162" fmla="*/ 2744135 w 4987433"/>
              <a:gd name="connsiteY162" fmla="*/ 3804870 h 4198998"/>
              <a:gd name="connsiteX163" fmla="*/ 2704937 w 4987433"/>
              <a:gd name="connsiteY163" fmla="*/ 3817074 h 4198998"/>
              <a:gd name="connsiteX164" fmla="*/ 2617280 w 4987433"/>
              <a:gd name="connsiteY164" fmla="*/ 3846362 h 4198998"/>
              <a:gd name="connsiteX165" fmla="*/ 2496227 w 4987433"/>
              <a:gd name="connsiteY165" fmla="*/ 3882779 h 4198998"/>
              <a:gd name="connsiteX166" fmla="*/ 2192282 w 4987433"/>
              <a:gd name="connsiteY166" fmla="*/ 3973481 h 4198998"/>
              <a:gd name="connsiteX167" fmla="*/ 1993152 w 4987433"/>
              <a:gd name="connsiteY167" fmla="*/ 4033729 h 4198998"/>
              <a:gd name="connsiteX168" fmla="*/ 1993534 w 4987433"/>
              <a:gd name="connsiteY168" fmla="*/ 4033376 h 4198998"/>
              <a:gd name="connsiteX169" fmla="*/ 1901961 w 4987433"/>
              <a:gd name="connsiteY169" fmla="*/ 4060918 h 4198998"/>
              <a:gd name="connsiteX170" fmla="*/ 1871774 w 4987433"/>
              <a:gd name="connsiteY170" fmla="*/ 4069035 h 4198998"/>
              <a:gd name="connsiteX171" fmla="*/ 1792013 w 4987433"/>
              <a:gd name="connsiteY171" fmla="*/ 4088777 h 4198998"/>
              <a:gd name="connsiteX172" fmla="*/ 1717167 w 4987433"/>
              <a:gd name="connsiteY172" fmla="*/ 4105392 h 4198998"/>
              <a:gd name="connsiteX173" fmla="*/ 1696957 w 4987433"/>
              <a:gd name="connsiteY173" fmla="*/ 4111069 h 4198998"/>
              <a:gd name="connsiteX174" fmla="*/ 1682950 w 4987433"/>
              <a:gd name="connsiteY174" fmla="*/ 4114689 h 4198998"/>
              <a:gd name="connsiteX175" fmla="*/ 1647896 w 4987433"/>
              <a:gd name="connsiteY175" fmla="*/ 4122784 h 4198998"/>
              <a:gd name="connsiteX176" fmla="*/ 1644755 w 4987433"/>
              <a:gd name="connsiteY176" fmla="*/ 4122016 h 4198998"/>
              <a:gd name="connsiteX177" fmla="*/ 1613745 w 4987433"/>
              <a:gd name="connsiteY177" fmla="*/ 4132304 h 4198998"/>
              <a:gd name="connsiteX178" fmla="*/ 1589246 w 4987433"/>
              <a:gd name="connsiteY178" fmla="*/ 4138272 h 4198998"/>
              <a:gd name="connsiteX179" fmla="*/ 1579896 w 4987433"/>
              <a:gd name="connsiteY179" fmla="*/ 4137876 h 4198998"/>
              <a:gd name="connsiteX180" fmla="*/ 1578683 w 4987433"/>
              <a:gd name="connsiteY180" fmla="*/ 4138714 h 4198998"/>
              <a:gd name="connsiteX181" fmla="*/ 1540277 w 4987433"/>
              <a:gd name="connsiteY181" fmla="*/ 4142004 h 4198998"/>
              <a:gd name="connsiteX182" fmla="*/ 1540147 w 4987433"/>
              <a:gd name="connsiteY182" fmla="*/ 4141560 h 4198998"/>
              <a:gd name="connsiteX183" fmla="*/ 1494070 w 4987433"/>
              <a:gd name="connsiteY183" fmla="*/ 4161806 h 4198998"/>
              <a:gd name="connsiteX184" fmla="*/ 1487355 w 4987433"/>
              <a:gd name="connsiteY184" fmla="*/ 4163773 h 4198998"/>
              <a:gd name="connsiteX185" fmla="*/ 1448306 w 4987433"/>
              <a:gd name="connsiteY185" fmla="*/ 4166527 h 4198998"/>
              <a:gd name="connsiteX186" fmla="*/ 1446240 w 4987433"/>
              <a:gd name="connsiteY186" fmla="*/ 4162791 h 4198998"/>
              <a:gd name="connsiteX187" fmla="*/ 1439323 w 4987433"/>
              <a:gd name="connsiteY187" fmla="*/ 4162405 h 4198998"/>
              <a:gd name="connsiteX188" fmla="*/ 1438551 w 4987433"/>
              <a:gd name="connsiteY188" fmla="*/ 4161426 h 4198998"/>
              <a:gd name="connsiteX189" fmla="*/ 1419684 w 4987433"/>
              <a:gd name="connsiteY189" fmla="*/ 4166711 h 4198998"/>
              <a:gd name="connsiteX190" fmla="*/ 1420905 w 4987433"/>
              <a:gd name="connsiteY190" fmla="*/ 4167559 h 4198998"/>
              <a:gd name="connsiteX191" fmla="*/ 1399368 w 4987433"/>
              <a:gd name="connsiteY191" fmla="*/ 4177002 h 4198998"/>
              <a:gd name="connsiteX192" fmla="*/ 1380926 w 4987433"/>
              <a:gd name="connsiteY192" fmla="*/ 4177097 h 4198998"/>
              <a:gd name="connsiteX193" fmla="*/ 1387951 w 4987433"/>
              <a:gd name="connsiteY193" fmla="*/ 4172869 h 4198998"/>
              <a:gd name="connsiteX194" fmla="*/ 1332078 w 4987433"/>
              <a:gd name="connsiteY194" fmla="*/ 4179586 h 4198998"/>
              <a:gd name="connsiteX195" fmla="*/ 1331176 w 4987433"/>
              <a:gd name="connsiteY195" fmla="*/ 4178162 h 4198998"/>
              <a:gd name="connsiteX196" fmla="*/ 1301437 w 4987433"/>
              <a:gd name="connsiteY196" fmla="*/ 4186148 h 4198998"/>
              <a:gd name="connsiteX197" fmla="*/ 1291351 w 4987433"/>
              <a:gd name="connsiteY197" fmla="*/ 4193202 h 4198998"/>
              <a:gd name="connsiteX198" fmla="*/ 1279328 w 4987433"/>
              <a:gd name="connsiteY198" fmla="*/ 4196963 h 4198998"/>
              <a:gd name="connsiteX199" fmla="*/ 1258974 w 4987433"/>
              <a:gd name="connsiteY199" fmla="*/ 4198825 h 4198998"/>
              <a:gd name="connsiteX200" fmla="*/ 1300460 w 4987433"/>
              <a:gd name="connsiteY200" fmla="*/ 4182817 h 4198998"/>
              <a:gd name="connsiteX201" fmla="*/ 1307744 w 4987433"/>
              <a:gd name="connsiteY201" fmla="*/ 4179478 h 4198998"/>
              <a:gd name="connsiteX202" fmla="*/ 1331284 w 4987433"/>
              <a:gd name="connsiteY202" fmla="*/ 4173549 h 4198998"/>
              <a:gd name="connsiteX203" fmla="*/ 1332300 w 4987433"/>
              <a:gd name="connsiteY203" fmla="*/ 4172046 h 4198998"/>
              <a:gd name="connsiteX204" fmla="*/ 1366387 w 4987433"/>
              <a:gd name="connsiteY204" fmla="*/ 4162303 h 4198998"/>
              <a:gd name="connsiteX205" fmla="*/ 1445880 w 4987433"/>
              <a:gd name="connsiteY205" fmla="*/ 4139987 h 4198998"/>
              <a:gd name="connsiteX206" fmla="*/ 1560558 w 4987433"/>
              <a:gd name="connsiteY206" fmla="*/ 4110020 h 4198998"/>
              <a:gd name="connsiteX207" fmla="*/ 1648493 w 4987433"/>
              <a:gd name="connsiteY207" fmla="*/ 4084991 h 4198998"/>
              <a:gd name="connsiteX208" fmla="*/ 1763172 w 4987433"/>
              <a:gd name="connsiteY208" fmla="*/ 4055022 h 4198998"/>
              <a:gd name="connsiteX209" fmla="*/ 1934815 w 4987433"/>
              <a:gd name="connsiteY209" fmla="*/ 4005478 h 4198998"/>
              <a:gd name="connsiteX210" fmla="*/ 1968462 w 4987433"/>
              <a:gd name="connsiteY210" fmla="*/ 3997553 h 4198998"/>
              <a:gd name="connsiteX211" fmla="*/ 2724987 w 4987433"/>
              <a:gd name="connsiteY211" fmla="*/ 3775995 h 4198998"/>
              <a:gd name="connsiteX212" fmla="*/ 2757592 w 4987433"/>
              <a:gd name="connsiteY212" fmla="*/ 3764516 h 4198998"/>
              <a:gd name="connsiteX213" fmla="*/ 2865476 w 4987433"/>
              <a:gd name="connsiteY213" fmla="*/ 3732921 h 4198998"/>
              <a:gd name="connsiteX214" fmla="*/ 2897079 w 4987433"/>
              <a:gd name="connsiteY214" fmla="*/ 3726318 h 4198998"/>
              <a:gd name="connsiteX215" fmla="*/ 2915023 w 4987433"/>
              <a:gd name="connsiteY215" fmla="*/ 3725977 h 4198998"/>
              <a:gd name="connsiteX216" fmla="*/ 1919564 w 4987433"/>
              <a:gd name="connsiteY216" fmla="*/ 3721049 h 4198998"/>
              <a:gd name="connsiteX217" fmla="*/ 1919246 w 4987433"/>
              <a:gd name="connsiteY217" fmla="*/ 3721624 h 4198998"/>
              <a:gd name="connsiteX218" fmla="*/ 1920588 w 4987433"/>
              <a:gd name="connsiteY218" fmla="*/ 3721231 h 4198998"/>
              <a:gd name="connsiteX219" fmla="*/ 1715915 w 4987433"/>
              <a:gd name="connsiteY219" fmla="*/ 3671481 h 4198998"/>
              <a:gd name="connsiteX220" fmla="*/ 1716475 w 4987433"/>
              <a:gd name="connsiteY220" fmla="*/ 3671526 h 4198998"/>
              <a:gd name="connsiteX221" fmla="*/ 1715515 w 4987433"/>
              <a:gd name="connsiteY221" fmla="*/ 3671567 h 4198998"/>
              <a:gd name="connsiteX222" fmla="*/ 1693309 w 4987433"/>
              <a:gd name="connsiteY222" fmla="*/ 3660467 h 4198998"/>
              <a:gd name="connsiteX223" fmla="*/ 1678085 w 4987433"/>
              <a:gd name="connsiteY223" fmla="*/ 3678189 h 4198998"/>
              <a:gd name="connsiteX224" fmla="*/ 1591176 w 4987433"/>
              <a:gd name="connsiteY224" fmla="*/ 3703400 h 4198998"/>
              <a:gd name="connsiteX225" fmla="*/ 1561038 w 4987433"/>
              <a:gd name="connsiteY225" fmla="*/ 3708367 h 4198998"/>
              <a:gd name="connsiteX226" fmla="*/ 1558118 w 4987433"/>
              <a:gd name="connsiteY226" fmla="*/ 3700059 h 4198998"/>
              <a:gd name="connsiteX227" fmla="*/ 1569165 w 4987433"/>
              <a:gd name="connsiteY227" fmla="*/ 3692965 h 4198998"/>
              <a:gd name="connsiteX228" fmla="*/ 1582269 w 4987433"/>
              <a:gd name="connsiteY228" fmla="*/ 3687922 h 4198998"/>
              <a:gd name="connsiteX229" fmla="*/ 1657474 w 4987433"/>
              <a:gd name="connsiteY229" fmla="*/ 3665897 h 4198998"/>
              <a:gd name="connsiteX230" fmla="*/ 1673402 w 4987433"/>
              <a:gd name="connsiteY230" fmla="*/ 3662198 h 4198998"/>
              <a:gd name="connsiteX231" fmla="*/ 1692860 w 4987433"/>
              <a:gd name="connsiteY231" fmla="*/ 3660598 h 4198998"/>
              <a:gd name="connsiteX232" fmla="*/ 855446 w 4987433"/>
              <a:gd name="connsiteY232" fmla="*/ 3645050 h 4198998"/>
              <a:gd name="connsiteX233" fmla="*/ 855485 w 4987433"/>
              <a:gd name="connsiteY233" fmla="*/ 3645278 h 4198998"/>
              <a:gd name="connsiteX234" fmla="*/ 855420 w 4987433"/>
              <a:gd name="connsiteY234" fmla="*/ 3645056 h 4198998"/>
              <a:gd name="connsiteX235" fmla="*/ 797574 w 4987433"/>
              <a:gd name="connsiteY235" fmla="*/ 3640053 h 4198998"/>
              <a:gd name="connsiteX236" fmla="*/ 798679 w 4987433"/>
              <a:gd name="connsiteY236" fmla="*/ 3643828 h 4198998"/>
              <a:gd name="connsiteX237" fmla="*/ 790686 w 4987433"/>
              <a:gd name="connsiteY237" fmla="*/ 3646410 h 4198998"/>
              <a:gd name="connsiteX238" fmla="*/ 789450 w 4987433"/>
              <a:gd name="connsiteY238" fmla="*/ 3642190 h 4198998"/>
              <a:gd name="connsiteX239" fmla="*/ 797574 w 4987433"/>
              <a:gd name="connsiteY239" fmla="*/ 3640053 h 4198998"/>
              <a:gd name="connsiteX240" fmla="*/ 869981 w 4987433"/>
              <a:gd name="connsiteY240" fmla="*/ 3636692 h 4198998"/>
              <a:gd name="connsiteX241" fmla="*/ 864940 w 4987433"/>
              <a:gd name="connsiteY241" fmla="*/ 3642298 h 4198998"/>
              <a:gd name="connsiteX242" fmla="*/ 855446 w 4987433"/>
              <a:gd name="connsiteY242" fmla="*/ 3645050 h 4198998"/>
              <a:gd name="connsiteX243" fmla="*/ 854826 w 4987433"/>
              <a:gd name="connsiteY243" fmla="*/ 3641372 h 4198998"/>
              <a:gd name="connsiteX244" fmla="*/ 869981 w 4987433"/>
              <a:gd name="connsiteY244" fmla="*/ 3636692 h 4198998"/>
              <a:gd name="connsiteX245" fmla="*/ 568286 w 4987433"/>
              <a:gd name="connsiteY245" fmla="*/ 3630519 h 4198998"/>
              <a:gd name="connsiteX246" fmla="*/ 570857 w 4987433"/>
              <a:gd name="connsiteY246" fmla="*/ 3632658 h 4198998"/>
              <a:gd name="connsiteX247" fmla="*/ 569456 w 4987433"/>
              <a:gd name="connsiteY247" fmla="*/ 3634515 h 4198998"/>
              <a:gd name="connsiteX248" fmla="*/ 552446 w 4987433"/>
              <a:gd name="connsiteY248" fmla="*/ 3639497 h 4198998"/>
              <a:gd name="connsiteX249" fmla="*/ 551210 w 4987433"/>
              <a:gd name="connsiteY249" fmla="*/ 3635277 h 4198998"/>
              <a:gd name="connsiteX250" fmla="*/ 568286 w 4987433"/>
              <a:gd name="connsiteY250" fmla="*/ 3630519 h 4198998"/>
              <a:gd name="connsiteX251" fmla="*/ 1114615 w 4987433"/>
              <a:gd name="connsiteY251" fmla="*/ 3627263 h 4198998"/>
              <a:gd name="connsiteX252" fmla="*/ 1112319 w 4987433"/>
              <a:gd name="connsiteY252" fmla="*/ 3629383 h 4198998"/>
              <a:gd name="connsiteX253" fmla="*/ 1113662 w 4987433"/>
              <a:gd name="connsiteY253" fmla="*/ 3628990 h 4198998"/>
              <a:gd name="connsiteX254" fmla="*/ 1113597 w 4987433"/>
              <a:gd name="connsiteY254" fmla="*/ 3628768 h 4198998"/>
              <a:gd name="connsiteX255" fmla="*/ 1113979 w 4987433"/>
              <a:gd name="connsiteY255" fmla="*/ 3628414 h 4198998"/>
              <a:gd name="connsiteX256" fmla="*/ 1114615 w 4987433"/>
              <a:gd name="connsiteY256" fmla="*/ 3627263 h 4198998"/>
              <a:gd name="connsiteX257" fmla="*/ 1819234 w 4987433"/>
              <a:gd name="connsiteY257" fmla="*/ 3625758 h 4198998"/>
              <a:gd name="connsiteX258" fmla="*/ 1821374 w 4987433"/>
              <a:gd name="connsiteY258" fmla="*/ 3631401 h 4198998"/>
              <a:gd name="connsiteX259" fmla="*/ 1815195 w 4987433"/>
              <a:gd name="connsiteY259" fmla="*/ 3638516 h 4198998"/>
              <a:gd name="connsiteX260" fmla="*/ 1814747 w 4987433"/>
              <a:gd name="connsiteY260" fmla="*/ 3638647 h 4198998"/>
              <a:gd name="connsiteX261" fmla="*/ 1804149 w 4987433"/>
              <a:gd name="connsiteY261" fmla="*/ 3645609 h 4198998"/>
              <a:gd name="connsiteX262" fmla="*/ 1798971 w 4987433"/>
              <a:gd name="connsiteY262" fmla="*/ 3647849 h 4198998"/>
              <a:gd name="connsiteX263" fmla="*/ 1758048 w 4987433"/>
              <a:gd name="connsiteY263" fmla="*/ 3662456 h 4198998"/>
              <a:gd name="connsiteX264" fmla="*/ 1715915 w 4987433"/>
              <a:gd name="connsiteY264" fmla="*/ 3671481 h 4198998"/>
              <a:gd name="connsiteX265" fmla="*/ 1705521 w 4987433"/>
              <a:gd name="connsiteY265" fmla="*/ 3670635 h 4198998"/>
              <a:gd name="connsiteX266" fmla="*/ 1719272 w 4987433"/>
              <a:gd name="connsiteY266" fmla="*/ 3652863 h 4198998"/>
              <a:gd name="connsiteX267" fmla="*/ 1819234 w 4987433"/>
              <a:gd name="connsiteY267" fmla="*/ 3625758 h 4198998"/>
              <a:gd name="connsiteX268" fmla="*/ 640023 w 4987433"/>
              <a:gd name="connsiteY268" fmla="*/ 3606615 h 4198998"/>
              <a:gd name="connsiteX269" fmla="*/ 639129 w 4987433"/>
              <a:gd name="connsiteY269" fmla="*/ 3606877 h 4198998"/>
              <a:gd name="connsiteX270" fmla="*/ 638745 w 4987433"/>
              <a:gd name="connsiteY270" fmla="*/ 3607230 h 4198998"/>
              <a:gd name="connsiteX271" fmla="*/ 640731 w 4987433"/>
              <a:gd name="connsiteY271" fmla="*/ 3607371 h 4198998"/>
              <a:gd name="connsiteX272" fmla="*/ 645215 w 4987433"/>
              <a:gd name="connsiteY272" fmla="*/ 3607746 h 4198998"/>
              <a:gd name="connsiteX273" fmla="*/ 645916 w 4987433"/>
              <a:gd name="connsiteY273" fmla="*/ 3606818 h 4198998"/>
              <a:gd name="connsiteX274" fmla="*/ 642457 w 4987433"/>
              <a:gd name="connsiteY274" fmla="*/ 3606625 h 4198998"/>
              <a:gd name="connsiteX275" fmla="*/ 640023 w 4987433"/>
              <a:gd name="connsiteY275" fmla="*/ 3606615 h 4198998"/>
              <a:gd name="connsiteX276" fmla="*/ 975756 w 4987433"/>
              <a:gd name="connsiteY276" fmla="*/ 3606196 h 4198998"/>
              <a:gd name="connsiteX277" fmla="*/ 988508 w 4987433"/>
              <a:gd name="connsiteY277" fmla="*/ 3608249 h 4198998"/>
              <a:gd name="connsiteX278" fmla="*/ 988320 w 4987433"/>
              <a:gd name="connsiteY278" fmla="*/ 3609269 h 4198998"/>
              <a:gd name="connsiteX279" fmla="*/ 981808 w 4987433"/>
              <a:gd name="connsiteY279" fmla="*/ 3613587 h 4198998"/>
              <a:gd name="connsiteX280" fmla="*/ 956293 w 4987433"/>
              <a:gd name="connsiteY280" fmla="*/ 3621060 h 4198998"/>
              <a:gd name="connsiteX281" fmla="*/ 946689 w 4987433"/>
              <a:gd name="connsiteY281" fmla="*/ 3621461 h 4198998"/>
              <a:gd name="connsiteX282" fmla="*/ 956506 w 4987433"/>
              <a:gd name="connsiteY282" fmla="*/ 3611834 h 4198998"/>
              <a:gd name="connsiteX283" fmla="*/ 590338 w 4987433"/>
              <a:gd name="connsiteY283" fmla="*/ 3551473 h 4198998"/>
              <a:gd name="connsiteX284" fmla="*/ 591574 w 4987433"/>
              <a:gd name="connsiteY284" fmla="*/ 3555693 h 4198998"/>
              <a:gd name="connsiteX285" fmla="*/ 580432 w 4987433"/>
              <a:gd name="connsiteY285" fmla="*/ 3555821 h 4198998"/>
              <a:gd name="connsiteX286" fmla="*/ 590338 w 4987433"/>
              <a:gd name="connsiteY286" fmla="*/ 3551473 h 4198998"/>
              <a:gd name="connsiteX287" fmla="*/ 695042 w 4987433"/>
              <a:gd name="connsiteY287" fmla="*/ 3538896 h 4198998"/>
              <a:gd name="connsiteX288" fmla="*/ 696213 w 4987433"/>
              <a:gd name="connsiteY288" fmla="*/ 3542894 h 4198998"/>
              <a:gd name="connsiteX289" fmla="*/ 680098 w 4987433"/>
              <a:gd name="connsiteY289" fmla="*/ 3547613 h 4198998"/>
              <a:gd name="connsiteX290" fmla="*/ 677526 w 4987433"/>
              <a:gd name="connsiteY290" fmla="*/ 3545473 h 4198998"/>
              <a:gd name="connsiteX291" fmla="*/ 678927 w 4987433"/>
              <a:gd name="connsiteY291" fmla="*/ 3543615 h 4198998"/>
              <a:gd name="connsiteX292" fmla="*/ 1102809 w 4987433"/>
              <a:gd name="connsiteY292" fmla="*/ 3537156 h 4198998"/>
              <a:gd name="connsiteX293" fmla="*/ 1106657 w 4987433"/>
              <a:gd name="connsiteY293" fmla="*/ 3538681 h 4198998"/>
              <a:gd name="connsiteX294" fmla="*/ 1103849 w 4987433"/>
              <a:gd name="connsiteY294" fmla="*/ 3540710 h 4198998"/>
              <a:gd name="connsiteX295" fmla="*/ 1080636 w 4987433"/>
              <a:gd name="connsiteY295" fmla="*/ 3547749 h 4198998"/>
              <a:gd name="connsiteX296" fmla="*/ 1096151 w 4987433"/>
              <a:gd name="connsiteY296" fmla="*/ 3537660 h 4198998"/>
              <a:gd name="connsiteX297" fmla="*/ 1102809 w 4987433"/>
              <a:gd name="connsiteY297" fmla="*/ 3537156 h 4198998"/>
              <a:gd name="connsiteX298" fmla="*/ 903997 w 4987433"/>
              <a:gd name="connsiteY298" fmla="*/ 3527136 h 4198998"/>
              <a:gd name="connsiteX299" fmla="*/ 901125 w 4987433"/>
              <a:gd name="connsiteY299" fmla="*/ 3528941 h 4198998"/>
              <a:gd name="connsiteX300" fmla="*/ 906945 w 4987433"/>
              <a:gd name="connsiteY300" fmla="*/ 3527237 h 4198998"/>
              <a:gd name="connsiteX301" fmla="*/ 903997 w 4987433"/>
              <a:gd name="connsiteY301" fmla="*/ 3527136 h 4198998"/>
              <a:gd name="connsiteX302" fmla="*/ 2319336 w 4987433"/>
              <a:gd name="connsiteY302" fmla="*/ 3524391 h 4198998"/>
              <a:gd name="connsiteX303" fmla="*/ 2274138 w 4987433"/>
              <a:gd name="connsiteY303" fmla="*/ 3541004 h 4198998"/>
              <a:gd name="connsiteX304" fmla="*/ 2266211 w 4987433"/>
              <a:gd name="connsiteY304" fmla="*/ 3543808 h 4198998"/>
              <a:gd name="connsiteX305" fmla="*/ 2268530 w 4987433"/>
              <a:gd name="connsiteY305" fmla="*/ 3546747 h 4198998"/>
              <a:gd name="connsiteX306" fmla="*/ 2265282 w 4987433"/>
              <a:gd name="connsiteY306" fmla="*/ 3550592 h 4198998"/>
              <a:gd name="connsiteX307" fmla="*/ 2295664 w 4987433"/>
              <a:gd name="connsiteY307" fmla="*/ 3543140 h 4198998"/>
              <a:gd name="connsiteX308" fmla="*/ 2304533 w 4987433"/>
              <a:gd name="connsiteY308" fmla="*/ 3541318 h 4198998"/>
              <a:gd name="connsiteX309" fmla="*/ 2314155 w 4987433"/>
              <a:gd name="connsiteY309" fmla="*/ 3539896 h 4198998"/>
              <a:gd name="connsiteX310" fmla="*/ 2322418 w 4987433"/>
              <a:gd name="connsiteY310" fmla="*/ 3537646 h 4198998"/>
              <a:gd name="connsiteX311" fmla="*/ 2322542 w 4987433"/>
              <a:gd name="connsiteY311" fmla="*/ 3537621 h 4198998"/>
              <a:gd name="connsiteX312" fmla="*/ 2349266 w 4987433"/>
              <a:gd name="connsiteY312" fmla="*/ 3530336 h 4198998"/>
              <a:gd name="connsiteX313" fmla="*/ 2322418 w 4987433"/>
              <a:gd name="connsiteY313" fmla="*/ 3537646 h 4198998"/>
              <a:gd name="connsiteX314" fmla="*/ 2304533 w 4987433"/>
              <a:gd name="connsiteY314" fmla="*/ 3541318 h 4198998"/>
              <a:gd name="connsiteX315" fmla="*/ 2302509 w 4987433"/>
              <a:gd name="connsiteY315" fmla="*/ 3541618 h 4198998"/>
              <a:gd name="connsiteX316" fmla="*/ 2302226 w 4987433"/>
              <a:gd name="connsiteY316" fmla="*/ 3535672 h 4198998"/>
              <a:gd name="connsiteX317" fmla="*/ 2311676 w 4987433"/>
              <a:gd name="connsiteY317" fmla="*/ 3529770 h 4198998"/>
              <a:gd name="connsiteX318" fmla="*/ 2319336 w 4987433"/>
              <a:gd name="connsiteY318" fmla="*/ 3524391 h 4198998"/>
              <a:gd name="connsiteX319" fmla="*/ 943471 w 4987433"/>
              <a:gd name="connsiteY319" fmla="*/ 3519192 h 4198998"/>
              <a:gd name="connsiteX320" fmla="*/ 942902 w 4987433"/>
              <a:gd name="connsiteY320" fmla="*/ 3520565 h 4198998"/>
              <a:gd name="connsiteX321" fmla="*/ 944440 w 4987433"/>
              <a:gd name="connsiteY321" fmla="*/ 3520838 h 4198998"/>
              <a:gd name="connsiteX322" fmla="*/ 943471 w 4987433"/>
              <a:gd name="connsiteY322" fmla="*/ 3519192 h 4198998"/>
              <a:gd name="connsiteX323" fmla="*/ 794997 w 4987433"/>
              <a:gd name="connsiteY323" fmla="*/ 3510105 h 4198998"/>
              <a:gd name="connsiteX324" fmla="*/ 796037 w 4987433"/>
              <a:gd name="connsiteY324" fmla="*/ 3513658 h 4198998"/>
              <a:gd name="connsiteX325" fmla="*/ 716738 w 4987433"/>
              <a:gd name="connsiteY325" fmla="*/ 3536641 h 4198998"/>
              <a:gd name="connsiteX326" fmla="*/ 709120 w 4987433"/>
              <a:gd name="connsiteY326" fmla="*/ 3537184 h 4198998"/>
              <a:gd name="connsiteX327" fmla="*/ 715828 w 4987433"/>
              <a:gd name="connsiteY327" fmla="*/ 3533531 h 4198998"/>
              <a:gd name="connsiteX328" fmla="*/ 794997 w 4987433"/>
              <a:gd name="connsiteY328" fmla="*/ 3510105 h 4198998"/>
              <a:gd name="connsiteX329" fmla="*/ 750977 w 4987433"/>
              <a:gd name="connsiteY329" fmla="*/ 3504186 h 4198998"/>
              <a:gd name="connsiteX330" fmla="*/ 734632 w 4987433"/>
              <a:gd name="connsiteY330" fmla="*/ 3514761 h 4198998"/>
              <a:gd name="connsiteX331" fmla="*/ 725997 w 4987433"/>
              <a:gd name="connsiteY331" fmla="*/ 3516808 h 4198998"/>
              <a:gd name="connsiteX332" fmla="*/ 701506 w 4987433"/>
              <a:gd name="connsiteY332" fmla="*/ 3524462 h 4198998"/>
              <a:gd name="connsiteX333" fmla="*/ 686791 w 4987433"/>
              <a:gd name="connsiteY333" fmla="*/ 3527325 h 4198998"/>
              <a:gd name="connsiteX334" fmla="*/ 685815 w 4987433"/>
              <a:gd name="connsiteY334" fmla="*/ 3523993 h 4198998"/>
              <a:gd name="connsiteX335" fmla="*/ 1239852 w 4987433"/>
              <a:gd name="connsiteY335" fmla="*/ 3497262 h 4198998"/>
              <a:gd name="connsiteX336" fmla="*/ 1239704 w 4987433"/>
              <a:gd name="connsiteY336" fmla="*/ 3497531 h 4198998"/>
              <a:gd name="connsiteX337" fmla="*/ 1239088 w 4987433"/>
              <a:gd name="connsiteY337" fmla="*/ 3497968 h 4198998"/>
              <a:gd name="connsiteX338" fmla="*/ 783722 w 4987433"/>
              <a:gd name="connsiteY338" fmla="*/ 3494838 h 4198998"/>
              <a:gd name="connsiteX339" fmla="*/ 758206 w 4987433"/>
              <a:gd name="connsiteY339" fmla="*/ 3502311 h 4198998"/>
              <a:gd name="connsiteX340" fmla="*/ 871625 w 4987433"/>
              <a:gd name="connsiteY340" fmla="*/ 3491280 h 4198998"/>
              <a:gd name="connsiteX341" fmla="*/ 865235 w 4987433"/>
              <a:gd name="connsiteY341" fmla="*/ 3494357 h 4198998"/>
              <a:gd name="connsiteX342" fmla="*/ 823092 w 4987433"/>
              <a:gd name="connsiteY342" fmla="*/ 3506459 h 4198998"/>
              <a:gd name="connsiteX343" fmla="*/ 816036 w 4987433"/>
              <a:gd name="connsiteY343" fmla="*/ 3503943 h 4198998"/>
              <a:gd name="connsiteX344" fmla="*/ 871625 w 4987433"/>
              <a:gd name="connsiteY344" fmla="*/ 3491280 h 4198998"/>
              <a:gd name="connsiteX345" fmla="*/ 3430048 w 4987433"/>
              <a:gd name="connsiteY345" fmla="*/ 3488241 h 4198998"/>
              <a:gd name="connsiteX346" fmla="*/ 3426020 w 4987433"/>
              <a:gd name="connsiteY346" fmla="*/ 3489421 h 4198998"/>
              <a:gd name="connsiteX347" fmla="*/ 3426156 w 4987433"/>
              <a:gd name="connsiteY347" fmla="*/ 3491551 h 4198998"/>
              <a:gd name="connsiteX348" fmla="*/ 3428900 w 4987433"/>
              <a:gd name="connsiteY348" fmla="*/ 3489300 h 4198998"/>
              <a:gd name="connsiteX349" fmla="*/ 3431074 w 4987433"/>
              <a:gd name="connsiteY349" fmla="*/ 3488423 h 4198998"/>
              <a:gd name="connsiteX350" fmla="*/ 1395149 w 4987433"/>
              <a:gd name="connsiteY350" fmla="*/ 3471555 h 4198998"/>
              <a:gd name="connsiteX351" fmla="*/ 1389778 w 4987433"/>
              <a:gd name="connsiteY351" fmla="*/ 3473128 h 4198998"/>
              <a:gd name="connsiteX352" fmla="*/ 1371618 w 4987433"/>
              <a:gd name="connsiteY352" fmla="*/ 3478446 h 4198998"/>
              <a:gd name="connsiteX353" fmla="*/ 1357205 w 4987433"/>
              <a:gd name="connsiteY353" fmla="*/ 3482450 h 4198998"/>
              <a:gd name="connsiteX354" fmla="*/ 1330101 w 4987433"/>
              <a:gd name="connsiteY354" fmla="*/ 3488435 h 4198998"/>
              <a:gd name="connsiteX355" fmla="*/ 1355691 w 4987433"/>
              <a:gd name="connsiteY355" fmla="*/ 3482870 h 4198998"/>
              <a:gd name="connsiteX356" fmla="*/ 1357205 w 4987433"/>
              <a:gd name="connsiteY356" fmla="*/ 3482450 h 4198998"/>
              <a:gd name="connsiteX357" fmla="*/ 1360233 w 4987433"/>
              <a:gd name="connsiteY357" fmla="*/ 3481781 h 4198998"/>
              <a:gd name="connsiteX358" fmla="*/ 1371618 w 4987433"/>
              <a:gd name="connsiteY358" fmla="*/ 3478446 h 4198998"/>
              <a:gd name="connsiteX359" fmla="*/ 1387604 w 4987433"/>
              <a:gd name="connsiteY359" fmla="*/ 3474007 h 4198998"/>
              <a:gd name="connsiteX360" fmla="*/ 1395214 w 4987433"/>
              <a:gd name="connsiteY360" fmla="*/ 3471778 h 4198998"/>
              <a:gd name="connsiteX361" fmla="*/ 1068468 w 4987433"/>
              <a:gd name="connsiteY361" fmla="*/ 3434838 h 4198998"/>
              <a:gd name="connsiteX362" fmla="*/ 1069110 w 4987433"/>
              <a:gd name="connsiteY362" fmla="*/ 3435374 h 4198998"/>
              <a:gd name="connsiteX363" fmla="*/ 1068866 w 4987433"/>
              <a:gd name="connsiteY363" fmla="*/ 3437856 h 4198998"/>
              <a:gd name="connsiteX364" fmla="*/ 1072374 w 4987433"/>
              <a:gd name="connsiteY364" fmla="*/ 3434900 h 4198998"/>
              <a:gd name="connsiteX365" fmla="*/ 1068468 w 4987433"/>
              <a:gd name="connsiteY365" fmla="*/ 3434838 h 4198998"/>
              <a:gd name="connsiteX366" fmla="*/ 3612746 w 4987433"/>
              <a:gd name="connsiteY366" fmla="*/ 3433289 h 4198998"/>
              <a:gd name="connsiteX367" fmla="*/ 3612786 w 4987433"/>
              <a:gd name="connsiteY367" fmla="*/ 3433333 h 4198998"/>
              <a:gd name="connsiteX368" fmla="*/ 3612362 w 4987433"/>
              <a:gd name="connsiteY368" fmla="*/ 3433642 h 4198998"/>
              <a:gd name="connsiteX369" fmla="*/ 1106234 w 4987433"/>
              <a:gd name="connsiteY369" fmla="*/ 3417749 h 4198998"/>
              <a:gd name="connsiteX370" fmla="*/ 1097852 w 4987433"/>
              <a:gd name="connsiteY370" fmla="*/ 3418999 h 4198998"/>
              <a:gd name="connsiteX371" fmla="*/ 1095036 w 4987433"/>
              <a:gd name="connsiteY371" fmla="*/ 3419341 h 4198998"/>
              <a:gd name="connsiteX372" fmla="*/ 1100228 w 4987433"/>
              <a:gd name="connsiteY372" fmla="*/ 3420472 h 4198998"/>
              <a:gd name="connsiteX373" fmla="*/ 1106234 w 4987433"/>
              <a:gd name="connsiteY373" fmla="*/ 3417749 h 4198998"/>
              <a:gd name="connsiteX374" fmla="*/ 1051762 w 4987433"/>
              <a:gd name="connsiteY374" fmla="*/ 3394395 h 4198998"/>
              <a:gd name="connsiteX375" fmla="*/ 1021257 w 4987433"/>
              <a:gd name="connsiteY375" fmla="*/ 3403087 h 4198998"/>
              <a:gd name="connsiteX376" fmla="*/ 1051762 w 4987433"/>
              <a:gd name="connsiteY376" fmla="*/ 3394395 h 4198998"/>
              <a:gd name="connsiteX377" fmla="*/ 1191793 w 4987433"/>
              <a:gd name="connsiteY377" fmla="*/ 3391245 h 4198998"/>
              <a:gd name="connsiteX378" fmla="*/ 1190898 w 4987433"/>
              <a:gd name="connsiteY378" fmla="*/ 3391507 h 4198998"/>
              <a:gd name="connsiteX379" fmla="*/ 1190067 w 4987433"/>
              <a:gd name="connsiteY379" fmla="*/ 3391992 h 4198998"/>
              <a:gd name="connsiteX380" fmla="*/ 1191793 w 4987433"/>
              <a:gd name="connsiteY380" fmla="*/ 3391245 h 4198998"/>
              <a:gd name="connsiteX381" fmla="*/ 1229778 w 4987433"/>
              <a:gd name="connsiteY381" fmla="*/ 3379880 h 4198998"/>
              <a:gd name="connsiteX382" fmla="*/ 1200429 w 4987433"/>
              <a:gd name="connsiteY382" fmla="*/ 3389198 h 4198998"/>
              <a:gd name="connsiteX383" fmla="*/ 1206255 w 4987433"/>
              <a:gd name="connsiteY383" fmla="*/ 3389180 h 4198998"/>
              <a:gd name="connsiteX384" fmla="*/ 1206573 w 4987433"/>
              <a:gd name="connsiteY384" fmla="*/ 3388604 h 4198998"/>
              <a:gd name="connsiteX385" fmla="*/ 1229778 w 4987433"/>
              <a:gd name="connsiteY385" fmla="*/ 3379880 h 4198998"/>
              <a:gd name="connsiteX386" fmla="*/ 942931 w 4987433"/>
              <a:gd name="connsiteY386" fmla="*/ 3358022 h 4198998"/>
              <a:gd name="connsiteX387" fmla="*/ 944550 w 4987433"/>
              <a:gd name="connsiteY387" fmla="*/ 3361889 h 4198998"/>
              <a:gd name="connsiteX388" fmla="*/ 934809 w 4987433"/>
              <a:gd name="connsiteY388" fmla="*/ 3360160 h 4198998"/>
              <a:gd name="connsiteX389" fmla="*/ 942931 w 4987433"/>
              <a:gd name="connsiteY389" fmla="*/ 3358022 h 4198998"/>
              <a:gd name="connsiteX390" fmla="*/ 1403382 w 4987433"/>
              <a:gd name="connsiteY390" fmla="*/ 3338683 h 4198998"/>
              <a:gd name="connsiteX391" fmla="*/ 1393534 w 4987433"/>
              <a:gd name="connsiteY391" fmla="*/ 3341567 h 4198998"/>
              <a:gd name="connsiteX392" fmla="*/ 1389967 w 4987433"/>
              <a:gd name="connsiteY392" fmla="*/ 3345988 h 4198998"/>
              <a:gd name="connsiteX393" fmla="*/ 1403382 w 4987433"/>
              <a:gd name="connsiteY393" fmla="*/ 3338683 h 4198998"/>
              <a:gd name="connsiteX394" fmla="*/ 1270100 w 4987433"/>
              <a:gd name="connsiteY394" fmla="*/ 3333345 h 4198998"/>
              <a:gd name="connsiteX395" fmla="*/ 1269975 w 4987433"/>
              <a:gd name="connsiteY395" fmla="*/ 3333522 h 4198998"/>
              <a:gd name="connsiteX396" fmla="*/ 1269336 w 4987433"/>
              <a:gd name="connsiteY396" fmla="*/ 3334051 h 4198998"/>
              <a:gd name="connsiteX397" fmla="*/ 1066050 w 4987433"/>
              <a:gd name="connsiteY397" fmla="*/ 3330526 h 4198998"/>
              <a:gd name="connsiteX398" fmla="*/ 1080290 w 4987433"/>
              <a:gd name="connsiteY398" fmla="*/ 3330817 h 4198998"/>
              <a:gd name="connsiteX399" fmla="*/ 1052276 w 4987433"/>
              <a:gd name="connsiteY399" fmla="*/ 3338056 h 4198998"/>
              <a:gd name="connsiteX400" fmla="*/ 1066050 w 4987433"/>
              <a:gd name="connsiteY400" fmla="*/ 3330526 h 4198998"/>
              <a:gd name="connsiteX401" fmla="*/ 1117769 w 4987433"/>
              <a:gd name="connsiteY401" fmla="*/ 3315440 h 4198998"/>
              <a:gd name="connsiteX402" fmla="*/ 1131004 w 4987433"/>
              <a:gd name="connsiteY402" fmla="*/ 3316447 h 4198998"/>
              <a:gd name="connsiteX403" fmla="*/ 1103560 w 4987433"/>
              <a:gd name="connsiteY403" fmla="*/ 3322314 h 4198998"/>
              <a:gd name="connsiteX404" fmla="*/ 1117769 w 4987433"/>
              <a:gd name="connsiteY404" fmla="*/ 3315440 h 4198998"/>
              <a:gd name="connsiteX405" fmla="*/ 4384682 w 4987433"/>
              <a:gd name="connsiteY405" fmla="*/ 3305846 h 4198998"/>
              <a:gd name="connsiteX406" fmla="*/ 4384300 w 4987433"/>
              <a:gd name="connsiteY406" fmla="*/ 3306200 h 4198998"/>
              <a:gd name="connsiteX407" fmla="*/ 4384582 w 4987433"/>
              <a:gd name="connsiteY407" fmla="*/ 3305915 h 4198998"/>
              <a:gd name="connsiteX408" fmla="*/ 4368533 w 4987433"/>
              <a:gd name="connsiteY408" fmla="*/ 3285766 h 4198998"/>
              <a:gd name="connsiteX409" fmla="*/ 4376655 w 4987433"/>
              <a:gd name="connsiteY409" fmla="*/ 3286735 h 4198998"/>
              <a:gd name="connsiteX410" fmla="*/ 4387169 w 4987433"/>
              <a:gd name="connsiteY410" fmla="*/ 3289443 h 4198998"/>
              <a:gd name="connsiteX411" fmla="*/ 4386664 w 4987433"/>
              <a:gd name="connsiteY411" fmla="*/ 3291037 h 4198998"/>
              <a:gd name="connsiteX412" fmla="*/ 4390058 w 4987433"/>
              <a:gd name="connsiteY412" fmla="*/ 3291009 h 4198998"/>
              <a:gd name="connsiteX413" fmla="*/ 4391056 w 4987433"/>
              <a:gd name="connsiteY413" fmla="*/ 3299398 h 4198998"/>
              <a:gd name="connsiteX414" fmla="*/ 4384582 w 4987433"/>
              <a:gd name="connsiteY414" fmla="*/ 3305915 h 4198998"/>
              <a:gd name="connsiteX415" fmla="*/ 4374597 w 4987433"/>
              <a:gd name="connsiteY415" fmla="*/ 3312899 h 4198998"/>
              <a:gd name="connsiteX416" fmla="*/ 4371333 w 4987433"/>
              <a:gd name="connsiteY416" fmla="*/ 3313373 h 4198998"/>
              <a:gd name="connsiteX417" fmla="*/ 4369421 w 4987433"/>
              <a:gd name="connsiteY417" fmla="*/ 3315139 h 4198998"/>
              <a:gd name="connsiteX418" fmla="*/ 4277269 w 4987433"/>
              <a:gd name="connsiteY418" fmla="*/ 3342368 h 4198998"/>
              <a:gd name="connsiteX419" fmla="*/ 4269977 w 4987433"/>
              <a:gd name="connsiteY419" fmla="*/ 3344021 h 4198998"/>
              <a:gd name="connsiteX420" fmla="*/ 4242330 w 4987433"/>
              <a:gd name="connsiteY420" fmla="*/ 3347536 h 4198998"/>
              <a:gd name="connsiteX421" fmla="*/ 4242776 w 4987433"/>
              <a:gd name="connsiteY421" fmla="*/ 3347405 h 4198998"/>
              <a:gd name="connsiteX422" fmla="*/ 4224466 w 4987433"/>
              <a:gd name="connsiteY422" fmla="*/ 3347944 h 4198998"/>
              <a:gd name="connsiteX423" fmla="*/ 4214471 w 4987433"/>
              <a:gd name="connsiteY423" fmla="*/ 3347014 h 4198998"/>
              <a:gd name="connsiteX424" fmla="*/ 4213960 w 4987433"/>
              <a:gd name="connsiteY424" fmla="*/ 3346922 h 4198998"/>
              <a:gd name="connsiteX425" fmla="*/ 4204666 w 4987433"/>
              <a:gd name="connsiteY425" fmla="*/ 3345062 h 4198998"/>
              <a:gd name="connsiteX426" fmla="*/ 4195747 w 4987433"/>
              <a:gd name="connsiteY426" fmla="*/ 3341163 h 4198998"/>
              <a:gd name="connsiteX427" fmla="*/ 4193674 w 4987433"/>
              <a:gd name="connsiteY427" fmla="*/ 3335742 h 4198998"/>
              <a:gd name="connsiteX428" fmla="*/ 4200878 w 4987433"/>
              <a:gd name="connsiteY428" fmla="*/ 3328808 h 4198998"/>
              <a:gd name="connsiteX429" fmla="*/ 4225989 w 4987433"/>
              <a:gd name="connsiteY429" fmla="*/ 3316632 h 4198998"/>
              <a:gd name="connsiteX430" fmla="*/ 4297994 w 4987433"/>
              <a:gd name="connsiteY430" fmla="*/ 3295302 h 4198998"/>
              <a:gd name="connsiteX431" fmla="*/ 4334082 w 4987433"/>
              <a:gd name="connsiteY431" fmla="*/ 3289075 h 4198998"/>
              <a:gd name="connsiteX432" fmla="*/ 4336198 w 4987433"/>
              <a:gd name="connsiteY432" fmla="*/ 3289660 h 4198998"/>
              <a:gd name="connsiteX433" fmla="*/ 4338753 w 4987433"/>
              <a:gd name="connsiteY433" fmla="*/ 3288430 h 4198998"/>
              <a:gd name="connsiteX434" fmla="*/ 4360134 w 4987433"/>
              <a:gd name="connsiteY434" fmla="*/ 3286750 h 4198998"/>
              <a:gd name="connsiteX435" fmla="*/ 4359174 w 4987433"/>
              <a:gd name="connsiteY435" fmla="*/ 3286790 h 4198998"/>
              <a:gd name="connsiteX436" fmla="*/ 4368533 w 4987433"/>
              <a:gd name="connsiteY436" fmla="*/ 3285766 h 4198998"/>
              <a:gd name="connsiteX437" fmla="*/ 1244229 w 4987433"/>
              <a:gd name="connsiteY437" fmla="*/ 3276535 h 4198998"/>
              <a:gd name="connsiteX438" fmla="*/ 1233224 w 4987433"/>
              <a:gd name="connsiteY438" fmla="*/ 3278794 h 4198998"/>
              <a:gd name="connsiteX439" fmla="*/ 1226510 w 4987433"/>
              <a:gd name="connsiteY439" fmla="*/ 3280760 h 4198998"/>
              <a:gd name="connsiteX440" fmla="*/ 1224980 w 4987433"/>
              <a:gd name="connsiteY440" fmla="*/ 3282173 h 4198998"/>
              <a:gd name="connsiteX441" fmla="*/ 1216417 w 4987433"/>
              <a:gd name="connsiteY441" fmla="*/ 3286128 h 4198998"/>
              <a:gd name="connsiteX442" fmla="*/ 1230742 w 4987433"/>
              <a:gd name="connsiteY442" fmla="*/ 3281933 h 4198998"/>
              <a:gd name="connsiteX443" fmla="*/ 1238815 w 4987433"/>
              <a:gd name="connsiteY443" fmla="*/ 3282944 h 4198998"/>
              <a:gd name="connsiteX444" fmla="*/ 1239067 w 4987433"/>
              <a:gd name="connsiteY444" fmla="*/ 3282147 h 4198998"/>
              <a:gd name="connsiteX445" fmla="*/ 1244229 w 4987433"/>
              <a:gd name="connsiteY445" fmla="*/ 3276535 h 4198998"/>
              <a:gd name="connsiteX446" fmla="*/ 1586274 w 4987433"/>
              <a:gd name="connsiteY446" fmla="*/ 3256183 h 4198998"/>
              <a:gd name="connsiteX447" fmla="*/ 1584548 w 4987433"/>
              <a:gd name="connsiteY447" fmla="*/ 3256929 h 4198998"/>
              <a:gd name="connsiteX448" fmla="*/ 1587747 w 4987433"/>
              <a:gd name="connsiteY448" fmla="*/ 3256234 h 4198998"/>
              <a:gd name="connsiteX449" fmla="*/ 1586274 w 4987433"/>
              <a:gd name="connsiteY449" fmla="*/ 3256183 h 4198998"/>
              <a:gd name="connsiteX450" fmla="*/ 1382200 w 4987433"/>
              <a:gd name="connsiteY450" fmla="*/ 3243122 h 4198998"/>
              <a:gd name="connsiteX451" fmla="*/ 1381882 w 4987433"/>
              <a:gd name="connsiteY451" fmla="*/ 3243697 h 4198998"/>
              <a:gd name="connsiteX452" fmla="*/ 1383225 w 4987433"/>
              <a:gd name="connsiteY452" fmla="*/ 3243304 h 4198998"/>
              <a:gd name="connsiteX453" fmla="*/ 4509780 w 4987433"/>
              <a:gd name="connsiteY453" fmla="*/ 3234695 h 4198998"/>
              <a:gd name="connsiteX454" fmla="*/ 4518667 w 4987433"/>
              <a:gd name="connsiteY454" fmla="*/ 3240563 h 4198998"/>
              <a:gd name="connsiteX455" fmla="*/ 4497918 w 4987433"/>
              <a:gd name="connsiteY455" fmla="*/ 3254356 h 4198998"/>
              <a:gd name="connsiteX456" fmla="*/ 4487981 w 4987433"/>
              <a:gd name="connsiteY456" fmla="*/ 3251962 h 4198998"/>
              <a:gd name="connsiteX457" fmla="*/ 4492722 w 4987433"/>
              <a:gd name="connsiteY457" fmla="*/ 3238275 h 4198998"/>
              <a:gd name="connsiteX458" fmla="*/ 4509780 w 4987433"/>
              <a:gd name="connsiteY458" fmla="*/ 3234695 h 4198998"/>
              <a:gd name="connsiteX459" fmla="*/ 1178552 w 4987433"/>
              <a:gd name="connsiteY459" fmla="*/ 3193553 h 4198998"/>
              <a:gd name="connsiteX460" fmla="*/ 1179111 w 4987433"/>
              <a:gd name="connsiteY460" fmla="*/ 3193599 h 4198998"/>
              <a:gd name="connsiteX461" fmla="*/ 1178151 w 4987433"/>
              <a:gd name="connsiteY461" fmla="*/ 3193640 h 4198998"/>
              <a:gd name="connsiteX462" fmla="*/ 1155945 w 4987433"/>
              <a:gd name="connsiteY462" fmla="*/ 3182540 h 4198998"/>
              <a:gd name="connsiteX463" fmla="*/ 1140721 w 4987433"/>
              <a:gd name="connsiteY463" fmla="*/ 3200262 h 4198998"/>
              <a:gd name="connsiteX464" fmla="*/ 1053811 w 4987433"/>
              <a:gd name="connsiteY464" fmla="*/ 3225473 h 4198998"/>
              <a:gd name="connsiteX465" fmla="*/ 1023674 w 4987433"/>
              <a:gd name="connsiteY465" fmla="*/ 3230440 h 4198998"/>
              <a:gd name="connsiteX466" fmla="*/ 1020754 w 4987433"/>
              <a:gd name="connsiteY466" fmla="*/ 3222132 h 4198998"/>
              <a:gd name="connsiteX467" fmla="*/ 1031801 w 4987433"/>
              <a:gd name="connsiteY467" fmla="*/ 3215038 h 4198998"/>
              <a:gd name="connsiteX468" fmla="*/ 1044905 w 4987433"/>
              <a:gd name="connsiteY468" fmla="*/ 3209995 h 4198998"/>
              <a:gd name="connsiteX469" fmla="*/ 1120110 w 4987433"/>
              <a:gd name="connsiteY469" fmla="*/ 3187970 h 4198998"/>
              <a:gd name="connsiteX470" fmla="*/ 1136038 w 4987433"/>
              <a:gd name="connsiteY470" fmla="*/ 3184270 h 4198998"/>
              <a:gd name="connsiteX471" fmla="*/ 1155497 w 4987433"/>
              <a:gd name="connsiteY471" fmla="*/ 3182671 h 4198998"/>
              <a:gd name="connsiteX472" fmla="*/ 1281871 w 4987433"/>
              <a:gd name="connsiteY472" fmla="*/ 3147831 h 4198998"/>
              <a:gd name="connsiteX473" fmla="*/ 1284010 w 4987433"/>
              <a:gd name="connsiteY473" fmla="*/ 3153474 h 4198998"/>
              <a:gd name="connsiteX474" fmla="*/ 1277830 w 4987433"/>
              <a:gd name="connsiteY474" fmla="*/ 3160589 h 4198998"/>
              <a:gd name="connsiteX475" fmla="*/ 1277383 w 4987433"/>
              <a:gd name="connsiteY475" fmla="*/ 3160720 h 4198998"/>
              <a:gd name="connsiteX476" fmla="*/ 1266785 w 4987433"/>
              <a:gd name="connsiteY476" fmla="*/ 3167682 h 4198998"/>
              <a:gd name="connsiteX477" fmla="*/ 1261608 w 4987433"/>
              <a:gd name="connsiteY477" fmla="*/ 3169921 h 4198998"/>
              <a:gd name="connsiteX478" fmla="*/ 1220684 w 4987433"/>
              <a:gd name="connsiteY478" fmla="*/ 3184529 h 4198998"/>
              <a:gd name="connsiteX479" fmla="*/ 1178552 w 4987433"/>
              <a:gd name="connsiteY479" fmla="*/ 3193553 h 4198998"/>
              <a:gd name="connsiteX480" fmla="*/ 1168158 w 4987433"/>
              <a:gd name="connsiteY480" fmla="*/ 3192708 h 4198998"/>
              <a:gd name="connsiteX481" fmla="*/ 1181908 w 4987433"/>
              <a:gd name="connsiteY481" fmla="*/ 3174936 h 4198998"/>
              <a:gd name="connsiteX482" fmla="*/ 1281871 w 4987433"/>
              <a:gd name="connsiteY482" fmla="*/ 3147831 h 4198998"/>
              <a:gd name="connsiteX483" fmla="*/ 4861653 w 4987433"/>
              <a:gd name="connsiteY483" fmla="*/ 3117205 h 4198998"/>
              <a:gd name="connsiteX484" fmla="*/ 4874779 w 4987433"/>
              <a:gd name="connsiteY484" fmla="*/ 3117220 h 4198998"/>
              <a:gd name="connsiteX485" fmla="*/ 4884716 w 4987433"/>
              <a:gd name="connsiteY485" fmla="*/ 3119615 h 4198998"/>
              <a:gd name="connsiteX486" fmla="*/ 4885960 w 4987433"/>
              <a:gd name="connsiteY486" fmla="*/ 3125521 h 4198998"/>
              <a:gd name="connsiteX487" fmla="*/ 4872496 w 4987433"/>
              <a:gd name="connsiteY487" fmla="*/ 3135975 h 4198998"/>
              <a:gd name="connsiteX488" fmla="*/ 4835999 w 4987433"/>
              <a:gd name="connsiteY488" fmla="*/ 3150762 h 4198998"/>
              <a:gd name="connsiteX489" fmla="*/ 4810931 w 4987433"/>
              <a:gd name="connsiteY489" fmla="*/ 3158104 h 4198998"/>
              <a:gd name="connsiteX490" fmla="*/ 4763335 w 4987433"/>
              <a:gd name="connsiteY490" fmla="*/ 3168186 h 4198998"/>
              <a:gd name="connsiteX491" fmla="*/ 4757320 w 4987433"/>
              <a:gd name="connsiteY491" fmla="*/ 3169223 h 4198998"/>
              <a:gd name="connsiteX492" fmla="*/ 4736901 w 4987433"/>
              <a:gd name="connsiteY492" fmla="*/ 3170863 h 4198998"/>
              <a:gd name="connsiteX493" fmla="*/ 4737414 w 4987433"/>
              <a:gd name="connsiteY493" fmla="*/ 3170954 h 4198998"/>
              <a:gd name="connsiteX494" fmla="*/ 4720315 w 4987433"/>
              <a:gd name="connsiteY494" fmla="*/ 3170656 h 4198998"/>
              <a:gd name="connsiteX495" fmla="*/ 4710509 w 4987433"/>
              <a:gd name="connsiteY495" fmla="*/ 3168705 h 4198998"/>
              <a:gd name="connsiteX496" fmla="*/ 4713734 w 4987433"/>
              <a:gd name="connsiteY496" fmla="*/ 3159802 h 4198998"/>
              <a:gd name="connsiteX497" fmla="*/ 4714117 w 4987433"/>
              <a:gd name="connsiteY497" fmla="*/ 3159449 h 4198998"/>
              <a:gd name="connsiteX498" fmla="*/ 4730917 w 4987433"/>
              <a:gd name="connsiteY498" fmla="*/ 3150429 h 4198998"/>
              <a:gd name="connsiteX499" fmla="*/ 4735076 w 4987433"/>
              <a:gd name="connsiteY499" fmla="*/ 3149694 h 4198998"/>
              <a:gd name="connsiteX500" fmla="*/ 4738396 w 4987433"/>
              <a:gd name="connsiteY500" fmla="*/ 3147756 h 4198998"/>
              <a:gd name="connsiteX501" fmla="*/ 4822172 w 4987433"/>
              <a:gd name="connsiteY501" fmla="*/ 3123463 h 4198998"/>
              <a:gd name="connsiteX502" fmla="*/ 4826012 w 4987433"/>
              <a:gd name="connsiteY502" fmla="*/ 3123302 h 4198998"/>
              <a:gd name="connsiteX503" fmla="*/ 4829912 w 4987433"/>
              <a:gd name="connsiteY503" fmla="*/ 3121679 h 4198998"/>
              <a:gd name="connsiteX504" fmla="*/ 4856981 w 4987433"/>
              <a:gd name="connsiteY504" fmla="*/ 3117850 h 4198998"/>
              <a:gd name="connsiteX505" fmla="*/ 4859097 w 4987433"/>
              <a:gd name="connsiteY505" fmla="*/ 3118436 h 4198998"/>
              <a:gd name="connsiteX506" fmla="*/ 1781972 w 4987433"/>
              <a:gd name="connsiteY506" fmla="*/ 3046464 h 4198998"/>
              <a:gd name="connsiteX507" fmla="*/ 1736774 w 4987433"/>
              <a:gd name="connsiteY507" fmla="*/ 3063077 h 4198998"/>
              <a:gd name="connsiteX508" fmla="*/ 1728847 w 4987433"/>
              <a:gd name="connsiteY508" fmla="*/ 3065881 h 4198998"/>
              <a:gd name="connsiteX509" fmla="*/ 1731166 w 4987433"/>
              <a:gd name="connsiteY509" fmla="*/ 3068820 h 4198998"/>
              <a:gd name="connsiteX510" fmla="*/ 1727918 w 4987433"/>
              <a:gd name="connsiteY510" fmla="*/ 3072665 h 4198998"/>
              <a:gd name="connsiteX511" fmla="*/ 1758299 w 4987433"/>
              <a:gd name="connsiteY511" fmla="*/ 3065213 h 4198998"/>
              <a:gd name="connsiteX512" fmla="*/ 1767169 w 4987433"/>
              <a:gd name="connsiteY512" fmla="*/ 3063392 h 4198998"/>
              <a:gd name="connsiteX513" fmla="*/ 1776791 w 4987433"/>
              <a:gd name="connsiteY513" fmla="*/ 3061968 h 4198998"/>
              <a:gd name="connsiteX514" fmla="*/ 1785054 w 4987433"/>
              <a:gd name="connsiteY514" fmla="*/ 3059718 h 4198998"/>
              <a:gd name="connsiteX515" fmla="*/ 1785177 w 4987433"/>
              <a:gd name="connsiteY515" fmla="*/ 3059693 h 4198998"/>
              <a:gd name="connsiteX516" fmla="*/ 1811903 w 4987433"/>
              <a:gd name="connsiteY516" fmla="*/ 3052408 h 4198998"/>
              <a:gd name="connsiteX517" fmla="*/ 1785054 w 4987433"/>
              <a:gd name="connsiteY517" fmla="*/ 3059718 h 4198998"/>
              <a:gd name="connsiteX518" fmla="*/ 1767169 w 4987433"/>
              <a:gd name="connsiteY518" fmla="*/ 3063392 h 4198998"/>
              <a:gd name="connsiteX519" fmla="*/ 1765144 w 4987433"/>
              <a:gd name="connsiteY519" fmla="*/ 3063691 h 4198998"/>
              <a:gd name="connsiteX520" fmla="*/ 1764862 w 4987433"/>
              <a:gd name="connsiteY520" fmla="*/ 3057745 h 4198998"/>
              <a:gd name="connsiteX521" fmla="*/ 1774312 w 4987433"/>
              <a:gd name="connsiteY521" fmla="*/ 3051843 h 4198998"/>
              <a:gd name="connsiteX522" fmla="*/ 1781972 w 4987433"/>
              <a:gd name="connsiteY522" fmla="*/ 3046464 h 4198998"/>
              <a:gd name="connsiteX523" fmla="*/ 4398619 w 4987433"/>
              <a:gd name="connsiteY523" fmla="*/ 3004912 h 4198998"/>
              <a:gd name="connsiteX524" fmla="*/ 4398683 w 4987433"/>
              <a:gd name="connsiteY524" fmla="*/ 3005133 h 4198998"/>
              <a:gd name="connsiteX525" fmla="*/ 4398669 w 4987433"/>
              <a:gd name="connsiteY525" fmla="*/ 3005126 h 4198998"/>
              <a:gd name="connsiteX526" fmla="*/ 4463356 w 4987433"/>
              <a:gd name="connsiteY526" fmla="*/ 2954905 h 4198998"/>
              <a:gd name="connsiteX527" fmla="*/ 4459678 w 4987433"/>
              <a:gd name="connsiteY527" fmla="*/ 2956162 h 4198998"/>
              <a:gd name="connsiteX528" fmla="*/ 4463437 w 4987433"/>
              <a:gd name="connsiteY528" fmla="*/ 2955060 h 4198998"/>
              <a:gd name="connsiteX529" fmla="*/ 3007743 w 4987433"/>
              <a:gd name="connsiteY529" fmla="*/ 2954066 h 4198998"/>
              <a:gd name="connsiteX530" fmla="*/ 3001663 w 4987433"/>
              <a:gd name="connsiteY530" fmla="*/ 2954883 h 4198998"/>
              <a:gd name="connsiteX531" fmla="*/ 3002110 w 4987433"/>
              <a:gd name="connsiteY531" fmla="*/ 2954752 h 4198998"/>
              <a:gd name="connsiteX532" fmla="*/ 2999411 w 4987433"/>
              <a:gd name="connsiteY532" fmla="*/ 2954461 h 4198998"/>
              <a:gd name="connsiteX533" fmla="*/ 2974684 w 4987433"/>
              <a:gd name="connsiteY533" fmla="*/ 2961703 h 4198998"/>
              <a:gd name="connsiteX534" fmla="*/ 2967652 w 4987433"/>
              <a:gd name="connsiteY534" fmla="*/ 2964243 h 4198998"/>
              <a:gd name="connsiteX535" fmla="*/ 2944696 w 4987433"/>
              <a:gd name="connsiteY535" fmla="*/ 2985436 h 4198998"/>
              <a:gd name="connsiteX536" fmla="*/ 2943670 w 4987433"/>
              <a:gd name="connsiteY536" fmla="*/ 2985254 h 4198998"/>
              <a:gd name="connsiteX537" fmla="*/ 2944132 w 4987433"/>
              <a:gd name="connsiteY537" fmla="*/ 2985818 h 4198998"/>
              <a:gd name="connsiteX538" fmla="*/ 2957913 w 4987433"/>
              <a:gd name="connsiteY538" fmla="*/ 2983279 h 4198998"/>
              <a:gd name="connsiteX539" fmla="*/ 2972520 w 4987433"/>
              <a:gd name="connsiteY539" fmla="*/ 2981504 h 4198998"/>
              <a:gd name="connsiteX540" fmla="*/ 2974570 w 4987433"/>
              <a:gd name="connsiteY540" fmla="*/ 2981867 h 4198998"/>
              <a:gd name="connsiteX541" fmla="*/ 2976679 w 4987433"/>
              <a:gd name="connsiteY541" fmla="*/ 2980769 h 4198998"/>
              <a:gd name="connsiteX542" fmla="*/ 3022569 w 4987433"/>
              <a:gd name="connsiteY542" fmla="*/ 2961541 h 4198998"/>
              <a:gd name="connsiteX543" fmla="*/ 3012437 w 4987433"/>
              <a:gd name="connsiteY543" fmla="*/ 2958479 h 4198998"/>
              <a:gd name="connsiteX544" fmla="*/ 3013455 w 4987433"/>
              <a:gd name="connsiteY544" fmla="*/ 2956975 h 4198998"/>
              <a:gd name="connsiteX545" fmla="*/ 3011404 w 4987433"/>
              <a:gd name="connsiteY545" fmla="*/ 2956612 h 4198998"/>
              <a:gd name="connsiteX546" fmla="*/ 3007303 w 4987433"/>
              <a:gd name="connsiteY546" fmla="*/ 2955883 h 4198998"/>
              <a:gd name="connsiteX547" fmla="*/ 3007743 w 4987433"/>
              <a:gd name="connsiteY547" fmla="*/ 2954066 h 4198998"/>
              <a:gd name="connsiteX548" fmla="*/ 4487811 w 4987433"/>
              <a:gd name="connsiteY548" fmla="*/ 2946549 h 4198998"/>
              <a:gd name="connsiteX549" fmla="*/ 4479431 w 4987433"/>
              <a:gd name="connsiteY549" fmla="*/ 2949413 h 4198998"/>
              <a:gd name="connsiteX550" fmla="*/ 4487733 w 4987433"/>
              <a:gd name="connsiteY550" fmla="*/ 2946981 h 4198998"/>
              <a:gd name="connsiteX551" fmla="*/ 3086424 w 4987433"/>
              <a:gd name="connsiteY551" fmla="*/ 2933318 h 4198998"/>
              <a:gd name="connsiteX552" fmla="*/ 3086820 w 4987433"/>
              <a:gd name="connsiteY552" fmla="*/ 2933426 h 4198998"/>
              <a:gd name="connsiteX553" fmla="*/ 3073402 w 4987433"/>
              <a:gd name="connsiteY553" fmla="*/ 2935324 h 4198998"/>
              <a:gd name="connsiteX554" fmla="*/ 3059867 w 4987433"/>
              <a:gd name="connsiteY554" fmla="*/ 2937237 h 4198998"/>
              <a:gd name="connsiteX555" fmla="*/ 3052575 w 4987433"/>
              <a:gd name="connsiteY555" fmla="*/ 2938891 h 4198998"/>
              <a:gd name="connsiteX556" fmla="*/ 3015477 w 4987433"/>
              <a:gd name="connsiteY556" fmla="*/ 2949756 h 4198998"/>
              <a:gd name="connsiteX557" fmla="*/ 3026349 w 4987433"/>
              <a:gd name="connsiteY557" fmla="*/ 2947894 h 4198998"/>
              <a:gd name="connsiteX558" fmla="*/ 3028911 w 4987433"/>
              <a:gd name="connsiteY558" fmla="*/ 2948349 h 4198998"/>
              <a:gd name="connsiteX559" fmla="*/ 3031916 w 4987433"/>
              <a:gd name="connsiteY559" fmla="*/ 2946987 h 4198998"/>
              <a:gd name="connsiteX560" fmla="*/ 3051570 w 4987433"/>
              <a:gd name="connsiteY560" fmla="*/ 2946055 h 4198998"/>
              <a:gd name="connsiteX561" fmla="*/ 3062329 w 4987433"/>
              <a:gd name="connsiteY561" fmla="*/ 2946280 h 4198998"/>
              <a:gd name="connsiteX562" fmla="*/ 3062842 w 4987433"/>
              <a:gd name="connsiteY562" fmla="*/ 2946370 h 4198998"/>
              <a:gd name="connsiteX563" fmla="*/ 3079680 w 4987433"/>
              <a:gd name="connsiteY563" fmla="*/ 2945780 h 4198998"/>
              <a:gd name="connsiteX564" fmla="*/ 3082243 w 4987433"/>
              <a:gd name="connsiteY564" fmla="*/ 2946235 h 4198998"/>
              <a:gd name="connsiteX565" fmla="*/ 3085312 w 4987433"/>
              <a:gd name="connsiteY565" fmla="*/ 2945095 h 4198998"/>
              <a:gd name="connsiteX566" fmla="*/ 3089759 w 4987433"/>
              <a:gd name="connsiteY566" fmla="*/ 2944267 h 4198998"/>
              <a:gd name="connsiteX567" fmla="*/ 3095291 w 4987433"/>
              <a:gd name="connsiteY567" fmla="*/ 2940367 h 4198998"/>
              <a:gd name="connsiteX568" fmla="*/ 3097198 w 4987433"/>
              <a:gd name="connsiteY568" fmla="*/ 2936915 h 4198998"/>
              <a:gd name="connsiteX569" fmla="*/ 3095399 w 4987433"/>
              <a:gd name="connsiteY569" fmla="*/ 2935754 h 4198998"/>
              <a:gd name="connsiteX570" fmla="*/ 3086820 w 4987433"/>
              <a:gd name="connsiteY570" fmla="*/ 2933426 h 4198998"/>
              <a:gd name="connsiteX571" fmla="*/ 3086935 w 4987433"/>
              <a:gd name="connsiteY571" fmla="*/ 2933410 h 4198998"/>
              <a:gd name="connsiteX572" fmla="*/ 1201029 w 4987433"/>
              <a:gd name="connsiteY572" fmla="*/ 2929876 h 4198998"/>
              <a:gd name="connsiteX573" fmla="*/ 1193140 w 4987433"/>
              <a:gd name="connsiteY573" fmla="*/ 2941109 h 4198998"/>
              <a:gd name="connsiteX574" fmla="*/ 1169927 w 4987433"/>
              <a:gd name="connsiteY574" fmla="*/ 2948149 h 4198998"/>
              <a:gd name="connsiteX575" fmla="*/ 1160113 w 4987433"/>
              <a:gd name="connsiteY575" fmla="*/ 2944511 h 4198998"/>
              <a:gd name="connsiteX576" fmla="*/ 1201029 w 4987433"/>
              <a:gd name="connsiteY576" fmla="*/ 2929876 h 4198998"/>
              <a:gd name="connsiteX577" fmla="*/ 3240012 w 4987433"/>
              <a:gd name="connsiteY577" fmla="*/ 2898466 h 4198998"/>
              <a:gd name="connsiteX578" fmla="*/ 3182851 w 4987433"/>
              <a:gd name="connsiteY578" fmla="*/ 2915206 h 4198998"/>
              <a:gd name="connsiteX579" fmla="*/ 3186099 w 4987433"/>
              <a:gd name="connsiteY579" fmla="*/ 2915819 h 4198998"/>
              <a:gd name="connsiteX580" fmla="*/ 3197240 w 4987433"/>
              <a:gd name="connsiteY580" fmla="*/ 2915692 h 4198998"/>
              <a:gd name="connsiteX581" fmla="*/ 3199804 w 4987433"/>
              <a:gd name="connsiteY581" fmla="*/ 2916147 h 4198998"/>
              <a:gd name="connsiteX582" fmla="*/ 3202807 w 4987433"/>
              <a:gd name="connsiteY582" fmla="*/ 2914785 h 4198998"/>
              <a:gd name="connsiteX583" fmla="*/ 3223333 w 4987433"/>
              <a:gd name="connsiteY583" fmla="*/ 2908532 h 4198998"/>
              <a:gd name="connsiteX584" fmla="*/ 3222886 w 4987433"/>
              <a:gd name="connsiteY584" fmla="*/ 2908663 h 4198998"/>
              <a:gd name="connsiteX585" fmla="*/ 3234834 w 4987433"/>
              <a:gd name="connsiteY585" fmla="*/ 2902782 h 4198998"/>
              <a:gd name="connsiteX586" fmla="*/ 3243468 w 4987433"/>
              <a:gd name="connsiteY586" fmla="*/ 2898713 h 4198998"/>
              <a:gd name="connsiteX587" fmla="*/ 3656818 w 4987433"/>
              <a:gd name="connsiteY587" fmla="*/ 2859141 h 4198998"/>
              <a:gd name="connsiteX588" fmla="*/ 3653828 w 4987433"/>
              <a:gd name="connsiteY588" fmla="*/ 2860135 h 4198998"/>
              <a:gd name="connsiteX589" fmla="*/ 3610078 w 4987433"/>
              <a:gd name="connsiteY589" fmla="*/ 2874848 h 4198998"/>
              <a:gd name="connsiteX590" fmla="*/ 3578743 w 4987433"/>
              <a:gd name="connsiteY590" fmla="*/ 2884025 h 4198998"/>
              <a:gd name="connsiteX591" fmla="*/ 3575460 w 4987433"/>
              <a:gd name="connsiteY591" fmla="*/ 2894390 h 4198998"/>
              <a:gd name="connsiteX592" fmla="*/ 3583606 w 4987433"/>
              <a:gd name="connsiteY592" fmla="*/ 2897311 h 4198998"/>
              <a:gd name="connsiteX593" fmla="*/ 3613982 w 4987433"/>
              <a:gd name="connsiteY593" fmla="*/ 2888173 h 4198998"/>
              <a:gd name="connsiteX594" fmla="*/ 3636747 w 4987433"/>
              <a:gd name="connsiteY594" fmla="*/ 2881265 h 4198998"/>
              <a:gd name="connsiteX595" fmla="*/ 3676784 w 4987433"/>
              <a:gd name="connsiteY595" fmla="*/ 2869028 h 4198998"/>
              <a:gd name="connsiteX596" fmla="*/ 3676596 w 4987433"/>
              <a:gd name="connsiteY596" fmla="*/ 2868995 h 4198998"/>
              <a:gd name="connsiteX597" fmla="*/ 3667301 w 4987433"/>
              <a:gd name="connsiteY597" fmla="*/ 2867135 h 4198998"/>
              <a:gd name="connsiteX598" fmla="*/ 3658384 w 4987433"/>
              <a:gd name="connsiteY598" fmla="*/ 2863236 h 4198998"/>
              <a:gd name="connsiteX599" fmla="*/ 1225333 w 4987433"/>
              <a:gd name="connsiteY599" fmla="*/ 2855347 h 4198998"/>
              <a:gd name="connsiteX600" fmla="*/ 1220808 w 4987433"/>
              <a:gd name="connsiteY600" fmla="*/ 2859808 h 4198998"/>
              <a:gd name="connsiteX601" fmla="*/ 1217723 w 4987433"/>
              <a:gd name="connsiteY601" fmla="*/ 2857576 h 4198998"/>
              <a:gd name="connsiteX602" fmla="*/ 1132654 w 4987433"/>
              <a:gd name="connsiteY602" fmla="*/ 2850899 h 4198998"/>
              <a:gd name="connsiteX603" fmla="*/ 1117710 w 4987433"/>
              <a:gd name="connsiteY603" fmla="*/ 2859617 h 4198998"/>
              <a:gd name="connsiteX604" fmla="*/ 1116027 w 4987433"/>
              <a:gd name="connsiteY604" fmla="*/ 2855528 h 4198998"/>
              <a:gd name="connsiteX605" fmla="*/ 1132654 w 4987433"/>
              <a:gd name="connsiteY605" fmla="*/ 2850899 h 4198998"/>
              <a:gd name="connsiteX606" fmla="*/ 1294276 w 4987433"/>
              <a:gd name="connsiteY606" fmla="*/ 2839739 h 4198998"/>
              <a:gd name="connsiteX607" fmla="*/ 1302432 w 4987433"/>
              <a:gd name="connsiteY607" fmla="*/ 2841450 h 4198998"/>
              <a:gd name="connsiteX608" fmla="*/ 1287595 w 4987433"/>
              <a:gd name="connsiteY608" fmla="*/ 2845554 h 4198998"/>
              <a:gd name="connsiteX609" fmla="*/ 1294276 w 4987433"/>
              <a:gd name="connsiteY609" fmla="*/ 2839739 h 4198998"/>
              <a:gd name="connsiteX610" fmla="*/ 1252751 w 4987433"/>
              <a:gd name="connsiteY610" fmla="*/ 2829474 h 4198998"/>
              <a:gd name="connsiteX611" fmla="*/ 1215121 w 4987433"/>
              <a:gd name="connsiteY611" fmla="*/ 2848692 h 4198998"/>
              <a:gd name="connsiteX612" fmla="*/ 1252751 w 4987433"/>
              <a:gd name="connsiteY612" fmla="*/ 2829474 h 4198998"/>
              <a:gd name="connsiteX613" fmla="*/ 1378133 w 4987433"/>
              <a:gd name="connsiteY613" fmla="*/ 2816144 h 4198998"/>
              <a:gd name="connsiteX614" fmla="*/ 1380215 w 4987433"/>
              <a:gd name="connsiteY614" fmla="*/ 2823253 h 4198998"/>
              <a:gd name="connsiteX615" fmla="*/ 1376700 w 4987433"/>
              <a:gd name="connsiteY615" fmla="*/ 2824523 h 4198998"/>
              <a:gd name="connsiteX616" fmla="*/ 1372988 w 4987433"/>
              <a:gd name="connsiteY616" fmla="*/ 2825127 h 4198998"/>
              <a:gd name="connsiteX617" fmla="*/ 1378133 w 4987433"/>
              <a:gd name="connsiteY617" fmla="*/ 2816144 h 4198998"/>
              <a:gd name="connsiteX618" fmla="*/ 1742004 w 4987433"/>
              <a:gd name="connsiteY618" fmla="*/ 2777557 h 4198998"/>
              <a:gd name="connsiteX619" fmla="*/ 1742137 w 4987433"/>
              <a:gd name="connsiteY619" fmla="*/ 2777675 h 4198998"/>
              <a:gd name="connsiteX620" fmla="*/ 1741624 w 4987433"/>
              <a:gd name="connsiteY620" fmla="*/ 2777584 h 4198998"/>
              <a:gd name="connsiteX621" fmla="*/ 1213862 w 4987433"/>
              <a:gd name="connsiteY621" fmla="*/ 2754772 h 4198998"/>
              <a:gd name="connsiteX622" fmla="*/ 1216881 w 4987433"/>
              <a:gd name="connsiteY622" fmla="*/ 2756782 h 4198998"/>
              <a:gd name="connsiteX623" fmla="*/ 1214072 w 4987433"/>
              <a:gd name="connsiteY623" fmla="*/ 2758810 h 4198998"/>
              <a:gd name="connsiteX624" fmla="*/ 1198917 w 4987433"/>
              <a:gd name="connsiteY624" fmla="*/ 2763490 h 4198998"/>
              <a:gd name="connsiteX625" fmla="*/ 1197233 w 4987433"/>
              <a:gd name="connsiteY625" fmla="*/ 2759402 h 4198998"/>
              <a:gd name="connsiteX626" fmla="*/ 1213862 w 4987433"/>
              <a:gd name="connsiteY626" fmla="*/ 2754772 h 4198998"/>
              <a:gd name="connsiteX627" fmla="*/ 1271674 w 4987433"/>
              <a:gd name="connsiteY627" fmla="*/ 2738083 h 4198998"/>
              <a:gd name="connsiteX628" fmla="*/ 1232622 w 4987433"/>
              <a:gd name="connsiteY628" fmla="*/ 2754103 h 4198998"/>
              <a:gd name="connsiteX629" fmla="*/ 1229676 w 4987433"/>
              <a:gd name="connsiteY629" fmla="*/ 2754000 h 4198998"/>
              <a:gd name="connsiteX630" fmla="*/ 1226543 w 4987433"/>
              <a:gd name="connsiteY630" fmla="*/ 2754917 h 4198998"/>
              <a:gd name="connsiteX631" fmla="*/ 1219372 w 4987433"/>
              <a:gd name="connsiteY631" fmla="*/ 2755329 h 4198998"/>
              <a:gd name="connsiteX632" fmla="*/ 1225632 w 4987433"/>
              <a:gd name="connsiteY632" fmla="*/ 2751808 h 4198998"/>
              <a:gd name="connsiteX633" fmla="*/ 1271674 w 4987433"/>
              <a:gd name="connsiteY633" fmla="*/ 2738083 h 4198998"/>
              <a:gd name="connsiteX634" fmla="*/ 4484352 w 4987433"/>
              <a:gd name="connsiteY634" fmla="*/ 2735038 h 4198998"/>
              <a:gd name="connsiteX635" fmla="*/ 4483587 w 4987433"/>
              <a:gd name="connsiteY635" fmla="*/ 2735745 h 4198998"/>
              <a:gd name="connsiteX636" fmla="*/ 4483606 w 4987433"/>
              <a:gd name="connsiteY636" fmla="*/ 2735675 h 4198998"/>
              <a:gd name="connsiteX637" fmla="*/ 1314582 w 4987433"/>
              <a:gd name="connsiteY637" fmla="*/ 2725275 h 4198998"/>
              <a:gd name="connsiteX638" fmla="*/ 1289514 w 4987433"/>
              <a:gd name="connsiteY638" fmla="*/ 2732617 h 4198998"/>
              <a:gd name="connsiteX639" fmla="*/ 1369583 w 4987433"/>
              <a:gd name="connsiteY639" fmla="*/ 2723877 h 4198998"/>
              <a:gd name="connsiteX640" fmla="*/ 1372472 w 4987433"/>
              <a:gd name="connsiteY640" fmla="*/ 2725443 h 4198998"/>
              <a:gd name="connsiteX641" fmla="*/ 1361540 w 4987433"/>
              <a:gd name="connsiteY641" fmla="*/ 2729609 h 4198998"/>
              <a:gd name="connsiteX642" fmla="*/ 1369583 w 4987433"/>
              <a:gd name="connsiteY642" fmla="*/ 2723877 h 4198998"/>
              <a:gd name="connsiteX643" fmla="*/ 4630326 w 4987433"/>
              <a:gd name="connsiteY643" fmla="*/ 2687464 h 4198998"/>
              <a:gd name="connsiteX644" fmla="*/ 4629944 w 4987433"/>
              <a:gd name="connsiteY644" fmla="*/ 2687818 h 4198998"/>
              <a:gd name="connsiteX645" fmla="*/ 4630188 w 4987433"/>
              <a:gd name="connsiteY645" fmla="*/ 2687516 h 4198998"/>
              <a:gd name="connsiteX646" fmla="*/ 4628326 w 4987433"/>
              <a:gd name="connsiteY646" fmla="*/ 2683951 h 4198998"/>
              <a:gd name="connsiteX647" fmla="*/ 4631727 w 4987433"/>
              <a:gd name="connsiteY647" fmla="*/ 2685608 h 4198998"/>
              <a:gd name="connsiteX648" fmla="*/ 4630188 w 4987433"/>
              <a:gd name="connsiteY648" fmla="*/ 2687516 h 4198998"/>
              <a:gd name="connsiteX649" fmla="*/ 4614536 w 4987433"/>
              <a:gd name="connsiteY649" fmla="*/ 2693294 h 4198998"/>
              <a:gd name="connsiteX650" fmla="*/ 4606667 w 4987433"/>
              <a:gd name="connsiteY650" fmla="*/ 2694635 h 4198998"/>
              <a:gd name="connsiteX651" fmla="*/ 4603200 w 4987433"/>
              <a:gd name="connsiteY651" fmla="*/ 2692756 h 4198998"/>
              <a:gd name="connsiteX652" fmla="*/ 4604535 w 4987433"/>
              <a:gd name="connsiteY652" fmla="*/ 2690677 h 4198998"/>
              <a:gd name="connsiteX653" fmla="*/ 4620324 w 4987433"/>
              <a:gd name="connsiteY653" fmla="*/ 2684847 h 4198998"/>
              <a:gd name="connsiteX654" fmla="*/ 4628326 w 4987433"/>
              <a:gd name="connsiteY654" fmla="*/ 2683951 h 4198998"/>
              <a:gd name="connsiteX655" fmla="*/ 1382530 w 4987433"/>
              <a:gd name="connsiteY655" fmla="*/ 2641953 h 4198998"/>
              <a:gd name="connsiteX656" fmla="*/ 1382285 w 4987433"/>
              <a:gd name="connsiteY656" fmla="*/ 2642256 h 4198998"/>
              <a:gd name="connsiteX657" fmla="*/ 1382147 w 4987433"/>
              <a:gd name="connsiteY657" fmla="*/ 2642307 h 4198998"/>
              <a:gd name="connsiteX658" fmla="*/ 1405807 w 4987433"/>
              <a:gd name="connsiteY658" fmla="*/ 2635136 h 4198998"/>
              <a:gd name="connsiteX659" fmla="*/ 1409274 w 4987433"/>
              <a:gd name="connsiteY659" fmla="*/ 2637015 h 4198998"/>
              <a:gd name="connsiteX660" fmla="*/ 1407939 w 4987433"/>
              <a:gd name="connsiteY660" fmla="*/ 2639095 h 4198998"/>
              <a:gd name="connsiteX661" fmla="*/ 1392149 w 4987433"/>
              <a:gd name="connsiteY661" fmla="*/ 2644925 h 4198998"/>
              <a:gd name="connsiteX662" fmla="*/ 1384148 w 4987433"/>
              <a:gd name="connsiteY662" fmla="*/ 2645820 h 4198998"/>
              <a:gd name="connsiteX663" fmla="*/ 1380746 w 4987433"/>
              <a:gd name="connsiteY663" fmla="*/ 2644164 h 4198998"/>
              <a:gd name="connsiteX664" fmla="*/ 1382285 w 4987433"/>
              <a:gd name="connsiteY664" fmla="*/ 2642256 h 4198998"/>
              <a:gd name="connsiteX665" fmla="*/ 1397938 w 4987433"/>
              <a:gd name="connsiteY665" fmla="*/ 2636477 h 4198998"/>
              <a:gd name="connsiteX666" fmla="*/ 1405807 w 4987433"/>
              <a:gd name="connsiteY666" fmla="*/ 2635136 h 4198998"/>
              <a:gd name="connsiteX667" fmla="*/ 4650933 w 4987433"/>
              <a:gd name="connsiteY667" fmla="*/ 2600162 h 4198998"/>
              <a:gd name="connsiteX668" fmla="*/ 4642891 w 4987433"/>
              <a:gd name="connsiteY668" fmla="*/ 2605894 h 4198998"/>
              <a:gd name="connsiteX669" fmla="*/ 4640001 w 4987433"/>
              <a:gd name="connsiteY669" fmla="*/ 2604329 h 4198998"/>
              <a:gd name="connsiteX670" fmla="*/ 4650933 w 4987433"/>
              <a:gd name="connsiteY670" fmla="*/ 2600162 h 4198998"/>
              <a:gd name="connsiteX671" fmla="*/ 4708813 w 4987433"/>
              <a:gd name="connsiteY671" fmla="*/ 2594696 h 4198998"/>
              <a:gd name="connsiteX672" fmla="*/ 4722960 w 4987433"/>
              <a:gd name="connsiteY672" fmla="*/ 2597154 h 4198998"/>
              <a:gd name="connsiteX673" fmla="*/ 4697891 w 4987433"/>
              <a:gd name="connsiteY673" fmla="*/ 2604496 h 4198998"/>
              <a:gd name="connsiteX674" fmla="*/ 4708813 w 4987433"/>
              <a:gd name="connsiteY674" fmla="*/ 2594696 h 4198998"/>
              <a:gd name="connsiteX675" fmla="*/ 1528887 w 4987433"/>
              <a:gd name="connsiteY675" fmla="*/ 2594026 h 4198998"/>
              <a:gd name="connsiteX676" fmla="*/ 1528869 w 4987433"/>
              <a:gd name="connsiteY676" fmla="*/ 2594095 h 4198998"/>
              <a:gd name="connsiteX677" fmla="*/ 1528122 w 4987433"/>
              <a:gd name="connsiteY677" fmla="*/ 2594733 h 4198998"/>
              <a:gd name="connsiteX678" fmla="*/ 4793101 w 4987433"/>
              <a:gd name="connsiteY678" fmla="*/ 2574442 h 4198998"/>
              <a:gd name="connsiteX679" fmla="*/ 4786841 w 4987433"/>
              <a:gd name="connsiteY679" fmla="*/ 2577963 h 4198998"/>
              <a:gd name="connsiteX680" fmla="*/ 4740799 w 4987433"/>
              <a:gd name="connsiteY680" fmla="*/ 2591688 h 4198998"/>
              <a:gd name="connsiteX681" fmla="*/ 4779851 w 4987433"/>
              <a:gd name="connsiteY681" fmla="*/ 2575670 h 4198998"/>
              <a:gd name="connsiteX682" fmla="*/ 4782797 w 4987433"/>
              <a:gd name="connsiteY682" fmla="*/ 2575772 h 4198998"/>
              <a:gd name="connsiteX683" fmla="*/ 4785931 w 4987433"/>
              <a:gd name="connsiteY683" fmla="*/ 2574854 h 4198998"/>
              <a:gd name="connsiteX684" fmla="*/ 4793101 w 4987433"/>
              <a:gd name="connsiteY684" fmla="*/ 2574442 h 4198998"/>
              <a:gd name="connsiteX685" fmla="*/ 4813556 w 4987433"/>
              <a:gd name="connsiteY685" fmla="*/ 2566281 h 4198998"/>
              <a:gd name="connsiteX686" fmla="*/ 4815240 w 4987433"/>
              <a:gd name="connsiteY686" fmla="*/ 2570370 h 4198998"/>
              <a:gd name="connsiteX687" fmla="*/ 4798611 w 4987433"/>
              <a:gd name="connsiteY687" fmla="*/ 2574999 h 4198998"/>
              <a:gd name="connsiteX688" fmla="*/ 4795593 w 4987433"/>
              <a:gd name="connsiteY688" fmla="*/ 2572989 h 4198998"/>
              <a:gd name="connsiteX689" fmla="*/ 4798402 w 4987433"/>
              <a:gd name="connsiteY689" fmla="*/ 2570961 h 4198998"/>
              <a:gd name="connsiteX690" fmla="*/ 4813556 w 4987433"/>
              <a:gd name="connsiteY690" fmla="*/ 2566281 h 4198998"/>
              <a:gd name="connsiteX691" fmla="*/ 367770 w 4987433"/>
              <a:gd name="connsiteY691" fmla="*/ 2543743 h 4198998"/>
              <a:gd name="connsiteX692" fmla="*/ 367809 w 4987433"/>
              <a:gd name="connsiteY692" fmla="*/ 2543973 h 4198998"/>
              <a:gd name="connsiteX693" fmla="*/ 367744 w 4987433"/>
              <a:gd name="connsiteY693" fmla="*/ 2543751 h 4198998"/>
              <a:gd name="connsiteX694" fmla="*/ 309898 w 4987433"/>
              <a:gd name="connsiteY694" fmla="*/ 2538747 h 4198998"/>
              <a:gd name="connsiteX695" fmla="*/ 311003 w 4987433"/>
              <a:gd name="connsiteY695" fmla="*/ 2542523 h 4198998"/>
              <a:gd name="connsiteX696" fmla="*/ 303011 w 4987433"/>
              <a:gd name="connsiteY696" fmla="*/ 2545104 h 4198998"/>
              <a:gd name="connsiteX697" fmla="*/ 301775 w 4987433"/>
              <a:gd name="connsiteY697" fmla="*/ 2540884 h 4198998"/>
              <a:gd name="connsiteX698" fmla="*/ 309898 w 4987433"/>
              <a:gd name="connsiteY698" fmla="*/ 2538747 h 4198998"/>
              <a:gd name="connsiteX699" fmla="*/ 382305 w 4987433"/>
              <a:gd name="connsiteY699" fmla="*/ 2535386 h 4198998"/>
              <a:gd name="connsiteX700" fmla="*/ 377264 w 4987433"/>
              <a:gd name="connsiteY700" fmla="*/ 2540992 h 4198998"/>
              <a:gd name="connsiteX701" fmla="*/ 367770 w 4987433"/>
              <a:gd name="connsiteY701" fmla="*/ 2543743 h 4198998"/>
              <a:gd name="connsiteX702" fmla="*/ 367150 w 4987433"/>
              <a:gd name="connsiteY702" fmla="*/ 2540066 h 4198998"/>
              <a:gd name="connsiteX703" fmla="*/ 382305 w 4987433"/>
              <a:gd name="connsiteY703" fmla="*/ 2535386 h 4198998"/>
              <a:gd name="connsiteX704" fmla="*/ 80610 w 4987433"/>
              <a:gd name="connsiteY704" fmla="*/ 2529212 h 4198998"/>
              <a:gd name="connsiteX705" fmla="*/ 83181 w 4987433"/>
              <a:gd name="connsiteY705" fmla="*/ 2531353 h 4198998"/>
              <a:gd name="connsiteX706" fmla="*/ 81780 w 4987433"/>
              <a:gd name="connsiteY706" fmla="*/ 2533209 h 4198998"/>
              <a:gd name="connsiteX707" fmla="*/ 64771 w 4987433"/>
              <a:gd name="connsiteY707" fmla="*/ 2538191 h 4198998"/>
              <a:gd name="connsiteX708" fmla="*/ 63534 w 4987433"/>
              <a:gd name="connsiteY708" fmla="*/ 2533971 h 4198998"/>
              <a:gd name="connsiteX709" fmla="*/ 80610 w 4987433"/>
              <a:gd name="connsiteY709" fmla="*/ 2529212 h 4198998"/>
              <a:gd name="connsiteX710" fmla="*/ 3861254 w 4987433"/>
              <a:gd name="connsiteY710" fmla="*/ 2526984 h 4198998"/>
              <a:gd name="connsiteX711" fmla="*/ 3861319 w 4987433"/>
              <a:gd name="connsiteY711" fmla="*/ 2527206 h 4198998"/>
              <a:gd name="connsiteX712" fmla="*/ 3861304 w 4987433"/>
              <a:gd name="connsiteY712" fmla="*/ 2527199 h 4198998"/>
              <a:gd name="connsiteX713" fmla="*/ 626939 w 4987433"/>
              <a:gd name="connsiteY713" fmla="*/ 2525957 h 4198998"/>
              <a:gd name="connsiteX714" fmla="*/ 624643 w 4987433"/>
              <a:gd name="connsiteY714" fmla="*/ 2528076 h 4198998"/>
              <a:gd name="connsiteX715" fmla="*/ 625985 w 4987433"/>
              <a:gd name="connsiteY715" fmla="*/ 2527683 h 4198998"/>
              <a:gd name="connsiteX716" fmla="*/ 625920 w 4987433"/>
              <a:gd name="connsiteY716" fmla="*/ 2527462 h 4198998"/>
              <a:gd name="connsiteX717" fmla="*/ 626303 w 4987433"/>
              <a:gd name="connsiteY717" fmla="*/ 2527108 h 4198998"/>
              <a:gd name="connsiteX718" fmla="*/ 626939 w 4987433"/>
              <a:gd name="connsiteY718" fmla="*/ 2525957 h 4198998"/>
              <a:gd name="connsiteX719" fmla="*/ 152348 w 4987433"/>
              <a:gd name="connsiteY719" fmla="*/ 2505308 h 4198998"/>
              <a:gd name="connsiteX720" fmla="*/ 151452 w 4987433"/>
              <a:gd name="connsiteY720" fmla="*/ 2505570 h 4198998"/>
              <a:gd name="connsiteX721" fmla="*/ 151069 w 4987433"/>
              <a:gd name="connsiteY721" fmla="*/ 2505924 h 4198998"/>
              <a:gd name="connsiteX722" fmla="*/ 153055 w 4987433"/>
              <a:gd name="connsiteY722" fmla="*/ 2506065 h 4198998"/>
              <a:gd name="connsiteX723" fmla="*/ 157539 w 4987433"/>
              <a:gd name="connsiteY723" fmla="*/ 2506441 h 4198998"/>
              <a:gd name="connsiteX724" fmla="*/ 158240 w 4987433"/>
              <a:gd name="connsiteY724" fmla="*/ 2505511 h 4198998"/>
              <a:gd name="connsiteX725" fmla="*/ 154781 w 4987433"/>
              <a:gd name="connsiteY725" fmla="*/ 2505320 h 4198998"/>
              <a:gd name="connsiteX726" fmla="*/ 152348 w 4987433"/>
              <a:gd name="connsiteY726" fmla="*/ 2505308 h 4198998"/>
              <a:gd name="connsiteX727" fmla="*/ 488080 w 4987433"/>
              <a:gd name="connsiteY727" fmla="*/ 2504891 h 4198998"/>
              <a:gd name="connsiteX728" fmla="*/ 500831 w 4987433"/>
              <a:gd name="connsiteY728" fmla="*/ 2506943 h 4198998"/>
              <a:gd name="connsiteX729" fmla="*/ 500644 w 4987433"/>
              <a:gd name="connsiteY729" fmla="*/ 2507964 h 4198998"/>
              <a:gd name="connsiteX730" fmla="*/ 494132 w 4987433"/>
              <a:gd name="connsiteY730" fmla="*/ 2512281 h 4198998"/>
              <a:gd name="connsiteX731" fmla="*/ 468616 w 4987433"/>
              <a:gd name="connsiteY731" fmla="*/ 2519753 h 4198998"/>
              <a:gd name="connsiteX732" fmla="*/ 459013 w 4987433"/>
              <a:gd name="connsiteY732" fmla="*/ 2520155 h 4198998"/>
              <a:gd name="connsiteX733" fmla="*/ 468831 w 4987433"/>
              <a:gd name="connsiteY733" fmla="*/ 2510527 h 4198998"/>
              <a:gd name="connsiteX734" fmla="*/ 4639485 w 4987433"/>
              <a:gd name="connsiteY734" fmla="*/ 2504645 h 4198998"/>
              <a:gd name="connsiteX735" fmla="*/ 4634340 w 4987433"/>
              <a:gd name="connsiteY735" fmla="*/ 2513627 h 4198998"/>
              <a:gd name="connsiteX736" fmla="*/ 4632258 w 4987433"/>
              <a:gd name="connsiteY736" fmla="*/ 2506519 h 4198998"/>
              <a:gd name="connsiteX737" fmla="*/ 4635775 w 4987433"/>
              <a:gd name="connsiteY737" fmla="*/ 2505249 h 4198998"/>
              <a:gd name="connsiteX738" fmla="*/ 4724878 w 4987433"/>
              <a:gd name="connsiteY738" fmla="*/ 2484218 h 4198998"/>
              <a:gd name="connsiteX739" fmla="*/ 4710042 w 4987433"/>
              <a:gd name="connsiteY739" fmla="*/ 2488321 h 4198998"/>
              <a:gd name="connsiteX740" fmla="*/ 4724878 w 4987433"/>
              <a:gd name="connsiteY740" fmla="*/ 2484218 h 4198998"/>
              <a:gd name="connsiteX741" fmla="*/ 2484259 w 4987433"/>
              <a:gd name="connsiteY741" fmla="*/ 2483328 h 4198998"/>
              <a:gd name="connsiteX742" fmla="*/ 2479824 w 4987433"/>
              <a:gd name="connsiteY742" fmla="*/ 2485301 h 4198998"/>
              <a:gd name="connsiteX743" fmla="*/ 2464351 w 4987433"/>
              <a:gd name="connsiteY743" fmla="*/ 2490557 h 4198998"/>
              <a:gd name="connsiteX744" fmla="*/ 2446453 w 4987433"/>
              <a:gd name="connsiteY744" fmla="*/ 2497485 h 4198998"/>
              <a:gd name="connsiteX745" fmla="*/ 2428692 w 4987433"/>
              <a:gd name="connsiteY745" fmla="*/ 2504362 h 4198998"/>
              <a:gd name="connsiteX746" fmla="*/ 2435155 w 4987433"/>
              <a:gd name="connsiteY746" fmla="*/ 2503577 h 4198998"/>
              <a:gd name="connsiteX747" fmla="*/ 2437207 w 4987433"/>
              <a:gd name="connsiteY747" fmla="*/ 2503940 h 4198998"/>
              <a:gd name="connsiteX748" fmla="*/ 2439315 w 4987433"/>
              <a:gd name="connsiteY748" fmla="*/ 2502841 h 4198998"/>
              <a:gd name="connsiteX749" fmla="*/ 2485205 w 4987433"/>
              <a:gd name="connsiteY749" fmla="*/ 2483613 h 4198998"/>
              <a:gd name="connsiteX750" fmla="*/ 4797352 w 4987433"/>
              <a:gd name="connsiteY750" fmla="*/ 2481079 h 4198998"/>
              <a:gd name="connsiteX751" fmla="*/ 4759722 w 4987433"/>
              <a:gd name="connsiteY751" fmla="*/ 2500298 h 4198998"/>
              <a:gd name="connsiteX752" fmla="*/ 4797352 w 4987433"/>
              <a:gd name="connsiteY752" fmla="*/ 2481079 h 4198998"/>
              <a:gd name="connsiteX753" fmla="*/ 3925993 w 4987433"/>
              <a:gd name="connsiteY753" fmla="*/ 2476978 h 4198998"/>
              <a:gd name="connsiteX754" fmla="*/ 3922315 w 4987433"/>
              <a:gd name="connsiteY754" fmla="*/ 2478235 h 4198998"/>
              <a:gd name="connsiteX755" fmla="*/ 3926074 w 4987433"/>
              <a:gd name="connsiteY755" fmla="*/ 2477134 h 4198998"/>
              <a:gd name="connsiteX756" fmla="*/ 4894764 w 4987433"/>
              <a:gd name="connsiteY756" fmla="*/ 2470154 h 4198998"/>
              <a:gd name="connsiteX757" fmla="*/ 4896447 w 4987433"/>
              <a:gd name="connsiteY757" fmla="*/ 2474243 h 4198998"/>
              <a:gd name="connsiteX758" fmla="*/ 4879819 w 4987433"/>
              <a:gd name="connsiteY758" fmla="*/ 2478872 h 4198998"/>
              <a:gd name="connsiteX759" fmla="*/ 4894764 w 4987433"/>
              <a:gd name="connsiteY759" fmla="*/ 2470154 h 4198998"/>
              <a:gd name="connsiteX760" fmla="*/ 4791667 w 4987433"/>
              <a:gd name="connsiteY760" fmla="*/ 2469963 h 4198998"/>
              <a:gd name="connsiteX761" fmla="*/ 4794751 w 4987433"/>
              <a:gd name="connsiteY761" fmla="*/ 2472195 h 4198998"/>
              <a:gd name="connsiteX762" fmla="*/ 4787141 w 4987433"/>
              <a:gd name="connsiteY762" fmla="*/ 2474424 h 4198998"/>
              <a:gd name="connsiteX763" fmla="*/ 4791667 w 4987433"/>
              <a:gd name="connsiteY763" fmla="*/ 2469963 h 4198998"/>
              <a:gd name="connsiteX764" fmla="*/ 3950448 w 4987433"/>
              <a:gd name="connsiteY764" fmla="*/ 2468622 h 4198998"/>
              <a:gd name="connsiteX765" fmla="*/ 3942068 w 4987433"/>
              <a:gd name="connsiteY765" fmla="*/ 2471485 h 4198998"/>
              <a:gd name="connsiteX766" fmla="*/ 3950369 w 4987433"/>
              <a:gd name="connsiteY766" fmla="*/ 2469054 h 4198998"/>
              <a:gd name="connsiteX767" fmla="*/ 102662 w 4987433"/>
              <a:gd name="connsiteY767" fmla="*/ 2450168 h 4198998"/>
              <a:gd name="connsiteX768" fmla="*/ 103898 w 4987433"/>
              <a:gd name="connsiteY768" fmla="*/ 2454387 h 4198998"/>
              <a:gd name="connsiteX769" fmla="*/ 92757 w 4987433"/>
              <a:gd name="connsiteY769" fmla="*/ 2454515 h 4198998"/>
              <a:gd name="connsiteX770" fmla="*/ 102662 w 4987433"/>
              <a:gd name="connsiteY770" fmla="*/ 2450168 h 4198998"/>
              <a:gd name="connsiteX771" fmla="*/ 2562047 w 4987433"/>
              <a:gd name="connsiteY771" fmla="*/ 2449865 h 4198998"/>
              <a:gd name="connsiteX772" fmla="*/ 2561603 w 4987433"/>
              <a:gd name="connsiteY772" fmla="*/ 2450047 h 4198998"/>
              <a:gd name="connsiteX773" fmla="*/ 2544947 w 4987433"/>
              <a:gd name="connsiteY773" fmla="*/ 2457065 h 4198998"/>
              <a:gd name="connsiteX774" fmla="*/ 2540788 w 4987433"/>
              <a:gd name="connsiteY774" fmla="*/ 2457801 h 4198998"/>
              <a:gd name="connsiteX775" fmla="*/ 2537532 w 4987433"/>
              <a:gd name="connsiteY775" fmla="*/ 2459960 h 4198998"/>
              <a:gd name="connsiteX776" fmla="*/ 2518952 w 4987433"/>
              <a:gd name="connsiteY776" fmla="*/ 2468226 h 4198998"/>
              <a:gd name="connsiteX777" fmla="*/ 2524964 w 4987433"/>
              <a:gd name="connsiteY777" fmla="*/ 2468353 h 4198998"/>
              <a:gd name="connsiteX778" fmla="*/ 2525477 w 4987433"/>
              <a:gd name="connsiteY778" fmla="*/ 2468443 h 4198998"/>
              <a:gd name="connsiteX779" fmla="*/ 2542315 w 4987433"/>
              <a:gd name="connsiteY779" fmla="*/ 2467853 h 4198998"/>
              <a:gd name="connsiteX780" fmla="*/ 2544879 w 4987433"/>
              <a:gd name="connsiteY780" fmla="*/ 2468308 h 4198998"/>
              <a:gd name="connsiteX781" fmla="*/ 2547948 w 4987433"/>
              <a:gd name="connsiteY781" fmla="*/ 2467168 h 4198998"/>
              <a:gd name="connsiteX782" fmla="*/ 2575549 w 4987433"/>
              <a:gd name="connsiteY782" fmla="*/ 2453538 h 4198998"/>
              <a:gd name="connsiteX783" fmla="*/ 2566572 w 4987433"/>
              <a:gd name="connsiteY783" fmla="*/ 2451103 h 4198998"/>
              <a:gd name="connsiteX784" fmla="*/ 207366 w 4987433"/>
              <a:gd name="connsiteY784" fmla="*/ 2437590 h 4198998"/>
              <a:gd name="connsiteX785" fmla="*/ 208537 w 4987433"/>
              <a:gd name="connsiteY785" fmla="*/ 2441588 h 4198998"/>
              <a:gd name="connsiteX786" fmla="*/ 192422 w 4987433"/>
              <a:gd name="connsiteY786" fmla="*/ 2446308 h 4198998"/>
              <a:gd name="connsiteX787" fmla="*/ 189850 w 4987433"/>
              <a:gd name="connsiteY787" fmla="*/ 2444167 h 4198998"/>
              <a:gd name="connsiteX788" fmla="*/ 191250 w 4987433"/>
              <a:gd name="connsiteY788" fmla="*/ 2442309 h 4198998"/>
              <a:gd name="connsiteX789" fmla="*/ 615133 w 4987433"/>
              <a:gd name="connsiteY789" fmla="*/ 2435851 h 4198998"/>
              <a:gd name="connsiteX790" fmla="*/ 618981 w 4987433"/>
              <a:gd name="connsiteY790" fmla="*/ 2437376 h 4198998"/>
              <a:gd name="connsiteX791" fmla="*/ 616173 w 4987433"/>
              <a:gd name="connsiteY791" fmla="*/ 2439404 h 4198998"/>
              <a:gd name="connsiteX792" fmla="*/ 592960 w 4987433"/>
              <a:gd name="connsiteY792" fmla="*/ 2446444 h 4198998"/>
              <a:gd name="connsiteX793" fmla="*/ 608475 w 4987433"/>
              <a:gd name="connsiteY793" fmla="*/ 2436353 h 4198998"/>
              <a:gd name="connsiteX794" fmla="*/ 615133 w 4987433"/>
              <a:gd name="connsiteY794" fmla="*/ 2435851 h 4198998"/>
              <a:gd name="connsiteX795" fmla="*/ 2686794 w 4987433"/>
              <a:gd name="connsiteY795" fmla="*/ 2427972 h 4198998"/>
              <a:gd name="connsiteX796" fmla="*/ 2657620 w 4987433"/>
              <a:gd name="connsiteY796" fmla="*/ 2436848 h 4198998"/>
              <a:gd name="connsiteX797" fmla="*/ 2655881 w 4987433"/>
              <a:gd name="connsiteY797" fmla="*/ 2437810 h 4198998"/>
              <a:gd name="connsiteX798" fmla="*/ 2659876 w 4987433"/>
              <a:gd name="connsiteY798" fmla="*/ 2437765 h 4198998"/>
              <a:gd name="connsiteX799" fmla="*/ 2662440 w 4987433"/>
              <a:gd name="connsiteY799" fmla="*/ 2438219 h 4198998"/>
              <a:gd name="connsiteX800" fmla="*/ 2665443 w 4987433"/>
              <a:gd name="connsiteY800" fmla="*/ 2436857 h 4198998"/>
              <a:gd name="connsiteX801" fmla="*/ 2685970 w 4987433"/>
              <a:gd name="connsiteY801" fmla="*/ 2430605 h 4198998"/>
              <a:gd name="connsiteX802" fmla="*/ 2685522 w 4987433"/>
              <a:gd name="connsiteY802" fmla="*/ 2430736 h 4198998"/>
              <a:gd name="connsiteX803" fmla="*/ 2689147 w 4987433"/>
              <a:gd name="connsiteY803" fmla="*/ 2428951 h 4198998"/>
              <a:gd name="connsiteX804" fmla="*/ 416321 w 4987433"/>
              <a:gd name="connsiteY804" fmla="*/ 2425829 h 4198998"/>
              <a:gd name="connsiteX805" fmla="*/ 413449 w 4987433"/>
              <a:gd name="connsiteY805" fmla="*/ 2427635 h 4198998"/>
              <a:gd name="connsiteX806" fmla="*/ 419269 w 4987433"/>
              <a:gd name="connsiteY806" fmla="*/ 2425931 h 4198998"/>
              <a:gd name="connsiteX807" fmla="*/ 416321 w 4987433"/>
              <a:gd name="connsiteY807" fmla="*/ 2425829 h 4198998"/>
              <a:gd name="connsiteX808" fmla="*/ 455796 w 4987433"/>
              <a:gd name="connsiteY808" fmla="*/ 2417887 h 4198998"/>
              <a:gd name="connsiteX809" fmla="*/ 455226 w 4987433"/>
              <a:gd name="connsiteY809" fmla="*/ 2419259 h 4198998"/>
              <a:gd name="connsiteX810" fmla="*/ 456764 w 4987433"/>
              <a:gd name="connsiteY810" fmla="*/ 2419532 h 4198998"/>
              <a:gd name="connsiteX811" fmla="*/ 455796 w 4987433"/>
              <a:gd name="connsiteY811" fmla="*/ 2417887 h 4198998"/>
              <a:gd name="connsiteX812" fmla="*/ 2812670 w 4987433"/>
              <a:gd name="connsiteY812" fmla="*/ 2413624 h 4198998"/>
              <a:gd name="connsiteX813" fmla="*/ 2809667 w 4987433"/>
              <a:gd name="connsiteY813" fmla="*/ 2414987 h 4198998"/>
              <a:gd name="connsiteX814" fmla="*/ 2789139 w 4987433"/>
              <a:gd name="connsiteY814" fmla="*/ 2421239 h 4198998"/>
              <a:gd name="connsiteX815" fmla="*/ 2789588 w 4987433"/>
              <a:gd name="connsiteY815" fmla="*/ 2421109 h 4198998"/>
              <a:gd name="connsiteX816" fmla="*/ 2785962 w 4987433"/>
              <a:gd name="connsiteY816" fmla="*/ 2422893 h 4198998"/>
              <a:gd name="connsiteX817" fmla="*/ 2788314 w 4987433"/>
              <a:gd name="connsiteY817" fmla="*/ 2423872 h 4198998"/>
              <a:gd name="connsiteX818" fmla="*/ 2817490 w 4987433"/>
              <a:gd name="connsiteY818" fmla="*/ 2414996 h 4198998"/>
              <a:gd name="connsiteX819" fmla="*/ 2819227 w 4987433"/>
              <a:gd name="connsiteY819" fmla="*/ 2414034 h 4198998"/>
              <a:gd name="connsiteX820" fmla="*/ 2815234 w 4987433"/>
              <a:gd name="connsiteY820" fmla="*/ 2414079 h 4198998"/>
              <a:gd name="connsiteX821" fmla="*/ 307321 w 4987433"/>
              <a:gd name="connsiteY821" fmla="*/ 2408798 h 4198998"/>
              <a:gd name="connsiteX822" fmla="*/ 308361 w 4987433"/>
              <a:gd name="connsiteY822" fmla="*/ 2412352 h 4198998"/>
              <a:gd name="connsiteX823" fmla="*/ 229062 w 4987433"/>
              <a:gd name="connsiteY823" fmla="*/ 2435334 h 4198998"/>
              <a:gd name="connsiteX824" fmla="*/ 221444 w 4987433"/>
              <a:gd name="connsiteY824" fmla="*/ 2435877 h 4198998"/>
              <a:gd name="connsiteX825" fmla="*/ 228152 w 4987433"/>
              <a:gd name="connsiteY825" fmla="*/ 2432225 h 4198998"/>
              <a:gd name="connsiteX826" fmla="*/ 307321 w 4987433"/>
              <a:gd name="connsiteY826" fmla="*/ 2408798 h 4198998"/>
              <a:gd name="connsiteX827" fmla="*/ 263301 w 4987433"/>
              <a:gd name="connsiteY827" fmla="*/ 2402881 h 4198998"/>
              <a:gd name="connsiteX828" fmla="*/ 246956 w 4987433"/>
              <a:gd name="connsiteY828" fmla="*/ 2413455 h 4198998"/>
              <a:gd name="connsiteX829" fmla="*/ 238321 w 4987433"/>
              <a:gd name="connsiteY829" fmla="*/ 2415503 h 4198998"/>
              <a:gd name="connsiteX830" fmla="*/ 213830 w 4987433"/>
              <a:gd name="connsiteY830" fmla="*/ 2423155 h 4198998"/>
              <a:gd name="connsiteX831" fmla="*/ 199115 w 4987433"/>
              <a:gd name="connsiteY831" fmla="*/ 2426019 h 4198998"/>
              <a:gd name="connsiteX832" fmla="*/ 198139 w 4987433"/>
              <a:gd name="connsiteY832" fmla="*/ 2422688 h 4198998"/>
              <a:gd name="connsiteX833" fmla="*/ 752176 w 4987433"/>
              <a:gd name="connsiteY833" fmla="*/ 2395955 h 4198998"/>
              <a:gd name="connsiteX834" fmla="*/ 752028 w 4987433"/>
              <a:gd name="connsiteY834" fmla="*/ 2396226 h 4198998"/>
              <a:gd name="connsiteX835" fmla="*/ 751412 w 4987433"/>
              <a:gd name="connsiteY835" fmla="*/ 2396662 h 4198998"/>
              <a:gd name="connsiteX836" fmla="*/ 296046 w 4987433"/>
              <a:gd name="connsiteY836" fmla="*/ 2393533 h 4198998"/>
              <a:gd name="connsiteX837" fmla="*/ 270530 w 4987433"/>
              <a:gd name="connsiteY837" fmla="*/ 2401006 h 4198998"/>
              <a:gd name="connsiteX838" fmla="*/ 383949 w 4987433"/>
              <a:gd name="connsiteY838" fmla="*/ 2389975 h 4198998"/>
              <a:gd name="connsiteX839" fmla="*/ 377559 w 4987433"/>
              <a:gd name="connsiteY839" fmla="*/ 2393052 h 4198998"/>
              <a:gd name="connsiteX840" fmla="*/ 335416 w 4987433"/>
              <a:gd name="connsiteY840" fmla="*/ 2405153 h 4198998"/>
              <a:gd name="connsiteX841" fmla="*/ 328360 w 4987433"/>
              <a:gd name="connsiteY841" fmla="*/ 2402638 h 4198998"/>
              <a:gd name="connsiteX842" fmla="*/ 383949 w 4987433"/>
              <a:gd name="connsiteY842" fmla="*/ 2389975 h 4198998"/>
              <a:gd name="connsiteX843" fmla="*/ 2941427 w 4987433"/>
              <a:gd name="connsiteY843" fmla="*/ 2383182 h 4198998"/>
              <a:gd name="connsiteX844" fmla="*/ 2932794 w 4987433"/>
              <a:gd name="connsiteY844" fmla="*/ 2383992 h 4198998"/>
              <a:gd name="connsiteX845" fmla="*/ 2930231 w 4987433"/>
              <a:gd name="connsiteY845" fmla="*/ 2383537 h 4198998"/>
              <a:gd name="connsiteX846" fmla="*/ 2927162 w 4987433"/>
              <a:gd name="connsiteY846" fmla="*/ 2384677 h 4198998"/>
              <a:gd name="connsiteX847" fmla="*/ 2899561 w 4987433"/>
              <a:gd name="connsiteY847" fmla="*/ 2398307 h 4198998"/>
              <a:gd name="connsiteX848" fmla="*/ 2908536 w 4987433"/>
              <a:gd name="connsiteY848" fmla="*/ 2400742 h 4198998"/>
              <a:gd name="connsiteX849" fmla="*/ 2913062 w 4987433"/>
              <a:gd name="connsiteY849" fmla="*/ 2401979 h 4198998"/>
              <a:gd name="connsiteX850" fmla="*/ 2913506 w 4987433"/>
              <a:gd name="connsiteY850" fmla="*/ 2401798 h 4198998"/>
              <a:gd name="connsiteX851" fmla="*/ 2930162 w 4987433"/>
              <a:gd name="connsiteY851" fmla="*/ 2394780 h 4198998"/>
              <a:gd name="connsiteX852" fmla="*/ 2934322 w 4987433"/>
              <a:gd name="connsiteY852" fmla="*/ 2394044 h 4198998"/>
              <a:gd name="connsiteX853" fmla="*/ 2937578 w 4987433"/>
              <a:gd name="connsiteY853" fmla="*/ 2391885 h 4198998"/>
              <a:gd name="connsiteX854" fmla="*/ 2956158 w 4987433"/>
              <a:gd name="connsiteY854" fmla="*/ 2383617 h 4198998"/>
              <a:gd name="connsiteX855" fmla="*/ 2950144 w 4987433"/>
              <a:gd name="connsiteY855" fmla="*/ 2383492 h 4198998"/>
              <a:gd name="connsiteX856" fmla="*/ 2949632 w 4987433"/>
              <a:gd name="connsiteY856" fmla="*/ 2383401 h 4198998"/>
              <a:gd name="connsiteX857" fmla="*/ 2941427 w 4987433"/>
              <a:gd name="connsiteY857" fmla="*/ 2383182 h 4198998"/>
              <a:gd name="connsiteX858" fmla="*/ 1533042 w 4987433"/>
              <a:gd name="connsiteY858" fmla="*/ 2380359 h 4198998"/>
              <a:gd name="connsiteX859" fmla="*/ 1524740 w 4987433"/>
              <a:gd name="connsiteY859" fmla="*/ 2382790 h 4198998"/>
              <a:gd name="connsiteX860" fmla="*/ 1524662 w 4987433"/>
              <a:gd name="connsiteY860" fmla="*/ 2383223 h 4198998"/>
              <a:gd name="connsiteX861" fmla="*/ 1552795 w 4987433"/>
              <a:gd name="connsiteY861" fmla="*/ 2373610 h 4198998"/>
              <a:gd name="connsiteX862" fmla="*/ 1549035 w 4987433"/>
              <a:gd name="connsiteY862" fmla="*/ 2374711 h 4198998"/>
              <a:gd name="connsiteX863" fmla="*/ 1549117 w 4987433"/>
              <a:gd name="connsiteY863" fmla="*/ 2374866 h 4198998"/>
              <a:gd name="connsiteX864" fmla="*/ 907473 w 4987433"/>
              <a:gd name="connsiteY864" fmla="*/ 2370250 h 4198998"/>
              <a:gd name="connsiteX865" fmla="*/ 902102 w 4987433"/>
              <a:gd name="connsiteY865" fmla="*/ 2371823 h 4198998"/>
              <a:gd name="connsiteX866" fmla="*/ 883961 w 4987433"/>
              <a:gd name="connsiteY866" fmla="*/ 2377136 h 4198998"/>
              <a:gd name="connsiteX867" fmla="*/ 869527 w 4987433"/>
              <a:gd name="connsiteY867" fmla="*/ 2381144 h 4198998"/>
              <a:gd name="connsiteX868" fmla="*/ 842426 w 4987433"/>
              <a:gd name="connsiteY868" fmla="*/ 2387128 h 4198998"/>
              <a:gd name="connsiteX869" fmla="*/ 868014 w 4987433"/>
              <a:gd name="connsiteY869" fmla="*/ 2381564 h 4198998"/>
              <a:gd name="connsiteX870" fmla="*/ 869527 w 4987433"/>
              <a:gd name="connsiteY870" fmla="*/ 2381144 h 4198998"/>
              <a:gd name="connsiteX871" fmla="*/ 872557 w 4987433"/>
              <a:gd name="connsiteY871" fmla="*/ 2380475 h 4198998"/>
              <a:gd name="connsiteX872" fmla="*/ 883961 w 4987433"/>
              <a:gd name="connsiteY872" fmla="*/ 2377136 h 4198998"/>
              <a:gd name="connsiteX873" fmla="*/ 899928 w 4987433"/>
              <a:gd name="connsiteY873" fmla="*/ 2372700 h 4198998"/>
              <a:gd name="connsiteX874" fmla="*/ 907538 w 4987433"/>
              <a:gd name="connsiteY874" fmla="*/ 2370472 h 4198998"/>
              <a:gd name="connsiteX875" fmla="*/ 3046419 w 4987433"/>
              <a:gd name="connsiteY875" fmla="*/ 2347482 h 4198998"/>
              <a:gd name="connsiteX876" fmla="*/ 3039953 w 4987433"/>
              <a:gd name="connsiteY876" fmla="*/ 2348268 h 4198998"/>
              <a:gd name="connsiteX877" fmla="*/ 3037902 w 4987433"/>
              <a:gd name="connsiteY877" fmla="*/ 2347904 h 4198998"/>
              <a:gd name="connsiteX878" fmla="*/ 3035795 w 4987433"/>
              <a:gd name="connsiteY878" fmla="*/ 2349003 h 4198998"/>
              <a:gd name="connsiteX879" fmla="*/ 2989905 w 4987433"/>
              <a:gd name="connsiteY879" fmla="*/ 2368230 h 4198998"/>
              <a:gd name="connsiteX880" fmla="*/ 2990851 w 4987433"/>
              <a:gd name="connsiteY880" fmla="*/ 2368517 h 4198998"/>
              <a:gd name="connsiteX881" fmla="*/ 2995286 w 4987433"/>
              <a:gd name="connsiteY881" fmla="*/ 2366544 h 4198998"/>
              <a:gd name="connsiteX882" fmla="*/ 3010759 w 4987433"/>
              <a:gd name="connsiteY882" fmla="*/ 2361288 h 4198998"/>
              <a:gd name="connsiteX883" fmla="*/ 3028657 w 4987433"/>
              <a:gd name="connsiteY883" fmla="*/ 2354358 h 4198998"/>
              <a:gd name="connsiteX884" fmla="*/ 580792 w 4987433"/>
              <a:gd name="connsiteY884" fmla="*/ 2333531 h 4198998"/>
              <a:gd name="connsiteX885" fmla="*/ 581435 w 4987433"/>
              <a:gd name="connsiteY885" fmla="*/ 2334067 h 4198998"/>
              <a:gd name="connsiteX886" fmla="*/ 581190 w 4987433"/>
              <a:gd name="connsiteY886" fmla="*/ 2336551 h 4198998"/>
              <a:gd name="connsiteX887" fmla="*/ 584699 w 4987433"/>
              <a:gd name="connsiteY887" fmla="*/ 2333594 h 4198998"/>
              <a:gd name="connsiteX888" fmla="*/ 580792 w 4987433"/>
              <a:gd name="connsiteY888" fmla="*/ 2333531 h 4198998"/>
              <a:gd name="connsiteX889" fmla="*/ 1613791 w 4987433"/>
              <a:gd name="connsiteY889" fmla="*/ 2324638 h 4198998"/>
              <a:gd name="connsiteX890" fmla="*/ 1613805 w 4987433"/>
              <a:gd name="connsiteY890" fmla="*/ 2324645 h 4198998"/>
              <a:gd name="connsiteX891" fmla="*/ 1613854 w 4987433"/>
              <a:gd name="connsiteY891" fmla="*/ 2324859 h 4198998"/>
              <a:gd name="connsiteX892" fmla="*/ 618559 w 4987433"/>
              <a:gd name="connsiteY892" fmla="*/ 2316442 h 4198998"/>
              <a:gd name="connsiteX893" fmla="*/ 610175 w 4987433"/>
              <a:gd name="connsiteY893" fmla="*/ 2317692 h 4198998"/>
              <a:gd name="connsiteX894" fmla="*/ 607360 w 4987433"/>
              <a:gd name="connsiteY894" fmla="*/ 2318034 h 4198998"/>
              <a:gd name="connsiteX895" fmla="*/ 612553 w 4987433"/>
              <a:gd name="connsiteY895" fmla="*/ 2319166 h 4198998"/>
              <a:gd name="connsiteX896" fmla="*/ 618559 w 4987433"/>
              <a:gd name="connsiteY896" fmla="*/ 2316442 h 4198998"/>
              <a:gd name="connsiteX897" fmla="*/ 564085 w 4987433"/>
              <a:gd name="connsiteY897" fmla="*/ 2293088 h 4198998"/>
              <a:gd name="connsiteX898" fmla="*/ 533581 w 4987433"/>
              <a:gd name="connsiteY898" fmla="*/ 2301780 h 4198998"/>
              <a:gd name="connsiteX899" fmla="*/ 564085 w 4987433"/>
              <a:gd name="connsiteY899" fmla="*/ 2293088 h 4198998"/>
              <a:gd name="connsiteX900" fmla="*/ 704117 w 4987433"/>
              <a:gd name="connsiteY900" fmla="*/ 2289939 h 4198998"/>
              <a:gd name="connsiteX901" fmla="*/ 703222 w 4987433"/>
              <a:gd name="connsiteY901" fmla="*/ 2290201 h 4198998"/>
              <a:gd name="connsiteX902" fmla="*/ 702391 w 4987433"/>
              <a:gd name="connsiteY902" fmla="*/ 2290686 h 4198998"/>
              <a:gd name="connsiteX903" fmla="*/ 704117 w 4987433"/>
              <a:gd name="connsiteY903" fmla="*/ 2289939 h 4198998"/>
              <a:gd name="connsiteX904" fmla="*/ 742102 w 4987433"/>
              <a:gd name="connsiteY904" fmla="*/ 2278573 h 4198998"/>
              <a:gd name="connsiteX905" fmla="*/ 712753 w 4987433"/>
              <a:gd name="connsiteY905" fmla="*/ 2287893 h 4198998"/>
              <a:gd name="connsiteX906" fmla="*/ 718580 w 4987433"/>
              <a:gd name="connsiteY906" fmla="*/ 2287874 h 4198998"/>
              <a:gd name="connsiteX907" fmla="*/ 718898 w 4987433"/>
              <a:gd name="connsiteY907" fmla="*/ 2287299 h 4198998"/>
              <a:gd name="connsiteX908" fmla="*/ 742102 w 4987433"/>
              <a:gd name="connsiteY908" fmla="*/ 2278573 h 4198998"/>
              <a:gd name="connsiteX909" fmla="*/ 3946988 w 4987433"/>
              <a:gd name="connsiteY909" fmla="*/ 2257111 h 4198998"/>
              <a:gd name="connsiteX910" fmla="*/ 3946223 w 4987433"/>
              <a:gd name="connsiteY910" fmla="*/ 2257817 h 4198998"/>
              <a:gd name="connsiteX911" fmla="*/ 3946242 w 4987433"/>
              <a:gd name="connsiteY911" fmla="*/ 2257747 h 4198998"/>
              <a:gd name="connsiteX912" fmla="*/ 455256 w 4987433"/>
              <a:gd name="connsiteY912" fmla="*/ 2256717 h 4198998"/>
              <a:gd name="connsiteX913" fmla="*/ 456874 w 4987433"/>
              <a:gd name="connsiteY913" fmla="*/ 2260584 h 4198998"/>
              <a:gd name="connsiteX914" fmla="*/ 447133 w 4987433"/>
              <a:gd name="connsiteY914" fmla="*/ 2258855 h 4198998"/>
              <a:gd name="connsiteX915" fmla="*/ 455256 w 4987433"/>
              <a:gd name="connsiteY915" fmla="*/ 2256717 h 4198998"/>
              <a:gd name="connsiteX916" fmla="*/ 915706 w 4987433"/>
              <a:gd name="connsiteY916" fmla="*/ 2237378 h 4198998"/>
              <a:gd name="connsiteX917" fmla="*/ 905857 w 4987433"/>
              <a:gd name="connsiteY917" fmla="*/ 2240261 h 4198998"/>
              <a:gd name="connsiteX918" fmla="*/ 902291 w 4987433"/>
              <a:gd name="connsiteY918" fmla="*/ 2244681 h 4198998"/>
              <a:gd name="connsiteX919" fmla="*/ 915706 w 4987433"/>
              <a:gd name="connsiteY919" fmla="*/ 2237378 h 4198998"/>
              <a:gd name="connsiteX920" fmla="*/ 782424 w 4987433"/>
              <a:gd name="connsiteY920" fmla="*/ 2232039 h 4198998"/>
              <a:gd name="connsiteX921" fmla="*/ 782299 w 4987433"/>
              <a:gd name="connsiteY921" fmla="*/ 2232217 h 4198998"/>
              <a:gd name="connsiteX922" fmla="*/ 781660 w 4987433"/>
              <a:gd name="connsiteY922" fmla="*/ 2232746 h 4198998"/>
              <a:gd name="connsiteX923" fmla="*/ 578373 w 4987433"/>
              <a:gd name="connsiteY923" fmla="*/ 2229220 h 4198998"/>
              <a:gd name="connsiteX924" fmla="*/ 592614 w 4987433"/>
              <a:gd name="connsiteY924" fmla="*/ 2229511 h 4198998"/>
              <a:gd name="connsiteX925" fmla="*/ 564600 w 4987433"/>
              <a:gd name="connsiteY925" fmla="*/ 2236751 h 4198998"/>
              <a:gd name="connsiteX926" fmla="*/ 578373 w 4987433"/>
              <a:gd name="connsiteY926" fmla="*/ 2229220 h 4198998"/>
              <a:gd name="connsiteX927" fmla="*/ 630092 w 4987433"/>
              <a:gd name="connsiteY927" fmla="*/ 2214134 h 4198998"/>
              <a:gd name="connsiteX928" fmla="*/ 643329 w 4987433"/>
              <a:gd name="connsiteY928" fmla="*/ 2215141 h 4198998"/>
              <a:gd name="connsiteX929" fmla="*/ 615884 w 4987433"/>
              <a:gd name="connsiteY929" fmla="*/ 2221008 h 4198998"/>
              <a:gd name="connsiteX930" fmla="*/ 630092 w 4987433"/>
              <a:gd name="connsiteY930" fmla="*/ 2214134 h 4198998"/>
              <a:gd name="connsiteX931" fmla="*/ 4092963 w 4987433"/>
              <a:gd name="connsiteY931" fmla="*/ 2209537 h 4198998"/>
              <a:gd name="connsiteX932" fmla="*/ 4092580 w 4987433"/>
              <a:gd name="connsiteY932" fmla="*/ 2209890 h 4198998"/>
              <a:gd name="connsiteX933" fmla="*/ 4092824 w 4987433"/>
              <a:gd name="connsiteY933" fmla="*/ 2209589 h 4198998"/>
              <a:gd name="connsiteX934" fmla="*/ 4090962 w 4987433"/>
              <a:gd name="connsiteY934" fmla="*/ 2206023 h 4198998"/>
              <a:gd name="connsiteX935" fmla="*/ 4094363 w 4987433"/>
              <a:gd name="connsiteY935" fmla="*/ 2207680 h 4198998"/>
              <a:gd name="connsiteX936" fmla="*/ 4092824 w 4987433"/>
              <a:gd name="connsiteY936" fmla="*/ 2209589 h 4198998"/>
              <a:gd name="connsiteX937" fmla="*/ 4077173 w 4987433"/>
              <a:gd name="connsiteY937" fmla="*/ 2215366 h 4198998"/>
              <a:gd name="connsiteX938" fmla="*/ 4069303 w 4987433"/>
              <a:gd name="connsiteY938" fmla="*/ 2216708 h 4198998"/>
              <a:gd name="connsiteX939" fmla="*/ 4065836 w 4987433"/>
              <a:gd name="connsiteY939" fmla="*/ 2214828 h 4198998"/>
              <a:gd name="connsiteX940" fmla="*/ 4067170 w 4987433"/>
              <a:gd name="connsiteY940" fmla="*/ 2212749 h 4198998"/>
              <a:gd name="connsiteX941" fmla="*/ 4082961 w 4987433"/>
              <a:gd name="connsiteY941" fmla="*/ 2206919 h 4198998"/>
              <a:gd name="connsiteX942" fmla="*/ 4090962 w 4987433"/>
              <a:gd name="connsiteY942" fmla="*/ 2206023 h 4198998"/>
              <a:gd name="connsiteX943" fmla="*/ 756554 w 4987433"/>
              <a:gd name="connsiteY943" fmla="*/ 2175230 h 4198998"/>
              <a:gd name="connsiteX944" fmla="*/ 745548 w 4987433"/>
              <a:gd name="connsiteY944" fmla="*/ 2177487 h 4198998"/>
              <a:gd name="connsiteX945" fmla="*/ 738834 w 4987433"/>
              <a:gd name="connsiteY945" fmla="*/ 2179454 h 4198998"/>
              <a:gd name="connsiteX946" fmla="*/ 737304 w 4987433"/>
              <a:gd name="connsiteY946" fmla="*/ 2180866 h 4198998"/>
              <a:gd name="connsiteX947" fmla="*/ 728740 w 4987433"/>
              <a:gd name="connsiteY947" fmla="*/ 2184821 h 4198998"/>
              <a:gd name="connsiteX948" fmla="*/ 743066 w 4987433"/>
              <a:gd name="connsiteY948" fmla="*/ 2180627 h 4198998"/>
              <a:gd name="connsiteX949" fmla="*/ 751139 w 4987433"/>
              <a:gd name="connsiteY949" fmla="*/ 2181639 h 4198998"/>
              <a:gd name="connsiteX950" fmla="*/ 751391 w 4987433"/>
              <a:gd name="connsiteY950" fmla="*/ 2180841 h 4198998"/>
              <a:gd name="connsiteX951" fmla="*/ 756554 w 4987433"/>
              <a:gd name="connsiteY951" fmla="*/ 2175230 h 4198998"/>
              <a:gd name="connsiteX952" fmla="*/ 1098598 w 4987433"/>
              <a:gd name="connsiteY952" fmla="*/ 2154878 h 4198998"/>
              <a:gd name="connsiteX953" fmla="*/ 1096872 w 4987433"/>
              <a:gd name="connsiteY953" fmla="*/ 2155623 h 4198998"/>
              <a:gd name="connsiteX954" fmla="*/ 1100070 w 4987433"/>
              <a:gd name="connsiteY954" fmla="*/ 2154927 h 4198998"/>
              <a:gd name="connsiteX955" fmla="*/ 1098598 w 4987433"/>
              <a:gd name="connsiteY955" fmla="*/ 2154878 h 4198998"/>
              <a:gd name="connsiteX956" fmla="*/ 894524 w 4987433"/>
              <a:gd name="connsiteY956" fmla="*/ 2141816 h 4198998"/>
              <a:gd name="connsiteX957" fmla="*/ 894206 w 4987433"/>
              <a:gd name="connsiteY957" fmla="*/ 2142392 h 4198998"/>
              <a:gd name="connsiteX958" fmla="*/ 895549 w 4987433"/>
              <a:gd name="connsiteY958" fmla="*/ 2141998 h 4198998"/>
              <a:gd name="connsiteX959" fmla="*/ 4113569 w 4987433"/>
              <a:gd name="connsiteY959" fmla="*/ 2122235 h 4198998"/>
              <a:gd name="connsiteX960" fmla="*/ 4105526 w 4987433"/>
              <a:gd name="connsiteY960" fmla="*/ 2127966 h 4198998"/>
              <a:gd name="connsiteX961" fmla="*/ 4102638 w 4987433"/>
              <a:gd name="connsiteY961" fmla="*/ 2126401 h 4198998"/>
              <a:gd name="connsiteX962" fmla="*/ 4113569 w 4987433"/>
              <a:gd name="connsiteY962" fmla="*/ 2122235 h 4198998"/>
              <a:gd name="connsiteX963" fmla="*/ 4171449 w 4987433"/>
              <a:gd name="connsiteY963" fmla="*/ 2116769 h 4198998"/>
              <a:gd name="connsiteX964" fmla="*/ 4185596 w 4987433"/>
              <a:gd name="connsiteY964" fmla="*/ 2119227 h 4198998"/>
              <a:gd name="connsiteX965" fmla="*/ 4160527 w 4987433"/>
              <a:gd name="connsiteY965" fmla="*/ 2126569 h 4198998"/>
              <a:gd name="connsiteX966" fmla="*/ 4171449 w 4987433"/>
              <a:gd name="connsiteY966" fmla="*/ 2116769 h 4198998"/>
              <a:gd name="connsiteX967" fmla="*/ 4255737 w 4987433"/>
              <a:gd name="connsiteY967" fmla="*/ 2096515 h 4198998"/>
              <a:gd name="connsiteX968" fmla="*/ 4249477 w 4987433"/>
              <a:gd name="connsiteY968" fmla="*/ 2100036 h 4198998"/>
              <a:gd name="connsiteX969" fmla="*/ 4203434 w 4987433"/>
              <a:gd name="connsiteY969" fmla="*/ 2113761 h 4198998"/>
              <a:gd name="connsiteX970" fmla="*/ 4242486 w 4987433"/>
              <a:gd name="connsiteY970" fmla="*/ 2097742 h 4198998"/>
              <a:gd name="connsiteX971" fmla="*/ 4245433 w 4987433"/>
              <a:gd name="connsiteY971" fmla="*/ 2097844 h 4198998"/>
              <a:gd name="connsiteX972" fmla="*/ 4248566 w 4987433"/>
              <a:gd name="connsiteY972" fmla="*/ 2096927 h 4198998"/>
              <a:gd name="connsiteX973" fmla="*/ 4255737 w 4987433"/>
              <a:gd name="connsiteY973" fmla="*/ 2096515 h 4198998"/>
              <a:gd name="connsiteX974" fmla="*/ 690876 w 4987433"/>
              <a:gd name="connsiteY974" fmla="*/ 2092248 h 4198998"/>
              <a:gd name="connsiteX975" fmla="*/ 691435 w 4987433"/>
              <a:gd name="connsiteY975" fmla="*/ 2092293 h 4198998"/>
              <a:gd name="connsiteX976" fmla="*/ 690475 w 4987433"/>
              <a:gd name="connsiteY976" fmla="*/ 2092333 h 4198998"/>
              <a:gd name="connsiteX977" fmla="*/ 4276191 w 4987433"/>
              <a:gd name="connsiteY977" fmla="*/ 2088354 h 4198998"/>
              <a:gd name="connsiteX978" fmla="*/ 4277875 w 4987433"/>
              <a:gd name="connsiteY978" fmla="*/ 2092442 h 4198998"/>
              <a:gd name="connsiteX979" fmla="*/ 4261248 w 4987433"/>
              <a:gd name="connsiteY979" fmla="*/ 2097071 h 4198998"/>
              <a:gd name="connsiteX980" fmla="*/ 4258229 w 4987433"/>
              <a:gd name="connsiteY980" fmla="*/ 2095062 h 4198998"/>
              <a:gd name="connsiteX981" fmla="*/ 4261038 w 4987433"/>
              <a:gd name="connsiteY981" fmla="*/ 2093034 h 4198998"/>
              <a:gd name="connsiteX982" fmla="*/ 4276191 w 4987433"/>
              <a:gd name="connsiteY982" fmla="*/ 2088354 h 4198998"/>
              <a:gd name="connsiteX983" fmla="*/ 668268 w 4987433"/>
              <a:gd name="connsiteY983" fmla="*/ 2081233 h 4198998"/>
              <a:gd name="connsiteX984" fmla="*/ 653045 w 4987433"/>
              <a:gd name="connsiteY984" fmla="*/ 2098956 h 4198998"/>
              <a:gd name="connsiteX985" fmla="*/ 566135 w 4987433"/>
              <a:gd name="connsiteY985" fmla="*/ 2124166 h 4198998"/>
              <a:gd name="connsiteX986" fmla="*/ 535997 w 4987433"/>
              <a:gd name="connsiteY986" fmla="*/ 2129134 h 4198998"/>
              <a:gd name="connsiteX987" fmla="*/ 533078 w 4987433"/>
              <a:gd name="connsiteY987" fmla="*/ 2120825 h 4198998"/>
              <a:gd name="connsiteX988" fmla="*/ 544125 w 4987433"/>
              <a:gd name="connsiteY988" fmla="*/ 2113732 h 4198998"/>
              <a:gd name="connsiteX989" fmla="*/ 557229 w 4987433"/>
              <a:gd name="connsiteY989" fmla="*/ 2108688 h 4198998"/>
              <a:gd name="connsiteX990" fmla="*/ 632434 w 4987433"/>
              <a:gd name="connsiteY990" fmla="*/ 2086664 h 4198998"/>
              <a:gd name="connsiteX991" fmla="*/ 648362 w 4987433"/>
              <a:gd name="connsiteY991" fmla="*/ 2082965 h 4198998"/>
              <a:gd name="connsiteX992" fmla="*/ 667821 w 4987433"/>
              <a:gd name="connsiteY992" fmla="*/ 2081365 h 4198998"/>
              <a:gd name="connsiteX993" fmla="*/ 3732973 w 4987433"/>
              <a:gd name="connsiteY993" fmla="*/ 2074168 h 4198998"/>
              <a:gd name="connsiteX994" fmla="*/ 3733486 w 4987433"/>
              <a:gd name="connsiteY994" fmla="*/ 2074260 h 4198998"/>
              <a:gd name="connsiteX995" fmla="*/ 3733107 w 4987433"/>
              <a:gd name="connsiteY995" fmla="*/ 2074287 h 4198998"/>
              <a:gd name="connsiteX996" fmla="*/ 794195 w 4987433"/>
              <a:gd name="connsiteY996" fmla="*/ 2046525 h 4198998"/>
              <a:gd name="connsiteX997" fmla="*/ 796333 w 4987433"/>
              <a:gd name="connsiteY997" fmla="*/ 2052168 h 4198998"/>
              <a:gd name="connsiteX998" fmla="*/ 790154 w 4987433"/>
              <a:gd name="connsiteY998" fmla="*/ 2059283 h 4198998"/>
              <a:gd name="connsiteX999" fmla="*/ 789707 w 4987433"/>
              <a:gd name="connsiteY999" fmla="*/ 2059414 h 4198998"/>
              <a:gd name="connsiteX1000" fmla="*/ 779109 w 4987433"/>
              <a:gd name="connsiteY1000" fmla="*/ 2066377 h 4198998"/>
              <a:gd name="connsiteX1001" fmla="*/ 773932 w 4987433"/>
              <a:gd name="connsiteY1001" fmla="*/ 2068616 h 4198998"/>
              <a:gd name="connsiteX1002" fmla="*/ 733008 w 4987433"/>
              <a:gd name="connsiteY1002" fmla="*/ 2083224 h 4198998"/>
              <a:gd name="connsiteX1003" fmla="*/ 690876 w 4987433"/>
              <a:gd name="connsiteY1003" fmla="*/ 2092248 h 4198998"/>
              <a:gd name="connsiteX1004" fmla="*/ 680482 w 4987433"/>
              <a:gd name="connsiteY1004" fmla="*/ 2091402 h 4198998"/>
              <a:gd name="connsiteX1005" fmla="*/ 694232 w 4987433"/>
              <a:gd name="connsiteY1005" fmla="*/ 2073630 h 4198998"/>
              <a:gd name="connsiteX1006" fmla="*/ 794195 w 4987433"/>
              <a:gd name="connsiteY1006" fmla="*/ 2046525 h 4198998"/>
              <a:gd name="connsiteX1007" fmla="*/ 4102121 w 4987433"/>
              <a:gd name="connsiteY1007" fmla="*/ 2026717 h 4198998"/>
              <a:gd name="connsiteX1008" fmla="*/ 4096975 w 4987433"/>
              <a:gd name="connsiteY1008" fmla="*/ 2035700 h 4198998"/>
              <a:gd name="connsiteX1009" fmla="*/ 4094894 w 4987433"/>
              <a:gd name="connsiteY1009" fmla="*/ 2028592 h 4198998"/>
              <a:gd name="connsiteX1010" fmla="*/ 4098411 w 4987433"/>
              <a:gd name="connsiteY1010" fmla="*/ 2027322 h 4198998"/>
              <a:gd name="connsiteX1011" fmla="*/ 4187514 w 4987433"/>
              <a:gd name="connsiteY1011" fmla="*/ 2006290 h 4198998"/>
              <a:gd name="connsiteX1012" fmla="*/ 4172677 w 4987433"/>
              <a:gd name="connsiteY1012" fmla="*/ 2010394 h 4198998"/>
              <a:gd name="connsiteX1013" fmla="*/ 4187514 w 4987433"/>
              <a:gd name="connsiteY1013" fmla="*/ 2006290 h 4198998"/>
              <a:gd name="connsiteX1014" fmla="*/ 4259987 w 4987433"/>
              <a:gd name="connsiteY1014" fmla="*/ 2003152 h 4198998"/>
              <a:gd name="connsiteX1015" fmla="*/ 4222358 w 4987433"/>
              <a:gd name="connsiteY1015" fmla="*/ 2022370 h 4198998"/>
              <a:gd name="connsiteX1016" fmla="*/ 4259987 w 4987433"/>
              <a:gd name="connsiteY1016" fmla="*/ 2003152 h 4198998"/>
              <a:gd name="connsiteX1017" fmla="*/ 4357400 w 4987433"/>
              <a:gd name="connsiteY1017" fmla="*/ 1992227 h 4198998"/>
              <a:gd name="connsiteX1018" fmla="*/ 4359083 w 4987433"/>
              <a:gd name="connsiteY1018" fmla="*/ 1996316 h 4198998"/>
              <a:gd name="connsiteX1019" fmla="*/ 4342454 w 4987433"/>
              <a:gd name="connsiteY1019" fmla="*/ 2000945 h 4198998"/>
              <a:gd name="connsiteX1020" fmla="*/ 4357400 w 4987433"/>
              <a:gd name="connsiteY1020" fmla="*/ 1992227 h 4198998"/>
              <a:gd name="connsiteX1021" fmla="*/ 4254303 w 4987433"/>
              <a:gd name="connsiteY1021" fmla="*/ 1992035 h 4198998"/>
              <a:gd name="connsiteX1022" fmla="*/ 4257387 w 4987433"/>
              <a:gd name="connsiteY1022" fmla="*/ 1994268 h 4198998"/>
              <a:gd name="connsiteX1023" fmla="*/ 4249776 w 4987433"/>
              <a:gd name="connsiteY1023" fmla="*/ 1996496 h 4198998"/>
              <a:gd name="connsiteX1024" fmla="*/ 4254303 w 4987433"/>
              <a:gd name="connsiteY1024" fmla="*/ 1992035 h 4198998"/>
              <a:gd name="connsiteX1025" fmla="*/ 1294295 w 4987433"/>
              <a:gd name="connsiteY1025" fmla="*/ 1945159 h 4198998"/>
              <a:gd name="connsiteX1026" fmla="*/ 1249098 w 4987433"/>
              <a:gd name="connsiteY1026" fmla="*/ 1961770 h 4198998"/>
              <a:gd name="connsiteX1027" fmla="*/ 1241171 w 4987433"/>
              <a:gd name="connsiteY1027" fmla="*/ 1964576 h 4198998"/>
              <a:gd name="connsiteX1028" fmla="*/ 1243490 w 4987433"/>
              <a:gd name="connsiteY1028" fmla="*/ 1967514 h 4198998"/>
              <a:gd name="connsiteX1029" fmla="*/ 1240241 w 4987433"/>
              <a:gd name="connsiteY1029" fmla="*/ 1971358 h 4198998"/>
              <a:gd name="connsiteX1030" fmla="*/ 1270625 w 4987433"/>
              <a:gd name="connsiteY1030" fmla="*/ 1963907 h 4198998"/>
              <a:gd name="connsiteX1031" fmla="*/ 1279497 w 4987433"/>
              <a:gd name="connsiteY1031" fmla="*/ 1962085 h 4198998"/>
              <a:gd name="connsiteX1032" fmla="*/ 1289116 w 4987433"/>
              <a:gd name="connsiteY1032" fmla="*/ 1960662 h 4198998"/>
              <a:gd name="connsiteX1033" fmla="*/ 1297379 w 4987433"/>
              <a:gd name="connsiteY1033" fmla="*/ 1958412 h 4198998"/>
              <a:gd name="connsiteX1034" fmla="*/ 1297501 w 4987433"/>
              <a:gd name="connsiteY1034" fmla="*/ 1958387 h 4198998"/>
              <a:gd name="connsiteX1035" fmla="*/ 1324227 w 4987433"/>
              <a:gd name="connsiteY1035" fmla="*/ 1951102 h 4198998"/>
              <a:gd name="connsiteX1036" fmla="*/ 1297379 w 4987433"/>
              <a:gd name="connsiteY1036" fmla="*/ 1958412 h 4198998"/>
              <a:gd name="connsiteX1037" fmla="*/ 1279497 w 4987433"/>
              <a:gd name="connsiteY1037" fmla="*/ 1962085 h 4198998"/>
              <a:gd name="connsiteX1038" fmla="*/ 1277469 w 4987433"/>
              <a:gd name="connsiteY1038" fmla="*/ 1962384 h 4198998"/>
              <a:gd name="connsiteX1039" fmla="*/ 1277186 w 4987433"/>
              <a:gd name="connsiteY1039" fmla="*/ 1956438 h 4198998"/>
              <a:gd name="connsiteX1040" fmla="*/ 1286636 w 4987433"/>
              <a:gd name="connsiteY1040" fmla="*/ 1950537 h 4198998"/>
              <a:gd name="connsiteX1041" fmla="*/ 1294295 w 4987433"/>
              <a:gd name="connsiteY1041" fmla="*/ 1945159 h 4198998"/>
              <a:gd name="connsiteX1042" fmla="*/ 2405007 w 4987433"/>
              <a:gd name="connsiteY1042" fmla="*/ 1909008 h 4198998"/>
              <a:gd name="connsiteX1043" fmla="*/ 2400980 w 4987433"/>
              <a:gd name="connsiteY1043" fmla="*/ 1910188 h 4198998"/>
              <a:gd name="connsiteX1044" fmla="*/ 2401117 w 4987433"/>
              <a:gd name="connsiteY1044" fmla="*/ 1912317 h 4198998"/>
              <a:gd name="connsiteX1045" fmla="*/ 2403861 w 4987433"/>
              <a:gd name="connsiteY1045" fmla="*/ 1910067 h 4198998"/>
              <a:gd name="connsiteX1046" fmla="*/ 2406034 w 4987433"/>
              <a:gd name="connsiteY1046" fmla="*/ 1909190 h 4198998"/>
              <a:gd name="connsiteX1047" fmla="*/ 4305181 w 4987433"/>
              <a:gd name="connsiteY1047" fmla="*/ 1903696 h 4198998"/>
              <a:gd name="connsiteX1048" fmla="*/ 4314996 w 4987433"/>
              <a:gd name="connsiteY1048" fmla="*/ 1907333 h 4198998"/>
              <a:gd name="connsiteX1049" fmla="*/ 4274079 w 4987433"/>
              <a:gd name="connsiteY1049" fmla="*/ 1921969 h 4198998"/>
              <a:gd name="connsiteX1050" fmla="*/ 4281970 w 4987433"/>
              <a:gd name="connsiteY1050" fmla="*/ 1910735 h 4198998"/>
              <a:gd name="connsiteX1051" fmla="*/ 4305181 w 4987433"/>
              <a:gd name="connsiteY1051" fmla="*/ 1903696 h 4198998"/>
              <a:gd name="connsiteX1052" fmla="*/ 2549261 w 4987433"/>
              <a:gd name="connsiteY1052" fmla="*/ 1842802 h 4198998"/>
              <a:gd name="connsiteX1053" fmla="*/ 2546723 w 4987433"/>
              <a:gd name="connsiteY1053" fmla="*/ 1842909 h 4198998"/>
              <a:gd name="connsiteX1054" fmla="*/ 2487007 w 4987433"/>
              <a:gd name="connsiteY1054" fmla="*/ 1860396 h 4198998"/>
              <a:gd name="connsiteX1055" fmla="*/ 2479976 w 4987433"/>
              <a:gd name="connsiteY1055" fmla="*/ 1862938 h 4198998"/>
              <a:gd name="connsiteX1056" fmla="*/ 2457020 w 4987433"/>
              <a:gd name="connsiteY1056" fmla="*/ 1884130 h 4198998"/>
              <a:gd name="connsiteX1057" fmla="*/ 2455994 w 4987433"/>
              <a:gd name="connsiteY1057" fmla="*/ 1883948 h 4198998"/>
              <a:gd name="connsiteX1058" fmla="*/ 2442293 w 4987433"/>
              <a:gd name="connsiteY1058" fmla="*/ 1898570 h 4198998"/>
              <a:gd name="connsiteX1059" fmla="*/ 2436285 w 4987433"/>
              <a:gd name="connsiteY1059" fmla="*/ 1901295 h 4198998"/>
              <a:gd name="connsiteX1060" fmla="*/ 2436098 w 4987433"/>
              <a:gd name="connsiteY1060" fmla="*/ 1902314 h 4198998"/>
              <a:gd name="connsiteX1061" fmla="*/ 2430676 w 4987433"/>
              <a:gd name="connsiteY1061" fmla="*/ 1907037 h 4198998"/>
              <a:gd name="connsiteX1062" fmla="*/ 2437400 w 4987433"/>
              <a:gd name="connsiteY1062" fmla="*/ 1906757 h 4198998"/>
              <a:gd name="connsiteX1063" fmla="*/ 2438173 w 4987433"/>
              <a:gd name="connsiteY1063" fmla="*/ 1907736 h 4198998"/>
              <a:gd name="connsiteX1064" fmla="*/ 2440711 w 4987433"/>
              <a:gd name="connsiteY1064" fmla="*/ 1907630 h 4198998"/>
              <a:gd name="connsiteX1065" fmla="*/ 2500425 w 4987433"/>
              <a:gd name="connsiteY1065" fmla="*/ 1890142 h 4198998"/>
              <a:gd name="connsiteX1066" fmla="*/ 2507457 w 4987433"/>
              <a:gd name="connsiteY1066" fmla="*/ 1887600 h 4198998"/>
              <a:gd name="connsiteX1067" fmla="*/ 2530413 w 4987433"/>
              <a:gd name="connsiteY1067" fmla="*/ 1866408 h 4198998"/>
              <a:gd name="connsiteX1068" fmla="*/ 2531440 w 4987433"/>
              <a:gd name="connsiteY1068" fmla="*/ 1866590 h 4198998"/>
              <a:gd name="connsiteX1069" fmla="*/ 2545141 w 4987433"/>
              <a:gd name="connsiteY1069" fmla="*/ 1851968 h 4198998"/>
              <a:gd name="connsiteX1070" fmla="*/ 2551148 w 4987433"/>
              <a:gd name="connsiteY1070" fmla="*/ 1849243 h 4198998"/>
              <a:gd name="connsiteX1071" fmla="*/ 2551335 w 4987433"/>
              <a:gd name="connsiteY1071" fmla="*/ 1848224 h 4198998"/>
              <a:gd name="connsiteX1072" fmla="*/ 2556756 w 4987433"/>
              <a:gd name="connsiteY1072" fmla="*/ 1843502 h 4198998"/>
              <a:gd name="connsiteX1073" fmla="*/ 2550034 w 4987433"/>
              <a:gd name="connsiteY1073" fmla="*/ 1843781 h 4198998"/>
              <a:gd name="connsiteX1074" fmla="*/ 2549261 w 4987433"/>
              <a:gd name="connsiteY1074" fmla="*/ 1842802 h 4198998"/>
              <a:gd name="connsiteX1075" fmla="*/ 2587603 w 4987433"/>
              <a:gd name="connsiteY1075" fmla="*/ 1837843 h 4198998"/>
              <a:gd name="connsiteX1076" fmla="*/ 2586317 w 4987433"/>
              <a:gd name="connsiteY1076" fmla="*/ 1838221 h 4198998"/>
              <a:gd name="connsiteX1077" fmla="*/ 2583572 w 4987433"/>
              <a:gd name="connsiteY1077" fmla="*/ 1840471 h 4198998"/>
              <a:gd name="connsiteX1078" fmla="*/ 2581399 w 4987433"/>
              <a:gd name="connsiteY1078" fmla="*/ 1841348 h 4198998"/>
              <a:gd name="connsiteX1079" fmla="*/ 2582426 w 4987433"/>
              <a:gd name="connsiteY1079" fmla="*/ 1841531 h 4198998"/>
              <a:gd name="connsiteX1080" fmla="*/ 2586454 w 4987433"/>
              <a:gd name="connsiteY1080" fmla="*/ 1840350 h 4198998"/>
              <a:gd name="connsiteX1081" fmla="*/ 2587603 w 4987433"/>
              <a:gd name="connsiteY1081" fmla="*/ 1837843 h 4198998"/>
              <a:gd name="connsiteX1082" fmla="*/ 713352 w 4987433"/>
              <a:gd name="connsiteY1082" fmla="*/ 1828569 h 4198998"/>
              <a:gd name="connsiteX1083" fmla="*/ 705463 w 4987433"/>
              <a:gd name="connsiteY1083" fmla="*/ 1839802 h 4198998"/>
              <a:gd name="connsiteX1084" fmla="*/ 682251 w 4987433"/>
              <a:gd name="connsiteY1084" fmla="*/ 1846842 h 4198998"/>
              <a:gd name="connsiteX1085" fmla="*/ 672436 w 4987433"/>
              <a:gd name="connsiteY1085" fmla="*/ 1843205 h 4198998"/>
              <a:gd name="connsiteX1086" fmla="*/ 713352 w 4987433"/>
              <a:gd name="connsiteY1086" fmla="*/ 1828569 h 4198998"/>
              <a:gd name="connsiteX1087" fmla="*/ 3747192 w 4987433"/>
              <a:gd name="connsiteY1087" fmla="*/ 1779179 h 4198998"/>
              <a:gd name="connsiteX1088" fmla="*/ 3716810 w 4987433"/>
              <a:gd name="connsiteY1088" fmla="*/ 1786632 h 4198998"/>
              <a:gd name="connsiteX1089" fmla="*/ 3707938 w 4987433"/>
              <a:gd name="connsiteY1089" fmla="*/ 1788454 h 4198998"/>
              <a:gd name="connsiteX1090" fmla="*/ 3698319 w 4987433"/>
              <a:gd name="connsiteY1090" fmla="*/ 1789876 h 4198998"/>
              <a:gd name="connsiteX1091" fmla="*/ 3690058 w 4987433"/>
              <a:gd name="connsiteY1091" fmla="*/ 1792125 h 4198998"/>
              <a:gd name="connsiteX1092" fmla="*/ 3689931 w 4987433"/>
              <a:gd name="connsiteY1092" fmla="*/ 1792151 h 4198998"/>
              <a:gd name="connsiteX1093" fmla="*/ 3663207 w 4987433"/>
              <a:gd name="connsiteY1093" fmla="*/ 1799436 h 4198998"/>
              <a:gd name="connsiteX1094" fmla="*/ 3690058 w 4987433"/>
              <a:gd name="connsiteY1094" fmla="*/ 1792125 h 4198998"/>
              <a:gd name="connsiteX1095" fmla="*/ 3707938 w 4987433"/>
              <a:gd name="connsiteY1095" fmla="*/ 1788454 h 4198998"/>
              <a:gd name="connsiteX1096" fmla="*/ 3709964 w 4987433"/>
              <a:gd name="connsiteY1096" fmla="*/ 1788154 h 4198998"/>
              <a:gd name="connsiteX1097" fmla="*/ 3710248 w 4987433"/>
              <a:gd name="connsiteY1097" fmla="*/ 1794099 h 4198998"/>
              <a:gd name="connsiteX1098" fmla="*/ 3700798 w 4987433"/>
              <a:gd name="connsiteY1098" fmla="*/ 1800002 h 4198998"/>
              <a:gd name="connsiteX1099" fmla="*/ 3693138 w 4987433"/>
              <a:gd name="connsiteY1099" fmla="*/ 1805380 h 4198998"/>
              <a:gd name="connsiteX1100" fmla="*/ 3738334 w 4987433"/>
              <a:gd name="connsiteY1100" fmla="*/ 1788767 h 4198998"/>
              <a:gd name="connsiteX1101" fmla="*/ 3746263 w 4987433"/>
              <a:gd name="connsiteY1101" fmla="*/ 1785963 h 4198998"/>
              <a:gd name="connsiteX1102" fmla="*/ 3743943 w 4987433"/>
              <a:gd name="connsiteY1102" fmla="*/ 1783024 h 4198998"/>
              <a:gd name="connsiteX1103" fmla="*/ 3747192 w 4987433"/>
              <a:gd name="connsiteY1103" fmla="*/ 1779179 h 4198998"/>
              <a:gd name="connsiteX1104" fmla="*/ 811394 w 4987433"/>
              <a:gd name="connsiteY1104" fmla="*/ 1724576 h 4198998"/>
              <a:gd name="connsiteX1105" fmla="*/ 806868 w 4987433"/>
              <a:gd name="connsiteY1105" fmla="*/ 1729036 h 4198998"/>
              <a:gd name="connsiteX1106" fmla="*/ 803785 w 4987433"/>
              <a:gd name="connsiteY1106" fmla="*/ 1726804 h 4198998"/>
              <a:gd name="connsiteX1107" fmla="*/ 718716 w 4987433"/>
              <a:gd name="connsiteY1107" fmla="*/ 1720127 h 4198998"/>
              <a:gd name="connsiteX1108" fmla="*/ 703772 w 4987433"/>
              <a:gd name="connsiteY1108" fmla="*/ 1728845 h 4198998"/>
              <a:gd name="connsiteX1109" fmla="*/ 702088 w 4987433"/>
              <a:gd name="connsiteY1109" fmla="*/ 1724756 h 4198998"/>
              <a:gd name="connsiteX1110" fmla="*/ 718716 w 4987433"/>
              <a:gd name="connsiteY1110" fmla="*/ 1720127 h 4198998"/>
              <a:gd name="connsiteX1111" fmla="*/ 880337 w 4987433"/>
              <a:gd name="connsiteY1111" fmla="*/ 1708967 h 4198998"/>
              <a:gd name="connsiteX1112" fmla="*/ 888493 w 4987433"/>
              <a:gd name="connsiteY1112" fmla="*/ 1710678 h 4198998"/>
              <a:gd name="connsiteX1113" fmla="*/ 873655 w 4987433"/>
              <a:gd name="connsiteY1113" fmla="*/ 1714782 h 4198998"/>
              <a:gd name="connsiteX1114" fmla="*/ 880337 w 4987433"/>
              <a:gd name="connsiteY1114" fmla="*/ 1708967 h 4198998"/>
              <a:gd name="connsiteX1115" fmla="*/ 838812 w 4987433"/>
              <a:gd name="connsiteY1115" fmla="*/ 1698702 h 4198998"/>
              <a:gd name="connsiteX1116" fmla="*/ 801183 w 4987433"/>
              <a:gd name="connsiteY1116" fmla="*/ 1717920 h 4198998"/>
              <a:gd name="connsiteX1117" fmla="*/ 838812 w 4987433"/>
              <a:gd name="connsiteY1117" fmla="*/ 1698702 h 4198998"/>
              <a:gd name="connsiteX1118" fmla="*/ 964195 w 4987433"/>
              <a:gd name="connsiteY1118" fmla="*/ 1685372 h 4198998"/>
              <a:gd name="connsiteX1119" fmla="*/ 966276 w 4987433"/>
              <a:gd name="connsiteY1119" fmla="*/ 1692480 h 4198998"/>
              <a:gd name="connsiteX1120" fmla="*/ 962761 w 4987433"/>
              <a:gd name="connsiteY1120" fmla="*/ 1693750 h 4198998"/>
              <a:gd name="connsiteX1121" fmla="*/ 959049 w 4987433"/>
              <a:gd name="connsiteY1121" fmla="*/ 1694355 h 4198998"/>
              <a:gd name="connsiteX1122" fmla="*/ 964195 w 4987433"/>
              <a:gd name="connsiteY1122" fmla="*/ 1685372 h 4198998"/>
              <a:gd name="connsiteX1123" fmla="*/ 1254327 w 4987433"/>
              <a:gd name="connsiteY1123" fmla="*/ 1676251 h 4198998"/>
              <a:gd name="connsiteX1124" fmla="*/ 1254460 w 4987433"/>
              <a:gd name="connsiteY1124" fmla="*/ 1676370 h 4198998"/>
              <a:gd name="connsiteX1125" fmla="*/ 1253948 w 4987433"/>
              <a:gd name="connsiteY1125" fmla="*/ 1676278 h 4198998"/>
              <a:gd name="connsiteX1126" fmla="*/ 4296556 w 4987433"/>
              <a:gd name="connsiteY1126" fmla="*/ 1658291 h 4198998"/>
              <a:gd name="connsiteX1127" fmla="*/ 4306952 w 4987433"/>
              <a:gd name="connsiteY1127" fmla="*/ 1659136 h 4198998"/>
              <a:gd name="connsiteX1128" fmla="*/ 4293201 w 4987433"/>
              <a:gd name="connsiteY1128" fmla="*/ 1676908 h 4198998"/>
              <a:gd name="connsiteX1129" fmla="*/ 4193237 w 4987433"/>
              <a:gd name="connsiteY1129" fmla="*/ 1704013 h 4198998"/>
              <a:gd name="connsiteX1130" fmla="*/ 4191099 w 4987433"/>
              <a:gd name="connsiteY1130" fmla="*/ 1698370 h 4198998"/>
              <a:gd name="connsiteX1131" fmla="*/ 4197278 w 4987433"/>
              <a:gd name="connsiteY1131" fmla="*/ 1691256 h 4198998"/>
              <a:gd name="connsiteX1132" fmla="*/ 4197726 w 4987433"/>
              <a:gd name="connsiteY1132" fmla="*/ 1691124 h 4198998"/>
              <a:gd name="connsiteX1133" fmla="*/ 4208324 w 4987433"/>
              <a:gd name="connsiteY1133" fmla="*/ 1684162 h 4198998"/>
              <a:gd name="connsiteX1134" fmla="*/ 4213500 w 4987433"/>
              <a:gd name="connsiteY1134" fmla="*/ 1681923 h 4198998"/>
              <a:gd name="connsiteX1135" fmla="*/ 4254423 w 4987433"/>
              <a:gd name="connsiteY1135" fmla="*/ 1667315 h 4198998"/>
              <a:gd name="connsiteX1136" fmla="*/ 4296957 w 4987433"/>
              <a:gd name="connsiteY1136" fmla="*/ 1658204 h 4198998"/>
              <a:gd name="connsiteX1137" fmla="*/ 4296556 w 4987433"/>
              <a:gd name="connsiteY1137" fmla="*/ 1658291 h 4198998"/>
              <a:gd name="connsiteX1138" fmla="*/ 4295998 w 4987433"/>
              <a:gd name="connsiteY1138" fmla="*/ 1658245 h 4198998"/>
              <a:gd name="connsiteX1139" fmla="*/ 799923 w 4987433"/>
              <a:gd name="connsiteY1139" fmla="*/ 1624001 h 4198998"/>
              <a:gd name="connsiteX1140" fmla="*/ 802942 w 4987433"/>
              <a:gd name="connsiteY1140" fmla="*/ 1626010 h 4198998"/>
              <a:gd name="connsiteX1141" fmla="*/ 800133 w 4987433"/>
              <a:gd name="connsiteY1141" fmla="*/ 1628038 h 4198998"/>
              <a:gd name="connsiteX1142" fmla="*/ 784979 w 4987433"/>
              <a:gd name="connsiteY1142" fmla="*/ 1632718 h 4198998"/>
              <a:gd name="connsiteX1143" fmla="*/ 783295 w 4987433"/>
              <a:gd name="connsiteY1143" fmla="*/ 1628630 h 4198998"/>
              <a:gd name="connsiteX1144" fmla="*/ 799923 w 4987433"/>
              <a:gd name="connsiteY1144" fmla="*/ 1624001 h 4198998"/>
              <a:gd name="connsiteX1145" fmla="*/ 4451436 w 4987433"/>
              <a:gd name="connsiteY1145" fmla="*/ 1621404 h 4198998"/>
              <a:gd name="connsiteX1146" fmla="*/ 4454355 w 4987433"/>
              <a:gd name="connsiteY1146" fmla="*/ 1629712 h 4198998"/>
              <a:gd name="connsiteX1147" fmla="*/ 4443307 w 4987433"/>
              <a:gd name="connsiteY1147" fmla="*/ 1636806 h 4198998"/>
              <a:gd name="connsiteX1148" fmla="*/ 4430204 w 4987433"/>
              <a:gd name="connsiteY1148" fmla="*/ 1641849 h 4198998"/>
              <a:gd name="connsiteX1149" fmla="*/ 4354998 w 4987433"/>
              <a:gd name="connsiteY1149" fmla="*/ 1663874 h 4198998"/>
              <a:gd name="connsiteX1150" fmla="*/ 4339070 w 4987433"/>
              <a:gd name="connsiteY1150" fmla="*/ 1667574 h 4198998"/>
              <a:gd name="connsiteX1151" fmla="*/ 4319611 w 4987433"/>
              <a:gd name="connsiteY1151" fmla="*/ 1669173 h 4198998"/>
              <a:gd name="connsiteX1152" fmla="*/ 4319163 w 4987433"/>
              <a:gd name="connsiteY1152" fmla="*/ 1669305 h 4198998"/>
              <a:gd name="connsiteX1153" fmla="*/ 4334388 w 4987433"/>
              <a:gd name="connsiteY1153" fmla="*/ 1651582 h 4198998"/>
              <a:gd name="connsiteX1154" fmla="*/ 4421297 w 4987433"/>
              <a:gd name="connsiteY1154" fmla="*/ 1626371 h 4198998"/>
              <a:gd name="connsiteX1155" fmla="*/ 4451436 w 4987433"/>
              <a:gd name="connsiteY1155" fmla="*/ 1621404 h 4198998"/>
              <a:gd name="connsiteX1156" fmla="*/ 4093228 w 4987433"/>
              <a:gd name="connsiteY1156" fmla="*/ 1608147 h 4198998"/>
              <a:gd name="connsiteX1157" fmla="*/ 4091884 w 4987433"/>
              <a:gd name="connsiteY1157" fmla="*/ 1608540 h 4198998"/>
              <a:gd name="connsiteX1158" fmla="*/ 4092910 w 4987433"/>
              <a:gd name="connsiteY1158" fmla="*/ 1608722 h 4198998"/>
              <a:gd name="connsiteX1159" fmla="*/ 4093228 w 4987433"/>
              <a:gd name="connsiteY1159" fmla="*/ 1608147 h 4198998"/>
              <a:gd name="connsiteX1160" fmla="*/ 857736 w 4987433"/>
              <a:gd name="connsiteY1160" fmla="*/ 1607311 h 4198998"/>
              <a:gd name="connsiteX1161" fmla="*/ 818683 w 4987433"/>
              <a:gd name="connsiteY1161" fmla="*/ 1623330 h 4198998"/>
              <a:gd name="connsiteX1162" fmla="*/ 815737 w 4987433"/>
              <a:gd name="connsiteY1162" fmla="*/ 1623228 h 4198998"/>
              <a:gd name="connsiteX1163" fmla="*/ 812603 w 4987433"/>
              <a:gd name="connsiteY1163" fmla="*/ 1624146 h 4198998"/>
              <a:gd name="connsiteX1164" fmla="*/ 805434 w 4987433"/>
              <a:gd name="connsiteY1164" fmla="*/ 1624557 h 4198998"/>
              <a:gd name="connsiteX1165" fmla="*/ 811693 w 4987433"/>
              <a:gd name="connsiteY1165" fmla="*/ 1621036 h 4198998"/>
              <a:gd name="connsiteX1166" fmla="*/ 857736 w 4987433"/>
              <a:gd name="connsiteY1166" fmla="*/ 1607311 h 4198998"/>
              <a:gd name="connsiteX1167" fmla="*/ 3890562 w 4987433"/>
              <a:gd name="connsiteY1167" fmla="*/ 1594915 h 4198998"/>
              <a:gd name="connsiteX1168" fmla="*/ 3887363 w 4987433"/>
              <a:gd name="connsiteY1168" fmla="*/ 1595611 h 4198998"/>
              <a:gd name="connsiteX1169" fmla="*/ 3888836 w 4987433"/>
              <a:gd name="connsiteY1169" fmla="*/ 1595660 h 4198998"/>
              <a:gd name="connsiteX1170" fmla="*/ 3890562 w 4987433"/>
              <a:gd name="connsiteY1170" fmla="*/ 1594915 h 4198998"/>
              <a:gd name="connsiteX1171" fmla="*/ 900644 w 4987433"/>
              <a:gd name="connsiteY1171" fmla="*/ 1594503 h 4198998"/>
              <a:gd name="connsiteX1172" fmla="*/ 875576 w 4987433"/>
              <a:gd name="connsiteY1172" fmla="*/ 1601845 h 4198998"/>
              <a:gd name="connsiteX1173" fmla="*/ 955644 w 4987433"/>
              <a:gd name="connsiteY1173" fmla="*/ 1593106 h 4198998"/>
              <a:gd name="connsiteX1174" fmla="*/ 958532 w 4987433"/>
              <a:gd name="connsiteY1174" fmla="*/ 1594671 h 4198998"/>
              <a:gd name="connsiteX1175" fmla="*/ 947602 w 4987433"/>
              <a:gd name="connsiteY1175" fmla="*/ 1598837 h 4198998"/>
              <a:gd name="connsiteX1176" fmla="*/ 955644 w 4987433"/>
              <a:gd name="connsiteY1176" fmla="*/ 1593106 h 4198998"/>
              <a:gd name="connsiteX1177" fmla="*/ 4258693 w 4987433"/>
              <a:gd name="connsiteY1177" fmla="*/ 1565717 h 4198998"/>
              <a:gd name="connsiteX1178" fmla="*/ 4244369 w 4987433"/>
              <a:gd name="connsiteY1178" fmla="*/ 1569911 h 4198998"/>
              <a:gd name="connsiteX1179" fmla="*/ 4236295 w 4987433"/>
              <a:gd name="connsiteY1179" fmla="*/ 1568900 h 4198998"/>
              <a:gd name="connsiteX1180" fmla="*/ 4236044 w 4987433"/>
              <a:gd name="connsiteY1180" fmla="*/ 1569698 h 4198998"/>
              <a:gd name="connsiteX1181" fmla="*/ 4230880 w 4987433"/>
              <a:gd name="connsiteY1181" fmla="*/ 1575308 h 4198998"/>
              <a:gd name="connsiteX1182" fmla="*/ 4241885 w 4987433"/>
              <a:gd name="connsiteY1182" fmla="*/ 1573051 h 4198998"/>
              <a:gd name="connsiteX1183" fmla="*/ 4248600 w 4987433"/>
              <a:gd name="connsiteY1183" fmla="*/ 1571085 h 4198998"/>
              <a:gd name="connsiteX1184" fmla="*/ 4250130 w 4987433"/>
              <a:gd name="connsiteY1184" fmla="*/ 1569672 h 4198998"/>
              <a:gd name="connsiteX1185" fmla="*/ 4258693 w 4987433"/>
              <a:gd name="connsiteY1185" fmla="*/ 1565717 h 4198998"/>
              <a:gd name="connsiteX1186" fmla="*/ 4371550 w 4987433"/>
              <a:gd name="connsiteY1186" fmla="*/ 1529530 h 4198998"/>
              <a:gd name="connsiteX1187" fmla="*/ 4344106 w 4987433"/>
              <a:gd name="connsiteY1187" fmla="*/ 1535397 h 4198998"/>
              <a:gd name="connsiteX1188" fmla="*/ 4371550 w 4987433"/>
              <a:gd name="connsiteY1188" fmla="*/ 1529530 h 4198998"/>
              <a:gd name="connsiteX1189" fmla="*/ 4205774 w 4987433"/>
              <a:gd name="connsiteY1189" fmla="*/ 1517792 h 4198998"/>
              <a:gd name="connsiteX1190" fmla="*/ 4205010 w 4987433"/>
              <a:gd name="connsiteY1190" fmla="*/ 1518499 h 4198998"/>
              <a:gd name="connsiteX1191" fmla="*/ 4205135 w 4987433"/>
              <a:gd name="connsiteY1191" fmla="*/ 1518321 h 4198998"/>
              <a:gd name="connsiteX1192" fmla="*/ 4422834 w 4987433"/>
              <a:gd name="connsiteY1192" fmla="*/ 1513787 h 4198998"/>
              <a:gd name="connsiteX1193" fmla="*/ 4394819 w 4987433"/>
              <a:gd name="connsiteY1193" fmla="*/ 1521027 h 4198998"/>
              <a:gd name="connsiteX1194" fmla="*/ 4422834 w 4987433"/>
              <a:gd name="connsiteY1194" fmla="*/ 1513787 h 4198998"/>
              <a:gd name="connsiteX1195" fmla="*/ 968590 w 4987433"/>
              <a:gd name="connsiteY1195" fmla="*/ 1511182 h 4198998"/>
              <a:gd name="connsiteX1196" fmla="*/ 968347 w 4987433"/>
              <a:gd name="connsiteY1196" fmla="*/ 1511484 h 4198998"/>
              <a:gd name="connsiteX1197" fmla="*/ 968208 w 4987433"/>
              <a:gd name="connsiteY1197" fmla="*/ 1511535 h 4198998"/>
              <a:gd name="connsiteX1198" fmla="*/ 4085141 w 4987433"/>
              <a:gd name="connsiteY1198" fmla="*/ 1505856 h 4198998"/>
              <a:gd name="connsiteX1199" fmla="*/ 4071728 w 4987433"/>
              <a:gd name="connsiteY1199" fmla="*/ 1513160 h 4198998"/>
              <a:gd name="connsiteX1200" fmla="*/ 4081577 w 4987433"/>
              <a:gd name="connsiteY1200" fmla="*/ 1510277 h 4198998"/>
              <a:gd name="connsiteX1201" fmla="*/ 4085141 w 4987433"/>
              <a:gd name="connsiteY1201" fmla="*/ 1505856 h 4198998"/>
              <a:gd name="connsiteX1202" fmla="*/ 991868 w 4987433"/>
              <a:gd name="connsiteY1202" fmla="*/ 1504365 h 4198998"/>
              <a:gd name="connsiteX1203" fmla="*/ 995335 w 4987433"/>
              <a:gd name="connsiteY1203" fmla="*/ 1506244 h 4198998"/>
              <a:gd name="connsiteX1204" fmla="*/ 993999 w 4987433"/>
              <a:gd name="connsiteY1204" fmla="*/ 1508323 h 4198998"/>
              <a:gd name="connsiteX1205" fmla="*/ 978209 w 4987433"/>
              <a:gd name="connsiteY1205" fmla="*/ 1514153 h 4198998"/>
              <a:gd name="connsiteX1206" fmla="*/ 970209 w 4987433"/>
              <a:gd name="connsiteY1206" fmla="*/ 1515048 h 4198998"/>
              <a:gd name="connsiteX1207" fmla="*/ 966808 w 4987433"/>
              <a:gd name="connsiteY1207" fmla="*/ 1513392 h 4198998"/>
              <a:gd name="connsiteX1208" fmla="*/ 968347 w 4987433"/>
              <a:gd name="connsiteY1208" fmla="*/ 1511484 h 4198998"/>
              <a:gd name="connsiteX1209" fmla="*/ 983998 w 4987433"/>
              <a:gd name="connsiteY1209" fmla="*/ 1505705 h 4198998"/>
              <a:gd name="connsiteX1210" fmla="*/ 991868 w 4987433"/>
              <a:gd name="connsiteY1210" fmla="*/ 1504365 h 4198998"/>
              <a:gd name="connsiteX1211" fmla="*/ 4530560 w 4987433"/>
              <a:gd name="connsiteY1211" fmla="*/ 1489954 h 4198998"/>
              <a:gd name="connsiteX1212" fmla="*/ 4540300 w 4987433"/>
              <a:gd name="connsiteY1212" fmla="*/ 1491684 h 4198998"/>
              <a:gd name="connsiteX1213" fmla="*/ 4532179 w 4987433"/>
              <a:gd name="connsiteY1213" fmla="*/ 1493822 h 4198998"/>
              <a:gd name="connsiteX1214" fmla="*/ 4530560 w 4987433"/>
              <a:gd name="connsiteY1214" fmla="*/ 1489954 h 4198998"/>
              <a:gd name="connsiteX1215" fmla="*/ 1114949 w 4987433"/>
              <a:gd name="connsiteY1215" fmla="*/ 1463254 h 4198998"/>
              <a:gd name="connsiteX1216" fmla="*/ 1114929 w 4987433"/>
              <a:gd name="connsiteY1216" fmla="*/ 1463324 h 4198998"/>
              <a:gd name="connsiteX1217" fmla="*/ 1114183 w 4987433"/>
              <a:gd name="connsiteY1217" fmla="*/ 1463961 h 4198998"/>
              <a:gd name="connsiteX1218" fmla="*/ 4274682 w 4987433"/>
              <a:gd name="connsiteY1218" fmla="*/ 1462646 h 4198998"/>
              <a:gd name="connsiteX1219" fmla="*/ 4268854 w 4987433"/>
              <a:gd name="connsiteY1219" fmla="*/ 1462665 h 4198998"/>
              <a:gd name="connsiteX1220" fmla="*/ 4268536 w 4987433"/>
              <a:gd name="connsiteY1220" fmla="*/ 1463240 h 4198998"/>
              <a:gd name="connsiteX1221" fmla="*/ 4245332 w 4987433"/>
              <a:gd name="connsiteY1221" fmla="*/ 1471965 h 4198998"/>
              <a:gd name="connsiteX1222" fmla="*/ 4274682 w 4987433"/>
              <a:gd name="connsiteY1222" fmla="*/ 1462646 h 4198998"/>
              <a:gd name="connsiteX1223" fmla="*/ 4285043 w 4987433"/>
              <a:gd name="connsiteY1223" fmla="*/ 1459853 h 4198998"/>
              <a:gd name="connsiteX1224" fmla="*/ 4283317 w 4987433"/>
              <a:gd name="connsiteY1224" fmla="*/ 1460599 h 4198998"/>
              <a:gd name="connsiteX1225" fmla="*/ 4284212 w 4987433"/>
              <a:gd name="connsiteY1225" fmla="*/ 1460338 h 4198998"/>
              <a:gd name="connsiteX1226" fmla="*/ 4285043 w 4987433"/>
              <a:gd name="connsiteY1226" fmla="*/ 1459853 h 4198998"/>
              <a:gd name="connsiteX1227" fmla="*/ 4437300 w 4987433"/>
              <a:gd name="connsiteY1227" fmla="*/ 1447425 h 4198998"/>
              <a:gd name="connsiteX1228" fmla="*/ 4453852 w 4987433"/>
              <a:gd name="connsiteY1228" fmla="*/ 1448757 h 4198998"/>
              <a:gd name="connsiteX1229" fmla="*/ 4423347 w 4987433"/>
              <a:gd name="connsiteY1229" fmla="*/ 1457449 h 4198998"/>
              <a:gd name="connsiteX1230" fmla="*/ 4437300 w 4987433"/>
              <a:gd name="connsiteY1230" fmla="*/ 1447425 h 4198998"/>
              <a:gd name="connsiteX1231" fmla="*/ 4374881 w 4987433"/>
              <a:gd name="connsiteY1231" fmla="*/ 1431372 h 4198998"/>
              <a:gd name="connsiteX1232" fmla="*/ 4368875 w 4987433"/>
              <a:gd name="connsiteY1232" fmla="*/ 1434096 h 4198998"/>
              <a:gd name="connsiteX1233" fmla="*/ 4377257 w 4987433"/>
              <a:gd name="connsiteY1233" fmla="*/ 1432846 h 4198998"/>
              <a:gd name="connsiteX1234" fmla="*/ 4380074 w 4987433"/>
              <a:gd name="connsiteY1234" fmla="*/ 1432504 h 4198998"/>
              <a:gd name="connsiteX1235" fmla="*/ 4374881 w 4987433"/>
              <a:gd name="connsiteY1235" fmla="*/ 1431372 h 4198998"/>
              <a:gd name="connsiteX1236" fmla="*/ 3373579 w 4987433"/>
              <a:gd name="connsiteY1236" fmla="*/ 1425679 h 4198998"/>
              <a:gd name="connsiteX1237" fmla="*/ 3373644 w 4987433"/>
              <a:gd name="connsiteY1237" fmla="*/ 1425900 h 4198998"/>
              <a:gd name="connsiteX1238" fmla="*/ 3373629 w 4987433"/>
              <a:gd name="connsiteY1238" fmla="*/ 1425893 h 4198998"/>
              <a:gd name="connsiteX1239" fmla="*/ 4406243 w 4987433"/>
              <a:gd name="connsiteY1239" fmla="*/ 1413987 h 4198998"/>
              <a:gd name="connsiteX1240" fmla="*/ 4402735 w 4987433"/>
              <a:gd name="connsiteY1240" fmla="*/ 1416944 h 4198998"/>
              <a:gd name="connsiteX1241" fmla="*/ 4406642 w 4987433"/>
              <a:gd name="connsiteY1241" fmla="*/ 1417007 h 4198998"/>
              <a:gd name="connsiteX1242" fmla="*/ 4405999 w 4987433"/>
              <a:gd name="connsiteY1242" fmla="*/ 1416471 h 4198998"/>
              <a:gd name="connsiteX1243" fmla="*/ 4406243 w 4987433"/>
              <a:gd name="connsiteY1243" fmla="*/ 1413987 h 4198998"/>
              <a:gd name="connsiteX1244" fmla="*/ 1992996 w 4987433"/>
              <a:gd name="connsiteY1244" fmla="*/ 1380938 h 4198998"/>
              <a:gd name="connsiteX1245" fmla="*/ 1992941 w 4987433"/>
              <a:gd name="connsiteY1245" fmla="*/ 1380956 h 4198998"/>
              <a:gd name="connsiteX1246" fmla="*/ 1941605 w 4987433"/>
              <a:gd name="connsiteY1246" fmla="*/ 1399848 h 4198998"/>
              <a:gd name="connsiteX1247" fmla="*/ 1923071 w 4987433"/>
              <a:gd name="connsiteY1247" fmla="*/ 1405852 h 4198998"/>
              <a:gd name="connsiteX1248" fmla="*/ 1932872 w 4987433"/>
              <a:gd name="connsiteY1248" fmla="*/ 1404046 h 4198998"/>
              <a:gd name="connsiteX1249" fmla="*/ 1947480 w 4987433"/>
              <a:gd name="connsiteY1249" fmla="*/ 1402270 h 4198998"/>
              <a:gd name="connsiteX1250" fmla="*/ 1949531 w 4987433"/>
              <a:gd name="connsiteY1250" fmla="*/ 1402634 h 4198998"/>
              <a:gd name="connsiteX1251" fmla="*/ 1951639 w 4987433"/>
              <a:gd name="connsiteY1251" fmla="*/ 1401535 h 4198998"/>
              <a:gd name="connsiteX1252" fmla="*/ 1997529 w 4987433"/>
              <a:gd name="connsiteY1252" fmla="*/ 1382308 h 4198998"/>
              <a:gd name="connsiteX1253" fmla="*/ 3438316 w 4987433"/>
              <a:gd name="connsiteY1253" fmla="*/ 1375672 h 4198998"/>
              <a:gd name="connsiteX1254" fmla="*/ 3434639 w 4987433"/>
              <a:gd name="connsiteY1254" fmla="*/ 1376928 h 4198998"/>
              <a:gd name="connsiteX1255" fmla="*/ 3438398 w 4987433"/>
              <a:gd name="connsiteY1255" fmla="*/ 1375827 h 4198998"/>
              <a:gd name="connsiteX1256" fmla="*/ 3462773 w 4987433"/>
              <a:gd name="connsiteY1256" fmla="*/ 1367315 h 4198998"/>
              <a:gd name="connsiteX1257" fmla="*/ 3454396 w 4987433"/>
              <a:gd name="connsiteY1257" fmla="*/ 1370178 h 4198998"/>
              <a:gd name="connsiteX1258" fmla="*/ 3462692 w 4987433"/>
              <a:gd name="connsiteY1258" fmla="*/ 1367747 h 4198998"/>
              <a:gd name="connsiteX1259" fmla="*/ 4145009 w 4987433"/>
              <a:gd name="connsiteY1259" fmla="*/ 1363410 h 4198998"/>
              <a:gd name="connsiteX1260" fmla="*/ 4119418 w 4987433"/>
              <a:gd name="connsiteY1260" fmla="*/ 1368975 h 4198998"/>
              <a:gd name="connsiteX1261" fmla="*/ 4117900 w 4987433"/>
              <a:gd name="connsiteY1261" fmla="*/ 1369396 h 4198998"/>
              <a:gd name="connsiteX1262" fmla="*/ 4114877 w 4987433"/>
              <a:gd name="connsiteY1262" fmla="*/ 1370064 h 4198998"/>
              <a:gd name="connsiteX1263" fmla="*/ 4103496 w 4987433"/>
              <a:gd name="connsiteY1263" fmla="*/ 1373397 h 4198998"/>
              <a:gd name="connsiteX1264" fmla="*/ 4087506 w 4987433"/>
              <a:gd name="connsiteY1264" fmla="*/ 1377838 h 4198998"/>
              <a:gd name="connsiteX1265" fmla="*/ 4079896 w 4987433"/>
              <a:gd name="connsiteY1265" fmla="*/ 1380066 h 4198998"/>
              <a:gd name="connsiteX1266" fmla="*/ 4079961 w 4987433"/>
              <a:gd name="connsiteY1266" fmla="*/ 1380289 h 4198998"/>
              <a:gd name="connsiteX1267" fmla="*/ 4085332 w 4987433"/>
              <a:gd name="connsiteY1267" fmla="*/ 1378716 h 4198998"/>
              <a:gd name="connsiteX1268" fmla="*/ 4103496 w 4987433"/>
              <a:gd name="connsiteY1268" fmla="*/ 1373397 h 4198998"/>
              <a:gd name="connsiteX1269" fmla="*/ 4117900 w 4987433"/>
              <a:gd name="connsiteY1269" fmla="*/ 1369396 h 4198998"/>
              <a:gd name="connsiteX1270" fmla="*/ 4236022 w 4987433"/>
              <a:gd name="connsiteY1270" fmla="*/ 1353876 h 4198998"/>
              <a:gd name="connsiteX1271" fmla="*/ 4235257 w 4987433"/>
              <a:gd name="connsiteY1271" fmla="*/ 1354582 h 4198998"/>
              <a:gd name="connsiteX1272" fmla="*/ 4235405 w 4987433"/>
              <a:gd name="connsiteY1272" fmla="*/ 1354313 h 4198998"/>
              <a:gd name="connsiteX1273" fmla="*/ 2077425 w 4987433"/>
              <a:gd name="connsiteY1273" fmla="*/ 1349395 h 4198998"/>
              <a:gd name="connsiteX1274" fmla="*/ 2065885 w 4987433"/>
              <a:gd name="connsiteY1274" fmla="*/ 1354528 h 4198998"/>
              <a:gd name="connsiteX1275" fmla="*/ 2050412 w 4987433"/>
              <a:gd name="connsiteY1275" fmla="*/ 1359784 h 4198998"/>
              <a:gd name="connsiteX1276" fmla="*/ 2032513 w 4987433"/>
              <a:gd name="connsiteY1276" fmla="*/ 1366714 h 4198998"/>
              <a:gd name="connsiteX1277" fmla="*/ 2031943 w 4987433"/>
              <a:gd name="connsiteY1277" fmla="*/ 1366935 h 4198998"/>
              <a:gd name="connsiteX1278" fmla="*/ 2037289 w 4987433"/>
              <a:gd name="connsiteY1278" fmla="*/ 1367046 h 4198998"/>
              <a:gd name="connsiteX1279" fmla="*/ 2037801 w 4987433"/>
              <a:gd name="connsiteY1279" fmla="*/ 1367137 h 4198998"/>
              <a:gd name="connsiteX1280" fmla="*/ 2054640 w 4987433"/>
              <a:gd name="connsiteY1280" fmla="*/ 1366547 h 4198998"/>
              <a:gd name="connsiteX1281" fmla="*/ 2057202 w 4987433"/>
              <a:gd name="connsiteY1281" fmla="*/ 1367001 h 4198998"/>
              <a:gd name="connsiteX1282" fmla="*/ 2060272 w 4987433"/>
              <a:gd name="connsiteY1282" fmla="*/ 1365863 h 4198998"/>
              <a:gd name="connsiteX1283" fmla="*/ 2087872 w 4987433"/>
              <a:gd name="connsiteY1283" fmla="*/ 1352232 h 4198998"/>
              <a:gd name="connsiteX1284" fmla="*/ 2078896 w 4987433"/>
              <a:gd name="connsiteY1284" fmla="*/ 1349797 h 4198998"/>
              <a:gd name="connsiteX1285" fmla="*/ 4702317 w 4987433"/>
              <a:gd name="connsiteY1285" fmla="*/ 1347023 h 4198998"/>
              <a:gd name="connsiteX1286" fmla="*/ 4716903 w 4987433"/>
              <a:gd name="connsiteY1286" fmla="*/ 1349533 h 4198998"/>
              <a:gd name="connsiteX1287" fmla="*/ 4691388 w 4987433"/>
              <a:gd name="connsiteY1287" fmla="*/ 1357005 h 4198998"/>
              <a:gd name="connsiteX1288" fmla="*/ 4702317 w 4987433"/>
              <a:gd name="connsiteY1288" fmla="*/ 1347023 h 4198998"/>
              <a:gd name="connsiteX1289" fmla="*/ 4659926 w 4987433"/>
              <a:gd name="connsiteY1289" fmla="*/ 1343552 h 4198998"/>
              <a:gd name="connsiteX1290" fmla="*/ 4659073 w 4987433"/>
              <a:gd name="connsiteY1290" fmla="*/ 1347901 h 4198998"/>
              <a:gd name="connsiteX1291" fmla="*/ 4603484 w 4987433"/>
              <a:gd name="connsiteY1291" fmla="*/ 1360564 h 4198998"/>
              <a:gd name="connsiteX1292" fmla="*/ 4609874 w 4987433"/>
              <a:gd name="connsiteY1292" fmla="*/ 1357487 h 4198998"/>
              <a:gd name="connsiteX1293" fmla="*/ 4652018 w 4987433"/>
              <a:gd name="connsiteY1293" fmla="*/ 1345385 h 4198998"/>
              <a:gd name="connsiteX1294" fmla="*/ 4659926 w 4987433"/>
              <a:gd name="connsiteY1294" fmla="*/ 1343552 h 4198998"/>
              <a:gd name="connsiteX1295" fmla="*/ 4530670 w 4987433"/>
              <a:gd name="connsiteY1295" fmla="*/ 1331005 h 4198998"/>
              <a:gd name="connsiteX1296" fmla="*/ 4531638 w 4987433"/>
              <a:gd name="connsiteY1296" fmla="*/ 1332652 h 4198998"/>
              <a:gd name="connsiteX1297" fmla="*/ 4532208 w 4987433"/>
              <a:gd name="connsiteY1297" fmla="*/ 1331279 h 4198998"/>
              <a:gd name="connsiteX1298" fmla="*/ 4788318 w 4987433"/>
              <a:gd name="connsiteY1298" fmla="*/ 1324519 h 4198998"/>
              <a:gd name="connsiteX1299" fmla="*/ 4789294 w 4987433"/>
              <a:gd name="connsiteY1299" fmla="*/ 1327852 h 4198998"/>
              <a:gd name="connsiteX1300" fmla="*/ 4724132 w 4987433"/>
              <a:gd name="connsiteY1300" fmla="*/ 1347658 h 4198998"/>
              <a:gd name="connsiteX1301" fmla="*/ 4740477 w 4987433"/>
              <a:gd name="connsiteY1301" fmla="*/ 1337083 h 4198998"/>
              <a:gd name="connsiteX1302" fmla="*/ 4749111 w 4987433"/>
              <a:gd name="connsiteY1302" fmla="*/ 1335036 h 4198998"/>
              <a:gd name="connsiteX1303" fmla="*/ 4773602 w 4987433"/>
              <a:gd name="connsiteY1303" fmla="*/ 1327382 h 4198998"/>
              <a:gd name="connsiteX1304" fmla="*/ 4788318 w 4987433"/>
              <a:gd name="connsiteY1304" fmla="*/ 1324519 h 4198998"/>
              <a:gd name="connsiteX1305" fmla="*/ 4573985 w 4987433"/>
              <a:gd name="connsiteY1305" fmla="*/ 1322904 h 4198998"/>
              <a:gd name="connsiteX1306" fmla="*/ 4568165 w 4987433"/>
              <a:gd name="connsiteY1306" fmla="*/ 1324608 h 4198998"/>
              <a:gd name="connsiteX1307" fmla="*/ 4571111 w 4987433"/>
              <a:gd name="connsiteY1307" fmla="*/ 1324708 h 4198998"/>
              <a:gd name="connsiteX1308" fmla="*/ 4573985 w 4987433"/>
              <a:gd name="connsiteY1308" fmla="*/ 1322904 h 4198998"/>
              <a:gd name="connsiteX1309" fmla="*/ 4765989 w 4987433"/>
              <a:gd name="connsiteY1309" fmla="*/ 1314660 h 4198998"/>
              <a:gd name="connsiteX1310" fmla="*/ 4759282 w 4987433"/>
              <a:gd name="connsiteY1310" fmla="*/ 1318312 h 4198998"/>
              <a:gd name="connsiteX1311" fmla="*/ 4680112 w 4987433"/>
              <a:gd name="connsiteY1311" fmla="*/ 1341739 h 4198998"/>
              <a:gd name="connsiteX1312" fmla="*/ 4679071 w 4987433"/>
              <a:gd name="connsiteY1312" fmla="*/ 1338186 h 4198998"/>
              <a:gd name="connsiteX1313" fmla="*/ 4758370 w 4987433"/>
              <a:gd name="connsiteY1313" fmla="*/ 1315203 h 4198998"/>
              <a:gd name="connsiteX1314" fmla="*/ 4765989 w 4987433"/>
              <a:gd name="connsiteY1314" fmla="*/ 1314660 h 4198998"/>
              <a:gd name="connsiteX1315" fmla="*/ 4795011 w 4987433"/>
              <a:gd name="connsiteY1315" fmla="*/ 1304231 h 4198998"/>
              <a:gd name="connsiteX1316" fmla="*/ 4797583 w 4987433"/>
              <a:gd name="connsiteY1316" fmla="*/ 1306371 h 4198998"/>
              <a:gd name="connsiteX1317" fmla="*/ 4796183 w 4987433"/>
              <a:gd name="connsiteY1317" fmla="*/ 1308229 h 4198998"/>
              <a:gd name="connsiteX1318" fmla="*/ 4780068 w 4987433"/>
              <a:gd name="connsiteY1318" fmla="*/ 1312948 h 4198998"/>
              <a:gd name="connsiteX1319" fmla="*/ 4778897 w 4987433"/>
              <a:gd name="connsiteY1319" fmla="*/ 1308950 h 4198998"/>
              <a:gd name="connsiteX1320" fmla="*/ 4795011 w 4987433"/>
              <a:gd name="connsiteY1320" fmla="*/ 1304231 h 4198998"/>
              <a:gd name="connsiteX1321" fmla="*/ 4394474 w 4987433"/>
              <a:gd name="connsiteY1321" fmla="*/ 1304095 h 4198998"/>
              <a:gd name="connsiteX1322" fmla="*/ 4378958 w 4987433"/>
              <a:gd name="connsiteY1322" fmla="*/ 1314185 h 4198998"/>
              <a:gd name="connsiteX1323" fmla="*/ 4372302 w 4987433"/>
              <a:gd name="connsiteY1323" fmla="*/ 1314687 h 4198998"/>
              <a:gd name="connsiteX1324" fmla="*/ 4368452 w 4987433"/>
              <a:gd name="connsiteY1324" fmla="*/ 1313163 h 4198998"/>
              <a:gd name="connsiteX1325" fmla="*/ 4371260 w 4987433"/>
              <a:gd name="connsiteY1325" fmla="*/ 1311134 h 4198998"/>
              <a:gd name="connsiteX1326" fmla="*/ 4394474 w 4987433"/>
              <a:gd name="connsiteY1326" fmla="*/ 1304095 h 4198998"/>
              <a:gd name="connsiteX1327" fmla="*/ 4890251 w 4987433"/>
              <a:gd name="connsiteY1327" fmla="*/ 1294395 h 4198998"/>
              <a:gd name="connsiteX1328" fmla="*/ 4894677 w 4987433"/>
              <a:gd name="connsiteY1328" fmla="*/ 1296023 h 4198998"/>
              <a:gd name="connsiteX1329" fmla="*/ 4884771 w 4987433"/>
              <a:gd name="connsiteY1329" fmla="*/ 1300370 h 4198998"/>
              <a:gd name="connsiteX1330" fmla="*/ 4883536 w 4987433"/>
              <a:gd name="connsiteY1330" fmla="*/ 1296151 h 4198998"/>
              <a:gd name="connsiteX1331" fmla="*/ 4890251 w 4987433"/>
              <a:gd name="connsiteY1331" fmla="*/ 1294395 h 4198998"/>
              <a:gd name="connsiteX1332" fmla="*/ 2398730 w 4987433"/>
              <a:gd name="connsiteY1332" fmla="*/ 1282853 h 4198998"/>
              <a:gd name="connsiteX1333" fmla="*/ 2395728 w 4987433"/>
              <a:gd name="connsiteY1333" fmla="*/ 1284215 h 4198998"/>
              <a:gd name="connsiteX1334" fmla="*/ 2375201 w 4987433"/>
              <a:gd name="connsiteY1334" fmla="*/ 1290467 h 4198998"/>
              <a:gd name="connsiteX1335" fmla="*/ 2375649 w 4987433"/>
              <a:gd name="connsiteY1335" fmla="*/ 1290336 h 4198998"/>
              <a:gd name="connsiteX1336" fmla="*/ 2351369 w 4987433"/>
              <a:gd name="connsiteY1336" fmla="*/ 1302029 h 4198998"/>
              <a:gd name="connsiteX1337" fmla="*/ 2337427 w 4987433"/>
              <a:gd name="connsiteY1337" fmla="*/ 1305871 h 4198998"/>
              <a:gd name="connsiteX1338" fmla="*/ 2317520 w 4987433"/>
              <a:gd name="connsiteY1338" fmla="*/ 1307601 h 4198998"/>
              <a:gd name="connsiteX1339" fmla="*/ 2300421 w 4987433"/>
              <a:gd name="connsiteY1339" fmla="*/ 1307304 h 4198998"/>
              <a:gd name="connsiteX1340" fmla="*/ 2290997 w 4987433"/>
              <a:gd name="connsiteY1340" fmla="*/ 1305000 h 4198998"/>
              <a:gd name="connsiteX1341" fmla="*/ 2292023 w 4987433"/>
              <a:gd name="connsiteY1341" fmla="*/ 1305181 h 4198998"/>
              <a:gd name="connsiteX1342" fmla="*/ 2243680 w 4987433"/>
              <a:gd name="connsiteY1342" fmla="*/ 1306076 h 4198998"/>
              <a:gd name="connsiteX1343" fmla="*/ 2226116 w 4987433"/>
              <a:gd name="connsiteY1343" fmla="*/ 1315802 h 4198998"/>
              <a:gd name="connsiteX1344" fmla="*/ 2214094 w 4987433"/>
              <a:gd name="connsiteY1344" fmla="*/ 1319563 h 4198998"/>
              <a:gd name="connsiteX1345" fmla="*/ 2203905 w 4987433"/>
              <a:gd name="connsiteY1345" fmla="*/ 1317966 h 4198998"/>
              <a:gd name="connsiteX1346" fmla="*/ 2192994 w 4987433"/>
              <a:gd name="connsiteY1346" fmla="*/ 1312239 h 4198998"/>
              <a:gd name="connsiteX1347" fmla="*/ 2183187 w 4987433"/>
              <a:gd name="connsiteY1347" fmla="*/ 1310288 h 4198998"/>
              <a:gd name="connsiteX1348" fmla="*/ 2172941 w 4987433"/>
              <a:gd name="connsiteY1348" fmla="*/ 1310153 h 4198998"/>
              <a:gd name="connsiteX1349" fmla="*/ 2164370 w 4987433"/>
              <a:gd name="connsiteY1349" fmla="*/ 1312423 h 4198998"/>
              <a:gd name="connsiteX1350" fmla="*/ 2131008 w 4987433"/>
              <a:gd name="connsiteY1350" fmla="*/ 1326293 h 4198998"/>
              <a:gd name="connsiteX1351" fmla="*/ 2126849 w 4987433"/>
              <a:gd name="connsiteY1351" fmla="*/ 1327028 h 4198998"/>
              <a:gd name="connsiteX1352" fmla="*/ 2124701 w 4987433"/>
              <a:gd name="connsiteY1352" fmla="*/ 1328453 h 4198998"/>
              <a:gd name="connsiteX1353" fmla="*/ 2133560 w 4987433"/>
              <a:gd name="connsiteY1353" fmla="*/ 1330653 h 4198998"/>
              <a:gd name="connsiteX1354" fmla="*/ 2142535 w 4987433"/>
              <a:gd name="connsiteY1354" fmla="*/ 1333089 h 4198998"/>
              <a:gd name="connsiteX1355" fmla="*/ 2161059 w 4987433"/>
              <a:gd name="connsiteY1355" fmla="*/ 1336586 h 4198998"/>
              <a:gd name="connsiteX1356" fmla="*/ 2172200 w 4987433"/>
              <a:gd name="connsiteY1356" fmla="*/ 1336459 h 4198998"/>
              <a:gd name="connsiteX1357" fmla="*/ 2174764 w 4987433"/>
              <a:gd name="connsiteY1357" fmla="*/ 1336914 h 4198998"/>
              <a:gd name="connsiteX1358" fmla="*/ 2177767 w 4987433"/>
              <a:gd name="connsiteY1358" fmla="*/ 1335552 h 4198998"/>
              <a:gd name="connsiteX1359" fmla="*/ 2198294 w 4987433"/>
              <a:gd name="connsiteY1359" fmla="*/ 1329299 h 4198998"/>
              <a:gd name="connsiteX1360" fmla="*/ 2197846 w 4987433"/>
              <a:gd name="connsiteY1360" fmla="*/ 1329430 h 4198998"/>
              <a:gd name="connsiteX1361" fmla="*/ 2222126 w 4987433"/>
              <a:gd name="connsiteY1361" fmla="*/ 1317737 h 4198998"/>
              <a:gd name="connsiteX1362" fmla="*/ 2236067 w 4987433"/>
              <a:gd name="connsiteY1362" fmla="*/ 1313895 h 4198998"/>
              <a:gd name="connsiteX1363" fmla="*/ 2255974 w 4987433"/>
              <a:gd name="connsiteY1363" fmla="*/ 1312164 h 4198998"/>
              <a:gd name="connsiteX1364" fmla="*/ 2273074 w 4987433"/>
              <a:gd name="connsiteY1364" fmla="*/ 1312462 h 4198998"/>
              <a:gd name="connsiteX1365" fmla="*/ 2282496 w 4987433"/>
              <a:gd name="connsiteY1365" fmla="*/ 1314766 h 4198998"/>
              <a:gd name="connsiteX1366" fmla="*/ 2281471 w 4987433"/>
              <a:gd name="connsiteY1366" fmla="*/ 1314586 h 4198998"/>
              <a:gd name="connsiteX1367" fmla="*/ 2329814 w 4987433"/>
              <a:gd name="connsiteY1367" fmla="*/ 1313691 h 4198998"/>
              <a:gd name="connsiteX1368" fmla="*/ 2347379 w 4987433"/>
              <a:gd name="connsiteY1368" fmla="*/ 1303964 h 4198998"/>
              <a:gd name="connsiteX1369" fmla="*/ 2359400 w 4987433"/>
              <a:gd name="connsiteY1369" fmla="*/ 1300203 h 4198998"/>
              <a:gd name="connsiteX1370" fmla="*/ 2369590 w 4987433"/>
              <a:gd name="connsiteY1370" fmla="*/ 1301801 h 4198998"/>
              <a:gd name="connsiteX1371" fmla="*/ 2380500 w 4987433"/>
              <a:gd name="connsiteY1371" fmla="*/ 1307527 h 4198998"/>
              <a:gd name="connsiteX1372" fmla="*/ 2390308 w 4987433"/>
              <a:gd name="connsiteY1372" fmla="*/ 1309478 h 4198998"/>
              <a:gd name="connsiteX1373" fmla="*/ 2400554 w 4987433"/>
              <a:gd name="connsiteY1373" fmla="*/ 1309613 h 4198998"/>
              <a:gd name="connsiteX1374" fmla="*/ 2409123 w 4987433"/>
              <a:gd name="connsiteY1374" fmla="*/ 1307343 h 4198998"/>
              <a:gd name="connsiteX1375" fmla="*/ 2442487 w 4987433"/>
              <a:gd name="connsiteY1375" fmla="*/ 1293473 h 4198998"/>
              <a:gd name="connsiteX1376" fmla="*/ 2446646 w 4987433"/>
              <a:gd name="connsiteY1376" fmla="*/ 1292738 h 4198998"/>
              <a:gd name="connsiteX1377" fmla="*/ 2448793 w 4987433"/>
              <a:gd name="connsiteY1377" fmla="*/ 1291313 h 4198998"/>
              <a:gd name="connsiteX1378" fmla="*/ 2439935 w 4987433"/>
              <a:gd name="connsiteY1378" fmla="*/ 1289113 h 4198998"/>
              <a:gd name="connsiteX1379" fmla="*/ 2430959 w 4987433"/>
              <a:gd name="connsiteY1379" fmla="*/ 1286678 h 4198998"/>
              <a:gd name="connsiteX1380" fmla="*/ 2412436 w 4987433"/>
              <a:gd name="connsiteY1380" fmla="*/ 1283180 h 4198998"/>
              <a:gd name="connsiteX1381" fmla="*/ 2401295 w 4987433"/>
              <a:gd name="connsiteY1381" fmla="*/ 1283308 h 4198998"/>
              <a:gd name="connsiteX1382" fmla="*/ 2527488 w 4987433"/>
              <a:gd name="connsiteY1382" fmla="*/ 1252409 h 4198998"/>
              <a:gd name="connsiteX1383" fmla="*/ 2518855 w 4987433"/>
              <a:gd name="connsiteY1383" fmla="*/ 1253219 h 4198998"/>
              <a:gd name="connsiteX1384" fmla="*/ 2516292 w 4987433"/>
              <a:gd name="connsiteY1384" fmla="*/ 1252764 h 4198998"/>
              <a:gd name="connsiteX1385" fmla="*/ 2513223 w 4987433"/>
              <a:gd name="connsiteY1385" fmla="*/ 1253904 h 4198998"/>
              <a:gd name="connsiteX1386" fmla="*/ 2485621 w 4987433"/>
              <a:gd name="connsiteY1386" fmla="*/ 1267534 h 4198998"/>
              <a:gd name="connsiteX1387" fmla="*/ 2494598 w 4987433"/>
              <a:gd name="connsiteY1387" fmla="*/ 1269969 h 4198998"/>
              <a:gd name="connsiteX1388" fmla="*/ 2496070 w 4987433"/>
              <a:gd name="connsiteY1388" fmla="*/ 1270372 h 4198998"/>
              <a:gd name="connsiteX1389" fmla="*/ 2507609 w 4987433"/>
              <a:gd name="connsiteY1389" fmla="*/ 1265237 h 4198998"/>
              <a:gd name="connsiteX1390" fmla="*/ 2523083 w 4987433"/>
              <a:gd name="connsiteY1390" fmla="*/ 1259983 h 4198998"/>
              <a:gd name="connsiteX1391" fmla="*/ 2540981 w 4987433"/>
              <a:gd name="connsiteY1391" fmla="*/ 1253053 h 4198998"/>
              <a:gd name="connsiteX1392" fmla="*/ 2541551 w 4987433"/>
              <a:gd name="connsiteY1392" fmla="*/ 1252832 h 4198998"/>
              <a:gd name="connsiteX1393" fmla="*/ 2536206 w 4987433"/>
              <a:gd name="connsiteY1393" fmla="*/ 1252720 h 4198998"/>
              <a:gd name="connsiteX1394" fmla="*/ 2535693 w 4987433"/>
              <a:gd name="connsiteY1394" fmla="*/ 1252629 h 4198998"/>
              <a:gd name="connsiteX1395" fmla="*/ 2527488 w 4987433"/>
              <a:gd name="connsiteY1395" fmla="*/ 1252409 h 4198998"/>
              <a:gd name="connsiteX1396" fmla="*/ 1119100 w 4987433"/>
              <a:gd name="connsiteY1396" fmla="*/ 1249588 h 4198998"/>
              <a:gd name="connsiteX1397" fmla="*/ 1110802 w 4987433"/>
              <a:gd name="connsiteY1397" fmla="*/ 1252018 h 4198998"/>
              <a:gd name="connsiteX1398" fmla="*/ 1110722 w 4987433"/>
              <a:gd name="connsiteY1398" fmla="*/ 1252451 h 4198998"/>
              <a:gd name="connsiteX1399" fmla="*/ 4829895 w 4987433"/>
              <a:gd name="connsiteY1399" fmla="*/ 1244099 h 4198998"/>
              <a:gd name="connsiteX1400" fmla="*/ 4829193 w 4987433"/>
              <a:gd name="connsiteY1400" fmla="*/ 1245026 h 4198998"/>
              <a:gd name="connsiteX1401" fmla="*/ 4832653 w 4987433"/>
              <a:gd name="connsiteY1401" fmla="*/ 1245220 h 4198998"/>
              <a:gd name="connsiteX1402" fmla="*/ 4835086 w 4987433"/>
              <a:gd name="connsiteY1402" fmla="*/ 1245229 h 4198998"/>
              <a:gd name="connsiteX1403" fmla="*/ 4835980 w 4987433"/>
              <a:gd name="connsiteY1403" fmla="*/ 1244967 h 4198998"/>
              <a:gd name="connsiteX1404" fmla="*/ 4836363 w 4987433"/>
              <a:gd name="connsiteY1404" fmla="*/ 1244614 h 4198998"/>
              <a:gd name="connsiteX1405" fmla="*/ 4834379 w 4987433"/>
              <a:gd name="connsiteY1405" fmla="*/ 1244473 h 4198998"/>
              <a:gd name="connsiteX1406" fmla="*/ 4829895 w 4987433"/>
              <a:gd name="connsiteY1406" fmla="*/ 1244099 h 4198998"/>
              <a:gd name="connsiteX1407" fmla="*/ 1138855 w 4987433"/>
              <a:gd name="connsiteY1407" fmla="*/ 1242837 h 4198998"/>
              <a:gd name="connsiteX1408" fmla="*/ 1135096 w 4987433"/>
              <a:gd name="connsiteY1408" fmla="*/ 1243938 h 4198998"/>
              <a:gd name="connsiteX1409" fmla="*/ 1135177 w 4987433"/>
              <a:gd name="connsiteY1409" fmla="*/ 1244095 h 4198998"/>
              <a:gd name="connsiteX1410" fmla="*/ 4528420 w 4987433"/>
              <a:gd name="connsiteY1410" fmla="*/ 1230383 h 4198998"/>
              <a:gd name="connsiteX1411" fmla="*/ 4518602 w 4987433"/>
              <a:gd name="connsiteY1411" fmla="*/ 1240010 h 4198998"/>
              <a:gd name="connsiteX1412" fmla="*/ 4499353 w 4987433"/>
              <a:gd name="connsiteY1412" fmla="*/ 1245647 h 4198998"/>
              <a:gd name="connsiteX1413" fmla="*/ 4486600 w 4987433"/>
              <a:gd name="connsiteY1413" fmla="*/ 1243595 h 4198998"/>
              <a:gd name="connsiteX1414" fmla="*/ 4486788 w 4987433"/>
              <a:gd name="connsiteY1414" fmla="*/ 1242575 h 4198998"/>
              <a:gd name="connsiteX1415" fmla="*/ 4493301 w 4987433"/>
              <a:gd name="connsiteY1415" fmla="*/ 1238257 h 4198998"/>
              <a:gd name="connsiteX1416" fmla="*/ 4518816 w 4987433"/>
              <a:gd name="connsiteY1416" fmla="*/ 1230784 h 4198998"/>
              <a:gd name="connsiteX1417" fmla="*/ 4528420 w 4987433"/>
              <a:gd name="connsiteY1417" fmla="*/ 1230383 h 4198998"/>
              <a:gd name="connsiteX1418" fmla="*/ 4362790 w 4987433"/>
              <a:gd name="connsiteY1418" fmla="*/ 1222461 h 4198998"/>
              <a:gd name="connsiteX1419" fmla="*/ 4361447 w 4987433"/>
              <a:gd name="connsiteY1419" fmla="*/ 1222854 h 4198998"/>
              <a:gd name="connsiteX1420" fmla="*/ 4361512 w 4987433"/>
              <a:gd name="connsiteY1420" fmla="*/ 1223076 h 4198998"/>
              <a:gd name="connsiteX1421" fmla="*/ 4361130 w 4987433"/>
              <a:gd name="connsiteY1421" fmla="*/ 1223430 h 4198998"/>
              <a:gd name="connsiteX1422" fmla="*/ 4360495 w 4987433"/>
              <a:gd name="connsiteY1422" fmla="*/ 1224581 h 4198998"/>
              <a:gd name="connsiteX1423" fmla="*/ 2650424 w 4987433"/>
              <a:gd name="connsiteY1423" fmla="*/ 1213914 h 4198998"/>
              <a:gd name="connsiteX1424" fmla="*/ 2640622 w 4987433"/>
              <a:gd name="connsiteY1424" fmla="*/ 1215720 h 4198998"/>
              <a:gd name="connsiteX1425" fmla="*/ 2626015 w 4987433"/>
              <a:gd name="connsiteY1425" fmla="*/ 1217495 h 4198998"/>
              <a:gd name="connsiteX1426" fmla="*/ 2623964 w 4987433"/>
              <a:gd name="connsiteY1426" fmla="*/ 1217132 h 4198998"/>
              <a:gd name="connsiteX1427" fmla="*/ 2621856 w 4987433"/>
              <a:gd name="connsiteY1427" fmla="*/ 1218231 h 4198998"/>
              <a:gd name="connsiteX1428" fmla="*/ 2575966 w 4987433"/>
              <a:gd name="connsiteY1428" fmla="*/ 1237458 h 4198998"/>
              <a:gd name="connsiteX1429" fmla="*/ 2580499 w 4987433"/>
              <a:gd name="connsiteY1429" fmla="*/ 1238829 h 4198998"/>
              <a:gd name="connsiteX1430" fmla="*/ 2580554 w 4987433"/>
              <a:gd name="connsiteY1430" fmla="*/ 1238810 h 4198998"/>
              <a:gd name="connsiteX1431" fmla="*/ 2631889 w 4987433"/>
              <a:gd name="connsiteY1431" fmla="*/ 1219919 h 4198998"/>
              <a:gd name="connsiteX1432" fmla="*/ 4922663 w 4987433"/>
              <a:gd name="connsiteY1432" fmla="*/ 1212347 h 4198998"/>
              <a:gd name="connsiteX1433" fmla="*/ 4923900 w 4987433"/>
              <a:gd name="connsiteY1433" fmla="*/ 1216567 h 4198998"/>
              <a:gd name="connsiteX1434" fmla="*/ 4906823 w 4987433"/>
              <a:gd name="connsiteY1434" fmla="*/ 1221326 h 4198998"/>
              <a:gd name="connsiteX1435" fmla="*/ 4904253 w 4987433"/>
              <a:gd name="connsiteY1435" fmla="*/ 1219185 h 4198998"/>
              <a:gd name="connsiteX1436" fmla="*/ 4905654 w 4987433"/>
              <a:gd name="connsiteY1436" fmla="*/ 1217329 h 4198998"/>
              <a:gd name="connsiteX1437" fmla="*/ 4619664 w 4987433"/>
              <a:gd name="connsiteY1437" fmla="*/ 1206795 h 4198998"/>
              <a:gd name="connsiteX1438" fmla="*/ 4620283 w 4987433"/>
              <a:gd name="connsiteY1438" fmla="*/ 1210472 h 4198998"/>
              <a:gd name="connsiteX1439" fmla="*/ 4605129 w 4987433"/>
              <a:gd name="connsiteY1439" fmla="*/ 1215152 h 4198998"/>
              <a:gd name="connsiteX1440" fmla="*/ 4610168 w 4987433"/>
              <a:gd name="connsiteY1440" fmla="*/ 1209546 h 4198998"/>
              <a:gd name="connsiteX1441" fmla="*/ 4619625 w 4987433"/>
              <a:gd name="connsiteY1441" fmla="*/ 1206566 h 4198998"/>
              <a:gd name="connsiteX1442" fmla="*/ 4619690 w 4987433"/>
              <a:gd name="connsiteY1442" fmla="*/ 1206787 h 4198998"/>
              <a:gd name="connsiteX1443" fmla="*/ 4619664 w 4987433"/>
              <a:gd name="connsiteY1443" fmla="*/ 1206795 h 4198998"/>
              <a:gd name="connsiteX1444" fmla="*/ 4684424 w 4987433"/>
              <a:gd name="connsiteY1444" fmla="*/ 1205434 h 4198998"/>
              <a:gd name="connsiteX1445" fmla="*/ 4685659 w 4987433"/>
              <a:gd name="connsiteY1445" fmla="*/ 1209654 h 4198998"/>
              <a:gd name="connsiteX1446" fmla="*/ 4677537 w 4987433"/>
              <a:gd name="connsiteY1446" fmla="*/ 1211791 h 4198998"/>
              <a:gd name="connsiteX1447" fmla="*/ 4676430 w 4987433"/>
              <a:gd name="connsiteY1447" fmla="*/ 1208016 h 4198998"/>
              <a:gd name="connsiteX1448" fmla="*/ 4684424 w 4987433"/>
              <a:gd name="connsiteY1448" fmla="*/ 1205434 h 4198998"/>
              <a:gd name="connsiteX1449" fmla="*/ 1199851 w 4987433"/>
              <a:gd name="connsiteY1449" fmla="*/ 1193866 h 4198998"/>
              <a:gd name="connsiteX1450" fmla="*/ 1199866 w 4987433"/>
              <a:gd name="connsiteY1450" fmla="*/ 1193874 h 4198998"/>
              <a:gd name="connsiteX1451" fmla="*/ 1199916 w 4987433"/>
              <a:gd name="connsiteY1451" fmla="*/ 1194088 h 4198998"/>
              <a:gd name="connsiteX1452" fmla="*/ 3459312 w 4987433"/>
              <a:gd name="connsiteY1452" fmla="*/ 1155804 h 4198998"/>
              <a:gd name="connsiteX1453" fmla="*/ 3458547 w 4987433"/>
              <a:gd name="connsiteY1453" fmla="*/ 1156512 h 4198998"/>
              <a:gd name="connsiteX1454" fmla="*/ 3458566 w 4987433"/>
              <a:gd name="connsiteY1454" fmla="*/ 1156442 h 4198998"/>
              <a:gd name="connsiteX1455" fmla="*/ 3605287 w 4987433"/>
              <a:gd name="connsiteY1455" fmla="*/ 1108231 h 4198998"/>
              <a:gd name="connsiteX1456" fmla="*/ 3604904 w 4987433"/>
              <a:gd name="connsiteY1456" fmla="*/ 1108585 h 4198998"/>
              <a:gd name="connsiteX1457" fmla="*/ 3605148 w 4987433"/>
              <a:gd name="connsiteY1457" fmla="*/ 1108282 h 4198998"/>
              <a:gd name="connsiteX1458" fmla="*/ 3603286 w 4987433"/>
              <a:gd name="connsiteY1458" fmla="*/ 1104718 h 4198998"/>
              <a:gd name="connsiteX1459" fmla="*/ 3606687 w 4987433"/>
              <a:gd name="connsiteY1459" fmla="*/ 1106375 h 4198998"/>
              <a:gd name="connsiteX1460" fmla="*/ 3605148 w 4987433"/>
              <a:gd name="connsiteY1460" fmla="*/ 1108282 h 4198998"/>
              <a:gd name="connsiteX1461" fmla="*/ 3589497 w 4987433"/>
              <a:gd name="connsiteY1461" fmla="*/ 1114061 h 4198998"/>
              <a:gd name="connsiteX1462" fmla="*/ 3581627 w 4987433"/>
              <a:gd name="connsiteY1462" fmla="*/ 1115402 h 4198998"/>
              <a:gd name="connsiteX1463" fmla="*/ 3578160 w 4987433"/>
              <a:gd name="connsiteY1463" fmla="*/ 1113523 h 4198998"/>
              <a:gd name="connsiteX1464" fmla="*/ 3579495 w 4987433"/>
              <a:gd name="connsiteY1464" fmla="*/ 1111444 h 4198998"/>
              <a:gd name="connsiteX1465" fmla="*/ 3595285 w 4987433"/>
              <a:gd name="connsiteY1465" fmla="*/ 1105614 h 4198998"/>
              <a:gd name="connsiteX1466" fmla="*/ 3603286 w 4987433"/>
              <a:gd name="connsiteY1466" fmla="*/ 1104718 h 4198998"/>
              <a:gd name="connsiteX1467" fmla="*/ 870338 w 4987433"/>
              <a:gd name="connsiteY1467" fmla="*/ 1027366 h 4198998"/>
              <a:gd name="connsiteX1468" fmla="*/ 878219 w 4987433"/>
              <a:gd name="connsiteY1468" fmla="*/ 1028343 h 4198998"/>
              <a:gd name="connsiteX1469" fmla="*/ 888025 w 4987433"/>
              <a:gd name="connsiteY1469" fmla="*/ 1030295 h 4198998"/>
              <a:gd name="connsiteX1470" fmla="*/ 884800 w 4987433"/>
              <a:gd name="connsiteY1470" fmla="*/ 1039197 h 4198998"/>
              <a:gd name="connsiteX1471" fmla="*/ 884417 w 4987433"/>
              <a:gd name="connsiteY1471" fmla="*/ 1039550 h 4198998"/>
              <a:gd name="connsiteX1472" fmla="*/ 867617 w 4987433"/>
              <a:gd name="connsiteY1472" fmla="*/ 1048570 h 4198998"/>
              <a:gd name="connsiteX1473" fmla="*/ 863458 w 4987433"/>
              <a:gd name="connsiteY1473" fmla="*/ 1049306 h 4198998"/>
              <a:gd name="connsiteX1474" fmla="*/ 860137 w 4987433"/>
              <a:gd name="connsiteY1474" fmla="*/ 1051243 h 4198998"/>
              <a:gd name="connsiteX1475" fmla="*/ 776362 w 4987433"/>
              <a:gd name="connsiteY1475" fmla="*/ 1075536 h 4198998"/>
              <a:gd name="connsiteX1476" fmla="*/ 772521 w 4987433"/>
              <a:gd name="connsiteY1476" fmla="*/ 1075696 h 4198998"/>
              <a:gd name="connsiteX1477" fmla="*/ 768622 w 4987433"/>
              <a:gd name="connsiteY1477" fmla="*/ 1077321 h 4198998"/>
              <a:gd name="connsiteX1478" fmla="*/ 741553 w 4987433"/>
              <a:gd name="connsiteY1478" fmla="*/ 1081149 h 4198998"/>
              <a:gd name="connsiteX1479" fmla="*/ 739437 w 4987433"/>
              <a:gd name="connsiteY1479" fmla="*/ 1080563 h 4198998"/>
              <a:gd name="connsiteX1480" fmla="*/ 736881 w 4987433"/>
              <a:gd name="connsiteY1480" fmla="*/ 1081794 h 4198998"/>
              <a:gd name="connsiteX1481" fmla="*/ 723754 w 4987433"/>
              <a:gd name="connsiteY1481" fmla="*/ 1081780 h 4198998"/>
              <a:gd name="connsiteX1482" fmla="*/ 713818 w 4987433"/>
              <a:gd name="connsiteY1482" fmla="*/ 1079384 h 4198998"/>
              <a:gd name="connsiteX1483" fmla="*/ 712574 w 4987433"/>
              <a:gd name="connsiteY1483" fmla="*/ 1073479 h 4198998"/>
              <a:gd name="connsiteX1484" fmla="*/ 726038 w 4987433"/>
              <a:gd name="connsiteY1484" fmla="*/ 1063025 h 4198998"/>
              <a:gd name="connsiteX1485" fmla="*/ 762535 w 4987433"/>
              <a:gd name="connsiteY1485" fmla="*/ 1048237 h 4198998"/>
              <a:gd name="connsiteX1486" fmla="*/ 787603 w 4987433"/>
              <a:gd name="connsiteY1486" fmla="*/ 1040896 h 4198998"/>
              <a:gd name="connsiteX1487" fmla="*/ 835199 w 4987433"/>
              <a:gd name="connsiteY1487" fmla="*/ 1030814 h 4198998"/>
              <a:gd name="connsiteX1488" fmla="*/ 841213 w 4987433"/>
              <a:gd name="connsiteY1488" fmla="*/ 1029777 h 4198998"/>
              <a:gd name="connsiteX1489" fmla="*/ 861633 w 4987433"/>
              <a:gd name="connsiteY1489" fmla="*/ 1028137 h 4198998"/>
              <a:gd name="connsiteX1490" fmla="*/ 861120 w 4987433"/>
              <a:gd name="connsiteY1490" fmla="*/ 1028046 h 4198998"/>
              <a:gd name="connsiteX1491" fmla="*/ 870338 w 4987433"/>
              <a:gd name="connsiteY1491" fmla="*/ 1027366 h 4198998"/>
              <a:gd name="connsiteX1492" fmla="*/ 3625893 w 4987433"/>
              <a:gd name="connsiteY1492" fmla="*/ 1020930 h 4198998"/>
              <a:gd name="connsiteX1493" fmla="*/ 3617850 w 4987433"/>
              <a:gd name="connsiteY1493" fmla="*/ 1026661 h 4198998"/>
              <a:gd name="connsiteX1494" fmla="*/ 3614962 w 4987433"/>
              <a:gd name="connsiteY1494" fmla="*/ 1025096 h 4198998"/>
              <a:gd name="connsiteX1495" fmla="*/ 3625893 w 4987433"/>
              <a:gd name="connsiteY1495" fmla="*/ 1020930 h 4198998"/>
              <a:gd name="connsiteX1496" fmla="*/ 3683773 w 4987433"/>
              <a:gd name="connsiteY1496" fmla="*/ 1015464 h 4198998"/>
              <a:gd name="connsiteX1497" fmla="*/ 3697920 w 4987433"/>
              <a:gd name="connsiteY1497" fmla="*/ 1017922 h 4198998"/>
              <a:gd name="connsiteX1498" fmla="*/ 3672851 w 4987433"/>
              <a:gd name="connsiteY1498" fmla="*/ 1025263 h 4198998"/>
              <a:gd name="connsiteX1499" fmla="*/ 3683773 w 4987433"/>
              <a:gd name="connsiteY1499" fmla="*/ 1015464 h 4198998"/>
              <a:gd name="connsiteX1500" fmla="*/ 3768060 w 4987433"/>
              <a:gd name="connsiteY1500" fmla="*/ 995208 h 4198998"/>
              <a:gd name="connsiteX1501" fmla="*/ 3761801 w 4987433"/>
              <a:gd name="connsiteY1501" fmla="*/ 998730 h 4198998"/>
              <a:gd name="connsiteX1502" fmla="*/ 3715758 w 4987433"/>
              <a:gd name="connsiteY1502" fmla="*/ 1012456 h 4198998"/>
              <a:gd name="connsiteX1503" fmla="*/ 3754810 w 4987433"/>
              <a:gd name="connsiteY1503" fmla="*/ 996436 h 4198998"/>
              <a:gd name="connsiteX1504" fmla="*/ 3757757 w 4987433"/>
              <a:gd name="connsiteY1504" fmla="*/ 996538 h 4198998"/>
              <a:gd name="connsiteX1505" fmla="*/ 3760891 w 4987433"/>
              <a:gd name="connsiteY1505" fmla="*/ 995620 h 4198998"/>
              <a:gd name="connsiteX1506" fmla="*/ 3768060 w 4987433"/>
              <a:gd name="connsiteY1506" fmla="*/ 995208 h 4198998"/>
              <a:gd name="connsiteX1507" fmla="*/ 3788515 w 4987433"/>
              <a:gd name="connsiteY1507" fmla="*/ 987048 h 4198998"/>
              <a:gd name="connsiteX1508" fmla="*/ 3790199 w 4987433"/>
              <a:gd name="connsiteY1508" fmla="*/ 991137 h 4198998"/>
              <a:gd name="connsiteX1509" fmla="*/ 3773572 w 4987433"/>
              <a:gd name="connsiteY1509" fmla="*/ 995766 h 4198998"/>
              <a:gd name="connsiteX1510" fmla="*/ 3770553 w 4987433"/>
              <a:gd name="connsiteY1510" fmla="*/ 993756 h 4198998"/>
              <a:gd name="connsiteX1511" fmla="*/ 3773362 w 4987433"/>
              <a:gd name="connsiteY1511" fmla="*/ 991728 h 4198998"/>
              <a:gd name="connsiteX1512" fmla="*/ 3788515 w 4987433"/>
              <a:gd name="connsiteY1512" fmla="*/ 987048 h 4198998"/>
              <a:gd name="connsiteX1513" fmla="*/ 1100617 w 4987433"/>
              <a:gd name="connsiteY1513" fmla="*/ 944643 h 4198998"/>
              <a:gd name="connsiteX1514" fmla="*/ 1110553 w 4987433"/>
              <a:gd name="connsiteY1514" fmla="*/ 947037 h 4198998"/>
              <a:gd name="connsiteX1515" fmla="*/ 1105812 w 4987433"/>
              <a:gd name="connsiteY1515" fmla="*/ 960725 h 4198998"/>
              <a:gd name="connsiteX1516" fmla="*/ 1079867 w 4987433"/>
              <a:gd name="connsiteY1516" fmla="*/ 958437 h 4198998"/>
              <a:gd name="connsiteX1517" fmla="*/ 1100617 w 4987433"/>
              <a:gd name="connsiteY1517" fmla="*/ 944643 h 4198998"/>
              <a:gd name="connsiteX1518" fmla="*/ 3319034 w 4987433"/>
              <a:gd name="connsiteY1518" fmla="*/ 943397 h 4198998"/>
              <a:gd name="connsiteX1519" fmla="*/ 3319547 w 4987433"/>
              <a:gd name="connsiteY1519" fmla="*/ 943488 h 4198998"/>
              <a:gd name="connsiteX1520" fmla="*/ 3319168 w 4987433"/>
              <a:gd name="connsiteY1520" fmla="*/ 943516 h 4198998"/>
              <a:gd name="connsiteX1521" fmla="*/ 3614446 w 4987433"/>
              <a:gd name="connsiteY1521" fmla="*/ 925412 h 4198998"/>
              <a:gd name="connsiteX1522" fmla="*/ 3609299 w 4987433"/>
              <a:gd name="connsiteY1522" fmla="*/ 934394 h 4198998"/>
              <a:gd name="connsiteX1523" fmla="*/ 3607218 w 4987433"/>
              <a:gd name="connsiteY1523" fmla="*/ 927287 h 4198998"/>
              <a:gd name="connsiteX1524" fmla="*/ 3610734 w 4987433"/>
              <a:gd name="connsiteY1524" fmla="*/ 926016 h 4198998"/>
              <a:gd name="connsiteX1525" fmla="*/ 3699839 w 4987433"/>
              <a:gd name="connsiteY1525" fmla="*/ 904985 h 4198998"/>
              <a:gd name="connsiteX1526" fmla="*/ 3685001 w 4987433"/>
              <a:gd name="connsiteY1526" fmla="*/ 909088 h 4198998"/>
              <a:gd name="connsiteX1527" fmla="*/ 3699839 w 4987433"/>
              <a:gd name="connsiteY1527" fmla="*/ 904985 h 4198998"/>
              <a:gd name="connsiteX1528" fmla="*/ 3772311 w 4987433"/>
              <a:gd name="connsiteY1528" fmla="*/ 901846 h 4198998"/>
              <a:gd name="connsiteX1529" fmla="*/ 3734683 w 4987433"/>
              <a:gd name="connsiteY1529" fmla="*/ 921065 h 4198998"/>
              <a:gd name="connsiteX1530" fmla="*/ 3772311 w 4987433"/>
              <a:gd name="connsiteY1530" fmla="*/ 901846 h 4198998"/>
              <a:gd name="connsiteX1531" fmla="*/ 1214234 w 4987433"/>
              <a:gd name="connsiteY1531" fmla="*/ 892800 h 4198998"/>
              <a:gd name="connsiteX1532" fmla="*/ 1213954 w 4987433"/>
              <a:gd name="connsiteY1532" fmla="*/ 893082 h 4198998"/>
              <a:gd name="connsiteX1533" fmla="*/ 1213852 w 4987433"/>
              <a:gd name="connsiteY1533" fmla="*/ 893154 h 4198998"/>
              <a:gd name="connsiteX1534" fmla="*/ 3869723 w 4987433"/>
              <a:gd name="connsiteY1534" fmla="*/ 890921 h 4198998"/>
              <a:gd name="connsiteX1535" fmla="*/ 3871407 w 4987433"/>
              <a:gd name="connsiteY1535" fmla="*/ 895010 h 4198998"/>
              <a:gd name="connsiteX1536" fmla="*/ 3854779 w 4987433"/>
              <a:gd name="connsiteY1536" fmla="*/ 899639 h 4198998"/>
              <a:gd name="connsiteX1537" fmla="*/ 3869723 w 4987433"/>
              <a:gd name="connsiteY1537" fmla="*/ 890921 h 4198998"/>
              <a:gd name="connsiteX1538" fmla="*/ 3766627 w 4987433"/>
              <a:gd name="connsiteY1538" fmla="*/ 890730 h 4198998"/>
              <a:gd name="connsiteX1539" fmla="*/ 3769711 w 4987433"/>
              <a:gd name="connsiteY1539" fmla="*/ 892962 h 4198998"/>
              <a:gd name="connsiteX1540" fmla="*/ 3762101 w 4987433"/>
              <a:gd name="connsiteY1540" fmla="*/ 895191 h 4198998"/>
              <a:gd name="connsiteX1541" fmla="*/ 3766627 w 4987433"/>
              <a:gd name="connsiteY1541" fmla="*/ 890730 h 4198998"/>
              <a:gd name="connsiteX1542" fmla="*/ 1374068 w 4987433"/>
              <a:gd name="connsiteY1542" fmla="*/ 851055 h 4198998"/>
              <a:gd name="connsiteX1543" fmla="*/ 1384061 w 4987433"/>
              <a:gd name="connsiteY1543" fmla="*/ 851986 h 4198998"/>
              <a:gd name="connsiteX1544" fmla="*/ 1384575 w 4987433"/>
              <a:gd name="connsiteY1544" fmla="*/ 852078 h 4198998"/>
              <a:gd name="connsiteX1545" fmla="*/ 1393868 w 4987433"/>
              <a:gd name="connsiteY1545" fmla="*/ 853938 h 4198998"/>
              <a:gd name="connsiteX1546" fmla="*/ 1402786 w 4987433"/>
              <a:gd name="connsiteY1546" fmla="*/ 857836 h 4198998"/>
              <a:gd name="connsiteX1547" fmla="*/ 1404860 w 4987433"/>
              <a:gd name="connsiteY1547" fmla="*/ 863258 h 4198998"/>
              <a:gd name="connsiteX1548" fmla="*/ 1397656 w 4987433"/>
              <a:gd name="connsiteY1548" fmla="*/ 870191 h 4198998"/>
              <a:gd name="connsiteX1549" fmla="*/ 1372545 w 4987433"/>
              <a:gd name="connsiteY1549" fmla="*/ 882368 h 4198998"/>
              <a:gd name="connsiteX1550" fmla="*/ 1300539 w 4987433"/>
              <a:gd name="connsiteY1550" fmla="*/ 903697 h 4198998"/>
              <a:gd name="connsiteX1551" fmla="*/ 1264452 w 4987433"/>
              <a:gd name="connsiteY1551" fmla="*/ 909925 h 4198998"/>
              <a:gd name="connsiteX1552" fmla="*/ 1262335 w 4987433"/>
              <a:gd name="connsiteY1552" fmla="*/ 909339 h 4198998"/>
              <a:gd name="connsiteX1553" fmla="*/ 1259780 w 4987433"/>
              <a:gd name="connsiteY1553" fmla="*/ 910570 h 4198998"/>
              <a:gd name="connsiteX1554" fmla="*/ 1238399 w 4987433"/>
              <a:gd name="connsiteY1554" fmla="*/ 912250 h 4198998"/>
              <a:gd name="connsiteX1555" fmla="*/ 1239360 w 4987433"/>
              <a:gd name="connsiteY1555" fmla="*/ 912209 h 4198998"/>
              <a:gd name="connsiteX1556" fmla="*/ 1221879 w 4987433"/>
              <a:gd name="connsiteY1556" fmla="*/ 912265 h 4198998"/>
              <a:gd name="connsiteX1557" fmla="*/ 1211365 w 4987433"/>
              <a:gd name="connsiteY1557" fmla="*/ 909557 h 4198998"/>
              <a:gd name="connsiteX1558" fmla="*/ 1211870 w 4987433"/>
              <a:gd name="connsiteY1558" fmla="*/ 907961 h 4198998"/>
              <a:gd name="connsiteX1559" fmla="*/ 1208476 w 4987433"/>
              <a:gd name="connsiteY1559" fmla="*/ 907990 h 4198998"/>
              <a:gd name="connsiteX1560" fmla="*/ 1207477 w 4987433"/>
              <a:gd name="connsiteY1560" fmla="*/ 899602 h 4198998"/>
              <a:gd name="connsiteX1561" fmla="*/ 1213954 w 4987433"/>
              <a:gd name="connsiteY1561" fmla="*/ 893082 h 4198998"/>
              <a:gd name="connsiteX1562" fmla="*/ 1223937 w 4987433"/>
              <a:gd name="connsiteY1562" fmla="*/ 886101 h 4198998"/>
              <a:gd name="connsiteX1563" fmla="*/ 1227200 w 4987433"/>
              <a:gd name="connsiteY1563" fmla="*/ 885626 h 4198998"/>
              <a:gd name="connsiteX1564" fmla="*/ 1229114 w 4987433"/>
              <a:gd name="connsiteY1564" fmla="*/ 883860 h 4198998"/>
              <a:gd name="connsiteX1565" fmla="*/ 1321265 w 4987433"/>
              <a:gd name="connsiteY1565" fmla="*/ 856632 h 4198998"/>
              <a:gd name="connsiteX1566" fmla="*/ 1328557 w 4987433"/>
              <a:gd name="connsiteY1566" fmla="*/ 854979 h 4198998"/>
              <a:gd name="connsiteX1567" fmla="*/ 1356205 w 4987433"/>
              <a:gd name="connsiteY1567" fmla="*/ 851464 h 4198998"/>
              <a:gd name="connsiteX1568" fmla="*/ 1355756 w 4987433"/>
              <a:gd name="connsiteY1568" fmla="*/ 851595 h 4198998"/>
              <a:gd name="connsiteX1569" fmla="*/ 1374068 w 4987433"/>
              <a:gd name="connsiteY1569" fmla="*/ 851055 h 4198998"/>
              <a:gd name="connsiteX1570" fmla="*/ 3891243 w 4987433"/>
              <a:gd name="connsiteY1570" fmla="*/ 772924 h 4198998"/>
              <a:gd name="connsiteX1571" fmla="*/ 3901057 w 4987433"/>
              <a:gd name="connsiteY1571" fmla="*/ 776561 h 4198998"/>
              <a:gd name="connsiteX1572" fmla="*/ 3860141 w 4987433"/>
              <a:gd name="connsiteY1572" fmla="*/ 791197 h 4198998"/>
              <a:gd name="connsiteX1573" fmla="*/ 3868031 w 4987433"/>
              <a:gd name="connsiteY1573" fmla="*/ 779964 h 4198998"/>
              <a:gd name="connsiteX1574" fmla="*/ 3891243 w 4987433"/>
              <a:gd name="connsiteY1574" fmla="*/ 772924 h 4198998"/>
              <a:gd name="connsiteX1575" fmla="*/ 1986172 w 4987433"/>
              <a:gd name="connsiteY1575" fmla="*/ 765357 h 4198998"/>
              <a:gd name="connsiteX1576" fmla="*/ 1985789 w 4987433"/>
              <a:gd name="connsiteY1576" fmla="*/ 765710 h 4198998"/>
              <a:gd name="connsiteX1577" fmla="*/ 1985749 w 4987433"/>
              <a:gd name="connsiteY1577" fmla="*/ 765666 h 4198998"/>
              <a:gd name="connsiteX1578" fmla="*/ 2173665 w 4987433"/>
              <a:gd name="connsiteY1578" fmla="*/ 707071 h 4198998"/>
              <a:gd name="connsiteX1579" fmla="*/ 2172378 w 4987433"/>
              <a:gd name="connsiteY1579" fmla="*/ 707448 h 4198998"/>
              <a:gd name="connsiteX1580" fmla="*/ 2169634 w 4987433"/>
              <a:gd name="connsiteY1580" fmla="*/ 709699 h 4198998"/>
              <a:gd name="connsiteX1581" fmla="*/ 2167461 w 4987433"/>
              <a:gd name="connsiteY1581" fmla="*/ 710576 h 4198998"/>
              <a:gd name="connsiteX1582" fmla="*/ 2168486 w 4987433"/>
              <a:gd name="connsiteY1582" fmla="*/ 710758 h 4198998"/>
              <a:gd name="connsiteX1583" fmla="*/ 2172515 w 4987433"/>
              <a:gd name="connsiteY1583" fmla="*/ 709578 h 4198998"/>
              <a:gd name="connsiteX1584" fmla="*/ 2173665 w 4987433"/>
              <a:gd name="connsiteY1584" fmla="*/ 707071 h 4198998"/>
              <a:gd name="connsiteX1585" fmla="*/ 3333253 w 4987433"/>
              <a:gd name="connsiteY1585" fmla="*/ 648407 h 4198998"/>
              <a:gd name="connsiteX1586" fmla="*/ 3302871 w 4987433"/>
              <a:gd name="connsiteY1586" fmla="*/ 655859 h 4198998"/>
              <a:gd name="connsiteX1587" fmla="*/ 3293998 w 4987433"/>
              <a:gd name="connsiteY1587" fmla="*/ 657681 h 4198998"/>
              <a:gd name="connsiteX1588" fmla="*/ 3284379 w 4987433"/>
              <a:gd name="connsiteY1588" fmla="*/ 659104 h 4198998"/>
              <a:gd name="connsiteX1589" fmla="*/ 3276119 w 4987433"/>
              <a:gd name="connsiteY1589" fmla="*/ 661353 h 4198998"/>
              <a:gd name="connsiteX1590" fmla="*/ 3275993 w 4987433"/>
              <a:gd name="connsiteY1590" fmla="*/ 661379 h 4198998"/>
              <a:gd name="connsiteX1591" fmla="*/ 3249268 w 4987433"/>
              <a:gd name="connsiteY1591" fmla="*/ 668664 h 4198998"/>
              <a:gd name="connsiteX1592" fmla="*/ 3276119 w 4987433"/>
              <a:gd name="connsiteY1592" fmla="*/ 661353 h 4198998"/>
              <a:gd name="connsiteX1593" fmla="*/ 3293998 w 4987433"/>
              <a:gd name="connsiteY1593" fmla="*/ 657681 h 4198998"/>
              <a:gd name="connsiteX1594" fmla="*/ 3296026 w 4987433"/>
              <a:gd name="connsiteY1594" fmla="*/ 657381 h 4198998"/>
              <a:gd name="connsiteX1595" fmla="*/ 3296308 w 4987433"/>
              <a:gd name="connsiteY1595" fmla="*/ 663327 h 4198998"/>
              <a:gd name="connsiteX1596" fmla="*/ 3286859 w 4987433"/>
              <a:gd name="connsiteY1596" fmla="*/ 669229 h 4198998"/>
              <a:gd name="connsiteX1597" fmla="*/ 3279199 w 4987433"/>
              <a:gd name="connsiteY1597" fmla="*/ 674608 h 4198998"/>
              <a:gd name="connsiteX1598" fmla="*/ 3324396 w 4987433"/>
              <a:gd name="connsiteY1598" fmla="*/ 657995 h 4198998"/>
              <a:gd name="connsiteX1599" fmla="*/ 3332323 w 4987433"/>
              <a:gd name="connsiteY1599" fmla="*/ 655191 h 4198998"/>
              <a:gd name="connsiteX1600" fmla="*/ 3330005 w 4987433"/>
              <a:gd name="connsiteY1600" fmla="*/ 652252 h 4198998"/>
              <a:gd name="connsiteX1601" fmla="*/ 3333253 w 4987433"/>
              <a:gd name="connsiteY1601" fmla="*/ 648407 h 4198998"/>
              <a:gd name="connsiteX1602" fmla="*/ 3882618 w 4987433"/>
              <a:gd name="connsiteY1602" fmla="*/ 527519 h 4198998"/>
              <a:gd name="connsiteX1603" fmla="*/ 3893013 w 4987433"/>
              <a:gd name="connsiteY1603" fmla="*/ 528364 h 4198998"/>
              <a:gd name="connsiteX1604" fmla="*/ 3879262 w 4987433"/>
              <a:gd name="connsiteY1604" fmla="*/ 546136 h 4198998"/>
              <a:gd name="connsiteX1605" fmla="*/ 3779299 w 4987433"/>
              <a:gd name="connsiteY1605" fmla="*/ 573242 h 4198998"/>
              <a:gd name="connsiteX1606" fmla="*/ 3777160 w 4987433"/>
              <a:gd name="connsiteY1606" fmla="*/ 567598 h 4198998"/>
              <a:gd name="connsiteX1607" fmla="*/ 3783339 w 4987433"/>
              <a:gd name="connsiteY1607" fmla="*/ 560484 h 4198998"/>
              <a:gd name="connsiteX1608" fmla="*/ 3783787 w 4987433"/>
              <a:gd name="connsiteY1608" fmla="*/ 560352 h 4198998"/>
              <a:gd name="connsiteX1609" fmla="*/ 3794385 w 4987433"/>
              <a:gd name="connsiteY1609" fmla="*/ 553390 h 4198998"/>
              <a:gd name="connsiteX1610" fmla="*/ 3799562 w 4987433"/>
              <a:gd name="connsiteY1610" fmla="*/ 551151 h 4198998"/>
              <a:gd name="connsiteX1611" fmla="*/ 3840485 w 4987433"/>
              <a:gd name="connsiteY1611" fmla="*/ 536543 h 4198998"/>
              <a:gd name="connsiteX1612" fmla="*/ 3883019 w 4987433"/>
              <a:gd name="connsiteY1612" fmla="*/ 527433 h 4198998"/>
              <a:gd name="connsiteX1613" fmla="*/ 3882618 w 4987433"/>
              <a:gd name="connsiteY1613" fmla="*/ 527519 h 4198998"/>
              <a:gd name="connsiteX1614" fmla="*/ 3882059 w 4987433"/>
              <a:gd name="connsiteY1614" fmla="*/ 527473 h 4198998"/>
              <a:gd name="connsiteX1615" fmla="*/ 4037497 w 4987433"/>
              <a:gd name="connsiteY1615" fmla="*/ 490632 h 4198998"/>
              <a:gd name="connsiteX1616" fmla="*/ 4040415 w 4987433"/>
              <a:gd name="connsiteY1616" fmla="*/ 498941 h 4198998"/>
              <a:gd name="connsiteX1617" fmla="*/ 4029369 w 4987433"/>
              <a:gd name="connsiteY1617" fmla="*/ 506034 h 4198998"/>
              <a:gd name="connsiteX1618" fmla="*/ 4016265 w 4987433"/>
              <a:gd name="connsiteY1618" fmla="*/ 511077 h 4198998"/>
              <a:gd name="connsiteX1619" fmla="*/ 3941060 w 4987433"/>
              <a:gd name="connsiteY1619" fmla="*/ 533102 h 4198998"/>
              <a:gd name="connsiteX1620" fmla="*/ 3925132 w 4987433"/>
              <a:gd name="connsiteY1620" fmla="*/ 536802 h 4198998"/>
              <a:gd name="connsiteX1621" fmla="*/ 3905673 w 4987433"/>
              <a:gd name="connsiteY1621" fmla="*/ 538402 h 4198998"/>
              <a:gd name="connsiteX1622" fmla="*/ 3905225 w 4987433"/>
              <a:gd name="connsiteY1622" fmla="*/ 538533 h 4198998"/>
              <a:gd name="connsiteX1623" fmla="*/ 3920448 w 4987433"/>
              <a:gd name="connsiteY1623" fmla="*/ 520811 h 4198998"/>
              <a:gd name="connsiteX1624" fmla="*/ 4007359 w 4987433"/>
              <a:gd name="connsiteY1624" fmla="*/ 495600 h 4198998"/>
              <a:gd name="connsiteX1625" fmla="*/ 4037497 w 4987433"/>
              <a:gd name="connsiteY1625" fmla="*/ 490632 h 4198998"/>
              <a:gd name="connsiteX1626" fmla="*/ 3679288 w 4987433"/>
              <a:gd name="connsiteY1626" fmla="*/ 477375 h 4198998"/>
              <a:gd name="connsiteX1627" fmla="*/ 3677946 w 4987433"/>
              <a:gd name="connsiteY1627" fmla="*/ 477768 h 4198998"/>
              <a:gd name="connsiteX1628" fmla="*/ 3678970 w 4987433"/>
              <a:gd name="connsiteY1628" fmla="*/ 477951 h 4198998"/>
              <a:gd name="connsiteX1629" fmla="*/ 3679288 w 4987433"/>
              <a:gd name="connsiteY1629" fmla="*/ 477375 h 4198998"/>
              <a:gd name="connsiteX1630" fmla="*/ 3476623 w 4987433"/>
              <a:gd name="connsiteY1630" fmla="*/ 464142 h 4198998"/>
              <a:gd name="connsiteX1631" fmla="*/ 3473424 w 4987433"/>
              <a:gd name="connsiteY1631" fmla="*/ 464839 h 4198998"/>
              <a:gd name="connsiteX1632" fmla="*/ 3474896 w 4987433"/>
              <a:gd name="connsiteY1632" fmla="*/ 464889 h 4198998"/>
              <a:gd name="connsiteX1633" fmla="*/ 3476623 w 4987433"/>
              <a:gd name="connsiteY1633" fmla="*/ 464142 h 4198998"/>
              <a:gd name="connsiteX1634" fmla="*/ 2682324 w 4987433"/>
              <a:gd name="connsiteY1634" fmla="*/ 462127 h 4198998"/>
              <a:gd name="connsiteX1635" fmla="*/ 2682238 w 4987433"/>
              <a:gd name="connsiteY1635" fmla="*/ 462382 h 4198998"/>
              <a:gd name="connsiteX1636" fmla="*/ 2681559 w 4987433"/>
              <a:gd name="connsiteY1636" fmla="*/ 462833 h 4198998"/>
              <a:gd name="connsiteX1637" fmla="*/ 3844755 w 4987433"/>
              <a:gd name="connsiteY1637" fmla="*/ 434944 h 4198998"/>
              <a:gd name="connsiteX1638" fmla="*/ 3830429 w 4987433"/>
              <a:gd name="connsiteY1638" fmla="*/ 439139 h 4198998"/>
              <a:gd name="connsiteX1639" fmla="*/ 3822357 w 4987433"/>
              <a:gd name="connsiteY1639" fmla="*/ 438127 h 4198998"/>
              <a:gd name="connsiteX1640" fmla="*/ 3822105 w 4987433"/>
              <a:gd name="connsiteY1640" fmla="*/ 438925 h 4198998"/>
              <a:gd name="connsiteX1641" fmla="*/ 3816942 w 4987433"/>
              <a:gd name="connsiteY1641" fmla="*/ 444537 h 4198998"/>
              <a:gd name="connsiteX1642" fmla="*/ 3827947 w 4987433"/>
              <a:gd name="connsiteY1642" fmla="*/ 442279 h 4198998"/>
              <a:gd name="connsiteX1643" fmla="*/ 3834662 w 4987433"/>
              <a:gd name="connsiteY1643" fmla="*/ 440312 h 4198998"/>
              <a:gd name="connsiteX1644" fmla="*/ 3836190 w 4987433"/>
              <a:gd name="connsiteY1644" fmla="*/ 438900 h 4198998"/>
              <a:gd name="connsiteX1645" fmla="*/ 3844755 w 4987433"/>
              <a:gd name="connsiteY1645" fmla="*/ 434944 h 4198998"/>
              <a:gd name="connsiteX1646" fmla="*/ 3957611 w 4987433"/>
              <a:gd name="connsiteY1646" fmla="*/ 398758 h 4198998"/>
              <a:gd name="connsiteX1647" fmla="*/ 3930166 w 4987433"/>
              <a:gd name="connsiteY1647" fmla="*/ 404625 h 4198998"/>
              <a:gd name="connsiteX1648" fmla="*/ 3957611 w 4987433"/>
              <a:gd name="connsiteY1648" fmla="*/ 398758 h 4198998"/>
              <a:gd name="connsiteX1649" fmla="*/ 3791834 w 4987433"/>
              <a:gd name="connsiteY1649" fmla="*/ 387021 h 4198998"/>
              <a:gd name="connsiteX1650" fmla="*/ 3791071 w 4987433"/>
              <a:gd name="connsiteY1650" fmla="*/ 387727 h 4198998"/>
              <a:gd name="connsiteX1651" fmla="*/ 3791196 w 4987433"/>
              <a:gd name="connsiteY1651" fmla="*/ 387550 h 4198998"/>
              <a:gd name="connsiteX1652" fmla="*/ 4008894 w 4987433"/>
              <a:gd name="connsiteY1652" fmla="*/ 383016 h 4198998"/>
              <a:gd name="connsiteX1653" fmla="*/ 3980881 w 4987433"/>
              <a:gd name="connsiteY1653" fmla="*/ 390255 h 4198998"/>
              <a:gd name="connsiteX1654" fmla="*/ 4008894 w 4987433"/>
              <a:gd name="connsiteY1654" fmla="*/ 383016 h 4198998"/>
              <a:gd name="connsiteX1655" fmla="*/ 3671203 w 4987433"/>
              <a:gd name="connsiteY1655" fmla="*/ 375084 h 4198998"/>
              <a:gd name="connsiteX1656" fmla="*/ 3657789 w 4987433"/>
              <a:gd name="connsiteY1656" fmla="*/ 382389 h 4198998"/>
              <a:gd name="connsiteX1657" fmla="*/ 3667638 w 4987433"/>
              <a:gd name="connsiteY1657" fmla="*/ 379504 h 4198998"/>
              <a:gd name="connsiteX1658" fmla="*/ 3671203 w 4987433"/>
              <a:gd name="connsiteY1658" fmla="*/ 375084 h 4198998"/>
              <a:gd name="connsiteX1659" fmla="*/ 4116621 w 4987433"/>
              <a:gd name="connsiteY1659" fmla="*/ 359183 h 4198998"/>
              <a:gd name="connsiteX1660" fmla="*/ 4126362 w 4987433"/>
              <a:gd name="connsiteY1660" fmla="*/ 360912 h 4198998"/>
              <a:gd name="connsiteX1661" fmla="*/ 4118239 w 4987433"/>
              <a:gd name="connsiteY1661" fmla="*/ 363050 h 4198998"/>
              <a:gd name="connsiteX1662" fmla="*/ 4116621 w 4987433"/>
              <a:gd name="connsiteY1662" fmla="*/ 359183 h 4198998"/>
              <a:gd name="connsiteX1663" fmla="*/ 3860742 w 4987433"/>
              <a:gd name="connsiteY1663" fmla="*/ 331874 h 4198998"/>
              <a:gd name="connsiteX1664" fmla="*/ 3854916 w 4987433"/>
              <a:gd name="connsiteY1664" fmla="*/ 331892 h 4198998"/>
              <a:gd name="connsiteX1665" fmla="*/ 3854598 w 4987433"/>
              <a:gd name="connsiteY1665" fmla="*/ 332468 h 4198998"/>
              <a:gd name="connsiteX1666" fmla="*/ 3831392 w 4987433"/>
              <a:gd name="connsiteY1666" fmla="*/ 341192 h 4198998"/>
              <a:gd name="connsiteX1667" fmla="*/ 3860742 w 4987433"/>
              <a:gd name="connsiteY1667" fmla="*/ 331874 h 4198998"/>
              <a:gd name="connsiteX1668" fmla="*/ 3871104 w 4987433"/>
              <a:gd name="connsiteY1668" fmla="*/ 329080 h 4198998"/>
              <a:gd name="connsiteX1669" fmla="*/ 3869377 w 4987433"/>
              <a:gd name="connsiteY1669" fmla="*/ 329827 h 4198998"/>
              <a:gd name="connsiteX1670" fmla="*/ 3870274 w 4987433"/>
              <a:gd name="connsiteY1670" fmla="*/ 329565 h 4198998"/>
              <a:gd name="connsiteX1671" fmla="*/ 3871104 w 4987433"/>
              <a:gd name="connsiteY1671" fmla="*/ 329080 h 4198998"/>
              <a:gd name="connsiteX1672" fmla="*/ 4023362 w 4987433"/>
              <a:gd name="connsiteY1672" fmla="*/ 316654 h 4198998"/>
              <a:gd name="connsiteX1673" fmla="*/ 4039912 w 4987433"/>
              <a:gd name="connsiteY1673" fmla="*/ 317986 h 4198998"/>
              <a:gd name="connsiteX1674" fmla="*/ 4009408 w 4987433"/>
              <a:gd name="connsiteY1674" fmla="*/ 326678 h 4198998"/>
              <a:gd name="connsiteX1675" fmla="*/ 4023362 w 4987433"/>
              <a:gd name="connsiteY1675" fmla="*/ 316654 h 4198998"/>
              <a:gd name="connsiteX1676" fmla="*/ 3960943 w 4987433"/>
              <a:gd name="connsiteY1676" fmla="*/ 300600 h 4198998"/>
              <a:gd name="connsiteX1677" fmla="*/ 3954936 w 4987433"/>
              <a:gd name="connsiteY1677" fmla="*/ 303323 h 4198998"/>
              <a:gd name="connsiteX1678" fmla="*/ 3963319 w 4987433"/>
              <a:gd name="connsiteY1678" fmla="*/ 302074 h 4198998"/>
              <a:gd name="connsiteX1679" fmla="*/ 3966135 w 4987433"/>
              <a:gd name="connsiteY1679" fmla="*/ 301731 h 4198998"/>
              <a:gd name="connsiteX1680" fmla="*/ 3960943 w 4987433"/>
              <a:gd name="connsiteY1680" fmla="*/ 300600 h 4198998"/>
              <a:gd name="connsiteX1681" fmla="*/ 3992305 w 4987433"/>
              <a:gd name="connsiteY1681" fmla="*/ 283216 h 4198998"/>
              <a:gd name="connsiteX1682" fmla="*/ 3988795 w 4987433"/>
              <a:gd name="connsiteY1682" fmla="*/ 286172 h 4198998"/>
              <a:gd name="connsiteX1683" fmla="*/ 3992702 w 4987433"/>
              <a:gd name="connsiteY1683" fmla="*/ 286235 h 4198998"/>
              <a:gd name="connsiteX1684" fmla="*/ 3992060 w 4987433"/>
              <a:gd name="connsiteY1684" fmla="*/ 285699 h 4198998"/>
              <a:gd name="connsiteX1685" fmla="*/ 3992305 w 4987433"/>
              <a:gd name="connsiteY1685" fmla="*/ 283216 h 4198998"/>
              <a:gd name="connsiteX1686" fmla="*/ 3731070 w 4987433"/>
              <a:gd name="connsiteY1686" fmla="*/ 232639 h 4198998"/>
              <a:gd name="connsiteX1687" fmla="*/ 3705480 w 4987433"/>
              <a:gd name="connsiteY1687" fmla="*/ 238203 h 4198998"/>
              <a:gd name="connsiteX1688" fmla="*/ 3703960 w 4987433"/>
              <a:gd name="connsiteY1688" fmla="*/ 238626 h 4198998"/>
              <a:gd name="connsiteX1689" fmla="*/ 3700938 w 4987433"/>
              <a:gd name="connsiteY1689" fmla="*/ 239293 h 4198998"/>
              <a:gd name="connsiteX1690" fmla="*/ 3689565 w 4987433"/>
              <a:gd name="connsiteY1690" fmla="*/ 242624 h 4198998"/>
              <a:gd name="connsiteX1691" fmla="*/ 3673567 w 4987433"/>
              <a:gd name="connsiteY1691" fmla="*/ 247067 h 4198998"/>
              <a:gd name="connsiteX1692" fmla="*/ 3665957 w 4987433"/>
              <a:gd name="connsiteY1692" fmla="*/ 249296 h 4198998"/>
              <a:gd name="connsiteX1693" fmla="*/ 3666022 w 4987433"/>
              <a:gd name="connsiteY1693" fmla="*/ 249518 h 4198998"/>
              <a:gd name="connsiteX1694" fmla="*/ 3671394 w 4987433"/>
              <a:gd name="connsiteY1694" fmla="*/ 247945 h 4198998"/>
              <a:gd name="connsiteX1695" fmla="*/ 3689565 w 4987433"/>
              <a:gd name="connsiteY1695" fmla="*/ 242624 h 4198998"/>
              <a:gd name="connsiteX1696" fmla="*/ 3703960 w 4987433"/>
              <a:gd name="connsiteY1696" fmla="*/ 238626 h 4198998"/>
              <a:gd name="connsiteX1697" fmla="*/ 3822083 w 4987433"/>
              <a:gd name="connsiteY1697" fmla="*/ 223105 h 4198998"/>
              <a:gd name="connsiteX1698" fmla="*/ 3821317 w 4987433"/>
              <a:gd name="connsiteY1698" fmla="*/ 223812 h 4198998"/>
              <a:gd name="connsiteX1699" fmla="*/ 3821465 w 4987433"/>
              <a:gd name="connsiteY1699" fmla="*/ 223541 h 4198998"/>
              <a:gd name="connsiteX1700" fmla="*/ 4288378 w 4987433"/>
              <a:gd name="connsiteY1700" fmla="*/ 216253 h 4198998"/>
              <a:gd name="connsiteX1701" fmla="*/ 4302965 w 4987433"/>
              <a:gd name="connsiteY1701" fmla="*/ 218762 h 4198998"/>
              <a:gd name="connsiteX1702" fmla="*/ 4277449 w 4987433"/>
              <a:gd name="connsiteY1702" fmla="*/ 226234 h 4198998"/>
              <a:gd name="connsiteX1703" fmla="*/ 4288378 w 4987433"/>
              <a:gd name="connsiteY1703" fmla="*/ 216253 h 4198998"/>
              <a:gd name="connsiteX1704" fmla="*/ 4245987 w 4987433"/>
              <a:gd name="connsiteY1704" fmla="*/ 212782 h 4198998"/>
              <a:gd name="connsiteX1705" fmla="*/ 4245133 w 4987433"/>
              <a:gd name="connsiteY1705" fmla="*/ 217130 h 4198998"/>
              <a:gd name="connsiteX1706" fmla="*/ 4189544 w 4987433"/>
              <a:gd name="connsiteY1706" fmla="*/ 229792 h 4198998"/>
              <a:gd name="connsiteX1707" fmla="*/ 4195934 w 4987433"/>
              <a:gd name="connsiteY1707" fmla="*/ 226716 h 4198998"/>
              <a:gd name="connsiteX1708" fmla="*/ 4238079 w 4987433"/>
              <a:gd name="connsiteY1708" fmla="*/ 214614 h 4198998"/>
              <a:gd name="connsiteX1709" fmla="*/ 4245987 w 4987433"/>
              <a:gd name="connsiteY1709" fmla="*/ 212782 h 4198998"/>
              <a:gd name="connsiteX1710" fmla="*/ 4116731 w 4987433"/>
              <a:gd name="connsiteY1710" fmla="*/ 200235 h 4198998"/>
              <a:gd name="connsiteX1711" fmla="*/ 4117699 w 4987433"/>
              <a:gd name="connsiteY1711" fmla="*/ 201881 h 4198998"/>
              <a:gd name="connsiteX1712" fmla="*/ 4118269 w 4987433"/>
              <a:gd name="connsiteY1712" fmla="*/ 200508 h 4198998"/>
              <a:gd name="connsiteX1713" fmla="*/ 4374379 w 4987433"/>
              <a:gd name="connsiteY1713" fmla="*/ 193747 h 4198998"/>
              <a:gd name="connsiteX1714" fmla="*/ 4375354 w 4987433"/>
              <a:gd name="connsiteY1714" fmla="*/ 197080 h 4198998"/>
              <a:gd name="connsiteX1715" fmla="*/ 4310192 w 4987433"/>
              <a:gd name="connsiteY1715" fmla="*/ 216886 h 4198998"/>
              <a:gd name="connsiteX1716" fmla="*/ 4326537 w 4987433"/>
              <a:gd name="connsiteY1716" fmla="*/ 206313 h 4198998"/>
              <a:gd name="connsiteX1717" fmla="*/ 4335173 w 4987433"/>
              <a:gd name="connsiteY1717" fmla="*/ 204264 h 4198998"/>
              <a:gd name="connsiteX1718" fmla="*/ 4359663 w 4987433"/>
              <a:gd name="connsiteY1718" fmla="*/ 196613 h 4198998"/>
              <a:gd name="connsiteX1719" fmla="*/ 4374379 w 4987433"/>
              <a:gd name="connsiteY1719" fmla="*/ 193747 h 4198998"/>
              <a:gd name="connsiteX1720" fmla="*/ 4160046 w 4987433"/>
              <a:gd name="connsiteY1720" fmla="*/ 192132 h 4198998"/>
              <a:gd name="connsiteX1721" fmla="*/ 4154227 w 4987433"/>
              <a:gd name="connsiteY1721" fmla="*/ 193836 h 4198998"/>
              <a:gd name="connsiteX1722" fmla="*/ 4157172 w 4987433"/>
              <a:gd name="connsiteY1722" fmla="*/ 193938 h 4198998"/>
              <a:gd name="connsiteX1723" fmla="*/ 4160046 w 4987433"/>
              <a:gd name="connsiteY1723" fmla="*/ 192132 h 4198998"/>
              <a:gd name="connsiteX1724" fmla="*/ 4352050 w 4987433"/>
              <a:gd name="connsiteY1724" fmla="*/ 183890 h 4198998"/>
              <a:gd name="connsiteX1725" fmla="*/ 4345343 w 4987433"/>
              <a:gd name="connsiteY1725" fmla="*/ 187542 h 4198998"/>
              <a:gd name="connsiteX1726" fmla="*/ 4266173 w 4987433"/>
              <a:gd name="connsiteY1726" fmla="*/ 210969 h 4198998"/>
              <a:gd name="connsiteX1727" fmla="*/ 4265133 w 4987433"/>
              <a:gd name="connsiteY1727" fmla="*/ 207416 h 4198998"/>
              <a:gd name="connsiteX1728" fmla="*/ 4344432 w 4987433"/>
              <a:gd name="connsiteY1728" fmla="*/ 184432 h 4198998"/>
              <a:gd name="connsiteX1729" fmla="*/ 4352050 w 4987433"/>
              <a:gd name="connsiteY1729" fmla="*/ 183890 h 4198998"/>
              <a:gd name="connsiteX1730" fmla="*/ 4381073 w 4987433"/>
              <a:gd name="connsiteY1730" fmla="*/ 173460 h 4198998"/>
              <a:gd name="connsiteX1731" fmla="*/ 4383644 w 4987433"/>
              <a:gd name="connsiteY1731" fmla="*/ 175602 h 4198998"/>
              <a:gd name="connsiteX1732" fmla="*/ 4382244 w 4987433"/>
              <a:gd name="connsiteY1732" fmla="*/ 177458 h 4198998"/>
              <a:gd name="connsiteX1733" fmla="*/ 4366129 w 4987433"/>
              <a:gd name="connsiteY1733" fmla="*/ 182177 h 4198998"/>
              <a:gd name="connsiteX1734" fmla="*/ 4364958 w 4987433"/>
              <a:gd name="connsiteY1734" fmla="*/ 178180 h 4198998"/>
              <a:gd name="connsiteX1735" fmla="*/ 4381073 w 4987433"/>
              <a:gd name="connsiteY1735" fmla="*/ 173460 h 4198998"/>
              <a:gd name="connsiteX1736" fmla="*/ 3980534 w 4987433"/>
              <a:gd name="connsiteY1736" fmla="*/ 173324 h 4198998"/>
              <a:gd name="connsiteX1737" fmla="*/ 3965020 w 4987433"/>
              <a:gd name="connsiteY1737" fmla="*/ 183413 h 4198998"/>
              <a:gd name="connsiteX1738" fmla="*/ 3958363 w 4987433"/>
              <a:gd name="connsiteY1738" fmla="*/ 183917 h 4198998"/>
              <a:gd name="connsiteX1739" fmla="*/ 3954514 w 4987433"/>
              <a:gd name="connsiteY1739" fmla="*/ 182391 h 4198998"/>
              <a:gd name="connsiteX1740" fmla="*/ 3957322 w 4987433"/>
              <a:gd name="connsiteY1740" fmla="*/ 180363 h 4198998"/>
              <a:gd name="connsiteX1741" fmla="*/ 3980534 w 4987433"/>
              <a:gd name="connsiteY1741" fmla="*/ 173324 h 4198998"/>
              <a:gd name="connsiteX1742" fmla="*/ 4476312 w 4987433"/>
              <a:gd name="connsiteY1742" fmla="*/ 163625 h 4198998"/>
              <a:gd name="connsiteX1743" fmla="*/ 4480738 w 4987433"/>
              <a:gd name="connsiteY1743" fmla="*/ 165252 h 4198998"/>
              <a:gd name="connsiteX1744" fmla="*/ 4470832 w 4987433"/>
              <a:gd name="connsiteY1744" fmla="*/ 169600 h 4198998"/>
              <a:gd name="connsiteX1745" fmla="*/ 4469596 w 4987433"/>
              <a:gd name="connsiteY1745" fmla="*/ 165380 h 4198998"/>
              <a:gd name="connsiteX1746" fmla="*/ 4476312 w 4987433"/>
              <a:gd name="connsiteY1746" fmla="*/ 163625 h 4198998"/>
              <a:gd name="connsiteX1747" fmla="*/ 4415956 w 4987433"/>
              <a:gd name="connsiteY1747" fmla="*/ 113328 h 4198998"/>
              <a:gd name="connsiteX1748" fmla="*/ 4415255 w 4987433"/>
              <a:gd name="connsiteY1748" fmla="*/ 114255 h 4198998"/>
              <a:gd name="connsiteX1749" fmla="*/ 4418714 w 4987433"/>
              <a:gd name="connsiteY1749" fmla="*/ 114449 h 4198998"/>
              <a:gd name="connsiteX1750" fmla="*/ 4421147 w 4987433"/>
              <a:gd name="connsiteY1750" fmla="*/ 114459 h 4198998"/>
              <a:gd name="connsiteX1751" fmla="*/ 4422042 w 4987433"/>
              <a:gd name="connsiteY1751" fmla="*/ 114195 h 4198998"/>
              <a:gd name="connsiteX1752" fmla="*/ 4422424 w 4987433"/>
              <a:gd name="connsiteY1752" fmla="*/ 113844 h 4198998"/>
              <a:gd name="connsiteX1753" fmla="*/ 4420439 w 4987433"/>
              <a:gd name="connsiteY1753" fmla="*/ 113702 h 4198998"/>
              <a:gd name="connsiteX1754" fmla="*/ 4415956 w 4987433"/>
              <a:gd name="connsiteY1754" fmla="*/ 113328 h 4198998"/>
              <a:gd name="connsiteX1755" fmla="*/ 4114480 w 4987433"/>
              <a:gd name="connsiteY1755" fmla="*/ 99612 h 4198998"/>
              <a:gd name="connsiteX1756" fmla="*/ 4104663 w 4987433"/>
              <a:gd name="connsiteY1756" fmla="*/ 109240 h 4198998"/>
              <a:gd name="connsiteX1757" fmla="*/ 4085415 w 4987433"/>
              <a:gd name="connsiteY1757" fmla="*/ 114877 h 4198998"/>
              <a:gd name="connsiteX1758" fmla="*/ 4072662 w 4987433"/>
              <a:gd name="connsiteY1758" fmla="*/ 112824 h 4198998"/>
              <a:gd name="connsiteX1759" fmla="*/ 4072850 w 4987433"/>
              <a:gd name="connsiteY1759" fmla="*/ 111804 h 4198998"/>
              <a:gd name="connsiteX1760" fmla="*/ 4079362 w 4987433"/>
              <a:gd name="connsiteY1760" fmla="*/ 107485 h 4198998"/>
              <a:gd name="connsiteX1761" fmla="*/ 4104878 w 4987433"/>
              <a:gd name="connsiteY1761" fmla="*/ 100014 h 4198998"/>
              <a:gd name="connsiteX1762" fmla="*/ 4114480 w 4987433"/>
              <a:gd name="connsiteY1762" fmla="*/ 99612 h 4198998"/>
              <a:gd name="connsiteX1763" fmla="*/ 3948851 w 4987433"/>
              <a:gd name="connsiteY1763" fmla="*/ 91692 h 4198998"/>
              <a:gd name="connsiteX1764" fmla="*/ 3947508 w 4987433"/>
              <a:gd name="connsiteY1764" fmla="*/ 92083 h 4198998"/>
              <a:gd name="connsiteX1765" fmla="*/ 3947573 w 4987433"/>
              <a:gd name="connsiteY1765" fmla="*/ 92306 h 4198998"/>
              <a:gd name="connsiteX1766" fmla="*/ 3947191 w 4987433"/>
              <a:gd name="connsiteY1766" fmla="*/ 92660 h 4198998"/>
              <a:gd name="connsiteX1767" fmla="*/ 3946556 w 4987433"/>
              <a:gd name="connsiteY1767" fmla="*/ 93810 h 4198998"/>
              <a:gd name="connsiteX1768" fmla="*/ 4508725 w 4987433"/>
              <a:gd name="connsiteY1768" fmla="*/ 81577 h 4198998"/>
              <a:gd name="connsiteX1769" fmla="*/ 4509961 w 4987433"/>
              <a:gd name="connsiteY1769" fmla="*/ 85796 h 4198998"/>
              <a:gd name="connsiteX1770" fmla="*/ 4492884 w 4987433"/>
              <a:gd name="connsiteY1770" fmla="*/ 90557 h 4198998"/>
              <a:gd name="connsiteX1771" fmla="*/ 4490314 w 4987433"/>
              <a:gd name="connsiteY1771" fmla="*/ 88414 h 4198998"/>
              <a:gd name="connsiteX1772" fmla="*/ 4491715 w 4987433"/>
              <a:gd name="connsiteY1772" fmla="*/ 86559 h 4198998"/>
              <a:gd name="connsiteX1773" fmla="*/ 4205725 w 4987433"/>
              <a:gd name="connsiteY1773" fmla="*/ 76025 h 4198998"/>
              <a:gd name="connsiteX1774" fmla="*/ 4206345 w 4987433"/>
              <a:gd name="connsiteY1774" fmla="*/ 79700 h 4198998"/>
              <a:gd name="connsiteX1775" fmla="*/ 4191190 w 4987433"/>
              <a:gd name="connsiteY1775" fmla="*/ 84381 h 4198998"/>
              <a:gd name="connsiteX1776" fmla="*/ 4196230 w 4987433"/>
              <a:gd name="connsiteY1776" fmla="*/ 78775 h 4198998"/>
              <a:gd name="connsiteX1777" fmla="*/ 4205686 w 4987433"/>
              <a:gd name="connsiteY1777" fmla="*/ 75795 h 4198998"/>
              <a:gd name="connsiteX1778" fmla="*/ 4205751 w 4987433"/>
              <a:gd name="connsiteY1778" fmla="*/ 76017 h 4198998"/>
              <a:gd name="connsiteX1779" fmla="*/ 4205725 w 4987433"/>
              <a:gd name="connsiteY1779" fmla="*/ 76025 h 4198998"/>
              <a:gd name="connsiteX1780" fmla="*/ 4561782 w 4987433"/>
              <a:gd name="connsiteY1780" fmla="*/ 75202 h 4198998"/>
              <a:gd name="connsiteX1781" fmla="*/ 4571458 w 4987433"/>
              <a:gd name="connsiteY1781" fmla="*/ 76709 h 4198998"/>
              <a:gd name="connsiteX1782" fmla="*/ 4560029 w 4987433"/>
              <a:gd name="connsiteY1782" fmla="*/ 84154 h 4198998"/>
              <a:gd name="connsiteX1783" fmla="*/ 4493712 w 4987433"/>
              <a:gd name="connsiteY1783" fmla="*/ 103334 h 4198998"/>
              <a:gd name="connsiteX1784" fmla="*/ 4243290 w 4987433"/>
              <a:gd name="connsiteY1784" fmla="*/ 177639 h 4198998"/>
              <a:gd name="connsiteX1785" fmla="*/ 3866810 w 4987433"/>
              <a:gd name="connsiteY1785" fmla="*/ 286208 h 4198998"/>
              <a:gd name="connsiteX1786" fmla="*/ 3833945 w 4987433"/>
              <a:gd name="connsiteY1786" fmla="*/ 296798 h 4198998"/>
              <a:gd name="connsiteX1787" fmla="*/ 3829395 w 4987433"/>
              <a:gd name="connsiteY1787" fmla="*/ 296200 h 4198998"/>
              <a:gd name="connsiteX1788" fmla="*/ 3701879 w 4987433"/>
              <a:gd name="connsiteY1788" fmla="*/ 333787 h 4198998"/>
              <a:gd name="connsiteX1789" fmla="*/ 3669745 w 4987433"/>
              <a:gd name="connsiteY1789" fmla="*/ 350191 h 4198998"/>
              <a:gd name="connsiteX1790" fmla="*/ 3670006 w 4987433"/>
              <a:gd name="connsiteY1790" fmla="*/ 351079 h 4198998"/>
              <a:gd name="connsiteX1791" fmla="*/ 3672822 w 4987433"/>
              <a:gd name="connsiteY1791" fmla="*/ 350737 h 4198998"/>
              <a:gd name="connsiteX1792" fmla="*/ 3675840 w 4987433"/>
              <a:gd name="connsiteY1792" fmla="*/ 352747 h 4198998"/>
              <a:gd name="connsiteX1793" fmla="*/ 3685987 w 4987433"/>
              <a:gd name="connsiteY1793" fmla="*/ 359180 h 4198998"/>
              <a:gd name="connsiteX1794" fmla="*/ 3702550 w 4987433"/>
              <a:gd name="connsiteY1794" fmla="*/ 354329 h 4198998"/>
              <a:gd name="connsiteX1795" fmla="*/ 3727488 w 4987433"/>
              <a:gd name="connsiteY1795" fmla="*/ 346543 h 4198998"/>
              <a:gd name="connsiteX1796" fmla="*/ 3735994 w 4987433"/>
              <a:gd name="connsiteY1796" fmla="*/ 344052 h 4198998"/>
              <a:gd name="connsiteX1797" fmla="*/ 3749228 w 4987433"/>
              <a:gd name="connsiteY1797" fmla="*/ 339452 h 4198998"/>
              <a:gd name="connsiteX1798" fmla="*/ 3777415 w 4987433"/>
              <a:gd name="connsiteY1798" fmla="*/ 327821 h 4198998"/>
              <a:gd name="connsiteX1799" fmla="*/ 3791805 w 4987433"/>
              <a:gd name="connsiteY1799" fmla="*/ 323849 h 4198998"/>
              <a:gd name="connsiteX1800" fmla="*/ 3810499 w 4987433"/>
              <a:gd name="connsiteY1800" fmla="*/ 322956 h 4198998"/>
              <a:gd name="connsiteX1801" fmla="*/ 3820940 w 4987433"/>
              <a:gd name="connsiteY1801" fmla="*/ 323756 h 4198998"/>
              <a:gd name="connsiteX1802" fmla="*/ 3820239 w 4987433"/>
              <a:gd name="connsiteY1802" fmla="*/ 324685 h 4198998"/>
              <a:gd name="connsiteX1803" fmla="*/ 3829567 w 4987433"/>
              <a:gd name="connsiteY1803" fmla="*/ 320024 h 4198998"/>
              <a:gd name="connsiteX1804" fmla="*/ 3833914 w 4987433"/>
              <a:gd name="connsiteY1804" fmla="*/ 318269 h 4198998"/>
              <a:gd name="connsiteX1805" fmla="*/ 3835322 w 4987433"/>
              <a:gd name="connsiteY1805" fmla="*/ 318097 h 4198998"/>
              <a:gd name="connsiteX1806" fmla="*/ 3837293 w 4987433"/>
              <a:gd name="connsiteY1806" fmla="*/ 314868 h 4198998"/>
              <a:gd name="connsiteX1807" fmla="*/ 3853791 w 4987433"/>
              <a:gd name="connsiteY1807" fmla="*/ 309795 h 4198998"/>
              <a:gd name="connsiteX1808" fmla="*/ 3856939 w 4987433"/>
              <a:gd name="connsiteY1808" fmla="*/ 312249 h 4198998"/>
              <a:gd name="connsiteX1809" fmla="*/ 3856621 w 4987433"/>
              <a:gd name="connsiteY1809" fmla="*/ 312824 h 4198998"/>
              <a:gd name="connsiteX1810" fmla="*/ 3857069 w 4987433"/>
              <a:gd name="connsiteY1810" fmla="*/ 312693 h 4198998"/>
              <a:gd name="connsiteX1811" fmla="*/ 3862246 w 4987433"/>
              <a:gd name="connsiteY1811" fmla="*/ 310454 h 4198998"/>
              <a:gd name="connsiteX1812" fmla="*/ 3871524 w 4987433"/>
              <a:gd name="connsiteY1812" fmla="*/ 308942 h 4198998"/>
              <a:gd name="connsiteX1813" fmla="*/ 3875894 w 4987433"/>
              <a:gd name="connsiteY1813" fmla="*/ 312244 h 4198998"/>
              <a:gd name="connsiteX1814" fmla="*/ 3888428 w 4987433"/>
              <a:gd name="connsiteY1814" fmla="*/ 308573 h 4198998"/>
              <a:gd name="connsiteX1815" fmla="*/ 3899473 w 4987433"/>
              <a:gd name="connsiteY1815" fmla="*/ 301480 h 4198998"/>
              <a:gd name="connsiteX1816" fmla="*/ 3938288 w 4987433"/>
              <a:gd name="connsiteY1816" fmla="*/ 289630 h 4198998"/>
              <a:gd name="connsiteX1817" fmla="*/ 3939711 w 4987433"/>
              <a:gd name="connsiteY1817" fmla="*/ 292831 h 4198998"/>
              <a:gd name="connsiteX1818" fmla="*/ 3940608 w 4987433"/>
              <a:gd name="connsiteY1818" fmla="*/ 292569 h 4198998"/>
              <a:gd name="connsiteX1819" fmla="*/ 3940224 w 4987433"/>
              <a:gd name="connsiteY1819" fmla="*/ 292922 h 4198998"/>
              <a:gd name="connsiteX1820" fmla="*/ 3945979 w 4987433"/>
              <a:gd name="connsiteY1820" fmla="*/ 290996 h 4198998"/>
              <a:gd name="connsiteX1821" fmla="*/ 3947241 w 4987433"/>
              <a:gd name="connsiteY1821" fmla="*/ 287008 h 4198998"/>
              <a:gd name="connsiteX1822" fmla="*/ 3963610 w 4987433"/>
              <a:gd name="connsiteY1822" fmla="*/ 281491 h 4198998"/>
              <a:gd name="connsiteX1823" fmla="*/ 3980302 w 4987433"/>
              <a:gd name="connsiteY1823" fmla="*/ 277086 h 4198998"/>
              <a:gd name="connsiteX1824" fmla="*/ 3986765 w 4987433"/>
              <a:gd name="connsiteY1824" fmla="*/ 275917 h 4198998"/>
              <a:gd name="connsiteX1825" fmla="*/ 3992339 w 4987433"/>
              <a:gd name="connsiteY1825" fmla="*/ 276695 h 4198998"/>
              <a:gd name="connsiteX1826" fmla="*/ 4021934 w 4987433"/>
              <a:gd name="connsiteY1826" fmla="*/ 264895 h 4198998"/>
              <a:gd name="connsiteX1827" fmla="*/ 4055189 w 4987433"/>
              <a:gd name="connsiteY1827" fmla="*/ 255637 h 4198998"/>
              <a:gd name="connsiteX1828" fmla="*/ 4059290 w 4987433"/>
              <a:gd name="connsiteY1828" fmla="*/ 256364 h 4198998"/>
              <a:gd name="connsiteX1829" fmla="*/ 4059039 w 4987433"/>
              <a:gd name="connsiteY1829" fmla="*/ 257161 h 4198998"/>
              <a:gd name="connsiteX1830" fmla="*/ 4072583 w 4987433"/>
              <a:gd name="connsiteY1830" fmla="*/ 250302 h 4198998"/>
              <a:gd name="connsiteX1831" fmla="*/ 4080640 w 4987433"/>
              <a:gd name="connsiteY1831" fmla="*/ 247942 h 4198998"/>
              <a:gd name="connsiteX1832" fmla="*/ 4106156 w 4987433"/>
              <a:gd name="connsiteY1832" fmla="*/ 240469 h 4198998"/>
              <a:gd name="connsiteX1833" fmla="*/ 4115108 w 4987433"/>
              <a:gd name="connsiteY1833" fmla="*/ 237846 h 4198998"/>
              <a:gd name="connsiteX1834" fmla="*/ 4140965 w 4987433"/>
              <a:gd name="connsiteY1834" fmla="*/ 234856 h 4198998"/>
              <a:gd name="connsiteX1835" fmla="*/ 4147362 w 4987433"/>
              <a:gd name="connsiteY1835" fmla="*/ 233465 h 4198998"/>
              <a:gd name="connsiteX1836" fmla="*/ 4152173 w 4987433"/>
              <a:gd name="connsiteY1836" fmla="*/ 234950 h 4198998"/>
              <a:gd name="connsiteX1837" fmla="*/ 4152368 w 4987433"/>
              <a:gd name="connsiteY1837" fmla="*/ 235617 h 4198998"/>
              <a:gd name="connsiteX1838" fmla="*/ 4158708 w 4987433"/>
              <a:gd name="connsiteY1838" fmla="*/ 235690 h 4198998"/>
              <a:gd name="connsiteX1839" fmla="*/ 4158845 w 4987433"/>
              <a:gd name="connsiteY1839" fmla="*/ 237819 h 4198998"/>
              <a:gd name="connsiteX1840" fmla="*/ 4119198 w 4987433"/>
              <a:gd name="connsiteY1840" fmla="*/ 250153 h 4198998"/>
              <a:gd name="connsiteX1841" fmla="*/ 4093179 w 4987433"/>
              <a:gd name="connsiteY1841" fmla="*/ 259221 h 4198998"/>
              <a:gd name="connsiteX1842" fmla="*/ 4083142 w 4987433"/>
              <a:gd name="connsiteY1842" fmla="*/ 263123 h 4198998"/>
              <a:gd name="connsiteX1843" fmla="*/ 4070088 w 4987433"/>
              <a:gd name="connsiteY1843" fmla="*/ 265019 h 4198998"/>
              <a:gd name="connsiteX1844" fmla="*/ 4060688 w 4987433"/>
              <a:gd name="connsiteY1844" fmla="*/ 267772 h 4198998"/>
              <a:gd name="connsiteX1845" fmla="*/ 4059352 w 4987433"/>
              <a:gd name="connsiteY1845" fmla="*/ 269851 h 4198998"/>
              <a:gd name="connsiteX1846" fmla="*/ 4030840 w 4987433"/>
              <a:gd name="connsiteY1846" fmla="*/ 280370 h 4198998"/>
              <a:gd name="connsiteX1847" fmla="*/ 4021562 w 4987433"/>
              <a:gd name="connsiteY1847" fmla="*/ 281882 h 4198998"/>
              <a:gd name="connsiteX1848" fmla="*/ 4018307 w 4987433"/>
              <a:gd name="connsiteY1848" fmla="*/ 284041 h 4198998"/>
              <a:gd name="connsiteX1849" fmla="*/ 4006993 w 4987433"/>
              <a:gd name="connsiteY1849" fmla="*/ 288560 h 4198998"/>
              <a:gd name="connsiteX1850" fmla="*/ 3984740 w 4987433"/>
              <a:gd name="connsiteY1850" fmla="*/ 295559 h 4198998"/>
              <a:gd name="connsiteX1851" fmla="*/ 3993319 w 4987433"/>
              <a:gd name="connsiteY1851" fmla="*/ 294976 h 4198998"/>
              <a:gd name="connsiteX1852" fmla="*/ 3997168 w 4987433"/>
              <a:gd name="connsiteY1852" fmla="*/ 296501 h 4198998"/>
              <a:gd name="connsiteX1853" fmla="*/ 4000300 w 4987433"/>
              <a:gd name="connsiteY1853" fmla="*/ 295584 h 4198998"/>
              <a:gd name="connsiteX1854" fmla="*/ 4013138 w 4987433"/>
              <a:gd name="connsiteY1854" fmla="*/ 287966 h 4198998"/>
              <a:gd name="connsiteX1855" fmla="*/ 4039418 w 4987433"/>
              <a:gd name="connsiteY1855" fmla="*/ 279787 h 4198998"/>
              <a:gd name="connsiteX1856" fmla="*/ 4063721 w 4987433"/>
              <a:gd name="connsiteY1856" fmla="*/ 273153 h 4198998"/>
              <a:gd name="connsiteX1857" fmla="*/ 4073757 w 4987433"/>
              <a:gd name="connsiteY1857" fmla="*/ 269249 h 4198998"/>
              <a:gd name="connsiteX1858" fmla="*/ 4090385 w 4987433"/>
              <a:gd name="connsiteY1858" fmla="*/ 264622 h 4198998"/>
              <a:gd name="connsiteX1859" fmla="*/ 4102356 w 4987433"/>
              <a:gd name="connsiteY1859" fmla="*/ 264007 h 4198998"/>
              <a:gd name="connsiteX1860" fmla="*/ 4148472 w 4987433"/>
              <a:gd name="connsiteY1860" fmla="*/ 252192 h 4198998"/>
              <a:gd name="connsiteX1861" fmla="*/ 4177188 w 4987433"/>
              <a:gd name="connsiteY1861" fmla="*/ 244022 h 4198998"/>
              <a:gd name="connsiteX1862" fmla="*/ 4206365 w 4987433"/>
              <a:gd name="connsiteY1862" fmla="*/ 239095 h 4198998"/>
              <a:gd name="connsiteX1863" fmla="*/ 4251765 w 4987433"/>
              <a:gd name="connsiteY1863" fmla="*/ 224834 h 4198998"/>
              <a:gd name="connsiteX1864" fmla="*/ 4267651 w 4987433"/>
              <a:gd name="connsiteY1864" fmla="*/ 225969 h 4198998"/>
              <a:gd name="connsiteX1865" fmla="*/ 4266438 w 4987433"/>
              <a:gd name="connsiteY1865" fmla="*/ 226808 h 4198998"/>
              <a:gd name="connsiteX1866" fmla="*/ 4249492 w 4987433"/>
              <a:gd name="connsiteY1866" fmla="*/ 232011 h 4198998"/>
              <a:gd name="connsiteX1867" fmla="*/ 4215984 w 4987433"/>
              <a:gd name="connsiteY1867" fmla="*/ 242065 h 4198998"/>
              <a:gd name="connsiteX1868" fmla="*/ 4208049 w 4987433"/>
              <a:gd name="connsiteY1868" fmla="*/ 243184 h 4198998"/>
              <a:gd name="connsiteX1869" fmla="*/ 4204157 w 4987433"/>
              <a:gd name="connsiteY1869" fmla="*/ 246493 h 4198998"/>
              <a:gd name="connsiteX1870" fmla="*/ 4084634 w 4987433"/>
              <a:gd name="connsiteY1870" fmla="*/ 281496 h 4198998"/>
              <a:gd name="connsiteX1871" fmla="*/ 4081681 w 4987433"/>
              <a:gd name="connsiteY1871" fmla="*/ 279709 h 4198998"/>
              <a:gd name="connsiteX1872" fmla="*/ 4080916 w 4987433"/>
              <a:gd name="connsiteY1872" fmla="*/ 280415 h 4198998"/>
              <a:gd name="connsiteX1873" fmla="*/ 4072801 w 4987433"/>
              <a:gd name="connsiteY1873" fmla="*/ 284239 h 4198998"/>
              <a:gd name="connsiteX1874" fmla="*/ 3996765 w 4987433"/>
              <a:gd name="connsiteY1874" fmla="*/ 306748 h 4198998"/>
              <a:gd name="connsiteX1875" fmla="*/ 3995611 w 4987433"/>
              <a:gd name="connsiteY1875" fmla="*/ 306121 h 4198998"/>
              <a:gd name="connsiteX1876" fmla="*/ 3997206 w 4987433"/>
              <a:gd name="connsiteY1876" fmla="*/ 304931 h 4198998"/>
              <a:gd name="connsiteX1877" fmla="*/ 3929742 w 4987433"/>
              <a:gd name="connsiteY1877" fmla="*/ 325171 h 4198998"/>
              <a:gd name="connsiteX1878" fmla="*/ 3924573 w 4987433"/>
              <a:gd name="connsiteY1878" fmla="*/ 329096 h 4198998"/>
              <a:gd name="connsiteX1879" fmla="*/ 3611821 w 4987433"/>
              <a:gd name="connsiteY1879" fmla="*/ 422813 h 4198998"/>
              <a:gd name="connsiteX1880" fmla="*/ 3608781 w 4987433"/>
              <a:gd name="connsiteY1880" fmla="*/ 423328 h 4198998"/>
              <a:gd name="connsiteX1881" fmla="*/ 3570809 w 4987433"/>
              <a:gd name="connsiteY1881" fmla="*/ 435102 h 4198998"/>
              <a:gd name="connsiteX1882" fmla="*/ 3569369 w 4987433"/>
              <a:gd name="connsiteY1882" fmla="*/ 435533 h 4198998"/>
              <a:gd name="connsiteX1883" fmla="*/ 3567552 w 4987433"/>
              <a:gd name="connsiteY1883" fmla="*/ 436065 h 4198998"/>
              <a:gd name="connsiteX1884" fmla="*/ 3569343 w 4987433"/>
              <a:gd name="connsiteY1884" fmla="*/ 435541 h 4198998"/>
              <a:gd name="connsiteX1885" fmla="*/ 3569369 w 4987433"/>
              <a:gd name="connsiteY1885" fmla="*/ 435533 h 4198998"/>
              <a:gd name="connsiteX1886" fmla="*/ 3570237 w 4987433"/>
              <a:gd name="connsiteY1886" fmla="*/ 435279 h 4198998"/>
              <a:gd name="connsiteX1887" fmla="*/ 3570809 w 4987433"/>
              <a:gd name="connsiteY1887" fmla="*/ 435102 h 4198998"/>
              <a:gd name="connsiteX1888" fmla="*/ 3611821 w 4987433"/>
              <a:gd name="connsiteY1888" fmla="*/ 422813 h 4198998"/>
              <a:gd name="connsiteX1889" fmla="*/ 3647444 w 4987433"/>
              <a:gd name="connsiteY1889" fmla="*/ 416768 h 4198998"/>
              <a:gd name="connsiteX1890" fmla="*/ 3777522 w 4987433"/>
              <a:gd name="connsiteY1890" fmla="*/ 379637 h 4198998"/>
              <a:gd name="connsiteX1891" fmla="*/ 3795630 w 4987433"/>
              <a:gd name="connsiteY1891" fmla="*/ 381253 h 4198998"/>
              <a:gd name="connsiteX1892" fmla="*/ 3791196 w 4987433"/>
              <a:gd name="connsiteY1892" fmla="*/ 387550 h 4198998"/>
              <a:gd name="connsiteX1893" fmla="*/ 3784842 w 4987433"/>
              <a:gd name="connsiteY1893" fmla="*/ 392807 h 4198998"/>
              <a:gd name="connsiteX1894" fmla="*/ 3774912 w 4987433"/>
              <a:gd name="connsiteY1894" fmla="*/ 397282 h 4198998"/>
              <a:gd name="connsiteX1895" fmla="*/ 3771649 w 4987433"/>
              <a:gd name="connsiteY1895" fmla="*/ 397755 h 4198998"/>
              <a:gd name="connsiteX1896" fmla="*/ 3769736 w 4987433"/>
              <a:gd name="connsiteY1896" fmla="*/ 399522 h 4198998"/>
              <a:gd name="connsiteX1897" fmla="*/ 3750625 w 4987433"/>
              <a:gd name="connsiteY1897" fmla="*/ 407288 h 4198998"/>
              <a:gd name="connsiteX1898" fmla="*/ 3789088 w 4987433"/>
              <a:gd name="connsiteY1898" fmla="*/ 402535 h 4198998"/>
              <a:gd name="connsiteX1899" fmla="*/ 3810836 w 4987433"/>
              <a:gd name="connsiteY1899" fmla="*/ 397131 h 4198998"/>
              <a:gd name="connsiteX1900" fmla="*/ 3826056 w 4987433"/>
              <a:gd name="connsiteY1900" fmla="*/ 392674 h 4198998"/>
              <a:gd name="connsiteX1901" fmla="*/ 3860078 w 4987433"/>
              <a:gd name="connsiteY1901" fmla="*/ 382710 h 4198998"/>
              <a:gd name="connsiteX1902" fmla="*/ 3886885 w 4987433"/>
              <a:gd name="connsiteY1902" fmla="*/ 377993 h 4198998"/>
              <a:gd name="connsiteX1903" fmla="*/ 3964899 w 4987433"/>
              <a:gd name="connsiteY1903" fmla="*/ 353940 h 4198998"/>
              <a:gd name="connsiteX1904" fmla="*/ 3976610 w 4987433"/>
              <a:gd name="connsiteY1904" fmla="*/ 352440 h 4198998"/>
              <a:gd name="connsiteX1905" fmla="*/ 4033461 w 4987433"/>
              <a:gd name="connsiteY1905" fmla="*/ 335791 h 4198998"/>
              <a:gd name="connsiteX1906" fmla="*/ 4041332 w 4987433"/>
              <a:gd name="connsiteY1906" fmla="*/ 334449 h 4198998"/>
              <a:gd name="connsiteX1907" fmla="*/ 4057318 w 4987433"/>
              <a:gd name="connsiteY1907" fmla="*/ 329285 h 4198998"/>
              <a:gd name="connsiteX1908" fmla="*/ 4062307 w 4987433"/>
              <a:gd name="connsiteY1908" fmla="*/ 328066 h 4198998"/>
              <a:gd name="connsiteX1909" fmla="*/ 4101209 w 4987433"/>
              <a:gd name="connsiteY1909" fmla="*/ 321495 h 4198998"/>
              <a:gd name="connsiteX1910" fmla="*/ 4103464 w 4987433"/>
              <a:gd name="connsiteY1910" fmla="*/ 324211 h 4198998"/>
              <a:gd name="connsiteX1911" fmla="*/ 4111390 w 4987433"/>
              <a:gd name="connsiteY1911" fmla="*/ 321408 h 4198998"/>
              <a:gd name="connsiteX1912" fmla="*/ 4121622 w 4987433"/>
              <a:gd name="connsiteY1912" fmla="*/ 318170 h 4198998"/>
              <a:gd name="connsiteX1913" fmla="*/ 4128914 w 4987433"/>
              <a:gd name="connsiteY1913" fmla="*/ 316517 h 4198998"/>
              <a:gd name="connsiteX1914" fmla="*/ 4135485 w 4987433"/>
              <a:gd name="connsiteY1914" fmla="*/ 310734 h 4198998"/>
              <a:gd name="connsiteX1915" fmla="*/ 4143540 w 4987433"/>
              <a:gd name="connsiteY1915" fmla="*/ 308375 h 4198998"/>
              <a:gd name="connsiteX1916" fmla="*/ 4155008 w 4987433"/>
              <a:gd name="connsiteY1916" fmla="*/ 309357 h 4198998"/>
              <a:gd name="connsiteX1917" fmla="*/ 4164409 w 4987433"/>
              <a:gd name="connsiteY1917" fmla="*/ 306604 h 4198998"/>
              <a:gd name="connsiteX1918" fmla="*/ 4169715 w 4987433"/>
              <a:gd name="connsiteY1918" fmla="*/ 304808 h 4198998"/>
              <a:gd name="connsiteX1919" fmla="*/ 4177968 w 4987433"/>
              <a:gd name="connsiteY1919" fmla="*/ 303116 h 4198998"/>
              <a:gd name="connsiteX1920" fmla="*/ 4179090 w 4987433"/>
              <a:gd name="connsiteY1920" fmla="*/ 310262 h 4198998"/>
              <a:gd name="connsiteX1921" fmla="*/ 4079719 w 4987433"/>
              <a:gd name="connsiteY1921" fmla="*/ 341053 h 4198998"/>
              <a:gd name="connsiteX1922" fmla="*/ 4071465 w 4987433"/>
              <a:gd name="connsiteY1922" fmla="*/ 342747 h 4198998"/>
              <a:gd name="connsiteX1923" fmla="*/ 4078368 w 4987433"/>
              <a:gd name="connsiteY1923" fmla="*/ 339760 h 4198998"/>
              <a:gd name="connsiteX1924" fmla="*/ 4073949 w 4987433"/>
              <a:gd name="connsiteY1924" fmla="*/ 339607 h 4198998"/>
              <a:gd name="connsiteX1925" fmla="*/ 4071018 w 4987433"/>
              <a:gd name="connsiteY1925" fmla="*/ 342878 h 4198998"/>
              <a:gd name="connsiteX1926" fmla="*/ 3911917 w 4987433"/>
              <a:gd name="connsiteY1926" fmla="*/ 390436 h 4198998"/>
              <a:gd name="connsiteX1927" fmla="*/ 3799110 w 4987433"/>
              <a:gd name="connsiteY1927" fmla="*/ 423473 h 4198998"/>
              <a:gd name="connsiteX1928" fmla="*/ 3782872 w 4987433"/>
              <a:gd name="connsiteY1928" fmla="*/ 429436 h 4198998"/>
              <a:gd name="connsiteX1929" fmla="*/ 3649984 w 4987433"/>
              <a:gd name="connsiteY1929" fmla="*/ 468594 h 4198998"/>
              <a:gd name="connsiteX1930" fmla="*/ 3638094 w 4987433"/>
              <a:gd name="connsiteY1930" fmla="*/ 472800 h 4198998"/>
              <a:gd name="connsiteX1931" fmla="*/ 3637206 w 4987433"/>
              <a:gd name="connsiteY1931" fmla="*/ 474748 h 4198998"/>
              <a:gd name="connsiteX1932" fmla="*/ 3637611 w 4987433"/>
              <a:gd name="connsiteY1932" fmla="*/ 479452 h 4198998"/>
              <a:gd name="connsiteX1933" fmla="*/ 3638067 w 4987433"/>
              <a:gd name="connsiteY1933" fmla="*/ 481007 h 4198998"/>
              <a:gd name="connsiteX1934" fmla="*/ 3640435 w 4987433"/>
              <a:gd name="connsiteY1934" fmla="*/ 480796 h 4198998"/>
              <a:gd name="connsiteX1935" fmla="*/ 3651186 w 4987433"/>
              <a:gd name="connsiteY1935" fmla="*/ 479336 h 4198998"/>
              <a:gd name="connsiteX1936" fmla="*/ 3673120 w 4987433"/>
              <a:gd name="connsiteY1936" fmla="*/ 472912 h 4198998"/>
              <a:gd name="connsiteX1937" fmla="*/ 3675440 w 4987433"/>
              <a:gd name="connsiteY1937" fmla="*/ 475849 h 4198998"/>
              <a:gd name="connsiteX1938" fmla="*/ 3681244 w 4987433"/>
              <a:gd name="connsiteY1938" fmla="*/ 470773 h 4198998"/>
              <a:gd name="connsiteX1939" fmla="*/ 3697936 w 4987433"/>
              <a:gd name="connsiteY1939" fmla="*/ 466367 h 4198998"/>
              <a:gd name="connsiteX1940" fmla="*/ 3709143 w 4987433"/>
              <a:gd name="connsiteY1940" fmla="*/ 466461 h 4198998"/>
              <a:gd name="connsiteX1941" fmla="*/ 3714132 w 4987433"/>
              <a:gd name="connsiteY1941" fmla="*/ 465241 h 4198998"/>
              <a:gd name="connsiteX1942" fmla="*/ 3724795 w 4987433"/>
              <a:gd name="connsiteY1942" fmla="*/ 458501 h 4198998"/>
              <a:gd name="connsiteX1943" fmla="*/ 3773590 w 4987433"/>
              <a:gd name="connsiteY1943" fmla="*/ 444211 h 4198998"/>
              <a:gd name="connsiteX1944" fmla="*/ 3772685 w 4987433"/>
              <a:gd name="connsiteY1944" fmla="*/ 442788 h 4198998"/>
              <a:gd name="connsiteX1945" fmla="*/ 3781257 w 4987433"/>
              <a:gd name="connsiteY1945" fmla="*/ 440518 h 4198998"/>
              <a:gd name="connsiteX1946" fmla="*/ 3798333 w 4987433"/>
              <a:gd name="connsiteY1946" fmla="*/ 435759 h 4198998"/>
              <a:gd name="connsiteX1947" fmla="*/ 3806325 w 4987433"/>
              <a:gd name="connsiteY1947" fmla="*/ 433177 h 4198998"/>
              <a:gd name="connsiteX1948" fmla="*/ 3815734 w 4987433"/>
              <a:gd name="connsiteY1948" fmla="*/ 432109 h 4198998"/>
              <a:gd name="connsiteX1949" fmla="*/ 3855574 w 4987433"/>
              <a:gd name="connsiteY1949" fmla="*/ 420442 h 4198998"/>
              <a:gd name="connsiteX1950" fmla="*/ 3853945 w 4987433"/>
              <a:gd name="connsiteY1950" fmla="*/ 428153 h 4198998"/>
              <a:gd name="connsiteX1951" fmla="*/ 3873511 w 4987433"/>
              <a:gd name="connsiteY1951" fmla="*/ 421941 h 4198998"/>
              <a:gd name="connsiteX1952" fmla="*/ 3866635 w 4987433"/>
              <a:gd name="connsiteY1952" fmla="*/ 416720 h 4198998"/>
              <a:gd name="connsiteX1953" fmla="*/ 3889083 w 4987433"/>
              <a:gd name="connsiteY1953" fmla="*/ 410387 h 4198998"/>
              <a:gd name="connsiteX1954" fmla="*/ 3894918 w 4987433"/>
              <a:gd name="connsiteY1954" fmla="*/ 412055 h 4198998"/>
              <a:gd name="connsiteX1955" fmla="*/ 3900866 w 4987433"/>
              <a:gd name="connsiteY1955" fmla="*/ 410795 h 4198998"/>
              <a:gd name="connsiteX1956" fmla="*/ 3894875 w 4987433"/>
              <a:gd name="connsiteY1956" fmla="*/ 416890 h 4198998"/>
              <a:gd name="connsiteX1957" fmla="*/ 3905945 w 4987433"/>
              <a:gd name="connsiteY1957" fmla="*/ 414854 h 4198998"/>
              <a:gd name="connsiteX1958" fmla="*/ 3919194 w 4987433"/>
              <a:gd name="connsiteY1958" fmla="*/ 413626 h 4198998"/>
              <a:gd name="connsiteX1959" fmla="*/ 3944270 w 4987433"/>
              <a:gd name="connsiteY1959" fmla="*/ 407970 h 4198998"/>
              <a:gd name="connsiteX1960" fmla="*/ 4037373 w 4987433"/>
              <a:gd name="connsiteY1960" fmla="*/ 379016 h 4198998"/>
              <a:gd name="connsiteX1961" fmla="*/ 4045626 w 4987433"/>
              <a:gd name="connsiteY1961" fmla="*/ 377323 h 4198998"/>
              <a:gd name="connsiteX1962" fmla="*/ 4034392 w 4987433"/>
              <a:gd name="connsiteY1962" fmla="*/ 385435 h 4198998"/>
              <a:gd name="connsiteX1963" fmla="*/ 3945563 w 4987433"/>
              <a:gd name="connsiteY1963" fmla="*/ 410727 h 4198998"/>
              <a:gd name="connsiteX1964" fmla="*/ 3937895 w 4987433"/>
              <a:gd name="connsiteY1964" fmla="*/ 414419 h 4198998"/>
              <a:gd name="connsiteX1965" fmla="*/ 3930797 w 4987433"/>
              <a:gd name="connsiteY1965" fmla="*/ 416739 h 4198998"/>
              <a:gd name="connsiteX1966" fmla="*/ 3929471 w 4987433"/>
              <a:gd name="connsiteY1966" fmla="*/ 420504 h 4198998"/>
              <a:gd name="connsiteX1967" fmla="*/ 3813148 w 4987433"/>
              <a:gd name="connsiteY1967" fmla="*/ 454811 h 4198998"/>
              <a:gd name="connsiteX1968" fmla="*/ 3810346 w 4987433"/>
              <a:gd name="connsiteY1968" fmla="*/ 458526 h 4198998"/>
              <a:gd name="connsiteX1969" fmla="*/ 3814122 w 4987433"/>
              <a:gd name="connsiteY1969" fmla="*/ 458144 h 4198998"/>
              <a:gd name="connsiteX1970" fmla="*/ 3789958 w 4987433"/>
              <a:gd name="connsiteY1970" fmla="*/ 466909 h 4198998"/>
              <a:gd name="connsiteX1971" fmla="*/ 3793466 w 4987433"/>
              <a:gd name="connsiteY1971" fmla="*/ 463951 h 4198998"/>
              <a:gd name="connsiteX1972" fmla="*/ 3788209 w 4987433"/>
              <a:gd name="connsiteY1972" fmla="*/ 462597 h 4198998"/>
              <a:gd name="connsiteX1973" fmla="*/ 3703278 w 4987433"/>
              <a:gd name="connsiteY1973" fmla="*/ 486265 h 4198998"/>
              <a:gd name="connsiteX1974" fmla="*/ 3662932 w 4987433"/>
              <a:gd name="connsiteY1974" fmla="*/ 499528 h 4198998"/>
              <a:gd name="connsiteX1975" fmla="*/ 3657533 w 4987433"/>
              <a:gd name="connsiteY1975" fmla="*/ 509308 h 4198998"/>
              <a:gd name="connsiteX1976" fmla="*/ 3657151 w 4987433"/>
              <a:gd name="connsiteY1976" fmla="*/ 509661 h 4198998"/>
              <a:gd name="connsiteX1977" fmla="*/ 3650762 w 4987433"/>
              <a:gd name="connsiteY1977" fmla="*/ 512738 h 4198998"/>
              <a:gd name="connsiteX1978" fmla="*/ 3683941 w 4987433"/>
              <a:gd name="connsiteY1978" fmla="*/ 514837 h 4198998"/>
              <a:gd name="connsiteX1979" fmla="*/ 3583986 w 4987433"/>
              <a:gd name="connsiteY1979" fmla="*/ 543628 h 4198998"/>
              <a:gd name="connsiteX1980" fmla="*/ 3585141 w 4987433"/>
              <a:gd name="connsiteY1980" fmla="*/ 544254 h 4198998"/>
              <a:gd name="connsiteX1981" fmla="*/ 3556117 w 4987433"/>
              <a:gd name="connsiteY1981" fmla="*/ 554684 h 4198998"/>
              <a:gd name="connsiteX1982" fmla="*/ 3554009 w 4987433"/>
              <a:gd name="connsiteY1982" fmla="*/ 555783 h 4198998"/>
              <a:gd name="connsiteX1983" fmla="*/ 3552738 w 4987433"/>
              <a:gd name="connsiteY1983" fmla="*/ 558084 h 4198998"/>
              <a:gd name="connsiteX1984" fmla="*/ 3548645 w 4987433"/>
              <a:gd name="connsiteY1984" fmla="*/ 559042 h 4198998"/>
              <a:gd name="connsiteX1985" fmla="*/ 3545958 w 4987433"/>
              <a:gd name="connsiteY1985" fmla="*/ 559829 h 4198998"/>
              <a:gd name="connsiteX1986" fmla="*/ 3543851 w 4987433"/>
              <a:gd name="connsiteY1986" fmla="*/ 560929 h 4198998"/>
              <a:gd name="connsiteX1987" fmla="*/ 3543694 w 4987433"/>
              <a:gd name="connsiteY1987" fmla="*/ 568691 h 4198998"/>
              <a:gd name="connsiteX1988" fmla="*/ 3554763 w 4987433"/>
              <a:gd name="connsiteY1988" fmla="*/ 566655 h 4198998"/>
              <a:gd name="connsiteX1989" fmla="*/ 3623333 w 4987433"/>
              <a:gd name="connsiteY1989" fmla="*/ 550191 h 4198998"/>
              <a:gd name="connsiteX1990" fmla="*/ 3630756 w 4987433"/>
              <a:gd name="connsiteY1990" fmla="*/ 548982 h 4198998"/>
              <a:gd name="connsiteX1991" fmla="*/ 3643733 w 4987433"/>
              <a:gd name="connsiteY1991" fmla="*/ 558444 h 4198998"/>
              <a:gd name="connsiteX1992" fmla="*/ 3634095 w 4987433"/>
              <a:gd name="connsiteY1992" fmla="*/ 565366 h 4198998"/>
              <a:gd name="connsiteX1993" fmla="*/ 3630450 w 4987433"/>
              <a:gd name="connsiteY1993" fmla="*/ 566193 h 4198998"/>
              <a:gd name="connsiteX1994" fmla="*/ 3628089 w 4987433"/>
              <a:gd name="connsiteY1994" fmla="*/ 568090 h 4198998"/>
              <a:gd name="connsiteX1995" fmla="*/ 3603167 w 4987433"/>
              <a:gd name="connsiteY1995" fmla="*/ 579247 h 4198998"/>
              <a:gd name="connsiteX1996" fmla="*/ 3579188 w 4987433"/>
              <a:gd name="connsiteY1996" fmla="*/ 586993 h 4198998"/>
              <a:gd name="connsiteX1997" fmla="*/ 3529051 w 4987433"/>
              <a:gd name="connsiteY1997" fmla="*/ 601676 h 4198998"/>
              <a:gd name="connsiteX1998" fmla="*/ 3514915 w 4987433"/>
              <a:gd name="connsiteY1998" fmla="*/ 604851 h 4198998"/>
              <a:gd name="connsiteX1999" fmla="*/ 3502805 w 4987433"/>
              <a:gd name="connsiteY1999" fmla="*/ 603333 h 4198998"/>
              <a:gd name="connsiteX2000" fmla="*/ 3501512 w 4987433"/>
              <a:gd name="connsiteY2000" fmla="*/ 600578 h 4198998"/>
              <a:gd name="connsiteX2001" fmla="*/ 3521211 w 4987433"/>
              <a:gd name="connsiteY2001" fmla="*/ 581545 h 4198998"/>
              <a:gd name="connsiteX2002" fmla="*/ 3517054 w 4987433"/>
              <a:gd name="connsiteY2002" fmla="*/ 582281 h 4198998"/>
              <a:gd name="connsiteX2003" fmla="*/ 3506708 w 4987433"/>
              <a:gd name="connsiteY2003" fmla="*/ 588445 h 4198998"/>
              <a:gd name="connsiteX2004" fmla="*/ 3418332 w 4987433"/>
              <a:gd name="connsiteY2004" fmla="*/ 615292 h 4198998"/>
              <a:gd name="connsiteX2005" fmla="*/ 3356240 w 4987433"/>
              <a:gd name="connsiteY2005" fmla="*/ 633959 h 4198998"/>
              <a:gd name="connsiteX2006" fmla="*/ 3343917 w 4987433"/>
              <a:gd name="connsiteY2006" fmla="*/ 641668 h 4198998"/>
              <a:gd name="connsiteX2007" fmla="*/ 3357281 w 4987433"/>
              <a:gd name="connsiteY2007" fmla="*/ 637513 h 4198998"/>
              <a:gd name="connsiteX2008" fmla="*/ 3371483 w 4987433"/>
              <a:gd name="connsiteY2008" fmla="*/ 634559 h 4198998"/>
              <a:gd name="connsiteX2009" fmla="*/ 3363839 w 4987433"/>
              <a:gd name="connsiteY2009" fmla="*/ 643308 h 4198998"/>
              <a:gd name="connsiteX2010" fmla="*/ 3360835 w 4987433"/>
              <a:gd name="connsiteY2010" fmla="*/ 644671 h 4198998"/>
              <a:gd name="connsiteX2011" fmla="*/ 3411060 w 4987433"/>
              <a:gd name="connsiteY2011" fmla="*/ 635266 h 4198998"/>
              <a:gd name="connsiteX2012" fmla="*/ 3458771 w 4987433"/>
              <a:gd name="connsiteY2012" fmla="*/ 622258 h 4198998"/>
              <a:gd name="connsiteX2013" fmla="*/ 3494158 w 4987433"/>
              <a:gd name="connsiteY2013" fmla="*/ 616959 h 4198998"/>
              <a:gd name="connsiteX2014" fmla="*/ 3496045 w 4987433"/>
              <a:gd name="connsiteY2014" fmla="*/ 623400 h 4198998"/>
              <a:gd name="connsiteX2015" fmla="*/ 3487479 w 4987433"/>
              <a:gd name="connsiteY2015" fmla="*/ 640619 h 4198998"/>
              <a:gd name="connsiteX2016" fmla="*/ 3492980 w 4987433"/>
              <a:gd name="connsiteY2016" fmla="*/ 639490 h 4198998"/>
              <a:gd name="connsiteX2017" fmla="*/ 3493883 w 4987433"/>
              <a:gd name="connsiteY2017" fmla="*/ 640913 h 4198998"/>
              <a:gd name="connsiteX2018" fmla="*/ 3502274 w 4987433"/>
              <a:gd name="connsiteY2018" fmla="*/ 641350 h 4198998"/>
              <a:gd name="connsiteX2019" fmla="*/ 3512585 w 4987433"/>
              <a:gd name="connsiteY2019" fmla="*/ 641707 h 4198998"/>
              <a:gd name="connsiteX2020" fmla="*/ 3617660 w 4987433"/>
              <a:gd name="connsiteY2020" fmla="*/ 612139 h 4198998"/>
              <a:gd name="connsiteX2021" fmla="*/ 3664808 w 4987433"/>
              <a:gd name="connsiteY2021" fmla="*/ 602190 h 4198998"/>
              <a:gd name="connsiteX2022" fmla="*/ 3672100 w 4987433"/>
              <a:gd name="connsiteY2022" fmla="*/ 600536 h 4198998"/>
              <a:gd name="connsiteX2023" fmla="*/ 3699682 w 4987433"/>
              <a:gd name="connsiteY2023" fmla="*/ 596799 h 4198998"/>
              <a:gd name="connsiteX2024" fmla="*/ 3682263 w 4987433"/>
              <a:gd name="connsiteY2024" fmla="*/ 610341 h 4198998"/>
              <a:gd name="connsiteX2025" fmla="*/ 3659766 w 4987433"/>
              <a:gd name="connsiteY2025" fmla="*/ 619823 h 4198998"/>
              <a:gd name="connsiteX2026" fmla="*/ 3637348 w 4987433"/>
              <a:gd name="connsiteY2026" fmla="*/ 632900 h 4198998"/>
              <a:gd name="connsiteX2027" fmla="*/ 3620613 w 4987433"/>
              <a:gd name="connsiteY2027" fmla="*/ 642142 h 4198998"/>
              <a:gd name="connsiteX2028" fmla="*/ 3620995 w 4987433"/>
              <a:gd name="connsiteY2028" fmla="*/ 641788 h 4198998"/>
              <a:gd name="connsiteX2029" fmla="*/ 3605799 w 4987433"/>
              <a:gd name="connsiteY2029" fmla="*/ 651303 h 4198998"/>
              <a:gd name="connsiteX2030" fmla="*/ 3586761 w 4987433"/>
              <a:gd name="connsiteY2030" fmla="*/ 660978 h 4198998"/>
              <a:gd name="connsiteX2031" fmla="*/ 3573721 w 4987433"/>
              <a:gd name="connsiteY2031" fmla="*/ 666244 h 4198998"/>
              <a:gd name="connsiteX2032" fmla="*/ 3565680 w 4987433"/>
              <a:gd name="connsiteY2032" fmla="*/ 671975 h 4198998"/>
              <a:gd name="connsiteX2033" fmla="*/ 3566062 w 4987433"/>
              <a:gd name="connsiteY2033" fmla="*/ 671621 h 4198998"/>
              <a:gd name="connsiteX2034" fmla="*/ 3523429 w 4987433"/>
              <a:gd name="connsiteY2034" fmla="*/ 688690 h 4198998"/>
              <a:gd name="connsiteX2035" fmla="*/ 3520100 w 4987433"/>
              <a:gd name="connsiteY2035" fmla="*/ 688940 h 4198998"/>
              <a:gd name="connsiteX2036" fmla="*/ 3517292 w 4987433"/>
              <a:gd name="connsiteY2036" fmla="*/ 690968 h 4198998"/>
              <a:gd name="connsiteX2037" fmla="*/ 3508167 w 4987433"/>
              <a:gd name="connsiteY2037" fmla="*/ 697982 h 4198998"/>
              <a:gd name="connsiteX2038" fmla="*/ 3511771 w 4987433"/>
              <a:gd name="connsiteY2038" fmla="*/ 701990 h 4198998"/>
              <a:gd name="connsiteX2039" fmla="*/ 3507424 w 4987433"/>
              <a:gd name="connsiteY2039" fmla="*/ 703746 h 4198998"/>
              <a:gd name="connsiteX2040" fmla="*/ 3512746 w 4987433"/>
              <a:gd name="connsiteY2040" fmla="*/ 705322 h 4198998"/>
              <a:gd name="connsiteX2041" fmla="*/ 3531490 w 4987433"/>
              <a:gd name="connsiteY2041" fmla="*/ 701279 h 4198998"/>
              <a:gd name="connsiteX2042" fmla="*/ 3561865 w 4987433"/>
              <a:gd name="connsiteY2042" fmla="*/ 692143 h 4198998"/>
              <a:gd name="connsiteX2043" fmla="*/ 3607590 w 4987433"/>
              <a:gd name="connsiteY2043" fmla="*/ 678993 h 4198998"/>
              <a:gd name="connsiteX2044" fmla="*/ 3638599 w 4987433"/>
              <a:gd name="connsiteY2044" fmla="*/ 668705 h 4198998"/>
              <a:gd name="connsiteX2045" fmla="*/ 3663010 w 4987433"/>
              <a:gd name="connsiteY2045" fmla="*/ 657457 h 4198998"/>
              <a:gd name="connsiteX2046" fmla="*/ 3662563 w 4987433"/>
              <a:gd name="connsiteY2046" fmla="*/ 657588 h 4198998"/>
              <a:gd name="connsiteX2047" fmla="*/ 3696307 w 4987433"/>
              <a:gd name="connsiteY2047" fmla="*/ 643365 h 4198998"/>
              <a:gd name="connsiteX2048" fmla="*/ 3768379 w 4987433"/>
              <a:gd name="connsiteY2048" fmla="*/ 622257 h 4198998"/>
              <a:gd name="connsiteX2049" fmla="*/ 3812842 w 4987433"/>
              <a:gd name="connsiteY2049" fmla="*/ 613094 h 4198998"/>
              <a:gd name="connsiteX2050" fmla="*/ 3826915 w 4987433"/>
              <a:gd name="connsiteY2050" fmla="*/ 609696 h 4198998"/>
              <a:gd name="connsiteX2051" fmla="*/ 3889601 w 4987433"/>
              <a:gd name="connsiteY2051" fmla="*/ 594714 h 4198998"/>
              <a:gd name="connsiteX2052" fmla="*/ 3903738 w 4987433"/>
              <a:gd name="connsiteY2052" fmla="*/ 591539 h 4198998"/>
              <a:gd name="connsiteX2053" fmla="*/ 3932851 w 4987433"/>
              <a:gd name="connsiteY2053" fmla="*/ 586388 h 4198998"/>
              <a:gd name="connsiteX2054" fmla="*/ 3962656 w 4987433"/>
              <a:gd name="connsiteY2054" fmla="*/ 578625 h 4198998"/>
              <a:gd name="connsiteX2055" fmla="*/ 4034872 w 4987433"/>
              <a:gd name="connsiteY2055" fmla="*/ 561333 h 4198998"/>
              <a:gd name="connsiteX2056" fmla="*/ 4064164 w 4987433"/>
              <a:gd name="connsiteY2056" fmla="*/ 553478 h 4198998"/>
              <a:gd name="connsiteX2057" fmla="*/ 4111247 w 4987433"/>
              <a:gd name="connsiteY2057" fmla="*/ 543306 h 4198998"/>
              <a:gd name="connsiteX2058" fmla="*/ 4124489 w 4987433"/>
              <a:gd name="connsiteY2058" fmla="*/ 540393 h 4198998"/>
              <a:gd name="connsiteX2059" fmla="*/ 4137999 w 4987433"/>
              <a:gd name="connsiteY2059" fmla="*/ 540053 h 4198998"/>
              <a:gd name="connsiteX2060" fmla="*/ 4138511 w 4987433"/>
              <a:gd name="connsiteY2060" fmla="*/ 540145 h 4198998"/>
              <a:gd name="connsiteX2061" fmla="*/ 4142364 w 4987433"/>
              <a:gd name="connsiteY2061" fmla="*/ 556620 h 4198998"/>
              <a:gd name="connsiteX2062" fmla="*/ 4118215 w 4987433"/>
              <a:gd name="connsiteY2062" fmla="*/ 568757 h 4198998"/>
              <a:gd name="connsiteX2063" fmla="*/ 4114056 w 4987433"/>
              <a:gd name="connsiteY2063" fmla="*/ 569492 h 4198998"/>
              <a:gd name="connsiteX2064" fmla="*/ 4110800 w 4987433"/>
              <a:gd name="connsiteY2064" fmla="*/ 571651 h 4198998"/>
              <a:gd name="connsiteX2065" fmla="*/ 4083509 w 4987433"/>
              <a:gd name="connsiteY2065" fmla="*/ 583020 h 4198998"/>
              <a:gd name="connsiteX2066" fmla="*/ 4061899 w 4987433"/>
              <a:gd name="connsiteY2066" fmla="*/ 590554 h 4198998"/>
              <a:gd name="connsiteX2067" fmla="*/ 4010053 w 4987433"/>
              <a:gd name="connsiteY2067" fmla="*/ 609356 h 4198998"/>
              <a:gd name="connsiteX2068" fmla="*/ 3962862 w 4987433"/>
              <a:gd name="connsiteY2068" fmla="*/ 624140 h 4198998"/>
              <a:gd name="connsiteX2069" fmla="*/ 3942734 w 4987433"/>
              <a:gd name="connsiteY2069" fmla="*/ 633411 h 4198998"/>
              <a:gd name="connsiteX2070" fmla="*/ 3896886 w 4987433"/>
              <a:gd name="connsiteY2070" fmla="*/ 647803 h 4198998"/>
              <a:gd name="connsiteX2071" fmla="*/ 3852585 w 4987433"/>
              <a:gd name="connsiteY2071" fmla="*/ 664154 h 4198998"/>
              <a:gd name="connsiteX2072" fmla="*/ 3839480 w 4987433"/>
              <a:gd name="connsiteY2072" fmla="*/ 669197 h 4198998"/>
              <a:gd name="connsiteX2073" fmla="*/ 3831503 w 4987433"/>
              <a:gd name="connsiteY2073" fmla="*/ 675151 h 4198998"/>
              <a:gd name="connsiteX2074" fmla="*/ 3832681 w 4987433"/>
              <a:gd name="connsiteY2074" fmla="*/ 680834 h 4198998"/>
              <a:gd name="connsiteX2075" fmla="*/ 3833136 w 4987433"/>
              <a:gd name="connsiteY2075" fmla="*/ 682389 h 4198998"/>
              <a:gd name="connsiteX2076" fmla="*/ 3825679 w 4987433"/>
              <a:gd name="connsiteY2076" fmla="*/ 690119 h 4198998"/>
              <a:gd name="connsiteX2077" fmla="*/ 3810458 w 4987433"/>
              <a:gd name="connsiteY2077" fmla="*/ 694577 h 4198998"/>
              <a:gd name="connsiteX2078" fmla="*/ 3801847 w 4987433"/>
              <a:gd name="connsiteY2078" fmla="*/ 701681 h 4198998"/>
              <a:gd name="connsiteX2079" fmla="*/ 3796881 w 4987433"/>
              <a:gd name="connsiteY2079" fmla="*/ 707958 h 4198998"/>
              <a:gd name="connsiteX2080" fmla="*/ 3795422 w 4987433"/>
              <a:gd name="connsiteY2080" fmla="*/ 711279 h 4198998"/>
              <a:gd name="connsiteX2081" fmla="*/ 3798009 w 4987433"/>
              <a:gd name="connsiteY2081" fmla="*/ 716791 h 4198998"/>
              <a:gd name="connsiteX2082" fmla="*/ 3797562 w 4987433"/>
              <a:gd name="connsiteY2082" fmla="*/ 716922 h 4198998"/>
              <a:gd name="connsiteX2083" fmla="*/ 3807938 w 4987433"/>
              <a:gd name="connsiteY2083" fmla="*/ 717501 h 4198998"/>
              <a:gd name="connsiteX2084" fmla="*/ 3807302 w 4987433"/>
              <a:gd name="connsiteY2084" fmla="*/ 718651 h 4198998"/>
              <a:gd name="connsiteX2085" fmla="*/ 3825143 w 4987433"/>
              <a:gd name="connsiteY2085" fmla="*/ 713186 h 4198998"/>
              <a:gd name="connsiteX2086" fmla="*/ 3834437 w 4987433"/>
              <a:gd name="connsiteY2086" fmla="*/ 715046 h 4198998"/>
              <a:gd name="connsiteX2087" fmla="*/ 3810417 w 4987433"/>
              <a:gd name="connsiteY2087" fmla="*/ 727627 h 4198998"/>
              <a:gd name="connsiteX2088" fmla="*/ 3801847 w 4987433"/>
              <a:gd name="connsiteY2088" fmla="*/ 729895 h 4198998"/>
              <a:gd name="connsiteX2089" fmla="*/ 3800886 w 4987433"/>
              <a:gd name="connsiteY2089" fmla="*/ 729935 h 4198998"/>
              <a:gd name="connsiteX2090" fmla="*/ 3798193 w 4987433"/>
              <a:gd name="connsiteY2090" fmla="*/ 729036 h 4198998"/>
              <a:gd name="connsiteX2091" fmla="*/ 3798828 w 4987433"/>
              <a:gd name="connsiteY2091" fmla="*/ 727885 h 4198998"/>
              <a:gd name="connsiteX2092" fmla="*/ 3764367 w 4987433"/>
              <a:gd name="connsiteY2092" fmla="*/ 739666 h 4198998"/>
              <a:gd name="connsiteX2093" fmla="*/ 3743588 w 4987433"/>
              <a:gd name="connsiteY2093" fmla="*/ 746716 h 4198998"/>
              <a:gd name="connsiteX2094" fmla="*/ 3706961 w 4987433"/>
              <a:gd name="connsiteY2094" fmla="*/ 761060 h 4198998"/>
              <a:gd name="connsiteX2095" fmla="*/ 3694687 w 4987433"/>
              <a:gd name="connsiteY2095" fmla="*/ 765619 h 4198998"/>
              <a:gd name="connsiteX2096" fmla="*/ 3661324 w 4987433"/>
              <a:gd name="connsiteY2096" fmla="*/ 779489 h 4198998"/>
              <a:gd name="connsiteX2097" fmla="*/ 3657165 w 4987433"/>
              <a:gd name="connsiteY2097" fmla="*/ 780225 h 4198998"/>
              <a:gd name="connsiteX2098" fmla="*/ 3653844 w 4987433"/>
              <a:gd name="connsiteY2098" fmla="*/ 782162 h 4198998"/>
              <a:gd name="connsiteX2099" fmla="*/ 3619073 w 4987433"/>
              <a:gd name="connsiteY2099" fmla="*/ 796204 h 4198998"/>
              <a:gd name="connsiteX2100" fmla="*/ 3605009 w 4987433"/>
              <a:gd name="connsiteY2100" fmla="*/ 801288 h 4198998"/>
              <a:gd name="connsiteX2101" fmla="*/ 3603551 w 4987433"/>
              <a:gd name="connsiteY2101" fmla="*/ 804608 h 4198998"/>
              <a:gd name="connsiteX2102" fmla="*/ 3605796 w 4987433"/>
              <a:gd name="connsiteY2102" fmla="*/ 805639 h 4198998"/>
              <a:gd name="connsiteX2103" fmla="*/ 3615856 w 4987433"/>
              <a:gd name="connsiteY2103" fmla="*/ 806792 h 4198998"/>
              <a:gd name="connsiteX2104" fmla="*/ 3625156 w 4987433"/>
              <a:gd name="connsiteY2104" fmla="*/ 810338 h 4198998"/>
              <a:gd name="connsiteX2105" fmla="*/ 3629518 w 4987433"/>
              <a:gd name="connsiteY2105" fmla="*/ 811954 h 4198998"/>
              <a:gd name="connsiteX2106" fmla="*/ 3615596 w 4987433"/>
              <a:gd name="connsiteY2106" fmla="*/ 834117 h 4198998"/>
              <a:gd name="connsiteX2107" fmla="*/ 3615147 w 4987433"/>
              <a:gd name="connsiteY2107" fmla="*/ 834249 h 4198998"/>
              <a:gd name="connsiteX2108" fmla="*/ 3590803 w 4987433"/>
              <a:gd name="connsiteY2108" fmla="*/ 845719 h 4198998"/>
              <a:gd name="connsiteX2109" fmla="*/ 3562299 w 4987433"/>
              <a:gd name="connsiteY2109" fmla="*/ 857926 h 4198998"/>
              <a:gd name="connsiteX2110" fmla="*/ 3554688 w 4987433"/>
              <a:gd name="connsiteY2110" fmla="*/ 860154 h 4198998"/>
              <a:gd name="connsiteX2111" fmla="*/ 3531410 w 4987433"/>
              <a:gd name="connsiteY2111" fmla="*/ 866972 h 4198998"/>
              <a:gd name="connsiteX2112" fmla="*/ 3508329 w 4987433"/>
              <a:gd name="connsiteY2112" fmla="*/ 874455 h 4198998"/>
              <a:gd name="connsiteX2113" fmla="*/ 3365976 w 4987433"/>
              <a:gd name="connsiteY2113" fmla="*/ 916145 h 4198998"/>
              <a:gd name="connsiteX2114" fmla="*/ 3282266 w 4987433"/>
              <a:gd name="connsiteY2114" fmla="*/ 940660 h 4198998"/>
              <a:gd name="connsiteX2115" fmla="*/ 3280874 w 4987433"/>
              <a:gd name="connsiteY2115" fmla="*/ 944203 h 4198998"/>
              <a:gd name="connsiteX2116" fmla="*/ 3282672 w 4987433"/>
              <a:gd name="connsiteY2116" fmla="*/ 945365 h 4198998"/>
              <a:gd name="connsiteX2117" fmla="*/ 3300983 w 4987433"/>
              <a:gd name="connsiteY2117" fmla="*/ 944825 h 4198998"/>
              <a:gd name="connsiteX2118" fmla="*/ 3319168 w 4987433"/>
              <a:gd name="connsiteY2118" fmla="*/ 943516 h 4198998"/>
              <a:gd name="connsiteX2119" fmla="*/ 3324488 w 4987433"/>
              <a:gd name="connsiteY2119" fmla="*/ 948250 h 4198998"/>
              <a:gd name="connsiteX2120" fmla="*/ 3307731 w 4987433"/>
              <a:gd name="connsiteY2120" fmla="*/ 964552 h 4198998"/>
              <a:gd name="connsiteX2121" fmla="*/ 3296687 w 4987433"/>
              <a:gd name="connsiteY2121" fmla="*/ 971645 h 4198998"/>
              <a:gd name="connsiteX2122" fmla="*/ 3293487 w 4987433"/>
              <a:gd name="connsiteY2122" fmla="*/ 972340 h 4198998"/>
              <a:gd name="connsiteX2123" fmla="*/ 3292088 w 4987433"/>
              <a:gd name="connsiteY2123" fmla="*/ 974198 h 4198998"/>
              <a:gd name="connsiteX2124" fmla="*/ 3274775 w 4987433"/>
              <a:gd name="connsiteY2124" fmla="*/ 983127 h 4198998"/>
              <a:gd name="connsiteX2125" fmla="*/ 3271129 w 4987433"/>
              <a:gd name="connsiteY2125" fmla="*/ 983953 h 4198998"/>
              <a:gd name="connsiteX2126" fmla="*/ 3268321 w 4987433"/>
              <a:gd name="connsiteY2126" fmla="*/ 985981 h 4198998"/>
              <a:gd name="connsiteX2127" fmla="*/ 3242885 w 4987433"/>
              <a:gd name="connsiteY2127" fmla="*/ 997048 h 4198998"/>
              <a:gd name="connsiteX2128" fmla="*/ 3239174 w 4987433"/>
              <a:gd name="connsiteY2128" fmla="*/ 997652 h 4198998"/>
              <a:gd name="connsiteX2129" fmla="*/ 3236301 w 4987433"/>
              <a:gd name="connsiteY2129" fmla="*/ 999458 h 4198998"/>
              <a:gd name="connsiteX2130" fmla="*/ 3200634 w 4987433"/>
              <a:gd name="connsiteY2130" fmla="*/ 1013761 h 4198998"/>
              <a:gd name="connsiteX2131" fmla="*/ 3187016 w 4987433"/>
              <a:gd name="connsiteY2131" fmla="*/ 1018714 h 4198998"/>
              <a:gd name="connsiteX2132" fmla="*/ 3161198 w 4987433"/>
              <a:gd name="connsiteY2132" fmla="*/ 1030134 h 4198998"/>
              <a:gd name="connsiteX2133" fmla="*/ 3157486 w 4987433"/>
              <a:gd name="connsiteY2133" fmla="*/ 1030739 h 4198998"/>
              <a:gd name="connsiteX2134" fmla="*/ 3154678 w 4987433"/>
              <a:gd name="connsiteY2134" fmla="*/ 1032767 h 4198998"/>
              <a:gd name="connsiteX2135" fmla="*/ 3138196 w 4987433"/>
              <a:gd name="connsiteY2135" fmla="*/ 1041211 h 4198998"/>
              <a:gd name="connsiteX2136" fmla="*/ 3138578 w 4987433"/>
              <a:gd name="connsiteY2136" fmla="*/ 1040858 h 4198998"/>
              <a:gd name="connsiteX2137" fmla="*/ 3123830 w 4987433"/>
              <a:gd name="connsiteY2137" fmla="*/ 1050241 h 4198998"/>
              <a:gd name="connsiteX2138" fmla="*/ 3122502 w 4987433"/>
              <a:gd name="connsiteY2138" fmla="*/ 1054006 h 4198998"/>
              <a:gd name="connsiteX2139" fmla="*/ 3124365 w 4987433"/>
              <a:gd name="connsiteY2139" fmla="*/ 1055390 h 4198998"/>
              <a:gd name="connsiteX2140" fmla="*/ 3127131 w 4987433"/>
              <a:gd name="connsiteY2140" fmla="*/ 1058197 h 4198998"/>
              <a:gd name="connsiteX2141" fmla="*/ 3130741 w 4987433"/>
              <a:gd name="connsiteY2141" fmla="*/ 1059781 h 4198998"/>
              <a:gd name="connsiteX2142" fmla="*/ 3171046 w 4987433"/>
              <a:gd name="connsiteY2142" fmla="*/ 1047790 h 4198998"/>
              <a:gd name="connsiteX2143" fmla="*/ 3279826 w 4987433"/>
              <a:gd name="connsiteY2143" fmla="*/ 1015933 h 4198998"/>
              <a:gd name="connsiteX2144" fmla="*/ 3296836 w 4987433"/>
              <a:gd name="connsiteY2144" fmla="*/ 1010951 h 4198998"/>
              <a:gd name="connsiteX2145" fmla="*/ 3406192 w 4987433"/>
              <a:gd name="connsiteY2145" fmla="*/ 979407 h 4198998"/>
              <a:gd name="connsiteX2146" fmla="*/ 3414503 w 4987433"/>
              <a:gd name="connsiteY2146" fmla="*/ 976250 h 4198998"/>
              <a:gd name="connsiteX2147" fmla="*/ 3447824 w 4987433"/>
              <a:gd name="connsiteY2147" fmla="*/ 967214 h 4198998"/>
              <a:gd name="connsiteX2148" fmla="*/ 3493932 w 4987433"/>
              <a:gd name="connsiteY2148" fmla="*/ 953711 h 4198998"/>
              <a:gd name="connsiteX2149" fmla="*/ 3558091 w 4987433"/>
              <a:gd name="connsiteY2149" fmla="*/ 938781 h 4198998"/>
              <a:gd name="connsiteX2150" fmla="*/ 3565131 w 4987433"/>
              <a:gd name="connsiteY2150" fmla="*/ 937924 h 4198998"/>
              <a:gd name="connsiteX2151" fmla="*/ 3598509 w 4987433"/>
              <a:gd name="connsiteY2151" fmla="*/ 927426 h 4198998"/>
              <a:gd name="connsiteX2152" fmla="*/ 3605117 w 4987433"/>
              <a:gd name="connsiteY2152" fmla="*/ 930072 h 4198998"/>
              <a:gd name="connsiteX2153" fmla="*/ 3601704 w 4987433"/>
              <a:gd name="connsiteY2153" fmla="*/ 939995 h 4198998"/>
              <a:gd name="connsiteX2154" fmla="*/ 3627423 w 4987433"/>
              <a:gd name="connsiteY2154" fmla="*/ 934874 h 4198998"/>
              <a:gd name="connsiteX2155" fmla="*/ 3629213 w 4987433"/>
              <a:gd name="connsiteY2155" fmla="*/ 934350 h 4198998"/>
              <a:gd name="connsiteX2156" fmla="*/ 3628555 w 4987433"/>
              <a:gd name="connsiteY2156" fmla="*/ 930442 h 4198998"/>
              <a:gd name="connsiteX2157" fmla="*/ 3637174 w 4987433"/>
              <a:gd name="connsiteY2157" fmla="*/ 925024 h 4198998"/>
              <a:gd name="connsiteX2158" fmla="*/ 3641139 w 4987433"/>
              <a:gd name="connsiteY2158" fmla="*/ 923622 h 4198998"/>
              <a:gd name="connsiteX2159" fmla="*/ 3645168 w 4987433"/>
              <a:gd name="connsiteY2159" fmla="*/ 922442 h 4198998"/>
              <a:gd name="connsiteX2160" fmla="*/ 3649319 w 4987433"/>
              <a:gd name="connsiteY2160" fmla="*/ 920021 h 4198998"/>
              <a:gd name="connsiteX2161" fmla="*/ 3649254 w 4987433"/>
              <a:gd name="connsiteY2161" fmla="*/ 919799 h 4198998"/>
              <a:gd name="connsiteX2162" fmla="*/ 3668683 w 4987433"/>
              <a:gd name="connsiteY2162" fmla="*/ 911456 h 4198998"/>
              <a:gd name="connsiteX2163" fmla="*/ 3678230 w 4987433"/>
              <a:gd name="connsiteY2163" fmla="*/ 912519 h 4198998"/>
              <a:gd name="connsiteX2164" fmla="*/ 3656765 w 4987433"/>
              <a:gd name="connsiteY2164" fmla="*/ 923869 h 4198998"/>
              <a:gd name="connsiteX2165" fmla="*/ 3654989 w 4987433"/>
              <a:gd name="connsiteY2165" fmla="*/ 927765 h 4198998"/>
              <a:gd name="connsiteX2166" fmla="*/ 3671820 w 4987433"/>
              <a:gd name="connsiteY2166" fmla="*/ 925489 h 4198998"/>
              <a:gd name="connsiteX2167" fmla="*/ 3677078 w 4987433"/>
              <a:gd name="connsiteY2167" fmla="*/ 926843 h 4198998"/>
              <a:gd name="connsiteX2168" fmla="*/ 3714102 w 4987433"/>
              <a:gd name="connsiteY2168" fmla="*/ 915517 h 4198998"/>
              <a:gd name="connsiteX2169" fmla="*/ 3719707 w 4987433"/>
              <a:gd name="connsiteY2169" fmla="*/ 923039 h 4198998"/>
              <a:gd name="connsiteX2170" fmla="*/ 3717786 w 4987433"/>
              <a:gd name="connsiteY2170" fmla="*/ 923118 h 4198998"/>
              <a:gd name="connsiteX2171" fmla="*/ 3716460 w 4987433"/>
              <a:gd name="connsiteY2171" fmla="*/ 926884 h 4198998"/>
              <a:gd name="connsiteX2172" fmla="*/ 3717355 w 4987433"/>
              <a:gd name="connsiteY2172" fmla="*/ 926622 h 4198998"/>
              <a:gd name="connsiteX2173" fmla="*/ 3836635 w 4987433"/>
              <a:gd name="connsiteY2173" fmla="*/ 909052 h 4198998"/>
              <a:gd name="connsiteX2174" fmla="*/ 3843104 w 4987433"/>
              <a:gd name="connsiteY2174" fmla="*/ 909568 h 4198998"/>
              <a:gd name="connsiteX2175" fmla="*/ 3875271 w 4987433"/>
              <a:gd name="connsiteY2175" fmla="*/ 899908 h 4198998"/>
              <a:gd name="connsiteX2176" fmla="*/ 3843764 w 4987433"/>
              <a:gd name="connsiteY2176" fmla="*/ 913476 h 4198998"/>
              <a:gd name="connsiteX2177" fmla="*/ 3825238 w 4987433"/>
              <a:gd name="connsiteY2177" fmla="*/ 923241 h 4198998"/>
              <a:gd name="connsiteX2178" fmla="*/ 3789873 w 4987433"/>
              <a:gd name="connsiteY2178" fmla="*/ 933597 h 4198998"/>
              <a:gd name="connsiteX2179" fmla="*/ 3633564 w 4987433"/>
              <a:gd name="connsiteY2179" fmla="*/ 975759 h 4198998"/>
              <a:gd name="connsiteX2180" fmla="*/ 3520561 w 4987433"/>
              <a:gd name="connsiteY2180" fmla="*/ 1008129 h 4198998"/>
              <a:gd name="connsiteX2181" fmla="*/ 3389321 w 4987433"/>
              <a:gd name="connsiteY2181" fmla="*/ 1042948 h 4198998"/>
              <a:gd name="connsiteX2182" fmla="*/ 3355811 w 4987433"/>
              <a:gd name="connsiteY2182" fmla="*/ 1053002 h 4198998"/>
              <a:gd name="connsiteX2183" fmla="*/ 3174522 w 4987433"/>
              <a:gd name="connsiteY2183" fmla="*/ 1107784 h 4198998"/>
              <a:gd name="connsiteX2184" fmla="*/ 3125801 w 4987433"/>
              <a:gd name="connsiteY2184" fmla="*/ 1123981 h 4198998"/>
              <a:gd name="connsiteX2185" fmla="*/ 3021695 w 4987433"/>
              <a:gd name="connsiteY2185" fmla="*/ 1155194 h 4198998"/>
              <a:gd name="connsiteX2186" fmla="*/ 2908966 w 4987433"/>
              <a:gd name="connsiteY2186" fmla="*/ 1191824 h 4198998"/>
              <a:gd name="connsiteX2187" fmla="*/ 2838433 w 4987433"/>
              <a:gd name="connsiteY2187" fmla="*/ 1213205 h 4198998"/>
              <a:gd name="connsiteX2188" fmla="*/ 2734277 w 4987433"/>
              <a:gd name="connsiteY2188" fmla="*/ 1247566 h 4198998"/>
              <a:gd name="connsiteX2189" fmla="*/ 2672250 w 4987433"/>
              <a:gd name="connsiteY2189" fmla="*/ 1266456 h 4198998"/>
              <a:gd name="connsiteX2190" fmla="*/ 2585039 w 4987433"/>
              <a:gd name="connsiteY2190" fmla="*/ 1295614 h 4198998"/>
              <a:gd name="connsiteX2191" fmla="*/ 2553703 w 4987433"/>
              <a:gd name="connsiteY2191" fmla="*/ 1304791 h 4198998"/>
              <a:gd name="connsiteX2192" fmla="*/ 2550420 w 4987433"/>
              <a:gd name="connsiteY2192" fmla="*/ 1315156 h 4198998"/>
              <a:gd name="connsiteX2193" fmla="*/ 2558565 w 4987433"/>
              <a:gd name="connsiteY2193" fmla="*/ 1318077 h 4198998"/>
              <a:gd name="connsiteX2194" fmla="*/ 2588942 w 4987433"/>
              <a:gd name="connsiteY2194" fmla="*/ 1308940 h 4198998"/>
              <a:gd name="connsiteX2195" fmla="*/ 2611707 w 4987433"/>
              <a:gd name="connsiteY2195" fmla="*/ 1302032 h 4198998"/>
              <a:gd name="connsiteX2196" fmla="*/ 2668363 w 4987433"/>
              <a:gd name="connsiteY2196" fmla="*/ 1284717 h 4198998"/>
              <a:gd name="connsiteX2197" fmla="*/ 2718564 w 4987433"/>
              <a:gd name="connsiteY2197" fmla="*/ 1270254 h 4198998"/>
              <a:gd name="connsiteX2198" fmla="*/ 2727005 w 4987433"/>
              <a:gd name="connsiteY2198" fmla="*/ 1267542 h 4198998"/>
              <a:gd name="connsiteX2199" fmla="*/ 2810845 w 4987433"/>
              <a:gd name="connsiteY2199" fmla="*/ 1243470 h 4198998"/>
              <a:gd name="connsiteX2200" fmla="*/ 2819415 w 4987433"/>
              <a:gd name="connsiteY2200" fmla="*/ 1241202 h 4198998"/>
              <a:gd name="connsiteX2201" fmla="*/ 2894050 w 4987433"/>
              <a:gd name="connsiteY2201" fmla="*/ 1220550 h 4198998"/>
              <a:gd name="connsiteX2202" fmla="*/ 2893089 w 4987433"/>
              <a:gd name="connsiteY2202" fmla="*/ 1220590 h 4198998"/>
              <a:gd name="connsiteX2203" fmla="*/ 2904215 w 4987433"/>
              <a:gd name="connsiteY2203" fmla="*/ 1217089 h 4198998"/>
              <a:gd name="connsiteX2204" fmla="*/ 2928128 w 4987433"/>
              <a:gd name="connsiteY2204" fmla="*/ 1209122 h 4198998"/>
              <a:gd name="connsiteX2205" fmla="*/ 2961638 w 4987433"/>
              <a:gd name="connsiteY2205" fmla="*/ 1199068 h 4198998"/>
              <a:gd name="connsiteX2206" fmla="*/ 2994828 w 4987433"/>
              <a:gd name="connsiteY2206" fmla="*/ 1189587 h 4198998"/>
              <a:gd name="connsiteX2207" fmla="*/ 3017406 w 4987433"/>
              <a:gd name="connsiteY2207" fmla="*/ 1183699 h 4198998"/>
              <a:gd name="connsiteX2208" fmla="*/ 3041195 w 4987433"/>
              <a:gd name="connsiteY2208" fmla="*/ 1176973 h 4198998"/>
              <a:gd name="connsiteX2209" fmla="*/ 3053469 w 4987433"/>
              <a:gd name="connsiteY2209" fmla="*/ 1172413 h 4198998"/>
              <a:gd name="connsiteX2210" fmla="*/ 3069968 w 4987433"/>
              <a:gd name="connsiteY2210" fmla="*/ 1167342 h 4198998"/>
              <a:gd name="connsiteX2211" fmla="*/ 3112177 w 4987433"/>
              <a:gd name="connsiteY2211" fmla="*/ 1155463 h 4198998"/>
              <a:gd name="connsiteX2212" fmla="*/ 3137310 w 4987433"/>
              <a:gd name="connsiteY2212" fmla="*/ 1148342 h 4198998"/>
              <a:gd name="connsiteX2213" fmla="*/ 3149973 w 4987433"/>
              <a:gd name="connsiteY2213" fmla="*/ 1145116 h 4198998"/>
              <a:gd name="connsiteX2214" fmla="*/ 3161866 w 4987433"/>
              <a:gd name="connsiteY2214" fmla="*/ 1140911 h 4198998"/>
              <a:gd name="connsiteX2215" fmla="*/ 3162313 w 4987433"/>
              <a:gd name="connsiteY2215" fmla="*/ 1140779 h 4198998"/>
              <a:gd name="connsiteX2216" fmla="*/ 3179259 w 4987433"/>
              <a:gd name="connsiteY2216" fmla="*/ 1135575 h 4198998"/>
              <a:gd name="connsiteX2217" fmla="*/ 3182718 w 4987433"/>
              <a:gd name="connsiteY2217" fmla="*/ 1135769 h 4198998"/>
              <a:gd name="connsiteX2218" fmla="*/ 3186168 w 4987433"/>
              <a:gd name="connsiteY2218" fmla="*/ 1134275 h 4198998"/>
              <a:gd name="connsiteX2219" fmla="*/ 3232789 w 4987433"/>
              <a:gd name="connsiteY2219" fmla="*/ 1120863 h 4198998"/>
              <a:gd name="connsiteX2220" fmla="*/ 3235027 w 4987433"/>
              <a:gd name="connsiteY2220" fmla="*/ 1120207 h 4198998"/>
              <a:gd name="connsiteX2221" fmla="*/ 3265800 w 4987433"/>
              <a:gd name="connsiteY2221" fmla="*/ 1114088 h 4198998"/>
              <a:gd name="connsiteX2222" fmla="*/ 3270789 w 4987433"/>
              <a:gd name="connsiteY2222" fmla="*/ 1112869 h 4198998"/>
              <a:gd name="connsiteX2223" fmla="*/ 3330709 w 4987433"/>
              <a:gd name="connsiteY2223" fmla="*/ 1095080 h 4198998"/>
              <a:gd name="connsiteX2224" fmla="*/ 3337366 w 4987433"/>
              <a:gd name="connsiteY2224" fmla="*/ 1094576 h 4198998"/>
              <a:gd name="connsiteX2225" fmla="*/ 3364544 w 4987433"/>
              <a:gd name="connsiteY2225" fmla="*/ 1086135 h 4198998"/>
              <a:gd name="connsiteX2226" fmla="*/ 3364990 w 4987433"/>
              <a:gd name="connsiteY2226" fmla="*/ 1086003 h 4198998"/>
              <a:gd name="connsiteX2227" fmla="*/ 3382002 w 4987433"/>
              <a:gd name="connsiteY2227" fmla="*/ 1081022 h 4198998"/>
              <a:gd name="connsiteX2228" fmla="*/ 3384947 w 4987433"/>
              <a:gd name="connsiteY2228" fmla="*/ 1081124 h 4198998"/>
              <a:gd name="connsiteX2229" fmla="*/ 3387951 w 4987433"/>
              <a:gd name="connsiteY2229" fmla="*/ 1079762 h 4198998"/>
              <a:gd name="connsiteX2230" fmla="*/ 3438110 w 4987433"/>
              <a:gd name="connsiteY2230" fmla="*/ 1070136 h 4198998"/>
              <a:gd name="connsiteX2231" fmla="*/ 3444986 w 4987433"/>
              <a:gd name="connsiteY2231" fmla="*/ 1075357 h 4198998"/>
              <a:gd name="connsiteX2232" fmla="*/ 3441627 w 4987433"/>
              <a:gd name="connsiteY2232" fmla="*/ 1068864 h 4198998"/>
              <a:gd name="connsiteX2233" fmla="*/ 3468949 w 4987433"/>
              <a:gd name="connsiteY2233" fmla="*/ 1064240 h 4198998"/>
              <a:gd name="connsiteX2234" fmla="*/ 3469460 w 4987433"/>
              <a:gd name="connsiteY2234" fmla="*/ 1064331 h 4198998"/>
              <a:gd name="connsiteX2235" fmla="*/ 3478885 w 4987433"/>
              <a:gd name="connsiteY2235" fmla="*/ 1066635 h 4198998"/>
              <a:gd name="connsiteX2236" fmla="*/ 3489296 w 4987433"/>
              <a:gd name="connsiteY2236" fmla="*/ 1060693 h 4198998"/>
              <a:gd name="connsiteX2237" fmla="*/ 3535109 w 4987433"/>
              <a:gd name="connsiteY2237" fmla="*/ 1052822 h 4198998"/>
              <a:gd name="connsiteX2238" fmla="*/ 3554429 w 4987433"/>
              <a:gd name="connsiteY2238" fmla="*/ 1049092 h 4198998"/>
              <a:gd name="connsiteX2239" fmla="*/ 3555902 w 4987433"/>
              <a:gd name="connsiteY2239" fmla="*/ 1049143 h 4198998"/>
              <a:gd name="connsiteX2240" fmla="*/ 3570458 w 4987433"/>
              <a:gd name="connsiteY2240" fmla="*/ 1039094 h 4198998"/>
              <a:gd name="connsiteX2241" fmla="*/ 3584146 w 4987433"/>
              <a:gd name="connsiteY2241" fmla="*/ 1036048 h 4198998"/>
              <a:gd name="connsiteX2242" fmla="*/ 3582632 w 4987433"/>
              <a:gd name="connsiteY2242" fmla="*/ 1040834 h 4198998"/>
              <a:gd name="connsiteX2243" fmla="*/ 3639815 w 4987433"/>
              <a:gd name="connsiteY2243" fmla="*/ 1026979 h 4198998"/>
              <a:gd name="connsiteX2244" fmla="*/ 3658337 w 4987433"/>
              <a:gd name="connsiteY2244" fmla="*/ 1030478 h 4198998"/>
              <a:gd name="connsiteX2245" fmla="*/ 3643256 w 4987433"/>
              <a:gd name="connsiteY2245" fmla="*/ 1037066 h 4198998"/>
              <a:gd name="connsiteX2246" fmla="*/ 3634873 w 4987433"/>
              <a:gd name="connsiteY2246" fmla="*/ 1038315 h 4198998"/>
              <a:gd name="connsiteX2247" fmla="*/ 3616837 w 4987433"/>
              <a:gd name="connsiteY2247" fmla="*/ 1043114 h 4198998"/>
              <a:gd name="connsiteX2248" fmla="*/ 3610195 w 4987433"/>
              <a:gd name="connsiteY2248" fmla="*/ 1046988 h 4198998"/>
              <a:gd name="connsiteX2249" fmla="*/ 3592289 w 4987433"/>
              <a:gd name="connsiteY2249" fmla="*/ 1052232 h 4198998"/>
              <a:gd name="connsiteX2250" fmla="*/ 3584989 w 4987433"/>
              <a:gd name="connsiteY2250" fmla="*/ 1052201 h 4198998"/>
              <a:gd name="connsiteX2251" fmla="*/ 3570014 w 4987433"/>
              <a:gd name="connsiteY2251" fmla="*/ 1054175 h 4198998"/>
              <a:gd name="connsiteX2252" fmla="*/ 3563054 w 4987433"/>
              <a:gd name="connsiteY2252" fmla="*/ 1058624 h 4198998"/>
              <a:gd name="connsiteX2253" fmla="*/ 3440610 w 4987433"/>
              <a:gd name="connsiteY2253" fmla="*/ 1098584 h 4198998"/>
              <a:gd name="connsiteX2254" fmla="*/ 3434146 w 4987433"/>
              <a:gd name="connsiteY2254" fmla="*/ 1099752 h 4198998"/>
              <a:gd name="connsiteX2255" fmla="*/ 3434276 w 4987433"/>
              <a:gd name="connsiteY2255" fmla="*/ 1100196 h 4198998"/>
              <a:gd name="connsiteX2256" fmla="*/ 3437476 w 4987433"/>
              <a:gd name="connsiteY2256" fmla="*/ 1099502 h 4198998"/>
              <a:gd name="connsiteX2257" fmla="*/ 3492502 w 4987433"/>
              <a:gd name="connsiteY2257" fmla="*/ 1089897 h 4198998"/>
              <a:gd name="connsiteX2258" fmla="*/ 3494479 w 4987433"/>
              <a:gd name="connsiteY2258" fmla="*/ 1088352 h 4198998"/>
              <a:gd name="connsiteX2259" fmla="*/ 3544552 w 4987433"/>
              <a:gd name="connsiteY2259" fmla="*/ 1073448 h 4198998"/>
              <a:gd name="connsiteX2260" fmla="*/ 3547758 w 4987433"/>
              <a:gd name="connsiteY2260" fmla="*/ 1074438 h 4198998"/>
              <a:gd name="connsiteX2261" fmla="*/ 3546291 w 4987433"/>
              <a:gd name="connsiteY2261" fmla="*/ 1076072 h 4198998"/>
              <a:gd name="connsiteX2262" fmla="*/ 3546358 w 4987433"/>
              <a:gd name="connsiteY2262" fmla="*/ 1076295 h 4198998"/>
              <a:gd name="connsiteX2263" fmla="*/ 3596119 w 4987433"/>
              <a:gd name="connsiteY2263" fmla="*/ 1063651 h 4198998"/>
              <a:gd name="connsiteX2264" fmla="*/ 3595093 w 4987433"/>
              <a:gd name="connsiteY2264" fmla="*/ 1063468 h 4198998"/>
              <a:gd name="connsiteX2265" fmla="*/ 3667165 w 4987433"/>
              <a:gd name="connsiteY2265" fmla="*/ 1042362 h 4198998"/>
              <a:gd name="connsiteX2266" fmla="*/ 3668059 w 4987433"/>
              <a:gd name="connsiteY2266" fmla="*/ 1042100 h 4198998"/>
              <a:gd name="connsiteX2267" fmla="*/ 3681251 w 4987433"/>
              <a:gd name="connsiteY2267" fmla="*/ 1042335 h 4198998"/>
              <a:gd name="connsiteX2268" fmla="*/ 3687152 w 4987433"/>
              <a:gd name="connsiteY2268" fmla="*/ 1044225 h 4198998"/>
              <a:gd name="connsiteX2269" fmla="*/ 3688047 w 4987433"/>
              <a:gd name="connsiteY2269" fmla="*/ 1043962 h 4198998"/>
              <a:gd name="connsiteX2270" fmla="*/ 3690653 w 4987433"/>
              <a:gd name="connsiteY2270" fmla="*/ 1039583 h 4198998"/>
              <a:gd name="connsiteX2271" fmla="*/ 3702869 w 4987433"/>
              <a:gd name="connsiteY2271" fmla="*/ 1036487 h 4198998"/>
              <a:gd name="connsiteX2272" fmla="*/ 3760242 w 4987433"/>
              <a:gd name="connsiteY2272" fmla="*/ 1021614 h 4198998"/>
              <a:gd name="connsiteX2273" fmla="*/ 3766581 w 4987433"/>
              <a:gd name="connsiteY2273" fmla="*/ 1021686 h 4198998"/>
              <a:gd name="connsiteX2274" fmla="*/ 3774062 w 4987433"/>
              <a:gd name="connsiteY2274" fmla="*/ 1019014 h 4198998"/>
              <a:gd name="connsiteX2275" fmla="*/ 3791266 w 4987433"/>
              <a:gd name="connsiteY2275" fmla="*/ 1014698 h 4198998"/>
              <a:gd name="connsiteX2276" fmla="*/ 3801284 w 4987433"/>
              <a:gd name="connsiteY2276" fmla="*/ 1020688 h 4198998"/>
              <a:gd name="connsiteX2277" fmla="*/ 3760165 w 4987433"/>
              <a:gd name="connsiteY2277" fmla="*/ 1032970 h 4198998"/>
              <a:gd name="connsiteX2278" fmla="*/ 3757342 w 4987433"/>
              <a:gd name="connsiteY2278" fmla="*/ 1031627 h 4198998"/>
              <a:gd name="connsiteX2279" fmla="*/ 3749738 w 4987433"/>
              <a:gd name="connsiteY2279" fmla="*/ 1035541 h 4198998"/>
              <a:gd name="connsiteX2280" fmla="*/ 3745263 w 4987433"/>
              <a:gd name="connsiteY2280" fmla="*/ 1036853 h 4198998"/>
              <a:gd name="connsiteX2281" fmla="*/ 3734585 w 4987433"/>
              <a:gd name="connsiteY2281" fmla="*/ 1040221 h 4198998"/>
              <a:gd name="connsiteX2282" fmla="*/ 3726975 w 4987433"/>
              <a:gd name="connsiteY2282" fmla="*/ 1042450 h 4198998"/>
              <a:gd name="connsiteX2283" fmla="*/ 3717508 w 4987433"/>
              <a:gd name="connsiteY2283" fmla="*/ 1044980 h 4198998"/>
              <a:gd name="connsiteX2284" fmla="*/ 3693148 w 4987433"/>
              <a:gd name="connsiteY2284" fmla="*/ 1053080 h 4198998"/>
              <a:gd name="connsiteX2285" fmla="*/ 3685854 w 4987433"/>
              <a:gd name="connsiteY2285" fmla="*/ 1054732 h 4198998"/>
              <a:gd name="connsiteX2286" fmla="*/ 3681385 w 4987433"/>
              <a:gd name="connsiteY2286" fmla="*/ 1057729 h 4198998"/>
              <a:gd name="connsiteX2287" fmla="*/ 3651964 w 4987433"/>
              <a:gd name="connsiteY2287" fmla="*/ 1065141 h 4198998"/>
              <a:gd name="connsiteX2288" fmla="*/ 3627914 w 4987433"/>
              <a:gd name="connsiteY2288" fmla="*/ 1070979 h 4198998"/>
              <a:gd name="connsiteX2289" fmla="*/ 3549047 w 4987433"/>
              <a:gd name="connsiteY2289" fmla="*/ 1090458 h 4198998"/>
              <a:gd name="connsiteX2290" fmla="*/ 3533525 w 4987433"/>
              <a:gd name="connsiteY2290" fmla="*/ 1098862 h 4198998"/>
              <a:gd name="connsiteX2291" fmla="*/ 3428646 w 4987433"/>
              <a:gd name="connsiteY2291" fmla="*/ 1129096 h 4198998"/>
              <a:gd name="connsiteX2292" fmla="*/ 3423714 w 4987433"/>
              <a:gd name="connsiteY2292" fmla="*/ 1128852 h 4198998"/>
              <a:gd name="connsiteX2293" fmla="*/ 3402227 w 4987433"/>
              <a:gd name="connsiteY2293" fmla="*/ 1135145 h 4198998"/>
              <a:gd name="connsiteX2294" fmla="*/ 3399231 w 4987433"/>
              <a:gd name="connsiteY2294" fmla="*/ 1138192 h 4198998"/>
              <a:gd name="connsiteX2295" fmla="*/ 3316992 w 4987433"/>
              <a:gd name="connsiteY2295" fmla="*/ 1162759 h 4198998"/>
              <a:gd name="connsiteX2296" fmla="*/ 3307998 w 4987433"/>
              <a:gd name="connsiteY2296" fmla="*/ 1170216 h 4198998"/>
              <a:gd name="connsiteX2297" fmla="*/ 3319270 w 4987433"/>
              <a:gd name="connsiteY2297" fmla="*/ 1170533 h 4198998"/>
              <a:gd name="connsiteX2298" fmla="*/ 3327840 w 4987433"/>
              <a:gd name="connsiteY2298" fmla="*/ 1168264 h 4198998"/>
              <a:gd name="connsiteX2299" fmla="*/ 3421226 w 4987433"/>
              <a:gd name="connsiteY2299" fmla="*/ 1145254 h 4198998"/>
              <a:gd name="connsiteX2300" fmla="*/ 3442909 w 4987433"/>
              <a:gd name="connsiteY2300" fmla="*/ 1139628 h 4198998"/>
              <a:gd name="connsiteX2301" fmla="*/ 3462231 w 4987433"/>
              <a:gd name="connsiteY2301" fmla="*/ 1143163 h 4198998"/>
              <a:gd name="connsiteX2302" fmla="*/ 3458566 w 4987433"/>
              <a:gd name="connsiteY2302" fmla="*/ 1156442 h 4198998"/>
              <a:gd name="connsiteX2303" fmla="*/ 3451147 w 4987433"/>
              <a:gd name="connsiteY2303" fmla="*/ 1162778 h 4198998"/>
              <a:gd name="connsiteX2304" fmla="*/ 3447929 w 4987433"/>
              <a:gd name="connsiteY2304" fmla="*/ 1173366 h 4198998"/>
              <a:gd name="connsiteX2305" fmla="*/ 3448442 w 4987433"/>
              <a:gd name="connsiteY2305" fmla="*/ 1173457 h 4198998"/>
              <a:gd name="connsiteX2306" fmla="*/ 3464263 w 4987433"/>
              <a:gd name="connsiteY2306" fmla="*/ 1174370 h 4198998"/>
              <a:gd name="connsiteX2307" fmla="*/ 3475403 w 4987433"/>
              <a:gd name="connsiteY2307" fmla="*/ 1174242 h 4198998"/>
              <a:gd name="connsiteX2308" fmla="*/ 3474899 w 4987433"/>
              <a:gd name="connsiteY2308" fmla="*/ 1175836 h 4198998"/>
              <a:gd name="connsiteX2309" fmla="*/ 3489224 w 4987433"/>
              <a:gd name="connsiteY2309" fmla="*/ 1171642 h 4198998"/>
              <a:gd name="connsiteX2310" fmla="*/ 3502627 w 4987433"/>
              <a:gd name="connsiteY2310" fmla="*/ 1175916 h 4198998"/>
              <a:gd name="connsiteX2311" fmla="*/ 3494829 w 4987433"/>
              <a:gd name="connsiteY2311" fmla="*/ 1179164 h 4198998"/>
              <a:gd name="connsiteX2312" fmla="*/ 3486894 w 4987433"/>
              <a:gd name="connsiteY2312" fmla="*/ 1180281 h 4198998"/>
              <a:gd name="connsiteX2313" fmla="*/ 3483898 w 4987433"/>
              <a:gd name="connsiteY2313" fmla="*/ 1183330 h 4198998"/>
              <a:gd name="connsiteX2314" fmla="*/ 3418607 w 4987433"/>
              <a:gd name="connsiteY2314" fmla="*/ 1202692 h 4198998"/>
              <a:gd name="connsiteX2315" fmla="*/ 3391859 w 4987433"/>
              <a:gd name="connsiteY2315" fmla="*/ 1220895 h 4198998"/>
              <a:gd name="connsiteX2316" fmla="*/ 3385101 w 4987433"/>
              <a:gd name="connsiteY2316" fmla="*/ 1227697 h 4198998"/>
              <a:gd name="connsiteX2317" fmla="*/ 3376172 w 4987433"/>
              <a:gd name="connsiteY2317" fmla="*/ 1235376 h 4198998"/>
              <a:gd name="connsiteX2318" fmla="*/ 3387833 w 4987433"/>
              <a:gd name="connsiteY2318" fmla="*/ 1237026 h 4198998"/>
              <a:gd name="connsiteX2319" fmla="*/ 3389632 w 4987433"/>
              <a:gd name="connsiteY2319" fmla="*/ 1238186 h 4198998"/>
              <a:gd name="connsiteX2320" fmla="*/ 3397564 w 4987433"/>
              <a:gd name="connsiteY2320" fmla="*/ 1250333 h 4198998"/>
              <a:gd name="connsiteX2321" fmla="*/ 3401926 w 4987433"/>
              <a:gd name="connsiteY2321" fmla="*/ 1251950 h 4198998"/>
              <a:gd name="connsiteX2322" fmla="*/ 3424151 w 4987433"/>
              <a:gd name="connsiteY2322" fmla="*/ 1253157 h 4198998"/>
              <a:gd name="connsiteX2323" fmla="*/ 3399400 w 4987433"/>
              <a:gd name="connsiteY2323" fmla="*/ 1259923 h 4198998"/>
              <a:gd name="connsiteX2324" fmla="*/ 3400621 w 4987433"/>
              <a:gd name="connsiteY2324" fmla="*/ 1260771 h 4198998"/>
              <a:gd name="connsiteX2325" fmla="*/ 3287511 w 4987433"/>
              <a:gd name="connsiteY2325" fmla="*/ 1297755 h 4198998"/>
              <a:gd name="connsiteX2326" fmla="*/ 3116191 w 4987433"/>
              <a:gd name="connsiteY2326" fmla="*/ 1348410 h 4198998"/>
              <a:gd name="connsiteX2327" fmla="*/ 3107760 w 4987433"/>
              <a:gd name="connsiteY2327" fmla="*/ 1352810 h 4198998"/>
              <a:gd name="connsiteX2328" fmla="*/ 3107572 w 4987433"/>
              <a:gd name="connsiteY2328" fmla="*/ 1353829 h 4198998"/>
              <a:gd name="connsiteX2329" fmla="*/ 3108532 w 4987433"/>
              <a:gd name="connsiteY2329" fmla="*/ 1353789 h 4198998"/>
              <a:gd name="connsiteX2330" fmla="*/ 3153213 w 4987433"/>
              <a:gd name="connsiteY2330" fmla="*/ 1350350 h 4198998"/>
              <a:gd name="connsiteX2331" fmla="*/ 3175856 w 4987433"/>
              <a:gd name="connsiteY2331" fmla="*/ 1344684 h 4198998"/>
              <a:gd name="connsiteX2332" fmla="*/ 3196275 w 4987433"/>
              <a:gd name="connsiteY2332" fmla="*/ 1343044 h 4198998"/>
              <a:gd name="connsiteX2333" fmla="*/ 3214773 w 4987433"/>
              <a:gd name="connsiteY2333" fmla="*/ 1341484 h 4198998"/>
              <a:gd name="connsiteX2334" fmla="*/ 3256853 w 4987433"/>
              <a:gd name="connsiteY2334" fmla="*/ 1329161 h 4198998"/>
              <a:gd name="connsiteX2335" fmla="*/ 3407711 w 4987433"/>
              <a:gd name="connsiteY2335" fmla="*/ 1284980 h 4198998"/>
              <a:gd name="connsiteX2336" fmla="*/ 3446402 w 4987433"/>
              <a:gd name="connsiteY2336" fmla="*/ 1274371 h 4198998"/>
              <a:gd name="connsiteX2337" fmla="*/ 3469611 w 4987433"/>
              <a:gd name="connsiteY2337" fmla="*/ 1280596 h 4198998"/>
              <a:gd name="connsiteX2338" fmla="*/ 3461252 w 4987433"/>
              <a:gd name="connsiteY2338" fmla="*/ 1286902 h 4198998"/>
              <a:gd name="connsiteX2339" fmla="*/ 3463709 w 4987433"/>
              <a:gd name="connsiteY2339" fmla="*/ 1291971 h 4198998"/>
              <a:gd name="connsiteX2340" fmla="*/ 3492292 w 4987433"/>
              <a:gd name="connsiteY2340" fmla="*/ 1283359 h 4198998"/>
              <a:gd name="connsiteX2341" fmla="*/ 3762745 w 4987433"/>
              <a:gd name="connsiteY2341" fmla="*/ 1206084 h 4198998"/>
              <a:gd name="connsiteX2342" fmla="*/ 3773107 w 4987433"/>
              <a:gd name="connsiteY2342" fmla="*/ 1203290 h 4198998"/>
              <a:gd name="connsiteX2343" fmla="*/ 3773799 w 4987433"/>
              <a:gd name="connsiteY2343" fmla="*/ 1200675 h 4198998"/>
              <a:gd name="connsiteX2344" fmla="*/ 3823488 w 4987433"/>
              <a:gd name="connsiteY2344" fmla="*/ 1186124 h 4198998"/>
              <a:gd name="connsiteX2345" fmla="*/ 3826507 w 4987433"/>
              <a:gd name="connsiteY2345" fmla="*/ 1188133 h 4198998"/>
              <a:gd name="connsiteX2346" fmla="*/ 3825554 w 4987433"/>
              <a:gd name="connsiteY2346" fmla="*/ 1189858 h 4198998"/>
              <a:gd name="connsiteX2347" fmla="*/ 3792191 w 4987433"/>
              <a:gd name="connsiteY2347" fmla="*/ 1203730 h 4198998"/>
              <a:gd name="connsiteX2348" fmla="*/ 3792125 w 4987433"/>
              <a:gd name="connsiteY2348" fmla="*/ 1203507 h 4198998"/>
              <a:gd name="connsiteX2349" fmla="*/ 3784386 w 4987433"/>
              <a:gd name="connsiteY2349" fmla="*/ 1205291 h 4198998"/>
              <a:gd name="connsiteX2350" fmla="*/ 3814114 w 4987433"/>
              <a:gd name="connsiteY2350" fmla="*/ 1208883 h 4198998"/>
              <a:gd name="connsiteX2351" fmla="*/ 3874729 w 4987433"/>
              <a:gd name="connsiteY2351" fmla="*/ 1203429 h 4198998"/>
              <a:gd name="connsiteX2352" fmla="*/ 3874738 w 4987433"/>
              <a:gd name="connsiteY2352" fmla="*/ 1205116 h 4198998"/>
              <a:gd name="connsiteX2353" fmla="*/ 3871995 w 4987433"/>
              <a:gd name="connsiteY2353" fmla="*/ 1207367 h 4198998"/>
              <a:gd name="connsiteX2354" fmla="*/ 3858312 w 4987433"/>
              <a:gd name="connsiteY2354" fmla="*/ 1212096 h 4198998"/>
              <a:gd name="connsiteX2355" fmla="*/ 3824738 w 4987433"/>
              <a:gd name="connsiteY2355" fmla="*/ 1221928 h 4198998"/>
              <a:gd name="connsiteX2356" fmla="*/ 3816299 w 4987433"/>
              <a:gd name="connsiteY2356" fmla="*/ 1224641 h 4198998"/>
              <a:gd name="connsiteX2357" fmla="*/ 3805123 w 4987433"/>
              <a:gd name="connsiteY2357" fmla="*/ 1231291 h 4198998"/>
              <a:gd name="connsiteX2358" fmla="*/ 3795275 w 4987433"/>
              <a:gd name="connsiteY2358" fmla="*/ 1234174 h 4198998"/>
              <a:gd name="connsiteX2359" fmla="*/ 3774748 w 4987433"/>
              <a:gd name="connsiteY2359" fmla="*/ 1240428 h 4198998"/>
              <a:gd name="connsiteX2360" fmla="*/ 3775196 w 4987433"/>
              <a:gd name="connsiteY2360" fmla="*/ 1240297 h 4198998"/>
              <a:gd name="connsiteX2361" fmla="*/ 3689521 w 4987433"/>
              <a:gd name="connsiteY2361" fmla="*/ 1269728 h 4198998"/>
              <a:gd name="connsiteX2362" fmla="*/ 3650771 w 4987433"/>
              <a:gd name="connsiteY2362" fmla="*/ 1281800 h 4198998"/>
              <a:gd name="connsiteX2363" fmla="*/ 3634144 w 4987433"/>
              <a:gd name="connsiteY2363" fmla="*/ 1286428 h 4198998"/>
              <a:gd name="connsiteX2364" fmla="*/ 3625704 w 4987433"/>
              <a:gd name="connsiteY2364" fmla="*/ 1289142 h 4198998"/>
              <a:gd name="connsiteX2365" fmla="*/ 3577504 w 4987433"/>
              <a:gd name="connsiteY2365" fmla="*/ 1307117 h 4198998"/>
              <a:gd name="connsiteX2366" fmla="*/ 3574435 w 4987433"/>
              <a:gd name="connsiteY2366" fmla="*/ 1308256 h 4198998"/>
              <a:gd name="connsiteX2367" fmla="*/ 3575403 w 4987433"/>
              <a:gd name="connsiteY2367" fmla="*/ 1309902 h 4198998"/>
              <a:gd name="connsiteX2368" fmla="*/ 3580978 w 4987433"/>
              <a:gd name="connsiteY2368" fmla="*/ 1310681 h 4198998"/>
              <a:gd name="connsiteX2369" fmla="*/ 3586153 w 4987433"/>
              <a:gd name="connsiteY2369" fmla="*/ 1308441 h 4198998"/>
              <a:gd name="connsiteX2370" fmla="*/ 3600869 w 4987433"/>
              <a:gd name="connsiteY2370" fmla="*/ 1305578 h 4198998"/>
              <a:gd name="connsiteX2371" fmla="*/ 3607484 w 4987433"/>
              <a:gd name="connsiteY2371" fmla="*/ 1309910 h 4198998"/>
              <a:gd name="connsiteX2372" fmla="*/ 3612505 w 4987433"/>
              <a:gd name="connsiteY2372" fmla="*/ 1311587 h 4198998"/>
              <a:gd name="connsiteX2373" fmla="*/ 3612359 w 4987433"/>
              <a:gd name="connsiteY2373" fmla="*/ 1311619 h 4198998"/>
              <a:gd name="connsiteX2374" fmla="*/ 3612871 w 4987433"/>
              <a:gd name="connsiteY2374" fmla="*/ 1311709 h 4198998"/>
              <a:gd name="connsiteX2375" fmla="*/ 3612505 w 4987433"/>
              <a:gd name="connsiteY2375" fmla="*/ 1311587 h 4198998"/>
              <a:gd name="connsiteX2376" fmla="*/ 3626705 w 4987433"/>
              <a:gd name="connsiteY2376" fmla="*/ 1308533 h 4198998"/>
              <a:gd name="connsiteX2377" fmla="*/ 3636758 w 4987433"/>
              <a:gd name="connsiteY2377" fmla="*/ 1311949 h 4198998"/>
              <a:gd name="connsiteX2378" fmla="*/ 3634389 w 4987433"/>
              <a:gd name="connsiteY2378" fmla="*/ 1312160 h 4198998"/>
              <a:gd name="connsiteX2379" fmla="*/ 3632858 w 4987433"/>
              <a:gd name="connsiteY2379" fmla="*/ 1313573 h 4198998"/>
              <a:gd name="connsiteX2380" fmla="*/ 3595915 w 4987433"/>
              <a:gd name="connsiteY2380" fmla="*/ 1328492 h 4198998"/>
              <a:gd name="connsiteX2381" fmla="*/ 3567078 w 4987433"/>
              <a:gd name="connsiteY2381" fmla="*/ 1337902 h 4198998"/>
              <a:gd name="connsiteX2382" fmla="*/ 3557236 w 4987433"/>
              <a:gd name="connsiteY2382" fmla="*/ 1342471 h 4198998"/>
              <a:gd name="connsiteX2383" fmla="*/ 3540797 w 4987433"/>
              <a:gd name="connsiteY2383" fmla="*/ 1346081 h 4198998"/>
              <a:gd name="connsiteX2384" fmla="*/ 3536760 w 4987433"/>
              <a:gd name="connsiteY2384" fmla="*/ 1345574 h 4198998"/>
              <a:gd name="connsiteX2385" fmla="*/ 3509006 w 4987433"/>
              <a:gd name="connsiteY2385" fmla="*/ 1353703 h 4198998"/>
              <a:gd name="connsiteX2386" fmla="*/ 3518586 w 4987433"/>
              <a:gd name="connsiteY2386" fmla="*/ 1348244 h 4198998"/>
              <a:gd name="connsiteX2387" fmla="*/ 3481982 w 4987433"/>
              <a:gd name="connsiteY2387" fmla="*/ 1360752 h 4198998"/>
              <a:gd name="connsiteX2388" fmla="*/ 3487202 w 4987433"/>
              <a:gd name="connsiteY2388" fmla="*/ 1360570 h 4198998"/>
              <a:gd name="connsiteX2389" fmla="*/ 3487982 w 4987433"/>
              <a:gd name="connsiteY2389" fmla="*/ 1363236 h 4198998"/>
              <a:gd name="connsiteX2390" fmla="*/ 3463427 w 4987433"/>
              <a:gd name="connsiteY2390" fmla="*/ 1370669 h 4198998"/>
              <a:gd name="connsiteX2391" fmla="*/ 3463372 w 4987433"/>
              <a:gd name="connsiteY2391" fmla="*/ 1370482 h 4198998"/>
              <a:gd name="connsiteX2392" fmla="*/ 3447635 w 4987433"/>
              <a:gd name="connsiteY2392" fmla="*/ 1376499 h 4198998"/>
              <a:gd name="connsiteX2393" fmla="*/ 3439130 w 4987433"/>
              <a:gd name="connsiteY2393" fmla="*/ 1378989 h 4198998"/>
              <a:gd name="connsiteX2394" fmla="*/ 3439090 w 4987433"/>
              <a:gd name="connsiteY2394" fmla="*/ 1377941 h 4198998"/>
              <a:gd name="connsiteX2395" fmla="*/ 3383289 w 4987433"/>
              <a:gd name="connsiteY2395" fmla="*/ 1392450 h 4198998"/>
              <a:gd name="connsiteX2396" fmla="*/ 3361282 w 4987433"/>
              <a:gd name="connsiteY2396" fmla="*/ 1396967 h 4198998"/>
              <a:gd name="connsiteX2397" fmla="*/ 3353793 w 4987433"/>
              <a:gd name="connsiteY2397" fmla="*/ 1397953 h 4198998"/>
              <a:gd name="connsiteX2398" fmla="*/ 3349122 w 4987433"/>
              <a:gd name="connsiteY2398" fmla="*/ 1398597 h 4198998"/>
              <a:gd name="connsiteX2399" fmla="*/ 3349382 w 4987433"/>
              <a:gd name="connsiteY2399" fmla="*/ 1399487 h 4198998"/>
              <a:gd name="connsiteX2400" fmla="*/ 3353859 w 4987433"/>
              <a:gd name="connsiteY2400" fmla="*/ 1398174 h 4198998"/>
              <a:gd name="connsiteX2401" fmla="*/ 3363953 w 4987433"/>
              <a:gd name="connsiteY2401" fmla="*/ 1421023 h 4198998"/>
              <a:gd name="connsiteX2402" fmla="*/ 3373629 w 4987433"/>
              <a:gd name="connsiteY2402" fmla="*/ 1425893 h 4198998"/>
              <a:gd name="connsiteX2403" fmla="*/ 3375473 w 4987433"/>
              <a:gd name="connsiteY2403" fmla="*/ 1433805 h 4198998"/>
              <a:gd name="connsiteX2404" fmla="*/ 3368766 w 4987433"/>
              <a:gd name="connsiteY2404" fmla="*/ 1437457 h 4198998"/>
              <a:gd name="connsiteX2405" fmla="*/ 3365956 w 4987433"/>
              <a:gd name="connsiteY2405" fmla="*/ 1439485 h 4198998"/>
              <a:gd name="connsiteX2406" fmla="*/ 3369798 w 4987433"/>
              <a:gd name="connsiteY2406" fmla="*/ 1439325 h 4198998"/>
              <a:gd name="connsiteX2407" fmla="*/ 3370375 w 4987433"/>
              <a:gd name="connsiteY2407" fmla="*/ 1439638 h 4198998"/>
              <a:gd name="connsiteX2408" fmla="*/ 3386645 w 4987433"/>
              <a:gd name="connsiteY2408" fmla="*/ 1440421 h 4198998"/>
              <a:gd name="connsiteX2409" fmla="*/ 3405014 w 4987433"/>
              <a:gd name="connsiteY2409" fmla="*/ 1438417 h 4198998"/>
              <a:gd name="connsiteX2410" fmla="*/ 3426313 w 4987433"/>
              <a:gd name="connsiteY2410" fmla="*/ 1433143 h 4198998"/>
              <a:gd name="connsiteX2411" fmla="*/ 3434302 w 4987433"/>
              <a:gd name="connsiteY2411" fmla="*/ 1443825 h 4198998"/>
              <a:gd name="connsiteX2412" fmla="*/ 3433856 w 4987433"/>
              <a:gd name="connsiteY2412" fmla="*/ 1443957 h 4198998"/>
              <a:gd name="connsiteX2413" fmla="*/ 3432463 w 4987433"/>
              <a:gd name="connsiteY2413" fmla="*/ 1447500 h 4198998"/>
              <a:gd name="connsiteX2414" fmla="*/ 3434644 w 4987433"/>
              <a:gd name="connsiteY2414" fmla="*/ 1448307 h 4198998"/>
              <a:gd name="connsiteX2415" fmla="*/ 3459179 w 4987433"/>
              <a:gd name="connsiteY2415" fmla="*/ 1450768 h 4198998"/>
              <a:gd name="connsiteX2416" fmla="*/ 3473386 w 4987433"/>
              <a:gd name="connsiteY2416" fmla="*/ 1459886 h 4198998"/>
              <a:gd name="connsiteX2417" fmla="*/ 3516244 w 4987433"/>
              <a:gd name="connsiteY2417" fmla="*/ 1446993 h 4198998"/>
              <a:gd name="connsiteX2418" fmla="*/ 3820191 w 4987433"/>
              <a:gd name="connsiteY2418" fmla="*/ 1356290 h 4198998"/>
              <a:gd name="connsiteX2419" fmla="*/ 4019321 w 4987433"/>
              <a:gd name="connsiteY2419" fmla="*/ 1296042 h 4198998"/>
              <a:gd name="connsiteX2420" fmla="*/ 4018938 w 4987433"/>
              <a:gd name="connsiteY2420" fmla="*/ 1296396 h 4198998"/>
              <a:gd name="connsiteX2421" fmla="*/ 4110510 w 4987433"/>
              <a:gd name="connsiteY2421" fmla="*/ 1268853 h 4198998"/>
              <a:gd name="connsiteX2422" fmla="*/ 4140699 w 4987433"/>
              <a:gd name="connsiteY2422" fmla="*/ 1260736 h 4198998"/>
              <a:gd name="connsiteX2423" fmla="*/ 4220459 w 4987433"/>
              <a:gd name="connsiteY2423" fmla="*/ 1240994 h 4198998"/>
              <a:gd name="connsiteX2424" fmla="*/ 4295306 w 4987433"/>
              <a:gd name="connsiteY2424" fmla="*/ 1224379 h 4198998"/>
              <a:gd name="connsiteX2425" fmla="*/ 4315516 w 4987433"/>
              <a:gd name="connsiteY2425" fmla="*/ 1218702 h 4198998"/>
              <a:gd name="connsiteX2426" fmla="*/ 4329523 w 4987433"/>
              <a:gd name="connsiteY2426" fmla="*/ 1215083 h 4198998"/>
              <a:gd name="connsiteX2427" fmla="*/ 4364577 w 4987433"/>
              <a:gd name="connsiteY2427" fmla="*/ 1206987 h 4198998"/>
              <a:gd name="connsiteX2428" fmla="*/ 4367718 w 4987433"/>
              <a:gd name="connsiteY2428" fmla="*/ 1207755 h 4198998"/>
              <a:gd name="connsiteX2429" fmla="*/ 4398728 w 4987433"/>
              <a:gd name="connsiteY2429" fmla="*/ 1197467 h 4198998"/>
              <a:gd name="connsiteX2430" fmla="*/ 4423226 w 4987433"/>
              <a:gd name="connsiteY2430" fmla="*/ 1191499 h 4198998"/>
              <a:gd name="connsiteX2431" fmla="*/ 4432577 w 4987433"/>
              <a:gd name="connsiteY2431" fmla="*/ 1191895 h 4198998"/>
              <a:gd name="connsiteX2432" fmla="*/ 4433789 w 4987433"/>
              <a:gd name="connsiteY2432" fmla="*/ 1191057 h 4198998"/>
              <a:gd name="connsiteX2433" fmla="*/ 4472196 w 4987433"/>
              <a:gd name="connsiteY2433" fmla="*/ 1187767 h 4198998"/>
              <a:gd name="connsiteX2434" fmla="*/ 4472326 w 4987433"/>
              <a:gd name="connsiteY2434" fmla="*/ 1188212 h 4198998"/>
              <a:gd name="connsiteX2435" fmla="*/ 4518403 w 4987433"/>
              <a:gd name="connsiteY2435" fmla="*/ 1167965 h 4198998"/>
              <a:gd name="connsiteX2436" fmla="*/ 4525118 w 4987433"/>
              <a:gd name="connsiteY2436" fmla="*/ 1165999 h 4198998"/>
              <a:gd name="connsiteX2437" fmla="*/ 4564166 w 4987433"/>
              <a:gd name="connsiteY2437" fmla="*/ 1163245 h 4198998"/>
              <a:gd name="connsiteX2438" fmla="*/ 4566232 w 4987433"/>
              <a:gd name="connsiteY2438" fmla="*/ 1166980 h 4198998"/>
              <a:gd name="connsiteX2439" fmla="*/ 4573150 w 4987433"/>
              <a:gd name="connsiteY2439" fmla="*/ 1167366 h 4198998"/>
              <a:gd name="connsiteX2440" fmla="*/ 4573923 w 4987433"/>
              <a:gd name="connsiteY2440" fmla="*/ 1168345 h 4198998"/>
              <a:gd name="connsiteX2441" fmla="*/ 4592789 w 4987433"/>
              <a:gd name="connsiteY2441" fmla="*/ 1163061 h 4198998"/>
              <a:gd name="connsiteX2442" fmla="*/ 4591567 w 4987433"/>
              <a:gd name="connsiteY2442" fmla="*/ 1162213 h 4198998"/>
              <a:gd name="connsiteX2443" fmla="*/ 4613104 w 4987433"/>
              <a:gd name="connsiteY2443" fmla="*/ 1152770 h 4198998"/>
              <a:gd name="connsiteX2444" fmla="*/ 4631547 w 4987433"/>
              <a:gd name="connsiteY2444" fmla="*/ 1152675 h 4198998"/>
              <a:gd name="connsiteX2445" fmla="*/ 4624522 w 4987433"/>
              <a:gd name="connsiteY2445" fmla="*/ 1156902 h 4198998"/>
              <a:gd name="connsiteX2446" fmla="*/ 4680394 w 4987433"/>
              <a:gd name="connsiteY2446" fmla="*/ 1150185 h 4198998"/>
              <a:gd name="connsiteX2447" fmla="*/ 4681297 w 4987433"/>
              <a:gd name="connsiteY2447" fmla="*/ 1151609 h 4198998"/>
              <a:gd name="connsiteX2448" fmla="*/ 4711037 w 4987433"/>
              <a:gd name="connsiteY2448" fmla="*/ 1143622 h 4198998"/>
              <a:gd name="connsiteX2449" fmla="*/ 4721121 w 4987433"/>
              <a:gd name="connsiteY2449" fmla="*/ 1136570 h 4198998"/>
              <a:gd name="connsiteX2450" fmla="*/ 4733143 w 4987433"/>
              <a:gd name="connsiteY2450" fmla="*/ 1132807 h 4198998"/>
              <a:gd name="connsiteX2451" fmla="*/ 4753499 w 4987433"/>
              <a:gd name="connsiteY2451" fmla="*/ 1130946 h 4198998"/>
              <a:gd name="connsiteX2452" fmla="*/ 4712012 w 4987433"/>
              <a:gd name="connsiteY2452" fmla="*/ 1146955 h 4198998"/>
              <a:gd name="connsiteX2453" fmla="*/ 4704729 w 4987433"/>
              <a:gd name="connsiteY2453" fmla="*/ 1150293 h 4198998"/>
              <a:gd name="connsiteX2454" fmla="*/ 4681189 w 4987433"/>
              <a:gd name="connsiteY2454" fmla="*/ 1156222 h 4198998"/>
              <a:gd name="connsiteX2455" fmla="*/ 4680173 w 4987433"/>
              <a:gd name="connsiteY2455" fmla="*/ 1157726 h 4198998"/>
              <a:gd name="connsiteX2456" fmla="*/ 4646086 w 4987433"/>
              <a:gd name="connsiteY2456" fmla="*/ 1167468 h 4198998"/>
              <a:gd name="connsiteX2457" fmla="*/ 4566592 w 4987433"/>
              <a:gd name="connsiteY2457" fmla="*/ 1189784 h 4198998"/>
              <a:gd name="connsiteX2458" fmla="*/ 4451914 w 4987433"/>
              <a:gd name="connsiteY2458" fmla="*/ 1219752 h 4198998"/>
              <a:gd name="connsiteX2459" fmla="*/ 4363980 w 4987433"/>
              <a:gd name="connsiteY2459" fmla="*/ 1244780 h 4198998"/>
              <a:gd name="connsiteX2460" fmla="*/ 4249301 w 4987433"/>
              <a:gd name="connsiteY2460" fmla="*/ 1274749 h 4198998"/>
              <a:gd name="connsiteX2461" fmla="*/ 4077658 w 4987433"/>
              <a:gd name="connsiteY2461" fmla="*/ 1324294 h 4198998"/>
              <a:gd name="connsiteX2462" fmla="*/ 4044011 w 4987433"/>
              <a:gd name="connsiteY2462" fmla="*/ 1332218 h 4198998"/>
              <a:gd name="connsiteX2463" fmla="*/ 3439021 w 4987433"/>
              <a:gd name="connsiteY2463" fmla="*/ 1509397 h 4198998"/>
              <a:gd name="connsiteX2464" fmla="*/ 3438582 w 4987433"/>
              <a:gd name="connsiteY2464" fmla="*/ 1510094 h 4198998"/>
              <a:gd name="connsiteX2465" fmla="*/ 3433346 w 4987433"/>
              <a:gd name="connsiteY2465" fmla="*/ 1515244 h 4198998"/>
              <a:gd name="connsiteX2466" fmla="*/ 3428683 w 4987433"/>
              <a:gd name="connsiteY2466" fmla="*/ 1519548 h 4198998"/>
              <a:gd name="connsiteX2467" fmla="*/ 3433963 w 4987433"/>
              <a:gd name="connsiteY2467" fmla="*/ 1517872 h 4198998"/>
              <a:gd name="connsiteX2468" fmla="*/ 3458201 w 4987433"/>
              <a:gd name="connsiteY2468" fmla="*/ 1511015 h 4198998"/>
              <a:gd name="connsiteX2469" fmla="*/ 3620321 w 4987433"/>
              <a:gd name="connsiteY2469" fmla="*/ 1465464 h 4198998"/>
              <a:gd name="connsiteX2470" fmla="*/ 3665354 w 4987433"/>
              <a:gd name="connsiteY2470" fmla="*/ 1454929 h 4198998"/>
              <a:gd name="connsiteX2471" fmla="*/ 3664394 w 4987433"/>
              <a:gd name="connsiteY2471" fmla="*/ 1454969 h 4198998"/>
              <a:gd name="connsiteX2472" fmla="*/ 3677889 w 4987433"/>
              <a:gd name="connsiteY2472" fmla="*/ 1451259 h 4198998"/>
              <a:gd name="connsiteX2473" fmla="*/ 3729750 w 4987433"/>
              <a:gd name="connsiteY2473" fmla="*/ 1435829 h 4198998"/>
              <a:gd name="connsiteX2474" fmla="*/ 3744074 w 4987433"/>
              <a:gd name="connsiteY2474" fmla="*/ 1431634 h 4198998"/>
              <a:gd name="connsiteX2475" fmla="*/ 3771382 w 4987433"/>
              <a:gd name="connsiteY2475" fmla="*/ 1423636 h 4198998"/>
              <a:gd name="connsiteX2476" fmla="*/ 3926349 w 4987433"/>
              <a:gd name="connsiteY2476" fmla="*/ 1381870 h 4198998"/>
              <a:gd name="connsiteX2477" fmla="*/ 3951417 w 4987433"/>
              <a:gd name="connsiteY2477" fmla="*/ 1374528 h 4198998"/>
              <a:gd name="connsiteX2478" fmla="*/ 3976420 w 4987433"/>
              <a:gd name="connsiteY2478" fmla="*/ 1366964 h 4198998"/>
              <a:gd name="connsiteX2479" fmla="*/ 4059430 w 4987433"/>
              <a:gd name="connsiteY2479" fmla="*/ 1343377 h 4198998"/>
              <a:gd name="connsiteX2480" fmla="*/ 4126781 w 4987433"/>
              <a:gd name="connsiteY2480" fmla="*/ 1326064 h 4198998"/>
              <a:gd name="connsiteX2481" fmla="*/ 4129475 w 4987433"/>
              <a:gd name="connsiteY2481" fmla="*/ 1326964 h 4198998"/>
              <a:gd name="connsiteX2482" fmla="*/ 4137017 w 4987433"/>
              <a:gd name="connsiteY2482" fmla="*/ 1324512 h 4198998"/>
              <a:gd name="connsiteX2483" fmla="*/ 4151987 w 4987433"/>
              <a:gd name="connsiteY2483" fmla="*/ 1320853 h 4198998"/>
              <a:gd name="connsiteX2484" fmla="*/ 4172513 w 4987433"/>
              <a:gd name="connsiteY2484" fmla="*/ 1314599 h 4198998"/>
              <a:gd name="connsiteX2485" fmla="*/ 4192275 w 4987433"/>
              <a:gd name="connsiteY2485" fmla="*/ 1309054 h 4198998"/>
              <a:gd name="connsiteX2486" fmla="*/ 4197915 w 4987433"/>
              <a:gd name="connsiteY2486" fmla="*/ 1310055 h 4198998"/>
              <a:gd name="connsiteX2487" fmla="*/ 4202195 w 4987433"/>
              <a:gd name="connsiteY2487" fmla="*/ 1308078 h 4198998"/>
              <a:gd name="connsiteX2488" fmla="*/ 4282289 w 4987433"/>
              <a:gd name="connsiteY2488" fmla="*/ 1291132 h 4198998"/>
              <a:gd name="connsiteX2489" fmla="*/ 4285367 w 4987433"/>
              <a:gd name="connsiteY2489" fmla="*/ 1291678 h 4198998"/>
              <a:gd name="connsiteX2490" fmla="*/ 4288817 w 4987433"/>
              <a:gd name="connsiteY2490" fmla="*/ 1290184 h 4198998"/>
              <a:gd name="connsiteX2491" fmla="*/ 4310247 w 4987433"/>
              <a:gd name="connsiteY2491" fmla="*/ 1285355 h 4198998"/>
              <a:gd name="connsiteX2492" fmla="*/ 4376254 w 4987433"/>
              <a:gd name="connsiteY2492" fmla="*/ 1268435 h 4198998"/>
              <a:gd name="connsiteX2493" fmla="*/ 4383524 w 4987433"/>
              <a:gd name="connsiteY2493" fmla="*/ 1261725 h 4198998"/>
              <a:gd name="connsiteX2494" fmla="*/ 4399452 w 4987433"/>
              <a:gd name="connsiteY2494" fmla="*/ 1258025 h 4198998"/>
              <a:gd name="connsiteX2495" fmla="*/ 4416266 w 4987433"/>
              <a:gd name="connsiteY2495" fmla="*/ 1252377 h 4198998"/>
              <a:gd name="connsiteX2496" fmla="*/ 4451264 w 4987433"/>
              <a:gd name="connsiteY2496" fmla="*/ 1245744 h 4198998"/>
              <a:gd name="connsiteX2497" fmla="*/ 4459134 w 4987433"/>
              <a:gd name="connsiteY2497" fmla="*/ 1244404 h 4198998"/>
              <a:gd name="connsiteX2498" fmla="*/ 4463243 w 4987433"/>
              <a:gd name="connsiteY2498" fmla="*/ 1246819 h 4198998"/>
              <a:gd name="connsiteX2499" fmla="*/ 4469640 w 4987433"/>
              <a:gd name="connsiteY2499" fmla="*/ 1245428 h 4198998"/>
              <a:gd name="connsiteX2500" fmla="*/ 4446573 w 4987433"/>
              <a:gd name="connsiteY2500" fmla="*/ 1256283 h 4198998"/>
              <a:gd name="connsiteX2501" fmla="*/ 4427771 w 4987433"/>
              <a:gd name="connsiteY2501" fmla="*/ 1261789 h 4198998"/>
              <a:gd name="connsiteX2502" fmla="*/ 4404112 w 4987433"/>
              <a:gd name="connsiteY2502" fmla="*/ 1268959 h 4198998"/>
              <a:gd name="connsiteX2503" fmla="*/ 4363953 w 4987433"/>
              <a:gd name="connsiteY2503" fmla="*/ 1281201 h 4198998"/>
              <a:gd name="connsiteX2504" fmla="*/ 4386229 w 4987433"/>
              <a:gd name="connsiteY2504" fmla="*/ 1279261 h 4198998"/>
              <a:gd name="connsiteX2505" fmla="*/ 4391226 w 4987433"/>
              <a:gd name="connsiteY2505" fmla="*/ 1279726 h 4198998"/>
              <a:gd name="connsiteX2506" fmla="*/ 4395897 w 4987433"/>
              <a:gd name="connsiteY2506" fmla="*/ 1279080 h 4198998"/>
              <a:gd name="connsiteX2507" fmla="*/ 4406886 w 4987433"/>
              <a:gd name="connsiteY2507" fmla="*/ 1273452 h 4198998"/>
              <a:gd name="connsiteX2508" fmla="*/ 4516980 w 4987433"/>
              <a:gd name="connsiteY2508" fmla="*/ 1249408 h 4198998"/>
              <a:gd name="connsiteX2509" fmla="*/ 4517689 w 4987433"/>
              <a:gd name="connsiteY2509" fmla="*/ 1250165 h 4198998"/>
              <a:gd name="connsiteX2510" fmla="*/ 4541991 w 4987433"/>
              <a:gd name="connsiteY2510" fmla="*/ 1243530 h 4198998"/>
              <a:gd name="connsiteX2511" fmla="*/ 4539941 w 4987433"/>
              <a:gd name="connsiteY2511" fmla="*/ 1243166 h 4198998"/>
              <a:gd name="connsiteX2512" fmla="*/ 4540510 w 4987433"/>
              <a:gd name="connsiteY2512" fmla="*/ 1241794 h 4198998"/>
              <a:gd name="connsiteX2513" fmla="*/ 4549593 w 4987433"/>
              <a:gd name="connsiteY2513" fmla="*/ 1239615 h 4198998"/>
              <a:gd name="connsiteX2514" fmla="*/ 4565645 w 4987433"/>
              <a:gd name="connsiteY2514" fmla="*/ 1234674 h 4198998"/>
              <a:gd name="connsiteX2515" fmla="*/ 4582793 w 4987433"/>
              <a:gd name="connsiteY2515" fmla="*/ 1231823 h 4198998"/>
              <a:gd name="connsiteX2516" fmla="*/ 4608048 w 4987433"/>
              <a:gd name="connsiteY2516" fmla="*/ 1223461 h 4198998"/>
              <a:gd name="connsiteX2517" fmla="*/ 4592419 w 4987433"/>
              <a:gd name="connsiteY2517" fmla="*/ 1236479 h 4198998"/>
              <a:gd name="connsiteX2518" fmla="*/ 4580267 w 4987433"/>
              <a:gd name="connsiteY2518" fmla="*/ 1239795 h 4198998"/>
              <a:gd name="connsiteX2519" fmla="*/ 4576158 w 4987433"/>
              <a:gd name="connsiteY2519" fmla="*/ 1237382 h 4198998"/>
              <a:gd name="connsiteX2520" fmla="*/ 4542455 w 4987433"/>
              <a:gd name="connsiteY2520" fmla="*/ 1246771 h 4198998"/>
              <a:gd name="connsiteX2521" fmla="*/ 4518346 w 4987433"/>
              <a:gd name="connsiteY2521" fmla="*/ 1254073 h 4198998"/>
              <a:gd name="connsiteX2522" fmla="*/ 4515285 w 4987433"/>
              <a:gd name="connsiteY2522" fmla="*/ 1256898 h 4198998"/>
              <a:gd name="connsiteX2523" fmla="*/ 4433936 w 4987433"/>
              <a:gd name="connsiteY2523" fmla="*/ 1279517 h 4198998"/>
              <a:gd name="connsiteX2524" fmla="*/ 4252760 w 4987433"/>
              <a:gd name="connsiteY2524" fmla="*/ 1331371 h 4198998"/>
              <a:gd name="connsiteX2525" fmla="*/ 4246869 w 4987433"/>
              <a:gd name="connsiteY2525" fmla="*/ 1331167 h 4198998"/>
              <a:gd name="connsiteX2526" fmla="*/ 4244247 w 4987433"/>
              <a:gd name="connsiteY2526" fmla="*/ 1332175 h 4198998"/>
              <a:gd name="connsiteX2527" fmla="*/ 4189000 w 4987433"/>
              <a:gd name="connsiteY2527" fmla="*/ 1349319 h 4198998"/>
              <a:gd name="connsiteX2528" fmla="*/ 4163427 w 4987433"/>
              <a:gd name="connsiteY2528" fmla="*/ 1358256 h 4198998"/>
              <a:gd name="connsiteX2529" fmla="*/ 4179225 w 4987433"/>
              <a:gd name="connsiteY2529" fmla="*/ 1354112 h 4198998"/>
              <a:gd name="connsiteX2530" fmla="*/ 4191327 w 4987433"/>
              <a:gd name="connsiteY2530" fmla="*/ 1353944 h 4198998"/>
              <a:gd name="connsiteX2531" fmla="*/ 4229188 w 4987433"/>
              <a:gd name="connsiteY2531" fmla="*/ 1343820 h 4198998"/>
              <a:gd name="connsiteX2532" fmla="*/ 4239656 w 4987433"/>
              <a:gd name="connsiteY2532" fmla="*/ 1346573 h 4198998"/>
              <a:gd name="connsiteX2533" fmla="*/ 4235405 w 4987433"/>
              <a:gd name="connsiteY2533" fmla="*/ 1354313 h 4198998"/>
              <a:gd name="connsiteX2534" fmla="*/ 4228826 w 4987433"/>
              <a:gd name="connsiteY2534" fmla="*/ 1358967 h 4198998"/>
              <a:gd name="connsiteX2535" fmla="*/ 4220378 w 4987433"/>
              <a:gd name="connsiteY2535" fmla="*/ 1363522 h 4198998"/>
              <a:gd name="connsiteX2536" fmla="*/ 4220826 w 4987433"/>
              <a:gd name="connsiteY2536" fmla="*/ 1363391 h 4198998"/>
              <a:gd name="connsiteX2537" fmla="*/ 4219946 w 4987433"/>
              <a:gd name="connsiteY2537" fmla="*/ 1367025 h 4198998"/>
              <a:gd name="connsiteX2538" fmla="*/ 4222574 w 4987433"/>
              <a:gd name="connsiteY2538" fmla="*/ 1367702 h 4198998"/>
              <a:gd name="connsiteX2539" fmla="*/ 4240755 w 4987433"/>
              <a:gd name="connsiteY2539" fmla="*/ 1366717 h 4198998"/>
              <a:gd name="connsiteX2540" fmla="*/ 4248169 w 4987433"/>
              <a:gd name="connsiteY2540" fmla="*/ 1363823 h 4198998"/>
              <a:gd name="connsiteX2541" fmla="*/ 4270559 w 4987433"/>
              <a:gd name="connsiteY2541" fmla="*/ 1358953 h 4198998"/>
              <a:gd name="connsiteX2542" fmla="*/ 4242504 w 4987433"/>
              <a:gd name="connsiteY2542" fmla="*/ 1371028 h 4198998"/>
              <a:gd name="connsiteX2543" fmla="*/ 4235414 w 4987433"/>
              <a:gd name="connsiteY2543" fmla="*/ 1375033 h 4198998"/>
              <a:gd name="connsiteX2544" fmla="*/ 4163337 w 4987433"/>
              <a:gd name="connsiteY2544" fmla="*/ 1396617 h 4198998"/>
              <a:gd name="connsiteX2545" fmla="*/ 4142662 w 4987433"/>
              <a:gd name="connsiteY2545" fmla="*/ 1408851 h 4198998"/>
              <a:gd name="connsiteX2546" fmla="*/ 4142717 w 4987433"/>
              <a:gd name="connsiteY2546" fmla="*/ 1408692 h 4198998"/>
              <a:gd name="connsiteX2547" fmla="*/ 4142333 w 4987433"/>
              <a:gd name="connsiteY2547" fmla="*/ 1409047 h 4198998"/>
              <a:gd name="connsiteX2548" fmla="*/ 4142662 w 4987433"/>
              <a:gd name="connsiteY2548" fmla="*/ 1408851 h 4198998"/>
              <a:gd name="connsiteX2549" fmla="*/ 4139981 w 4987433"/>
              <a:gd name="connsiteY2549" fmla="*/ 1416577 h 4198998"/>
              <a:gd name="connsiteX2550" fmla="*/ 4146935 w 4987433"/>
              <a:gd name="connsiteY2550" fmla="*/ 1421444 h 4198998"/>
              <a:gd name="connsiteX2551" fmla="*/ 4245102 w 4987433"/>
              <a:gd name="connsiteY2551" fmla="*/ 1393177 h 4198998"/>
              <a:gd name="connsiteX2552" fmla="*/ 4258530 w 4987433"/>
              <a:gd name="connsiteY2552" fmla="*/ 1389243 h 4198998"/>
              <a:gd name="connsiteX2553" fmla="*/ 4447373 w 4987433"/>
              <a:gd name="connsiteY2553" fmla="*/ 1333697 h 4198998"/>
              <a:gd name="connsiteX2554" fmla="*/ 4509807 w 4987433"/>
              <a:gd name="connsiteY2554" fmla="*/ 1319513 h 4198998"/>
              <a:gd name="connsiteX2555" fmla="*/ 4565224 w 4987433"/>
              <a:gd name="connsiteY2555" fmla="*/ 1311241 h 4198998"/>
              <a:gd name="connsiteX2556" fmla="*/ 4571490 w 4987433"/>
              <a:gd name="connsiteY2556" fmla="*/ 1309405 h 4198998"/>
              <a:gd name="connsiteX2557" fmla="*/ 4584695 w 4987433"/>
              <a:gd name="connsiteY2557" fmla="*/ 1298062 h 4198998"/>
              <a:gd name="connsiteX2558" fmla="*/ 4584247 w 4987433"/>
              <a:gd name="connsiteY2558" fmla="*/ 1298194 h 4198998"/>
              <a:gd name="connsiteX2559" fmla="*/ 4592240 w 4987433"/>
              <a:gd name="connsiteY2559" fmla="*/ 1295613 h 4198998"/>
              <a:gd name="connsiteX2560" fmla="*/ 4618414 w 4987433"/>
              <a:gd name="connsiteY2560" fmla="*/ 1292047 h 4198998"/>
              <a:gd name="connsiteX2561" fmla="*/ 4626984 w 4987433"/>
              <a:gd name="connsiteY2561" fmla="*/ 1289777 h 4198998"/>
              <a:gd name="connsiteX2562" fmla="*/ 4633179 w 4987433"/>
              <a:gd name="connsiteY2562" fmla="*/ 1286035 h 4198998"/>
              <a:gd name="connsiteX2563" fmla="*/ 4634254 w 4987433"/>
              <a:gd name="connsiteY2563" fmla="*/ 1283067 h 4198998"/>
              <a:gd name="connsiteX2564" fmla="*/ 4661307 w 4987433"/>
              <a:gd name="connsiteY2564" fmla="*/ 1275866 h 4198998"/>
              <a:gd name="connsiteX2565" fmla="*/ 4673841 w 4987433"/>
              <a:gd name="connsiteY2565" fmla="*/ 1272196 h 4198998"/>
              <a:gd name="connsiteX2566" fmla="*/ 4681662 w 4987433"/>
              <a:gd name="connsiteY2566" fmla="*/ 1274005 h 4198998"/>
              <a:gd name="connsiteX2567" fmla="*/ 4685178 w 4987433"/>
              <a:gd name="connsiteY2567" fmla="*/ 1272735 h 4198998"/>
              <a:gd name="connsiteX2568" fmla="*/ 4702361 w 4987433"/>
              <a:gd name="connsiteY2568" fmla="*/ 1263362 h 4198998"/>
              <a:gd name="connsiteX2569" fmla="*/ 4726085 w 4987433"/>
              <a:gd name="connsiteY2569" fmla="*/ 1256413 h 4198998"/>
              <a:gd name="connsiteX2570" fmla="*/ 4755279 w 4987433"/>
              <a:gd name="connsiteY2570" fmla="*/ 1254858 h 4198998"/>
              <a:gd name="connsiteX2571" fmla="*/ 4758738 w 4987433"/>
              <a:gd name="connsiteY2571" fmla="*/ 1255050 h 4198998"/>
              <a:gd name="connsiteX2572" fmla="*/ 4761359 w 4987433"/>
              <a:gd name="connsiteY2572" fmla="*/ 1254042 h 4198998"/>
              <a:gd name="connsiteX2573" fmla="*/ 4761278 w 4987433"/>
              <a:gd name="connsiteY2573" fmla="*/ 1250447 h 4198998"/>
              <a:gd name="connsiteX2574" fmla="*/ 4773770 w 4987433"/>
              <a:gd name="connsiteY2574" fmla="*/ 1251612 h 4198998"/>
              <a:gd name="connsiteX2575" fmla="*/ 4771597 w 4987433"/>
              <a:gd name="connsiteY2575" fmla="*/ 1252490 h 4198998"/>
              <a:gd name="connsiteX2576" fmla="*/ 4769293 w 4987433"/>
              <a:gd name="connsiteY2576" fmla="*/ 1252924 h 4198998"/>
              <a:gd name="connsiteX2577" fmla="*/ 4772825 w 4987433"/>
              <a:gd name="connsiteY2577" fmla="*/ 1255023 h 4198998"/>
              <a:gd name="connsiteX2578" fmla="*/ 4775316 w 4987433"/>
              <a:gd name="connsiteY2578" fmla="*/ 1253571 h 4198998"/>
              <a:gd name="connsiteX2579" fmla="*/ 4785677 w 4987433"/>
              <a:gd name="connsiteY2579" fmla="*/ 1250778 h 4198998"/>
              <a:gd name="connsiteX2580" fmla="*/ 4805380 w 4987433"/>
              <a:gd name="connsiteY2580" fmla="*/ 1246695 h 4198998"/>
              <a:gd name="connsiteX2581" fmla="*/ 4822327 w 4987433"/>
              <a:gd name="connsiteY2581" fmla="*/ 1241491 h 4198998"/>
              <a:gd name="connsiteX2582" fmla="*/ 4821905 w 4987433"/>
              <a:gd name="connsiteY2582" fmla="*/ 1233416 h 4198998"/>
              <a:gd name="connsiteX2583" fmla="*/ 4838557 w 4987433"/>
              <a:gd name="connsiteY2583" fmla="*/ 1233845 h 4198998"/>
              <a:gd name="connsiteX2584" fmla="*/ 4834469 w 4987433"/>
              <a:gd name="connsiteY2584" fmla="*/ 1236488 h 4198998"/>
              <a:gd name="connsiteX2585" fmla="*/ 4839141 w 4987433"/>
              <a:gd name="connsiteY2585" fmla="*/ 1235843 h 4198998"/>
              <a:gd name="connsiteX2586" fmla="*/ 4890732 w 4987433"/>
              <a:gd name="connsiteY2586" fmla="*/ 1231103 h 4198998"/>
              <a:gd name="connsiteX2587" fmla="*/ 4894190 w 4987433"/>
              <a:gd name="connsiteY2587" fmla="*/ 1231297 h 4198998"/>
              <a:gd name="connsiteX2588" fmla="*/ 4893238 w 4987433"/>
              <a:gd name="connsiteY2588" fmla="*/ 1233022 h 4198998"/>
              <a:gd name="connsiteX2589" fmla="*/ 4900980 w 4987433"/>
              <a:gd name="connsiteY2589" fmla="*/ 1231238 h 4198998"/>
              <a:gd name="connsiteX2590" fmla="*/ 4926878 w 4987433"/>
              <a:gd name="connsiteY2590" fmla="*/ 1223412 h 4198998"/>
              <a:gd name="connsiteX2591" fmla="*/ 4935642 w 4987433"/>
              <a:gd name="connsiteY2591" fmla="*/ 1221809 h 4198998"/>
              <a:gd name="connsiteX2592" fmla="*/ 4943186 w 4987433"/>
              <a:gd name="connsiteY2592" fmla="*/ 1219359 h 4198998"/>
              <a:gd name="connsiteX2593" fmla="*/ 4960517 w 4987433"/>
              <a:gd name="connsiteY2593" fmla="*/ 1213802 h 4198998"/>
              <a:gd name="connsiteX2594" fmla="*/ 4967215 w 4987433"/>
              <a:gd name="connsiteY2594" fmla="*/ 1208463 h 4198998"/>
              <a:gd name="connsiteX2595" fmla="*/ 4975720 w 4987433"/>
              <a:gd name="connsiteY2595" fmla="*/ 1205972 h 4198998"/>
              <a:gd name="connsiteX2596" fmla="*/ 4985397 w 4987433"/>
              <a:gd name="connsiteY2596" fmla="*/ 1207479 h 4198998"/>
              <a:gd name="connsiteX2597" fmla="*/ 4973969 w 4987433"/>
              <a:gd name="connsiteY2597" fmla="*/ 1214925 h 4198998"/>
              <a:gd name="connsiteX2598" fmla="*/ 4907651 w 4987433"/>
              <a:gd name="connsiteY2598" fmla="*/ 1234107 h 4198998"/>
              <a:gd name="connsiteX2599" fmla="*/ 4657229 w 4987433"/>
              <a:gd name="connsiteY2599" fmla="*/ 1308410 h 4198998"/>
              <a:gd name="connsiteX2600" fmla="*/ 4280749 w 4987433"/>
              <a:gd name="connsiteY2600" fmla="*/ 1416979 h 4198998"/>
              <a:gd name="connsiteX2601" fmla="*/ 4247884 w 4987433"/>
              <a:gd name="connsiteY2601" fmla="*/ 1427570 h 4198998"/>
              <a:gd name="connsiteX2602" fmla="*/ 4243335 w 4987433"/>
              <a:gd name="connsiteY2602" fmla="*/ 1426973 h 4198998"/>
              <a:gd name="connsiteX2603" fmla="*/ 4115819 w 4987433"/>
              <a:gd name="connsiteY2603" fmla="*/ 1464558 h 4198998"/>
              <a:gd name="connsiteX2604" fmla="*/ 4083684 w 4987433"/>
              <a:gd name="connsiteY2604" fmla="*/ 1480962 h 4198998"/>
              <a:gd name="connsiteX2605" fmla="*/ 4083945 w 4987433"/>
              <a:gd name="connsiteY2605" fmla="*/ 1481852 h 4198998"/>
              <a:gd name="connsiteX2606" fmla="*/ 4086761 w 4987433"/>
              <a:gd name="connsiteY2606" fmla="*/ 1481509 h 4198998"/>
              <a:gd name="connsiteX2607" fmla="*/ 4089779 w 4987433"/>
              <a:gd name="connsiteY2607" fmla="*/ 1483518 h 4198998"/>
              <a:gd name="connsiteX2608" fmla="*/ 4099925 w 4987433"/>
              <a:gd name="connsiteY2608" fmla="*/ 1489952 h 4198998"/>
              <a:gd name="connsiteX2609" fmla="*/ 4116489 w 4987433"/>
              <a:gd name="connsiteY2609" fmla="*/ 1485101 h 4198998"/>
              <a:gd name="connsiteX2610" fmla="*/ 4141427 w 4987433"/>
              <a:gd name="connsiteY2610" fmla="*/ 1477315 h 4198998"/>
              <a:gd name="connsiteX2611" fmla="*/ 4149933 w 4987433"/>
              <a:gd name="connsiteY2611" fmla="*/ 1474825 h 4198998"/>
              <a:gd name="connsiteX2612" fmla="*/ 4163168 w 4987433"/>
              <a:gd name="connsiteY2612" fmla="*/ 1470225 h 4198998"/>
              <a:gd name="connsiteX2613" fmla="*/ 4191354 w 4987433"/>
              <a:gd name="connsiteY2613" fmla="*/ 1458594 h 4198998"/>
              <a:gd name="connsiteX2614" fmla="*/ 4205744 w 4987433"/>
              <a:gd name="connsiteY2614" fmla="*/ 1454621 h 4198998"/>
              <a:gd name="connsiteX2615" fmla="*/ 4224437 w 4987433"/>
              <a:gd name="connsiteY2615" fmla="*/ 1453727 h 4198998"/>
              <a:gd name="connsiteX2616" fmla="*/ 4234879 w 4987433"/>
              <a:gd name="connsiteY2616" fmla="*/ 1454528 h 4198998"/>
              <a:gd name="connsiteX2617" fmla="*/ 4234179 w 4987433"/>
              <a:gd name="connsiteY2617" fmla="*/ 1455457 h 4198998"/>
              <a:gd name="connsiteX2618" fmla="*/ 4243507 w 4987433"/>
              <a:gd name="connsiteY2618" fmla="*/ 1450796 h 4198998"/>
              <a:gd name="connsiteX2619" fmla="*/ 4247853 w 4987433"/>
              <a:gd name="connsiteY2619" fmla="*/ 1449040 h 4198998"/>
              <a:gd name="connsiteX2620" fmla="*/ 4249260 w 4987433"/>
              <a:gd name="connsiteY2620" fmla="*/ 1448870 h 4198998"/>
              <a:gd name="connsiteX2621" fmla="*/ 4251231 w 4987433"/>
              <a:gd name="connsiteY2621" fmla="*/ 1445641 h 4198998"/>
              <a:gd name="connsiteX2622" fmla="*/ 4267729 w 4987433"/>
              <a:gd name="connsiteY2622" fmla="*/ 1440567 h 4198998"/>
              <a:gd name="connsiteX2623" fmla="*/ 4270879 w 4987433"/>
              <a:gd name="connsiteY2623" fmla="*/ 1443021 h 4198998"/>
              <a:gd name="connsiteX2624" fmla="*/ 4270561 w 4987433"/>
              <a:gd name="connsiteY2624" fmla="*/ 1443596 h 4198998"/>
              <a:gd name="connsiteX2625" fmla="*/ 4271009 w 4987433"/>
              <a:gd name="connsiteY2625" fmla="*/ 1443465 h 4198998"/>
              <a:gd name="connsiteX2626" fmla="*/ 4276184 w 4987433"/>
              <a:gd name="connsiteY2626" fmla="*/ 1441226 h 4198998"/>
              <a:gd name="connsiteX2627" fmla="*/ 4285462 w 4987433"/>
              <a:gd name="connsiteY2627" fmla="*/ 1439714 h 4198998"/>
              <a:gd name="connsiteX2628" fmla="*/ 4289833 w 4987433"/>
              <a:gd name="connsiteY2628" fmla="*/ 1443017 h 4198998"/>
              <a:gd name="connsiteX2629" fmla="*/ 4302366 w 4987433"/>
              <a:gd name="connsiteY2629" fmla="*/ 1439346 h 4198998"/>
              <a:gd name="connsiteX2630" fmla="*/ 4313413 w 4987433"/>
              <a:gd name="connsiteY2630" fmla="*/ 1432252 h 4198998"/>
              <a:gd name="connsiteX2631" fmla="*/ 4352228 w 4987433"/>
              <a:gd name="connsiteY2631" fmla="*/ 1420402 h 4198998"/>
              <a:gd name="connsiteX2632" fmla="*/ 4353651 w 4987433"/>
              <a:gd name="connsiteY2632" fmla="*/ 1423603 h 4198998"/>
              <a:gd name="connsiteX2633" fmla="*/ 4354546 w 4987433"/>
              <a:gd name="connsiteY2633" fmla="*/ 1423341 h 4198998"/>
              <a:gd name="connsiteX2634" fmla="*/ 4354164 w 4987433"/>
              <a:gd name="connsiteY2634" fmla="*/ 1423693 h 4198998"/>
              <a:gd name="connsiteX2635" fmla="*/ 4359918 w 4987433"/>
              <a:gd name="connsiteY2635" fmla="*/ 1421767 h 4198998"/>
              <a:gd name="connsiteX2636" fmla="*/ 4361181 w 4987433"/>
              <a:gd name="connsiteY2636" fmla="*/ 1417780 h 4198998"/>
              <a:gd name="connsiteX2637" fmla="*/ 4377549 w 4987433"/>
              <a:gd name="connsiteY2637" fmla="*/ 1412264 h 4198998"/>
              <a:gd name="connsiteX2638" fmla="*/ 4394242 w 4987433"/>
              <a:gd name="connsiteY2638" fmla="*/ 1407858 h 4198998"/>
              <a:gd name="connsiteX2639" fmla="*/ 4400704 w 4987433"/>
              <a:gd name="connsiteY2639" fmla="*/ 1406688 h 4198998"/>
              <a:gd name="connsiteX2640" fmla="*/ 4406278 w 4987433"/>
              <a:gd name="connsiteY2640" fmla="*/ 1407466 h 4198998"/>
              <a:gd name="connsiteX2641" fmla="*/ 4435873 w 4987433"/>
              <a:gd name="connsiteY2641" fmla="*/ 1395665 h 4198998"/>
              <a:gd name="connsiteX2642" fmla="*/ 4469129 w 4987433"/>
              <a:gd name="connsiteY2642" fmla="*/ 1386408 h 4198998"/>
              <a:gd name="connsiteX2643" fmla="*/ 4473229 w 4987433"/>
              <a:gd name="connsiteY2643" fmla="*/ 1387135 h 4198998"/>
              <a:gd name="connsiteX2644" fmla="*/ 4472978 w 4987433"/>
              <a:gd name="connsiteY2644" fmla="*/ 1387933 h 4198998"/>
              <a:gd name="connsiteX2645" fmla="*/ 4486521 w 4987433"/>
              <a:gd name="connsiteY2645" fmla="*/ 1381073 h 4198998"/>
              <a:gd name="connsiteX2646" fmla="*/ 4494579 w 4987433"/>
              <a:gd name="connsiteY2646" fmla="*/ 1378712 h 4198998"/>
              <a:gd name="connsiteX2647" fmla="*/ 4520095 w 4987433"/>
              <a:gd name="connsiteY2647" fmla="*/ 1371239 h 4198998"/>
              <a:gd name="connsiteX2648" fmla="*/ 4529048 w 4987433"/>
              <a:gd name="connsiteY2648" fmla="*/ 1368617 h 4198998"/>
              <a:gd name="connsiteX2649" fmla="*/ 4554905 w 4987433"/>
              <a:gd name="connsiteY2649" fmla="*/ 1365628 h 4198998"/>
              <a:gd name="connsiteX2650" fmla="*/ 4561302 w 4987433"/>
              <a:gd name="connsiteY2650" fmla="*/ 1364237 h 4198998"/>
              <a:gd name="connsiteX2651" fmla="*/ 4566112 w 4987433"/>
              <a:gd name="connsiteY2651" fmla="*/ 1365721 h 4198998"/>
              <a:gd name="connsiteX2652" fmla="*/ 4566307 w 4987433"/>
              <a:gd name="connsiteY2652" fmla="*/ 1366387 h 4198998"/>
              <a:gd name="connsiteX2653" fmla="*/ 4572647 w 4987433"/>
              <a:gd name="connsiteY2653" fmla="*/ 1366460 h 4198998"/>
              <a:gd name="connsiteX2654" fmla="*/ 4572783 w 4987433"/>
              <a:gd name="connsiteY2654" fmla="*/ 1368591 h 4198998"/>
              <a:gd name="connsiteX2655" fmla="*/ 4533138 w 4987433"/>
              <a:gd name="connsiteY2655" fmla="*/ 1380924 h 4198998"/>
              <a:gd name="connsiteX2656" fmla="*/ 4507118 w 4987433"/>
              <a:gd name="connsiteY2656" fmla="*/ 1389993 h 4198998"/>
              <a:gd name="connsiteX2657" fmla="*/ 4497082 w 4987433"/>
              <a:gd name="connsiteY2657" fmla="*/ 1393896 h 4198998"/>
              <a:gd name="connsiteX2658" fmla="*/ 4484027 w 4987433"/>
              <a:gd name="connsiteY2658" fmla="*/ 1395789 h 4198998"/>
              <a:gd name="connsiteX2659" fmla="*/ 4474627 w 4987433"/>
              <a:gd name="connsiteY2659" fmla="*/ 1398542 h 4198998"/>
              <a:gd name="connsiteX2660" fmla="*/ 4473290 w 4987433"/>
              <a:gd name="connsiteY2660" fmla="*/ 1400622 h 4198998"/>
              <a:gd name="connsiteX2661" fmla="*/ 4444780 w 4987433"/>
              <a:gd name="connsiteY2661" fmla="*/ 1411143 h 4198998"/>
              <a:gd name="connsiteX2662" fmla="*/ 4435502 w 4987433"/>
              <a:gd name="connsiteY2662" fmla="*/ 1412653 h 4198998"/>
              <a:gd name="connsiteX2663" fmla="*/ 4432246 w 4987433"/>
              <a:gd name="connsiteY2663" fmla="*/ 1414814 h 4198998"/>
              <a:gd name="connsiteX2664" fmla="*/ 4420931 w 4987433"/>
              <a:gd name="connsiteY2664" fmla="*/ 1419332 h 4198998"/>
              <a:gd name="connsiteX2665" fmla="*/ 4398680 w 4987433"/>
              <a:gd name="connsiteY2665" fmla="*/ 1426331 h 4198998"/>
              <a:gd name="connsiteX2666" fmla="*/ 4407258 w 4987433"/>
              <a:gd name="connsiteY2666" fmla="*/ 1425748 h 4198998"/>
              <a:gd name="connsiteX2667" fmla="*/ 4411106 w 4987433"/>
              <a:gd name="connsiteY2667" fmla="*/ 1427273 h 4198998"/>
              <a:gd name="connsiteX2668" fmla="*/ 4414240 w 4987433"/>
              <a:gd name="connsiteY2668" fmla="*/ 1426356 h 4198998"/>
              <a:gd name="connsiteX2669" fmla="*/ 4427076 w 4987433"/>
              <a:gd name="connsiteY2669" fmla="*/ 1418739 h 4198998"/>
              <a:gd name="connsiteX2670" fmla="*/ 4453358 w 4987433"/>
              <a:gd name="connsiteY2670" fmla="*/ 1410558 h 4198998"/>
              <a:gd name="connsiteX2671" fmla="*/ 4477661 w 4987433"/>
              <a:gd name="connsiteY2671" fmla="*/ 1403923 h 4198998"/>
              <a:gd name="connsiteX2672" fmla="*/ 4487696 w 4987433"/>
              <a:gd name="connsiteY2672" fmla="*/ 1400019 h 4198998"/>
              <a:gd name="connsiteX2673" fmla="*/ 4504325 w 4987433"/>
              <a:gd name="connsiteY2673" fmla="*/ 1395392 h 4198998"/>
              <a:gd name="connsiteX2674" fmla="*/ 4516296 w 4987433"/>
              <a:gd name="connsiteY2674" fmla="*/ 1394779 h 4198998"/>
              <a:gd name="connsiteX2675" fmla="*/ 4562412 w 4987433"/>
              <a:gd name="connsiteY2675" fmla="*/ 1382962 h 4198998"/>
              <a:gd name="connsiteX2676" fmla="*/ 4591127 w 4987433"/>
              <a:gd name="connsiteY2676" fmla="*/ 1374793 h 4198998"/>
              <a:gd name="connsiteX2677" fmla="*/ 4620304 w 4987433"/>
              <a:gd name="connsiteY2677" fmla="*/ 1369865 h 4198998"/>
              <a:gd name="connsiteX2678" fmla="*/ 4665704 w 4987433"/>
              <a:gd name="connsiteY2678" fmla="*/ 1355605 h 4198998"/>
              <a:gd name="connsiteX2679" fmla="*/ 4681590 w 4987433"/>
              <a:gd name="connsiteY2679" fmla="*/ 1356740 h 4198998"/>
              <a:gd name="connsiteX2680" fmla="*/ 4680377 w 4987433"/>
              <a:gd name="connsiteY2680" fmla="*/ 1357577 h 4198998"/>
              <a:gd name="connsiteX2681" fmla="*/ 4663432 w 4987433"/>
              <a:gd name="connsiteY2681" fmla="*/ 1362782 h 4198998"/>
              <a:gd name="connsiteX2682" fmla="*/ 4629923 w 4987433"/>
              <a:gd name="connsiteY2682" fmla="*/ 1372836 h 4198998"/>
              <a:gd name="connsiteX2683" fmla="*/ 4621987 w 4987433"/>
              <a:gd name="connsiteY2683" fmla="*/ 1373955 h 4198998"/>
              <a:gd name="connsiteX2684" fmla="*/ 4618097 w 4987433"/>
              <a:gd name="connsiteY2684" fmla="*/ 1377265 h 4198998"/>
              <a:gd name="connsiteX2685" fmla="*/ 4498574 w 4987433"/>
              <a:gd name="connsiteY2685" fmla="*/ 1412268 h 4198998"/>
              <a:gd name="connsiteX2686" fmla="*/ 4495619 w 4987433"/>
              <a:gd name="connsiteY2686" fmla="*/ 1410480 h 4198998"/>
              <a:gd name="connsiteX2687" fmla="*/ 4494855 w 4987433"/>
              <a:gd name="connsiteY2687" fmla="*/ 1411186 h 4198998"/>
              <a:gd name="connsiteX2688" fmla="*/ 4486740 w 4987433"/>
              <a:gd name="connsiteY2688" fmla="*/ 1415011 h 4198998"/>
              <a:gd name="connsiteX2689" fmla="*/ 4410705 w 4987433"/>
              <a:gd name="connsiteY2689" fmla="*/ 1437519 h 4198998"/>
              <a:gd name="connsiteX2690" fmla="*/ 4409550 w 4987433"/>
              <a:gd name="connsiteY2690" fmla="*/ 1436894 h 4198998"/>
              <a:gd name="connsiteX2691" fmla="*/ 4411145 w 4987433"/>
              <a:gd name="connsiteY2691" fmla="*/ 1435702 h 4198998"/>
              <a:gd name="connsiteX2692" fmla="*/ 4343680 w 4987433"/>
              <a:gd name="connsiteY2692" fmla="*/ 1455942 h 4198998"/>
              <a:gd name="connsiteX2693" fmla="*/ 4338511 w 4987433"/>
              <a:gd name="connsiteY2693" fmla="*/ 1459869 h 4198998"/>
              <a:gd name="connsiteX2694" fmla="*/ 4025759 w 4987433"/>
              <a:gd name="connsiteY2694" fmla="*/ 1553585 h 4198998"/>
              <a:gd name="connsiteX2695" fmla="*/ 4022720 w 4987433"/>
              <a:gd name="connsiteY2695" fmla="*/ 1554100 h 4198998"/>
              <a:gd name="connsiteX2696" fmla="*/ 3984747 w 4987433"/>
              <a:gd name="connsiteY2696" fmla="*/ 1565874 h 4198998"/>
              <a:gd name="connsiteX2697" fmla="*/ 3983309 w 4987433"/>
              <a:gd name="connsiteY2697" fmla="*/ 1566305 h 4198998"/>
              <a:gd name="connsiteX2698" fmla="*/ 3981491 w 4987433"/>
              <a:gd name="connsiteY2698" fmla="*/ 1566837 h 4198998"/>
              <a:gd name="connsiteX2699" fmla="*/ 3983282 w 4987433"/>
              <a:gd name="connsiteY2699" fmla="*/ 1566314 h 4198998"/>
              <a:gd name="connsiteX2700" fmla="*/ 3983309 w 4987433"/>
              <a:gd name="connsiteY2700" fmla="*/ 1566305 h 4198998"/>
              <a:gd name="connsiteX2701" fmla="*/ 3984177 w 4987433"/>
              <a:gd name="connsiteY2701" fmla="*/ 1566050 h 4198998"/>
              <a:gd name="connsiteX2702" fmla="*/ 3984747 w 4987433"/>
              <a:gd name="connsiteY2702" fmla="*/ 1565874 h 4198998"/>
              <a:gd name="connsiteX2703" fmla="*/ 4025759 w 4987433"/>
              <a:gd name="connsiteY2703" fmla="*/ 1553585 h 4198998"/>
              <a:gd name="connsiteX2704" fmla="*/ 4061382 w 4987433"/>
              <a:gd name="connsiteY2704" fmla="*/ 1547540 h 4198998"/>
              <a:gd name="connsiteX2705" fmla="*/ 4191461 w 4987433"/>
              <a:gd name="connsiteY2705" fmla="*/ 1510410 h 4198998"/>
              <a:gd name="connsiteX2706" fmla="*/ 4209569 w 4987433"/>
              <a:gd name="connsiteY2706" fmla="*/ 1512024 h 4198998"/>
              <a:gd name="connsiteX2707" fmla="*/ 4205135 w 4987433"/>
              <a:gd name="connsiteY2707" fmla="*/ 1518321 h 4198998"/>
              <a:gd name="connsiteX2708" fmla="*/ 4198781 w 4987433"/>
              <a:gd name="connsiteY2708" fmla="*/ 1523578 h 4198998"/>
              <a:gd name="connsiteX2709" fmla="*/ 4188851 w 4987433"/>
              <a:gd name="connsiteY2709" fmla="*/ 1528053 h 4198998"/>
              <a:gd name="connsiteX2710" fmla="*/ 4185588 w 4987433"/>
              <a:gd name="connsiteY2710" fmla="*/ 1528527 h 4198998"/>
              <a:gd name="connsiteX2711" fmla="*/ 4183675 w 4987433"/>
              <a:gd name="connsiteY2711" fmla="*/ 1530293 h 4198998"/>
              <a:gd name="connsiteX2712" fmla="*/ 4164565 w 4987433"/>
              <a:gd name="connsiteY2712" fmla="*/ 1538060 h 4198998"/>
              <a:gd name="connsiteX2713" fmla="*/ 4203027 w 4987433"/>
              <a:gd name="connsiteY2713" fmla="*/ 1533307 h 4198998"/>
              <a:gd name="connsiteX2714" fmla="*/ 4224774 w 4987433"/>
              <a:gd name="connsiteY2714" fmla="*/ 1527903 h 4198998"/>
              <a:gd name="connsiteX2715" fmla="*/ 4239995 w 4987433"/>
              <a:gd name="connsiteY2715" fmla="*/ 1523445 h 4198998"/>
              <a:gd name="connsiteX2716" fmla="*/ 4274017 w 4987433"/>
              <a:gd name="connsiteY2716" fmla="*/ 1513482 h 4198998"/>
              <a:gd name="connsiteX2717" fmla="*/ 4300825 w 4987433"/>
              <a:gd name="connsiteY2717" fmla="*/ 1508765 h 4198998"/>
              <a:gd name="connsiteX2718" fmla="*/ 4378837 w 4987433"/>
              <a:gd name="connsiteY2718" fmla="*/ 1484712 h 4198998"/>
              <a:gd name="connsiteX2719" fmla="*/ 4390550 w 4987433"/>
              <a:gd name="connsiteY2719" fmla="*/ 1483212 h 4198998"/>
              <a:gd name="connsiteX2720" fmla="*/ 4447401 w 4987433"/>
              <a:gd name="connsiteY2720" fmla="*/ 1466562 h 4198998"/>
              <a:gd name="connsiteX2721" fmla="*/ 4455270 w 4987433"/>
              <a:gd name="connsiteY2721" fmla="*/ 1465221 h 4198998"/>
              <a:gd name="connsiteX2722" fmla="*/ 4471257 w 4987433"/>
              <a:gd name="connsiteY2722" fmla="*/ 1460058 h 4198998"/>
              <a:gd name="connsiteX2723" fmla="*/ 4476246 w 4987433"/>
              <a:gd name="connsiteY2723" fmla="*/ 1458838 h 4198998"/>
              <a:gd name="connsiteX2724" fmla="*/ 4515149 w 4987433"/>
              <a:gd name="connsiteY2724" fmla="*/ 1452268 h 4198998"/>
              <a:gd name="connsiteX2725" fmla="*/ 4517402 w 4987433"/>
              <a:gd name="connsiteY2725" fmla="*/ 1454984 h 4198998"/>
              <a:gd name="connsiteX2726" fmla="*/ 4525330 w 4987433"/>
              <a:gd name="connsiteY2726" fmla="*/ 1452180 h 4198998"/>
              <a:gd name="connsiteX2727" fmla="*/ 4535561 w 4987433"/>
              <a:gd name="connsiteY2727" fmla="*/ 1448943 h 4198998"/>
              <a:gd name="connsiteX2728" fmla="*/ 4542853 w 4987433"/>
              <a:gd name="connsiteY2728" fmla="*/ 1447289 h 4198998"/>
              <a:gd name="connsiteX2729" fmla="*/ 4549423 w 4987433"/>
              <a:gd name="connsiteY2729" fmla="*/ 1441507 h 4198998"/>
              <a:gd name="connsiteX2730" fmla="*/ 4557480 w 4987433"/>
              <a:gd name="connsiteY2730" fmla="*/ 1439146 h 4198998"/>
              <a:gd name="connsiteX2731" fmla="*/ 4568946 w 4987433"/>
              <a:gd name="connsiteY2731" fmla="*/ 1440130 h 4198998"/>
              <a:gd name="connsiteX2732" fmla="*/ 4578348 w 4987433"/>
              <a:gd name="connsiteY2732" fmla="*/ 1437377 h 4198998"/>
              <a:gd name="connsiteX2733" fmla="*/ 4583653 w 4987433"/>
              <a:gd name="connsiteY2733" fmla="*/ 1435580 h 4198998"/>
              <a:gd name="connsiteX2734" fmla="*/ 4591906 w 4987433"/>
              <a:gd name="connsiteY2734" fmla="*/ 1433887 h 4198998"/>
              <a:gd name="connsiteX2735" fmla="*/ 4593028 w 4987433"/>
              <a:gd name="connsiteY2735" fmla="*/ 1441034 h 4198998"/>
              <a:gd name="connsiteX2736" fmla="*/ 4493658 w 4987433"/>
              <a:gd name="connsiteY2736" fmla="*/ 1471825 h 4198998"/>
              <a:gd name="connsiteX2737" fmla="*/ 4485405 w 4987433"/>
              <a:gd name="connsiteY2737" fmla="*/ 1473518 h 4198998"/>
              <a:gd name="connsiteX2738" fmla="*/ 4492308 w 4987433"/>
              <a:gd name="connsiteY2738" fmla="*/ 1470533 h 4198998"/>
              <a:gd name="connsiteX2739" fmla="*/ 4487888 w 4987433"/>
              <a:gd name="connsiteY2739" fmla="*/ 1470379 h 4198998"/>
              <a:gd name="connsiteX2740" fmla="*/ 4484958 w 4987433"/>
              <a:gd name="connsiteY2740" fmla="*/ 1473650 h 4198998"/>
              <a:gd name="connsiteX2741" fmla="*/ 4325856 w 4987433"/>
              <a:gd name="connsiteY2741" fmla="*/ 1521209 h 4198998"/>
              <a:gd name="connsiteX2742" fmla="*/ 4213049 w 4987433"/>
              <a:gd name="connsiteY2742" fmla="*/ 1554246 h 4198998"/>
              <a:gd name="connsiteX2743" fmla="*/ 4196811 w 4987433"/>
              <a:gd name="connsiteY2743" fmla="*/ 1560208 h 4198998"/>
              <a:gd name="connsiteX2744" fmla="*/ 4063924 w 4987433"/>
              <a:gd name="connsiteY2744" fmla="*/ 1599367 h 4198998"/>
              <a:gd name="connsiteX2745" fmla="*/ 4052033 w 4987433"/>
              <a:gd name="connsiteY2745" fmla="*/ 1603572 h 4198998"/>
              <a:gd name="connsiteX2746" fmla="*/ 4051145 w 4987433"/>
              <a:gd name="connsiteY2746" fmla="*/ 1605521 h 4198998"/>
              <a:gd name="connsiteX2747" fmla="*/ 4051551 w 4987433"/>
              <a:gd name="connsiteY2747" fmla="*/ 1610225 h 4198998"/>
              <a:gd name="connsiteX2748" fmla="*/ 4052005 w 4987433"/>
              <a:gd name="connsiteY2748" fmla="*/ 1611780 h 4198998"/>
              <a:gd name="connsiteX2749" fmla="*/ 4054373 w 4987433"/>
              <a:gd name="connsiteY2749" fmla="*/ 1611568 h 4198998"/>
              <a:gd name="connsiteX2750" fmla="*/ 4065124 w 4987433"/>
              <a:gd name="connsiteY2750" fmla="*/ 1610107 h 4198998"/>
              <a:gd name="connsiteX2751" fmla="*/ 4087060 w 4987433"/>
              <a:gd name="connsiteY2751" fmla="*/ 1603683 h 4198998"/>
              <a:gd name="connsiteX2752" fmla="*/ 4089379 w 4987433"/>
              <a:gd name="connsiteY2752" fmla="*/ 1606622 h 4198998"/>
              <a:gd name="connsiteX2753" fmla="*/ 4095183 w 4987433"/>
              <a:gd name="connsiteY2753" fmla="*/ 1601546 h 4198998"/>
              <a:gd name="connsiteX2754" fmla="*/ 4111876 w 4987433"/>
              <a:gd name="connsiteY2754" fmla="*/ 1597140 h 4198998"/>
              <a:gd name="connsiteX2755" fmla="*/ 4123082 w 4987433"/>
              <a:gd name="connsiteY2755" fmla="*/ 1597233 h 4198998"/>
              <a:gd name="connsiteX2756" fmla="*/ 4128071 w 4987433"/>
              <a:gd name="connsiteY2756" fmla="*/ 1596012 h 4198998"/>
              <a:gd name="connsiteX2757" fmla="*/ 4138735 w 4987433"/>
              <a:gd name="connsiteY2757" fmla="*/ 1589274 h 4198998"/>
              <a:gd name="connsiteX2758" fmla="*/ 4187528 w 4987433"/>
              <a:gd name="connsiteY2758" fmla="*/ 1574983 h 4198998"/>
              <a:gd name="connsiteX2759" fmla="*/ 4186625 w 4987433"/>
              <a:gd name="connsiteY2759" fmla="*/ 1573559 h 4198998"/>
              <a:gd name="connsiteX2760" fmla="*/ 4195195 w 4987433"/>
              <a:gd name="connsiteY2760" fmla="*/ 1571290 h 4198998"/>
              <a:gd name="connsiteX2761" fmla="*/ 4212272 w 4987433"/>
              <a:gd name="connsiteY2761" fmla="*/ 1566532 h 4198998"/>
              <a:gd name="connsiteX2762" fmla="*/ 4220264 w 4987433"/>
              <a:gd name="connsiteY2762" fmla="*/ 1563949 h 4198998"/>
              <a:gd name="connsiteX2763" fmla="*/ 4229673 w 4987433"/>
              <a:gd name="connsiteY2763" fmla="*/ 1562881 h 4198998"/>
              <a:gd name="connsiteX2764" fmla="*/ 4269512 w 4987433"/>
              <a:gd name="connsiteY2764" fmla="*/ 1551213 h 4198998"/>
              <a:gd name="connsiteX2765" fmla="*/ 4267883 w 4987433"/>
              <a:gd name="connsiteY2765" fmla="*/ 1558926 h 4198998"/>
              <a:gd name="connsiteX2766" fmla="*/ 4287450 w 4987433"/>
              <a:gd name="connsiteY2766" fmla="*/ 1552713 h 4198998"/>
              <a:gd name="connsiteX2767" fmla="*/ 4280574 w 4987433"/>
              <a:gd name="connsiteY2767" fmla="*/ 1547491 h 4198998"/>
              <a:gd name="connsiteX2768" fmla="*/ 4303021 w 4987433"/>
              <a:gd name="connsiteY2768" fmla="*/ 1541160 h 4198998"/>
              <a:gd name="connsiteX2769" fmla="*/ 4308857 w 4987433"/>
              <a:gd name="connsiteY2769" fmla="*/ 1542827 h 4198998"/>
              <a:gd name="connsiteX2770" fmla="*/ 4314806 w 4987433"/>
              <a:gd name="connsiteY2770" fmla="*/ 1541566 h 4198998"/>
              <a:gd name="connsiteX2771" fmla="*/ 4308813 w 4987433"/>
              <a:gd name="connsiteY2771" fmla="*/ 1547661 h 4198998"/>
              <a:gd name="connsiteX2772" fmla="*/ 4319884 w 4987433"/>
              <a:gd name="connsiteY2772" fmla="*/ 1545627 h 4198998"/>
              <a:gd name="connsiteX2773" fmla="*/ 4333132 w 4987433"/>
              <a:gd name="connsiteY2773" fmla="*/ 1544399 h 4198998"/>
              <a:gd name="connsiteX2774" fmla="*/ 4358209 w 4987433"/>
              <a:gd name="connsiteY2774" fmla="*/ 1538743 h 4198998"/>
              <a:gd name="connsiteX2775" fmla="*/ 4451312 w 4987433"/>
              <a:gd name="connsiteY2775" fmla="*/ 1509788 h 4198998"/>
              <a:gd name="connsiteX2776" fmla="*/ 4459565 w 4987433"/>
              <a:gd name="connsiteY2776" fmla="*/ 1508096 h 4198998"/>
              <a:gd name="connsiteX2777" fmla="*/ 4448330 w 4987433"/>
              <a:gd name="connsiteY2777" fmla="*/ 1516207 h 4198998"/>
              <a:gd name="connsiteX2778" fmla="*/ 4359502 w 4987433"/>
              <a:gd name="connsiteY2778" fmla="*/ 1541500 h 4198998"/>
              <a:gd name="connsiteX2779" fmla="*/ 4351835 w 4987433"/>
              <a:gd name="connsiteY2779" fmla="*/ 1545191 h 4198998"/>
              <a:gd name="connsiteX2780" fmla="*/ 4344737 w 4987433"/>
              <a:gd name="connsiteY2780" fmla="*/ 1547511 h 4198998"/>
              <a:gd name="connsiteX2781" fmla="*/ 4343409 w 4987433"/>
              <a:gd name="connsiteY2781" fmla="*/ 1551275 h 4198998"/>
              <a:gd name="connsiteX2782" fmla="*/ 4227087 w 4987433"/>
              <a:gd name="connsiteY2782" fmla="*/ 1585584 h 4198998"/>
              <a:gd name="connsiteX2783" fmla="*/ 4224285 w 4987433"/>
              <a:gd name="connsiteY2783" fmla="*/ 1589298 h 4198998"/>
              <a:gd name="connsiteX2784" fmla="*/ 4228062 w 4987433"/>
              <a:gd name="connsiteY2784" fmla="*/ 1588915 h 4198998"/>
              <a:gd name="connsiteX2785" fmla="*/ 4203896 w 4987433"/>
              <a:gd name="connsiteY2785" fmla="*/ 1597680 h 4198998"/>
              <a:gd name="connsiteX2786" fmla="*/ 4207405 w 4987433"/>
              <a:gd name="connsiteY2786" fmla="*/ 1594724 h 4198998"/>
              <a:gd name="connsiteX2787" fmla="*/ 4202147 w 4987433"/>
              <a:gd name="connsiteY2787" fmla="*/ 1593370 h 4198998"/>
              <a:gd name="connsiteX2788" fmla="*/ 4117217 w 4987433"/>
              <a:gd name="connsiteY2788" fmla="*/ 1617037 h 4198998"/>
              <a:gd name="connsiteX2789" fmla="*/ 4076872 w 4987433"/>
              <a:gd name="connsiteY2789" fmla="*/ 1630300 h 4198998"/>
              <a:gd name="connsiteX2790" fmla="*/ 4071473 w 4987433"/>
              <a:gd name="connsiteY2790" fmla="*/ 1640079 h 4198998"/>
              <a:gd name="connsiteX2791" fmla="*/ 4071091 w 4987433"/>
              <a:gd name="connsiteY2791" fmla="*/ 1640434 h 4198998"/>
              <a:gd name="connsiteX2792" fmla="*/ 4064700 w 4987433"/>
              <a:gd name="connsiteY2792" fmla="*/ 1643511 h 4198998"/>
              <a:gd name="connsiteX2793" fmla="*/ 4097881 w 4987433"/>
              <a:gd name="connsiteY2793" fmla="*/ 1645610 h 4198998"/>
              <a:gd name="connsiteX2794" fmla="*/ 3997924 w 4987433"/>
              <a:gd name="connsiteY2794" fmla="*/ 1674400 h 4198998"/>
              <a:gd name="connsiteX2795" fmla="*/ 3999081 w 4987433"/>
              <a:gd name="connsiteY2795" fmla="*/ 1675026 h 4198998"/>
              <a:gd name="connsiteX2796" fmla="*/ 3970055 w 4987433"/>
              <a:gd name="connsiteY2796" fmla="*/ 1685455 h 4198998"/>
              <a:gd name="connsiteX2797" fmla="*/ 3967947 w 4987433"/>
              <a:gd name="connsiteY2797" fmla="*/ 1686555 h 4198998"/>
              <a:gd name="connsiteX2798" fmla="*/ 3966678 w 4987433"/>
              <a:gd name="connsiteY2798" fmla="*/ 1688856 h 4198998"/>
              <a:gd name="connsiteX2799" fmla="*/ 3962583 w 4987433"/>
              <a:gd name="connsiteY2799" fmla="*/ 1689814 h 4198998"/>
              <a:gd name="connsiteX2800" fmla="*/ 3959898 w 4987433"/>
              <a:gd name="connsiteY2800" fmla="*/ 1690601 h 4198998"/>
              <a:gd name="connsiteX2801" fmla="*/ 3957789 w 4987433"/>
              <a:gd name="connsiteY2801" fmla="*/ 1691702 h 4198998"/>
              <a:gd name="connsiteX2802" fmla="*/ 3957633 w 4987433"/>
              <a:gd name="connsiteY2802" fmla="*/ 1699464 h 4198998"/>
              <a:gd name="connsiteX2803" fmla="*/ 3968702 w 4987433"/>
              <a:gd name="connsiteY2803" fmla="*/ 1697428 h 4198998"/>
              <a:gd name="connsiteX2804" fmla="*/ 4037272 w 4987433"/>
              <a:gd name="connsiteY2804" fmla="*/ 1680963 h 4198998"/>
              <a:gd name="connsiteX2805" fmla="*/ 4044694 w 4987433"/>
              <a:gd name="connsiteY2805" fmla="*/ 1679754 h 4198998"/>
              <a:gd name="connsiteX2806" fmla="*/ 4057673 w 4987433"/>
              <a:gd name="connsiteY2806" fmla="*/ 1689216 h 4198998"/>
              <a:gd name="connsiteX2807" fmla="*/ 4048035 w 4987433"/>
              <a:gd name="connsiteY2807" fmla="*/ 1696138 h 4198998"/>
              <a:gd name="connsiteX2808" fmla="*/ 4044388 w 4987433"/>
              <a:gd name="connsiteY2808" fmla="*/ 1696964 h 4198998"/>
              <a:gd name="connsiteX2809" fmla="*/ 4042027 w 4987433"/>
              <a:gd name="connsiteY2809" fmla="*/ 1698862 h 4198998"/>
              <a:gd name="connsiteX2810" fmla="*/ 4017106 w 4987433"/>
              <a:gd name="connsiteY2810" fmla="*/ 1710020 h 4198998"/>
              <a:gd name="connsiteX2811" fmla="*/ 3993128 w 4987433"/>
              <a:gd name="connsiteY2811" fmla="*/ 1717764 h 4198998"/>
              <a:gd name="connsiteX2812" fmla="*/ 3942991 w 4987433"/>
              <a:gd name="connsiteY2812" fmla="*/ 1732447 h 4198998"/>
              <a:gd name="connsiteX2813" fmla="*/ 3928854 w 4987433"/>
              <a:gd name="connsiteY2813" fmla="*/ 1735624 h 4198998"/>
              <a:gd name="connsiteX2814" fmla="*/ 3916745 w 4987433"/>
              <a:gd name="connsiteY2814" fmla="*/ 1734106 h 4198998"/>
              <a:gd name="connsiteX2815" fmla="*/ 3915451 w 4987433"/>
              <a:gd name="connsiteY2815" fmla="*/ 1731349 h 4198998"/>
              <a:gd name="connsiteX2816" fmla="*/ 3935151 w 4987433"/>
              <a:gd name="connsiteY2816" fmla="*/ 1712316 h 4198998"/>
              <a:gd name="connsiteX2817" fmla="*/ 3930992 w 4987433"/>
              <a:gd name="connsiteY2817" fmla="*/ 1713054 h 4198998"/>
              <a:gd name="connsiteX2818" fmla="*/ 3920647 w 4987433"/>
              <a:gd name="connsiteY2818" fmla="*/ 1719218 h 4198998"/>
              <a:gd name="connsiteX2819" fmla="*/ 3832272 w 4987433"/>
              <a:gd name="connsiteY2819" fmla="*/ 1746065 h 4198998"/>
              <a:gd name="connsiteX2820" fmla="*/ 3770178 w 4987433"/>
              <a:gd name="connsiteY2820" fmla="*/ 1764731 h 4198998"/>
              <a:gd name="connsiteX2821" fmla="*/ 3757855 w 4987433"/>
              <a:gd name="connsiteY2821" fmla="*/ 1772440 h 4198998"/>
              <a:gd name="connsiteX2822" fmla="*/ 3771219 w 4987433"/>
              <a:gd name="connsiteY2822" fmla="*/ 1768285 h 4198998"/>
              <a:gd name="connsiteX2823" fmla="*/ 3785422 w 4987433"/>
              <a:gd name="connsiteY2823" fmla="*/ 1765331 h 4198998"/>
              <a:gd name="connsiteX2824" fmla="*/ 3777777 w 4987433"/>
              <a:gd name="connsiteY2824" fmla="*/ 1774080 h 4198998"/>
              <a:gd name="connsiteX2825" fmla="*/ 3774773 w 4987433"/>
              <a:gd name="connsiteY2825" fmla="*/ 1775442 h 4198998"/>
              <a:gd name="connsiteX2826" fmla="*/ 3824999 w 4987433"/>
              <a:gd name="connsiteY2826" fmla="*/ 1766039 h 4198998"/>
              <a:gd name="connsiteX2827" fmla="*/ 3872711 w 4987433"/>
              <a:gd name="connsiteY2827" fmla="*/ 1753031 h 4198998"/>
              <a:gd name="connsiteX2828" fmla="*/ 3908098 w 4987433"/>
              <a:gd name="connsiteY2828" fmla="*/ 1747731 h 4198998"/>
              <a:gd name="connsiteX2829" fmla="*/ 3909983 w 4987433"/>
              <a:gd name="connsiteY2829" fmla="*/ 1754172 h 4198998"/>
              <a:gd name="connsiteX2830" fmla="*/ 3901417 w 4987433"/>
              <a:gd name="connsiteY2830" fmla="*/ 1771391 h 4198998"/>
              <a:gd name="connsiteX2831" fmla="*/ 3906920 w 4987433"/>
              <a:gd name="connsiteY2831" fmla="*/ 1770263 h 4198998"/>
              <a:gd name="connsiteX2832" fmla="*/ 3907821 w 4987433"/>
              <a:gd name="connsiteY2832" fmla="*/ 1771686 h 4198998"/>
              <a:gd name="connsiteX2833" fmla="*/ 3916212 w 4987433"/>
              <a:gd name="connsiteY2833" fmla="*/ 1772122 h 4198998"/>
              <a:gd name="connsiteX2834" fmla="*/ 3926524 w 4987433"/>
              <a:gd name="connsiteY2834" fmla="*/ 1772478 h 4198998"/>
              <a:gd name="connsiteX2835" fmla="*/ 4031599 w 4987433"/>
              <a:gd name="connsiteY2835" fmla="*/ 1742912 h 4198998"/>
              <a:gd name="connsiteX2836" fmla="*/ 4078747 w 4987433"/>
              <a:gd name="connsiteY2836" fmla="*/ 1732963 h 4198998"/>
              <a:gd name="connsiteX2837" fmla="*/ 4086039 w 4987433"/>
              <a:gd name="connsiteY2837" fmla="*/ 1731308 h 4198998"/>
              <a:gd name="connsiteX2838" fmla="*/ 4113620 w 4987433"/>
              <a:gd name="connsiteY2838" fmla="*/ 1727571 h 4198998"/>
              <a:gd name="connsiteX2839" fmla="*/ 4096202 w 4987433"/>
              <a:gd name="connsiteY2839" fmla="*/ 1741113 h 4198998"/>
              <a:gd name="connsiteX2840" fmla="*/ 4073705 w 4987433"/>
              <a:gd name="connsiteY2840" fmla="*/ 1750596 h 4198998"/>
              <a:gd name="connsiteX2841" fmla="*/ 4051288 w 4987433"/>
              <a:gd name="connsiteY2841" fmla="*/ 1763672 h 4198998"/>
              <a:gd name="connsiteX2842" fmla="*/ 4034553 w 4987433"/>
              <a:gd name="connsiteY2842" fmla="*/ 1772914 h 4198998"/>
              <a:gd name="connsiteX2843" fmla="*/ 4034935 w 4987433"/>
              <a:gd name="connsiteY2843" fmla="*/ 1772560 h 4198998"/>
              <a:gd name="connsiteX2844" fmla="*/ 4019738 w 4987433"/>
              <a:gd name="connsiteY2844" fmla="*/ 1782074 h 4198998"/>
              <a:gd name="connsiteX2845" fmla="*/ 4000700 w 4987433"/>
              <a:gd name="connsiteY2845" fmla="*/ 1791750 h 4198998"/>
              <a:gd name="connsiteX2846" fmla="*/ 3987661 w 4987433"/>
              <a:gd name="connsiteY2846" fmla="*/ 1797016 h 4198998"/>
              <a:gd name="connsiteX2847" fmla="*/ 3979619 w 4987433"/>
              <a:gd name="connsiteY2847" fmla="*/ 1802748 h 4198998"/>
              <a:gd name="connsiteX2848" fmla="*/ 3980000 w 4987433"/>
              <a:gd name="connsiteY2848" fmla="*/ 1802393 h 4198998"/>
              <a:gd name="connsiteX2849" fmla="*/ 3937367 w 4987433"/>
              <a:gd name="connsiteY2849" fmla="*/ 1819462 h 4198998"/>
              <a:gd name="connsiteX2850" fmla="*/ 3934039 w 4987433"/>
              <a:gd name="connsiteY2850" fmla="*/ 1819713 h 4198998"/>
              <a:gd name="connsiteX2851" fmla="*/ 3931230 w 4987433"/>
              <a:gd name="connsiteY2851" fmla="*/ 1821741 h 4198998"/>
              <a:gd name="connsiteX2852" fmla="*/ 3922106 w 4987433"/>
              <a:gd name="connsiteY2852" fmla="*/ 1828754 h 4198998"/>
              <a:gd name="connsiteX2853" fmla="*/ 3925710 w 4987433"/>
              <a:gd name="connsiteY2853" fmla="*/ 1832763 h 4198998"/>
              <a:gd name="connsiteX2854" fmla="*/ 3921363 w 4987433"/>
              <a:gd name="connsiteY2854" fmla="*/ 1834518 h 4198998"/>
              <a:gd name="connsiteX2855" fmla="*/ 3926685 w 4987433"/>
              <a:gd name="connsiteY2855" fmla="*/ 1836093 h 4198998"/>
              <a:gd name="connsiteX2856" fmla="*/ 3945429 w 4987433"/>
              <a:gd name="connsiteY2856" fmla="*/ 1832051 h 4198998"/>
              <a:gd name="connsiteX2857" fmla="*/ 3975804 w 4987433"/>
              <a:gd name="connsiteY2857" fmla="*/ 1822915 h 4198998"/>
              <a:gd name="connsiteX2858" fmla="*/ 4021528 w 4987433"/>
              <a:gd name="connsiteY2858" fmla="*/ 1809764 h 4198998"/>
              <a:gd name="connsiteX2859" fmla="*/ 4052539 w 4987433"/>
              <a:gd name="connsiteY2859" fmla="*/ 1799477 h 4198998"/>
              <a:gd name="connsiteX2860" fmla="*/ 4076948 w 4987433"/>
              <a:gd name="connsiteY2860" fmla="*/ 1788229 h 4198998"/>
              <a:gd name="connsiteX2861" fmla="*/ 4076501 w 4987433"/>
              <a:gd name="connsiteY2861" fmla="*/ 1788361 h 4198998"/>
              <a:gd name="connsiteX2862" fmla="*/ 4110247 w 4987433"/>
              <a:gd name="connsiteY2862" fmla="*/ 1774136 h 4198998"/>
              <a:gd name="connsiteX2863" fmla="*/ 4182318 w 4987433"/>
              <a:gd name="connsiteY2863" fmla="*/ 1753029 h 4198998"/>
              <a:gd name="connsiteX2864" fmla="*/ 4226781 w 4987433"/>
              <a:gd name="connsiteY2864" fmla="*/ 1743866 h 4198998"/>
              <a:gd name="connsiteX2865" fmla="*/ 4240854 w 4987433"/>
              <a:gd name="connsiteY2865" fmla="*/ 1740469 h 4198998"/>
              <a:gd name="connsiteX2866" fmla="*/ 4303540 w 4987433"/>
              <a:gd name="connsiteY2866" fmla="*/ 1725485 h 4198998"/>
              <a:gd name="connsiteX2867" fmla="*/ 4317677 w 4987433"/>
              <a:gd name="connsiteY2867" fmla="*/ 1722310 h 4198998"/>
              <a:gd name="connsiteX2868" fmla="*/ 4346789 w 4987433"/>
              <a:gd name="connsiteY2868" fmla="*/ 1717161 h 4198998"/>
              <a:gd name="connsiteX2869" fmla="*/ 4376595 w 4987433"/>
              <a:gd name="connsiteY2869" fmla="*/ 1709397 h 4198998"/>
              <a:gd name="connsiteX2870" fmla="*/ 4448811 w 4987433"/>
              <a:gd name="connsiteY2870" fmla="*/ 1692105 h 4198998"/>
              <a:gd name="connsiteX2871" fmla="*/ 4478102 w 4987433"/>
              <a:gd name="connsiteY2871" fmla="*/ 1684250 h 4198998"/>
              <a:gd name="connsiteX2872" fmla="*/ 4525185 w 4987433"/>
              <a:gd name="connsiteY2872" fmla="*/ 1674078 h 4198998"/>
              <a:gd name="connsiteX2873" fmla="*/ 4538427 w 4987433"/>
              <a:gd name="connsiteY2873" fmla="*/ 1671165 h 4198998"/>
              <a:gd name="connsiteX2874" fmla="*/ 4551938 w 4987433"/>
              <a:gd name="connsiteY2874" fmla="*/ 1670826 h 4198998"/>
              <a:gd name="connsiteX2875" fmla="*/ 4552451 w 4987433"/>
              <a:gd name="connsiteY2875" fmla="*/ 1670917 h 4198998"/>
              <a:gd name="connsiteX2876" fmla="*/ 4556304 w 4987433"/>
              <a:gd name="connsiteY2876" fmla="*/ 1687392 h 4198998"/>
              <a:gd name="connsiteX2877" fmla="*/ 4532154 w 4987433"/>
              <a:gd name="connsiteY2877" fmla="*/ 1699529 h 4198998"/>
              <a:gd name="connsiteX2878" fmla="*/ 4527995 w 4987433"/>
              <a:gd name="connsiteY2878" fmla="*/ 1700265 h 4198998"/>
              <a:gd name="connsiteX2879" fmla="*/ 4524739 w 4987433"/>
              <a:gd name="connsiteY2879" fmla="*/ 1702424 h 4198998"/>
              <a:gd name="connsiteX2880" fmla="*/ 4497447 w 4987433"/>
              <a:gd name="connsiteY2880" fmla="*/ 1713792 h 4198998"/>
              <a:gd name="connsiteX2881" fmla="*/ 4475839 w 4987433"/>
              <a:gd name="connsiteY2881" fmla="*/ 1721327 h 4198998"/>
              <a:gd name="connsiteX2882" fmla="*/ 4423991 w 4987433"/>
              <a:gd name="connsiteY2882" fmla="*/ 1740128 h 4198998"/>
              <a:gd name="connsiteX2883" fmla="*/ 4376800 w 4987433"/>
              <a:gd name="connsiteY2883" fmla="*/ 1754912 h 4198998"/>
              <a:gd name="connsiteX2884" fmla="*/ 4356673 w 4987433"/>
              <a:gd name="connsiteY2884" fmla="*/ 1764184 h 4198998"/>
              <a:gd name="connsiteX2885" fmla="*/ 4310824 w 4987433"/>
              <a:gd name="connsiteY2885" fmla="*/ 1778575 h 4198998"/>
              <a:gd name="connsiteX2886" fmla="*/ 4266523 w 4987433"/>
              <a:gd name="connsiteY2886" fmla="*/ 1794926 h 4198998"/>
              <a:gd name="connsiteX2887" fmla="*/ 4253418 w 4987433"/>
              <a:gd name="connsiteY2887" fmla="*/ 1799969 h 4198998"/>
              <a:gd name="connsiteX2888" fmla="*/ 4245441 w 4987433"/>
              <a:gd name="connsiteY2888" fmla="*/ 1805923 h 4198998"/>
              <a:gd name="connsiteX2889" fmla="*/ 4246620 w 4987433"/>
              <a:gd name="connsiteY2889" fmla="*/ 1811607 h 4198998"/>
              <a:gd name="connsiteX2890" fmla="*/ 4247075 w 4987433"/>
              <a:gd name="connsiteY2890" fmla="*/ 1813162 h 4198998"/>
              <a:gd name="connsiteX2891" fmla="*/ 4239618 w 4987433"/>
              <a:gd name="connsiteY2891" fmla="*/ 1820892 h 4198998"/>
              <a:gd name="connsiteX2892" fmla="*/ 4224398 w 4987433"/>
              <a:gd name="connsiteY2892" fmla="*/ 1825348 h 4198998"/>
              <a:gd name="connsiteX2893" fmla="*/ 4215785 w 4987433"/>
              <a:gd name="connsiteY2893" fmla="*/ 1832453 h 4198998"/>
              <a:gd name="connsiteX2894" fmla="*/ 4210820 w 4987433"/>
              <a:gd name="connsiteY2894" fmla="*/ 1838731 h 4198998"/>
              <a:gd name="connsiteX2895" fmla="*/ 4209362 w 4987433"/>
              <a:gd name="connsiteY2895" fmla="*/ 1842052 h 4198998"/>
              <a:gd name="connsiteX2896" fmla="*/ 4211947 w 4987433"/>
              <a:gd name="connsiteY2896" fmla="*/ 1847563 h 4198998"/>
              <a:gd name="connsiteX2897" fmla="*/ 4211501 w 4987433"/>
              <a:gd name="connsiteY2897" fmla="*/ 1847695 h 4198998"/>
              <a:gd name="connsiteX2898" fmla="*/ 4221877 w 4987433"/>
              <a:gd name="connsiteY2898" fmla="*/ 1848274 h 4198998"/>
              <a:gd name="connsiteX2899" fmla="*/ 4221242 w 4987433"/>
              <a:gd name="connsiteY2899" fmla="*/ 1849423 h 4198998"/>
              <a:gd name="connsiteX2900" fmla="*/ 4239083 w 4987433"/>
              <a:gd name="connsiteY2900" fmla="*/ 1843958 h 4198998"/>
              <a:gd name="connsiteX2901" fmla="*/ 4248376 w 4987433"/>
              <a:gd name="connsiteY2901" fmla="*/ 1845818 h 4198998"/>
              <a:gd name="connsiteX2902" fmla="*/ 4224356 w 4987433"/>
              <a:gd name="connsiteY2902" fmla="*/ 1858398 h 4198998"/>
              <a:gd name="connsiteX2903" fmla="*/ 4215786 w 4987433"/>
              <a:gd name="connsiteY2903" fmla="*/ 1860667 h 4198998"/>
              <a:gd name="connsiteX2904" fmla="*/ 4214826 w 4987433"/>
              <a:gd name="connsiteY2904" fmla="*/ 1860708 h 4198998"/>
              <a:gd name="connsiteX2905" fmla="*/ 4212131 w 4987433"/>
              <a:gd name="connsiteY2905" fmla="*/ 1859808 h 4198998"/>
              <a:gd name="connsiteX2906" fmla="*/ 4212767 w 4987433"/>
              <a:gd name="connsiteY2906" fmla="*/ 1858658 h 4198998"/>
              <a:gd name="connsiteX2907" fmla="*/ 4178305 w 4987433"/>
              <a:gd name="connsiteY2907" fmla="*/ 1870437 h 4198998"/>
              <a:gd name="connsiteX2908" fmla="*/ 4157527 w 4987433"/>
              <a:gd name="connsiteY2908" fmla="*/ 1877489 h 4198998"/>
              <a:gd name="connsiteX2909" fmla="*/ 4120900 w 4987433"/>
              <a:gd name="connsiteY2909" fmla="*/ 1891832 h 4198998"/>
              <a:gd name="connsiteX2910" fmla="*/ 4108625 w 4987433"/>
              <a:gd name="connsiteY2910" fmla="*/ 1896392 h 4198998"/>
              <a:gd name="connsiteX2911" fmla="*/ 4075263 w 4987433"/>
              <a:gd name="connsiteY2911" fmla="*/ 1910262 h 4198998"/>
              <a:gd name="connsiteX2912" fmla="*/ 4071104 w 4987433"/>
              <a:gd name="connsiteY2912" fmla="*/ 1910996 h 4198998"/>
              <a:gd name="connsiteX2913" fmla="*/ 4067782 w 4987433"/>
              <a:gd name="connsiteY2913" fmla="*/ 1912934 h 4198998"/>
              <a:gd name="connsiteX2914" fmla="*/ 4033012 w 4987433"/>
              <a:gd name="connsiteY2914" fmla="*/ 1926977 h 4198998"/>
              <a:gd name="connsiteX2915" fmla="*/ 4018947 w 4987433"/>
              <a:gd name="connsiteY2915" fmla="*/ 1932060 h 4198998"/>
              <a:gd name="connsiteX2916" fmla="*/ 4017490 w 4987433"/>
              <a:gd name="connsiteY2916" fmla="*/ 1935380 h 4198998"/>
              <a:gd name="connsiteX2917" fmla="*/ 4019736 w 4987433"/>
              <a:gd name="connsiteY2917" fmla="*/ 1936411 h 4198998"/>
              <a:gd name="connsiteX2918" fmla="*/ 4029795 w 4987433"/>
              <a:gd name="connsiteY2918" fmla="*/ 1937565 h 4198998"/>
              <a:gd name="connsiteX2919" fmla="*/ 4039096 w 4987433"/>
              <a:gd name="connsiteY2919" fmla="*/ 1941110 h 4198998"/>
              <a:gd name="connsiteX2920" fmla="*/ 4043457 w 4987433"/>
              <a:gd name="connsiteY2920" fmla="*/ 1942726 h 4198998"/>
              <a:gd name="connsiteX2921" fmla="*/ 4029535 w 4987433"/>
              <a:gd name="connsiteY2921" fmla="*/ 1964890 h 4198998"/>
              <a:gd name="connsiteX2922" fmla="*/ 4029087 w 4987433"/>
              <a:gd name="connsiteY2922" fmla="*/ 1965021 h 4198998"/>
              <a:gd name="connsiteX2923" fmla="*/ 4004742 w 4987433"/>
              <a:gd name="connsiteY2923" fmla="*/ 1976492 h 4198998"/>
              <a:gd name="connsiteX2924" fmla="*/ 3976237 w 4987433"/>
              <a:gd name="connsiteY2924" fmla="*/ 1988698 h 4198998"/>
              <a:gd name="connsiteX2925" fmla="*/ 3968628 w 4987433"/>
              <a:gd name="connsiteY2925" fmla="*/ 1990927 h 4198998"/>
              <a:gd name="connsiteX2926" fmla="*/ 3945349 w 4987433"/>
              <a:gd name="connsiteY2926" fmla="*/ 1997744 h 4198998"/>
              <a:gd name="connsiteX2927" fmla="*/ 3922268 w 4987433"/>
              <a:gd name="connsiteY2927" fmla="*/ 2005227 h 4198998"/>
              <a:gd name="connsiteX2928" fmla="*/ 3779915 w 4987433"/>
              <a:gd name="connsiteY2928" fmla="*/ 2046917 h 4198998"/>
              <a:gd name="connsiteX2929" fmla="*/ 3696204 w 4987433"/>
              <a:gd name="connsiteY2929" fmla="*/ 2071432 h 4198998"/>
              <a:gd name="connsiteX2930" fmla="*/ 3694812 w 4987433"/>
              <a:gd name="connsiteY2930" fmla="*/ 2074976 h 4198998"/>
              <a:gd name="connsiteX2931" fmla="*/ 3696610 w 4987433"/>
              <a:gd name="connsiteY2931" fmla="*/ 2076138 h 4198998"/>
              <a:gd name="connsiteX2932" fmla="*/ 3714921 w 4987433"/>
              <a:gd name="connsiteY2932" fmla="*/ 2075596 h 4198998"/>
              <a:gd name="connsiteX2933" fmla="*/ 3733107 w 4987433"/>
              <a:gd name="connsiteY2933" fmla="*/ 2074287 h 4198998"/>
              <a:gd name="connsiteX2934" fmla="*/ 3738427 w 4987433"/>
              <a:gd name="connsiteY2934" fmla="*/ 2079022 h 4198998"/>
              <a:gd name="connsiteX2935" fmla="*/ 3721671 w 4987433"/>
              <a:gd name="connsiteY2935" fmla="*/ 2095323 h 4198998"/>
              <a:gd name="connsiteX2936" fmla="*/ 3710626 w 4987433"/>
              <a:gd name="connsiteY2936" fmla="*/ 2102418 h 4198998"/>
              <a:gd name="connsiteX2937" fmla="*/ 3707427 w 4987433"/>
              <a:gd name="connsiteY2937" fmla="*/ 2103112 h 4198998"/>
              <a:gd name="connsiteX2938" fmla="*/ 3706027 w 4987433"/>
              <a:gd name="connsiteY2938" fmla="*/ 2104970 h 4198998"/>
              <a:gd name="connsiteX2939" fmla="*/ 3688714 w 4987433"/>
              <a:gd name="connsiteY2939" fmla="*/ 2113898 h 4198998"/>
              <a:gd name="connsiteX2940" fmla="*/ 3685067 w 4987433"/>
              <a:gd name="connsiteY2940" fmla="*/ 2114725 h 4198998"/>
              <a:gd name="connsiteX2941" fmla="*/ 3682260 w 4987433"/>
              <a:gd name="connsiteY2941" fmla="*/ 2116753 h 4198998"/>
              <a:gd name="connsiteX2942" fmla="*/ 3656823 w 4987433"/>
              <a:gd name="connsiteY2942" fmla="*/ 2127819 h 4198998"/>
              <a:gd name="connsiteX2943" fmla="*/ 3653112 w 4987433"/>
              <a:gd name="connsiteY2943" fmla="*/ 2128424 h 4198998"/>
              <a:gd name="connsiteX2944" fmla="*/ 3650240 w 4987433"/>
              <a:gd name="connsiteY2944" fmla="*/ 2130231 h 4198998"/>
              <a:gd name="connsiteX2945" fmla="*/ 3614573 w 4987433"/>
              <a:gd name="connsiteY2945" fmla="*/ 2144534 h 4198998"/>
              <a:gd name="connsiteX2946" fmla="*/ 3600956 w 4987433"/>
              <a:gd name="connsiteY2946" fmla="*/ 2149486 h 4198998"/>
              <a:gd name="connsiteX2947" fmla="*/ 3575137 w 4987433"/>
              <a:gd name="connsiteY2947" fmla="*/ 2160906 h 4198998"/>
              <a:gd name="connsiteX2948" fmla="*/ 3571426 w 4987433"/>
              <a:gd name="connsiteY2948" fmla="*/ 2161510 h 4198998"/>
              <a:gd name="connsiteX2949" fmla="*/ 3568618 w 4987433"/>
              <a:gd name="connsiteY2949" fmla="*/ 2163539 h 4198998"/>
              <a:gd name="connsiteX2950" fmla="*/ 3552136 w 4987433"/>
              <a:gd name="connsiteY2950" fmla="*/ 2171983 h 4198998"/>
              <a:gd name="connsiteX2951" fmla="*/ 3552518 w 4987433"/>
              <a:gd name="connsiteY2951" fmla="*/ 2171630 h 4198998"/>
              <a:gd name="connsiteX2952" fmla="*/ 3537769 w 4987433"/>
              <a:gd name="connsiteY2952" fmla="*/ 2181013 h 4198998"/>
              <a:gd name="connsiteX2953" fmla="*/ 3536441 w 4987433"/>
              <a:gd name="connsiteY2953" fmla="*/ 2184779 h 4198998"/>
              <a:gd name="connsiteX2954" fmla="*/ 3537487 w 4987433"/>
              <a:gd name="connsiteY2954" fmla="*/ 2185556 h 4198998"/>
              <a:gd name="connsiteX2955" fmla="*/ 3554552 w 4987433"/>
              <a:gd name="connsiteY2955" fmla="*/ 2180086 h 4198998"/>
              <a:gd name="connsiteX2956" fmla="*/ 3658723 w 4987433"/>
              <a:gd name="connsiteY2956" fmla="*/ 2149096 h 4198998"/>
              <a:gd name="connsiteX2957" fmla="*/ 3767502 w 4987433"/>
              <a:gd name="connsiteY2957" fmla="*/ 2117239 h 4198998"/>
              <a:gd name="connsiteX2958" fmla="*/ 3784511 w 4987433"/>
              <a:gd name="connsiteY2958" fmla="*/ 2112257 h 4198998"/>
              <a:gd name="connsiteX2959" fmla="*/ 3893869 w 4987433"/>
              <a:gd name="connsiteY2959" fmla="*/ 2080713 h 4198998"/>
              <a:gd name="connsiteX2960" fmla="*/ 3902178 w 4987433"/>
              <a:gd name="connsiteY2960" fmla="*/ 2077556 h 4198998"/>
              <a:gd name="connsiteX2961" fmla="*/ 3935500 w 4987433"/>
              <a:gd name="connsiteY2961" fmla="*/ 2068521 h 4198998"/>
              <a:gd name="connsiteX2962" fmla="*/ 3981607 w 4987433"/>
              <a:gd name="connsiteY2962" fmla="*/ 2055017 h 4198998"/>
              <a:gd name="connsiteX2963" fmla="*/ 4045767 w 4987433"/>
              <a:gd name="connsiteY2963" fmla="*/ 2040086 h 4198998"/>
              <a:gd name="connsiteX2964" fmla="*/ 4052806 w 4987433"/>
              <a:gd name="connsiteY2964" fmla="*/ 2039230 h 4198998"/>
              <a:gd name="connsiteX2965" fmla="*/ 4086185 w 4987433"/>
              <a:gd name="connsiteY2965" fmla="*/ 2028731 h 4198998"/>
              <a:gd name="connsiteX2966" fmla="*/ 4092793 w 4987433"/>
              <a:gd name="connsiteY2966" fmla="*/ 2031378 h 4198998"/>
              <a:gd name="connsiteX2967" fmla="*/ 4089379 w 4987433"/>
              <a:gd name="connsiteY2967" fmla="*/ 2041300 h 4198998"/>
              <a:gd name="connsiteX2968" fmla="*/ 4115099 w 4987433"/>
              <a:gd name="connsiteY2968" fmla="*/ 2036179 h 4198998"/>
              <a:gd name="connsiteX2969" fmla="*/ 4116889 w 4987433"/>
              <a:gd name="connsiteY2969" fmla="*/ 2035655 h 4198998"/>
              <a:gd name="connsiteX2970" fmla="*/ 4116231 w 4987433"/>
              <a:gd name="connsiteY2970" fmla="*/ 2031748 h 4198998"/>
              <a:gd name="connsiteX2971" fmla="*/ 4124851 w 4987433"/>
              <a:gd name="connsiteY2971" fmla="*/ 2026330 h 4198998"/>
              <a:gd name="connsiteX2972" fmla="*/ 4128814 w 4987433"/>
              <a:gd name="connsiteY2972" fmla="*/ 2024928 h 4198998"/>
              <a:gd name="connsiteX2973" fmla="*/ 4132844 w 4987433"/>
              <a:gd name="connsiteY2973" fmla="*/ 2023748 h 4198998"/>
              <a:gd name="connsiteX2974" fmla="*/ 4136995 w 4987433"/>
              <a:gd name="connsiteY2974" fmla="*/ 2021326 h 4198998"/>
              <a:gd name="connsiteX2975" fmla="*/ 4136930 w 4987433"/>
              <a:gd name="connsiteY2975" fmla="*/ 2021105 h 4198998"/>
              <a:gd name="connsiteX2976" fmla="*/ 4156358 w 4987433"/>
              <a:gd name="connsiteY2976" fmla="*/ 2012762 h 4198998"/>
              <a:gd name="connsiteX2977" fmla="*/ 4165906 w 4987433"/>
              <a:gd name="connsiteY2977" fmla="*/ 2013824 h 4198998"/>
              <a:gd name="connsiteX2978" fmla="*/ 4144441 w 4987433"/>
              <a:gd name="connsiteY2978" fmla="*/ 2025175 h 4198998"/>
              <a:gd name="connsiteX2979" fmla="*/ 4142665 w 4987433"/>
              <a:gd name="connsiteY2979" fmla="*/ 2029071 h 4198998"/>
              <a:gd name="connsiteX2980" fmla="*/ 4159496 w 4987433"/>
              <a:gd name="connsiteY2980" fmla="*/ 2026795 h 4198998"/>
              <a:gd name="connsiteX2981" fmla="*/ 4164754 w 4987433"/>
              <a:gd name="connsiteY2981" fmla="*/ 2028148 h 4198998"/>
              <a:gd name="connsiteX2982" fmla="*/ 4201778 w 4987433"/>
              <a:gd name="connsiteY2982" fmla="*/ 2016823 h 4198998"/>
              <a:gd name="connsiteX2983" fmla="*/ 4207383 w 4987433"/>
              <a:gd name="connsiteY2983" fmla="*/ 2024345 h 4198998"/>
              <a:gd name="connsiteX2984" fmla="*/ 4205463 w 4987433"/>
              <a:gd name="connsiteY2984" fmla="*/ 2024425 h 4198998"/>
              <a:gd name="connsiteX2985" fmla="*/ 4204135 w 4987433"/>
              <a:gd name="connsiteY2985" fmla="*/ 2028190 h 4198998"/>
              <a:gd name="connsiteX2986" fmla="*/ 4205031 w 4987433"/>
              <a:gd name="connsiteY2986" fmla="*/ 2027927 h 4198998"/>
              <a:gd name="connsiteX2987" fmla="*/ 4324311 w 4987433"/>
              <a:gd name="connsiteY2987" fmla="*/ 2010357 h 4198998"/>
              <a:gd name="connsiteX2988" fmla="*/ 4330780 w 4987433"/>
              <a:gd name="connsiteY2988" fmla="*/ 2010874 h 4198998"/>
              <a:gd name="connsiteX2989" fmla="*/ 4362947 w 4987433"/>
              <a:gd name="connsiteY2989" fmla="*/ 2001213 h 4198998"/>
              <a:gd name="connsiteX2990" fmla="*/ 4331439 w 4987433"/>
              <a:gd name="connsiteY2990" fmla="*/ 2014781 h 4198998"/>
              <a:gd name="connsiteX2991" fmla="*/ 4312914 w 4987433"/>
              <a:gd name="connsiteY2991" fmla="*/ 2024547 h 4198998"/>
              <a:gd name="connsiteX2992" fmla="*/ 4277549 w 4987433"/>
              <a:gd name="connsiteY2992" fmla="*/ 2034904 h 4198998"/>
              <a:gd name="connsiteX2993" fmla="*/ 4121239 w 4987433"/>
              <a:gd name="connsiteY2993" fmla="*/ 2077064 h 4198998"/>
              <a:gd name="connsiteX2994" fmla="*/ 4008237 w 4987433"/>
              <a:gd name="connsiteY2994" fmla="*/ 2109435 h 4198998"/>
              <a:gd name="connsiteX2995" fmla="*/ 3876997 w 4987433"/>
              <a:gd name="connsiteY2995" fmla="*/ 2144253 h 4198998"/>
              <a:gd name="connsiteX2996" fmla="*/ 3843487 w 4987433"/>
              <a:gd name="connsiteY2996" fmla="*/ 2154309 h 4198998"/>
              <a:gd name="connsiteX2997" fmla="*/ 3662198 w 4987433"/>
              <a:gd name="connsiteY2997" fmla="*/ 2209090 h 4198998"/>
              <a:gd name="connsiteX2998" fmla="*/ 3613477 w 4987433"/>
              <a:gd name="connsiteY2998" fmla="*/ 2225287 h 4198998"/>
              <a:gd name="connsiteX2999" fmla="*/ 3509371 w 4987433"/>
              <a:gd name="connsiteY2999" fmla="*/ 2256499 h 4198998"/>
              <a:gd name="connsiteX3000" fmla="*/ 3396643 w 4987433"/>
              <a:gd name="connsiteY3000" fmla="*/ 2293131 h 4198998"/>
              <a:gd name="connsiteX3001" fmla="*/ 3326109 w 4987433"/>
              <a:gd name="connsiteY3001" fmla="*/ 2314511 h 4198998"/>
              <a:gd name="connsiteX3002" fmla="*/ 3221954 w 4987433"/>
              <a:gd name="connsiteY3002" fmla="*/ 2348873 h 4198998"/>
              <a:gd name="connsiteX3003" fmla="*/ 3159925 w 4987433"/>
              <a:gd name="connsiteY3003" fmla="*/ 2367762 h 4198998"/>
              <a:gd name="connsiteX3004" fmla="*/ 3072715 w 4987433"/>
              <a:gd name="connsiteY3004" fmla="*/ 2396920 h 4198998"/>
              <a:gd name="connsiteX3005" fmla="*/ 3041378 w 4987433"/>
              <a:gd name="connsiteY3005" fmla="*/ 2406098 h 4198998"/>
              <a:gd name="connsiteX3006" fmla="*/ 3038095 w 4987433"/>
              <a:gd name="connsiteY3006" fmla="*/ 2416463 h 4198998"/>
              <a:gd name="connsiteX3007" fmla="*/ 3046242 w 4987433"/>
              <a:gd name="connsiteY3007" fmla="*/ 2419383 h 4198998"/>
              <a:gd name="connsiteX3008" fmla="*/ 3076618 w 4987433"/>
              <a:gd name="connsiteY3008" fmla="*/ 2410246 h 4198998"/>
              <a:gd name="connsiteX3009" fmla="*/ 3099383 w 4987433"/>
              <a:gd name="connsiteY3009" fmla="*/ 2403338 h 4198998"/>
              <a:gd name="connsiteX3010" fmla="*/ 3156039 w 4987433"/>
              <a:gd name="connsiteY3010" fmla="*/ 2386022 h 4198998"/>
              <a:gd name="connsiteX3011" fmla="*/ 3206240 w 4987433"/>
              <a:gd name="connsiteY3011" fmla="*/ 2371561 h 4198998"/>
              <a:gd name="connsiteX3012" fmla="*/ 3214681 w 4987433"/>
              <a:gd name="connsiteY3012" fmla="*/ 2368848 h 4198998"/>
              <a:gd name="connsiteX3013" fmla="*/ 3298521 w 4987433"/>
              <a:gd name="connsiteY3013" fmla="*/ 2344776 h 4198998"/>
              <a:gd name="connsiteX3014" fmla="*/ 3307091 w 4987433"/>
              <a:gd name="connsiteY3014" fmla="*/ 2342508 h 4198998"/>
              <a:gd name="connsiteX3015" fmla="*/ 3381726 w 4987433"/>
              <a:gd name="connsiteY3015" fmla="*/ 2321855 h 4198998"/>
              <a:gd name="connsiteX3016" fmla="*/ 3380764 w 4987433"/>
              <a:gd name="connsiteY3016" fmla="*/ 2321896 h 4198998"/>
              <a:gd name="connsiteX3017" fmla="*/ 3391891 w 4987433"/>
              <a:gd name="connsiteY3017" fmla="*/ 2318396 h 4198998"/>
              <a:gd name="connsiteX3018" fmla="*/ 3415804 w 4987433"/>
              <a:gd name="connsiteY3018" fmla="*/ 2310428 h 4198998"/>
              <a:gd name="connsiteX3019" fmla="*/ 3449313 w 4987433"/>
              <a:gd name="connsiteY3019" fmla="*/ 2300373 h 4198998"/>
              <a:gd name="connsiteX3020" fmla="*/ 3482504 w 4987433"/>
              <a:gd name="connsiteY3020" fmla="*/ 2290894 h 4198998"/>
              <a:gd name="connsiteX3021" fmla="*/ 3505082 w 4987433"/>
              <a:gd name="connsiteY3021" fmla="*/ 2285006 h 4198998"/>
              <a:gd name="connsiteX3022" fmla="*/ 3528872 w 4987433"/>
              <a:gd name="connsiteY3022" fmla="*/ 2278279 h 4198998"/>
              <a:gd name="connsiteX3023" fmla="*/ 3541146 w 4987433"/>
              <a:gd name="connsiteY3023" fmla="*/ 2273720 h 4198998"/>
              <a:gd name="connsiteX3024" fmla="*/ 3557644 w 4987433"/>
              <a:gd name="connsiteY3024" fmla="*/ 2268647 h 4198998"/>
              <a:gd name="connsiteX3025" fmla="*/ 3599853 w 4987433"/>
              <a:gd name="connsiteY3025" fmla="*/ 2256768 h 4198998"/>
              <a:gd name="connsiteX3026" fmla="*/ 3624986 w 4987433"/>
              <a:gd name="connsiteY3026" fmla="*/ 2249648 h 4198998"/>
              <a:gd name="connsiteX3027" fmla="*/ 3637650 w 4987433"/>
              <a:gd name="connsiteY3027" fmla="*/ 2246422 h 4198998"/>
              <a:gd name="connsiteX3028" fmla="*/ 3649542 w 4987433"/>
              <a:gd name="connsiteY3028" fmla="*/ 2242216 h 4198998"/>
              <a:gd name="connsiteX3029" fmla="*/ 3649989 w 4987433"/>
              <a:gd name="connsiteY3029" fmla="*/ 2242085 h 4198998"/>
              <a:gd name="connsiteX3030" fmla="*/ 3666934 w 4987433"/>
              <a:gd name="connsiteY3030" fmla="*/ 2236881 h 4198998"/>
              <a:gd name="connsiteX3031" fmla="*/ 3670394 w 4987433"/>
              <a:gd name="connsiteY3031" fmla="*/ 2237074 h 4198998"/>
              <a:gd name="connsiteX3032" fmla="*/ 3673845 w 4987433"/>
              <a:gd name="connsiteY3032" fmla="*/ 2235581 h 4198998"/>
              <a:gd name="connsiteX3033" fmla="*/ 3720465 w 4987433"/>
              <a:gd name="connsiteY3033" fmla="*/ 2222168 h 4198998"/>
              <a:gd name="connsiteX3034" fmla="*/ 3722703 w 4987433"/>
              <a:gd name="connsiteY3034" fmla="*/ 2221513 h 4198998"/>
              <a:gd name="connsiteX3035" fmla="*/ 3753476 w 4987433"/>
              <a:gd name="connsiteY3035" fmla="*/ 2215394 h 4198998"/>
              <a:gd name="connsiteX3036" fmla="*/ 3758464 w 4987433"/>
              <a:gd name="connsiteY3036" fmla="*/ 2214175 h 4198998"/>
              <a:gd name="connsiteX3037" fmla="*/ 3818385 w 4987433"/>
              <a:gd name="connsiteY3037" fmla="*/ 2196385 h 4198998"/>
              <a:gd name="connsiteX3038" fmla="*/ 3825043 w 4987433"/>
              <a:gd name="connsiteY3038" fmla="*/ 2195882 h 4198998"/>
              <a:gd name="connsiteX3039" fmla="*/ 3852220 w 4987433"/>
              <a:gd name="connsiteY3039" fmla="*/ 2187441 h 4198998"/>
              <a:gd name="connsiteX3040" fmla="*/ 3852667 w 4987433"/>
              <a:gd name="connsiteY3040" fmla="*/ 2187310 h 4198998"/>
              <a:gd name="connsiteX3041" fmla="*/ 3869677 w 4987433"/>
              <a:gd name="connsiteY3041" fmla="*/ 2182328 h 4198998"/>
              <a:gd name="connsiteX3042" fmla="*/ 3872624 w 4987433"/>
              <a:gd name="connsiteY3042" fmla="*/ 2182430 h 4198998"/>
              <a:gd name="connsiteX3043" fmla="*/ 3875627 w 4987433"/>
              <a:gd name="connsiteY3043" fmla="*/ 2181068 h 4198998"/>
              <a:gd name="connsiteX3044" fmla="*/ 3925787 w 4987433"/>
              <a:gd name="connsiteY3044" fmla="*/ 2171442 h 4198998"/>
              <a:gd name="connsiteX3045" fmla="*/ 3932662 w 4987433"/>
              <a:gd name="connsiteY3045" fmla="*/ 2176663 h 4198998"/>
              <a:gd name="connsiteX3046" fmla="*/ 3929303 w 4987433"/>
              <a:gd name="connsiteY3046" fmla="*/ 2170171 h 4198998"/>
              <a:gd name="connsiteX3047" fmla="*/ 3956624 w 4987433"/>
              <a:gd name="connsiteY3047" fmla="*/ 2165545 h 4198998"/>
              <a:gd name="connsiteX3048" fmla="*/ 3957137 w 4987433"/>
              <a:gd name="connsiteY3048" fmla="*/ 2165637 h 4198998"/>
              <a:gd name="connsiteX3049" fmla="*/ 3966561 w 4987433"/>
              <a:gd name="connsiteY3049" fmla="*/ 2167941 h 4198998"/>
              <a:gd name="connsiteX3050" fmla="*/ 3976972 w 4987433"/>
              <a:gd name="connsiteY3050" fmla="*/ 2161999 h 4198998"/>
              <a:gd name="connsiteX3051" fmla="*/ 4022785 w 4987433"/>
              <a:gd name="connsiteY3051" fmla="*/ 2154127 h 4198998"/>
              <a:gd name="connsiteX3052" fmla="*/ 4042106 w 4987433"/>
              <a:gd name="connsiteY3052" fmla="*/ 2150399 h 4198998"/>
              <a:gd name="connsiteX3053" fmla="*/ 4043578 w 4987433"/>
              <a:gd name="connsiteY3053" fmla="*/ 2150450 h 4198998"/>
              <a:gd name="connsiteX3054" fmla="*/ 4058134 w 4987433"/>
              <a:gd name="connsiteY3054" fmla="*/ 2140400 h 4198998"/>
              <a:gd name="connsiteX3055" fmla="*/ 4071823 w 4987433"/>
              <a:gd name="connsiteY3055" fmla="*/ 2137355 h 4198998"/>
              <a:gd name="connsiteX3056" fmla="*/ 4070308 w 4987433"/>
              <a:gd name="connsiteY3056" fmla="*/ 2142139 h 4198998"/>
              <a:gd name="connsiteX3057" fmla="*/ 4127492 w 4987433"/>
              <a:gd name="connsiteY3057" fmla="*/ 2128286 h 4198998"/>
              <a:gd name="connsiteX3058" fmla="*/ 4146013 w 4987433"/>
              <a:gd name="connsiteY3058" fmla="*/ 2131784 h 4198998"/>
              <a:gd name="connsiteX3059" fmla="*/ 4130932 w 4987433"/>
              <a:gd name="connsiteY3059" fmla="*/ 2138371 h 4198998"/>
              <a:gd name="connsiteX3060" fmla="*/ 4122548 w 4987433"/>
              <a:gd name="connsiteY3060" fmla="*/ 2139621 h 4198998"/>
              <a:gd name="connsiteX3061" fmla="*/ 4104513 w 4987433"/>
              <a:gd name="connsiteY3061" fmla="*/ 2144421 h 4198998"/>
              <a:gd name="connsiteX3062" fmla="*/ 4097870 w 4987433"/>
              <a:gd name="connsiteY3062" fmla="*/ 2148295 h 4198998"/>
              <a:gd name="connsiteX3063" fmla="*/ 4079964 w 4987433"/>
              <a:gd name="connsiteY3063" fmla="*/ 2153539 h 4198998"/>
              <a:gd name="connsiteX3064" fmla="*/ 4072665 w 4987433"/>
              <a:gd name="connsiteY3064" fmla="*/ 2153506 h 4198998"/>
              <a:gd name="connsiteX3065" fmla="*/ 4057689 w 4987433"/>
              <a:gd name="connsiteY3065" fmla="*/ 2155481 h 4198998"/>
              <a:gd name="connsiteX3066" fmla="*/ 4050729 w 4987433"/>
              <a:gd name="connsiteY3066" fmla="*/ 2159930 h 4198998"/>
              <a:gd name="connsiteX3067" fmla="*/ 3928286 w 4987433"/>
              <a:gd name="connsiteY3067" fmla="*/ 2199890 h 4198998"/>
              <a:gd name="connsiteX3068" fmla="*/ 3921823 w 4987433"/>
              <a:gd name="connsiteY3068" fmla="*/ 2201058 h 4198998"/>
              <a:gd name="connsiteX3069" fmla="*/ 3921953 w 4987433"/>
              <a:gd name="connsiteY3069" fmla="*/ 2201503 h 4198998"/>
              <a:gd name="connsiteX3070" fmla="*/ 3925151 w 4987433"/>
              <a:gd name="connsiteY3070" fmla="*/ 2200808 h 4198998"/>
              <a:gd name="connsiteX3071" fmla="*/ 3980178 w 4987433"/>
              <a:gd name="connsiteY3071" fmla="*/ 2191203 h 4198998"/>
              <a:gd name="connsiteX3072" fmla="*/ 3982156 w 4987433"/>
              <a:gd name="connsiteY3072" fmla="*/ 2189659 h 4198998"/>
              <a:gd name="connsiteX3073" fmla="*/ 4032228 w 4987433"/>
              <a:gd name="connsiteY3073" fmla="*/ 2174754 h 4198998"/>
              <a:gd name="connsiteX3074" fmla="*/ 4035434 w 4987433"/>
              <a:gd name="connsiteY3074" fmla="*/ 2175743 h 4198998"/>
              <a:gd name="connsiteX3075" fmla="*/ 4033968 w 4987433"/>
              <a:gd name="connsiteY3075" fmla="*/ 2177378 h 4198998"/>
              <a:gd name="connsiteX3076" fmla="*/ 4034034 w 4987433"/>
              <a:gd name="connsiteY3076" fmla="*/ 2177601 h 4198998"/>
              <a:gd name="connsiteX3077" fmla="*/ 4083795 w 4987433"/>
              <a:gd name="connsiteY3077" fmla="*/ 2164956 h 4198998"/>
              <a:gd name="connsiteX3078" fmla="*/ 4082768 w 4987433"/>
              <a:gd name="connsiteY3078" fmla="*/ 2164775 h 4198998"/>
              <a:gd name="connsiteX3079" fmla="*/ 4154841 w 4987433"/>
              <a:gd name="connsiteY3079" fmla="*/ 2143667 h 4198998"/>
              <a:gd name="connsiteX3080" fmla="*/ 4155736 w 4987433"/>
              <a:gd name="connsiteY3080" fmla="*/ 2143405 h 4198998"/>
              <a:gd name="connsiteX3081" fmla="*/ 4168928 w 4987433"/>
              <a:gd name="connsiteY3081" fmla="*/ 2143642 h 4198998"/>
              <a:gd name="connsiteX3082" fmla="*/ 4174828 w 4987433"/>
              <a:gd name="connsiteY3082" fmla="*/ 2145531 h 4198998"/>
              <a:gd name="connsiteX3083" fmla="*/ 4175723 w 4987433"/>
              <a:gd name="connsiteY3083" fmla="*/ 2145269 h 4198998"/>
              <a:gd name="connsiteX3084" fmla="*/ 4178329 w 4987433"/>
              <a:gd name="connsiteY3084" fmla="*/ 2140889 h 4198998"/>
              <a:gd name="connsiteX3085" fmla="*/ 4190544 w 4987433"/>
              <a:gd name="connsiteY3085" fmla="*/ 2137794 h 4198998"/>
              <a:gd name="connsiteX3086" fmla="*/ 4247918 w 4987433"/>
              <a:gd name="connsiteY3086" fmla="*/ 2122920 h 4198998"/>
              <a:gd name="connsiteX3087" fmla="*/ 4254258 w 4987433"/>
              <a:gd name="connsiteY3087" fmla="*/ 2122992 h 4198998"/>
              <a:gd name="connsiteX3088" fmla="*/ 4261738 w 4987433"/>
              <a:gd name="connsiteY3088" fmla="*/ 2120320 h 4198998"/>
              <a:gd name="connsiteX3089" fmla="*/ 4278943 w 4987433"/>
              <a:gd name="connsiteY3089" fmla="*/ 2116004 h 4198998"/>
              <a:gd name="connsiteX3090" fmla="*/ 4288960 w 4987433"/>
              <a:gd name="connsiteY3090" fmla="*/ 2121993 h 4198998"/>
              <a:gd name="connsiteX3091" fmla="*/ 4247840 w 4987433"/>
              <a:gd name="connsiteY3091" fmla="*/ 2134276 h 4198998"/>
              <a:gd name="connsiteX3092" fmla="*/ 4245018 w 4987433"/>
              <a:gd name="connsiteY3092" fmla="*/ 2132932 h 4198998"/>
              <a:gd name="connsiteX3093" fmla="*/ 4237415 w 4987433"/>
              <a:gd name="connsiteY3093" fmla="*/ 2136847 h 4198998"/>
              <a:gd name="connsiteX3094" fmla="*/ 4232939 w 4987433"/>
              <a:gd name="connsiteY3094" fmla="*/ 2138158 h 4198998"/>
              <a:gd name="connsiteX3095" fmla="*/ 4222260 w 4987433"/>
              <a:gd name="connsiteY3095" fmla="*/ 2141527 h 4198998"/>
              <a:gd name="connsiteX3096" fmla="*/ 4214651 w 4987433"/>
              <a:gd name="connsiteY3096" fmla="*/ 2143756 h 4198998"/>
              <a:gd name="connsiteX3097" fmla="*/ 4205185 w 4987433"/>
              <a:gd name="connsiteY3097" fmla="*/ 2146286 h 4198998"/>
              <a:gd name="connsiteX3098" fmla="*/ 4180824 w 4987433"/>
              <a:gd name="connsiteY3098" fmla="*/ 2154385 h 4198998"/>
              <a:gd name="connsiteX3099" fmla="*/ 4173531 w 4987433"/>
              <a:gd name="connsiteY3099" fmla="*/ 2156039 h 4198998"/>
              <a:gd name="connsiteX3100" fmla="*/ 4169062 w 4987433"/>
              <a:gd name="connsiteY3100" fmla="*/ 2159036 h 4198998"/>
              <a:gd name="connsiteX3101" fmla="*/ 4139640 w 4987433"/>
              <a:gd name="connsiteY3101" fmla="*/ 2166447 h 4198998"/>
              <a:gd name="connsiteX3102" fmla="*/ 4115590 w 4987433"/>
              <a:gd name="connsiteY3102" fmla="*/ 2172284 h 4198998"/>
              <a:gd name="connsiteX3103" fmla="*/ 4036723 w 4987433"/>
              <a:gd name="connsiteY3103" fmla="*/ 2191765 h 4198998"/>
              <a:gd name="connsiteX3104" fmla="*/ 4021200 w 4987433"/>
              <a:gd name="connsiteY3104" fmla="*/ 2200168 h 4198998"/>
              <a:gd name="connsiteX3105" fmla="*/ 3916322 w 4987433"/>
              <a:gd name="connsiteY3105" fmla="*/ 2230401 h 4198998"/>
              <a:gd name="connsiteX3106" fmla="*/ 3911390 w 4987433"/>
              <a:gd name="connsiteY3106" fmla="*/ 2230158 h 4198998"/>
              <a:gd name="connsiteX3107" fmla="*/ 3889903 w 4987433"/>
              <a:gd name="connsiteY3107" fmla="*/ 2236450 h 4198998"/>
              <a:gd name="connsiteX3108" fmla="*/ 3886907 w 4987433"/>
              <a:gd name="connsiteY3108" fmla="*/ 2239498 h 4198998"/>
              <a:gd name="connsiteX3109" fmla="*/ 3804669 w 4987433"/>
              <a:gd name="connsiteY3109" fmla="*/ 2264065 h 4198998"/>
              <a:gd name="connsiteX3110" fmla="*/ 3795674 w 4987433"/>
              <a:gd name="connsiteY3110" fmla="*/ 2271523 h 4198998"/>
              <a:gd name="connsiteX3111" fmla="*/ 3806945 w 4987433"/>
              <a:gd name="connsiteY3111" fmla="*/ 2271839 h 4198998"/>
              <a:gd name="connsiteX3112" fmla="*/ 3815515 w 4987433"/>
              <a:gd name="connsiteY3112" fmla="*/ 2269571 h 4198998"/>
              <a:gd name="connsiteX3113" fmla="*/ 3908903 w 4987433"/>
              <a:gd name="connsiteY3113" fmla="*/ 2246561 h 4198998"/>
              <a:gd name="connsiteX3114" fmla="*/ 3930584 w 4987433"/>
              <a:gd name="connsiteY3114" fmla="*/ 2240935 h 4198998"/>
              <a:gd name="connsiteX3115" fmla="*/ 3949908 w 4987433"/>
              <a:gd name="connsiteY3115" fmla="*/ 2244470 h 4198998"/>
              <a:gd name="connsiteX3116" fmla="*/ 3946242 w 4987433"/>
              <a:gd name="connsiteY3116" fmla="*/ 2257747 h 4198998"/>
              <a:gd name="connsiteX3117" fmla="*/ 3938823 w 4987433"/>
              <a:gd name="connsiteY3117" fmla="*/ 2264084 h 4198998"/>
              <a:gd name="connsiteX3118" fmla="*/ 3935605 w 4987433"/>
              <a:gd name="connsiteY3118" fmla="*/ 2274672 h 4198998"/>
              <a:gd name="connsiteX3119" fmla="*/ 3936118 w 4987433"/>
              <a:gd name="connsiteY3119" fmla="*/ 2274762 h 4198998"/>
              <a:gd name="connsiteX3120" fmla="*/ 3951938 w 4987433"/>
              <a:gd name="connsiteY3120" fmla="*/ 2275676 h 4198998"/>
              <a:gd name="connsiteX3121" fmla="*/ 3963080 w 4987433"/>
              <a:gd name="connsiteY3121" fmla="*/ 2275548 h 4198998"/>
              <a:gd name="connsiteX3122" fmla="*/ 3962574 w 4987433"/>
              <a:gd name="connsiteY3122" fmla="*/ 2277143 h 4198998"/>
              <a:gd name="connsiteX3123" fmla="*/ 3976900 w 4987433"/>
              <a:gd name="connsiteY3123" fmla="*/ 2272947 h 4198998"/>
              <a:gd name="connsiteX3124" fmla="*/ 3990302 w 4987433"/>
              <a:gd name="connsiteY3124" fmla="*/ 2277222 h 4198998"/>
              <a:gd name="connsiteX3125" fmla="*/ 3982505 w 4987433"/>
              <a:gd name="connsiteY3125" fmla="*/ 2280470 h 4198998"/>
              <a:gd name="connsiteX3126" fmla="*/ 3974570 w 4987433"/>
              <a:gd name="connsiteY3126" fmla="*/ 2281587 h 4198998"/>
              <a:gd name="connsiteX3127" fmla="*/ 3971574 w 4987433"/>
              <a:gd name="connsiteY3127" fmla="*/ 2284635 h 4198998"/>
              <a:gd name="connsiteX3128" fmla="*/ 3906282 w 4987433"/>
              <a:gd name="connsiteY3128" fmla="*/ 2303998 h 4198998"/>
              <a:gd name="connsiteX3129" fmla="*/ 3879535 w 4987433"/>
              <a:gd name="connsiteY3129" fmla="*/ 2322201 h 4198998"/>
              <a:gd name="connsiteX3130" fmla="*/ 3872778 w 4987433"/>
              <a:gd name="connsiteY3130" fmla="*/ 2329003 h 4198998"/>
              <a:gd name="connsiteX3131" fmla="*/ 3863848 w 4987433"/>
              <a:gd name="connsiteY3131" fmla="*/ 2336682 h 4198998"/>
              <a:gd name="connsiteX3132" fmla="*/ 3875509 w 4987433"/>
              <a:gd name="connsiteY3132" fmla="*/ 2338331 h 4198998"/>
              <a:gd name="connsiteX3133" fmla="*/ 3877307 w 4987433"/>
              <a:gd name="connsiteY3133" fmla="*/ 2339493 h 4198998"/>
              <a:gd name="connsiteX3134" fmla="*/ 3885240 w 4987433"/>
              <a:gd name="connsiteY3134" fmla="*/ 2351638 h 4198998"/>
              <a:gd name="connsiteX3135" fmla="*/ 3889602 w 4987433"/>
              <a:gd name="connsiteY3135" fmla="*/ 2353255 h 4198998"/>
              <a:gd name="connsiteX3136" fmla="*/ 3911827 w 4987433"/>
              <a:gd name="connsiteY3136" fmla="*/ 2354462 h 4198998"/>
              <a:gd name="connsiteX3137" fmla="*/ 3887076 w 4987433"/>
              <a:gd name="connsiteY3137" fmla="*/ 2361228 h 4198998"/>
              <a:gd name="connsiteX3138" fmla="*/ 3888297 w 4987433"/>
              <a:gd name="connsiteY3138" fmla="*/ 2362077 h 4198998"/>
              <a:gd name="connsiteX3139" fmla="*/ 3775187 w 4987433"/>
              <a:gd name="connsiteY3139" fmla="*/ 2399061 h 4198998"/>
              <a:gd name="connsiteX3140" fmla="*/ 3603867 w 4987433"/>
              <a:gd name="connsiteY3140" fmla="*/ 2449717 h 4198998"/>
              <a:gd name="connsiteX3141" fmla="*/ 3595436 w 4987433"/>
              <a:gd name="connsiteY3141" fmla="*/ 2454116 h 4198998"/>
              <a:gd name="connsiteX3142" fmla="*/ 3595248 w 4987433"/>
              <a:gd name="connsiteY3142" fmla="*/ 2455135 h 4198998"/>
              <a:gd name="connsiteX3143" fmla="*/ 3596207 w 4987433"/>
              <a:gd name="connsiteY3143" fmla="*/ 2455095 h 4198998"/>
              <a:gd name="connsiteX3144" fmla="*/ 3640889 w 4987433"/>
              <a:gd name="connsiteY3144" fmla="*/ 2451656 h 4198998"/>
              <a:gd name="connsiteX3145" fmla="*/ 3663532 w 4987433"/>
              <a:gd name="connsiteY3145" fmla="*/ 2445989 h 4198998"/>
              <a:gd name="connsiteX3146" fmla="*/ 3683951 w 4987433"/>
              <a:gd name="connsiteY3146" fmla="*/ 2444349 h 4198998"/>
              <a:gd name="connsiteX3147" fmla="*/ 3702449 w 4987433"/>
              <a:gd name="connsiteY3147" fmla="*/ 2442790 h 4198998"/>
              <a:gd name="connsiteX3148" fmla="*/ 3744529 w 4987433"/>
              <a:gd name="connsiteY3148" fmla="*/ 2430467 h 4198998"/>
              <a:gd name="connsiteX3149" fmla="*/ 3895387 w 4987433"/>
              <a:gd name="connsiteY3149" fmla="*/ 2386286 h 4198998"/>
              <a:gd name="connsiteX3150" fmla="*/ 3934079 w 4987433"/>
              <a:gd name="connsiteY3150" fmla="*/ 2375677 h 4198998"/>
              <a:gd name="connsiteX3151" fmla="*/ 3957288 w 4987433"/>
              <a:gd name="connsiteY3151" fmla="*/ 2381902 h 4198998"/>
              <a:gd name="connsiteX3152" fmla="*/ 3948927 w 4987433"/>
              <a:gd name="connsiteY3152" fmla="*/ 2388209 h 4198998"/>
              <a:gd name="connsiteX3153" fmla="*/ 3951385 w 4987433"/>
              <a:gd name="connsiteY3153" fmla="*/ 2393278 h 4198998"/>
              <a:gd name="connsiteX3154" fmla="*/ 3979969 w 4987433"/>
              <a:gd name="connsiteY3154" fmla="*/ 2384665 h 4198998"/>
              <a:gd name="connsiteX3155" fmla="*/ 4250420 w 4987433"/>
              <a:gd name="connsiteY3155" fmla="*/ 2307389 h 4198998"/>
              <a:gd name="connsiteX3156" fmla="*/ 4260783 w 4987433"/>
              <a:gd name="connsiteY3156" fmla="*/ 2304595 h 4198998"/>
              <a:gd name="connsiteX3157" fmla="*/ 4261475 w 4987433"/>
              <a:gd name="connsiteY3157" fmla="*/ 2301981 h 4198998"/>
              <a:gd name="connsiteX3158" fmla="*/ 4311164 w 4987433"/>
              <a:gd name="connsiteY3158" fmla="*/ 2287429 h 4198998"/>
              <a:gd name="connsiteX3159" fmla="*/ 4314182 w 4987433"/>
              <a:gd name="connsiteY3159" fmla="*/ 2289439 h 4198998"/>
              <a:gd name="connsiteX3160" fmla="*/ 4313230 w 4987433"/>
              <a:gd name="connsiteY3160" fmla="*/ 2291164 h 4198998"/>
              <a:gd name="connsiteX3161" fmla="*/ 4279867 w 4987433"/>
              <a:gd name="connsiteY3161" fmla="*/ 2305035 h 4198998"/>
              <a:gd name="connsiteX3162" fmla="*/ 4279801 w 4987433"/>
              <a:gd name="connsiteY3162" fmla="*/ 2304813 h 4198998"/>
              <a:gd name="connsiteX3163" fmla="*/ 4272062 w 4987433"/>
              <a:gd name="connsiteY3163" fmla="*/ 2306597 h 4198998"/>
              <a:gd name="connsiteX3164" fmla="*/ 4301790 w 4987433"/>
              <a:gd name="connsiteY3164" fmla="*/ 2310189 h 4198998"/>
              <a:gd name="connsiteX3165" fmla="*/ 4362406 w 4987433"/>
              <a:gd name="connsiteY3165" fmla="*/ 2304736 h 4198998"/>
              <a:gd name="connsiteX3166" fmla="*/ 4362414 w 4987433"/>
              <a:gd name="connsiteY3166" fmla="*/ 2306422 h 4198998"/>
              <a:gd name="connsiteX3167" fmla="*/ 4359671 w 4987433"/>
              <a:gd name="connsiteY3167" fmla="*/ 2308672 h 4198998"/>
              <a:gd name="connsiteX3168" fmla="*/ 4345989 w 4987433"/>
              <a:gd name="connsiteY3168" fmla="*/ 2313402 h 4198998"/>
              <a:gd name="connsiteX3169" fmla="*/ 4312415 w 4987433"/>
              <a:gd name="connsiteY3169" fmla="*/ 2323235 h 4198998"/>
              <a:gd name="connsiteX3170" fmla="*/ 4303975 w 4987433"/>
              <a:gd name="connsiteY3170" fmla="*/ 2325947 h 4198998"/>
              <a:gd name="connsiteX3171" fmla="*/ 4292798 w 4987433"/>
              <a:gd name="connsiteY3171" fmla="*/ 2332597 h 4198998"/>
              <a:gd name="connsiteX3172" fmla="*/ 4282951 w 4987433"/>
              <a:gd name="connsiteY3172" fmla="*/ 2335481 h 4198998"/>
              <a:gd name="connsiteX3173" fmla="*/ 4262424 w 4987433"/>
              <a:gd name="connsiteY3173" fmla="*/ 2341734 h 4198998"/>
              <a:gd name="connsiteX3174" fmla="*/ 4262872 w 4987433"/>
              <a:gd name="connsiteY3174" fmla="*/ 2341603 h 4198998"/>
              <a:gd name="connsiteX3175" fmla="*/ 4177198 w 4987433"/>
              <a:gd name="connsiteY3175" fmla="*/ 2371034 h 4198998"/>
              <a:gd name="connsiteX3176" fmla="*/ 4138448 w 4987433"/>
              <a:gd name="connsiteY3176" fmla="*/ 2383106 h 4198998"/>
              <a:gd name="connsiteX3177" fmla="*/ 4121820 w 4987433"/>
              <a:gd name="connsiteY3177" fmla="*/ 2387734 h 4198998"/>
              <a:gd name="connsiteX3178" fmla="*/ 4113380 w 4987433"/>
              <a:gd name="connsiteY3178" fmla="*/ 2390448 h 4198998"/>
              <a:gd name="connsiteX3179" fmla="*/ 4065180 w 4987433"/>
              <a:gd name="connsiteY3179" fmla="*/ 2408422 h 4198998"/>
              <a:gd name="connsiteX3180" fmla="*/ 4062111 w 4987433"/>
              <a:gd name="connsiteY3180" fmla="*/ 2409562 h 4198998"/>
              <a:gd name="connsiteX3181" fmla="*/ 4063079 w 4987433"/>
              <a:gd name="connsiteY3181" fmla="*/ 2411207 h 4198998"/>
              <a:gd name="connsiteX3182" fmla="*/ 4068653 w 4987433"/>
              <a:gd name="connsiteY3182" fmla="*/ 2411987 h 4198998"/>
              <a:gd name="connsiteX3183" fmla="*/ 4073829 w 4987433"/>
              <a:gd name="connsiteY3183" fmla="*/ 2409747 h 4198998"/>
              <a:gd name="connsiteX3184" fmla="*/ 4088545 w 4987433"/>
              <a:gd name="connsiteY3184" fmla="*/ 2406884 h 4198998"/>
              <a:gd name="connsiteX3185" fmla="*/ 4095159 w 4987433"/>
              <a:gd name="connsiteY3185" fmla="*/ 2411217 h 4198998"/>
              <a:gd name="connsiteX3186" fmla="*/ 4100182 w 4987433"/>
              <a:gd name="connsiteY3186" fmla="*/ 2412893 h 4198998"/>
              <a:gd name="connsiteX3187" fmla="*/ 4100035 w 4987433"/>
              <a:gd name="connsiteY3187" fmla="*/ 2412925 h 4198998"/>
              <a:gd name="connsiteX3188" fmla="*/ 4100547 w 4987433"/>
              <a:gd name="connsiteY3188" fmla="*/ 2413015 h 4198998"/>
              <a:gd name="connsiteX3189" fmla="*/ 4100182 w 4987433"/>
              <a:gd name="connsiteY3189" fmla="*/ 2412893 h 4198998"/>
              <a:gd name="connsiteX3190" fmla="*/ 4114381 w 4987433"/>
              <a:gd name="connsiteY3190" fmla="*/ 2409838 h 4198998"/>
              <a:gd name="connsiteX3191" fmla="*/ 4124434 w 4987433"/>
              <a:gd name="connsiteY3191" fmla="*/ 2413254 h 4198998"/>
              <a:gd name="connsiteX3192" fmla="*/ 4122065 w 4987433"/>
              <a:gd name="connsiteY3192" fmla="*/ 2413466 h 4198998"/>
              <a:gd name="connsiteX3193" fmla="*/ 4120534 w 4987433"/>
              <a:gd name="connsiteY3193" fmla="*/ 2414879 h 4198998"/>
              <a:gd name="connsiteX3194" fmla="*/ 4083590 w 4987433"/>
              <a:gd name="connsiteY3194" fmla="*/ 2429798 h 4198998"/>
              <a:gd name="connsiteX3195" fmla="*/ 4054754 w 4987433"/>
              <a:gd name="connsiteY3195" fmla="*/ 2439208 h 4198998"/>
              <a:gd name="connsiteX3196" fmla="*/ 4044913 w 4987433"/>
              <a:gd name="connsiteY3196" fmla="*/ 2443778 h 4198998"/>
              <a:gd name="connsiteX3197" fmla="*/ 4028473 w 4987433"/>
              <a:gd name="connsiteY3197" fmla="*/ 2447387 h 4198998"/>
              <a:gd name="connsiteX3198" fmla="*/ 4024435 w 4987433"/>
              <a:gd name="connsiteY3198" fmla="*/ 2446881 h 4198998"/>
              <a:gd name="connsiteX3199" fmla="*/ 3996682 w 4987433"/>
              <a:gd name="connsiteY3199" fmla="*/ 2455009 h 4198998"/>
              <a:gd name="connsiteX3200" fmla="*/ 4006262 w 4987433"/>
              <a:gd name="connsiteY3200" fmla="*/ 2449551 h 4198998"/>
              <a:gd name="connsiteX3201" fmla="*/ 3969657 w 4987433"/>
              <a:gd name="connsiteY3201" fmla="*/ 2462058 h 4198998"/>
              <a:gd name="connsiteX3202" fmla="*/ 3974877 w 4987433"/>
              <a:gd name="connsiteY3202" fmla="*/ 2461876 h 4198998"/>
              <a:gd name="connsiteX3203" fmla="*/ 3975658 w 4987433"/>
              <a:gd name="connsiteY3203" fmla="*/ 2464542 h 4198998"/>
              <a:gd name="connsiteX3204" fmla="*/ 3951103 w 4987433"/>
              <a:gd name="connsiteY3204" fmla="*/ 2471974 h 4198998"/>
              <a:gd name="connsiteX3205" fmla="*/ 3951047 w 4987433"/>
              <a:gd name="connsiteY3205" fmla="*/ 2471787 h 4198998"/>
              <a:gd name="connsiteX3206" fmla="*/ 3935311 w 4987433"/>
              <a:gd name="connsiteY3206" fmla="*/ 2477805 h 4198998"/>
              <a:gd name="connsiteX3207" fmla="*/ 3926805 w 4987433"/>
              <a:gd name="connsiteY3207" fmla="*/ 2480296 h 4198998"/>
              <a:gd name="connsiteX3208" fmla="*/ 3926766 w 4987433"/>
              <a:gd name="connsiteY3208" fmla="*/ 2479247 h 4198998"/>
              <a:gd name="connsiteX3209" fmla="*/ 3870965 w 4987433"/>
              <a:gd name="connsiteY3209" fmla="*/ 2493756 h 4198998"/>
              <a:gd name="connsiteX3210" fmla="*/ 3848958 w 4987433"/>
              <a:gd name="connsiteY3210" fmla="*/ 2498272 h 4198998"/>
              <a:gd name="connsiteX3211" fmla="*/ 3841470 w 4987433"/>
              <a:gd name="connsiteY3211" fmla="*/ 2499260 h 4198998"/>
              <a:gd name="connsiteX3212" fmla="*/ 3836798 w 4987433"/>
              <a:gd name="connsiteY3212" fmla="*/ 2499903 h 4198998"/>
              <a:gd name="connsiteX3213" fmla="*/ 3837058 w 4987433"/>
              <a:gd name="connsiteY3213" fmla="*/ 2500792 h 4198998"/>
              <a:gd name="connsiteX3214" fmla="*/ 3841534 w 4987433"/>
              <a:gd name="connsiteY3214" fmla="*/ 2499481 h 4198998"/>
              <a:gd name="connsiteX3215" fmla="*/ 3851629 w 4987433"/>
              <a:gd name="connsiteY3215" fmla="*/ 2522328 h 4198998"/>
              <a:gd name="connsiteX3216" fmla="*/ 3861304 w 4987433"/>
              <a:gd name="connsiteY3216" fmla="*/ 2527199 h 4198998"/>
              <a:gd name="connsiteX3217" fmla="*/ 3863149 w 4987433"/>
              <a:gd name="connsiteY3217" fmla="*/ 2535111 h 4198998"/>
              <a:gd name="connsiteX3218" fmla="*/ 3856442 w 4987433"/>
              <a:gd name="connsiteY3218" fmla="*/ 2538763 h 4198998"/>
              <a:gd name="connsiteX3219" fmla="*/ 3853633 w 4987433"/>
              <a:gd name="connsiteY3219" fmla="*/ 2540791 h 4198998"/>
              <a:gd name="connsiteX3220" fmla="*/ 3857474 w 4987433"/>
              <a:gd name="connsiteY3220" fmla="*/ 2540631 h 4198998"/>
              <a:gd name="connsiteX3221" fmla="*/ 3858052 w 4987433"/>
              <a:gd name="connsiteY3221" fmla="*/ 2540944 h 4198998"/>
              <a:gd name="connsiteX3222" fmla="*/ 3874320 w 4987433"/>
              <a:gd name="connsiteY3222" fmla="*/ 2541726 h 4198998"/>
              <a:gd name="connsiteX3223" fmla="*/ 3892690 w 4987433"/>
              <a:gd name="connsiteY3223" fmla="*/ 2539723 h 4198998"/>
              <a:gd name="connsiteX3224" fmla="*/ 3913989 w 4987433"/>
              <a:gd name="connsiteY3224" fmla="*/ 2534450 h 4198998"/>
              <a:gd name="connsiteX3225" fmla="*/ 3921979 w 4987433"/>
              <a:gd name="connsiteY3225" fmla="*/ 2545132 h 4198998"/>
              <a:gd name="connsiteX3226" fmla="*/ 3921531 w 4987433"/>
              <a:gd name="connsiteY3226" fmla="*/ 2545263 h 4198998"/>
              <a:gd name="connsiteX3227" fmla="*/ 3920139 w 4987433"/>
              <a:gd name="connsiteY3227" fmla="*/ 2548805 h 4198998"/>
              <a:gd name="connsiteX3228" fmla="*/ 3922320 w 4987433"/>
              <a:gd name="connsiteY3228" fmla="*/ 2549614 h 4198998"/>
              <a:gd name="connsiteX3229" fmla="*/ 3961820 w 4987433"/>
              <a:gd name="connsiteY3229" fmla="*/ 2561678 h 4198998"/>
              <a:gd name="connsiteX3230" fmla="*/ 3961828 w 4987433"/>
              <a:gd name="connsiteY3230" fmla="*/ 2563364 h 4198998"/>
              <a:gd name="connsiteX3231" fmla="*/ 3938937 w 4987433"/>
              <a:gd name="connsiteY3231" fmla="*/ 2584778 h 4198998"/>
              <a:gd name="connsiteX3232" fmla="*/ 3933378 w 4987433"/>
              <a:gd name="connsiteY3232" fmla="*/ 2587371 h 4198998"/>
              <a:gd name="connsiteX3233" fmla="*/ 3929620 w 4987433"/>
              <a:gd name="connsiteY3233" fmla="*/ 2606075 h 4198998"/>
              <a:gd name="connsiteX3234" fmla="*/ 3921022 w 4987433"/>
              <a:gd name="connsiteY3234" fmla="*/ 2616551 h 4198998"/>
              <a:gd name="connsiteX3235" fmla="*/ 3906865 w 4987433"/>
              <a:gd name="connsiteY3235" fmla="*/ 2629619 h 4198998"/>
              <a:gd name="connsiteX3236" fmla="*/ 3912315 w 4987433"/>
              <a:gd name="connsiteY3236" fmla="*/ 2644904 h 4198998"/>
              <a:gd name="connsiteX3237" fmla="*/ 3885803 w 4987433"/>
              <a:gd name="connsiteY3237" fmla="*/ 2658938 h 4198998"/>
              <a:gd name="connsiteX3238" fmla="*/ 3873465 w 4987433"/>
              <a:gd name="connsiteY3238" fmla="*/ 2663274 h 4198998"/>
              <a:gd name="connsiteX3239" fmla="*/ 3838694 w 4987433"/>
              <a:gd name="connsiteY3239" fmla="*/ 2677316 h 4198998"/>
              <a:gd name="connsiteX3240" fmla="*/ 3832557 w 4987433"/>
              <a:gd name="connsiteY3240" fmla="*/ 2679596 h 4198998"/>
              <a:gd name="connsiteX3241" fmla="*/ 3808212 w 4987433"/>
              <a:gd name="connsiteY3241" fmla="*/ 2691066 h 4198998"/>
              <a:gd name="connsiteX3242" fmla="*/ 3793845 w 4987433"/>
              <a:gd name="connsiteY3242" fmla="*/ 2700097 h 4198998"/>
              <a:gd name="connsiteX3243" fmla="*/ 3793079 w 4987433"/>
              <a:gd name="connsiteY3243" fmla="*/ 2700803 h 4198998"/>
              <a:gd name="connsiteX3244" fmla="*/ 3784758 w 4987433"/>
              <a:gd name="connsiteY3244" fmla="*/ 2715539 h 4198998"/>
              <a:gd name="connsiteX3245" fmla="*/ 3729063 w 4987433"/>
              <a:gd name="connsiteY3245" fmla="*/ 2732814 h 4198998"/>
              <a:gd name="connsiteX3246" fmla="*/ 3702732 w 4987433"/>
              <a:gd name="connsiteY3246" fmla="*/ 2744143 h 4198998"/>
              <a:gd name="connsiteX3247" fmla="*/ 3696725 w 4987433"/>
              <a:gd name="connsiteY3247" fmla="*/ 2746866 h 4198998"/>
              <a:gd name="connsiteX3248" fmla="*/ 3687656 w 4987433"/>
              <a:gd name="connsiteY3248" fmla="*/ 2752417 h 4198998"/>
              <a:gd name="connsiteX3249" fmla="*/ 3672908 w 4987433"/>
              <a:gd name="connsiteY3249" fmla="*/ 2761800 h 4198998"/>
              <a:gd name="connsiteX3250" fmla="*/ 3673291 w 4987433"/>
              <a:gd name="connsiteY3250" fmla="*/ 2761446 h 4198998"/>
              <a:gd name="connsiteX3251" fmla="*/ 3658094 w 4987433"/>
              <a:gd name="connsiteY3251" fmla="*/ 2770961 h 4198998"/>
              <a:gd name="connsiteX3252" fmla="*/ 3608787 w 4987433"/>
              <a:gd name="connsiteY3252" fmla="*/ 2785160 h 4198998"/>
              <a:gd name="connsiteX3253" fmla="*/ 3571566 w 4987433"/>
              <a:gd name="connsiteY3253" fmla="*/ 2795819 h 4198998"/>
              <a:gd name="connsiteX3254" fmla="*/ 3568303 w 4987433"/>
              <a:gd name="connsiteY3254" fmla="*/ 2796293 h 4198998"/>
              <a:gd name="connsiteX3255" fmla="*/ 3566389 w 4987433"/>
              <a:gd name="connsiteY3255" fmla="*/ 2798060 h 4198998"/>
              <a:gd name="connsiteX3256" fmla="*/ 3549460 w 4987433"/>
              <a:gd name="connsiteY3256" fmla="*/ 2806634 h 4198998"/>
              <a:gd name="connsiteX3257" fmla="*/ 3533684 w 4987433"/>
              <a:gd name="connsiteY3257" fmla="*/ 2815836 h 4198998"/>
              <a:gd name="connsiteX3258" fmla="*/ 3516632 w 4987433"/>
              <a:gd name="connsiteY3258" fmla="*/ 2825654 h 4198998"/>
              <a:gd name="connsiteX3259" fmla="*/ 3511073 w 4987433"/>
              <a:gd name="connsiteY3259" fmla="*/ 2828246 h 4198998"/>
              <a:gd name="connsiteX3260" fmla="*/ 3477435 w 4987433"/>
              <a:gd name="connsiteY3260" fmla="*/ 2837856 h 4198998"/>
              <a:gd name="connsiteX3261" fmla="*/ 3471868 w 4987433"/>
              <a:gd name="connsiteY3261" fmla="*/ 2838764 h 4198998"/>
              <a:gd name="connsiteX3262" fmla="*/ 3452661 w 4987433"/>
              <a:gd name="connsiteY3262" fmla="*/ 2839565 h 4198998"/>
              <a:gd name="connsiteX3263" fmla="*/ 3441453 w 4987433"/>
              <a:gd name="connsiteY3263" fmla="*/ 2839471 h 4198998"/>
              <a:gd name="connsiteX3264" fmla="*/ 3432949 w 4987433"/>
              <a:gd name="connsiteY3264" fmla="*/ 2841962 h 4198998"/>
              <a:gd name="connsiteX3265" fmla="*/ 3390121 w 4987433"/>
              <a:gd name="connsiteY3265" fmla="*/ 2858363 h 4198998"/>
              <a:gd name="connsiteX3266" fmla="*/ 3383536 w 4987433"/>
              <a:gd name="connsiteY3266" fmla="*/ 2860774 h 4198998"/>
              <a:gd name="connsiteX3267" fmla="*/ 3350173 w 4987433"/>
              <a:gd name="connsiteY3267" fmla="*/ 2874644 h 4198998"/>
              <a:gd name="connsiteX3268" fmla="*/ 3342757 w 4987433"/>
              <a:gd name="connsiteY3268" fmla="*/ 2877539 h 4198998"/>
              <a:gd name="connsiteX3269" fmla="*/ 3316427 w 4987433"/>
              <a:gd name="connsiteY3269" fmla="*/ 2888868 h 4198998"/>
              <a:gd name="connsiteX3270" fmla="*/ 3302989 w 4987433"/>
              <a:gd name="connsiteY3270" fmla="*/ 2892888 h 4198998"/>
              <a:gd name="connsiteX3271" fmla="*/ 3307537 w 4987433"/>
              <a:gd name="connsiteY3271" fmla="*/ 2894000 h 4198998"/>
              <a:gd name="connsiteX3272" fmla="*/ 3306512 w 4987433"/>
              <a:gd name="connsiteY3272" fmla="*/ 2893818 h 4198998"/>
              <a:gd name="connsiteX3273" fmla="*/ 3354854 w 4987433"/>
              <a:gd name="connsiteY3273" fmla="*/ 2892923 h 4198998"/>
              <a:gd name="connsiteX3274" fmla="*/ 3372418 w 4987433"/>
              <a:gd name="connsiteY3274" fmla="*/ 2883198 h 4198998"/>
              <a:gd name="connsiteX3275" fmla="*/ 3384441 w 4987433"/>
              <a:gd name="connsiteY3275" fmla="*/ 2879436 h 4198998"/>
              <a:gd name="connsiteX3276" fmla="*/ 3394630 w 4987433"/>
              <a:gd name="connsiteY3276" fmla="*/ 2881034 h 4198998"/>
              <a:gd name="connsiteX3277" fmla="*/ 3405541 w 4987433"/>
              <a:gd name="connsiteY3277" fmla="*/ 2886760 h 4198998"/>
              <a:gd name="connsiteX3278" fmla="*/ 3415347 w 4987433"/>
              <a:gd name="connsiteY3278" fmla="*/ 2888711 h 4198998"/>
              <a:gd name="connsiteX3279" fmla="*/ 3425593 w 4987433"/>
              <a:gd name="connsiteY3279" fmla="*/ 2888846 h 4198998"/>
              <a:gd name="connsiteX3280" fmla="*/ 3434164 w 4987433"/>
              <a:gd name="connsiteY3280" fmla="*/ 2886577 h 4198998"/>
              <a:gd name="connsiteX3281" fmla="*/ 3467526 w 4987433"/>
              <a:gd name="connsiteY3281" fmla="*/ 2872706 h 4198998"/>
              <a:gd name="connsiteX3282" fmla="*/ 3471686 w 4987433"/>
              <a:gd name="connsiteY3282" fmla="*/ 2871971 h 4198998"/>
              <a:gd name="connsiteX3283" fmla="*/ 3474942 w 4987433"/>
              <a:gd name="connsiteY3283" fmla="*/ 2869812 h 4198998"/>
              <a:gd name="connsiteX3284" fmla="*/ 3500313 w 4987433"/>
              <a:gd name="connsiteY3284" fmla="*/ 2858523 h 4198998"/>
              <a:gd name="connsiteX3285" fmla="*/ 3504470 w 4987433"/>
              <a:gd name="connsiteY3285" fmla="*/ 2857787 h 4198998"/>
              <a:gd name="connsiteX3286" fmla="*/ 3507280 w 4987433"/>
              <a:gd name="connsiteY3286" fmla="*/ 2855759 h 4198998"/>
              <a:gd name="connsiteX3287" fmla="*/ 3532650 w 4987433"/>
              <a:gd name="connsiteY3287" fmla="*/ 2844470 h 4198998"/>
              <a:gd name="connsiteX3288" fmla="*/ 3548122 w 4987433"/>
              <a:gd name="connsiteY3288" fmla="*/ 2839216 h 4198998"/>
              <a:gd name="connsiteX3289" fmla="*/ 3583920 w 4987433"/>
              <a:gd name="connsiteY3289" fmla="*/ 2825356 h 4198998"/>
              <a:gd name="connsiteX3290" fmla="*/ 3605593 w 4987433"/>
              <a:gd name="connsiteY3290" fmla="*/ 2818044 h 4198998"/>
              <a:gd name="connsiteX3291" fmla="*/ 3656929 w 4987433"/>
              <a:gd name="connsiteY3291" fmla="*/ 2799152 h 4198998"/>
              <a:gd name="connsiteX3292" fmla="*/ 3688004 w 4987433"/>
              <a:gd name="connsiteY3292" fmla="*/ 2789086 h 4198998"/>
              <a:gd name="connsiteX3293" fmla="*/ 3747908 w 4987433"/>
              <a:gd name="connsiteY3293" fmla="*/ 2767926 h 4198998"/>
              <a:gd name="connsiteX3294" fmla="*/ 3787553 w 4987433"/>
              <a:gd name="connsiteY3294" fmla="*/ 2755591 h 4198998"/>
              <a:gd name="connsiteX3295" fmla="*/ 3875147 w 4987433"/>
              <a:gd name="connsiteY3295" fmla="*/ 2726079 h 4198998"/>
              <a:gd name="connsiteX3296" fmla="*/ 3945681 w 4987433"/>
              <a:gd name="connsiteY3296" fmla="*/ 2704699 h 4198998"/>
              <a:gd name="connsiteX3297" fmla="*/ 4091916 w 4987433"/>
              <a:gd name="connsiteY3297" fmla="*/ 2658014 h 4198998"/>
              <a:gd name="connsiteX3298" fmla="*/ 4196087 w 4987433"/>
              <a:gd name="connsiteY3298" fmla="*/ 2627023 h 4198998"/>
              <a:gd name="connsiteX3299" fmla="*/ 4304866 w 4987433"/>
              <a:gd name="connsiteY3299" fmla="*/ 2595166 h 4198998"/>
              <a:gd name="connsiteX3300" fmla="*/ 4321876 w 4987433"/>
              <a:gd name="connsiteY3300" fmla="*/ 2590185 h 4198998"/>
              <a:gd name="connsiteX3301" fmla="*/ 4431233 w 4987433"/>
              <a:gd name="connsiteY3301" fmla="*/ 2558640 h 4198998"/>
              <a:gd name="connsiteX3302" fmla="*/ 4439543 w 4987433"/>
              <a:gd name="connsiteY3302" fmla="*/ 2555483 h 4198998"/>
              <a:gd name="connsiteX3303" fmla="*/ 4472864 w 4987433"/>
              <a:gd name="connsiteY3303" fmla="*/ 2546448 h 4198998"/>
              <a:gd name="connsiteX3304" fmla="*/ 4518972 w 4987433"/>
              <a:gd name="connsiteY3304" fmla="*/ 2532945 h 4198998"/>
              <a:gd name="connsiteX3305" fmla="*/ 4583130 w 4987433"/>
              <a:gd name="connsiteY3305" fmla="*/ 2518014 h 4198998"/>
              <a:gd name="connsiteX3306" fmla="*/ 4590170 w 4987433"/>
              <a:gd name="connsiteY3306" fmla="*/ 2517157 h 4198998"/>
              <a:gd name="connsiteX3307" fmla="*/ 4623549 w 4987433"/>
              <a:gd name="connsiteY3307" fmla="*/ 2506659 h 4198998"/>
              <a:gd name="connsiteX3308" fmla="*/ 4630156 w 4987433"/>
              <a:gd name="connsiteY3308" fmla="*/ 2509305 h 4198998"/>
              <a:gd name="connsiteX3309" fmla="*/ 4626744 w 4987433"/>
              <a:gd name="connsiteY3309" fmla="*/ 2519228 h 4198998"/>
              <a:gd name="connsiteX3310" fmla="*/ 4652463 w 4987433"/>
              <a:gd name="connsiteY3310" fmla="*/ 2514107 h 4198998"/>
              <a:gd name="connsiteX3311" fmla="*/ 4654253 w 4987433"/>
              <a:gd name="connsiteY3311" fmla="*/ 2513582 h 4198998"/>
              <a:gd name="connsiteX3312" fmla="*/ 4653594 w 4987433"/>
              <a:gd name="connsiteY3312" fmla="*/ 2509676 h 4198998"/>
              <a:gd name="connsiteX3313" fmla="*/ 4662215 w 4987433"/>
              <a:gd name="connsiteY3313" fmla="*/ 2504258 h 4198998"/>
              <a:gd name="connsiteX3314" fmla="*/ 4666179 w 4987433"/>
              <a:gd name="connsiteY3314" fmla="*/ 2502855 h 4198998"/>
              <a:gd name="connsiteX3315" fmla="*/ 4670207 w 4987433"/>
              <a:gd name="connsiteY3315" fmla="*/ 2501675 h 4198998"/>
              <a:gd name="connsiteX3316" fmla="*/ 4674359 w 4987433"/>
              <a:gd name="connsiteY3316" fmla="*/ 2499254 h 4198998"/>
              <a:gd name="connsiteX3317" fmla="*/ 4674294 w 4987433"/>
              <a:gd name="connsiteY3317" fmla="*/ 2499032 h 4198998"/>
              <a:gd name="connsiteX3318" fmla="*/ 4693722 w 4987433"/>
              <a:gd name="connsiteY3318" fmla="*/ 2490689 h 4198998"/>
              <a:gd name="connsiteX3319" fmla="*/ 4703270 w 4987433"/>
              <a:gd name="connsiteY3319" fmla="*/ 2491752 h 4198998"/>
              <a:gd name="connsiteX3320" fmla="*/ 4681805 w 4987433"/>
              <a:gd name="connsiteY3320" fmla="*/ 2503102 h 4198998"/>
              <a:gd name="connsiteX3321" fmla="*/ 4680028 w 4987433"/>
              <a:gd name="connsiteY3321" fmla="*/ 2506999 h 4198998"/>
              <a:gd name="connsiteX3322" fmla="*/ 4696860 w 4987433"/>
              <a:gd name="connsiteY3322" fmla="*/ 2504722 h 4198998"/>
              <a:gd name="connsiteX3323" fmla="*/ 4702117 w 4987433"/>
              <a:gd name="connsiteY3323" fmla="*/ 2506076 h 4198998"/>
              <a:gd name="connsiteX3324" fmla="*/ 4739143 w 4987433"/>
              <a:gd name="connsiteY3324" fmla="*/ 2494750 h 4198998"/>
              <a:gd name="connsiteX3325" fmla="*/ 4744748 w 4987433"/>
              <a:gd name="connsiteY3325" fmla="*/ 2502272 h 4198998"/>
              <a:gd name="connsiteX3326" fmla="*/ 4742827 w 4987433"/>
              <a:gd name="connsiteY3326" fmla="*/ 2502352 h 4198998"/>
              <a:gd name="connsiteX3327" fmla="*/ 4741499 w 4987433"/>
              <a:gd name="connsiteY3327" fmla="*/ 2506117 h 4198998"/>
              <a:gd name="connsiteX3328" fmla="*/ 4742395 w 4987433"/>
              <a:gd name="connsiteY3328" fmla="*/ 2505855 h 4198998"/>
              <a:gd name="connsiteX3329" fmla="*/ 4861676 w 4987433"/>
              <a:gd name="connsiteY3329" fmla="*/ 2488285 h 4198998"/>
              <a:gd name="connsiteX3330" fmla="*/ 4868145 w 4987433"/>
              <a:gd name="connsiteY3330" fmla="*/ 2488801 h 4198998"/>
              <a:gd name="connsiteX3331" fmla="*/ 4900311 w 4987433"/>
              <a:gd name="connsiteY3331" fmla="*/ 2479140 h 4198998"/>
              <a:gd name="connsiteX3332" fmla="*/ 4868803 w 4987433"/>
              <a:gd name="connsiteY3332" fmla="*/ 2492709 h 4198998"/>
              <a:gd name="connsiteX3333" fmla="*/ 4850277 w 4987433"/>
              <a:gd name="connsiteY3333" fmla="*/ 2502474 h 4198998"/>
              <a:gd name="connsiteX3334" fmla="*/ 4814914 w 4987433"/>
              <a:gd name="connsiteY3334" fmla="*/ 2512831 h 4198998"/>
              <a:gd name="connsiteX3335" fmla="*/ 4658604 w 4987433"/>
              <a:gd name="connsiteY3335" fmla="*/ 2554992 h 4198998"/>
              <a:gd name="connsiteX3336" fmla="*/ 4545602 w 4987433"/>
              <a:gd name="connsiteY3336" fmla="*/ 2587363 h 4198998"/>
              <a:gd name="connsiteX3337" fmla="*/ 4414360 w 4987433"/>
              <a:gd name="connsiteY3337" fmla="*/ 2622181 h 4198998"/>
              <a:gd name="connsiteX3338" fmla="*/ 4380852 w 4987433"/>
              <a:gd name="connsiteY3338" fmla="*/ 2632236 h 4198998"/>
              <a:gd name="connsiteX3339" fmla="*/ 4347557 w 4987433"/>
              <a:gd name="connsiteY3339" fmla="*/ 2642664 h 4198998"/>
              <a:gd name="connsiteX3340" fmla="*/ 4348596 w 4987433"/>
              <a:gd name="connsiteY3340" fmla="*/ 2647594 h 4198998"/>
              <a:gd name="connsiteX3341" fmla="*/ 4335131 w 4987433"/>
              <a:gd name="connsiteY3341" fmla="*/ 2658047 h 4198998"/>
              <a:gd name="connsiteX3342" fmla="*/ 4298634 w 4987433"/>
              <a:gd name="connsiteY3342" fmla="*/ 2672835 h 4198998"/>
              <a:gd name="connsiteX3343" fmla="*/ 4273566 w 4987433"/>
              <a:gd name="connsiteY3343" fmla="*/ 2680177 h 4198998"/>
              <a:gd name="connsiteX3344" fmla="*/ 4225970 w 4987433"/>
              <a:gd name="connsiteY3344" fmla="*/ 2690258 h 4198998"/>
              <a:gd name="connsiteX3345" fmla="*/ 4219955 w 4987433"/>
              <a:gd name="connsiteY3345" fmla="*/ 2691296 h 4198998"/>
              <a:gd name="connsiteX3346" fmla="*/ 4199536 w 4987433"/>
              <a:gd name="connsiteY3346" fmla="*/ 2692936 h 4198998"/>
              <a:gd name="connsiteX3347" fmla="*/ 4200049 w 4987433"/>
              <a:gd name="connsiteY3347" fmla="*/ 2693026 h 4198998"/>
              <a:gd name="connsiteX3348" fmla="*/ 4182951 w 4987433"/>
              <a:gd name="connsiteY3348" fmla="*/ 2692729 h 4198998"/>
              <a:gd name="connsiteX3349" fmla="*/ 4182592 w 4987433"/>
              <a:gd name="connsiteY3349" fmla="*/ 2692658 h 4198998"/>
              <a:gd name="connsiteX3350" fmla="*/ 4150841 w 4987433"/>
              <a:gd name="connsiteY3350" fmla="*/ 2703214 h 4198998"/>
              <a:gd name="connsiteX3351" fmla="*/ 4046735 w 4987433"/>
              <a:gd name="connsiteY3351" fmla="*/ 2734426 h 4198998"/>
              <a:gd name="connsiteX3352" fmla="*/ 3990347 w 4987433"/>
              <a:gd name="connsiteY3352" fmla="*/ 2752659 h 4198998"/>
              <a:gd name="connsiteX3353" fmla="*/ 3974186 w 4987433"/>
              <a:gd name="connsiteY3353" fmla="*/ 2757937 h 4198998"/>
              <a:gd name="connsiteX3354" fmla="*/ 3981304 w 4987433"/>
              <a:gd name="connsiteY3354" fmla="*/ 2762635 h 4198998"/>
              <a:gd name="connsiteX3355" fmla="*/ 3960554 w 4987433"/>
              <a:gd name="connsiteY3355" fmla="*/ 2776430 h 4198998"/>
              <a:gd name="connsiteX3356" fmla="*/ 3950618 w 4987433"/>
              <a:gd name="connsiteY3356" fmla="*/ 2774034 h 4198998"/>
              <a:gd name="connsiteX3357" fmla="*/ 3945453 w 4987433"/>
              <a:gd name="connsiteY3357" fmla="*/ 2768222 h 4198998"/>
              <a:gd name="connsiteX3358" fmla="*/ 3947378 w 4987433"/>
              <a:gd name="connsiteY3358" fmla="*/ 2766691 h 4198998"/>
              <a:gd name="connsiteX3359" fmla="*/ 3934007 w 4987433"/>
              <a:gd name="connsiteY3359" fmla="*/ 2771058 h 4198998"/>
              <a:gd name="connsiteX3360" fmla="*/ 3863474 w 4987433"/>
              <a:gd name="connsiteY3360" fmla="*/ 2792438 h 4198998"/>
              <a:gd name="connsiteX3361" fmla="*/ 3811372 w 4987433"/>
              <a:gd name="connsiteY3361" fmla="*/ 2809535 h 4198998"/>
              <a:gd name="connsiteX3362" fmla="*/ 3810649 w 4987433"/>
              <a:gd name="connsiteY3362" fmla="*/ 2809775 h 4198998"/>
              <a:gd name="connsiteX3363" fmla="*/ 3822770 w 4987433"/>
              <a:gd name="connsiteY3363" fmla="*/ 2808823 h 4198998"/>
              <a:gd name="connsiteX3364" fmla="*/ 3821810 w 4987433"/>
              <a:gd name="connsiteY3364" fmla="*/ 2808863 h 4198998"/>
              <a:gd name="connsiteX3365" fmla="*/ 3831169 w 4987433"/>
              <a:gd name="connsiteY3365" fmla="*/ 2807840 h 4198998"/>
              <a:gd name="connsiteX3366" fmla="*/ 3839291 w 4987433"/>
              <a:gd name="connsiteY3366" fmla="*/ 2808808 h 4198998"/>
              <a:gd name="connsiteX3367" fmla="*/ 3849805 w 4987433"/>
              <a:gd name="connsiteY3367" fmla="*/ 2811516 h 4198998"/>
              <a:gd name="connsiteX3368" fmla="*/ 3849300 w 4987433"/>
              <a:gd name="connsiteY3368" fmla="*/ 2813111 h 4198998"/>
              <a:gd name="connsiteX3369" fmla="*/ 3852693 w 4987433"/>
              <a:gd name="connsiteY3369" fmla="*/ 2813082 h 4198998"/>
              <a:gd name="connsiteX3370" fmla="*/ 3856757 w 4987433"/>
              <a:gd name="connsiteY3370" fmla="*/ 2815905 h 4198998"/>
              <a:gd name="connsiteX3371" fmla="*/ 3880869 w 4987433"/>
              <a:gd name="connsiteY3371" fmla="*/ 2807027 h 4198998"/>
              <a:gd name="connsiteX3372" fmla="*/ 3919090 w 4987433"/>
              <a:gd name="connsiteY3372" fmla="*/ 2799783 h 4198998"/>
              <a:gd name="connsiteX3373" fmla="*/ 3918129 w 4987433"/>
              <a:gd name="connsiteY3373" fmla="*/ 2799823 h 4198998"/>
              <a:gd name="connsiteX3374" fmla="*/ 3929255 w 4987433"/>
              <a:gd name="connsiteY3374" fmla="*/ 2796322 h 4198998"/>
              <a:gd name="connsiteX3375" fmla="*/ 3953169 w 4987433"/>
              <a:gd name="connsiteY3375" fmla="*/ 2788355 h 4198998"/>
              <a:gd name="connsiteX3376" fmla="*/ 3986678 w 4987433"/>
              <a:gd name="connsiteY3376" fmla="*/ 2778301 h 4198998"/>
              <a:gd name="connsiteX3377" fmla="*/ 4019868 w 4987433"/>
              <a:gd name="connsiteY3377" fmla="*/ 2768821 h 4198998"/>
              <a:gd name="connsiteX3378" fmla="*/ 4042445 w 4987433"/>
              <a:gd name="connsiteY3378" fmla="*/ 2762933 h 4198998"/>
              <a:gd name="connsiteX3379" fmla="*/ 4066236 w 4987433"/>
              <a:gd name="connsiteY3379" fmla="*/ 2756206 h 4198998"/>
              <a:gd name="connsiteX3380" fmla="*/ 4078510 w 4987433"/>
              <a:gd name="connsiteY3380" fmla="*/ 2751647 h 4198998"/>
              <a:gd name="connsiteX3381" fmla="*/ 4095007 w 4987433"/>
              <a:gd name="connsiteY3381" fmla="*/ 2746575 h 4198998"/>
              <a:gd name="connsiteX3382" fmla="*/ 4137217 w 4987433"/>
              <a:gd name="connsiteY3382" fmla="*/ 2734695 h 4198998"/>
              <a:gd name="connsiteX3383" fmla="*/ 4162350 w 4987433"/>
              <a:gd name="connsiteY3383" fmla="*/ 2727576 h 4198998"/>
              <a:gd name="connsiteX3384" fmla="*/ 4175014 w 4987433"/>
              <a:gd name="connsiteY3384" fmla="*/ 2724349 h 4198998"/>
              <a:gd name="connsiteX3385" fmla="*/ 4186906 w 4987433"/>
              <a:gd name="connsiteY3385" fmla="*/ 2720143 h 4198998"/>
              <a:gd name="connsiteX3386" fmla="*/ 4187353 w 4987433"/>
              <a:gd name="connsiteY3386" fmla="*/ 2720012 h 4198998"/>
              <a:gd name="connsiteX3387" fmla="*/ 4204299 w 4987433"/>
              <a:gd name="connsiteY3387" fmla="*/ 2714808 h 4198998"/>
              <a:gd name="connsiteX3388" fmla="*/ 4207757 w 4987433"/>
              <a:gd name="connsiteY3388" fmla="*/ 2715002 h 4198998"/>
              <a:gd name="connsiteX3389" fmla="*/ 4211209 w 4987433"/>
              <a:gd name="connsiteY3389" fmla="*/ 2713508 h 4198998"/>
              <a:gd name="connsiteX3390" fmla="*/ 4257828 w 4987433"/>
              <a:gd name="connsiteY3390" fmla="*/ 2700096 h 4198998"/>
              <a:gd name="connsiteX3391" fmla="*/ 4260066 w 4987433"/>
              <a:gd name="connsiteY3391" fmla="*/ 2699441 h 4198998"/>
              <a:gd name="connsiteX3392" fmla="*/ 4290840 w 4987433"/>
              <a:gd name="connsiteY3392" fmla="*/ 2693322 h 4198998"/>
              <a:gd name="connsiteX3393" fmla="*/ 4295829 w 4987433"/>
              <a:gd name="connsiteY3393" fmla="*/ 2692103 h 4198998"/>
              <a:gd name="connsiteX3394" fmla="*/ 4355749 w 4987433"/>
              <a:gd name="connsiteY3394" fmla="*/ 2674312 h 4198998"/>
              <a:gd name="connsiteX3395" fmla="*/ 4362407 w 4987433"/>
              <a:gd name="connsiteY3395" fmla="*/ 2673810 h 4198998"/>
              <a:gd name="connsiteX3396" fmla="*/ 4389584 w 4987433"/>
              <a:gd name="connsiteY3396" fmla="*/ 2665368 h 4198998"/>
              <a:gd name="connsiteX3397" fmla="*/ 4390031 w 4987433"/>
              <a:gd name="connsiteY3397" fmla="*/ 2665237 h 4198998"/>
              <a:gd name="connsiteX3398" fmla="*/ 4407042 w 4987433"/>
              <a:gd name="connsiteY3398" fmla="*/ 2660255 h 4198998"/>
              <a:gd name="connsiteX3399" fmla="*/ 4409988 w 4987433"/>
              <a:gd name="connsiteY3399" fmla="*/ 2660357 h 4198998"/>
              <a:gd name="connsiteX3400" fmla="*/ 4412991 w 4987433"/>
              <a:gd name="connsiteY3400" fmla="*/ 2658995 h 4198998"/>
              <a:gd name="connsiteX3401" fmla="*/ 4463151 w 4987433"/>
              <a:gd name="connsiteY3401" fmla="*/ 2649370 h 4198998"/>
              <a:gd name="connsiteX3402" fmla="*/ 4470025 w 4987433"/>
              <a:gd name="connsiteY3402" fmla="*/ 2654591 h 4198998"/>
              <a:gd name="connsiteX3403" fmla="*/ 4466667 w 4987433"/>
              <a:gd name="connsiteY3403" fmla="*/ 2648098 h 4198998"/>
              <a:gd name="connsiteX3404" fmla="*/ 4493988 w 4987433"/>
              <a:gd name="connsiteY3404" fmla="*/ 2643473 h 4198998"/>
              <a:gd name="connsiteX3405" fmla="*/ 4494501 w 4987433"/>
              <a:gd name="connsiteY3405" fmla="*/ 2643564 h 4198998"/>
              <a:gd name="connsiteX3406" fmla="*/ 4503925 w 4987433"/>
              <a:gd name="connsiteY3406" fmla="*/ 2645869 h 4198998"/>
              <a:gd name="connsiteX3407" fmla="*/ 4514336 w 4987433"/>
              <a:gd name="connsiteY3407" fmla="*/ 2639926 h 4198998"/>
              <a:gd name="connsiteX3408" fmla="*/ 4560149 w 4987433"/>
              <a:gd name="connsiteY3408" fmla="*/ 2632055 h 4198998"/>
              <a:gd name="connsiteX3409" fmla="*/ 4579470 w 4987433"/>
              <a:gd name="connsiteY3409" fmla="*/ 2628326 h 4198998"/>
              <a:gd name="connsiteX3410" fmla="*/ 4580943 w 4987433"/>
              <a:gd name="connsiteY3410" fmla="*/ 2628377 h 4198998"/>
              <a:gd name="connsiteX3411" fmla="*/ 4595498 w 4987433"/>
              <a:gd name="connsiteY3411" fmla="*/ 2618327 h 4198998"/>
              <a:gd name="connsiteX3412" fmla="*/ 4609187 w 4987433"/>
              <a:gd name="connsiteY3412" fmla="*/ 2615282 h 4198998"/>
              <a:gd name="connsiteX3413" fmla="*/ 4607671 w 4987433"/>
              <a:gd name="connsiteY3413" fmla="*/ 2620067 h 4198998"/>
              <a:gd name="connsiteX3414" fmla="*/ 4664856 w 4987433"/>
              <a:gd name="connsiteY3414" fmla="*/ 2606213 h 4198998"/>
              <a:gd name="connsiteX3415" fmla="*/ 4683378 w 4987433"/>
              <a:gd name="connsiteY3415" fmla="*/ 2609711 h 4198998"/>
              <a:gd name="connsiteX3416" fmla="*/ 4668296 w 4987433"/>
              <a:gd name="connsiteY3416" fmla="*/ 2616299 h 4198998"/>
              <a:gd name="connsiteX3417" fmla="*/ 4659912 w 4987433"/>
              <a:gd name="connsiteY3417" fmla="*/ 2617548 h 4198998"/>
              <a:gd name="connsiteX3418" fmla="*/ 4641876 w 4987433"/>
              <a:gd name="connsiteY3418" fmla="*/ 2622348 h 4198998"/>
              <a:gd name="connsiteX3419" fmla="*/ 4635235 w 4987433"/>
              <a:gd name="connsiteY3419" fmla="*/ 2626222 h 4198998"/>
              <a:gd name="connsiteX3420" fmla="*/ 4617329 w 4987433"/>
              <a:gd name="connsiteY3420" fmla="*/ 2631466 h 4198998"/>
              <a:gd name="connsiteX3421" fmla="*/ 4610029 w 4987433"/>
              <a:gd name="connsiteY3421" fmla="*/ 2631433 h 4198998"/>
              <a:gd name="connsiteX3422" fmla="*/ 4595053 w 4987433"/>
              <a:gd name="connsiteY3422" fmla="*/ 2633408 h 4198998"/>
              <a:gd name="connsiteX3423" fmla="*/ 4588094 w 4987433"/>
              <a:gd name="connsiteY3423" fmla="*/ 2637857 h 4198998"/>
              <a:gd name="connsiteX3424" fmla="*/ 4465650 w 4987433"/>
              <a:gd name="connsiteY3424" fmla="*/ 2677817 h 4198998"/>
              <a:gd name="connsiteX3425" fmla="*/ 4459187 w 4987433"/>
              <a:gd name="connsiteY3425" fmla="*/ 2678986 h 4198998"/>
              <a:gd name="connsiteX3426" fmla="*/ 4459317 w 4987433"/>
              <a:gd name="connsiteY3426" fmla="*/ 2679430 h 4198998"/>
              <a:gd name="connsiteX3427" fmla="*/ 4462516 w 4987433"/>
              <a:gd name="connsiteY3427" fmla="*/ 2678735 h 4198998"/>
              <a:gd name="connsiteX3428" fmla="*/ 4517542 w 4987433"/>
              <a:gd name="connsiteY3428" fmla="*/ 2669130 h 4198998"/>
              <a:gd name="connsiteX3429" fmla="*/ 4519520 w 4987433"/>
              <a:gd name="connsiteY3429" fmla="*/ 2667586 h 4198998"/>
              <a:gd name="connsiteX3430" fmla="*/ 4569592 w 4987433"/>
              <a:gd name="connsiteY3430" fmla="*/ 2652681 h 4198998"/>
              <a:gd name="connsiteX3431" fmla="*/ 4572797 w 4987433"/>
              <a:gd name="connsiteY3431" fmla="*/ 2653671 h 4198998"/>
              <a:gd name="connsiteX3432" fmla="*/ 4571332 w 4987433"/>
              <a:gd name="connsiteY3432" fmla="*/ 2655306 h 4198998"/>
              <a:gd name="connsiteX3433" fmla="*/ 4571398 w 4987433"/>
              <a:gd name="connsiteY3433" fmla="*/ 2655528 h 4198998"/>
              <a:gd name="connsiteX3434" fmla="*/ 4621159 w 4987433"/>
              <a:gd name="connsiteY3434" fmla="*/ 2642884 h 4198998"/>
              <a:gd name="connsiteX3435" fmla="*/ 4620132 w 4987433"/>
              <a:gd name="connsiteY3435" fmla="*/ 2642701 h 4198998"/>
              <a:gd name="connsiteX3436" fmla="*/ 4692204 w 4987433"/>
              <a:gd name="connsiteY3436" fmla="*/ 2621595 h 4198998"/>
              <a:gd name="connsiteX3437" fmla="*/ 4693100 w 4987433"/>
              <a:gd name="connsiteY3437" fmla="*/ 2621332 h 4198998"/>
              <a:gd name="connsiteX3438" fmla="*/ 4706292 w 4987433"/>
              <a:gd name="connsiteY3438" fmla="*/ 2621568 h 4198998"/>
              <a:gd name="connsiteX3439" fmla="*/ 4712192 w 4987433"/>
              <a:gd name="connsiteY3439" fmla="*/ 2623458 h 4198998"/>
              <a:gd name="connsiteX3440" fmla="*/ 4713087 w 4987433"/>
              <a:gd name="connsiteY3440" fmla="*/ 2623196 h 4198998"/>
              <a:gd name="connsiteX3441" fmla="*/ 4715693 w 4987433"/>
              <a:gd name="connsiteY3441" fmla="*/ 2618816 h 4198998"/>
              <a:gd name="connsiteX3442" fmla="*/ 4727909 w 4987433"/>
              <a:gd name="connsiteY3442" fmla="*/ 2615721 h 4198998"/>
              <a:gd name="connsiteX3443" fmla="*/ 4785282 w 4987433"/>
              <a:gd name="connsiteY3443" fmla="*/ 2600847 h 4198998"/>
              <a:gd name="connsiteX3444" fmla="*/ 4791622 w 4987433"/>
              <a:gd name="connsiteY3444" fmla="*/ 2600919 h 4198998"/>
              <a:gd name="connsiteX3445" fmla="*/ 4799101 w 4987433"/>
              <a:gd name="connsiteY3445" fmla="*/ 2598247 h 4198998"/>
              <a:gd name="connsiteX3446" fmla="*/ 4816307 w 4987433"/>
              <a:gd name="connsiteY3446" fmla="*/ 2593932 h 4198998"/>
              <a:gd name="connsiteX3447" fmla="*/ 4826324 w 4987433"/>
              <a:gd name="connsiteY3447" fmla="*/ 2599921 h 4198998"/>
              <a:gd name="connsiteX3448" fmla="*/ 4785205 w 4987433"/>
              <a:gd name="connsiteY3448" fmla="*/ 2612204 h 4198998"/>
              <a:gd name="connsiteX3449" fmla="*/ 4782382 w 4987433"/>
              <a:gd name="connsiteY3449" fmla="*/ 2610860 h 4198998"/>
              <a:gd name="connsiteX3450" fmla="*/ 4774779 w 4987433"/>
              <a:gd name="connsiteY3450" fmla="*/ 2614774 h 4198998"/>
              <a:gd name="connsiteX3451" fmla="*/ 4770303 w 4987433"/>
              <a:gd name="connsiteY3451" fmla="*/ 2616085 h 4198998"/>
              <a:gd name="connsiteX3452" fmla="*/ 4759624 w 4987433"/>
              <a:gd name="connsiteY3452" fmla="*/ 2619454 h 4198998"/>
              <a:gd name="connsiteX3453" fmla="*/ 4752015 w 4987433"/>
              <a:gd name="connsiteY3453" fmla="*/ 2621683 h 4198998"/>
              <a:gd name="connsiteX3454" fmla="*/ 4742549 w 4987433"/>
              <a:gd name="connsiteY3454" fmla="*/ 2624214 h 4198998"/>
              <a:gd name="connsiteX3455" fmla="*/ 4718188 w 4987433"/>
              <a:gd name="connsiteY3455" fmla="*/ 2632313 h 4198998"/>
              <a:gd name="connsiteX3456" fmla="*/ 4710895 w 4987433"/>
              <a:gd name="connsiteY3456" fmla="*/ 2633966 h 4198998"/>
              <a:gd name="connsiteX3457" fmla="*/ 4706426 w 4987433"/>
              <a:gd name="connsiteY3457" fmla="*/ 2636963 h 4198998"/>
              <a:gd name="connsiteX3458" fmla="*/ 4677004 w 4987433"/>
              <a:gd name="connsiteY3458" fmla="*/ 2644374 h 4198998"/>
              <a:gd name="connsiteX3459" fmla="*/ 4652953 w 4987433"/>
              <a:gd name="connsiteY3459" fmla="*/ 2650212 h 4198998"/>
              <a:gd name="connsiteX3460" fmla="*/ 4574086 w 4987433"/>
              <a:gd name="connsiteY3460" fmla="*/ 2669692 h 4198998"/>
              <a:gd name="connsiteX3461" fmla="*/ 4558565 w 4987433"/>
              <a:gd name="connsiteY3461" fmla="*/ 2678096 h 4198998"/>
              <a:gd name="connsiteX3462" fmla="*/ 4453686 w 4987433"/>
              <a:gd name="connsiteY3462" fmla="*/ 2708328 h 4198998"/>
              <a:gd name="connsiteX3463" fmla="*/ 4448754 w 4987433"/>
              <a:gd name="connsiteY3463" fmla="*/ 2708085 h 4198998"/>
              <a:gd name="connsiteX3464" fmla="*/ 4427266 w 4987433"/>
              <a:gd name="connsiteY3464" fmla="*/ 2714378 h 4198998"/>
              <a:gd name="connsiteX3465" fmla="*/ 4424271 w 4987433"/>
              <a:gd name="connsiteY3465" fmla="*/ 2717425 h 4198998"/>
              <a:gd name="connsiteX3466" fmla="*/ 4342033 w 4987433"/>
              <a:gd name="connsiteY3466" fmla="*/ 2741992 h 4198998"/>
              <a:gd name="connsiteX3467" fmla="*/ 4333037 w 4987433"/>
              <a:gd name="connsiteY3467" fmla="*/ 2749449 h 4198998"/>
              <a:gd name="connsiteX3468" fmla="*/ 4344310 w 4987433"/>
              <a:gd name="connsiteY3468" fmla="*/ 2749766 h 4198998"/>
              <a:gd name="connsiteX3469" fmla="*/ 4352880 w 4987433"/>
              <a:gd name="connsiteY3469" fmla="*/ 2747498 h 4198998"/>
              <a:gd name="connsiteX3470" fmla="*/ 4446267 w 4987433"/>
              <a:gd name="connsiteY3470" fmla="*/ 2724488 h 4198998"/>
              <a:gd name="connsiteX3471" fmla="*/ 4467949 w 4987433"/>
              <a:gd name="connsiteY3471" fmla="*/ 2718862 h 4198998"/>
              <a:gd name="connsiteX3472" fmla="*/ 4487272 w 4987433"/>
              <a:gd name="connsiteY3472" fmla="*/ 2722397 h 4198998"/>
              <a:gd name="connsiteX3473" fmla="*/ 4483606 w 4987433"/>
              <a:gd name="connsiteY3473" fmla="*/ 2735675 h 4198998"/>
              <a:gd name="connsiteX3474" fmla="*/ 4476187 w 4987433"/>
              <a:gd name="connsiteY3474" fmla="*/ 2742011 h 4198998"/>
              <a:gd name="connsiteX3475" fmla="*/ 4472969 w 4987433"/>
              <a:gd name="connsiteY3475" fmla="*/ 2752599 h 4198998"/>
              <a:gd name="connsiteX3476" fmla="*/ 4473482 w 4987433"/>
              <a:gd name="connsiteY3476" fmla="*/ 2752690 h 4198998"/>
              <a:gd name="connsiteX3477" fmla="*/ 4489303 w 4987433"/>
              <a:gd name="connsiteY3477" fmla="*/ 2753603 h 4198998"/>
              <a:gd name="connsiteX3478" fmla="*/ 4500444 w 4987433"/>
              <a:gd name="connsiteY3478" fmla="*/ 2753476 h 4198998"/>
              <a:gd name="connsiteX3479" fmla="*/ 4499939 w 4987433"/>
              <a:gd name="connsiteY3479" fmla="*/ 2755070 h 4198998"/>
              <a:gd name="connsiteX3480" fmla="*/ 4514264 w 4987433"/>
              <a:gd name="connsiteY3480" fmla="*/ 2750875 h 4198998"/>
              <a:gd name="connsiteX3481" fmla="*/ 4527666 w 4987433"/>
              <a:gd name="connsiteY3481" fmla="*/ 2755149 h 4198998"/>
              <a:gd name="connsiteX3482" fmla="*/ 4519869 w 4987433"/>
              <a:gd name="connsiteY3482" fmla="*/ 2758397 h 4198998"/>
              <a:gd name="connsiteX3483" fmla="*/ 4511933 w 4987433"/>
              <a:gd name="connsiteY3483" fmla="*/ 2759515 h 4198998"/>
              <a:gd name="connsiteX3484" fmla="*/ 4508938 w 4987433"/>
              <a:gd name="connsiteY3484" fmla="*/ 2762562 h 4198998"/>
              <a:gd name="connsiteX3485" fmla="*/ 4443647 w 4987433"/>
              <a:gd name="connsiteY3485" fmla="*/ 2781926 h 4198998"/>
              <a:gd name="connsiteX3486" fmla="*/ 4416898 w 4987433"/>
              <a:gd name="connsiteY3486" fmla="*/ 2800128 h 4198998"/>
              <a:gd name="connsiteX3487" fmla="*/ 4410142 w 4987433"/>
              <a:gd name="connsiteY3487" fmla="*/ 2806930 h 4198998"/>
              <a:gd name="connsiteX3488" fmla="*/ 4401212 w 4987433"/>
              <a:gd name="connsiteY3488" fmla="*/ 2814610 h 4198998"/>
              <a:gd name="connsiteX3489" fmla="*/ 4412874 w 4987433"/>
              <a:gd name="connsiteY3489" fmla="*/ 2816259 h 4198998"/>
              <a:gd name="connsiteX3490" fmla="*/ 4414672 w 4987433"/>
              <a:gd name="connsiteY3490" fmla="*/ 2817420 h 4198998"/>
              <a:gd name="connsiteX3491" fmla="*/ 4422604 w 4987433"/>
              <a:gd name="connsiteY3491" fmla="*/ 2829565 h 4198998"/>
              <a:gd name="connsiteX3492" fmla="*/ 4426966 w 4987433"/>
              <a:gd name="connsiteY3492" fmla="*/ 2831182 h 4198998"/>
              <a:gd name="connsiteX3493" fmla="*/ 4449191 w 4987433"/>
              <a:gd name="connsiteY3493" fmla="*/ 2832390 h 4198998"/>
              <a:gd name="connsiteX3494" fmla="*/ 4424439 w 4987433"/>
              <a:gd name="connsiteY3494" fmla="*/ 2839156 h 4198998"/>
              <a:gd name="connsiteX3495" fmla="*/ 4425661 w 4987433"/>
              <a:gd name="connsiteY3495" fmla="*/ 2840004 h 4198998"/>
              <a:gd name="connsiteX3496" fmla="*/ 4312550 w 4987433"/>
              <a:gd name="connsiteY3496" fmla="*/ 2876988 h 4198998"/>
              <a:gd name="connsiteX3497" fmla="*/ 4141232 w 4987433"/>
              <a:gd name="connsiteY3497" fmla="*/ 2927644 h 4198998"/>
              <a:gd name="connsiteX3498" fmla="*/ 4132800 w 4987433"/>
              <a:gd name="connsiteY3498" fmla="*/ 2932043 h 4198998"/>
              <a:gd name="connsiteX3499" fmla="*/ 4132612 w 4987433"/>
              <a:gd name="connsiteY3499" fmla="*/ 2933062 h 4198998"/>
              <a:gd name="connsiteX3500" fmla="*/ 4133572 w 4987433"/>
              <a:gd name="connsiteY3500" fmla="*/ 2933023 h 4198998"/>
              <a:gd name="connsiteX3501" fmla="*/ 4178253 w 4987433"/>
              <a:gd name="connsiteY3501" fmla="*/ 2929583 h 4198998"/>
              <a:gd name="connsiteX3502" fmla="*/ 4200896 w 4987433"/>
              <a:gd name="connsiteY3502" fmla="*/ 2923916 h 4198998"/>
              <a:gd name="connsiteX3503" fmla="*/ 4221315 w 4987433"/>
              <a:gd name="connsiteY3503" fmla="*/ 2922276 h 4198998"/>
              <a:gd name="connsiteX3504" fmla="*/ 4239814 w 4987433"/>
              <a:gd name="connsiteY3504" fmla="*/ 2920717 h 4198998"/>
              <a:gd name="connsiteX3505" fmla="*/ 4281892 w 4987433"/>
              <a:gd name="connsiteY3505" fmla="*/ 2908394 h 4198998"/>
              <a:gd name="connsiteX3506" fmla="*/ 4432751 w 4987433"/>
              <a:gd name="connsiteY3506" fmla="*/ 2864213 h 4198998"/>
              <a:gd name="connsiteX3507" fmla="*/ 4471443 w 4987433"/>
              <a:gd name="connsiteY3507" fmla="*/ 2853604 h 4198998"/>
              <a:gd name="connsiteX3508" fmla="*/ 4494652 w 4987433"/>
              <a:gd name="connsiteY3508" fmla="*/ 2859829 h 4198998"/>
              <a:gd name="connsiteX3509" fmla="*/ 4486292 w 4987433"/>
              <a:gd name="connsiteY3509" fmla="*/ 2866136 h 4198998"/>
              <a:gd name="connsiteX3510" fmla="*/ 4488748 w 4987433"/>
              <a:gd name="connsiteY3510" fmla="*/ 2871205 h 4198998"/>
              <a:gd name="connsiteX3511" fmla="*/ 4517333 w 4987433"/>
              <a:gd name="connsiteY3511" fmla="*/ 2862591 h 4198998"/>
              <a:gd name="connsiteX3512" fmla="*/ 4787785 w 4987433"/>
              <a:gd name="connsiteY3512" fmla="*/ 2785317 h 4198998"/>
              <a:gd name="connsiteX3513" fmla="*/ 4798147 w 4987433"/>
              <a:gd name="connsiteY3513" fmla="*/ 2782522 h 4198998"/>
              <a:gd name="connsiteX3514" fmla="*/ 4798839 w 4987433"/>
              <a:gd name="connsiteY3514" fmla="*/ 2779909 h 4198998"/>
              <a:gd name="connsiteX3515" fmla="*/ 4848528 w 4987433"/>
              <a:gd name="connsiteY3515" fmla="*/ 2765356 h 4198998"/>
              <a:gd name="connsiteX3516" fmla="*/ 4851547 w 4987433"/>
              <a:gd name="connsiteY3516" fmla="*/ 2767366 h 4198998"/>
              <a:gd name="connsiteX3517" fmla="*/ 4850594 w 4987433"/>
              <a:gd name="connsiteY3517" fmla="*/ 2769091 h 4198998"/>
              <a:gd name="connsiteX3518" fmla="*/ 4817231 w 4987433"/>
              <a:gd name="connsiteY3518" fmla="*/ 2782963 h 4198998"/>
              <a:gd name="connsiteX3519" fmla="*/ 4817166 w 4987433"/>
              <a:gd name="connsiteY3519" fmla="*/ 2782740 h 4198998"/>
              <a:gd name="connsiteX3520" fmla="*/ 4809426 w 4987433"/>
              <a:gd name="connsiteY3520" fmla="*/ 2784524 h 4198998"/>
              <a:gd name="connsiteX3521" fmla="*/ 4839154 w 4987433"/>
              <a:gd name="connsiteY3521" fmla="*/ 2788117 h 4198998"/>
              <a:gd name="connsiteX3522" fmla="*/ 4899770 w 4987433"/>
              <a:gd name="connsiteY3522" fmla="*/ 2782662 h 4198998"/>
              <a:gd name="connsiteX3523" fmla="*/ 4899778 w 4987433"/>
              <a:gd name="connsiteY3523" fmla="*/ 2784349 h 4198998"/>
              <a:gd name="connsiteX3524" fmla="*/ 4897035 w 4987433"/>
              <a:gd name="connsiteY3524" fmla="*/ 2786600 h 4198998"/>
              <a:gd name="connsiteX3525" fmla="*/ 4883353 w 4987433"/>
              <a:gd name="connsiteY3525" fmla="*/ 2791330 h 4198998"/>
              <a:gd name="connsiteX3526" fmla="*/ 4849779 w 4987433"/>
              <a:gd name="connsiteY3526" fmla="*/ 2801162 h 4198998"/>
              <a:gd name="connsiteX3527" fmla="*/ 4841339 w 4987433"/>
              <a:gd name="connsiteY3527" fmla="*/ 2803875 h 4198998"/>
              <a:gd name="connsiteX3528" fmla="*/ 4830163 w 4987433"/>
              <a:gd name="connsiteY3528" fmla="*/ 2810524 h 4198998"/>
              <a:gd name="connsiteX3529" fmla="*/ 4820315 w 4987433"/>
              <a:gd name="connsiteY3529" fmla="*/ 2813408 h 4198998"/>
              <a:gd name="connsiteX3530" fmla="*/ 4799787 w 4987433"/>
              <a:gd name="connsiteY3530" fmla="*/ 2819662 h 4198998"/>
              <a:gd name="connsiteX3531" fmla="*/ 4800235 w 4987433"/>
              <a:gd name="connsiteY3531" fmla="*/ 2819530 h 4198998"/>
              <a:gd name="connsiteX3532" fmla="*/ 4714562 w 4987433"/>
              <a:gd name="connsiteY3532" fmla="*/ 2848961 h 4198998"/>
              <a:gd name="connsiteX3533" fmla="*/ 4675812 w 4987433"/>
              <a:gd name="connsiteY3533" fmla="*/ 2861034 h 4198998"/>
              <a:gd name="connsiteX3534" fmla="*/ 4659183 w 4987433"/>
              <a:gd name="connsiteY3534" fmla="*/ 2865662 h 4198998"/>
              <a:gd name="connsiteX3535" fmla="*/ 4650744 w 4987433"/>
              <a:gd name="connsiteY3535" fmla="*/ 2868375 h 4198998"/>
              <a:gd name="connsiteX3536" fmla="*/ 4602544 w 4987433"/>
              <a:gd name="connsiteY3536" fmla="*/ 2886350 h 4198998"/>
              <a:gd name="connsiteX3537" fmla="*/ 4599474 w 4987433"/>
              <a:gd name="connsiteY3537" fmla="*/ 2887489 h 4198998"/>
              <a:gd name="connsiteX3538" fmla="*/ 4600443 w 4987433"/>
              <a:gd name="connsiteY3538" fmla="*/ 2889134 h 4198998"/>
              <a:gd name="connsiteX3539" fmla="*/ 4606018 w 4987433"/>
              <a:gd name="connsiteY3539" fmla="*/ 2889914 h 4198998"/>
              <a:gd name="connsiteX3540" fmla="*/ 4611194 w 4987433"/>
              <a:gd name="connsiteY3540" fmla="*/ 2887674 h 4198998"/>
              <a:gd name="connsiteX3541" fmla="*/ 4625908 w 4987433"/>
              <a:gd name="connsiteY3541" fmla="*/ 2884812 h 4198998"/>
              <a:gd name="connsiteX3542" fmla="*/ 4632524 w 4987433"/>
              <a:gd name="connsiteY3542" fmla="*/ 2889144 h 4198998"/>
              <a:gd name="connsiteX3543" fmla="*/ 4637546 w 4987433"/>
              <a:gd name="connsiteY3543" fmla="*/ 2890820 h 4198998"/>
              <a:gd name="connsiteX3544" fmla="*/ 4637399 w 4987433"/>
              <a:gd name="connsiteY3544" fmla="*/ 2890852 h 4198998"/>
              <a:gd name="connsiteX3545" fmla="*/ 4637911 w 4987433"/>
              <a:gd name="connsiteY3545" fmla="*/ 2890942 h 4198998"/>
              <a:gd name="connsiteX3546" fmla="*/ 4637546 w 4987433"/>
              <a:gd name="connsiteY3546" fmla="*/ 2890820 h 4198998"/>
              <a:gd name="connsiteX3547" fmla="*/ 4651745 w 4987433"/>
              <a:gd name="connsiteY3547" fmla="*/ 2887765 h 4198998"/>
              <a:gd name="connsiteX3548" fmla="*/ 4661797 w 4987433"/>
              <a:gd name="connsiteY3548" fmla="*/ 2891182 h 4198998"/>
              <a:gd name="connsiteX3549" fmla="*/ 4659429 w 4987433"/>
              <a:gd name="connsiteY3549" fmla="*/ 2891393 h 4198998"/>
              <a:gd name="connsiteX3550" fmla="*/ 4657899 w 4987433"/>
              <a:gd name="connsiteY3550" fmla="*/ 2892806 h 4198998"/>
              <a:gd name="connsiteX3551" fmla="*/ 4620955 w 4987433"/>
              <a:gd name="connsiteY3551" fmla="*/ 2907725 h 4198998"/>
              <a:gd name="connsiteX3552" fmla="*/ 4592118 w 4987433"/>
              <a:gd name="connsiteY3552" fmla="*/ 2917135 h 4198998"/>
              <a:gd name="connsiteX3553" fmla="*/ 4582277 w 4987433"/>
              <a:gd name="connsiteY3553" fmla="*/ 2921705 h 4198998"/>
              <a:gd name="connsiteX3554" fmla="*/ 4565836 w 4987433"/>
              <a:gd name="connsiteY3554" fmla="*/ 2925314 h 4198998"/>
              <a:gd name="connsiteX3555" fmla="*/ 4561800 w 4987433"/>
              <a:gd name="connsiteY3555" fmla="*/ 2924808 h 4198998"/>
              <a:gd name="connsiteX3556" fmla="*/ 4534045 w 4987433"/>
              <a:gd name="connsiteY3556" fmla="*/ 2932937 h 4198998"/>
              <a:gd name="connsiteX3557" fmla="*/ 4543625 w 4987433"/>
              <a:gd name="connsiteY3557" fmla="*/ 2927478 h 4198998"/>
              <a:gd name="connsiteX3558" fmla="*/ 4507022 w 4987433"/>
              <a:gd name="connsiteY3558" fmla="*/ 2939985 h 4198998"/>
              <a:gd name="connsiteX3559" fmla="*/ 4512241 w 4987433"/>
              <a:gd name="connsiteY3559" fmla="*/ 2939804 h 4198998"/>
              <a:gd name="connsiteX3560" fmla="*/ 4513021 w 4987433"/>
              <a:gd name="connsiteY3560" fmla="*/ 2942470 h 4198998"/>
              <a:gd name="connsiteX3561" fmla="*/ 4488466 w 4987433"/>
              <a:gd name="connsiteY3561" fmla="*/ 2949902 h 4198998"/>
              <a:gd name="connsiteX3562" fmla="*/ 4488411 w 4987433"/>
              <a:gd name="connsiteY3562" fmla="*/ 2949715 h 4198998"/>
              <a:gd name="connsiteX3563" fmla="*/ 4472674 w 4987433"/>
              <a:gd name="connsiteY3563" fmla="*/ 2955732 h 4198998"/>
              <a:gd name="connsiteX3564" fmla="*/ 4464170 w 4987433"/>
              <a:gd name="connsiteY3564" fmla="*/ 2958223 h 4198998"/>
              <a:gd name="connsiteX3565" fmla="*/ 4464130 w 4987433"/>
              <a:gd name="connsiteY3565" fmla="*/ 2957174 h 4198998"/>
              <a:gd name="connsiteX3566" fmla="*/ 4408329 w 4987433"/>
              <a:gd name="connsiteY3566" fmla="*/ 2971683 h 4198998"/>
              <a:gd name="connsiteX3567" fmla="*/ 4386322 w 4987433"/>
              <a:gd name="connsiteY3567" fmla="*/ 2976199 h 4198998"/>
              <a:gd name="connsiteX3568" fmla="*/ 4378834 w 4987433"/>
              <a:gd name="connsiteY3568" fmla="*/ 2977187 h 4198998"/>
              <a:gd name="connsiteX3569" fmla="*/ 4374161 w 4987433"/>
              <a:gd name="connsiteY3569" fmla="*/ 2977831 h 4198998"/>
              <a:gd name="connsiteX3570" fmla="*/ 4374423 w 4987433"/>
              <a:gd name="connsiteY3570" fmla="*/ 2978719 h 4198998"/>
              <a:gd name="connsiteX3571" fmla="*/ 4378899 w 4987433"/>
              <a:gd name="connsiteY3571" fmla="*/ 2977408 h 4198998"/>
              <a:gd name="connsiteX3572" fmla="*/ 4388993 w 4987433"/>
              <a:gd name="connsiteY3572" fmla="*/ 3000255 h 4198998"/>
              <a:gd name="connsiteX3573" fmla="*/ 4398669 w 4987433"/>
              <a:gd name="connsiteY3573" fmla="*/ 3005126 h 4198998"/>
              <a:gd name="connsiteX3574" fmla="*/ 4400513 w 4987433"/>
              <a:gd name="connsiteY3574" fmla="*/ 3013038 h 4198998"/>
              <a:gd name="connsiteX3575" fmla="*/ 4393806 w 4987433"/>
              <a:gd name="connsiteY3575" fmla="*/ 3016690 h 4198998"/>
              <a:gd name="connsiteX3576" fmla="*/ 4390997 w 4987433"/>
              <a:gd name="connsiteY3576" fmla="*/ 3018718 h 4198998"/>
              <a:gd name="connsiteX3577" fmla="*/ 4394839 w 4987433"/>
              <a:gd name="connsiteY3577" fmla="*/ 3018558 h 4198998"/>
              <a:gd name="connsiteX3578" fmla="*/ 4395416 w 4987433"/>
              <a:gd name="connsiteY3578" fmla="*/ 3018871 h 4198998"/>
              <a:gd name="connsiteX3579" fmla="*/ 4411685 w 4987433"/>
              <a:gd name="connsiteY3579" fmla="*/ 3019654 h 4198998"/>
              <a:gd name="connsiteX3580" fmla="*/ 4430054 w 4987433"/>
              <a:gd name="connsiteY3580" fmla="*/ 3017650 h 4198998"/>
              <a:gd name="connsiteX3581" fmla="*/ 4451353 w 4987433"/>
              <a:gd name="connsiteY3581" fmla="*/ 3012377 h 4198998"/>
              <a:gd name="connsiteX3582" fmla="*/ 4459343 w 4987433"/>
              <a:gd name="connsiteY3582" fmla="*/ 3023059 h 4198998"/>
              <a:gd name="connsiteX3583" fmla="*/ 4458896 w 4987433"/>
              <a:gd name="connsiteY3583" fmla="*/ 3023190 h 4198998"/>
              <a:gd name="connsiteX3584" fmla="*/ 4457503 w 4987433"/>
              <a:gd name="connsiteY3584" fmla="*/ 3026732 h 4198998"/>
              <a:gd name="connsiteX3585" fmla="*/ 4459684 w 4987433"/>
              <a:gd name="connsiteY3585" fmla="*/ 3027541 h 4198998"/>
              <a:gd name="connsiteX3586" fmla="*/ 4499184 w 4987433"/>
              <a:gd name="connsiteY3586" fmla="*/ 3039605 h 4198998"/>
              <a:gd name="connsiteX3587" fmla="*/ 4499191 w 4987433"/>
              <a:gd name="connsiteY3587" fmla="*/ 3041291 h 4198998"/>
              <a:gd name="connsiteX3588" fmla="*/ 4476301 w 4987433"/>
              <a:gd name="connsiteY3588" fmla="*/ 3062705 h 4198998"/>
              <a:gd name="connsiteX3589" fmla="*/ 4470742 w 4987433"/>
              <a:gd name="connsiteY3589" fmla="*/ 3065298 h 4198998"/>
              <a:gd name="connsiteX3590" fmla="*/ 4466983 w 4987433"/>
              <a:gd name="connsiteY3590" fmla="*/ 3084002 h 4198998"/>
              <a:gd name="connsiteX3591" fmla="*/ 4458386 w 4987433"/>
              <a:gd name="connsiteY3591" fmla="*/ 3094478 h 4198998"/>
              <a:gd name="connsiteX3592" fmla="*/ 4444229 w 4987433"/>
              <a:gd name="connsiteY3592" fmla="*/ 3107546 h 4198998"/>
              <a:gd name="connsiteX3593" fmla="*/ 4449679 w 4987433"/>
              <a:gd name="connsiteY3593" fmla="*/ 3122831 h 4198998"/>
              <a:gd name="connsiteX3594" fmla="*/ 4423168 w 4987433"/>
              <a:gd name="connsiteY3594" fmla="*/ 3136865 h 4198998"/>
              <a:gd name="connsiteX3595" fmla="*/ 4410829 w 4987433"/>
              <a:gd name="connsiteY3595" fmla="*/ 3141202 h 4198998"/>
              <a:gd name="connsiteX3596" fmla="*/ 4376058 w 4987433"/>
              <a:gd name="connsiteY3596" fmla="*/ 3155243 h 4198998"/>
              <a:gd name="connsiteX3597" fmla="*/ 4369921 w 4987433"/>
              <a:gd name="connsiteY3597" fmla="*/ 3157523 h 4198998"/>
              <a:gd name="connsiteX3598" fmla="*/ 4345576 w 4987433"/>
              <a:gd name="connsiteY3598" fmla="*/ 3168993 h 4198998"/>
              <a:gd name="connsiteX3599" fmla="*/ 4331209 w 4987433"/>
              <a:gd name="connsiteY3599" fmla="*/ 3178024 h 4198998"/>
              <a:gd name="connsiteX3600" fmla="*/ 4330444 w 4987433"/>
              <a:gd name="connsiteY3600" fmla="*/ 3178730 h 4198998"/>
              <a:gd name="connsiteX3601" fmla="*/ 4322122 w 4987433"/>
              <a:gd name="connsiteY3601" fmla="*/ 3193465 h 4198998"/>
              <a:gd name="connsiteX3602" fmla="*/ 4266427 w 4987433"/>
              <a:gd name="connsiteY3602" fmla="*/ 3210741 h 4198998"/>
              <a:gd name="connsiteX3603" fmla="*/ 4240096 w 4987433"/>
              <a:gd name="connsiteY3603" fmla="*/ 3222070 h 4198998"/>
              <a:gd name="connsiteX3604" fmla="*/ 4234089 w 4987433"/>
              <a:gd name="connsiteY3604" fmla="*/ 3224793 h 4198998"/>
              <a:gd name="connsiteX3605" fmla="*/ 4225021 w 4987433"/>
              <a:gd name="connsiteY3605" fmla="*/ 3230344 h 4198998"/>
              <a:gd name="connsiteX3606" fmla="*/ 4210271 w 4987433"/>
              <a:gd name="connsiteY3606" fmla="*/ 3239727 h 4198998"/>
              <a:gd name="connsiteX3607" fmla="*/ 4210654 w 4987433"/>
              <a:gd name="connsiteY3607" fmla="*/ 3239374 h 4198998"/>
              <a:gd name="connsiteX3608" fmla="*/ 4195458 w 4987433"/>
              <a:gd name="connsiteY3608" fmla="*/ 3248888 h 4198998"/>
              <a:gd name="connsiteX3609" fmla="*/ 4146151 w 4987433"/>
              <a:gd name="connsiteY3609" fmla="*/ 3263087 h 4198998"/>
              <a:gd name="connsiteX3610" fmla="*/ 4108931 w 4987433"/>
              <a:gd name="connsiteY3610" fmla="*/ 3273746 h 4198998"/>
              <a:gd name="connsiteX3611" fmla="*/ 4105667 w 4987433"/>
              <a:gd name="connsiteY3611" fmla="*/ 3274220 h 4198998"/>
              <a:gd name="connsiteX3612" fmla="*/ 4103754 w 4987433"/>
              <a:gd name="connsiteY3612" fmla="*/ 3275987 h 4198998"/>
              <a:gd name="connsiteX3613" fmla="*/ 4086823 w 4987433"/>
              <a:gd name="connsiteY3613" fmla="*/ 3284562 h 4198998"/>
              <a:gd name="connsiteX3614" fmla="*/ 4071049 w 4987433"/>
              <a:gd name="connsiteY3614" fmla="*/ 3293763 h 4198998"/>
              <a:gd name="connsiteX3615" fmla="*/ 4053997 w 4987433"/>
              <a:gd name="connsiteY3615" fmla="*/ 3303581 h 4198998"/>
              <a:gd name="connsiteX3616" fmla="*/ 4048437 w 4987433"/>
              <a:gd name="connsiteY3616" fmla="*/ 3306173 h 4198998"/>
              <a:gd name="connsiteX3617" fmla="*/ 4014799 w 4987433"/>
              <a:gd name="connsiteY3617" fmla="*/ 3315783 h 4198998"/>
              <a:gd name="connsiteX3618" fmla="*/ 4009232 w 4987433"/>
              <a:gd name="connsiteY3618" fmla="*/ 3316691 h 4198998"/>
              <a:gd name="connsiteX3619" fmla="*/ 3990025 w 4987433"/>
              <a:gd name="connsiteY3619" fmla="*/ 3317492 h 4198998"/>
              <a:gd name="connsiteX3620" fmla="*/ 3978818 w 4987433"/>
              <a:gd name="connsiteY3620" fmla="*/ 3317398 h 4198998"/>
              <a:gd name="connsiteX3621" fmla="*/ 3970313 w 4987433"/>
              <a:gd name="connsiteY3621" fmla="*/ 3319889 h 4198998"/>
              <a:gd name="connsiteX3622" fmla="*/ 3927485 w 4987433"/>
              <a:gd name="connsiteY3622" fmla="*/ 3336290 h 4198998"/>
              <a:gd name="connsiteX3623" fmla="*/ 3920899 w 4987433"/>
              <a:gd name="connsiteY3623" fmla="*/ 3338701 h 4198998"/>
              <a:gd name="connsiteX3624" fmla="*/ 3887537 w 4987433"/>
              <a:gd name="connsiteY3624" fmla="*/ 3352571 h 4198998"/>
              <a:gd name="connsiteX3625" fmla="*/ 3880122 w 4987433"/>
              <a:gd name="connsiteY3625" fmla="*/ 3355466 h 4198998"/>
              <a:gd name="connsiteX3626" fmla="*/ 3853790 w 4987433"/>
              <a:gd name="connsiteY3626" fmla="*/ 3366795 h 4198998"/>
              <a:gd name="connsiteX3627" fmla="*/ 3815359 w 4987433"/>
              <a:gd name="connsiteY3627" fmla="*/ 3378291 h 4198998"/>
              <a:gd name="connsiteX3628" fmla="*/ 3797047 w 4987433"/>
              <a:gd name="connsiteY3628" fmla="*/ 3378832 h 4198998"/>
              <a:gd name="connsiteX3629" fmla="*/ 3787305 w 4987433"/>
              <a:gd name="connsiteY3629" fmla="*/ 3377103 h 4198998"/>
              <a:gd name="connsiteX3630" fmla="*/ 3777377 w 4987433"/>
              <a:gd name="connsiteY3630" fmla="*/ 3376393 h 4198998"/>
              <a:gd name="connsiteX3631" fmla="*/ 3710229 w 4987433"/>
              <a:gd name="connsiteY3631" fmla="*/ 3396057 h 4198998"/>
              <a:gd name="connsiteX3632" fmla="*/ 3685754 w 4987433"/>
              <a:gd name="connsiteY3632" fmla="*/ 3407085 h 4198998"/>
              <a:gd name="connsiteX3633" fmla="*/ 3686202 w 4987433"/>
              <a:gd name="connsiteY3633" fmla="*/ 3406953 h 4198998"/>
              <a:gd name="connsiteX3634" fmla="*/ 3669915 w 4987433"/>
              <a:gd name="connsiteY3634" fmla="*/ 3416064 h 4198998"/>
              <a:gd name="connsiteX3635" fmla="*/ 3670297 w 4987433"/>
              <a:gd name="connsiteY3635" fmla="*/ 3415711 h 4198998"/>
              <a:gd name="connsiteX3636" fmla="*/ 3655100 w 4987433"/>
              <a:gd name="connsiteY3636" fmla="*/ 3425225 h 4198998"/>
              <a:gd name="connsiteX3637" fmla="*/ 3645332 w 4987433"/>
              <a:gd name="connsiteY3637" fmla="*/ 3431704 h 4198998"/>
              <a:gd name="connsiteX3638" fmla="*/ 3646098 w 4987433"/>
              <a:gd name="connsiteY3638" fmla="*/ 3430997 h 4198998"/>
              <a:gd name="connsiteX3639" fmla="*/ 3620581 w 4987433"/>
              <a:gd name="connsiteY3639" fmla="*/ 3441786 h 4198998"/>
              <a:gd name="connsiteX3640" fmla="*/ 3612786 w 4987433"/>
              <a:gd name="connsiteY3640" fmla="*/ 3433333 h 4198998"/>
              <a:gd name="connsiteX3641" fmla="*/ 3621171 w 4987433"/>
              <a:gd name="connsiteY3641" fmla="*/ 3427204 h 4198998"/>
              <a:gd name="connsiteX3642" fmla="*/ 3632656 w 4987433"/>
              <a:gd name="connsiteY3642" fmla="*/ 3418294 h 4198998"/>
              <a:gd name="connsiteX3643" fmla="*/ 3634561 w 4987433"/>
              <a:gd name="connsiteY3643" fmla="*/ 3414842 h 4198998"/>
              <a:gd name="connsiteX3644" fmla="*/ 3632763 w 4987433"/>
              <a:gd name="connsiteY3644" fmla="*/ 3413681 h 4198998"/>
              <a:gd name="connsiteX3645" fmla="*/ 3624184 w 4987433"/>
              <a:gd name="connsiteY3645" fmla="*/ 3411353 h 4198998"/>
              <a:gd name="connsiteX3646" fmla="*/ 3624300 w 4987433"/>
              <a:gd name="connsiteY3646" fmla="*/ 3411337 h 4198998"/>
              <a:gd name="connsiteX3647" fmla="*/ 3623788 w 4987433"/>
              <a:gd name="connsiteY3647" fmla="*/ 3411245 h 4198998"/>
              <a:gd name="connsiteX3648" fmla="*/ 3624184 w 4987433"/>
              <a:gd name="connsiteY3648" fmla="*/ 3411353 h 4198998"/>
              <a:gd name="connsiteX3649" fmla="*/ 3610766 w 4987433"/>
              <a:gd name="connsiteY3649" fmla="*/ 3413251 h 4198998"/>
              <a:gd name="connsiteX3650" fmla="*/ 3597231 w 4987433"/>
              <a:gd name="connsiteY3650" fmla="*/ 3415164 h 4198998"/>
              <a:gd name="connsiteX3651" fmla="*/ 3589939 w 4987433"/>
              <a:gd name="connsiteY3651" fmla="*/ 3416819 h 4198998"/>
              <a:gd name="connsiteX3652" fmla="*/ 3512048 w 4987433"/>
              <a:gd name="connsiteY3652" fmla="*/ 3439630 h 4198998"/>
              <a:gd name="connsiteX3653" fmla="*/ 3505015 w 4987433"/>
              <a:gd name="connsiteY3653" fmla="*/ 3442171 h 4198998"/>
              <a:gd name="connsiteX3654" fmla="*/ 3482059 w 4987433"/>
              <a:gd name="connsiteY3654" fmla="*/ 3463363 h 4198998"/>
              <a:gd name="connsiteX3655" fmla="*/ 3481034 w 4987433"/>
              <a:gd name="connsiteY3655" fmla="*/ 3463181 h 4198998"/>
              <a:gd name="connsiteX3656" fmla="*/ 3467333 w 4987433"/>
              <a:gd name="connsiteY3656" fmla="*/ 3477804 h 4198998"/>
              <a:gd name="connsiteX3657" fmla="*/ 3461326 w 4987433"/>
              <a:gd name="connsiteY3657" fmla="*/ 3480528 h 4198998"/>
              <a:gd name="connsiteX3658" fmla="*/ 3461139 w 4987433"/>
              <a:gd name="connsiteY3658" fmla="*/ 3481547 h 4198998"/>
              <a:gd name="connsiteX3659" fmla="*/ 3455717 w 4987433"/>
              <a:gd name="connsiteY3659" fmla="*/ 3486270 h 4198998"/>
              <a:gd name="connsiteX3660" fmla="*/ 3462440 w 4987433"/>
              <a:gd name="connsiteY3660" fmla="*/ 3485989 h 4198998"/>
              <a:gd name="connsiteX3661" fmla="*/ 3463213 w 4987433"/>
              <a:gd name="connsiteY3661" fmla="*/ 3486969 h 4198998"/>
              <a:gd name="connsiteX3662" fmla="*/ 3467054 w 4987433"/>
              <a:gd name="connsiteY3662" fmla="*/ 3486809 h 4198998"/>
              <a:gd name="connsiteX3663" fmla="*/ 3491866 w 4987433"/>
              <a:gd name="connsiteY3663" fmla="*/ 3493529 h 4198998"/>
              <a:gd name="connsiteX3664" fmla="*/ 3466503 w 4987433"/>
              <a:gd name="connsiteY3664" fmla="*/ 3506502 h 4198998"/>
              <a:gd name="connsiteX3665" fmla="*/ 3435428 w 4987433"/>
              <a:gd name="connsiteY3665" fmla="*/ 3516568 h 4198998"/>
              <a:gd name="connsiteX3666" fmla="*/ 3322701 w 4987433"/>
              <a:gd name="connsiteY3666" fmla="*/ 3553199 h 4198998"/>
              <a:gd name="connsiteX3667" fmla="*/ 3176515 w 4987433"/>
              <a:gd name="connsiteY3667" fmla="*/ 3596735 h 4198998"/>
              <a:gd name="connsiteX3668" fmla="*/ 3124734 w 4987433"/>
              <a:gd name="connsiteY3668" fmla="*/ 3615759 h 4198998"/>
              <a:gd name="connsiteX3669" fmla="*/ 3118727 w 4987433"/>
              <a:gd name="connsiteY3669" fmla="*/ 3618482 h 4198998"/>
              <a:gd name="connsiteX3670" fmla="*/ 3078894 w 4987433"/>
              <a:gd name="connsiteY3670" fmla="*/ 3631835 h 4198998"/>
              <a:gd name="connsiteX3671" fmla="*/ 3072627 w 4987433"/>
              <a:gd name="connsiteY3671" fmla="*/ 3633671 h 4198998"/>
              <a:gd name="connsiteX3672" fmla="*/ 3069696 w 4987433"/>
              <a:gd name="connsiteY3672" fmla="*/ 3636941 h 4198998"/>
              <a:gd name="connsiteX3673" fmla="*/ 3072103 w 4987433"/>
              <a:gd name="connsiteY3673" fmla="*/ 3645159 h 4198998"/>
              <a:gd name="connsiteX3674" fmla="*/ 3075431 w 4987433"/>
              <a:gd name="connsiteY3674" fmla="*/ 3644907 h 4198998"/>
              <a:gd name="connsiteX3675" fmla="*/ 3078435 w 4987433"/>
              <a:gd name="connsiteY3675" fmla="*/ 3643545 h 4198998"/>
              <a:gd name="connsiteX3676" fmla="*/ 3057774 w 4987433"/>
              <a:gd name="connsiteY3676" fmla="*/ 3662618 h 4198998"/>
              <a:gd name="connsiteX3677" fmla="*/ 3042302 w 4987433"/>
              <a:gd name="connsiteY3677" fmla="*/ 3667872 h 4198998"/>
              <a:gd name="connsiteX3678" fmla="*/ 2983595 w 4987433"/>
              <a:gd name="connsiteY3678" fmla="*/ 3684825 h 4198998"/>
              <a:gd name="connsiteX3679" fmla="*/ 2958143 w 4987433"/>
              <a:gd name="connsiteY3679" fmla="*/ 3692519 h 4198998"/>
              <a:gd name="connsiteX3680" fmla="*/ 2896001 w 4987433"/>
              <a:gd name="connsiteY3680" fmla="*/ 3714336 h 4198998"/>
              <a:gd name="connsiteX3681" fmla="*/ 2816962 w 4987433"/>
              <a:gd name="connsiteY3681" fmla="*/ 3738206 h 4198998"/>
              <a:gd name="connsiteX3682" fmla="*/ 2758386 w 4987433"/>
              <a:gd name="connsiteY3682" fmla="*/ 3755603 h 4198998"/>
              <a:gd name="connsiteX3683" fmla="*/ 2749815 w 4987433"/>
              <a:gd name="connsiteY3683" fmla="*/ 3757872 h 4198998"/>
              <a:gd name="connsiteX3684" fmla="*/ 2578511 w 4987433"/>
              <a:gd name="connsiteY3684" fmla="*/ 3811899 h 4198998"/>
              <a:gd name="connsiteX3685" fmla="*/ 2554273 w 4987433"/>
              <a:gd name="connsiteY3685" fmla="*/ 3818756 h 4198998"/>
              <a:gd name="connsiteX3686" fmla="*/ 2392151 w 4987433"/>
              <a:gd name="connsiteY3686" fmla="*/ 3864307 h 4198998"/>
              <a:gd name="connsiteX3687" fmla="*/ 2347120 w 4987433"/>
              <a:gd name="connsiteY3687" fmla="*/ 3874842 h 4198998"/>
              <a:gd name="connsiteX3688" fmla="*/ 2348080 w 4987433"/>
              <a:gd name="connsiteY3688" fmla="*/ 3874803 h 4198998"/>
              <a:gd name="connsiteX3689" fmla="*/ 2334585 w 4987433"/>
              <a:gd name="connsiteY3689" fmla="*/ 3878513 h 4198998"/>
              <a:gd name="connsiteX3690" fmla="*/ 2282724 w 4987433"/>
              <a:gd name="connsiteY3690" fmla="*/ 3893943 h 4198998"/>
              <a:gd name="connsiteX3691" fmla="*/ 2268399 w 4987433"/>
              <a:gd name="connsiteY3691" fmla="*/ 3898138 h 4198998"/>
              <a:gd name="connsiteX3692" fmla="*/ 2241091 w 4987433"/>
              <a:gd name="connsiteY3692" fmla="*/ 3906136 h 4198998"/>
              <a:gd name="connsiteX3693" fmla="*/ 2086125 w 4987433"/>
              <a:gd name="connsiteY3693" fmla="*/ 3947902 h 4198998"/>
              <a:gd name="connsiteX3694" fmla="*/ 2061057 w 4987433"/>
              <a:gd name="connsiteY3694" fmla="*/ 3955243 h 4198998"/>
              <a:gd name="connsiteX3695" fmla="*/ 2036054 w 4987433"/>
              <a:gd name="connsiteY3695" fmla="*/ 3962807 h 4198998"/>
              <a:gd name="connsiteX3696" fmla="*/ 1953044 w 4987433"/>
              <a:gd name="connsiteY3696" fmla="*/ 3986394 h 4198998"/>
              <a:gd name="connsiteX3697" fmla="*/ 1885693 w 4987433"/>
              <a:gd name="connsiteY3697" fmla="*/ 4003707 h 4198998"/>
              <a:gd name="connsiteX3698" fmla="*/ 1882999 w 4987433"/>
              <a:gd name="connsiteY3698" fmla="*/ 4002807 h 4198998"/>
              <a:gd name="connsiteX3699" fmla="*/ 1875456 w 4987433"/>
              <a:gd name="connsiteY3699" fmla="*/ 4005259 h 4198998"/>
              <a:gd name="connsiteX3700" fmla="*/ 1860487 w 4987433"/>
              <a:gd name="connsiteY3700" fmla="*/ 4008919 h 4198998"/>
              <a:gd name="connsiteX3701" fmla="*/ 1839961 w 4987433"/>
              <a:gd name="connsiteY3701" fmla="*/ 4015172 h 4198998"/>
              <a:gd name="connsiteX3702" fmla="*/ 1820199 w 4987433"/>
              <a:gd name="connsiteY3702" fmla="*/ 4020718 h 4198998"/>
              <a:gd name="connsiteX3703" fmla="*/ 1814559 w 4987433"/>
              <a:gd name="connsiteY3703" fmla="*/ 4019718 h 4198998"/>
              <a:gd name="connsiteX3704" fmla="*/ 1810278 w 4987433"/>
              <a:gd name="connsiteY3704" fmla="*/ 4021694 h 4198998"/>
              <a:gd name="connsiteX3705" fmla="*/ 1730184 w 4987433"/>
              <a:gd name="connsiteY3705" fmla="*/ 4038640 h 4198998"/>
              <a:gd name="connsiteX3706" fmla="*/ 1727106 w 4987433"/>
              <a:gd name="connsiteY3706" fmla="*/ 4038094 h 4198998"/>
              <a:gd name="connsiteX3707" fmla="*/ 1723657 w 4987433"/>
              <a:gd name="connsiteY3707" fmla="*/ 4039587 h 4198998"/>
              <a:gd name="connsiteX3708" fmla="*/ 1702227 w 4987433"/>
              <a:gd name="connsiteY3708" fmla="*/ 4044416 h 4198998"/>
              <a:gd name="connsiteX3709" fmla="*/ 1636220 w 4987433"/>
              <a:gd name="connsiteY3709" fmla="*/ 4061336 h 4198998"/>
              <a:gd name="connsiteX3710" fmla="*/ 1628950 w 4987433"/>
              <a:gd name="connsiteY3710" fmla="*/ 4068047 h 4198998"/>
              <a:gd name="connsiteX3711" fmla="*/ 1613022 w 4987433"/>
              <a:gd name="connsiteY3711" fmla="*/ 4071746 h 4198998"/>
              <a:gd name="connsiteX3712" fmla="*/ 1596208 w 4987433"/>
              <a:gd name="connsiteY3712" fmla="*/ 4077395 h 4198998"/>
              <a:gd name="connsiteX3713" fmla="*/ 1561210 w 4987433"/>
              <a:gd name="connsiteY3713" fmla="*/ 4084027 h 4198998"/>
              <a:gd name="connsiteX3714" fmla="*/ 1553340 w 4987433"/>
              <a:gd name="connsiteY3714" fmla="*/ 4085366 h 4198998"/>
              <a:gd name="connsiteX3715" fmla="*/ 1549231 w 4987433"/>
              <a:gd name="connsiteY3715" fmla="*/ 4082953 h 4198998"/>
              <a:gd name="connsiteX3716" fmla="*/ 1542834 w 4987433"/>
              <a:gd name="connsiteY3716" fmla="*/ 4084344 h 4198998"/>
              <a:gd name="connsiteX3717" fmla="*/ 1565901 w 4987433"/>
              <a:gd name="connsiteY3717" fmla="*/ 4073490 h 4198998"/>
              <a:gd name="connsiteX3718" fmla="*/ 1584703 w 4987433"/>
              <a:gd name="connsiteY3718" fmla="*/ 4067983 h 4198998"/>
              <a:gd name="connsiteX3719" fmla="*/ 1608362 w 4987433"/>
              <a:gd name="connsiteY3719" fmla="*/ 4060812 h 4198998"/>
              <a:gd name="connsiteX3720" fmla="*/ 1648520 w 4987433"/>
              <a:gd name="connsiteY3720" fmla="*/ 4048570 h 4198998"/>
              <a:gd name="connsiteX3721" fmla="*/ 1626245 w 4987433"/>
              <a:gd name="connsiteY3721" fmla="*/ 4050511 h 4198998"/>
              <a:gd name="connsiteX3722" fmla="*/ 1621249 w 4987433"/>
              <a:gd name="connsiteY3722" fmla="*/ 4050046 h 4198998"/>
              <a:gd name="connsiteX3723" fmla="*/ 1616577 w 4987433"/>
              <a:gd name="connsiteY3723" fmla="*/ 4050690 h 4198998"/>
              <a:gd name="connsiteX3724" fmla="*/ 1605589 w 4987433"/>
              <a:gd name="connsiteY3724" fmla="*/ 4056320 h 4198998"/>
              <a:gd name="connsiteX3725" fmla="*/ 1495494 w 4987433"/>
              <a:gd name="connsiteY3725" fmla="*/ 4080363 h 4198998"/>
              <a:gd name="connsiteX3726" fmla="*/ 1494785 w 4987433"/>
              <a:gd name="connsiteY3726" fmla="*/ 4079607 h 4198998"/>
              <a:gd name="connsiteX3727" fmla="*/ 1470483 w 4987433"/>
              <a:gd name="connsiteY3727" fmla="*/ 4086241 h 4198998"/>
              <a:gd name="connsiteX3728" fmla="*/ 1472534 w 4987433"/>
              <a:gd name="connsiteY3728" fmla="*/ 4086606 h 4198998"/>
              <a:gd name="connsiteX3729" fmla="*/ 1471964 w 4987433"/>
              <a:gd name="connsiteY3729" fmla="*/ 4087978 h 4198998"/>
              <a:gd name="connsiteX3730" fmla="*/ 1462881 w 4987433"/>
              <a:gd name="connsiteY3730" fmla="*/ 4090156 h 4198998"/>
              <a:gd name="connsiteX3731" fmla="*/ 1446830 w 4987433"/>
              <a:gd name="connsiteY3731" fmla="*/ 4095097 h 4198998"/>
              <a:gd name="connsiteX3732" fmla="*/ 1429681 w 4987433"/>
              <a:gd name="connsiteY3732" fmla="*/ 4097949 h 4198998"/>
              <a:gd name="connsiteX3733" fmla="*/ 1404425 w 4987433"/>
              <a:gd name="connsiteY3733" fmla="*/ 4106311 h 4198998"/>
              <a:gd name="connsiteX3734" fmla="*/ 1420055 w 4987433"/>
              <a:gd name="connsiteY3734" fmla="*/ 4093293 h 4198998"/>
              <a:gd name="connsiteX3735" fmla="*/ 1432206 w 4987433"/>
              <a:gd name="connsiteY3735" fmla="*/ 4089976 h 4198998"/>
              <a:gd name="connsiteX3736" fmla="*/ 1436315 w 4987433"/>
              <a:gd name="connsiteY3736" fmla="*/ 4092389 h 4198998"/>
              <a:gd name="connsiteX3737" fmla="*/ 1470019 w 4987433"/>
              <a:gd name="connsiteY3737" fmla="*/ 4083001 h 4198998"/>
              <a:gd name="connsiteX3738" fmla="*/ 1494128 w 4987433"/>
              <a:gd name="connsiteY3738" fmla="*/ 4075699 h 4198998"/>
              <a:gd name="connsiteX3739" fmla="*/ 1497189 w 4987433"/>
              <a:gd name="connsiteY3739" fmla="*/ 4072874 h 4198998"/>
              <a:gd name="connsiteX3740" fmla="*/ 1578538 w 4987433"/>
              <a:gd name="connsiteY3740" fmla="*/ 4050255 h 4198998"/>
              <a:gd name="connsiteX3741" fmla="*/ 1759713 w 4987433"/>
              <a:gd name="connsiteY3741" fmla="*/ 3998401 h 4198998"/>
              <a:gd name="connsiteX3742" fmla="*/ 1765605 w 4987433"/>
              <a:gd name="connsiteY3742" fmla="*/ 3998606 h 4198998"/>
              <a:gd name="connsiteX3743" fmla="*/ 1768226 w 4987433"/>
              <a:gd name="connsiteY3743" fmla="*/ 3997596 h 4198998"/>
              <a:gd name="connsiteX3744" fmla="*/ 1823474 w 4987433"/>
              <a:gd name="connsiteY3744" fmla="*/ 3980452 h 4198998"/>
              <a:gd name="connsiteX3745" fmla="*/ 1849047 w 4987433"/>
              <a:gd name="connsiteY3745" fmla="*/ 3971515 h 4198998"/>
              <a:gd name="connsiteX3746" fmla="*/ 1833249 w 4987433"/>
              <a:gd name="connsiteY3746" fmla="*/ 3975659 h 4198998"/>
              <a:gd name="connsiteX3747" fmla="*/ 1821146 w 4987433"/>
              <a:gd name="connsiteY3747" fmla="*/ 3975827 h 4198998"/>
              <a:gd name="connsiteX3748" fmla="*/ 1783285 w 4987433"/>
              <a:gd name="connsiteY3748" fmla="*/ 3985951 h 4198998"/>
              <a:gd name="connsiteX3749" fmla="*/ 1772819 w 4987433"/>
              <a:gd name="connsiteY3749" fmla="*/ 3983199 h 4198998"/>
              <a:gd name="connsiteX3750" fmla="*/ 1777069 w 4987433"/>
              <a:gd name="connsiteY3750" fmla="*/ 3975459 h 4198998"/>
              <a:gd name="connsiteX3751" fmla="*/ 1783648 w 4987433"/>
              <a:gd name="connsiteY3751" fmla="*/ 3970804 h 4198998"/>
              <a:gd name="connsiteX3752" fmla="*/ 1792096 w 4987433"/>
              <a:gd name="connsiteY3752" fmla="*/ 3966250 h 4198998"/>
              <a:gd name="connsiteX3753" fmla="*/ 1791647 w 4987433"/>
              <a:gd name="connsiteY3753" fmla="*/ 3966381 h 4198998"/>
              <a:gd name="connsiteX3754" fmla="*/ 1792527 w 4987433"/>
              <a:gd name="connsiteY3754" fmla="*/ 3962747 h 4198998"/>
              <a:gd name="connsiteX3755" fmla="*/ 1789899 w 4987433"/>
              <a:gd name="connsiteY3755" fmla="*/ 3962071 h 4198998"/>
              <a:gd name="connsiteX3756" fmla="*/ 1771719 w 4987433"/>
              <a:gd name="connsiteY3756" fmla="*/ 3963054 h 4198998"/>
              <a:gd name="connsiteX3757" fmla="*/ 1764304 w 4987433"/>
              <a:gd name="connsiteY3757" fmla="*/ 3965949 h 4198998"/>
              <a:gd name="connsiteX3758" fmla="*/ 1741914 w 4987433"/>
              <a:gd name="connsiteY3758" fmla="*/ 3970818 h 4198998"/>
              <a:gd name="connsiteX3759" fmla="*/ 1769970 w 4987433"/>
              <a:gd name="connsiteY3759" fmla="*/ 3958743 h 4198998"/>
              <a:gd name="connsiteX3760" fmla="*/ 1777060 w 4987433"/>
              <a:gd name="connsiteY3760" fmla="*/ 3954738 h 4198998"/>
              <a:gd name="connsiteX3761" fmla="*/ 1849137 w 4987433"/>
              <a:gd name="connsiteY3761" fmla="*/ 3933154 h 4198998"/>
              <a:gd name="connsiteX3762" fmla="*/ 1869812 w 4987433"/>
              <a:gd name="connsiteY3762" fmla="*/ 3920920 h 4198998"/>
              <a:gd name="connsiteX3763" fmla="*/ 1869757 w 4987433"/>
              <a:gd name="connsiteY3763" fmla="*/ 3921078 h 4198998"/>
              <a:gd name="connsiteX3764" fmla="*/ 1870140 w 4987433"/>
              <a:gd name="connsiteY3764" fmla="*/ 3920726 h 4198998"/>
              <a:gd name="connsiteX3765" fmla="*/ 1869812 w 4987433"/>
              <a:gd name="connsiteY3765" fmla="*/ 3920920 h 4198998"/>
              <a:gd name="connsiteX3766" fmla="*/ 1872491 w 4987433"/>
              <a:gd name="connsiteY3766" fmla="*/ 3913194 h 4198998"/>
              <a:gd name="connsiteX3767" fmla="*/ 1865538 w 4987433"/>
              <a:gd name="connsiteY3767" fmla="*/ 3908328 h 4198998"/>
              <a:gd name="connsiteX3768" fmla="*/ 1767371 w 4987433"/>
              <a:gd name="connsiteY3768" fmla="*/ 3936595 h 4198998"/>
              <a:gd name="connsiteX3769" fmla="*/ 1753942 w 4987433"/>
              <a:gd name="connsiteY3769" fmla="*/ 3940528 h 4198998"/>
              <a:gd name="connsiteX3770" fmla="*/ 1565100 w 4987433"/>
              <a:gd name="connsiteY3770" fmla="*/ 3996074 h 4198998"/>
              <a:gd name="connsiteX3771" fmla="*/ 1502667 w 4987433"/>
              <a:gd name="connsiteY3771" fmla="*/ 4010259 h 4198998"/>
              <a:gd name="connsiteX3772" fmla="*/ 1447250 w 4987433"/>
              <a:gd name="connsiteY3772" fmla="*/ 4018531 h 4198998"/>
              <a:gd name="connsiteX3773" fmla="*/ 1440983 w 4987433"/>
              <a:gd name="connsiteY3773" fmla="*/ 4020366 h 4198998"/>
              <a:gd name="connsiteX3774" fmla="*/ 1427779 w 4987433"/>
              <a:gd name="connsiteY3774" fmla="*/ 4031709 h 4198998"/>
              <a:gd name="connsiteX3775" fmla="*/ 1428226 w 4987433"/>
              <a:gd name="connsiteY3775" fmla="*/ 4031578 h 4198998"/>
              <a:gd name="connsiteX3776" fmla="*/ 1420234 w 4987433"/>
              <a:gd name="connsiteY3776" fmla="*/ 4034159 h 4198998"/>
              <a:gd name="connsiteX3777" fmla="*/ 1394061 w 4987433"/>
              <a:gd name="connsiteY3777" fmla="*/ 4037725 h 4198998"/>
              <a:gd name="connsiteX3778" fmla="*/ 1385490 w 4987433"/>
              <a:gd name="connsiteY3778" fmla="*/ 4039994 h 4198998"/>
              <a:gd name="connsiteX3779" fmla="*/ 1379296 w 4987433"/>
              <a:gd name="connsiteY3779" fmla="*/ 4043737 h 4198998"/>
              <a:gd name="connsiteX3780" fmla="*/ 1378220 w 4987433"/>
              <a:gd name="connsiteY3780" fmla="*/ 4046705 h 4198998"/>
              <a:gd name="connsiteX3781" fmla="*/ 1351167 w 4987433"/>
              <a:gd name="connsiteY3781" fmla="*/ 4053905 h 4198998"/>
              <a:gd name="connsiteX3782" fmla="*/ 1338633 w 4987433"/>
              <a:gd name="connsiteY3782" fmla="*/ 4057576 h 4198998"/>
              <a:gd name="connsiteX3783" fmla="*/ 1330812 w 4987433"/>
              <a:gd name="connsiteY3783" fmla="*/ 4055766 h 4198998"/>
              <a:gd name="connsiteX3784" fmla="*/ 1327296 w 4987433"/>
              <a:gd name="connsiteY3784" fmla="*/ 4057037 h 4198998"/>
              <a:gd name="connsiteX3785" fmla="*/ 1310113 w 4987433"/>
              <a:gd name="connsiteY3785" fmla="*/ 4066409 h 4198998"/>
              <a:gd name="connsiteX3786" fmla="*/ 1286388 w 4987433"/>
              <a:gd name="connsiteY3786" fmla="*/ 4073358 h 4198998"/>
              <a:gd name="connsiteX3787" fmla="*/ 1257195 w 4987433"/>
              <a:gd name="connsiteY3787" fmla="*/ 4074914 h 4198998"/>
              <a:gd name="connsiteX3788" fmla="*/ 1253737 w 4987433"/>
              <a:gd name="connsiteY3788" fmla="*/ 4074721 h 4198998"/>
              <a:gd name="connsiteX3789" fmla="*/ 1251116 w 4987433"/>
              <a:gd name="connsiteY3789" fmla="*/ 4075730 h 4198998"/>
              <a:gd name="connsiteX3790" fmla="*/ 1251196 w 4987433"/>
              <a:gd name="connsiteY3790" fmla="*/ 4079324 h 4198998"/>
              <a:gd name="connsiteX3791" fmla="*/ 1238704 w 4987433"/>
              <a:gd name="connsiteY3791" fmla="*/ 4078159 h 4198998"/>
              <a:gd name="connsiteX3792" fmla="*/ 1240877 w 4987433"/>
              <a:gd name="connsiteY3792" fmla="*/ 4077282 h 4198998"/>
              <a:gd name="connsiteX3793" fmla="*/ 1243181 w 4987433"/>
              <a:gd name="connsiteY3793" fmla="*/ 4076848 h 4198998"/>
              <a:gd name="connsiteX3794" fmla="*/ 1239649 w 4987433"/>
              <a:gd name="connsiteY3794" fmla="*/ 4074748 h 4198998"/>
              <a:gd name="connsiteX3795" fmla="*/ 1237158 w 4987433"/>
              <a:gd name="connsiteY3795" fmla="*/ 4076201 h 4198998"/>
              <a:gd name="connsiteX3796" fmla="*/ 1226797 w 4987433"/>
              <a:gd name="connsiteY3796" fmla="*/ 4078993 h 4198998"/>
              <a:gd name="connsiteX3797" fmla="*/ 1207093 w 4987433"/>
              <a:gd name="connsiteY3797" fmla="*/ 4083076 h 4198998"/>
              <a:gd name="connsiteX3798" fmla="*/ 1190147 w 4987433"/>
              <a:gd name="connsiteY3798" fmla="*/ 4088280 h 4198998"/>
              <a:gd name="connsiteX3799" fmla="*/ 1190569 w 4987433"/>
              <a:gd name="connsiteY3799" fmla="*/ 4096355 h 4198998"/>
              <a:gd name="connsiteX3800" fmla="*/ 1173917 w 4987433"/>
              <a:gd name="connsiteY3800" fmla="*/ 4095927 h 4198998"/>
              <a:gd name="connsiteX3801" fmla="*/ 1178004 w 4987433"/>
              <a:gd name="connsiteY3801" fmla="*/ 4093283 h 4198998"/>
              <a:gd name="connsiteX3802" fmla="*/ 1173332 w 4987433"/>
              <a:gd name="connsiteY3802" fmla="*/ 4093928 h 4198998"/>
              <a:gd name="connsiteX3803" fmla="*/ 1121742 w 4987433"/>
              <a:gd name="connsiteY3803" fmla="*/ 4098668 h 4198998"/>
              <a:gd name="connsiteX3804" fmla="*/ 1118283 w 4987433"/>
              <a:gd name="connsiteY3804" fmla="*/ 4098475 h 4198998"/>
              <a:gd name="connsiteX3805" fmla="*/ 1119235 w 4987433"/>
              <a:gd name="connsiteY3805" fmla="*/ 4096749 h 4198998"/>
              <a:gd name="connsiteX3806" fmla="*/ 1111495 w 4987433"/>
              <a:gd name="connsiteY3806" fmla="*/ 4098534 h 4198998"/>
              <a:gd name="connsiteX3807" fmla="*/ 1085596 w 4987433"/>
              <a:gd name="connsiteY3807" fmla="*/ 4106360 h 4198998"/>
              <a:gd name="connsiteX3808" fmla="*/ 1076831 w 4987433"/>
              <a:gd name="connsiteY3808" fmla="*/ 4107962 h 4198998"/>
              <a:gd name="connsiteX3809" fmla="*/ 1069287 w 4987433"/>
              <a:gd name="connsiteY3809" fmla="*/ 4110412 h 4198998"/>
              <a:gd name="connsiteX3810" fmla="*/ 1051957 w 4987433"/>
              <a:gd name="connsiteY3810" fmla="*/ 4115970 h 4198998"/>
              <a:gd name="connsiteX3811" fmla="*/ 1045258 w 4987433"/>
              <a:gd name="connsiteY3811" fmla="*/ 4121308 h 4198998"/>
              <a:gd name="connsiteX3812" fmla="*/ 1036753 w 4987433"/>
              <a:gd name="connsiteY3812" fmla="*/ 4123799 h 4198998"/>
              <a:gd name="connsiteX3813" fmla="*/ 1027076 w 4987433"/>
              <a:gd name="connsiteY3813" fmla="*/ 4122292 h 4198998"/>
              <a:gd name="connsiteX3814" fmla="*/ 1038505 w 4987433"/>
              <a:gd name="connsiteY3814" fmla="*/ 4114846 h 4198998"/>
              <a:gd name="connsiteX3815" fmla="*/ 1104823 w 4987433"/>
              <a:gd name="connsiteY3815" fmla="*/ 4095665 h 4198998"/>
              <a:gd name="connsiteX3816" fmla="*/ 1355245 w 4987433"/>
              <a:gd name="connsiteY3816" fmla="*/ 4021361 h 4198998"/>
              <a:gd name="connsiteX3817" fmla="*/ 1731725 w 4987433"/>
              <a:gd name="connsiteY3817" fmla="*/ 3912791 h 4198998"/>
              <a:gd name="connsiteX3818" fmla="*/ 1764590 w 4987433"/>
              <a:gd name="connsiteY3818" fmla="*/ 3902202 h 4198998"/>
              <a:gd name="connsiteX3819" fmla="*/ 1769139 w 4987433"/>
              <a:gd name="connsiteY3819" fmla="*/ 3902798 h 4198998"/>
              <a:gd name="connsiteX3820" fmla="*/ 1896655 w 4987433"/>
              <a:gd name="connsiteY3820" fmla="*/ 3865213 h 4198998"/>
              <a:gd name="connsiteX3821" fmla="*/ 1928790 w 4987433"/>
              <a:gd name="connsiteY3821" fmla="*/ 3848809 h 4198998"/>
              <a:gd name="connsiteX3822" fmla="*/ 1928528 w 4987433"/>
              <a:gd name="connsiteY3822" fmla="*/ 3847919 h 4198998"/>
              <a:gd name="connsiteX3823" fmla="*/ 1925713 w 4987433"/>
              <a:gd name="connsiteY3823" fmla="*/ 3848262 h 4198998"/>
              <a:gd name="connsiteX3824" fmla="*/ 1922695 w 4987433"/>
              <a:gd name="connsiteY3824" fmla="*/ 3846253 h 4198998"/>
              <a:gd name="connsiteX3825" fmla="*/ 1912548 w 4987433"/>
              <a:gd name="connsiteY3825" fmla="*/ 3839819 h 4198998"/>
              <a:gd name="connsiteX3826" fmla="*/ 1895985 w 4987433"/>
              <a:gd name="connsiteY3826" fmla="*/ 3844670 h 4198998"/>
              <a:gd name="connsiteX3827" fmla="*/ 1871047 w 4987433"/>
              <a:gd name="connsiteY3827" fmla="*/ 3852456 h 4198998"/>
              <a:gd name="connsiteX3828" fmla="*/ 1862541 w 4987433"/>
              <a:gd name="connsiteY3828" fmla="*/ 3854947 h 4198998"/>
              <a:gd name="connsiteX3829" fmla="*/ 1849306 w 4987433"/>
              <a:gd name="connsiteY3829" fmla="*/ 3859546 h 4198998"/>
              <a:gd name="connsiteX3830" fmla="*/ 1821120 w 4987433"/>
              <a:gd name="connsiteY3830" fmla="*/ 3871178 h 4198998"/>
              <a:gd name="connsiteX3831" fmla="*/ 1806730 w 4987433"/>
              <a:gd name="connsiteY3831" fmla="*/ 3875150 h 4198998"/>
              <a:gd name="connsiteX3832" fmla="*/ 1788036 w 4987433"/>
              <a:gd name="connsiteY3832" fmla="*/ 3876044 h 4198998"/>
              <a:gd name="connsiteX3833" fmla="*/ 1777595 w 4987433"/>
              <a:gd name="connsiteY3833" fmla="*/ 3875243 h 4198998"/>
              <a:gd name="connsiteX3834" fmla="*/ 1778295 w 4987433"/>
              <a:gd name="connsiteY3834" fmla="*/ 3874315 h 4198998"/>
              <a:gd name="connsiteX3835" fmla="*/ 1768967 w 4987433"/>
              <a:gd name="connsiteY3835" fmla="*/ 3878975 h 4198998"/>
              <a:gd name="connsiteX3836" fmla="*/ 1764621 w 4987433"/>
              <a:gd name="connsiteY3836" fmla="*/ 3880730 h 4198998"/>
              <a:gd name="connsiteX3837" fmla="*/ 1763213 w 4987433"/>
              <a:gd name="connsiteY3837" fmla="*/ 3880902 h 4198998"/>
              <a:gd name="connsiteX3838" fmla="*/ 1761242 w 4987433"/>
              <a:gd name="connsiteY3838" fmla="*/ 3884131 h 4198998"/>
              <a:gd name="connsiteX3839" fmla="*/ 1744743 w 4987433"/>
              <a:gd name="connsiteY3839" fmla="*/ 3889204 h 4198998"/>
              <a:gd name="connsiteX3840" fmla="*/ 1741595 w 4987433"/>
              <a:gd name="connsiteY3840" fmla="*/ 3886751 h 4198998"/>
              <a:gd name="connsiteX3841" fmla="*/ 1741913 w 4987433"/>
              <a:gd name="connsiteY3841" fmla="*/ 3886175 h 4198998"/>
              <a:gd name="connsiteX3842" fmla="*/ 1741465 w 4987433"/>
              <a:gd name="connsiteY3842" fmla="*/ 3886306 h 4198998"/>
              <a:gd name="connsiteX3843" fmla="*/ 1736289 w 4987433"/>
              <a:gd name="connsiteY3843" fmla="*/ 3888546 h 4198998"/>
              <a:gd name="connsiteX3844" fmla="*/ 1727010 w 4987433"/>
              <a:gd name="connsiteY3844" fmla="*/ 3890057 h 4198998"/>
              <a:gd name="connsiteX3845" fmla="*/ 1722641 w 4987433"/>
              <a:gd name="connsiteY3845" fmla="*/ 3886755 h 4198998"/>
              <a:gd name="connsiteX3846" fmla="*/ 1710107 w 4987433"/>
              <a:gd name="connsiteY3846" fmla="*/ 3890426 h 4198998"/>
              <a:gd name="connsiteX3847" fmla="*/ 1699061 w 4987433"/>
              <a:gd name="connsiteY3847" fmla="*/ 3897519 h 4198998"/>
              <a:gd name="connsiteX3848" fmla="*/ 1660246 w 4987433"/>
              <a:gd name="connsiteY3848" fmla="*/ 3909369 h 4198998"/>
              <a:gd name="connsiteX3849" fmla="*/ 1658823 w 4987433"/>
              <a:gd name="connsiteY3849" fmla="*/ 3906168 h 4198998"/>
              <a:gd name="connsiteX3850" fmla="*/ 1657928 w 4987433"/>
              <a:gd name="connsiteY3850" fmla="*/ 3906430 h 4198998"/>
              <a:gd name="connsiteX3851" fmla="*/ 1658310 w 4987433"/>
              <a:gd name="connsiteY3851" fmla="*/ 3906078 h 4198998"/>
              <a:gd name="connsiteX3852" fmla="*/ 1652555 w 4987433"/>
              <a:gd name="connsiteY3852" fmla="*/ 3908004 h 4198998"/>
              <a:gd name="connsiteX3853" fmla="*/ 1651293 w 4987433"/>
              <a:gd name="connsiteY3853" fmla="*/ 3911991 h 4198998"/>
              <a:gd name="connsiteX3854" fmla="*/ 1634926 w 4987433"/>
              <a:gd name="connsiteY3854" fmla="*/ 3917508 h 4198998"/>
              <a:gd name="connsiteX3855" fmla="*/ 1618233 w 4987433"/>
              <a:gd name="connsiteY3855" fmla="*/ 3921914 h 4198998"/>
              <a:gd name="connsiteX3856" fmla="*/ 1611770 w 4987433"/>
              <a:gd name="connsiteY3856" fmla="*/ 3923084 h 4198998"/>
              <a:gd name="connsiteX3857" fmla="*/ 1606196 w 4987433"/>
              <a:gd name="connsiteY3857" fmla="*/ 3922305 h 4198998"/>
              <a:gd name="connsiteX3858" fmla="*/ 1576601 w 4987433"/>
              <a:gd name="connsiteY3858" fmla="*/ 3934107 h 4198998"/>
              <a:gd name="connsiteX3859" fmla="*/ 1543345 w 4987433"/>
              <a:gd name="connsiteY3859" fmla="*/ 3943364 h 4198998"/>
              <a:gd name="connsiteX3860" fmla="*/ 1539244 w 4987433"/>
              <a:gd name="connsiteY3860" fmla="*/ 3942636 h 4198998"/>
              <a:gd name="connsiteX3861" fmla="*/ 1539497 w 4987433"/>
              <a:gd name="connsiteY3861" fmla="*/ 3941839 h 4198998"/>
              <a:gd name="connsiteX3862" fmla="*/ 1525953 w 4987433"/>
              <a:gd name="connsiteY3862" fmla="*/ 3948699 h 4198998"/>
              <a:gd name="connsiteX3863" fmla="*/ 1517894 w 4987433"/>
              <a:gd name="connsiteY3863" fmla="*/ 3951059 h 4198998"/>
              <a:gd name="connsiteX3864" fmla="*/ 1492378 w 4987433"/>
              <a:gd name="connsiteY3864" fmla="*/ 3958532 h 4198998"/>
              <a:gd name="connsiteX3865" fmla="*/ 1483426 w 4987433"/>
              <a:gd name="connsiteY3865" fmla="*/ 3961154 h 4198998"/>
              <a:gd name="connsiteX3866" fmla="*/ 1457569 w 4987433"/>
              <a:gd name="connsiteY3866" fmla="*/ 3964144 h 4198998"/>
              <a:gd name="connsiteX3867" fmla="*/ 1451172 w 4987433"/>
              <a:gd name="connsiteY3867" fmla="*/ 3965536 h 4198998"/>
              <a:gd name="connsiteX3868" fmla="*/ 1446362 w 4987433"/>
              <a:gd name="connsiteY3868" fmla="*/ 3964050 h 4198998"/>
              <a:gd name="connsiteX3869" fmla="*/ 1446167 w 4987433"/>
              <a:gd name="connsiteY3869" fmla="*/ 3963383 h 4198998"/>
              <a:gd name="connsiteX3870" fmla="*/ 1439827 w 4987433"/>
              <a:gd name="connsiteY3870" fmla="*/ 3963311 h 4198998"/>
              <a:gd name="connsiteX3871" fmla="*/ 1439690 w 4987433"/>
              <a:gd name="connsiteY3871" fmla="*/ 3961181 h 4198998"/>
              <a:gd name="connsiteX3872" fmla="*/ 1479335 w 4987433"/>
              <a:gd name="connsiteY3872" fmla="*/ 3948847 h 4198998"/>
              <a:gd name="connsiteX3873" fmla="*/ 1505357 w 4987433"/>
              <a:gd name="connsiteY3873" fmla="*/ 3939779 h 4198998"/>
              <a:gd name="connsiteX3874" fmla="*/ 1515392 w 4987433"/>
              <a:gd name="connsiteY3874" fmla="*/ 3935876 h 4198998"/>
              <a:gd name="connsiteX3875" fmla="*/ 1528446 w 4987433"/>
              <a:gd name="connsiteY3875" fmla="*/ 3933982 h 4198998"/>
              <a:gd name="connsiteX3876" fmla="*/ 1537847 w 4987433"/>
              <a:gd name="connsiteY3876" fmla="*/ 3931229 h 4198998"/>
              <a:gd name="connsiteX3877" fmla="*/ 1539183 w 4987433"/>
              <a:gd name="connsiteY3877" fmla="*/ 3929150 h 4198998"/>
              <a:gd name="connsiteX3878" fmla="*/ 1567694 w 4987433"/>
              <a:gd name="connsiteY3878" fmla="*/ 3918629 h 4198998"/>
              <a:gd name="connsiteX3879" fmla="*/ 1576972 w 4987433"/>
              <a:gd name="connsiteY3879" fmla="*/ 3917118 h 4198998"/>
              <a:gd name="connsiteX3880" fmla="*/ 1580229 w 4987433"/>
              <a:gd name="connsiteY3880" fmla="*/ 3914958 h 4198998"/>
              <a:gd name="connsiteX3881" fmla="*/ 1591542 w 4987433"/>
              <a:gd name="connsiteY3881" fmla="*/ 3910440 h 4198998"/>
              <a:gd name="connsiteX3882" fmla="*/ 1613794 w 4987433"/>
              <a:gd name="connsiteY3882" fmla="*/ 3903440 h 4198998"/>
              <a:gd name="connsiteX3883" fmla="*/ 1605217 w 4987433"/>
              <a:gd name="connsiteY3883" fmla="*/ 3904023 h 4198998"/>
              <a:gd name="connsiteX3884" fmla="*/ 1601367 w 4987433"/>
              <a:gd name="connsiteY3884" fmla="*/ 3902498 h 4198998"/>
              <a:gd name="connsiteX3885" fmla="*/ 1598233 w 4987433"/>
              <a:gd name="connsiteY3885" fmla="*/ 3903416 h 4198998"/>
              <a:gd name="connsiteX3886" fmla="*/ 1585397 w 4987433"/>
              <a:gd name="connsiteY3886" fmla="*/ 3911033 h 4198998"/>
              <a:gd name="connsiteX3887" fmla="*/ 1559116 w 4987433"/>
              <a:gd name="connsiteY3887" fmla="*/ 3919213 h 4198998"/>
              <a:gd name="connsiteX3888" fmla="*/ 1534813 w 4987433"/>
              <a:gd name="connsiteY3888" fmla="*/ 3925848 h 4198998"/>
              <a:gd name="connsiteX3889" fmla="*/ 1524777 w 4987433"/>
              <a:gd name="connsiteY3889" fmla="*/ 3929752 h 4198998"/>
              <a:gd name="connsiteX3890" fmla="*/ 1508150 w 4987433"/>
              <a:gd name="connsiteY3890" fmla="*/ 3934380 h 4198998"/>
              <a:gd name="connsiteX3891" fmla="*/ 1496177 w 4987433"/>
              <a:gd name="connsiteY3891" fmla="*/ 3934992 h 4198998"/>
              <a:gd name="connsiteX3892" fmla="*/ 1450063 w 4987433"/>
              <a:gd name="connsiteY3892" fmla="*/ 3946809 h 4198998"/>
              <a:gd name="connsiteX3893" fmla="*/ 1421347 w 4987433"/>
              <a:gd name="connsiteY3893" fmla="*/ 3954978 h 4198998"/>
              <a:gd name="connsiteX3894" fmla="*/ 1392170 w 4987433"/>
              <a:gd name="connsiteY3894" fmla="*/ 3959906 h 4198998"/>
              <a:gd name="connsiteX3895" fmla="*/ 1346770 w 4987433"/>
              <a:gd name="connsiteY3895" fmla="*/ 3974166 h 4198998"/>
              <a:gd name="connsiteX3896" fmla="*/ 1330884 w 4987433"/>
              <a:gd name="connsiteY3896" fmla="*/ 3973032 h 4198998"/>
              <a:gd name="connsiteX3897" fmla="*/ 1332097 w 4987433"/>
              <a:gd name="connsiteY3897" fmla="*/ 3972194 h 4198998"/>
              <a:gd name="connsiteX3898" fmla="*/ 1349042 w 4987433"/>
              <a:gd name="connsiteY3898" fmla="*/ 3966989 h 4198998"/>
              <a:gd name="connsiteX3899" fmla="*/ 1382551 w 4987433"/>
              <a:gd name="connsiteY3899" fmla="*/ 3956935 h 4198998"/>
              <a:gd name="connsiteX3900" fmla="*/ 1390486 w 4987433"/>
              <a:gd name="connsiteY3900" fmla="*/ 3955817 h 4198998"/>
              <a:gd name="connsiteX3901" fmla="*/ 1394377 w 4987433"/>
              <a:gd name="connsiteY3901" fmla="*/ 3952507 h 4198998"/>
              <a:gd name="connsiteX3902" fmla="*/ 1513900 w 4987433"/>
              <a:gd name="connsiteY3902" fmla="*/ 3917503 h 4198998"/>
              <a:gd name="connsiteX3903" fmla="*/ 1516854 w 4987433"/>
              <a:gd name="connsiteY3903" fmla="*/ 3919291 h 4198998"/>
              <a:gd name="connsiteX3904" fmla="*/ 1517619 w 4987433"/>
              <a:gd name="connsiteY3904" fmla="*/ 3918584 h 4198998"/>
              <a:gd name="connsiteX3905" fmla="*/ 1525733 w 4987433"/>
              <a:gd name="connsiteY3905" fmla="*/ 3914761 h 4198998"/>
              <a:gd name="connsiteX3906" fmla="*/ 1601768 w 4987433"/>
              <a:gd name="connsiteY3906" fmla="*/ 3892252 h 4198998"/>
              <a:gd name="connsiteX3907" fmla="*/ 1602924 w 4987433"/>
              <a:gd name="connsiteY3907" fmla="*/ 3892879 h 4198998"/>
              <a:gd name="connsiteX3908" fmla="*/ 1601329 w 4987433"/>
              <a:gd name="connsiteY3908" fmla="*/ 3894069 h 4198998"/>
              <a:gd name="connsiteX3909" fmla="*/ 1668793 w 4987433"/>
              <a:gd name="connsiteY3909" fmla="*/ 3873829 h 4198998"/>
              <a:gd name="connsiteX3910" fmla="*/ 1673963 w 4987433"/>
              <a:gd name="connsiteY3910" fmla="*/ 3869903 h 4198998"/>
              <a:gd name="connsiteX3911" fmla="*/ 1986714 w 4987433"/>
              <a:gd name="connsiteY3911" fmla="*/ 3776186 h 4198998"/>
              <a:gd name="connsiteX3912" fmla="*/ 1989753 w 4987433"/>
              <a:gd name="connsiteY3912" fmla="*/ 3775671 h 4198998"/>
              <a:gd name="connsiteX3913" fmla="*/ 2027754 w 4987433"/>
              <a:gd name="connsiteY3913" fmla="*/ 3763889 h 4198998"/>
              <a:gd name="connsiteX3914" fmla="*/ 2029146 w 4987433"/>
              <a:gd name="connsiteY3914" fmla="*/ 3763472 h 4198998"/>
              <a:gd name="connsiteX3915" fmla="*/ 2029192 w 4987433"/>
              <a:gd name="connsiteY3915" fmla="*/ 3763459 h 4198998"/>
              <a:gd name="connsiteX3916" fmla="*/ 2030983 w 4987433"/>
              <a:gd name="connsiteY3916" fmla="*/ 3762934 h 4198998"/>
              <a:gd name="connsiteX3917" fmla="*/ 2029146 w 4987433"/>
              <a:gd name="connsiteY3917" fmla="*/ 3763472 h 4198998"/>
              <a:gd name="connsiteX3918" fmla="*/ 2028297 w 4987433"/>
              <a:gd name="connsiteY3918" fmla="*/ 3763720 h 4198998"/>
              <a:gd name="connsiteX3919" fmla="*/ 2027754 w 4987433"/>
              <a:gd name="connsiteY3919" fmla="*/ 3763889 h 4198998"/>
              <a:gd name="connsiteX3920" fmla="*/ 1986714 w 4987433"/>
              <a:gd name="connsiteY3920" fmla="*/ 3776186 h 4198998"/>
              <a:gd name="connsiteX3921" fmla="*/ 1951091 w 4987433"/>
              <a:gd name="connsiteY3921" fmla="*/ 3782231 h 4198998"/>
              <a:gd name="connsiteX3922" fmla="*/ 1821013 w 4987433"/>
              <a:gd name="connsiteY3922" fmla="*/ 3819362 h 4198998"/>
              <a:gd name="connsiteX3923" fmla="*/ 1802905 w 4987433"/>
              <a:gd name="connsiteY3923" fmla="*/ 3817747 h 4198998"/>
              <a:gd name="connsiteX3924" fmla="*/ 1807339 w 4987433"/>
              <a:gd name="connsiteY3924" fmla="*/ 3811450 h 4198998"/>
              <a:gd name="connsiteX3925" fmla="*/ 1813693 w 4987433"/>
              <a:gd name="connsiteY3925" fmla="*/ 3806193 h 4198998"/>
              <a:gd name="connsiteX3926" fmla="*/ 1823622 w 4987433"/>
              <a:gd name="connsiteY3926" fmla="*/ 3801718 h 4198998"/>
              <a:gd name="connsiteX3927" fmla="*/ 1826886 w 4987433"/>
              <a:gd name="connsiteY3927" fmla="*/ 3801244 h 4198998"/>
              <a:gd name="connsiteX3928" fmla="*/ 1828799 w 4987433"/>
              <a:gd name="connsiteY3928" fmla="*/ 3799477 h 4198998"/>
              <a:gd name="connsiteX3929" fmla="*/ 1847909 w 4987433"/>
              <a:gd name="connsiteY3929" fmla="*/ 3791711 h 4198998"/>
              <a:gd name="connsiteX3930" fmla="*/ 1809447 w 4987433"/>
              <a:gd name="connsiteY3930" fmla="*/ 3796464 h 4198998"/>
              <a:gd name="connsiteX3931" fmla="*/ 1787699 w 4987433"/>
              <a:gd name="connsiteY3931" fmla="*/ 3801868 h 4198998"/>
              <a:gd name="connsiteX3932" fmla="*/ 1772479 w 4987433"/>
              <a:gd name="connsiteY3932" fmla="*/ 3806326 h 4198998"/>
              <a:gd name="connsiteX3933" fmla="*/ 1738457 w 4987433"/>
              <a:gd name="connsiteY3933" fmla="*/ 3816290 h 4198998"/>
              <a:gd name="connsiteX3934" fmla="*/ 1711649 w 4987433"/>
              <a:gd name="connsiteY3934" fmla="*/ 3821006 h 4198998"/>
              <a:gd name="connsiteX3935" fmla="*/ 1633636 w 4987433"/>
              <a:gd name="connsiteY3935" fmla="*/ 3845059 h 4198998"/>
              <a:gd name="connsiteX3936" fmla="*/ 1621924 w 4987433"/>
              <a:gd name="connsiteY3936" fmla="*/ 3846559 h 4198998"/>
              <a:gd name="connsiteX3937" fmla="*/ 1565073 w 4987433"/>
              <a:gd name="connsiteY3937" fmla="*/ 3863209 h 4198998"/>
              <a:gd name="connsiteX3938" fmla="*/ 1557203 w 4987433"/>
              <a:gd name="connsiteY3938" fmla="*/ 3864550 h 4198998"/>
              <a:gd name="connsiteX3939" fmla="*/ 1541218 w 4987433"/>
              <a:gd name="connsiteY3939" fmla="*/ 3869714 h 4198998"/>
              <a:gd name="connsiteX3940" fmla="*/ 1536228 w 4987433"/>
              <a:gd name="connsiteY3940" fmla="*/ 3870933 h 4198998"/>
              <a:gd name="connsiteX3941" fmla="*/ 1497325 w 4987433"/>
              <a:gd name="connsiteY3941" fmla="*/ 3877504 h 4198998"/>
              <a:gd name="connsiteX3942" fmla="*/ 1495072 w 4987433"/>
              <a:gd name="connsiteY3942" fmla="*/ 3874788 h 4198998"/>
              <a:gd name="connsiteX3943" fmla="*/ 1487144 w 4987433"/>
              <a:gd name="connsiteY3943" fmla="*/ 3877591 h 4198998"/>
              <a:gd name="connsiteX3944" fmla="*/ 1476913 w 4987433"/>
              <a:gd name="connsiteY3944" fmla="*/ 3880829 h 4198998"/>
              <a:gd name="connsiteX3945" fmla="*/ 1469621 w 4987433"/>
              <a:gd name="connsiteY3945" fmla="*/ 3882483 h 4198998"/>
              <a:gd name="connsiteX3946" fmla="*/ 1463051 w 4987433"/>
              <a:gd name="connsiteY3946" fmla="*/ 3888265 h 4198998"/>
              <a:gd name="connsiteX3947" fmla="*/ 1454993 w 4987433"/>
              <a:gd name="connsiteY3947" fmla="*/ 3890625 h 4198998"/>
              <a:gd name="connsiteX3948" fmla="*/ 1443527 w 4987433"/>
              <a:gd name="connsiteY3948" fmla="*/ 3889642 h 4198998"/>
              <a:gd name="connsiteX3949" fmla="*/ 1434127 w 4987433"/>
              <a:gd name="connsiteY3949" fmla="*/ 3892395 h 4198998"/>
              <a:gd name="connsiteX3950" fmla="*/ 1428820 w 4987433"/>
              <a:gd name="connsiteY3950" fmla="*/ 3894191 h 4198998"/>
              <a:gd name="connsiteX3951" fmla="*/ 1420567 w 4987433"/>
              <a:gd name="connsiteY3951" fmla="*/ 3895884 h 4198998"/>
              <a:gd name="connsiteX3952" fmla="*/ 1419445 w 4987433"/>
              <a:gd name="connsiteY3952" fmla="*/ 3888737 h 4198998"/>
              <a:gd name="connsiteX3953" fmla="*/ 1518816 w 4987433"/>
              <a:gd name="connsiteY3953" fmla="*/ 3857947 h 4198998"/>
              <a:gd name="connsiteX3954" fmla="*/ 1527068 w 4987433"/>
              <a:gd name="connsiteY3954" fmla="*/ 3856253 h 4198998"/>
              <a:gd name="connsiteX3955" fmla="*/ 1520166 w 4987433"/>
              <a:gd name="connsiteY3955" fmla="*/ 3859239 h 4198998"/>
              <a:gd name="connsiteX3956" fmla="*/ 1524585 w 4987433"/>
              <a:gd name="connsiteY3956" fmla="*/ 3859392 h 4198998"/>
              <a:gd name="connsiteX3957" fmla="*/ 1527516 w 4987433"/>
              <a:gd name="connsiteY3957" fmla="*/ 3856122 h 4198998"/>
              <a:gd name="connsiteX3958" fmla="*/ 1686618 w 4987433"/>
              <a:gd name="connsiteY3958" fmla="*/ 3808563 h 4198998"/>
              <a:gd name="connsiteX3959" fmla="*/ 1799424 w 4987433"/>
              <a:gd name="connsiteY3959" fmla="*/ 3775526 h 4198998"/>
              <a:gd name="connsiteX3960" fmla="*/ 1815663 w 4987433"/>
              <a:gd name="connsiteY3960" fmla="*/ 3769564 h 4198998"/>
              <a:gd name="connsiteX3961" fmla="*/ 1948550 w 4987433"/>
              <a:gd name="connsiteY3961" fmla="*/ 3730405 h 4198998"/>
              <a:gd name="connsiteX3962" fmla="*/ 1960441 w 4987433"/>
              <a:gd name="connsiteY3962" fmla="*/ 3726199 h 4198998"/>
              <a:gd name="connsiteX3963" fmla="*/ 1961329 w 4987433"/>
              <a:gd name="connsiteY3963" fmla="*/ 3724252 h 4198998"/>
              <a:gd name="connsiteX3964" fmla="*/ 1960923 w 4987433"/>
              <a:gd name="connsiteY3964" fmla="*/ 3719547 h 4198998"/>
              <a:gd name="connsiteX3965" fmla="*/ 1960468 w 4987433"/>
              <a:gd name="connsiteY3965" fmla="*/ 3717992 h 4198998"/>
              <a:gd name="connsiteX3966" fmla="*/ 1958099 w 4987433"/>
              <a:gd name="connsiteY3966" fmla="*/ 3718203 h 4198998"/>
              <a:gd name="connsiteX3967" fmla="*/ 1947349 w 4987433"/>
              <a:gd name="connsiteY3967" fmla="*/ 3719664 h 4198998"/>
              <a:gd name="connsiteX3968" fmla="*/ 1925414 w 4987433"/>
              <a:gd name="connsiteY3968" fmla="*/ 3726088 h 4198998"/>
              <a:gd name="connsiteX3969" fmla="*/ 1923095 w 4987433"/>
              <a:gd name="connsiteY3969" fmla="*/ 3723150 h 4198998"/>
              <a:gd name="connsiteX3970" fmla="*/ 1917290 w 4987433"/>
              <a:gd name="connsiteY3970" fmla="*/ 3728226 h 4198998"/>
              <a:gd name="connsiteX3971" fmla="*/ 1900598 w 4987433"/>
              <a:gd name="connsiteY3971" fmla="*/ 3732632 h 4198998"/>
              <a:gd name="connsiteX3972" fmla="*/ 1889392 w 4987433"/>
              <a:gd name="connsiteY3972" fmla="*/ 3732538 h 4198998"/>
              <a:gd name="connsiteX3973" fmla="*/ 1884403 w 4987433"/>
              <a:gd name="connsiteY3973" fmla="*/ 3733758 h 4198998"/>
              <a:gd name="connsiteX3974" fmla="*/ 1873739 w 4987433"/>
              <a:gd name="connsiteY3974" fmla="*/ 3740498 h 4198998"/>
              <a:gd name="connsiteX3975" fmla="*/ 1824945 w 4987433"/>
              <a:gd name="connsiteY3975" fmla="*/ 3754788 h 4198998"/>
              <a:gd name="connsiteX3976" fmla="*/ 1825849 w 4987433"/>
              <a:gd name="connsiteY3976" fmla="*/ 3756212 h 4198998"/>
              <a:gd name="connsiteX3977" fmla="*/ 1817277 w 4987433"/>
              <a:gd name="connsiteY3977" fmla="*/ 3758481 h 4198998"/>
              <a:gd name="connsiteX3978" fmla="*/ 1800202 w 4987433"/>
              <a:gd name="connsiteY3978" fmla="*/ 3763240 h 4198998"/>
              <a:gd name="connsiteX3979" fmla="*/ 1792209 w 4987433"/>
              <a:gd name="connsiteY3979" fmla="*/ 3765823 h 4198998"/>
              <a:gd name="connsiteX3980" fmla="*/ 1782801 w 4987433"/>
              <a:gd name="connsiteY3980" fmla="*/ 3766890 h 4198998"/>
              <a:gd name="connsiteX3981" fmla="*/ 1742961 w 4987433"/>
              <a:gd name="connsiteY3981" fmla="*/ 3778558 h 4198998"/>
              <a:gd name="connsiteX3982" fmla="*/ 1744590 w 4987433"/>
              <a:gd name="connsiteY3982" fmla="*/ 3770846 h 4198998"/>
              <a:gd name="connsiteX3983" fmla="*/ 1725024 w 4987433"/>
              <a:gd name="connsiteY3983" fmla="*/ 3777059 h 4198998"/>
              <a:gd name="connsiteX3984" fmla="*/ 1731900 w 4987433"/>
              <a:gd name="connsiteY3984" fmla="*/ 3782280 h 4198998"/>
              <a:gd name="connsiteX3985" fmla="*/ 1709452 w 4987433"/>
              <a:gd name="connsiteY3985" fmla="*/ 3788612 h 4198998"/>
              <a:gd name="connsiteX3986" fmla="*/ 1703617 w 4987433"/>
              <a:gd name="connsiteY3986" fmla="*/ 3786945 h 4198998"/>
              <a:gd name="connsiteX3987" fmla="*/ 1697668 w 4987433"/>
              <a:gd name="connsiteY3987" fmla="*/ 3788204 h 4198998"/>
              <a:gd name="connsiteX3988" fmla="*/ 1703660 w 4987433"/>
              <a:gd name="connsiteY3988" fmla="*/ 3782110 h 4198998"/>
              <a:gd name="connsiteX3989" fmla="*/ 1692589 w 4987433"/>
              <a:gd name="connsiteY3989" fmla="*/ 3784145 h 4198998"/>
              <a:gd name="connsiteX3990" fmla="*/ 1679341 w 4987433"/>
              <a:gd name="connsiteY3990" fmla="*/ 3785373 h 4198998"/>
              <a:gd name="connsiteX3991" fmla="*/ 1654265 w 4987433"/>
              <a:gd name="connsiteY3991" fmla="*/ 3791029 h 4198998"/>
              <a:gd name="connsiteX3992" fmla="*/ 1561163 w 4987433"/>
              <a:gd name="connsiteY3992" fmla="*/ 3819984 h 4198998"/>
              <a:gd name="connsiteX3993" fmla="*/ 1552910 w 4987433"/>
              <a:gd name="connsiteY3993" fmla="*/ 3821676 h 4198998"/>
              <a:gd name="connsiteX3994" fmla="*/ 1564143 w 4987433"/>
              <a:gd name="connsiteY3994" fmla="*/ 3813564 h 4198998"/>
              <a:gd name="connsiteX3995" fmla="*/ 1652972 w 4987433"/>
              <a:gd name="connsiteY3995" fmla="*/ 3788273 h 4198998"/>
              <a:gd name="connsiteX3996" fmla="*/ 1660639 w 4987433"/>
              <a:gd name="connsiteY3996" fmla="*/ 3784581 h 4198998"/>
              <a:gd name="connsiteX3997" fmla="*/ 1667736 w 4987433"/>
              <a:gd name="connsiteY3997" fmla="*/ 3782261 h 4198998"/>
              <a:gd name="connsiteX3998" fmla="*/ 1669065 w 4987433"/>
              <a:gd name="connsiteY3998" fmla="*/ 3778495 h 4198998"/>
              <a:gd name="connsiteX3999" fmla="*/ 1785387 w 4987433"/>
              <a:gd name="connsiteY3999" fmla="*/ 3744188 h 4198998"/>
              <a:gd name="connsiteX4000" fmla="*/ 1788189 w 4987433"/>
              <a:gd name="connsiteY4000" fmla="*/ 3740474 h 4198998"/>
              <a:gd name="connsiteX4001" fmla="*/ 1784412 w 4987433"/>
              <a:gd name="connsiteY4001" fmla="*/ 3740856 h 4198998"/>
              <a:gd name="connsiteX4002" fmla="*/ 1808577 w 4987433"/>
              <a:gd name="connsiteY4002" fmla="*/ 3732091 h 4198998"/>
              <a:gd name="connsiteX4003" fmla="*/ 1805069 w 4987433"/>
              <a:gd name="connsiteY4003" fmla="*/ 3735048 h 4198998"/>
              <a:gd name="connsiteX4004" fmla="*/ 1810326 w 4987433"/>
              <a:gd name="connsiteY4004" fmla="*/ 3736402 h 4198998"/>
              <a:gd name="connsiteX4005" fmla="*/ 1895257 w 4987433"/>
              <a:gd name="connsiteY4005" fmla="*/ 3712734 h 4198998"/>
              <a:gd name="connsiteX4006" fmla="*/ 1935602 w 4987433"/>
              <a:gd name="connsiteY4006" fmla="*/ 3699471 h 4198998"/>
              <a:gd name="connsiteX4007" fmla="*/ 1941001 w 4987433"/>
              <a:gd name="connsiteY4007" fmla="*/ 3689692 h 4198998"/>
              <a:gd name="connsiteX4008" fmla="*/ 1941383 w 4987433"/>
              <a:gd name="connsiteY4008" fmla="*/ 3689338 h 4198998"/>
              <a:gd name="connsiteX4009" fmla="*/ 1947773 w 4987433"/>
              <a:gd name="connsiteY4009" fmla="*/ 3686261 h 4198998"/>
              <a:gd name="connsiteX4010" fmla="*/ 1914593 w 4987433"/>
              <a:gd name="connsiteY4010" fmla="*/ 3684162 h 4198998"/>
              <a:gd name="connsiteX4011" fmla="*/ 2014548 w 4987433"/>
              <a:gd name="connsiteY4011" fmla="*/ 3655371 h 4198998"/>
              <a:gd name="connsiteX4012" fmla="*/ 2013393 w 4987433"/>
              <a:gd name="connsiteY4012" fmla="*/ 3654745 h 4198998"/>
              <a:gd name="connsiteX4013" fmla="*/ 2042418 w 4987433"/>
              <a:gd name="connsiteY4013" fmla="*/ 3644316 h 4198998"/>
              <a:gd name="connsiteX4014" fmla="*/ 2044525 w 4987433"/>
              <a:gd name="connsiteY4014" fmla="*/ 3643216 h 4198998"/>
              <a:gd name="connsiteX4015" fmla="*/ 2045796 w 4987433"/>
              <a:gd name="connsiteY4015" fmla="*/ 3640915 h 4198998"/>
              <a:gd name="connsiteX4016" fmla="*/ 2049890 w 4987433"/>
              <a:gd name="connsiteY4016" fmla="*/ 3639957 h 4198998"/>
              <a:gd name="connsiteX4017" fmla="*/ 2052576 w 4987433"/>
              <a:gd name="connsiteY4017" fmla="*/ 3639170 h 4198998"/>
              <a:gd name="connsiteX4018" fmla="*/ 2054684 w 4987433"/>
              <a:gd name="connsiteY4018" fmla="*/ 3638070 h 4198998"/>
              <a:gd name="connsiteX4019" fmla="*/ 2054840 w 4987433"/>
              <a:gd name="connsiteY4019" fmla="*/ 3630309 h 4198998"/>
              <a:gd name="connsiteX4020" fmla="*/ 2043772 w 4987433"/>
              <a:gd name="connsiteY4020" fmla="*/ 3632345 h 4198998"/>
              <a:gd name="connsiteX4021" fmla="*/ 1975202 w 4987433"/>
              <a:gd name="connsiteY4021" fmla="*/ 3648808 h 4198998"/>
              <a:gd name="connsiteX4022" fmla="*/ 1967778 w 4987433"/>
              <a:gd name="connsiteY4022" fmla="*/ 3650017 h 4198998"/>
              <a:gd name="connsiteX4023" fmla="*/ 1954801 w 4987433"/>
              <a:gd name="connsiteY4023" fmla="*/ 3640556 h 4198998"/>
              <a:gd name="connsiteX4024" fmla="*/ 1964439 w 4987433"/>
              <a:gd name="connsiteY4024" fmla="*/ 3633634 h 4198998"/>
              <a:gd name="connsiteX4025" fmla="*/ 1968085 w 4987433"/>
              <a:gd name="connsiteY4025" fmla="*/ 3632807 h 4198998"/>
              <a:gd name="connsiteX4026" fmla="*/ 1970446 w 4987433"/>
              <a:gd name="connsiteY4026" fmla="*/ 3630910 h 4198998"/>
              <a:gd name="connsiteX4027" fmla="*/ 1995367 w 4987433"/>
              <a:gd name="connsiteY4027" fmla="*/ 3619752 h 4198998"/>
              <a:gd name="connsiteX4028" fmla="*/ 2019346 w 4987433"/>
              <a:gd name="connsiteY4028" fmla="*/ 3612007 h 4198998"/>
              <a:gd name="connsiteX4029" fmla="*/ 2069483 w 4987433"/>
              <a:gd name="connsiteY4029" fmla="*/ 3597323 h 4198998"/>
              <a:gd name="connsiteX4030" fmla="*/ 2083619 w 4987433"/>
              <a:gd name="connsiteY4030" fmla="*/ 3594148 h 4198998"/>
              <a:gd name="connsiteX4031" fmla="*/ 2095729 w 4987433"/>
              <a:gd name="connsiteY4031" fmla="*/ 3595666 h 4198998"/>
              <a:gd name="connsiteX4032" fmla="*/ 2097023 w 4987433"/>
              <a:gd name="connsiteY4032" fmla="*/ 3598421 h 4198998"/>
              <a:gd name="connsiteX4033" fmla="*/ 2077323 w 4987433"/>
              <a:gd name="connsiteY4033" fmla="*/ 3617454 h 4198998"/>
              <a:gd name="connsiteX4034" fmla="*/ 2081480 w 4987433"/>
              <a:gd name="connsiteY4034" fmla="*/ 3616717 h 4198998"/>
              <a:gd name="connsiteX4035" fmla="*/ 2091827 w 4987433"/>
              <a:gd name="connsiteY4035" fmla="*/ 3610554 h 4198998"/>
              <a:gd name="connsiteX4036" fmla="*/ 2180202 w 4987433"/>
              <a:gd name="connsiteY4036" fmla="*/ 3583707 h 4198998"/>
              <a:gd name="connsiteX4037" fmla="*/ 2242294 w 4987433"/>
              <a:gd name="connsiteY4037" fmla="*/ 3565040 h 4198998"/>
              <a:gd name="connsiteX4038" fmla="*/ 2254618 w 4987433"/>
              <a:gd name="connsiteY4038" fmla="*/ 3557332 h 4198998"/>
              <a:gd name="connsiteX4039" fmla="*/ 2241254 w 4987433"/>
              <a:gd name="connsiteY4039" fmla="*/ 3561486 h 4198998"/>
              <a:gd name="connsiteX4040" fmla="*/ 2227052 w 4987433"/>
              <a:gd name="connsiteY4040" fmla="*/ 3564440 h 4198998"/>
              <a:gd name="connsiteX4041" fmla="*/ 2234695 w 4987433"/>
              <a:gd name="connsiteY4041" fmla="*/ 3555691 h 4198998"/>
              <a:gd name="connsiteX4042" fmla="*/ 2237700 w 4987433"/>
              <a:gd name="connsiteY4042" fmla="*/ 3554329 h 4198998"/>
              <a:gd name="connsiteX4043" fmla="*/ 2187475 w 4987433"/>
              <a:gd name="connsiteY4043" fmla="*/ 3563733 h 4198998"/>
              <a:gd name="connsiteX4044" fmla="*/ 2139763 w 4987433"/>
              <a:gd name="connsiteY4044" fmla="*/ 3576741 h 4198998"/>
              <a:gd name="connsiteX4045" fmla="*/ 2104376 w 4987433"/>
              <a:gd name="connsiteY4045" fmla="*/ 3582040 h 4198998"/>
              <a:gd name="connsiteX4046" fmla="*/ 2102490 w 4987433"/>
              <a:gd name="connsiteY4046" fmla="*/ 3575599 h 4198998"/>
              <a:gd name="connsiteX4047" fmla="*/ 2111055 w 4987433"/>
              <a:gd name="connsiteY4047" fmla="*/ 3558380 h 4198998"/>
              <a:gd name="connsiteX4048" fmla="*/ 2105554 w 4987433"/>
              <a:gd name="connsiteY4048" fmla="*/ 3559508 h 4198998"/>
              <a:gd name="connsiteX4049" fmla="*/ 2104652 w 4987433"/>
              <a:gd name="connsiteY4049" fmla="*/ 3558086 h 4198998"/>
              <a:gd name="connsiteX4050" fmla="*/ 2096261 w 4987433"/>
              <a:gd name="connsiteY4050" fmla="*/ 3557649 h 4198998"/>
              <a:gd name="connsiteX4051" fmla="*/ 2085950 w 4987433"/>
              <a:gd name="connsiteY4051" fmla="*/ 3557293 h 4198998"/>
              <a:gd name="connsiteX4052" fmla="*/ 1980874 w 4987433"/>
              <a:gd name="connsiteY4052" fmla="*/ 3586860 h 4198998"/>
              <a:gd name="connsiteX4053" fmla="*/ 1933727 w 4987433"/>
              <a:gd name="connsiteY4053" fmla="*/ 3596809 h 4198998"/>
              <a:gd name="connsiteX4054" fmla="*/ 1926435 w 4987433"/>
              <a:gd name="connsiteY4054" fmla="*/ 3598463 h 4198998"/>
              <a:gd name="connsiteX4055" fmla="*/ 1898853 w 4987433"/>
              <a:gd name="connsiteY4055" fmla="*/ 3602200 h 4198998"/>
              <a:gd name="connsiteX4056" fmla="*/ 1916272 w 4987433"/>
              <a:gd name="connsiteY4056" fmla="*/ 3588659 h 4198998"/>
              <a:gd name="connsiteX4057" fmla="*/ 1938769 w 4987433"/>
              <a:gd name="connsiteY4057" fmla="*/ 3579176 h 4198998"/>
              <a:gd name="connsiteX4058" fmla="*/ 1961186 w 4987433"/>
              <a:gd name="connsiteY4058" fmla="*/ 3566100 h 4198998"/>
              <a:gd name="connsiteX4059" fmla="*/ 1977921 w 4987433"/>
              <a:gd name="connsiteY4059" fmla="*/ 3556858 h 4198998"/>
              <a:gd name="connsiteX4060" fmla="*/ 1977539 w 4987433"/>
              <a:gd name="connsiteY4060" fmla="*/ 3557211 h 4198998"/>
              <a:gd name="connsiteX4061" fmla="*/ 1992736 w 4987433"/>
              <a:gd name="connsiteY4061" fmla="*/ 3547696 h 4198998"/>
              <a:gd name="connsiteX4062" fmla="*/ 2011774 w 4987433"/>
              <a:gd name="connsiteY4062" fmla="*/ 3538022 h 4198998"/>
              <a:gd name="connsiteX4063" fmla="*/ 2024813 w 4987433"/>
              <a:gd name="connsiteY4063" fmla="*/ 3532756 h 4198998"/>
              <a:gd name="connsiteX4064" fmla="*/ 2032854 w 4987433"/>
              <a:gd name="connsiteY4064" fmla="*/ 3527025 h 4198998"/>
              <a:gd name="connsiteX4065" fmla="*/ 2032472 w 4987433"/>
              <a:gd name="connsiteY4065" fmla="*/ 3527378 h 4198998"/>
              <a:gd name="connsiteX4066" fmla="*/ 2075106 w 4987433"/>
              <a:gd name="connsiteY4066" fmla="*/ 3510310 h 4198998"/>
              <a:gd name="connsiteX4067" fmla="*/ 2078434 w 4987433"/>
              <a:gd name="connsiteY4067" fmla="*/ 3510059 h 4198998"/>
              <a:gd name="connsiteX4068" fmla="*/ 2081243 w 4987433"/>
              <a:gd name="connsiteY4068" fmla="*/ 3508031 h 4198998"/>
              <a:gd name="connsiteX4069" fmla="*/ 2090368 w 4987433"/>
              <a:gd name="connsiteY4069" fmla="*/ 3501017 h 4198998"/>
              <a:gd name="connsiteX4070" fmla="*/ 2086763 w 4987433"/>
              <a:gd name="connsiteY4070" fmla="*/ 3497009 h 4198998"/>
              <a:gd name="connsiteX4071" fmla="*/ 2091111 w 4987433"/>
              <a:gd name="connsiteY4071" fmla="*/ 3495253 h 4198998"/>
              <a:gd name="connsiteX4072" fmla="*/ 2085789 w 4987433"/>
              <a:gd name="connsiteY4072" fmla="*/ 3493678 h 4198998"/>
              <a:gd name="connsiteX4073" fmla="*/ 2067045 w 4987433"/>
              <a:gd name="connsiteY4073" fmla="*/ 3497720 h 4198998"/>
              <a:gd name="connsiteX4074" fmla="*/ 2036670 w 4987433"/>
              <a:gd name="connsiteY4074" fmla="*/ 3506856 h 4198998"/>
              <a:gd name="connsiteX4075" fmla="*/ 1990945 w 4987433"/>
              <a:gd name="connsiteY4075" fmla="*/ 3520007 h 4198998"/>
              <a:gd name="connsiteX4076" fmla="*/ 1959935 w 4987433"/>
              <a:gd name="connsiteY4076" fmla="*/ 3530294 h 4198998"/>
              <a:gd name="connsiteX4077" fmla="*/ 1935524 w 4987433"/>
              <a:gd name="connsiteY4077" fmla="*/ 3541542 h 4198998"/>
              <a:gd name="connsiteX4078" fmla="*/ 1935972 w 4987433"/>
              <a:gd name="connsiteY4078" fmla="*/ 3541411 h 4198998"/>
              <a:gd name="connsiteX4079" fmla="*/ 1902227 w 4987433"/>
              <a:gd name="connsiteY4079" fmla="*/ 3555635 h 4198998"/>
              <a:gd name="connsiteX4080" fmla="*/ 1830156 w 4987433"/>
              <a:gd name="connsiteY4080" fmla="*/ 3576742 h 4198998"/>
              <a:gd name="connsiteX4081" fmla="*/ 1785692 w 4987433"/>
              <a:gd name="connsiteY4081" fmla="*/ 3585905 h 4198998"/>
              <a:gd name="connsiteX4082" fmla="*/ 1771620 w 4987433"/>
              <a:gd name="connsiteY4082" fmla="*/ 3589303 h 4198998"/>
              <a:gd name="connsiteX4083" fmla="*/ 1708934 w 4987433"/>
              <a:gd name="connsiteY4083" fmla="*/ 3604285 h 4198998"/>
              <a:gd name="connsiteX4084" fmla="*/ 1694797 w 4987433"/>
              <a:gd name="connsiteY4084" fmla="*/ 3607461 h 4198998"/>
              <a:gd name="connsiteX4085" fmla="*/ 1665684 w 4987433"/>
              <a:gd name="connsiteY4085" fmla="*/ 3612611 h 4198998"/>
              <a:gd name="connsiteX4086" fmla="*/ 1635880 w 4987433"/>
              <a:gd name="connsiteY4086" fmla="*/ 3620375 h 4198998"/>
              <a:gd name="connsiteX4087" fmla="*/ 1563663 w 4987433"/>
              <a:gd name="connsiteY4087" fmla="*/ 3637667 h 4198998"/>
              <a:gd name="connsiteX4088" fmla="*/ 1534371 w 4987433"/>
              <a:gd name="connsiteY4088" fmla="*/ 3645521 h 4198998"/>
              <a:gd name="connsiteX4089" fmla="*/ 1487288 w 4987433"/>
              <a:gd name="connsiteY4089" fmla="*/ 3655693 h 4198998"/>
              <a:gd name="connsiteX4090" fmla="*/ 1474046 w 4987433"/>
              <a:gd name="connsiteY4090" fmla="*/ 3658607 h 4198998"/>
              <a:gd name="connsiteX4091" fmla="*/ 1460536 w 4987433"/>
              <a:gd name="connsiteY4091" fmla="*/ 3658946 h 4198998"/>
              <a:gd name="connsiteX4092" fmla="*/ 1460023 w 4987433"/>
              <a:gd name="connsiteY4092" fmla="*/ 3658855 h 4198998"/>
              <a:gd name="connsiteX4093" fmla="*/ 1456170 w 4987433"/>
              <a:gd name="connsiteY4093" fmla="*/ 3642379 h 4198998"/>
              <a:gd name="connsiteX4094" fmla="*/ 1480320 w 4987433"/>
              <a:gd name="connsiteY4094" fmla="*/ 3630243 h 4198998"/>
              <a:gd name="connsiteX4095" fmla="*/ 1484480 w 4987433"/>
              <a:gd name="connsiteY4095" fmla="*/ 3629507 h 4198998"/>
              <a:gd name="connsiteX4096" fmla="*/ 1487735 w 4987433"/>
              <a:gd name="connsiteY4096" fmla="*/ 3627348 h 4198998"/>
              <a:gd name="connsiteX4097" fmla="*/ 1515026 w 4987433"/>
              <a:gd name="connsiteY4097" fmla="*/ 3615979 h 4198998"/>
              <a:gd name="connsiteX4098" fmla="*/ 1536635 w 4987433"/>
              <a:gd name="connsiteY4098" fmla="*/ 3608445 h 4198998"/>
              <a:gd name="connsiteX4099" fmla="*/ 1588482 w 4987433"/>
              <a:gd name="connsiteY4099" fmla="*/ 3589643 h 4198998"/>
              <a:gd name="connsiteX4100" fmla="*/ 1635673 w 4987433"/>
              <a:gd name="connsiteY4100" fmla="*/ 3574859 h 4198998"/>
              <a:gd name="connsiteX4101" fmla="*/ 1655801 w 4987433"/>
              <a:gd name="connsiteY4101" fmla="*/ 3565588 h 4198998"/>
              <a:gd name="connsiteX4102" fmla="*/ 1701648 w 4987433"/>
              <a:gd name="connsiteY4102" fmla="*/ 3551196 h 4198998"/>
              <a:gd name="connsiteX4103" fmla="*/ 1745950 w 4987433"/>
              <a:gd name="connsiteY4103" fmla="*/ 3534846 h 4198998"/>
              <a:gd name="connsiteX4104" fmla="*/ 1759054 w 4987433"/>
              <a:gd name="connsiteY4104" fmla="*/ 3529802 h 4198998"/>
              <a:gd name="connsiteX4105" fmla="*/ 1767032 w 4987433"/>
              <a:gd name="connsiteY4105" fmla="*/ 3523848 h 4198998"/>
              <a:gd name="connsiteX4106" fmla="*/ 1765854 w 4987433"/>
              <a:gd name="connsiteY4106" fmla="*/ 3518164 h 4198998"/>
              <a:gd name="connsiteX4107" fmla="*/ 1765398 w 4987433"/>
              <a:gd name="connsiteY4107" fmla="*/ 3516611 h 4198998"/>
              <a:gd name="connsiteX4108" fmla="*/ 1772855 w 4987433"/>
              <a:gd name="connsiteY4108" fmla="*/ 3508880 h 4198998"/>
              <a:gd name="connsiteX4109" fmla="*/ 1788076 w 4987433"/>
              <a:gd name="connsiteY4109" fmla="*/ 3504423 h 4198998"/>
              <a:gd name="connsiteX4110" fmla="*/ 1796687 w 4987433"/>
              <a:gd name="connsiteY4110" fmla="*/ 3497318 h 4198998"/>
              <a:gd name="connsiteX4111" fmla="*/ 1801653 w 4987433"/>
              <a:gd name="connsiteY4111" fmla="*/ 3491041 h 4198998"/>
              <a:gd name="connsiteX4112" fmla="*/ 1803112 w 4987433"/>
              <a:gd name="connsiteY4112" fmla="*/ 3487720 h 4198998"/>
              <a:gd name="connsiteX4113" fmla="*/ 1800525 w 4987433"/>
              <a:gd name="connsiteY4113" fmla="*/ 3482208 h 4198998"/>
              <a:gd name="connsiteX4114" fmla="*/ 1800973 w 4987433"/>
              <a:gd name="connsiteY4114" fmla="*/ 3482077 h 4198998"/>
              <a:gd name="connsiteX4115" fmla="*/ 1790597 w 4987433"/>
              <a:gd name="connsiteY4115" fmla="*/ 3481498 h 4198998"/>
              <a:gd name="connsiteX4116" fmla="*/ 1791232 w 4987433"/>
              <a:gd name="connsiteY4116" fmla="*/ 3480348 h 4198998"/>
              <a:gd name="connsiteX4117" fmla="*/ 1773391 w 4987433"/>
              <a:gd name="connsiteY4117" fmla="*/ 3485814 h 4198998"/>
              <a:gd name="connsiteX4118" fmla="*/ 1764098 w 4987433"/>
              <a:gd name="connsiteY4118" fmla="*/ 3483954 h 4198998"/>
              <a:gd name="connsiteX4119" fmla="*/ 1788118 w 4987433"/>
              <a:gd name="connsiteY4119" fmla="*/ 3471373 h 4198998"/>
              <a:gd name="connsiteX4120" fmla="*/ 1796688 w 4987433"/>
              <a:gd name="connsiteY4120" fmla="*/ 3469104 h 4198998"/>
              <a:gd name="connsiteX4121" fmla="*/ 1797648 w 4987433"/>
              <a:gd name="connsiteY4121" fmla="*/ 3469064 h 4198998"/>
              <a:gd name="connsiteX4122" fmla="*/ 1800341 w 4987433"/>
              <a:gd name="connsiteY4122" fmla="*/ 3469963 h 4198998"/>
              <a:gd name="connsiteX4123" fmla="*/ 1799707 w 4987433"/>
              <a:gd name="connsiteY4123" fmla="*/ 3471114 h 4198998"/>
              <a:gd name="connsiteX4124" fmla="*/ 1834167 w 4987433"/>
              <a:gd name="connsiteY4124" fmla="*/ 3459334 h 4198998"/>
              <a:gd name="connsiteX4125" fmla="*/ 1854946 w 4987433"/>
              <a:gd name="connsiteY4125" fmla="*/ 3452282 h 4198998"/>
              <a:gd name="connsiteX4126" fmla="*/ 1891573 w 4987433"/>
              <a:gd name="connsiteY4126" fmla="*/ 3437940 h 4198998"/>
              <a:gd name="connsiteX4127" fmla="*/ 1903848 w 4987433"/>
              <a:gd name="connsiteY4127" fmla="*/ 3433380 h 4198998"/>
              <a:gd name="connsiteX4128" fmla="*/ 1937210 w 4987433"/>
              <a:gd name="connsiteY4128" fmla="*/ 3419510 h 4198998"/>
              <a:gd name="connsiteX4129" fmla="*/ 1941370 w 4987433"/>
              <a:gd name="connsiteY4129" fmla="*/ 3418774 h 4198998"/>
              <a:gd name="connsiteX4130" fmla="*/ 1944691 w 4987433"/>
              <a:gd name="connsiteY4130" fmla="*/ 3416837 h 4198998"/>
              <a:gd name="connsiteX4131" fmla="*/ 1979462 w 4987433"/>
              <a:gd name="connsiteY4131" fmla="*/ 3402795 h 4198998"/>
              <a:gd name="connsiteX4132" fmla="*/ 1993526 w 4987433"/>
              <a:gd name="connsiteY4132" fmla="*/ 3397712 h 4198998"/>
              <a:gd name="connsiteX4133" fmla="*/ 1994984 w 4987433"/>
              <a:gd name="connsiteY4133" fmla="*/ 3394391 h 4198998"/>
              <a:gd name="connsiteX4134" fmla="*/ 1994451 w 4987433"/>
              <a:gd name="connsiteY4134" fmla="*/ 3394146 h 4198998"/>
              <a:gd name="connsiteX4135" fmla="*/ 1958864 w 4987433"/>
              <a:gd name="connsiteY4135" fmla="*/ 3404851 h 4198998"/>
              <a:gd name="connsiteX4136" fmla="*/ 1654918 w 4987433"/>
              <a:gd name="connsiteY4136" fmla="*/ 3495554 h 4198998"/>
              <a:gd name="connsiteX4137" fmla="*/ 1455788 w 4987433"/>
              <a:gd name="connsiteY4137" fmla="*/ 3555802 h 4198998"/>
              <a:gd name="connsiteX4138" fmla="*/ 1456170 w 4987433"/>
              <a:gd name="connsiteY4138" fmla="*/ 3555448 h 4198998"/>
              <a:gd name="connsiteX4139" fmla="*/ 1364597 w 4987433"/>
              <a:gd name="connsiteY4139" fmla="*/ 3582991 h 4198998"/>
              <a:gd name="connsiteX4140" fmla="*/ 1334410 w 4987433"/>
              <a:gd name="connsiteY4140" fmla="*/ 3591107 h 4198998"/>
              <a:gd name="connsiteX4141" fmla="*/ 1254649 w 4987433"/>
              <a:gd name="connsiteY4141" fmla="*/ 3610850 h 4198998"/>
              <a:gd name="connsiteX4142" fmla="*/ 1179802 w 4987433"/>
              <a:gd name="connsiteY4142" fmla="*/ 3627465 h 4198998"/>
              <a:gd name="connsiteX4143" fmla="*/ 1159593 w 4987433"/>
              <a:gd name="connsiteY4143" fmla="*/ 3633142 h 4198998"/>
              <a:gd name="connsiteX4144" fmla="*/ 1145587 w 4987433"/>
              <a:gd name="connsiteY4144" fmla="*/ 3636761 h 4198998"/>
              <a:gd name="connsiteX4145" fmla="*/ 1110532 w 4987433"/>
              <a:gd name="connsiteY4145" fmla="*/ 3644857 h 4198998"/>
              <a:gd name="connsiteX4146" fmla="*/ 1107391 w 4987433"/>
              <a:gd name="connsiteY4146" fmla="*/ 3644089 h 4198998"/>
              <a:gd name="connsiteX4147" fmla="*/ 1076381 w 4987433"/>
              <a:gd name="connsiteY4147" fmla="*/ 3654377 h 4198998"/>
              <a:gd name="connsiteX4148" fmla="*/ 1051882 w 4987433"/>
              <a:gd name="connsiteY4148" fmla="*/ 3660345 h 4198998"/>
              <a:gd name="connsiteX4149" fmla="*/ 1042532 w 4987433"/>
              <a:gd name="connsiteY4149" fmla="*/ 3659949 h 4198998"/>
              <a:gd name="connsiteX4150" fmla="*/ 1041319 w 4987433"/>
              <a:gd name="connsiteY4150" fmla="*/ 3660787 h 4198998"/>
              <a:gd name="connsiteX4151" fmla="*/ 1002913 w 4987433"/>
              <a:gd name="connsiteY4151" fmla="*/ 3664077 h 4198998"/>
              <a:gd name="connsiteX4152" fmla="*/ 1002783 w 4987433"/>
              <a:gd name="connsiteY4152" fmla="*/ 3663632 h 4198998"/>
              <a:gd name="connsiteX4153" fmla="*/ 956706 w 4987433"/>
              <a:gd name="connsiteY4153" fmla="*/ 3683879 h 4198998"/>
              <a:gd name="connsiteX4154" fmla="*/ 949991 w 4987433"/>
              <a:gd name="connsiteY4154" fmla="*/ 3685845 h 4198998"/>
              <a:gd name="connsiteX4155" fmla="*/ 910942 w 4987433"/>
              <a:gd name="connsiteY4155" fmla="*/ 3688599 h 4198998"/>
              <a:gd name="connsiteX4156" fmla="*/ 908876 w 4987433"/>
              <a:gd name="connsiteY4156" fmla="*/ 3684865 h 4198998"/>
              <a:gd name="connsiteX4157" fmla="*/ 901959 w 4987433"/>
              <a:gd name="connsiteY4157" fmla="*/ 3684478 h 4198998"/>
              <a:gd name="connsiteX4158" fmla="*/ 901186 w 4987433"/>
              <a:gd name="connsiteY4158" fmla="*/ 3683499 h 4198998"/>
              <a:gd name="connsiteX4159" fmla="*/ 882320 w 4987433"/>
              <a:gd name="connsiteY4159" fmla="*/ 3688783 h 4198998"/>
              <a:gd name="connsiteX4160" fmla="*/ 883541 w 4987433"/>
              <a:gd name="connsiteY4160" fmla="*/ 3689632 h 4198998"/>
              <a:gd name="connsiteX4161" fmla="*/ 862004 w 4987433"/>
              <a:gd name="connsiteY4161" fmla="*/ 3699074 h 4198998"/>
              <a:gd name="connsiteX4162" fmla="*/ 843562 w 4987433"/>
              <a:gd name="connsiteY4162" fmla="*/ 3699169 h 4198998"/>
              <a:gd name="connsiteX4163" fmla="*/ 850587 w 4987433"/>
              <a:gd name="connsiteY4163" fmla="*/ 3694942 h 4198998"/>
              <a:gd name="connsiteX4164" fmla="*/ 794714 w 4987433"/>
              <a:gd name="connsiteY4164" fmla="*/ 3701659 h 4198998"/>
              <a:gd name="connsiteX4165" fmla="*/ 793812 w 4987433"/>
              <a:gd name="connsiteY4165" fmla="*/ 3700235 h 4198998"/>
              <a:gd name="connsiteX4166" fmla="*/ 764073 w 4987433"/>
              <a:gd name="connsiteY4166" fmla="*/ 3708221 h 4198998"/>
              <a:gd name="connsiteX4167" fmla="*/ 753987 w 4987433"/>
              <a:gd name="connsiteY4167" fmla="*/ 3715274 h 4198998"/>
              <a:gd name="connsiteX4168" fmla="*/ 741964 w 4987433"/>
              <a:gd name="connsiteY4168" fmla="*/ 3719037 h 4198998"/>
              <a:gd name="connsiteX4169" fmla="*/ 721610 w 4987433"/>
              <a:gd name="connsiteY4169" fmla="*/ 3720898 h 4198998"/>
              <a:gd name="connsiteX4170" fmla="*/ 763097 w 4987433"/>
              <a:gd name="connsiteY4170" fmla="*/ 3704889 h 4198998"/>
              <a:gd name="connsiteX4171" fmla="*/ 770380 w 4987433"/>
              <a:gd name="connsiteY4171" fmla="*/ 3701551 h 4198998"/>
              <a:gd name="connsiteX4172" fmla="*/ 793920 w 4987433"/>
              <a:gd name="connsiteY4172" fmla="*/ 3695622 h 4198998"/>
              <a:gd name="connsiteX4173" fmla="*/ 794936 w 4987433"/>
              <a:gd name="connsiteY4173" fmla="*/ 3694118 h 4198998"/>
              <a:gd name="connsiteX4174" fmla="*/ 829023 w 4987433"/>
              <a:gd name="connsiteY4174" fmla="*/ 3684376 h 4198998"/>
              <a:gd name="connsiteX4175" fmla="*/ 908516 w 4987433"/>
              <a:gd name="connsiteY4175" fmla="*/ 3662061 h 4198998"/>
              <a:gd name="connsiteX4176" fmla="*/ 1023194 w 4987433"/>
              <a:gd name="connsiteY4176" fmla="*/ 3632092 h 4198998"/>
              <a:gd name="connsiteX4177" fmla="*/ 1111129 w 4987433"/>
              <a:gd name="connsiteY4177" fmla="*/ 3607064 h 4198998"/>
              <a:gd name="connsiteX4178" fmla="*/ 1225808 w 4987433"/>
              <a:gd name="connsiteY4178" fmla="*/ 3577095 h 4198998"/>
              <a:gd name="connsiteX4179" fmla="*/ 1397452 w 4987433"/>
              <a:gd name="connsiteY4179" fmla="*/ 3527550 h 4198998"/>
              <a:gd name="connsiteX4180" fmla="*/ 1431098 w 4987433"/>
              <a:gd name="connsiteY4180" fmla="*/ 3519626 h 4198998"/>
              <a:gd name="connsiteX4181" fmla="*/ 2026410 w 4987433"/>
              <a:gd name="connsiteY4181" fmla="*/ 3345281 h 4198998"/>
              <a:gd name="connsiteX4182" fmla="*/ 2036236 w 4987433"/>
              <a:gd name="connsiteY4182" fmla="*/ 3341074 h 4198998"/>
              <a:gd name="connsiteX4183" fmla="*/ 2043846 w 4987433"/>
              <a:gd name="connsiteY4183" fmla="*/ 3338845 h 4198998"/>
              <a:gd name="connsiteX4184" fmla="*/ 2067125 w 4987433"/>
              <a:gd name="connsiteY4184" fmla="*/ 3332027 h 4198998"/>
              <a:gd name="connsiteX4185" fmla="*/ 2090206 w 4987433"/>
              <a:gd name="connsiteY4185" fmla="*/ 3324545 h 4198998"/>
              <a:gd name="connsiteX4186" fmla="*/ 2232558 w 4987433"/>
              <a:gd name="connsiteY4186" fmla="*/ 3282855 h 4198998"/>
              <a:gd name="connsiteX4187" fmla="*/ 2316268 w 4987433"/>
              <a:gd name="connsiteY4187" fmla="*/ 3258339 h 4198998"/>
              <a:gd name="connsiteX4188" fmla="*/ 2317661 w 4987433"/>
              <a:gd name="connsiteY4188" fmla="*/ 3254796 h 4198998"/>
              <a:gd name="connsiteX4189" fmla="*/ 2315863 w 4987433"/>
              <a:gd name="connsiteY4189" fmla="*/ 3253635 h 4198998"/>
              <a:gd name="connsiteX4190" fmla="*/ 2297551 w 4987433"/>
              <a:gd name="connsiteY4190" fmla="*/ 3254175 h 4198998"/>
              <a:gd name="connsiteX4191" fmla="*/ 2297459 w 4987433"/>
              <a:gd name="connsiteY4191" fmla="*/ 3254181 h 4198998"/>
              <a:gd name="connsiteX4192" fmla="*/ 2279598 w 4987433"/>
              <a:gd name="connsiteY4192" fmla="*/ 3260280 h 4198998"/>
              <a:gd name="connsiteX4193" fmla="*/ 2221022 w 4987433"/>
              <a:gd name="connsiteY4193" fmla="*/ 3277675 h 4198998"/>
              <a:gd name="connsiteX4194" fmla="*/ 2212451 w 4987433"/>
              <a:gd name="connsiteY4194" fmla="*/ 3279945 h 4198998"/>
              <a:gd name="connsiteX4195" fmla="*/ 2041147 w 4987433"/>
              <a:gd name="connsiteY4195" fmla="*/ 3333972 h 4198998"/>
              <a:gd name="connsiteX4196" fmla="*/ 2016909 w 4987433"/>
              <a:gd name="connsiteY4196" fmla="*/ 3340829 h 4198998"/>
              <a:gd name="connsiteX4197" fmla="*/ 1854788 w 4987433"/>
              <a:gd name="connsiteY4197" fmla="*/ 3386379 h 4198998"/>
              <a:gd name="connsiteX4198" fmla="*/ 1809756 w 4987433"/>
              <a:gd name="connsiteY4198" fmla="*/ 3396915 h 4198998"/>
              <a:gd name="connsiteX4199" fmla="*/ 1810716 w 4987433"/>
              <a:gd name="connsiteY4199" fmla="*/ 3396875 h 4198998"/>
              <a:gd name="connsiteX4200" fmla="*/ 1797220 w 4987433"/>
              <a:gd name="connsiteY4200" fmla="*/ 3400586 h 4198998"/>
              <a:gd name="connsiteX4201" fmla="*/ 1745360 w 4987433"/>
              <a:gd name="connsiteY4201" fmla="*/ 3416016 h 4198998"/>
              <a:gd name="connsiteX4202" fmla="*/ 1731034 w 4987433"/>
              <a:gd name="connsiteY4202" fmla="*/ 3420211 h 4198998"/>
              <a:gd name="connsiteX4203" fmla="*/ 1703726 w 4987433"/>
              <a:gd name="connsiteY4203" fmla="*/ 3428209 h 4198998"/>
              <a:gd name="connsiteX4204" fmla="*/ 1548761 w 4987433"/>
              <a:gd name="connsiteY4204" fmla="*/ 3469975 h 4198998"/>
              <a:gd name="connsiteX4205" fmla="*/ 1523693 w 4987433"/>
              <a:gd name="connsiteY4205" fmla="*/ 3477316 h 4198998"/>
              <a:gd name="connsiteX4206" fmla="*/ 1498690 w 4987433"/>
              <a:gd name="connsiteY4206" fmla="*/ 3484880 h 4198998"/>
              <a:gd name="connsiteX4207" fmla="*/ 1415680 w 4987433"/>
              <a:gd name="connsiteY4207" fmla="*/ 3508467 h 4198998"/>
              <a:gd name="connsiteX4208" fmla="*/ 1348329 w 4987433"/>
              <a:gd name="connsiteY4208" fmla="*/ 3525780 h 4198998"/>
              <a:gd name="connsiteX4209" fmla="*/ 1345636 w 4987433"/>
              <a:gd name="connsiteY4209" fmla="*/ 3524881 h 4198998"/>
              <a:gd name="connsiteX4210" fmla="*/ 1338092 w 4987433"/>
              <a:gd name="connsiteY4210" fmla="*/ 3527332 h 4198998"/>
              <a:gd name="connsiteX4211" fmla="*/ 1323123 w 4987433"/>
              <a:gd name="connsiteY4211" fmla="*/ 3530992 h 4198998"/>
              <a:gd name="connsiteX4212" fmla="*/ 1302597 w 4987433"/>
              <a:gd name="connsiteY4212" fmla="*/ 3537245 h 4198998"/>
              <a:gd name="connsiteX4213" fmla="*/ 1282835 w 4987433"/>
              <a:gd name="connsiteY4213" fmla="*/ 3542790 h 4198998"/>
              <a:gd name="connsiteX4214" fmla="*/ 1277196 w 4987433"/>
              <a:gd name="connsiteY4214" fmla="*/ 3541790 h 4198998"/>
              <a:gd name="connsiteX4215" fmla="*/ 1272914 w 4987433"/>
              <a:gd name="connsiteY4215" fmla="*/ 3543767 h 4198998"/>
              <a:gd name="connsiteX4216" fmla="*/ 1192820 w 4987433"/>
              <a:gd name="connsiteY4216" fmla="*/ 3560712 h 4198998"/>
              <a:gd name="connsiteX4217" fmla="*/ 1189743 w 4987433"/>
              <a:gd name="connsiteY4217" fmla="*/ 3560167 h 4198998"/>
              <a:gd name="connsiteX4218" fmla="*/ 1186293 w 4987433"/>
              <a:gd name="connsiteY4218" fmla="*/ 3561660 h 4198998"/>
              <a:gd name="connsiteX4219" fmla="*/ 1164862 w 4987433"/>
              <a:gd name="connsiteY4219" fmla="*/ 3566489 h 4198998"/>
              <a:gd name="connsiteX4220" fmla="*/ 1098856 w 4987433"/>
              <a:gd name="connsiteY4220" fmla="*/ 3583409 h 4198998"/>
              <a:gd name="connsiteX4221" fmla="*/ 1091586 w 4987433"/>
              <a:gd name="connsiteY4221" fmla="*/ 3590119 h 4198998"/>
              <a:gd name="connsiteX4222" fmla="*/ 1075659 w 4987433"/>
              <a:gd name="connsiteY4222" fmla="*/ 3593819 h 4198998"/>
              <a:gd name="connsiteX4223" fmla="*/ 1058844 w 4987433"/>
              <a:gd name="connsiteY4223" fmla="*/ 3599468 h 4198998"/>
              <a:gd name="connsiteX4224" fmla="*/ 1023846 w 4987433"/>
              <a:gd name="connsiteY4224" fmla="*/ 3606099 h 4198998"/>
              <a:gd name="connsiteX4225" fmla="*/ 1015976 w 4987433"/>
              <a:gd name="connsiteY4225" fmla="*/ 3607439 h 4198998"/>
              <a:gd name="connsiteX4226" fmla="*/ 1011867 w 4987433"/>
              <a:gd name="connsiteY4226" fmla="*/ 3605026 h 4198998"/>
              <a:gd name="connsiteX4227" fmla="*/ 1005469 w 4987433"/>
              <a:gd name="connsiteY4227" fmla="*/ 3606417 h 4198998"/>
              <a:gd name="connsiteX4228" fmla="*/ 1028537 w 4987433"/>
              <a:gd name="connsiteY4228" fmla="*/ 3595562 h 4198998"/>
              <a:gd name="connsiteX4229" fmla="*/ 1047339 w 4987433"/>
              <a:gd name="connsiteY4229" fmla="*/ 3590056 h 4198998"/>
              <a:gd name="connsiteX4230" fmla="*/ 1070998 w 4987433"/>
              <a:gd name="connsiteY4230" fmla="*/ 3582885 h 4198998"/>
              <a:gd name="connsiteX4231" fmla="*/ 1111157 w 4987433"/>
              <a:gd name="connsiteY4231" fmla="*/ 3570643 h 4198998"/>
              <a:gd name="connsiteX4232" fmla="*/ 1088881 w 4987433"/>
              <a:gd name="connsiteY4232" fmla="*/ 3572584 h 4198998"/>
              <a:gd name="connsiteX4233" fmla="*/ 1083884 w 4987433"/>
              <a:gd name="connsiteY4233" fmla="*/ 3572118 h 4198998"/>
              <a:gd name="connsiteX4234" fmla="*/ 1079213 w 4987433"/>
              <a:gd name="connsiteY4234" fmla="*/ 3572763 h 4198998"/>
              <a:gd name="connsiteX4235" fmla="*/ 1068224 w 4987433"/>
              <a:gd name="connsiteY4235" fmla="*/ 3578393 h 4198998"/>
              <a:gd name="connsiteX4236" fmla="*/ 958130 w 4987433"/>
              <a:gd name="connsiteY4236" fmla="*/ 3602436 h 4198998"/>
              <a:gd name="connsiteX4237" fmla="*/ 957421 w 4987433"/>
              <a:gd name="connsiteY4237" fmla="*/ 3601680 h 4198998"/>
              <a:gd name="connsiteX4238" fmla="*/ 933119 w 4987433"/>
              <a:gd name="connsiteY4238" fmla="*/ 3608314 h 4198998"/>
              <a:gd name="connsiteX4239" fmla="*/ 935169 w 4987433"/>
              <a:gd name="connsiteY4239" fmla="*/ 3608679 h 4198998"/>
              <a:gd name="connsiteX4240" fmla="*/ 934600 w 4987433"/>
              <a:gd name="connsiteY4240" fmla="*/ 3610051 h 4198998"/>
              <a:gd name="connsiteX4241" fmla="*/ 925517 w 4987433"/>
              <a:gd name="connsiteY4241" fmla="*/ 3612229 h 4198998"/>
              <a:gd name="connsiteX4242" fmla="*/ 909466 w 4987433"/>
              <a:gd name="connsiteY4242" fmla="*/ 3617170 h 4198998"/>
              <a:gd name="connsiteX4243" fmla="*/ 892317 w 4987433"/>
              <a:gd name="connsiteY4243" fmla="*/ 3620022 h 4198998"/>
              <a:gd name="connsiteX4244" fmla="*/ 867061 w 4987433"/>
              <a:gd name="connsiteY4244" fmla="*/ 3628383 h 4198998"/>
              <a:gd name="connsiteX4245" fmla="*/ 882690 w 4987433"/>
              <a:gd name="connsiteY4245" fmla="*/ 3615366 h 4198998"/>
              <a:gd name="connsiteX4246" fmla="*/ 894843 w 4987433"/>
              <a:gd name="connsiteY4246" fmla="*/ 3612049 h 4198998"/>
              <a:gd name="connsiteX4247" fmla="*/ 898952 w 4987433"/>
              <a:gd name="connsiteY4247" fmla="*/ 3614462 h 4198998"/>
              <a:gd name="connsiteX4248" fmla="*/ 932655 w 4987433"/>
              <a:gd name="connsiteY4248" fmla="*/ 3605074 h 4198998"/>
              <a:gd name="connsiteX4249" fmla="*/ 956764 w 4987433"/>
              <a:gd name="connsiteY4249" fmla="*/ 3597772 h 4198998"/>
              <a:gd name="connsiteX4250" fmla="*/ 959825 w 4987433"/>
              <a:gd name="connsiteY4250" fmla="*/ 3594947 h 4198998"/>
              <a:gd name="connsiteX4251" fmla="*/ 1041174 w 4987433"/>
              <a:gd name="connsiteY4251" fmla="*/ 3572328 h 4198998"/>
              <a:gd name="connsiteX4252" fmla="*/ 1222349 w 4987433"/>
              <a:gd name="connsiteY4252" fmla="*/ 3520474 h 4198998"/>
              <a:gd name="connsiteX4253" fmla="*/ 1228241 w 4987433"/>
              <a:gd name="connsiteY4253" fmla="*/ 3520678 h 4198998"/>
              <a:gd name="connsiteX4254" fmla="*/ 1230862 w 4987433"/>
              <a:gd name="connsiteY4254" fmla="*/ 3519669 h 4198998"/>
              <a:gd name="connsiteX4255" fmla="*/ 1286110 w 4987433"/>
              <a:gd name="connsiteY4255" fmla="*/ 3502525 h 4198998"/>
              <a:gd name="connsiteX4256" fmla="*/ 1311683 w 4987433"/>
              <a:gd name="connsiteY4256" fmla="*/ 3493588 h 4198998"/>
              <a:gd name="connsiteX4257" fmla="*/ 1295885 w 4987433"/>
              <a:gd name="connsiteY4257" fmla="*/ 3497732 h 4198998"/>
              <a:gd name="connsiteX4258" fmla="*/ 1283783 w 4987433"/>
              <a:gd name="connsiteY4258" fmla="*/ 3497900 h 4198998"/>
              <a:gd name="connsiteX4259" fmla="*/ 1245921 w 4987433"/>
              <a:gd name="connsiteY4259" fmla="*/ 3508024 h 4198998"/>
              <a:gd name="connsiteX4260" fmla="*/ 1235454 w 4987433"/>
              <a:gd name="connsiteY4260" fmla="*/ 3505272 h 4198998"/>
              <a:gd name="connsiteX4261" fmla="*/ 1239704 w 4987433"/>
              <a:gd name="connsiteY4261" fmla="*/ 3497531 h 4198998"/>
              <a:gd name="connsiteX4262" fmla="*/ 1246285 w 4987433"/>
              <a:gd name="connsiteY4262" fmla="*/ 3492876 h 4198998"/>
              <a:gd name="connsiteX4263" fmla="*/ 1254732 w 4987433"/>
              <a:gd name="connsiteY4263" fmla="*/ 3488322 h 4198998"/>
              <a:gd name="connsiteX4264" fmla="*/ 1254284 w 4987433"/>
              <a:gd name="connsiteY4264" fmla="*/ 3488454 h 4198998"/>
              <a:gd name="connsiteX4265" fmla="*/ 1255164 w 4987433"/>
              <a:gd name="connsiteY4265" fmla="*/ 3484820 h 4198998"/>
              <a:gd name="connsiteX4266" fmla="*/ 1252536 w 4987433"/>
              <a:gd name="connsiteY4266" fmla="*/ 3484143 h 4198998"/>
              <a:gd name="connsiteX4267" fmla="*/ 1234355 w 4987433"/>
              <a:gd name="connsiteY4267" fmla="*/ 3485127 h 4198998"/>
              <a:gd name="connsiteX4268" fmla="*/ 1226940 w 4987433"/>
              <a:gd name="connsiteY4268" fmla="*/ 3488022 h 4198998"/>
              <a:gd name="connsiteX4269" fmla="*/ 1204550 w 4987433"/>
              <a:gd name="connsiteY4269" fmla="*/ 3492891 h 4198998"/>
              <a:gd name="connsiteX4270" fmla="*/ 1232606 w 4987433"/>
              <a:gd name="connsiteY4270" fmla="*/ 3480816 h 4198998"/>
              <a:gd name="connsiteX4271" fmla="*/ 1239696 w 4987433"/>
              <a:gd name="connsiteY4271" fmla="*/ 3476810 h 4198998"/>
              <a:gd name="connsiteX4272" fmla="*/ 1311773 w 4987433"/>
              <a:gd name="connsiteY4272" fmla="*/ 3455227 h 4198998"/>
              <a:gd name="connsiteX4273" fmla="*/ 1332448 w 4987433"/>
              <a:gd name="connsiteY4273" fmla="*/ 3442993 h 4198998"/>
              <a:gd name="connsiteX4274" fmla="*/ 1332393 w 4987433"/>
              <a:gd name="connsiteY4274" fmla="*/ 3443151 h 4198998"/>
              <a:gd name="connsiteX4275" fmla="*/ 1332776 w 4987433"/>
              <a:gd name="connsiteY4275" fmla="*/ 3442798 h 4198998"/>
              <a:gd name="connsiteX4276" fmla="*/ 1332448 w 4987433"/>
              <a:gd name="connsiteY4276" fmla="*/ 3442993 h 4198998"/>
              <a:gd name="connsiteX4277" fmla="*/ 1335128 w 4987433"/>
              <a:gd name="connsiteY4277" fmla="*/ 3435267 h 4198998"/>
              <a:gd name="connsiteX4278" fmla="*/ 1328174 w 4987433"/>
              <a:gd name="connsiteY4278" fmla="*/ 3430401 h 4198998"/>
              <a:gd name="connsiteX4279" fmla="*/ 1230008 w 4987433"/>
              <a:gd name="connsiteY4279" fmla="*/ 3458668 h 4198998"/>
              <a:gd name="connsiteX4280" fmla="*/ 1216578 w 4987433"/>
              <a:gd name="connsiteY4280" fmla="*/ 3462601 h 4198998"/>
              <a:gd name="connsiteX4281" fmla="*/ 1027737 w 4987433"/>
              <a:gd name="connsiteY4281" fmla="*/ 3518147 h 4198998"/>
              <a:gd name="connsiteX4282" fmla="*/ 965303 w 4987433"/>
              <a:gd name="connsiteY4282" fmla="*/ 3532332 h 4198998"/>
              <a:gd name="connsiteX4283" fmla="*/ 909886 w 4987433"/>
              <a:gd name="connsiteY4283" fmla="*/ 3540604 h 4198998"/>
              <a:gd name="connsiteX4284" fmla="*/ 903619 w 4987433"/>
              <a:gd name="connsiteY4284" fmla="*/ 3542439 h 4198998"/>
              <a:gd name="connsiteX4285" fmla="*/ 890416 w 4987433"/>
              <a:gd name="connsiteY4285" fmla="*/ 3553781 h 4198998"/>
              <a:gd name="connsiteX4286" fmla="*/ 890862 w 4987433"/>
              <a:gd name="connsiteY4286" fmla="*/ 3553650 h 4198998"/>
              <a:gd name="connsiteX4287" fmla="*/ 882870 w 4987433"/>
              <a:gd name="connsiteY4287" fmla="*/ 3556232 h 4198998"/>
              <a:gd name="connsiteX4288" fmla="*/ 856697 w 4987433"/>
              <a:gd name="connsiteY4288" fmla="*/ 3559798 h 4198998"/>
              <a:gd name="connsiteX4289" fmla="*/ 848126 w 4987433"/>
              <a:gd name="connsiteY4289" fmla="*/ 3562067 h 4198998"/>
              <a:gd name="connsiteX4290" fmla="*/ 841931 w 4987433"/>
              <a:gd name="connsiteY4290" fmla="*/ 3565810 h 4198998"/>
              <a:gd name="connsiteX4291" fmla="*/ 840856 w 4987433"/>
              <a:gd name="connsiteY4291" fmla="*/ 3568778 h 4198998"/>
              <a:gd name="connsiteX4292" fmla="*/ 813803 w 4987433"/>
              <a:gd name="connsiteY4292" fmla="*/ 3575977 h 4198998"/>
              <a:gd name="connsiteX4293" fmla="*/ 801269 w 4987433"/>
              <a:gd name="connsiteY4293" fmla="*/ 3579648 h 4198998"/>
              <a:gd name="connsiteX4294" fmla="*/ 793448 w 4987433"/>
              <a:gd name="connsiteY4294" fmla="*/ 3577839 h 4198998"/>
              <a:gd name="connsiteX4295" fmla="*/ 789932 w 4987433"/>
              <a:gd name="connsiteY4295" fmla="*/ 3579110 h 4198998"/>
              <a:gd name="connsiteX4296" fmla="*/ 772749 w 4987433"/>
              <a:gd name="connsiteY4296" fmla="*/ 3588482 h 4198998"/>
              <a:gd name="connsiteX4297" fmla="*/ 749023 w 4987433"/>
              <a:gd name="connsiteY4297" fmla="*/ 3595431 h 4198998"/>
              <a:gd name="connsiteX4298" fmla="*/ 719831 w 4987433"/>
              <a:gd name="connsiteY4298" fmla="*/ 3596987 h 4198998"/>
              <a:gd name="connsiteX4299" fmla="*/ 716373 w 4987433"/>
              <a:gd name="connsiteY4299" fmla="*/ 3596794 h 4198998"/>
              <a:gd name="connsiteX4300" fmla="*/ 713751 w 4987433"/>
              <a:gd name="connsiteY4300" fmla="*/ 3597803 h 4198998"/>
              <a:gd name="connsiteX4301" fmla="*/ 713832 w 4987433"/>
              <a:gd name="connsiteY4301" fmla="*/ 3601397 h 4198998"/>
              <a:gd name="connsiteX4302" fmla="*/ 701340 w 4987433"/>
              <a:gd name="connsiteY4302" fmla="*/ 3600232 h 4198998"/>
              <a:gd name="connsiteX4303" fmla="*/ 703513 w 4987433"/>
              <a:gd name="connsiteY4303" fmla="*/ 3599355 h 4198998"/>
              <a:gd name="connsiteX4304" fmla="*/ 705817 w 4987433"/>
              <a:gd name="connsiteY4304" fmla="*/ 3598921 h 4198998"/>
              <a:gd name="connsiteX4305" fmla="*/ 702285 w 4987433"/>
              <a:gd name="connsiteY4305" fmla="*/ 3596821 h 4198998"/>
              <a:gd name="connsiteX4306" fmla="*/ 699794 w 4987433"/>
              <a:gd name="connsiteY4306" fmla="*/ 3598273 h 4198998"/>
              <a:gd name="connsiteX4307" fmla="*/ 689433 w 4987433"/>
              <a:gd name="connsiteY4307" fmla="*/ 3601066 h 4198998"/>
              <a:gd name="connsiteX4308" fmla="*/ 669729 w 4987433"/>
              <a:gd name="connsiteY4308" fmla="*/ 3605148 h 4198998"/>
              <a:gd name="connsiteX4309" fmla="*/ 652783 w 4987433"/>
              <a:gd name="connsiteY4309" fmla="*/ 3610353 h 4198998"/>
              <a:gd name="connsiteX4310" fmla="*/ 653205 w 4987433"/>
              <a:gd name="connsiteY4310" fmla="*/ 3618428 h 4198998"/>
              <a:gd name="connsiteX4311" fmla="*/ 636553 w 4987433"/>
              <a:gd name="connsiteY4311" fmla="*/ 3618000 h 4198998"/>
              <a:gd name="connsiteX4312" fmla="*/ 640640 w 4987433"/>
              <a:gd name="connsiteY4312" fmla="*/ 3615356 h 4198998"/>
              <a:gd name="connsiteX4313" fmla="*/ 635968 w 4987433"/>
              <a:gd name="connsiteY4313" fmla="*/ 3616001 h 4198998"/>
              <a:gd name="connsiteX4314" fmla="*/ 584377 w 4987433"/>
              <a:gd name="connsiteY4314" fmla="*/ 3620741 h 4198998"/>
              <a:gd name="connsiteX4315" fmla="*/ 580919 w 4987433"/>
              <a:gd name="connsiteY4315" fmla="*/ 3620548 h 4198998"/>
              <a:gd name="connsiteX4316" fmla="*/ 581872 w 4987433"/>
              <a:gd name="connsiteY4316" fmla="*/ 3618822 h 4198998"/>
              <a:gd name="connsiteX4317" fmla="*/ 574130 w 4987433"/>
              <a:gd name="connsiteY4317" fmla="*/ 3620606 h 4198998"/>
              <a:gd name="connsiteX4318" fmla="*/ 548232 w 4987433"/>
              <a:gd name="connsiteY4318" fmla="*/ 3628433 h 4198998"/>
              <a:gd name="connsiteX4319" fmla="*/ 539467 w 4987433"/>
              <a:gd name="connsiteY4319" fmla="*/ 3630035 h 4198998"/>
              <a:gd name="connsiteX4320" fmla="*/ 531923 w 4987433"/>
              <a:gd name="connsiteY4320" fmla="*/ 3632485 h 4198998"/>
              <a:gd name="connsiteX4321" fmla="*/ 514593 w 4987433"/>
              <a:gd name="connsiteY4321" fmla="*/ 3638043 h 4198998"/>
              <a:gd name="connsiteX4322" fmla="*/ 507894 w 4987433"/>
              <a:gd name="connsiteY4322" fmla="*/ 3643381 h 4198998"/>
              <a:gd name="connsiteX4323" fmla="*/ 499389 w 4987433"/>
              <a:gd name="connsiteY4323" fmla="*/ 3645872 h 4198998"/>
              <a:gd name="connsiteX4324" fmla="*/ 489712 w 4987433"/>
              <a:gd name="connsiteY4324" fmla="*/ 3644365 h 4198998"/>
              <a:gd name="connsiteX4325" fmla="*/ 501141 w 4987433"/>
              <a:gd name="connsiteY4325" fmla="*/ 3636918 h 4198998"/>
              <a:gd name="connsiteX4326" fmla="*/ 567459 w 4987433"/>
              <a:gd name="connsiteY4326" fmla="*/ 3617738 h 4198998"/>
              <a:gd name="connsiteX4327" fmla="*/ 817881 w 4987433"/>
              <a:gd name="connsiteY4327" fmla="*/ 3543434 h 4198998"/>
              <a:gd name="connsiteX4328" fmla="*/ 1194360 w 4987433"/>
              <a:gd name="connsiteY4328" fmla="*/ 3434865 h 4198998"/>
              <a:gd name="connsiteX4329" fmla="*/ 1227226 w 4987433"/>
              <a:gd name="connsiteY4329" fmla="*/ 3424275 h 4198998"/>
              <a:gd name="connsiteX4330" fmla="*/ 1231776 w 4987433"/>
              <a:gd name="connsiteY4330" fmla="*/ 3424872 h 4198998"/>
              <a:gd name="connsiteX4331" fmla="*/ 1359291 w 4987433"/>
              <a:gd name="connsiteY4331" fmla="*/ 3387286 h 4198998"/>
              <a:gd name="connsiteX4332" fmla="*/ 1391426 w 4987433"/>
              <a:gd name="connsiteY4332" fmla="*/ 3370882 h 4198998"/>
              <a:gd name="connsiteX4333" fmla="*/ 1391166 w 4987433"/>
              <a:gd name="connsiteY4333" fmla="*/ 3369993 h 4198998"/>
              <a:gd name="connsiteX4334" fmla="*/ 1388349 w 4987433"/>
              <a:gd name="connsiteY4334" fmla="*/ 3370335 h 4198998"/>
              <a:gd name="connsiteX4335" fmla="*/ 1385331 w 4987433"/>
              <a:gd name="connsiteY4335" fmla="*/ 3368326 h 4198998"/>
              <a:gd name="connsiteX4336" fmla="*/ 1375184 w 4987433"/>
              <a:gd name="connsiteY4336" fmla="*/ 3361892 h 4198998"/>
              <a:gd name="connsiteX4337" fmla="*/ 1358621 w 4987433"/>
              <a:gd name="connsiteY4337" fmla="*/ 3366743 h 4198998"/>
              <a:gd name="connsiteX4338" fmla="*/ 1333682 w 4987433"/>
              <a:gd name="connsiteY4338" fmla="*/ 3374529 h 4198998"/>
              <a:gd name="connsiteX4339" fmla="*/ 1325178 w 4987433"/>
              <a:gd name="connsiteY4339" fmla="*/ 3377020 h 4198998"/>
              <a:gd name="connsiteX4340" fmla="*/ 1311943 w 4987433"/>
              <a:gd name="connsiteY4340" fmla="*/ 3381620 h 4198998"/>
              <a:gd name="connsiteX4341" fmla="*/ 1283756 w 4987433"/>
              <a:gd name="connsiteY4341" fmla="*/ 3393251 h 4198998"/>
              <a:gd name="connsiteX4342" fmla="*/ 1269366 w 4987433"/>
              <a:gd name="connsiteY4342" fmla="*/ 3397223 h 4198998"/>
              <a:gd name="connsiteX4343" fmla="*/ 1250672 w 4987433"/>
              <a:gd name="connsiteY4343" fmla="*/ 3398116 h 4198998"/>
              <a:gd name="connsiteX4344" fmla="*/ 1240231 w 4987433"/>
              <a:gd name="connsiteY4344" fmla="*/ 3397316 h 4198998"/>
              <a:gd name="connsiteX4345" fmla="*/ 1240931 w 4987433"/>
              <a:gd name="connsiteY4345" fmla="*/ 3396387 h 4198998"/>
              <a:gd name="connsiteX4346" fmla="*/ 1231603 w 4987433"/>
              <a:gd name="connsiteY4346" fmla="*/ 3401048 h 4198998"/>
              <a:gd name="connsiteX4347" fmla="*/ 1227256 w 4987433"/>
              <a:gd name="connsiteY4347" fmla="*/ 3402804 h 4198998"/>
              <a:gd name="connsiteX4348" fmla="*/ 1225849 w 4987433"/>
              <a:gd name="connsiteY4348" fmla="*/ 3402975 h 4198998"/>
              <a:gd name="connsiteX4349" fmla="*/ 1223878 w 4987433"/>
              <a:gd name="connsiteY4349" fmla="*/ 3406204 h 4198998"/>
              <a:gd name="connsiteX4350" fmla="*/ 1207380 w 4987433"/>
              <a:gd name="connsiteY4350" fmla="*/ 3411278 h 4198998"/>
              <a:gd name="connsiteX4351" fmla="*/ 1204231 w 4987433"/>
              <a:gd name="connsiteY4351" fmla="*/ 3408824 h 4198998"/>
              <a:gd name="connsiteX4352" fmla="*/ 1204549 w 4987433"/>
              <a:gd name="connsiteY4352" fmla="*/ 3408248 h 4198998"/>
              <a:gd name="connsiteX4353" fmla="*/ 1204102 w 4987433"/>
              <a:gd name="connsiteY4353" fmla="*/ 3408379 h 4198998"/>
              <a:gd name="connsiteX4354" fmla="*/ 1198925 w 4987433"/>
              <a:gd name="connsiteY4354" fmla="*/ 3410618 h 4198998"/>
              <a:gd name="connsiteX4355" fmla="*/ 1189646 w 4987433"/>
              <a:gd name="connsiteY4355" fmla="*/ 3412130 h 4198998"/>
              <a:gd name="connsiteX4356" fmla="*/ 1185277 w 4987433"/>
              <a:gd name="connsiteY4356" fmla="*/ 3408828 h 4198998"/>
              <a:gd name="connsiteX4357" fmla="*/ 1172743 w 4987433"/>
              <a:gd name="connsiteY4357" fmla="*/ 3412499 h 4198998"/>
              <a:gd name="connsiteX4358" fmla="*/ 1161697 w 4987433"/>
              <a:gd name="connsiteY4358" fmla="*/ 3419592 h 4198998"/>
              <a:gd name="connsiteX4359" fmla="*/ 1122882 w 4987433"/>
              <a:gd name="connsiteY4359" fmla="*/ 3431442 h 4198998"/>
              <a:gd name="connsiteX4360" fmla="*/ 1121459 w 4987433"/>
              <a:gd name="connsiteY4360" fmla="*/ 3428241 h 4198998"/>
              <a:gd name="connsiteX4361" fmla="*/ 1120564 w 4987433"/>
              <a:gd name="connsiteY4361" fmla="*/ 3428503 h 4198998"/>
              <a:gd name="connsiteX4362" fmla="*/ 1120946 w 4987433"/>
              <a:gd name="connsiteY4362" fmla="*/ 3428151 h 4198998"/>
              <a:gd name="connsiteX4363" fmla="*/ 1115191 w 4987433"/>
              <a:gd name="connsiteY4363" fmla="*/ 3430077 h 4198998"/>
              <a:gd name="connsiteX4364" fmla="*/ 1113929 w 4987433"/>
              <a:gd name="connsiteY4364" fmla="*/ 3434064 h 4198998"/>
              <a:gd name="connsiteX4365" fmla="*/ 1097562 w 4987433"/>
              <a:gd name="connsiteY4365" fmla="*/ 3439581 h 4198998"/>
              <a:gd name="connsiteX4366" fmla="*/ 1080868 w 4987433"/>
              <a:gd name="connsiteY4366" fmla="*/ 3443987 h 4198998"/>
              <a:gd name="connsiteX4367" fmla="*/ 1074406 w 4987433"/>
              <a:gd name="connsiteY4367" fmla="*/ 3445157 h 4198998"/>
              <a:gd name="connsiteX4368" fmla="*/ 1068832 w 4987433"/>
              <a:gd name="connsiteY4368" fmla="*/ 3444378 h 4198998"/>
              <a:gd name="connsiteX4369" fmla="*/ 1039237 w 4987433"/>
              <a:gd name="connsiteY4369" fmla="*/ 3456179 h 4198998"/>
              <a:gd name="connsiteX4370" fmla="*/ 1005981 w 4987433"/>
              <a:gd name="connsiteY4370" fmla="*/ 3465436 h 4198998"/>
              <a:gd name="connsiteX4371" fmla="*/ 1001880 w 4987433"/>
              <a:gd name="connsiteY4371" fmla="*/ 3464709 h 4198998"/>
              <a:gd name="connsiteX4372" fmla="*/ 1002133 w 4987433"/>
              <a:gd name="connsiteY4372" fmla="*/ 3463912 h 4198998"/>
              <a:gd name="connsiteX4373" fmla="*/ 988589 w 4987433"/>
              <a:gd name="connsiteY4373" fmla="*/ 3470772 h 4198998"/>
              <a:gd name="connsiteX4374" fmla="*/ 980530 w 4987433"/>
              <a:gd name="connsiteY4374" fmla="*/ 3473132 h 4198998"/>
              <a:gd name="connsiteX4375" fmla="*/ 955015 w 4987433"/>
              <a:gd name="connsiteY4375" fmla="*/ 3480604 h 4198998"/>
              <a:gd name="connsiteX4376" fmla="*/ 946062 w 4987433"/>
              <a:gd name="connsiteY4376" fmla="*/ 3483226 h 4198998"/>
              <a:gd name="connsiteX4377" fmla="*/ 920205 w 4987433"/>
              <a:gd name="connsiteY4377" fmla="*/ 3486217 h 4198998"/>
              <a:gd name="connsiteX4378" fmla="*/ 913808 w 4987433"/>
              <a:gd name="connsiteY4378" fmla="*/ 3487608 h 4198998"/>
              <a:gd name="connsiteX4379" fmla="*/ 908998 w 4987433"/>
              <a:gd name="connsiteY4379" fmla="*/ 3486123 h 4198998"/>
              <a:gd name="connsiteX4380" fmla="*/ 908803 w 4987433"/>
              <a:gd name="connsiteY4380" fmla="*/ 3485456 h 4198998"/>
              <a:gd name="connsiteX4381" fmla="*/ 902463 w 4987433"/>
              <a:gd name="connsiteY4381" fmla="*/ 3485384 h 4198998"/>
              <a:gd name="connsiteX4382" fmla="*/ 902326 w 4987433"/>
              <a:gd name="connsiteY4382" fmla="*/ 3483254 h 4198998"/>
              <a:gd name="connsiteX4383" fmla="*/ 941971 w 4987433"/>
              <a:gd name="connsiteY4383" fmla="*/ 3470920 h 4198998"/>
              <a:gd name="connsiteX4384" fmla="*/ 967992 w 4987433"/>
              <a:gd name="connsiteY4384" fmla="*/ 3461852 h 4198998"/>
              <a:gd name="connsiteX4385" fmla="*/ 978028 w 4987433"/>
              <a:gd name="connsiteY4385" fmla="*/ 3457949 h 4198998"/>
              <a:gd name="connsiteX4386" fmla="*/ 991083 w 4987433"/>
              <a:gd name="connsiteY4386" fmla="*/ 3456055 h 4198998"/>
              <a:gd name="connsiteX4387" fmla="*/ 1000483 w 4987433"/>
              <a:gd name="connsiteY4387" fmla="*/ 3453302 h 4198998"/>
              <a:gd name="connsiteX4388" fmla="*/ 1001818 w 4987433"/>
              <a:gd name="connsiteY4388" fmla="*/ 3451222 h 4198998"/>
              <a:gd name="connsiteX4389" fmla="*/ 1030330 w 4987433"/>
              <a:gd name="connsiteY4389" fmla="*/ 3440702 h 4198998"/>
              <a:gd name="connsiteX4390" fmla="*/ 1039608 w 4987433"/>
              <a:gd name="connsiteY4390" fmla="*/ 3439190 h 4198998"/>
              <a:gd name="connsiteX4391" fmla="*/ 1042864 w 4987433"/>
              <a:gd name="connsiteY4391" fmla="*/ 3437031 h 4198998"/>
              <a:gd name="connsiteX4392" fmla="*/ 1054177 w 4987433"/>
              <a:gd name="connsiteY4392" fmla="*/ 3432512 h 4198998"/>
              <a:gd name="connsiteX4393" fmla="*/ 1076430 w 4987433"/>
              <a:gd name="connsiteY4393" fmla="*/ 3425513 h 4198998"/>
              <a:gd name="connsiteX4394" fmla="*/ 1067852 w 4987433"/>
              <a:gd name="connsiteY4394" fmla="*/ 3426096 h 4198998"/>
              <a:gd name="connsiteX4395" fmla="*/ 1064003 w 4987433"/>
              <a:gd name="connsiteY4395" fmla="*/ 3424571 h 4198998"/>
              <a:gd name="connsiteX4396" fmla="*/ 1060870 w 4987433"/>
              <a:gd name="connsiteY4396" fmla="*/ 3425488 h 4198998"/>
              <a:gd name="connsiteX4397" fmla="*/ 1048033 w 4987433"/>
              <a:gd name="connsiteY4397" fmla="*/ 3433106 h 4198998"/>
              <a:gd name="connsiteX4398" fmla="*/ 1021752 w 4987433"/>
              <a:gd name="connsiteY4398" fmla="*/ 3441285 h 4198998"/>
              <a:gd name="connsiteX4399" fmla="*/ 997449 w 4987433"/>
              <a:gd name="connsiteY4399" fmla="*/ 3447920 h 4198998"/>
              <a:gd name="connsiteX4400" fmla="*/ 987414 w 4987433"/>
              <a:gd name="connsiteY4400" fmla="*/ 3451824 h 4198998"/>
              <a:gd name="connsiteX4401" fmla="*/ 970785 w 4987433"/>
              <a:gd name="connsiteY4401" fmla="*/ 3456452 h 4198998"/>
              <a:gd name="connsiteX4402" fmla="*/ 958814 w 4987433"/>
              <a:gd name="connsiteY4402" fmla="*/ 3457065 h 4198998"/>
              <a:gd name="connsiteX4403" fmla="*/ 912699 w 4987433"/>
              <a:gd name="connsiteY4403" fmla="*/ 3468882 h 4198998"/>
              <a:gd name="connsiteX4404" fmla="*/ 883983 w 4987433"/>
              <a:gd name="connsiteY4404" fmla="*/ 3477051 h 4198998"/>
              <a:gd name="connsiteX4405" fmla="*/ 854806 w 4987433"/>
              <a:gd name="connsiteY4405" fmla="*/ 3481978 h 4198998"/>
              <a:gd name="connsiteX4406" fmla="*/ 809406 w 4987433"/>
              <a:gd name="connsiteY4406" fmla="*/ 3496239 h 4198998"/>
              <a:gd name="connsiteX4407" fmla="*/ 793520 w 4987433"/>
              <a:gd name="connsiteY4407" fmla="*/ 3495104 h 4198998"/>
              <a:gd name="connsiteX4408" fmla="*/ 794733 w 4987433"/>
              <a:gd name="connsiteY4408" fmla="*/ 3494267 h 4198998"/>
              <a:gd name="connsiteX4409" fmla="*/ 811678 w 4987433"/>
              <a:gd name="connsiteY4409" fmla="*/ 3489062 h 4198998"/>
              <a:gd name="connsiteX4410" fmla="*/ 845187 w 4987433"/>
              <a:gd name="connsiteY4410" fmla="*/ 3479008 h 4198998"/>
              <a:gd name="connsiteX4411" fmla="*/ 853122 w 4987433"/>
              <a:gd name="connsiteY4411" fmla="*/ 3477890 h 4198998"/>
              <a:gd name="connsiteX4412" fmla="*/ 857013 w 4987433"/>
              <a:gd name="connsiteY4412" fmla="*/ 3474580 h 4198998"/>
              <a:gd name="connsiteX4413" fmla="*/ 976536 w 4987433"/>
              <a:gd name="connsiteY4413" fmla="*/ 3439576 h 4198998"/>
              <a:gd name="connsiteX4414" fmla="*/ 979490 w 4987433"/>
              <a:gd name="connsiteY4414" fmla="*/ 3441364 h 4198998"/>
              <a:gd name="connsiteX4415" fmla="*/ 980255 w 4987433"/>
              <a:gd name="connsiteY4415" fmla="*/ 3440657 h 4198998"/>
              <a:gd name="connsiteX4416" fmla="*/ 988369 w 4987433"/>
              <a:gd name="connsiteY4416" fmla="*/ 3436833 h 4198998"/>
              <a:gd name="connsiteX4417" fmla="*/ 1064405 w 4987433"/>
              <a:gd name="connsiteY4417" fmla="*/ 3414325 h 4198998"/>
              <a:gd name="connsiteX4418" fmla="*/ 1065560 w 4987433"/>
              <a:gd name="connsiteY4418" fmla="*/ 3414951 h 4198998"/>
              <a:gd name="connsiteX4419" fmla="*/ 1063965 w 4987433"/>
              <a:gd name="connsiteY4419" fmla="*/ 3416142 h 4198998"/>
              <a:gd name="connsiteX4420" fmla="*/ 1131429 w 4987433"/>
              <a:gd name="connsiteY4420" fmla="*/ 3395901 h 4198998"/>
              <a:gd name="connsiteX4421" fmla="*/ 1136599 w 4987433"/>
              <a:gd name="connsiteY4421" fmla="*/ 3391976 h 4198998"/>
              <a:gd name="connsiteX4422" fmla="*/ 1449350 w 4987433"/>
              <a:gd name="connsiteY4422" fmla="*/ 3298260 h 4198998"/>
              <a:gd name="connsiteX4423" fmla="*/ 1452390 w 4987433"/>
              <a:gd name="connsiteY4423" fmla="*/ 3297744 h 4198998"/>
              <a:gd name="connsiteX4424" fmla="*/ 1490371 w 4987433"/>
              <a:gd name="connsiteY4424" fmla="*/ 3285967 h 4198998"/>
              <a:gd name="connsiteX4425" fmla="*/ 1491810 w 4987433"/>
              <a:gd name="connsiteY4425" fmla="*/ 3285536 h 4198998"/>
              <a:gd name="connsiteX4426" fmla="*/ 1491828 w 4987433"/>
              <a:gd name="connsiteY4426" fmla="*/ 3285531 h 4198998"/>
              <a:gd name="connsiteX4427" fmla="*/ 1493618 w 4987433"/>
              <a:gd name="connsiteY4427" fmla="*/ 3285007 h 4198998"/>
              <a:gd name="connsiteX4428" fmla="*/ 1491810 w 4987433"/>
              <a:gd name="connsiteY4428" fmla="*/ 3285536 h 4198998"/>
              <a:gd name="connsiteX4429" fmla="*/ 1490932 w 4987433"/>
              <a:gd name="connsiteY4429" fmla="*/ 3285794 h 4198998"/>
              <a:gd name="connsiteX4430" fmla="*/ 1490371 w 4987433"/>
              <a:gd name="connsiteY4430" fmla="*/ 3285967 h 4198998"/>
              <a:gd name="connsiteX4431" fmla="*/ 1449350 w 4987433"/>
              <a:gd name="connsiteY4431" fmla="*/ 3298260 h 4198998"/>
              <a:gd name="connsiteX4432" fmla="*/ 1413728 w 4987433"/>
              <a:gd name="connsiteY4432" fmla="*/ 3304304 h 4198998"/>
              <a:gd name="connsiteX4433" fmla="*/ 1283649 w 4987433"/>
              <a:gd name="connsiteY4433" fmla="*/ 3341435 h 4198998"/>
              <a:gd name="connsiteX4434" fmla="*/ 1265541 w 4987433"/>
              <a:gd name="connsiteY4434" fmla="*/ 3339819 h 4198998"/>
              <a:gd name="connsiteX4435" fmla="*/ 1269975 w 4987433"/>
              <a:gd name="connsiteY4435" fmla="*/ 3333522 h 4198998"/>
              <a:gd name="connsiteX4436" fmla="*/ 1276329 w 4987433"/>
              <a:gd name="connsiteY4436" fmla="*/ 3328266 h 4198998"/>
              <a:gd name="connsiteX4437" fmla="*/ 1286258 w 4987433"/>
              <a:gd name="connsiteY4437" fmla="*/ 3323791 h 4198998"/>
              <a:gd name="connsiteX4438" fmla="*/ 1289522 w 4987433"/>
              <a:gd name="connsiteY4438" fmla="*/ 3323317 h 4198998"/>
              <a:gd name="connsiteX4439" fmla="*/ 1291435 w 4987433"/>
              <a:gd name="connsiteY4439" fmla="*/ 3321550 h 4198998"/>
              <a:gd name="connsiteX4440" fmla="*/ 1310545 w 4987433"/>
              <a:gd name="connsiteY4440" fmla="*/ 3313784 h 4198998"/>
              <a:gd name="connsiteX4441" fmla="*/ 1272083 w 4987433"/>
              <a:gd name="connsiteY4441" fmla="*/ 3318537 h 4198998"/>
              <a:gd name="connsiteX4442" fmla="*/ 1250335 w 4987433"/>
              <a:gd name="connsiteY4442" fmla="*/ 3323941 h 4198998"/>
              <a:gd name="connsiteX4443" fmla="*/ 1235115 w 4987433"/>
              <a:gd name="connsiteY4443" fmla="*/ 3328399 h 4198998"/>
              <a:gd name="connsiteX4444" fmla="*/ 1201094 w 4987433"/>
              <a:gd name="connsiteY4444" fmla="*/ 3338362 h 4198998"/>
              <a:gd name="connsiteX4445" fmla="*/ 1174285 w 4987433"/>
              <a:gd name="connsiteY4445" fmla="*/ 3343079 h 4198998"/>
              <a:gd name="connsiteX4446" fmla="*/ 1096271 w 4987433"/>
              <a:gd name="connsiteY4446" fmla="*/ 3367132 h 4198998"/>
              <a:gd name="connsiteX4447" fmla="*/ 1084560 w 4987433"/>
              <a:gd name="connsiteY4447" fmla="*/ 3368632 h 4198998"/>
              <a:gd name="connsiteX4448" fmla="*/ 1027709 w 4987433"/>
              <a:gd name="connsiteY4448" fmla="*/ 3385282 h 4198998"/>
              <a:gd name="connsiteX4449" fmla="*/ 1019839 w 4987433"/>
              <a:gd name="connsiteY4449" fmla="*/ 3386623 h 4198998"/>
              <a:gd name="connsiteX4450" fmla="*/ 1003854 w 4987433"/>
              <a:gd name="connsiteY4450" fmla="*/ 3391787 h 4198998"/>
              <a:gd name="connsiteX4451" fmla="*/ 998864 w 4987433"/>
              <a:gd name="connsiteY4451" fmla="*/ 3393006 h 4198998"/>
              <a:gd name="connsiteX4452" fmla="*/ 959961 w 4987433"/>
              <a:gd name="connsiteY4452" fmla="*/ 3399577 h 4198998"/>
              <a:gd name="connsiteX4453" fmla="*/ 957708 w 4987433"/>
              <a:gd name="connsiteY4453" fmla="*/ 3396861 h 4198998"/>
              <a:gd name="connsiteX4454" fmla="*/ 949780 w 4987433"/>
              <a:gd name="connsiteY4454" fmla="*/ 3399664 h 4198998"/>
              <a:gd name="connsiteX4455" fmla="*/ 939549 w 4987433"/>
              <a:gd name="connsiteY4455" fmla="*/ 3402902 h 4198998"/>
              <a:gd name="connsiteX4456" fmla="*/ 932256 w 4987433"/>
              <a:gd name="connsiteY4456" fmla="*/ 3404555 h 4198998"/>
              <a:gd name="connsiteX4457" fmla="*/ 925687 w 4987433"/>
              <a:gd name="connsiteY4457" fmla="*/ 3410338 h 4198998"/>
              <a:gd name="connsiteX4458" fmla="*/ 917629 w 4987433"/>
              <a:gd name="connsiteY4458" fmla="*/ 3412698 h 4198998"/>
              <a:gd name="connsiteX4459" fmla="*/ 906163 w 4987433"/>
              <a:gd name="connsiteY4459" fmla="*/ 3411715 h 4198998"/>
              <a:gd name="connsiteX4460" fmla="*/ 896763 w 4987433"/>
              <a:gd name="connsiteY4460" fmla="*/ 3414468 h 4198998"/>
              <a:gd name="connsiteX4461" fmla="*/ 891456 w 4987433"/>
              <a:gd name="connsiteY4461" fmla="*/ 3416263 h 4198998"/>
              <a:gd name="connsiteX4462" fmla="*/ 883202 w 4987433"/>
              <a:gd name="connsiteY4462" fmla="*/ 3417957 h 4198998"/>
              <a:gd name="connsiteX4463" fmla="*/ 882081 w 4987433"/>
              <a:gd name="connsiteY4463" fmla="*/ 3410810 h 4198998"/>
              <a:gd name="connsiteX4464" fmla="*/ 981451 w 4987433"/>
              <a:gd name="connsiteY4464" fmla="*/ 3380020 h 4198998"/>
              <a:gd name="connsiteX4465" fmla="*/ 989705 w 4987433"/>
              <a:gd name="connsiteY4465" fmla="*/ 3378326 h 4198998"/>
              <a:gd name="connsiteX4466" fmla="*/ 982802 w 4987433"/>
              <a:gd name="connsiteY4466" fmla="*/ 3381312 h 4198998"/>
              <a:gd name="connsiteX4467" fmla="*/ 987221 w 4987433"/>
              <a:gd name="connsiteY4467" fmla="*/ 3381465 h 4198998"/>
              <a:gd name="connsiteX4468" fmla="*/ 990152 w 4987433"/>
              <a:gd name="connsiteY4468" fmla="*/ 3378195 h 4198998"/>
              <a:gd name="connsiteX4469" fmla="*/ 1149255 w 4987433"/>
              <a:gd name="connsiteY4469" fmla="*/ 3330635 h 4198998"/>
              <a:gd name="connsiteX4470" fmla="*/ 1262061 w 4987433"/>
              <a:gd name="connsiteY4470" fmla="*/ 3297598 h 4198998"/>
              <a:gd name="connsiteX4471" fmla="*/ 1278299 w 4987433"/>
              <a:gd name="connsiteY4471" fmla="*/ 3291636 h 4198998"/>
              <a:gd name="connsiteX4472" fmla="*/ 1411186 w 4987433"/>
              <a:gd name="connsiteY4472" fmla="*/ 3252478 h 4198998"/>
              <a:gd name="connsiteX4473" fmla="*/ 1423077 w 4987433"/>
              <a:gd name="connsiteY4473" fmla="*/ 3248272 h 4198998"/>
              <a:gd name="connsiteX4474" fmla="*/ 1423965 w 4987433"/>
              <a:gd name="connsiteY4474" fmla="*/ 3246324 h 4198998"/>
              <a:gd name="connsiteX4475" fmla="*/ 1423560 w 4987433"/>
              <a:gd name="connsiteY4475" fmla="*/ 3241619 h 4198998"/>
              <a:gd name="connsiteX4476" fmla="*/ 1423104 w 4987433"/>
              <a:gd name="connsiteY4476" fmla="*/ 3240065 h 4198998"/>
              <a:gd name="connsiteX4477" fmla="*/ 1420736 w 4987433"/>
              <a:gd name="connsiteY4477" fmla="*/ 3240276 h 4198998"/>
              <a:gd name="connsiteX4478" fmla="*/ 1409985 w 4987433"/>
              <a:gd name="connsiteY4478" fmla="*/ 3241737 h 4198998"/>
              <a:gd name="connsiteX4479" fmla="*/ 1388050 w 4987433"/>
              <a:gd name="connsiteY4479" fmla="*/ 3248161 h 4198998"/>
              <a:gd name="connsiteX4480" fmla="*/ 1385732 w 4987433"/>
              <a:gd name="connsiteY4480" fmla="*/ 3245223 h 4198998"/>
              <a:gd name="connsiteX4481" fmla="*/ 1379927 w 4987433"/>
              <a:gd name="connsiteY4481" fmla="*/ 3250299 h 4198998"/>
              <a:gd name="connsiteX4482" fmla="*/ 1363234 w 4987433"/>
              <a:gd name="connsiteY4482" fmla="*/ 3254705 h 4198998"/>
              <a:gd name="connsiteX4483" fmla="*/ 1352028 w 4987433"/>
              <a:gd name="connsiteY4483" fmla="*/ 3254611 h 4198998"/>
              <a:gd name="connsiteX4484" fmla="*/ 1347039 w 4987433"/>
              <a:gd name="connsiteY4484" fmla="*/ 3255831 h 4198998"/>
              <a:gd name="connsiteX4485" fmla="*/ 1336375 w 4987433"/>
              <a:gd name="connsiteY4485" fmla="*/ 3262571 h 4198998"/>
              <a:gd name="connsiteX4486" fmla="*/ 1287581 w 4987433"/>
              <a:gd name="connsiteY4486" fmla="*/ 3276861 h 4198998"/>
              <a:gd name="connsiteX4487" fmla="*/ 1288484 w 4987433"/>
              <a:gd name="connsiteY4487" fmla="*/ 3278285 h 4198998"/>
              <a:gd name="connsiteX4488" fmla="*/ 1279913 w 4987433"/>
              <a:gd name="connsiteY4488" fmla="*/ 3280554 h 4198998"/>
              <a:gd name="connsiteX4489" fmla="*/ 1262838 w 4987433"/>
              <a:gd name="connsiteY4489" fmla="*/ 3285313 h 4198998"/>
              <a:gd name="connsiteX4490" fmla="*/ 1254846 w 4987433"/>
              <a:gd name="connsiteY4490" fmla="*/ 3287895 h 4198998"/>
              <a:gd name="connsiteX4491" fmla="*/ 1245437 w 4987433"/>
              <a:gd name="connsiteY4491" fmla="*/ 3288963 h 4198998"/>
              <a:gd name="connsiteX4492" fmla="*/ 1205597 w 4987433"/>
              <a:gd name="connsiteY4492" fmla="*/ 3300631 h 4198998"/>
              <a:gd name="connsiteX4493" fmla="*/ 1207227 w 4987433"/>
              <a:gd name="connsiteY4493" fmla="*/ 3292919 h 4198998"/>
              <a:gd name="connsiteX4494" fmla="*/ 1187660 w 4987433"/>
              <a:gd name="connsiteY4494" fmla="*/ 3299131 h 4198998"/>
              <a:gd name="connsiteX4495" fmla="*/ 1194536 w 4987433"/>
              <a:gd name="connsiteY4495" fmla="*/ 3304352 h 4198998"/>
              <a:gd name="connsiteX4496" fmla="*/ 1172088 w 4987433"/>
              <a:gd name="connsiteY4496" fmla="*/ 3310685 h 4198998"/>
              <a:gd name="connsiteX4497" fmla="*/ 1166253 w 4987433"/>
              <a:gd name="connsiteY4497" fmla="*/ 3309018 h 4198998"/>
              <a:gd name="connsiteX4498" fmla="*/ 1160303 w 4987433"/>
              <a:gd name="connsiteY4498" fmla="*/ 3310278 h 4198998"/>
              <a:gd name="connsiteX4499" fmla="*/ 1166296 w 4987433"/>
              <a:gd name="connsiteY4499" fmla="*/ 3304183 h 4198998"/>
              <a:gd name="connsiteX4500" fmla="*/ 1155226 w 4987433"/>
              <a:gd name="connsiteY4500" fmla="*/ 3306218 h 4198998"/>
              <a:gd name="connsiteX4501" fmla="*/ 1141977 w 4987433"/>
              <a:gd name="connsiteY4501" fmla="*/ 3307446 h 4198998"/>
              <a:gd name="connsiteX4502" fmla="*/ 1116900 w 4987433"/>
              <a:gd name="connsiteY4502" fmla="*/ 3313102 h 4198998"/>
              <a:gd name="connsiteX4503" fmla="*/ 1023798 w 4987433"/>
              <a:gd name="connsiteY4503" fmla="*/ 3342056 h 4198998"/>
              <a:gd name="connsiteX4504" fmla="*/ 1015546 w 4987433"/>
              <a:gd name="connsiteY4504" fmla="*/ 3343749 h 4198998"/>
              <a:gd name="connsiteX4505" fmla="*/ 1026778 w 4987433"/>
              <a:gd name="connsiteY4505" fmla="*/ 3335637 h 4198998"/>
              <a:gd name="connsiteX4506" fmla="*/ 1115608 w 4987433"/>
              <a:gd name="connsiteY4506" fmla="*/ 3310345 h 4198998"/>
              <a:gd name="connsiteX4507" fmla="*/ 1123275 w 4987433"/>
              <a:gd name="connsiteY4507" fmla="*/ 3306654 h 4198998"/>
              <a:gd name="connsiteX4508" fmla="*/ 1130373 w 4987433"/>
              <a:gd name="connsiteY4508" fmla="*/ 3304333 h 4198998"/>
              <a:gd name="connsiteX4509" fmla="*/ 1131700 w 4987433"/>
              <a:gd name="connsiteY4509" fmla="*/ 3300568 h 4198998"/>
              <a:gd name="connsiteX4510" fmla="*/ 1248024 w 4987433"/>
              <a:gd name="connsiteY4510" fmla="*/ 3266261 h 4198998"/>
              <a:gd name="connsiteX4511" fmla="*/ 1250825 w 4987433"/>
              <a:gd name="connsiteY4511" fmla="*/ 3262547 h 4198998"/>
              <a:gd name="connsiteX4512" fmla="*/ 1247048 w 4987433"/>
              <a:gd name="connsiteY4512" fmla="*/ 3262929 h 4198998"/>
              <a:gd name="connsiteX4513" fmla="*/ 1271213 w 4987433"/>
              <a:gd name="connsiteY4513" fmla="*/ 3254164 h 4198998"/>
              <a:gd name="connsiteX4514" fmla="*/ 1267705 w 4987433"/>
              <a:gd name="connsiteY4514" fmla="*/ 3257121 h 4198998"/>
              <a:gd name="connsiteX4515" fmla="*/ 1272963 w 4987433"/>
              <a:gd name="connsiteY4515" fmla="*/ 3258475 h 4198998"/>
              <a:gd name="connsiteX4516" fmla="*/ 1357893 w 4987433"/>
              <a:gd name="connsiteY4516" fmla="*/ 3234807 h 4198998"/>
              <a:gd name="connsiteX4517" fmla="*/ 1398238 w 4987433"/>
              <a:gd name="connsiteY4517" fmla="*/ 3221544 h 4198998"/>
              <a:gd name="connsiteX4518" fmla="*/ 1403637 w 4987433"/>
              <a:gd name="connsiteY4518" fmla="*/ 3211765 h 4198998"/>
              <a:gd name="connsiteX4519" fmla="*/ 1404020 w 4987433"/>
              <a:gd name="connsiteY4519" fmla="*/ 3211411 h 4198998"/>
              <a:gd name="connsiteX4520" fmla="*/ 1410409 w 4987433"/>
              <a:gd name="connsiteY4520" fmla="*/ 3208334 h 4198998"/>
              <a:gd name="connsiteX4521" fmla="*/ 1377229 w 4987433"/>
              <a:gd name="connsiteY4521" fmla="*/ 3206235 h 4198998"/>
              <a:gd name="connsiteX4522" fmla="*/ 1477185 w 4987433"/>
              <a:gd name="connsiteY4522" fmla="*/ 3177444 h 4198998"/>
              <a:gd name="connsiteX4523" fmla="*/ 1476030 w 4987433"/>
              <a:gd name="connsiteY4523" fmla="*/ 3176818 h 4198998"/>
              <a:gd name="connsiteX4524" fmla="*/ 1505054 w 4987433"/>
              <a:gd name="connsiteY4524" fmla="*/ 3166388 h 4198998"/>
              <a:gd name="connsiteX4525" fmla="*/ 1507162 w 4987433"/>
              <a:gd name="connsiteY4525" fmla="*/ 3165288 h 4198998"/>
              <a:gd name="connsiteX4526" fmla="*/ 1508432 w 4987433"/>
              <a:gd name="connsiteY4526" fmla="*/ 3162988 h 4198998"/>
              <a:gd name="connsiteX4527" fmla="*/ 1512526 w 4987433"/>
              <a:gd name="connsiteY4527" fmla="*/ 3162030 h 4198998"/>
              <a:gd name="connsiteX4528" fmla="*/ 1515212 w 4987433"/>
              <a:gd name="connsiteY4528" fmla="*/ 3161243 h 4198998"/>
              <a:gd name="connsiteX4529" fmla="*/ 1517320 w 4987433"/>
              <a:gd name="connsiteY4529" fmla="*/ 3160143 h 4198998"/>
              <a:gd name="connsiteX4530" fmla="*/ 1517477 w 4987433"/>
              <a:gd name="connsiteY4530" fmla="*/ 3152381 h 4198998"/>
              <a:gd name="connsiteX4531" fmla="*/ 1506408 w 4987433"/>
              <a:gd name="connsiteY4531" fmla="*/ 3154417 h 4198998"/>
              <a:gd name="connsiteX4532" fmla="*/ 1437838 w 4987433"/>
              <a:gd name="connsiteY4532" fmla="*/ 3170881 h 4198998"/>
              <a:gd name="connsiteX4533" fmla="*/ 1430415 w 4987433"/>
              <a:gd name="connsiteY4533" fmla="*/ 3172090 h 4198998"/>
              <a:gd name="connsiteX4534" fmla="*/ 1417437 w 4987433"/>
              <a:gd name="connsiteY4534" fmla="*/ 3162628 h 4198998"/>
              <a:gd name="connsiteX4535" fmla="*/ 1427075 w 4987433"/>
              <a:gd name="connsiteY4535" fmla="*/ 3155706 h 4198998"/>
              <a:gd name="connsiteX4536" fmla="*/ 1430721 w 4987433"/>
              <a:gd name="connsiteY4536" fmla="*/ 3154879 h 4198998"/>
              <a:gd name="connsiteX4537" fmla="*/ 1433082 w 4987433"/>
              <a:gd name="connsiteY4537" fmla="*/ 3152982 h 4198998"/>
              <a:gd name="connsiteX4538" fmla="*/ 1458004 w 4987433"/>
              <a:gd name="connsiteY4538" fmla="*/ 3141825 h 4198998"/>
              <a:gd name="connsiteX4539" fmla="*/ 1481982 w 4987433"/>
              <a:gd name="connsiteY4539" fmla="*/ 3134080 h 4198998"/>
              <a:gd name="connsiteX4540" fmla="*/ 1532119 w 4987433"/>
              <a:gd name="connsiteY4540" fmla="*/ 3119396 h 4198998"/>
              <a:gd name="connsiteX4541" fmla="*/ 1546256 w 4987433"/>
              <a:gd name="connsiteY4541" fmla="*/ 3116221 h 4198998"/>
              <a:gd name="connsiteX4542" fmla="*/ 1558365 w 4987433"/>
              <a:gd name="connsiteY4542" fmla="*/ 3117739 h 4198998"/>
              <a:gd name="connsiteX4543" fmla="*/ 1559659 w 4987433"/>
              <a:gd name="connsiteY4543" fmla="*/ 3120494 h 4198998"/>
              <a:gd name="connsiteX4544" fmla="*/ 1539959 w 4987433"/>
              <a:gd name="connsiteY4544" fmla="*/ 3139527 h 4198998"/>
              <a:gd name="connsiteX4545" fmla="*/ 1544118 w 4987433"/>
              <a:gd name="connsiteY4545" fmla="*/ 3138791 h 4198998"/>
              <a:gd name="connsiteX4546" fmla="*/ 1554463 w 4987433"/>
              <a:gd name="connsiteY4546" fmla="*/ 3132627 h 4198998"/>
              <a:gd name="connsiteX4547" fmla="*/ 1642838 w 4987433"/>
              <a:gd name="connsiteY4547" fmla="*/ 3105780 h 4198998"/>
              <a:gd name="connsiteX4548" fmla="*/ 1704931 w 4987433"/>
              <a:gd name="connsiteY4548" fmla="*/ 3087113 h 4198998"/>
              <a:gd name="connsiteX4549" fmla="*/ 1717253 w 4987433"/>
              <a:gd name="connsiteY4549" fmla="*/ 3079405 h 4198998"/>
              <a:gd name="connsiteX4550" fmla="*/ 1703889 w 4987433"/>
              <a:gd name="connsiteY4550" fmla="*/ 3083559 h 4198998"/>
              <a:gd name="connsiteX4551" fmla="*/ 1689688 w 4987433"/>
              <a:gd name="connsiteY4551" fmla="*/ 3086513 h 4198998"/>
              <a:gd name="connsiteX4552" fmla="*/ 1697332 w 4987433"/>
              <a:gd name="connsiteY4552" fmla="*/ 3077764 h 4198998"/>
              <a:gd name="connsiteX4553" fmla="*/ 1700335 w 4987433"/>
              <a:gd name="connsiteY4553" fmla="*/ 3076402 h 4198998"/>
              <a:gd name="connsiteX4554" fmla="*/ 1650111 w 4987433"/>
              <a:gd name="connsiteY4554" fmla="*/ 3085806 h 4198998"/>
              <a:gd name="connsiteX4555" fmla="*/ 1602399 w 4987433"/>
              <a:gd name="connsiteY4555" fmla="*/ 3098814 h 4198998"/>
              <a:gd name="connsiteX4556" fmla="*/ 1567012 w 4987433"/>
              <a:gd name="connsiteY4556" fmla="*/ 3104113 h 4198998"/>
              <a:gd name="connsiteX4557" fmla="*/ 1565126 w 4987433"/>
              <a:gd name="connsiteY4557" fmla="*/ 3097672 h 4198998"/>
              <a:gd name="connsiteX4558" fmla="*/ 1573691 w 4987433"/>
              <a:gd name="connsiteY4558" fmla="*/ 3080453 h 4198998"/>
              <a:gd name="connsiteX4559" fmla="*/ 1568191 w 4987433"/>
              <a:gd name="connsiteY4559" fmla="*/ 3081582 h 4198998"/>
              <a:gd name="connsiteX4560" fmla="*/ 1567288 w 4987433"/>
              <a:gd name="connsiteY4560" fmla="*/ 3080159 h 4198998"/>
              <a:gd name="connsiteX4561" fmla="*/ 1558897 w 4987433"/>
              <a:gd name="connsiteY4561" fmla="*/ 3079722 h 4198998"/>
              <a:gd name="connsiteX4562" fmla="*/ 1548586 w 4987433"/>
              <a:gd name="connsiteY4562" fmla="*/ 3079366 h 4198998"/>
              <a:gd name="connsiteX4563" fmla="*/ 1443511 w 4987433"/>
              <a:gd name="connsiteY4563" fmla="*/ 3108932 h 4198998"/>
              <a:gd name="connsiteX4564" fmla="*/ 1396363 w 4987433"/>
              <a:gd name="connsiteY4564" fmla="*/ 3118882 h 4198998"/>
              <a:gd name="connsiteX4565" fmla="*/ 1389070 w 4987433"/>
              <a:gd name="connsiteY4565" fmla="*/ 3120536 h 4198998"/>
              <a:gd name="connsiteX4566" fmla="*/ 1361489 w 4987433"/>
              <a:gd name="connsiteY4566" fmla="*/ 3124273 h 4198998"/>
              <a:gd name="connsiteX4567" fmla="*/ 1378909 w 4987433"/>
              <a:gd name="connsiteY4567" fmla="*/ 3110731 h 4198998"/>
              <a:gd name="connsiteX4568" fmla="*/ 1401406 w 4987433"/>
              <a:gd name="connsiteY4568" fmla="*/ 3101249 h 4198998"/>
              <a:gd name="connsiteX4569" fmla="*/ 1423822 w 4987433"/>
              <a:gd name="connsiteY4569" fmla="*/ 3088173 h 4198998"/>
              <a:gd name="connsiteX4570" fmla="*/ 1440557 w 4987433"/>
              <a:gd name="connsiteY4570" fmla="*/ 3078930 h 4198998"/>
              <a:gd name="connsiteX4571" fmla="*/ 1440175 w 4987433"/>
              <a:gd name="connsiteY4571" fmla="*/ 3079284 h 4198998"/>
              <a:gd name="connsiteX4572" fmla="*/ 1455371 w 4987433"/>
              <a:gd name="connsiteY4572" fmla="*/ 3069769 h 4198998"/>
              <a:gd name="connsiteX4573" fmla="*/ 1474410 w 4987433"/>
              <a:gd name="connsiteY4573" fmla="*/ 3060095 h 4198998"/>
              <a:gd name="connsiteX4574" fmla="*/ 1487449 w 4987433"/>
              <a:gd name="connsiteY4574" fmla="*/ 3054828 h 4198998"/>
              <a:gd name="connsiteX4575" fmla="*/ 1495491 w 4987433"/>
              <a:gd name="connsiteY4575" fmla="*/ 3049097 h 4198998"/>
              <a:gd name="connsiteX4576" fmla="*/ 1495109 w 4987433"/>
              <a:gd name="connsiteY4576" fmla="*/ 3049451 h 4198998"/>
              <a:gd name="connsiteX4577" fmla="*/ 1537743 w 4987433"/>
              <a:gd name="connsiteY4577" fmla="*/ 3032382 h 4198998"/>
              <a:gd name="connsiteX4578" fmla="*/ 1541071 w 4987433"/>
              <a:gd name="connsiteY4578" fmla="*/ 3032132 h 4198998"/>
              <a:gd name="connsiteX4579" fmla="*/ 1543880 w 4987433"/>
              <a:gd name="connsiteY4579" fmla="*/ 3030104 h 4198998"/>
              <a:gd name="connsiteX4580" fmla="*/ 1553004 w 4987433"/>
              <a:gd name="connsiteY4580" fmla="*/ 3023090 h 4198998"/>
              <a:gd name="connsiteX4581" fmla="*/ 1549400 w 4987433"/>
              <a:gd name="connsiteY4581" fmla="*/ 3019082 h 4198998"/>
              <a:gd name="connsiteX4582" fmla="*/ 1553746 w 4987433"/>
              <a:gd name="connsiteY4582" fmla="*/ 3017326 h 4198998"/>
              <a:gd name="connsiteX4583" fmla="*/ 1548425 w 4987433"/>
              <a:gd name="connsiteY4583" fmla="*/ 3015751 h 4198998"/>
              <a:gd name="connsiteX4584" fmla="*/ 1529680 w 4987433"/>
              <a:gd name="connsiteY4584" fmla="*/ 3019793 h 4198998"/>
              <a:gd name="connsiteX4585" fmla="*/ 1499306 w 4987433"/>
              <a:gd name="connsiteY4585" fmla="*/ 3028929 h 4198998"/>
              <a:gd name="connsiteX4586" fmla="*/ 1453581 w 4987433"/>
              <a:gd name="connsiteY4586" fmla="*/ 3042080 h 4198998"/>
              <a:gd name="connsiteX4587" fmla="*/ 1422571 w 4987433"/>
              <a:gd name="connsiteY4587" fmla="*/ 3052367 h 4198998"/>
              <a:gd name="connsiteX4588" fmla="*/ 1398160 w 4987433"/>
              <a:gd name="connsiteY4588" fmla="*/ 3063615 h 4198998"/>
              <a:gd name="connsiteX4589" fmla="*/ 1398608 w 4987433"/>
              <a:gd name="connsiteY4589" fmla="*/ 3063484 h 4198998"/>
              <a:gd name="connsiteX4590" fmla="*/ 1364862 w 4987433"/>
              <a:gd name="connsiteY4590" fmla="*/ 3077708 h 4198998"/>
              <a:gd name="connsiteX4591" fmla="*/ 1292791 w 4987433"/>
              <a:gd name="connsiteY4591" fmla="*/ 3098815 h 4198998"/>
              <a:gd name="connsiteX4592" fmla="*/ 1248329 w 4987433"/>
              <a:gd name="connsiteY4592" fmla="*/ 3107978 h 4198998"/>
              <a:gd name="connsiteX4593" fmla="*/ 1234256 w 4987433"/>
              <a:gd name="connsiteY4593" fmla="*/ 3111376 h 4198998"/>
              <a:gd name="connsiteX4594" fmla="*/ 1171570 w 4987433"/>
              <a:gd name="connsiteY4594" fmla="*/ 3126358 h 4198998"/>
              <a:gd name="connsiteX4595" fmla="*/ 1157433 w 4987433"/>
              <a:gd name="connsiteY4595" fmla="*/ 3129534 h 4198998"/>
              <a:gd name="connsiteX4596" fmla="*/ 1128321 w 4987433"/>
              <a:gd name="connsiteY4596" fmla="*/ 3134683 h 4198998"/>
              <a:gd name="connsiteX4597" fmla="*/ 1098515 w 4987433"/>
              <a:gd name="connsiteY4597" fmla="*/ 3142447 h 4198998"/>
              <a:gd name="connsiteX4598" fmla="*/ 1026299 w 4987433"/>
              <a:gd name="connsiteY4598" fmla="*/ 3159740 h 4198998"/>
              <a:gd name="connsiteX4599" fmla="*/ 997006 w 4987433"/>
              <a:gd name="connsiteY4599" fmla="*/ 3167594 h 4198998"/>
              <a:gd name="connsiteX4600" fmla="*/ 949923 w 4987433"/>
              <a:gd name="connsiteY4600" fmla="*/ 3177766 h 4198998"/>
              <a:gd name="connsiteX4601" fmla="*/ 936681 w 4987433"/>
              <a:gd name="connsiteY4601" fmla="*/ 3180679 h 4198998"/>
              <a:gd name="connsiteX4602" fmla="*/ 923171 w 4987433"/>
              <a:gd name="connsiteY4602" fmla="*/ 3181019 h 4198998"/>
              <a:gd name="connsiteX4603" fmla="*/ 922659 w 4987433"/>
              <a:gd name="connsiteY4603" fmla="*/ 3180927 h 4198998"/>
              <a:gd name="connsiteX4604" fmla="*/ 918806 w 4987433"/>
              <a:gd name="connsiteY4604" fmla="*/ 3164452 h 4198998"/>
              <a:gd name="connsiteX4605" fmla="*/ 942955 w 4987433"/>
              <a:gd name="connsiteY4605" fmla="*/ 3152316 h 4198998"/>
              <a:gd name="connsiteX4606" fmla="*/ 947115 w 4987433"/>
              <a:gd name="connsiteY4606" fmla="*/ 3151580 h 4198998"/>
              <a:gd name="connsiteX4607" fmla="*/ 950371 w 4987433"/>
              <a:gd name="connsiteY4607" fmla="*/ 3149421 h 4198998"/>
              <a:gd name="connsiteX4608" fmla="*/ 977662 w 4987433"/>
              <a:gd name="connsiteY4608" fmla="*/ 3138052 h 4198998"/>
              <a:gd name="connsiteX4609" fmla="*/ 999271 w 4987433"/>
              <a:gd name="connsiteY4609" fmla="*/ 3130518 h 4198998"/>
              <a:gd name="connsiteX4610" fmla="*/ 1051118 w 4987433"/>
              <a:gd name="connsiteY4610" fmla="*/ 3111716 h 4198998"/>
              <a:gd name="connsiteX4611" fmla="*/ 1098309 w 4987433"/>
              <a:gd name="connsiteY4611" fmla="*/ 3096932 h 4198998"/>
              <a:gd name="connsiteX4612" fmla="*/ 1118437 w 4987433"/>
              <a:gd name="connsiteY4612" fmla="*/ 3087661 h 4198998"/>
              <a:gd name="connsiteX4613" fmla="*/ 1164284 w 4987433"/>
              <a:gd name="connsiteY4613" fmla="*/ 3073269 h 4198998"/>
              <a:gd name="connsiteX4614" fmla="*/ 1208587 w 4987433"/>
              <a:gd name="connsiteY4614" fmla="*/ 3056918 h 4198998"/>
              <a:gd name="connsiteX4615" fmla="*/ 1221690 w 4987433"/>
              <a:gd name="connsiteY4615" fmla="*/ 3051875 h 4198998"/>
              <a:gd name="connsiteX4616" fmla="*/ 1229668 w 4987433"/>
              <a:gd name="connsiteY4616" fmla="*/ 3045921 h 4198998"/>
              <a:gd name="connsiteX4617" fmla="*/ 1228491 w 4987433"/>
              <a:gd name="connsiteY4617" fmla="*/ 3040238 h 4198998"/>
              <a:gd name="connsiteX4618" fmla="*/ 1228034 w 4987433"/>
              <a:gd name="connsiteY4618" fmla="*/ 3038683 h 4198998"/>
              <a:gd name="connsiteX4619" fmla="*/ 1235492 w 4987433"/>
              <a:gd name="connsiteY4619" fmla="*/ 3030953 h 4198998"/>
              <a:gd name="connsiteX4620" fmla="*/ 1250712 w 4987433"/>
              <a:gd name="connsiteY4620" fmla="*/ 3026495 h 4198998"/>
              <a:gd name="connsiteX4621" fmla="*/ 1259325 w 4987433"/>
              <a:gd name="connsiteY4621" fmla="*/ 3019391 h 4198998"/>
              <a:gd name="connsiteX4622" fmla="*/ 1264290 w 4987433"/>
              <a:gd name="connsiteY4622" fmla="*/ 3013114 h 4198998"/>
              <a:gd name="connsiteX4623" fmla="*/ 1265748 w 4987433"/>
              <a:gd name="connsiteY4623" fmla="*/ 3009793 h 4198998"/>
              <a:gd name="connsiteX4624" fmla="*/ 1263161 w 4987433"/>
              <a:gd name="connsiteY4624" fmla="*/ 3004281 h 4198998"/>
              <a:gd name="connsiteX4625" fmla="*/ 1263610 w 4987433"/>
              <a:gd name="connsiteY4625" fmla="*/ 3004150 h 4198998"/>
              <a:gd name="connsiteX4626" fmla="*/ 1253233 w 4987433"/>
              <a:gd name="connsiteY4626" fmla="*/ 3003571 h 4198998"/>
              <a:gd name="connsiteX4627" fmla="*/ 1253869 w 4987433"/>
              <a:gd name="connsiteY4627" fmla="*/ 3002421 h 4198998"/>
              <a:gd name="connsiteX4628" fmla="*/ 1236027 w 4987433"/>
              <a:gd name="connsiteY4628" fmla="*/ 3007887 h 4198998"/>
              <a:gd name="connsiteX4629" fmla="*/ 1226734 w 4987433"/>
              <a:gd name="connsiteY4629" fmla="*/ 3006027 h 4198998"/>
              <a:gd name="connsiteX4630" fmla="*/ 1250754 w 4987433"/>
              <a:gd name="connsiteY4630" fmla="*/ 2993445 h 4198998"/>
              <a:gd name="connsiteX4631" fmla="*/ 1259324 w 4987433"/>
              <a:gd name="connsiteY4631" fmla="*/ 2991177 h 4198998"/>
              <a:gd name="connsiteX4632" fmla="*/ 1260284 w 4987433"/>
              <a:gd name="connsiteY4632" fmla="*/ 2991137 h 4198998"/>
              <a:gd name="connsiteX4633" fmla="*/ 1262978 w 4987433"/>
              <a:gd name="connsiteY4633" fmla="*/ 2992036 h 4198998"/>
              <a:gd name="connsiteX4634" fmla="*/ 1262343 w 4987433"/>
              <a:gd name="connsiteY4634" fmla="*/ 2993187 h 4198998"/>
              <a:gd name="connsiteX4635" fmla="*/ 1296804 w 4987433"/>
              <a:gd name="connsiteY4635" fmla="*/ 2981406 h 4198998"/>
              <a:gd name="connsiteX4636" fmla="*/ 1317583 w 4987433"/>
              <a:gd name="connsiteY4636" fmla="*/ 2974356 h 4198998"/>
              <a:gd name="connsiteX4637" fmla="*/ 1354209 w 4987433"/>
              <a:gd name="connsiteY4637" fmla="*/ 2960013 h 4198998"/>
              <a:gd name="connsiteX4638" fmla="*/ 1366484 w 4987433"/>
              <a:gd name="connsiteY4638" fmla="*/ 2955453 h 4198998"/>
              <a:gd name="connsiteX4639" fmla="*/ 1399847 w 4987433"/>
              <a:gd name="connsiteY4639" fmla="*/ 2941583 h 4198998"/>
              <a:gd name="connsiteX4640" fmla="*/ 1404006 w 4987433"/>
              <a:gd name="connsiteY4640" fmla="*/ 2940847 h 4198998"/>
              <a:gd name="connsiteX4641" fmla="*/ 1407327 w 4987433"/>
              <a:gd name="connsiteY4641" fmla="*/ 2938910 h 4198998"/>
              <a:gd name="connsiteX4642" fmla="*/ 1442098 w 4987433"/>
              <a:gd name="connsiteY4642" fmla="*/ 2924868 h 4198998"/>
              <a:gd name="connsiteX4643" fmla="*/ 1456162 w 4987433"/>
              <a:gd name="connsiteY4643" fmla="*/ 2919785 h 4198998"/>
              <a:gd name="connsiteX4644" fmla="*/ 1457620 w 4987433"/>
              <a:gd name="connsiteY4644" fmla="*/ 2916464 h 4198998"/>
              <a:gd name="connsiteX4645" fmla="*/ 1455374 w 4987433"/>
              <a:gd name="connsiteY4645" fmla="*/ 2915434 h 4198998"/>
              <a:gd name="connsiteX4646" fmla="*/ 1445315 w 4987433"/>
              <a:gd name="connsiteY4646" fmla="*/ 2914280 h 4198998"/>
              <a:gd name="connsiteX4647" fmla="*/ 1436015 w 4987433"/>
              <a:gd name="connsiteY4647" fmla="*/ 2910734 h 4198998"/>
              <a:gd name="connsiteX4648" fmla="*/ 1431653 w 4987433"/>
              <a:gd name="connsiteY4648" fmla="*/ 2909118 h 4198998"/>
              <a:gd name="connsiteX4649" fmla="*/ 1445576 w 4987433"/>
              <a:gd name="connsiteY4649" fmla="*/ 2886954 h 4198998"/>
              <a:gd name="connsiteX4650" fmla="*/ 1446023 w 4987433"/>
              <a:gd name="connsiteY4650" fmla="*/ 2886823 h 4198998"/>
              <a:gd name="connsiteX4651" fmla="*/ 1470368 w 4987433"/>
              <a:gd name="connsiteY4651" fmla="*/ 2875353 h 4198998"/>
              <a:gd name="connsiteX4652" fmla="*/ 1498872 w 4987433"/>
              <a:gd name="connsiteY4652" fmla="*/ 2863146 h 4198998"/>
              <a:gd name="connsiteX4653" fmla="*/ 1506482 w 4987433"/>
              <a:gd name="connsiteY4653" fmla="*/ 2860918 h 4198998"/>
              <a:gd name="connsiteX4654" fmla="*/ 1529760 w 4987433"/>
              <a:gd name="connsiteY4654" fmla="*/ 2854100 h 4198998"/>
              <a:gd name="connsiteX4655" fmla="*/ 1552843 w 4987433"/>
              <a:gd name="connsiteY4655" fmla="*/ 2846617 h 4198998"/>
              <a:gd name="connsiteX4656" fmla="*/ 1695195 w 4987433"/>
              <a:gd name="connsiteY4656" fmla="*/ 2804927 h 4198998"/>
              <a:gd name="connsiteX4657" fmla="*/ 1778905 w 4987433"/>
              <a:gd name="connsiteY4657" fmla="*/ 2780412 h 4198998"/>
              <a:gd name="connsiteX4658" fmla="*/ 1780296 w 4987433"/>
              <a:gd name="connsiteY4658" fmla="*/ 2776869 h 4198998"/>
              <a:gd name="connsiteX4659" fmla="*/ 1778498 w 4987433"/>
              <a:gd name="connsiteY4659" fmla="*/ 2775707 h 4198998"/>
              <a:gd name="connsiteX4660" fmla="*/ 1760187 w 4987433"/>
              <a:gd name="connsiteY4660" fmla="*/ 2776248 h 4198998"/>
              <a:gd name="connsiteX4661" fmla="*/ 1742004 w 4987433"/>
              <a:gd name="connsiteY4661" fmla="*/ 2777557 h 4198998"/>
              <a:gd name="connsiteX4662" fmla="*/ 1736683 w 4987433"/>
              <a:gd name="connsiteY4662" fmla="*/ 2772822 h 4198998"/>
              <a:gd name="connsiteX4663" fmla="*/ 1753439 w 4987433"/>
              <a:gd name="connsiteY4663" fmla="*/ 2756520 h 4198998"/>
              <a:gd name="connsiteX4664" fmla="*/ 1764483 w 4987433"/>
              <a:gd name="connsiteY4664" fmla="*/ 2749427 h 4198998"/>
              <a:gd name="connsiteX4665" fmla="*/ 1767683 w 4987433"/>
              <a:gd name="connsiteY4665" fmla="*/ 2748732 h 4198998"/>
              <a:gd name="connsiteX4666" fmla="*/ 1769082 w 4987433"/>
              <a:gd name="connsiteY4666" fmla="*/ 2746875 h 4198998"/>
              <a:gd name="connsiteX4667" fmla="*/ 1786396 w 4987433"/>
              <a:gd name="connsiteY4667" fmla="*/ 2737946 h 4198998"/>
              <a:gd name="connsiteX4668" fmla="*/ 1790041 w 4987433"/>
              <a:gd name="connsiteY4668" fmla="*/ 2737120 h 4198998"/>
              <a:gd name="connsiteX4669" fmla="*/ 1792850 w 4987433"/>
              <a:gd name="connsiteY4669" fmla="*/ 2735092 h 4198998"/>
              <a:gd name="connsiteX4670" fmla="*/ 1818285 w 4987433"/>
              <a:gd name="connsiteY4670" fmla="*/ 2724025 h 4198998"/>
              <a:gd name="connsiteX4671" fmla="*/ 1821997 w 4987433"/>
              <a:gd name="connsiteY4671" fmla="*/ 2723420 h 4198998"/>
              <a:gd name="connsiteX4672" fmla="*/ 1824870 w 4987433"/>
              <a:gd name="connsiteY4672" fmla="*/ 2721614 h 4198998"/>
              <a:gd name="connsiteX4673" fmla="*/ 1860537 w 4987433"/>
              <a:gd name="connsiteY4673" fmla="*/ 2707311 h 4198998"/>
              <a:gd name="connsiteX4674" fmla="*/ 1874154 w 4987433"/>
              <a:gd name="connsiteY4674" fmla="*/ 2702358 h 4198998"/>
              <a:gd name="connsiteX4675" fmla="*/ 1899973 w 4987433"/>
              <a:gd name="connsiteY4675" fmla="*/ 2690938 h 4198998"/>
              <a:gd name="connsiteX4676" fmla="*/ 1903684 w 4987433"/>
              <a:gd name="connsiteY4676" fmla="*/ 2690334 h 4198998"/>
              <a:gd name="connsiteX4677" fmla="*/ 1906492 w 4987433"/>
              <a:gd name="connsiteY4677" fmla="*/ 2688306 h 4198998"/>
              <a:gd name="connsiteX4678" fmla="*/ 1922974 w 4987433"/>
              <a:gd name="connsiteY4678" fmla="*/ 2679861 h 4198998"/>
              <a:gd name="connsiteX4679" fmla="*/ 1922592 w 4987433"/>
              <a:gd name="connsiteY4679" fmla="*/ 2680214 h 4198998"/>
              <a:gd name="connsiteX4680" fmla="*/ 1937341 w 4987433"/>
              <a:gd name="connsiteY4680" fmla="*/ 2670831 h 4198998"/>
              <a:gd name="connsiteX4681" fmla="*/ 1938669 w 4987433"/>
              <a:gd name="connsiteY4681" fmla="*/ 2667066 h 4198998"/>
              <a:gd name="connsiteX4682" fmla="*/ 1937623 w 4987433"/>
              <a:gd name="connsiteY4682" fmla="*/ 2666289 h 4198998"/>
              <a:gd name="connsiteX4683" fmla="*/ 1920558 w 4987433"/>
              <a:gd name="connsiteY4683" fmla="*/ 2671757 h 4198998"/>
              <a:gd name="connsiteX4684" fmla="*/ 1816387 w 4987433"/>
              <a:gd name="connsiteY4684" fmla="*/ 2702749 h 4198998"/>
              <a:gd name="connsiteX4685" fmla="*/ 1707608 w 4987433"/>
              <a:gd name="connsiteY4685" fmla="*/ 2734605 h 4198998"/>
              <a:gd name="connsiteX4686" fmla="*/ 1690598 w 4987433"/>
              <a:gd name="connsiteY4686" fmla="*/ 2739588 h 4198998"/>
              <a:gd name="connsiteX4687" fmla="*/ 1581241 w 4987433"/>
              <a:gd name="connsiteY4687" fmla="*/ 2771131 h 4198998"/>
              <a:gd name="connsiteX4688" fmla="*/ 1572930 w 4987433"/>
              <a:gd name="connsiteY4688" fmla="*/ 2774288 h 4198998"/>
              <a:gd name="connsiteX4689" fmla="*/ 1539610 w 4987433"/>
              <a:gd name="connsiteY4689" fmla="*/ 2783324 h 4198998"/>
              <a:gd name="connsiteX4690" fmla="*/ 1493502 w 4987433"/>
              <a:gd name="connsiteY4690" fmla="*/ 2796826 h 4198998"/>
              <a:gd name="connsiteX4691" fmla="*/ 1429343 w 4987433"/>
              <a:gd name="connsiteY4691" fmla="*/ 2811759 h 4198998"/>
              <a:gd name="connsiteX4692" fmla="*/ 1422304 w 4987433"/>
              <a:gd name="connsiteY4692" fmla="*/ 2812615 h 4198998"/>
              <a:gd name="connsiteX4693" fmla="*/ 1388925 w 4987433"/>
              <a:gd name="connsiteY4693" fmla="*/ 2823113 h 4198998"/>
              <a:gd name="connsiteX4694" fmla="*/ 1382318 w 4987433"/>
              <a:gd name="connsiteY4694" fmla="*/ 2820467 h 4198998"/>
              <a:gd name="connsiteX4695" fmla="*/ 1385730 w 4987433"/>
              <a:gd name="connsiteY4695" fmla="*/ 2810545 h 4198998"/>
              <a:gd name="connsiteX4696" fmla="*/ 1360011 w 4987433"/>
              <a:gd name="connsiteY4696" fmla="*/ 2815664 h 4198998"/>
              <a:gd name="connsiteX4697" fmla="*/ 1358221 w 4987433"/>
              <a:gd name="connsiteY4697" fmla="*/ 2816189 h 4198998"/>
              <a:gd name="connsiteX4698" fmla="*/ 1358879 w 4987433"/>
              <a:gd name="connsiteY4698" fmla="*/ 2820095 h 4198998"/>
              <a:gd name="connsiteX4699" fmla="*/ 1350259 w 4987433"/>
              <a:gd name="connsiteY4699" fmla="*/ 2825514 h 4198998"/>
              <a:gd name="connsiteX4700" fmla="*/ 1346295 w 4987433"/>
              <a:gd name="connsiteY4700" fmla="*/ 2826917 h 4198998"/>
              <a:gd name="connsiteX4701" fmla="*/ 1342267 w 4987433"/>
              <a:gd name="connsiteY4701" fmla="*/ 2828096 h 4198998"/>
              <a:gd name="connsiteX4702" fmla="*/ 1338115 w 4987433"/>
              <a:gd name="connsiteY4702" fmla="*/ 2830517 h 4198998"/>
              <a:gd name="connsiteX4703" fmla="*/ 1338180 w 4987433"/>
              <a:gd name="connsiteY4703" fmla="*/ 2830740 h 4198998"/>
              <a:gd name="connsiteX4704" fmla="*/ 1318752 w 4987433"/>
              <a:gd name="connsiteY4704" fmla="*/ 2839082 h 4198998"/>
              <a:gd name="connsiteX4705" fmla="*/ 1309204 w 4987433"/>
              <a:gd name="connsiteY4705" fmla="*/ 2838019 h 4198998"/>
              <a:gd name="connsiteX4706" fmla="*/ 1330669 w 4987433"/>
              <a:gd name="connsiteY4706" fmla="*/ 2826669 h 4198998"/>
              <a:gd name="connsiteX4707" fmla="*/ 1332445 w 4987433"/>
              <a:gd name="connsiteY4707" fmla="*/ 2822773 h 4198998"/>
              <a:gd name="connsiteX4708" fmla="*/ 1315614 w 4987433"/>
              <a:gd name="connsiteY4708" fmla="*/ 2825050 h 4198998"/>
              <a:gd name="connsiteX4709" fmla="*/ 1310356 w 4987433"/>
              <a:gd name="connsiteY4709" fmla="*/ 2823696 h 4198998"/>
              <a:gd name="connsiteX4710" fmla="*/ 1273331 w 4987433"/>
              <a:gd name="connsiteY4710" fmla="*/ 2835021 h 4198998"/>
              <a:gd name="connsiteX4711" fmla="*/ 1267726 w 4987433"/>
              <a:gd name="connsiteY4711" fmla="*/ 2827500 h 4198998"/>
              <a:gd name="connsiteX4712" fmla="*/ 1269647 w 4987433"/>
              <a:gd name="connsiteY4712" fmla="*/ 2827419 h 4198998"/>
              <a:gd name="connsiteX4713" fmla="*/ 1270975 w 4987433"/>
              <a:gd name="connsiteY4713" fmla="*/ 2823655 h 4198998"/>
              <a:gd name="connsiteX4714" fmla="*/ 1270079 w 4987433"/>
              <a:gd name="connsiteY4714" fmla="*/ 2823916 h 4198998"/>
              <a:gd name="connsiteX4715" fmla="*/ 1150798 w 4987433"/>
              <a:gd name="connsiteY4715" fmla="*/ 2841486 h 4198998"/>
              <a:gd name="connsiteX4716" fmla="*/ 1144328 w 4987433"/>
              <a:gd name="connsiteY4716" fmla="*/ 2840970 h 4198998"/>
              <a:gd name="connsiteX4717" fmla="*/ 1112163 w 4987433"/>
              <a:gd name="connsiteY4717" fmla="*/ 2850631 h 4198998"/>
              <a:gd name="connsiteX4718" fmla="*/ 1143670 w 4987433"/>
              <a:gd name="connsiteY4718" fmla="*/ 2837064 h 4198998"/>
              <a:gd name="connsiteX4719" fmla="*/ 1162196 w 4987433"/>
              <a:gd name="connsiteY4719" fmla="*/ 2827298 h 4198998"/>
              <a:gd name="connsiteX4720" fmla="*/ 1197561 w 4987433"/>
              <a:gd name="connsiteY4720" fmla="*/ 2816941 h 4198998"/>
              <a:gd name="connsiteX4721" fmla="*/ 1353869 w 4987433"/>
              <a:gd name="connsiteY4721" fmla="*/ 2774780 h 4198998"/>
              <a:gd name="connsiteX4722" fmla="*/ 1466872 w 4987433"/>
              <a:gd name="connsiteY4722" fmla="*/ 2742408 h 4198998"/>
              <a:gd name="connsiteX4723" fmla="*/ 1598114 w 4987433"/>
              <a:gd name="connsiteY4723" fmla="*/ 2707591 h 4198998"/>
              <a:gd name="connsiteX4724" fmla="*/ 1631621 w 4987433"/>
              <a:gd name="connsiteY4724" fmla="*/ 2697535 h 4198998"/>
              <a:gd name="connsiteX4725" fmla="*/ 1812912 w 4987433"/>
              <a:gd name="connsiteY4725" fmla="*/ 2642755 h 4198998"/>
              <a:gd name="connsiteX4726" fmla="*/ 1861633 w 4987433"/>
              <a:gd name="connsiteY4726" fmla="*/ 2626558 h 4198998"/>
              <a:gd name="connsiteX4727" fmla="*/ 1965739 w 4987433"/>
              <a:gd name="connsiteY4727" fmla="*/ 2595346 h 4198998"/>
              <a:gd name="connsiteX4728" fmla="*/ 2078467 w 4987433"/>
              <a:gd name="connsiteY4728" fmla="*/ 2558713 h 4198998"/>
              <a:gd name="connsiteX4729" fmla="*/ 2149000 w 4987433"/>
              <a:gd name="connsiteY4729" fmla="*/ 2537334 h 4198998"/>
              <a:gd name="connsiteX4730" fmla="*/ 2253156 w 4987433"/>
              <a:gd name="connsiteY4730" fmla="*/ 2502972 h 4198998"/>
              <a:gd name="connsiteX4731" fmla="*/ 2315183 w 4987433"/>
              <a:gd name="connsiteY4731" fmla="*/ 2484082 h 4198998"/>
              <a:gd name="connsiteX4732" fmla="*/ 2402395 w 4987433"/>
              <a:gd name="connsiteY4732" fmla="*/ 2454925 h 4198998"/>
              <a:gd name="connsiteX4733" fmla="*/ 2433730 w 4987433"/>
              <a:gd name="connsiteY4733" fmla="*/ 2445746 h 4198998"/>
              <a:gd name="connsiteX4734" fmla="*/ 2437013 w 4987433"/>
              <a:gd name="connsiteY4734" fmla="*/ 2435381 h 4198998"/>
              <a:gd name="connsiteX4735" fmla="*/ 2428868 w 4987433"/>
              <a:gd name="connsiteY4735" fmla="*/ 2432461 h 4198998"/>
              <a:gd name="connsiteX4736" fmla="*/ 2398492 w 4987433"/>
              <a:gd name="connsiteY4736" fmla="*/ 2441598 h 4198998"/>
              <a:gd name="connsiteX4737" fmla="*/ 2375727 w 4987433"/>
              <a:gd name="connsiteY4737" fmla="*/ 2448507 h 4198998"/>
              <a:gd name="connsiteX4738" fmla="*/ 2319071 w 4987433"/>
              <a:gd name="connsiteY4738" fmla="*/ 2465822 h 4198998"/>
              <a:gd name="connsiteX4739" fmla="*/ 2268870 w 4987433"/>
              <a:gd name="connsiteY4739" fmla="*/ 2480284 h 4198998"/>
              <a:gd name="connsiteX4740" fmla="*/ 2260429 w 4987433"/>
              <a:gd name="connsiteY4740" fmla="*/ 2482996 h 4198998"/>
              <a:gd name="connsiteX4741" fmla="*/ 2176589 w 4987433"/>
              <a:gd name="connsiteY4741" fmla="*/ 2507069 h 4198998"/>
              <a:gd name="connsiteX4742" fmla="*/ 2168019 w 4987433"/>
              <a:gd name="connsiteY4742" fmla="*/ 2509337 h 4198998"/>
              <a:gd name="connsiteX4743" fmla="*/ 2093384 w 4987433"/>
              <a:gd name="connsiteY4743" fmla="*/ 2529988 h 4198998"/>
              <a:gd name="connsiteX4744" fmla="*/ 2094344 w 4987433"/>
              <a:gd name="connsiteY4744" fmla="*/ 2529948 h 4198998"/>
              <a:gd name="connsiteX4745" fmla="*/ 2083219 w 4987433"/>
              <a:gd name="connsiteY4745" fmla="*/ 2533449 h 4198998"/>
              <a:gd name="connsiteX4746" fmla="*/ 2059304 w 4987433"/>
              <a:gd name="connsiteY4746" fmla="*/ 2541416 h 4198998"/>
              <a:gd name="connsiteX4747" fmla="*/ 2025795 w 4987433"/>
              <a:gd name="connsiteY4747" fmla="*/ 2551471 h 4198998"/>
              <a:gd name="connsiteX4748" fmla="*/ 1992606 w 4987433"/>
              <a:gd name="connsiteY4748" fmla="*/ 2560951 h 4198998"/>
              <a:gd name="connsiteX4749" fmla="*/ 1970028 w 4987433"/>
              <a:gd name="connsiteY4749" fmla="*/ 2566839 h 4198998"/>
              <a:gd name="connsiteX4750" fmla="*/ 1946238 w 4987433"/>
              <a:gd name="connsiteY4750" fmla="*/ 2573565 h 4198998"/>
              <a:gd name="connsiteX4751" fmla="*/ 1933964 w 4987433"/>
              <a:gd name="connsiteY4751" fmla="*/ 2578125 h 4198998"/>
              <a:gd name="connsiteX4752" fmla="*/ 1917466 w 4987433"/>
              <a:gd name="connsiteY4752" fmla="*/ 2583198 h 4198998"/>
              <a:gd name="connsiteX4753" fmla="*/ 1875257 w 4987433"/>
              <a:gd name="connsiteY4753" fmla="*/ 2595076 h 4198998"/>
              <a:gd name="connsiteX4754" fmla="*/ 1850124 w 4987433"/>
              <a:gd name="connsiteY4754" fmla="*/ 2602195 h 4198998"/>
              <a:gd name="connsiteX4755" fmla="*/ 1837460 w 4987433"/>
              <a:gd name="connsiteY4755" fmla="*/ 2605422 h 4198998"/>
              <a:gd name="connsiteX4756" fmla="*/ 1825568 w 4987433"/>
              <a:gd name="connsiteY4756" fmla="*/ 2609629 h 4198998"/>
              <a:gd name="connsiteX4757" fmla="*/ 1825121 w 4987433"/>
              <a:gd name="connsiteY4757" fmla="*/ 2609760 h 4198998"/>
              <a:gd name="connsiteX4758" fmla="*/ 1808174 w 4987433"/>
              <a:gd name="connsiteY4758" fmla="*/ 2614964 h 4198998"/>
              <a:gd name="connsiteX4759" fmla="*/ 1804716 w 4987433"/>
              <a:gd name="connsiteY4759" fmla="*/ 2614771 h 4198998"/>
              <a:gd name="connsiteX4760" fmla="*/ 1801265 w 4987433"/>
              <a:gd name="connsiteY4760" fmla="*/ 2616264 h 4198998"/>
              <a:gd name="connsiteX4761" fmla="*/ 1754644 w 4987433"/>
              <a:gd name="connsiteY4761" fmla="*/ 2629675 h 4198998"/>
              <a:gd name="connsiteX4762" fmla="*/ 1752407 w 4987433"/>
              <a:gd name="connsiteY4762" fmla="*/ 2630332 h 4198998"/>
              <a:gd name="connsiteX4763" fmla="*/ 1721634 w 4987433"/>
              <a:gd name="connsiteY4763" fmla="*/ 2636449 h 4198998"/>
              <a:gd name="connsiteX4764" fmla="*/ 1716645 w 4987433"/>
              <a:gd name="connsiteY4764" fmla="*/ 2637670 h 4198998"/>
              <a:gd name="connsiteX4765" fmla="*/ 1656725 w 4987433"/>
              <a:gd name="connsiteY4765" fmla="*/ 2655459 h 4198998"/>
              <a:gd name="connsiteX4766" fmla="*/ 1650066 w 4987433"/>
              <a:gd name="connsiteY4766" fmla="*/ 2655962 h 4198998"/>
              <a:gd name="connsiteX4767" fmla="*/ 1622890 w 4987433"/>
              <a:gd name="connsiteY4767" fmla="*/ 2664403 h 4198998"/>
              <a:gd name="connsiteX4768" fmla="*/ 1622442 w 4987433"/>
              <a:gd name="connsiteY4768" fmla="*/ 2664534 h 4198998"/>
              <a:gd name="connsiteX4769" fmla="*/ 1605431 w 4987433"/>
              <a:gd name="connsiteY4769" fmla="*/ 2669516 h 4198998"/>
              <a:gd name="connsiteX4770" fmla="*/ 1602486 w 4987433"/>
              <a:gd name="connsiteY4770" fmla="*/ 2669415 h 4198998"/>
              <a:gd name="connsiteX4771" fmla="*/ 1599483 w 4987433"/>
              <a:gd name="connsiteY4771" fmla="*/ 2670777 h 4198998"/>
              <a:gd name="connsiteX4772" fmla="*/ 1549323 w 4987433"/>
              <a:gd name="connsiteY4772" fmla="*/ 2680401 h 4198998"/>
              <a:gd name="connsiteX4773" fmla="*/ 1542448 w 4987433"/>
              <a:gd name="connsiteY4773" fmla="*/ 2675180 h 4198998"/>
              <a:gd name="connsiteX4774" fmla="*/ 1545807 w 4987433"/>
              <a:gd name="connsiteY4774" fmla="*/ 2681673 h 4198998"/>
              <a:gd name="connsiteX4775" fmla="*/ 1518486 w 4987433"/>
              <a:gd name="connsiteY4775" fmla="*/ 2686298 h 4198998"/>
              <a:gd name="connsiteX4776" fmla="*/ 1517972 w 4987433"/>
              <a:gd name="connsiteY4776" fmla="*/ 2686207 h 4198998"/>
              <a:gd name="connsiteX4777" fmla="*/ 1508549 w 4987433"/>
              <a:gd name="connsiteY4777" fmla="*/ 2683903 h 4198998"/>
              <a:gd name="connsiteX4778" fmla="*/ 1498139 w 4987433"/>
              <a:gd name="connsiteY4778" fmla="*/ 2689846 h 4198998"/>
              <a:gd name="connsiteX4779" fmla="*/ 1452325 w 4987433"/>
              <a:gd name="connsiteY4779" fmla="*/ 2697716 h 4198998"/>
              <a:gd name="connsiteX4780" fmla="*/ 1433003 w 4987433"/>
              <a:gd name="connsiteY4780" fmla="*/ 2701445 h 4198998"/>
              <a:gd name="connsiteX4781" fmla="*/ 1431531 w 4987433"/>
              <a:gd name="connsiteY4781" fmla="*/ 2701395 h 4198998"/>
              <a:gd name="connsiteX4782" fmla="*/ 1416976 w 4987433"/>
              <a:gd name="connsiteY4782" fmla="*/ 2711444 h 4198998"/>
              <a:gd name="connsiteX4783" fmla="*/ 1403288 w 4987433"/>
              <a:gd name="connsiteY4783" fmla="*/ 2714490 h 4198998"/>
              <a:gd name="connsiteX4784" fmla="*/ 1404802 w 4987433"/>
              <a:gd name="connsiteY4784" fmla="*/ 2709705 h 4198998"/>
              <a:gd name="connsiteX4785" fmla="*/ 1347618 w 4987433"/>
              <a:gd name="connsiteY4785" fmla="*/ 2723558 h 4198998"/>
              <a:gd name="connsiteX4786" fmla="*/ 1329096 w 4987433"/>
              <a:gd name="connsiteY4786" fmla="*/ 2720061 h 4198998"/>
              <a:gd name="connsiteX4787" fmla="*/ 1344178 w 4987433"/>
              <a:gd name="connsiteY4787" fmla="*/ 2713473 h 4198998"/>
              <a:gd name="connsiteX4788" fmla="*/ 1352561 w 4987433"/>
              <a:gd name="connsiteY4788" fmla="*/ 2712223 h 4198998"/>
              <a:gd name="connsiteX4789" fmla="*/ 1370597 w 4987433"/>
              <a:gd name="connsiteY4789" fmla="*/ 2707424 h 4198998"/>
              <a:gd name="connsiteX4790" fmla="*/ 1377239 w 4987433"/>
              <a:gd name="connsiteY4790" fmla="*/ 2703550 h 4198998"/>
              <a:gd name="connsiteX4791" fmla="*/ 1395145 w 4987433"/>
              <a:gd name="connsiteY4791" fmla="*/ 2698306 h 4198998"/>
              <a:gd name="connsiteX4792" fmla="*/ 1402445 w 4987433"/>
              <a:gd name="connsiteY4792" fmla="*/ 2698338 h 4198998"/>
              <a:gd name="connsiteX4793" fmla="*/ 1417420 w 4987433"/>
              <a:gd name="connsiteY4793" fmla="*/ 2696363 h 4198998"/>
              <a:gd name="connsiteX4794" fmla="*/ 1424380 w 4987433"/>
              <a:gd name="connsiteY4794" fmla="*/ 2691914 h 4198998"/>
              <a:gd name="connsiteX4795" fmla="*/ 1546824 w 4987433"/>
              <a:gd name="connsiteY4795" fmla="*/ 2651955 h 4198998"/>
              <a:gd name="connsiteX4796" fmla="*/ 1553288 w 4987433"/>
              <a:gd name="connsiteY4796" fmla="*/ 2650786 h 4198998"/>
              <a:gd name="connsiteX4797" fmla="*/ 1553156 w 4987433"/>
              <a:gd name="connsiteY4797" fmla="*/ 2650341 h 4198998"/>
              <a:gd name="connsiteX4798" fmla="*/ 1549958 w 4987433"/>
              <a:gd name="connsiteY4798" fmla="*/ 2651036 h 4198998"/>
              <a:gd name="connsiteX4799" fmla="*/ 1494932 w 4987433"/>
              <a:gd name="connsiteY4799" fmla="*/ 2660642 h 4198998"/>
              <a:gd name="connsiteX4800" fmla="*/ 1492955 w 4987433"/>
              <a:gd name="connsiteY4800" fmla="*/ 2662186 h 4198998"/>
              <a:gd name="connsiteX4801" fmla="*/ 1442882 w 4987433"/>
              <a:gd name="connsiteY4801" fmla="*/ 2677091 h 4198998"/>
              <a:gd name="connsiteX4802" fmla="*/ 1439677 w 4987433"/>
              <a:gd name="connsiteY4802" fmla="*/ 2676101 h 4198998"/>
              <a:gd name="connsiteX4803" fmla="*/ 1441141 w 4987433"/>
              <a:gd name="connsiteY4803" fmla="*/ 2674466 h 4198998"/>
              <a:gd name="connsiteX4804" fmla="*/ 1441076 w 4987433"/>
              <a:gd name="connsiteY4804" fmla="*/ 2674243 h 4198998"/>
              <a:gd name="connsiteX4805" fmla="*/ 1391315 w 4987433"/>
              <a:gd name="connsiteY4805" fmla="*/ 2686887 h 4198998"/>
              <a:gd name="connsiteX4806" fmla="*/ 1392341 w 4987433"/>
              <a:gd name="connsiteY4806" fmla="*/ 2687070 h 4198998"/>
              <a:gd name="connsiteX4807" fmla="*/ 1320270 w 4987433"/>
              <a:gd name="connsiteY4807" fmla="*/ 2708177 h 4198998"/>
              <a:gd name="connsiteX4808" fmla="*/ 1319375 w 4987433"/>
              <a:gd name="connsiteY4808" fmla="*/ 2708440 h 4198998"/>
              <a:gd name="connsiteX4809" fmla="*/ 1306181 w 4987433"/>
              <a:gd name="connsiteY4809" fmla="*/ 2708203 h 4198998"/>
              <a:gd name="connsiteX4810" fmla="*/ 1300283 w 4987433"/>
              <a:gd name="connsiteY4810" fmla="*/ 2706314 h 4198998"/>
              <a:gd name="connsiteX4811" fmla="*/ 1299386 w 4987433"/>
              <a:gd name="connsiteY4811" fmla="*/ 2706575 h 4198998"/>
              <a:gd name="connsiteX4812" fmla="*/ 1296781 w 4987433"/>
              <a:gd name="connsiteY4812" fmla="*/ 2710956 h 4198998"/>
              <a:gd name="connsiteX4813" fmla="*/ 1284564 w 4987433"/>
              <a:gd name="connsiteY4813" fmla="*/ 2714050 h 4198998"/>
              <a:gd name="connsiteX4814" fmla="*/ 1227192 w 4987433"/>
              <a:gd name="connsiteY4814" fmla="*/ 2728924 h 4198998"/>
              <a:gd name="connsiteX4815" fmla="*/ 1220852 w 4987433"/>
              <a:gd name="connsiteY4815" fmla="*/ 2728852 h 4198998"/>
              <a:gd name="connsiteX4816" fmla="*/ 1213373 w 4987433"/>
              <a:gd name="connsiteY4816" fmla="*/ 2731524 h 4198998"/>
              <a:gd name="connsiteX4817" fmla="*/ 1196166 w 4987433"/>
              <a:gd name="connsiteY4817" fmla="*/ 2735841 h 4198998"/>
              <a:gd name="connsiteX4818" fmla="*/ 1186150 w 4987433"/>
              <a:gd name="connsiteY4818" fmla="*/ 2729851 h 4198998"/>
              <a:gd name="connsiteX4819" fmla="*/ 1227269 w 4987433"/>
              <a:gd name="connsiteY4819" fmla="*/ 2717569 h 4198998"/>
              <a:gd name="connsiteX4820" fmla="*/ 1230092 w 4987433"/>
              <a:gd name="connsiteY4820" fmla="*/ 2718911 h 4198998"/>
              <a:gd name="connsiteX4821" fmla="*/ 1237694 w 4987433"/>
              <a:gd name="connsiteY4821" fmla="*/ 2714997 h 4198998"/>
              <a:gd name="connsiteX4822" fmla="*/ 1242171 w 4987433"/>
              <a:gd name="connsiteY4822" fmla="*/ 2713686 h 4198998"/>
              <a:gd name="connsiteX4823" fmla="*/ 1252850 w 4987433"/>
              <a:gd name="connsiteY4823" fmla="*/ 2710318 h 4198998"/>
              <a:gd name="connsiteX4824" fmla="*/ 1260459 w 4987433"/>
              <a:gd name="connsiteY4824" fmla="*/ 2708089 h 4198998"/>
              <a:gd name="connsiteX4825" fmla="*/ 1269926 w 4987433"/>
              <a:gd name="connsiteY4825" fmla="*/ 2705558 h 4198998"/>
              <a:gd name="connsiteX4826" fmla="*/ 1294286 w 4987433"/>
              <a:gd name="connsiteY4826" fmla="*/ 2697459 h 4198998"/>
              <a:gd name="connsiteX4827" fmla="*/ 1301579 w 4987433"/>
              <a:gd name="connsiteY4827" fmla="*/ 2695805 h 4198998"/>
              <a:gd name="connsiteX4828" fmla="*/ 1306047 w 4987433"/>
              <a:gd name="connsiteY4828" fmla="*/ 2692809 h 4198998"/>
              <a:gd name="connsiteX4829" fmla="*/ 1335470 w 4987433"/>
              <a:gd name="connsiteY4829" fmla="*/ 2685398 h 4198998"/>
              <a:gd name="connsiteX4830" fmla="*/ 1359521 w 4987433"/>
              <a:gd name="connsiteY4830" fmla="*/ 2679560 h 4198998"/>
              <a:gd name="connsiteX4831" fmla="*/ 1438387 w 4987433"/>
              <a:gd name="connsiteY4831" fmla="*/ 2660079 h 4198998"/>
              <a:gd name="connsiteX4832" fmla="*/ 1453909 w 4987433"/>
              <a:gd name="connsiteY4832" fmla="*/ 2651676 h 4198998"/>
              <a:gd name="connsiteX4833" fmla="*/ 1558788 w 4987433"/>
              <a:gd name="connsiteY4833" fmla="*/ 2621444 h 4198998"/>
              <a:gd name="connsiteX4834" fmla="*/ 1563720 w 4987433"/>
              <a:gd name="connsiteY4834" fmla="*/ 2621686 h 4198998"/>
              <a:gd name="connsiteX4835" fmla="*/ 1585208 w 4987433"/>
              <a:gd name="connsiteY4835" fmla="*/ 2615393 h 4198998"/>
              <a:gd name="connsiteX4836" fmla="*/ 1588203 w 4987433"/>
              <a:gd name="connsiteY4836" fmla="*/ 2612347 h 4198998"/>
              <a:gd name="connsiteX4837" fmla="*/ 1670441 w 4987433"/>
              <a:gd name="connsiteY4837" fmla="*/ 2587780 h 4198998"/>
              <a:gd name="connsiteX4838" fmla="*/ 1679436 w 4987433"/>
              <a:gd name="connsiteY4838" fmla="*/ 2580322 h 4198998"/>
              <a:gd name="connsiteX4839" fmla="*/ 1668165 w 4987433"/>
              <a:gd name="connsiteY4839" fmla="*/ 2580006 h 4198998"/>
              <a:gd name="connsiteX4840" fmla="*/ 1659594 w 4987433"/>
              <a:gd name="connsiteY4840" fmla="*/ 2582273 h 4198998"/>
              <a:gd name="connsiteX4841" fmla="*/ 1566207 w 4987433"/>
              <a:gd name="connsiteY4841" fmla="*/ 2605284 h 4198998"/>
              <a:gd name="connsiteX4842" fmla="*/ 1544524 w 4987433"/>
              <a:gd name="connsiteY4842" fmla="*/ 2610909 h 4198998"/>
              <a:gd name="connsiteX4843" fmla="*/ 1525202 w 4987433"/>
              <a:gd name="connsiteY4843" fmla="*/ 2607375 h 4198998"/>
              <a:gd name="connsiteX4844" fmla="*/ 1528869 w 4987433"/>
              <a:gd name="connsiteY4844" fmla="*/ 2594095 h 4198998"/>
              <a:gd name="connsiteX4845" fmla="*/ 1536287 w 4987433"/>
              <a:gd name="connsiteY4845" fmla="*/ 2587761 h 4198998"/>
              <a:gd name="connsiteX4846" fmla="*/ 1539504 w 4987433"/>
              <a:gd name="connsiteY4846" fmla="*/ 2577172 h 4198998"/>
              <a:gd name="connsiteX4847" fmla="*/ 1538992 w 4987433"/>
              <a:gd name="connsiteY4847" fmla="*/ 2577081 h 4198998"/>
              <a:gd name="connsiteX4848" fmla="*/ 1523172 w 4987433"/>
              <a:gd name="connsiteY4848" fmla="*/ 2576169 h 4198998"/>
              <a:gd name="connsiteX4849" fmla="*/ 1512029 w 4987433"/>
              <a:gd name="connsiteY4849" fmla="*/ 2576297 h 4198998"/>
              <a:gd name="connsiteX4850" fmla="*/ 1512534 w 4987433"/>
              <a:gd name="connsiteY4850" fmla="*/ 2574701 h 4198998"/>
              <a:gd name="connsiteX4851" fmla="*/ 1498210 w 4987433"/>
              <a:gd name="connsiteY4851" fmla="*/ 2578897 h 4198998"/>
              <a:gd name="connsiteX4852" fmla="*/ 1484808 w 4987433"/>
              <a:gd name="connsiteY4852" fmla="*/ 2574623 h 4198998"/>
              <a:gd name="connsiteX4853" fmla="*/ 1492605 w 4987433"/>
              <a:gd name="connsiteY4853" fmla="*/ 2571375 h 4198998"/>
              <a:gd name="connsiteX4854" fmla="*/ 1500540 w 4987433"/>
              <a:gd name="connsiteY4854" fmla="*/ 2570256 h 4198998"/>
              <a:gd name="connsiteX4855" fmla="*/ 1503536 w 4987433"/>
              <a:gd name="connsiteY4855" fmla="*/ 2567209 h 4198998"/>
              <a:gd name="connsiteX4856" fmla="*/ 1568827 w 4987433"/>
              <a:gd name="connsiteY4856" fmla="*/ 2547846 h 4198998"/>
              <a:gd name="connsiteX4857" fmla="*/ 1595575 w 4987433"/>
              <a:gd name="connsiteY4857" fmla="*/ 2529643 h 4198998"/>
              <a:gd name="connsiteX4858" fmla="*/ 1602331 w 4987433"/>
              <a:gd name="connsiteY4858" fmla="*/ 2522841 h 4198998"/>
              <a:gd name="connsiteX4859" fmla="*/ 1611262 w 4987433"/>
              <a:gd name="connsiteY4859" fmla="*/ 2515161 h 4198998"/>
              <a:gd name="connsiteX4860" fmla="*/ 1599600 w 4987433"/>
              <a:gd name="connsiteY4860" fmla="*/ 2513514 h 4198998"/>
              <a:gd name="connsiteX4861" fmla="*/ 1597802 w 4987433"/>
              <a:gd name="connsiteY4861" fmla="*/ 2512352 h 4198998"/>
              <a:gd name="connsiteX4862" fmla="*/ 1589870 w 4987433"/>
              <a:gd name="connsiteY4862" fmla="*/ 2500206 h 4198998"/>
              <a:gd name="connsiteX4863" fmla="*/ 1585508 w 4987433"/>
              <a:gd name="connsiteY4863" fmla="*/ 2498590 h 4198998"/>
              <a:gd name="connsiteX4864" fmla="*/ 1563283 w 4987433"/>
              <a:gd name="connsiteY4864" fmla="*/ 2497382 h 4198998"/>
              <a:gd name="connsiteX4865" fmla="*/ 1588034 w 4987433"/>
              <a:gd name="connsiteY4865" fmla="*/ 2490615 h 4198998"/>
              <a:gd name="connsiteX4866" fmla="*/ 1586813 w 4987433"/>
              <a:gd name="connsiteY4866" fmla="*/ 2489768 h 4198998"/>
              <a:gd name="connsiteX4867" fmla="*/ 1699923 w 4987433"/>
              <a:gd name="connsiteY4867" fmla="*/ 2452783 h 4198998"/>
              <a:gd name="connsiteX4868" fmla="*/ 1871242 w 4987433"/>
              <a:gd name="connsiteY4868" fmla="*/ 2402127 h 4198998"/>
              <a:gd name="connsiteX4869" fmla="*/ 1879674 w 4987433"/>
              <a:gd name="connsiteY4869" fmla="*/ 2397729 h 4198998"/>
              <a:gd name="connsiteX4870" fmla="*/ 1879862 w 4987433"/>
              <a:gd name="connsiteY4870" fmla="*/ 2396709 h 4198998"/>
              <a:gd name="connsiteX4871" fmla="*/ 1878901 w 4987433"/>
              <a:gd name="connsiteY4871" fmla="*/ 2396750 h 4198998"/>
              <a:gd name="connsiteX4872" fmla="*/ 1834221 w 4987433"/>
              <a:gd name="connsiteY4872" fmla="*/ 2400188 h 4198998"/>
              <a:gd name="connsiteX4873" fmla="*/ 1811578 w 4987433"/>
              <a:gd name="connsiteY4873" fmla="*/ 2405856 h 4198998"/>
              <a:gd name="connsiteX4874" fmla="*/ 1791159 w 4987433"/>
              <a:gd name="connsiteY4874" fmla="*/ 2407496 h 4198998"/>
              <a:gd name="connsiteX4875" fmla="*/ 1772660 w 4987433"/>
              <a:gd name="connsiteY4875" fmla="*/ 2409054 h 4198998"/>
              <a:gd name="connsiteX4876" fmla="*/ 1730581 w 4987433"/>
              <a:gd name="connsiteY4876" fmla="*/ 2421377 h 4198998"/>
              <a:gd name="connsiteX4877" fmla="*/ 1579723 w 4987433"/>
              <a:gd name="connsiteY4877" fmla="*/ 2465559 h 4198998"/>
              <a:gd name="connsiteX4878" fmla="*/ 1541030 w 4987433"/>
              <a:gd name="connsiteY4878" fmla="*/ 2476168 h 4198998"/>
              <a:gd name="connsiteX4879" fmla="*/ 1517821 w 4987433"/>
              <a:gd name="connsiteY4879" fmla="*/ 2469943 h 4198998"/>
              <a:gd name="connsiteX4880" fmla="*/ 1526181 w 4987433"/>
              <a:gd name="connsiteY4880" fmla="*/ 2463635 h 4198998"/>
              <a:gd name="connsiteX4881" fmla="*/ 1523725 w 4987433"/>
              <a:gd name="connsiteY4881" fmla="*/ 2458566 h 4198998"/>
              <a:gd name="connsiteX4882" fmla="*/ 1495141 w 4987433"/>
              <a:gd name="connsiteY4882" fmla="*/ 2467180 h 4198998"/>
              <a:gd name="connsiteX4883" fmla="*/ 1224689 w 4987433"/>
              <a:gd name="connsiteY4883" fmla="*/ 2544456 h 4198998"/>
              <a:gd name="connsiteX4884" fmla="*/ 1214327 w 4987433"/>
              <a:gd name="connsiteY4884" fmla="*/ 2547249 h 4198998"/>
              <a:gd name="connsiteX4885" fmla="*/ 1213635 w 4987433"/>
              <a:gd name="connsiteY4885" fmla="*/ 2549863 h 4198998"/>
              <a:gd name="connsiteX4886" fmla="*/ 1163946 w 4987433"/>
              <a:gd name="connsiteY4886" fmla="*/ 2564415 h 4198998"/>
              <a:gd name="connsiteX4887" fmla="*/ 1160928 w 4987433"/>
              <a:gd name="connsiteY4887" fmla="*/ 2562406 h 4198998"/>
              <a:gd name="connsiteX4888" fmla="*/ 1161880 w 4987433"/>
              <a:gd name="connsiteY4888" fmla="*/ 2560681 h 4198998"/>
              <a:gd name="connsiteX4889" fmla="*/ 1195243 w 4987433"/>
              <a:gd name="connsiteY4889" fmla="*/ 2546809 h 4198998"/>
              <a:gd name="connsiteX4890" fmla="*/ 1195307 w 4987433"/>
              <a:gd name="connsiteY4890" fmla="*/ 2547031 h 4198998"/>
              <a:gd name="connsiteX4891" fmla="*/ 1203049 w 4987433"/>
              <a:gd name="connsiteY4891" fmla="*/ 2545247 h 4198998"/>
              <a:gd name="connsiteX4892" fmla="*/ 1173320 w 4987433"/>
              <a:gd name="connsiteY4892" fmla="*/ 2541655 h 4198998"/>
              <a:gd name="connsiteX4893" fmla="*/ 1112703 w 4987433"/>
              <a:gd name="connsiteY4893" fmla="*/ 2547109 h 4198998"/>
              <a:gd name="connsiteX4894" fmla="*/ 1112696 w 4987433"/>
              <a:gd name="connsiteY4894" fmla="*/ 2545423 h 4198998"/>
              <a:gd name="connsiteX4895" fmla="*/ 1115439 w 4987433"/>
              <a:gd name="connsiteY4895" fmla="*/ 2543172 h 4198998"/>
              <a:gd name="connsiteX4896" fmla="*/ 1129121 w 4987433"/>
              <a:gd name="connsiteY4896" fmla="*/ 2538441 h 4198998"/>
              <a:gd name="connsiteX4897" fmla="*/ 1162694 w 4987433"/>
              <a:gd name="connsiteY4897" fmla="*/ 2528609 h 4198998"/>
              <a:gd name="connsiteX4898" fmla="*/ 1171135 w 4987433"/>
              <a:gd name="connsiteY4898" fmla="*/ 2525896 h 4198998"/>
              <a:gd name="connsiteX4899" fmla="*/ 1182311 w 4987433"/>
              <a:gd name="connsiteY4899" fmla="*/ 2519248 h 4198998"/>
              <a:gd name="connsiteX4900" fmla="*/ 1192159 w 4987433"/>
              <a:gd name="connsiteY4900" fmla="*/ 2516364 h 4198998"/>
              <a:gd name="connsiteX4901" fmla="*/ 1212686 w 4987433"/>
              <a:gd name="connsiteY4901" fmla="*/ 2510110 h 4198998"/>
              <a:gd name="connsiteX4902" fmla="*/ 1212238 w 4987433"/>
              <a:gd name="connsiteY4902" fmla="*/ 2510242 h 4198998"/>
              <a:gd name="connsiteX4903" fmla="*/ 1297913 w 4987433"/>
              <a:gd name="connsiteY4903" fmla="*/ 2480811 h 4198998"/>
              <a:gd name="connsiteX4904" fmla="*/ 1336662 w 4987433"/>
              <a:gd name="connsiteY4904" fmla="*/ 2468738 h 4198998"/>
              <a:gd name="connsiteX4905" fmla="*/ 1353290 w 4987433"/>
              <a:gd name="connsiteY4905" fmla="*/ 2464111 h 4198998"/>
              <a:gd name="connsiteX4906" fmla="*/ 1361730 w 4987433"/>
              <a:gd name="connsiteY4906" fmla="*/ 2461397 h 4198998"/>
              <a:gd name="connsiteX4907" fmla="*/ 1409930 w 4987433"/>
              <a:gd name="connsiteY4907" fmla="*/ 2443421 h 4198998"/>
              <a:gd name="connsiteX4908" fmla="*/ 1412999 w 4987433"/>
              <a:gd name="connsiteY4908" fmla="*/ 2442283 h 4198998"/>
              <a:gd name="connsiteX4909" fmla="*/ 1412031 w 4987433"/>
              <a:gd name="connsiteY4909" fmla="*/ 2440637 h 4198998"/>
              <a:gd name="connsiteX4910" fmla="*/ 1406457 w 4987433"/>
              <a:gd name="connsiteY4910" fmla="*/ 2439858 h 4198998"/>
              <a:gd name="connsiteX4911" fmla="*/ 1401279 w 4987433"/>
              <a:gd name="connsiteY4911" fmla="*/ 2442097 h 4198998"/>
              <a:gd name="connsiteX4912" fmla="*/ 1386565 w 4987433"/>
              <a:gd name="connsiteY4912" fmla="*/ 2444960 h 4198998"/>
              <a:gd name="connsiteX4913" fmla="*/ 1379950 w 4987433"/>
              <a:gd name="connsiteY4913" fmla="*/ 2440628 h 4198998"/>
              <a:gd name="connsiteX4914" fmla="*/ 1374929 w 4987433"/>
              <a:gd name="connsiteY4914" fmla="*/ 2438951 h 4198998"/>
              <a:gd name="connsiteX4915" fmla="*/ 1375075 w 4987433"/>
              <a:gd name="connsiteY4915" fmla="*/ 2438919 h 4198998"/>
              <a:gd name="connsiteX4916" fmla="*/ 1374563 w 4987433"/>
              <a:gd name="connsiteY4916" fmla="*/ 2438830 h 4198998"/>
              <a:gd name="connsiteX4917" fmla="*/ 1374929 w 4987433"/>
              <a:gd name="connsiteY4917" fmla="*/ 2438951 h 4198998"/>
              <a:gd name="connsiteX4918" fmla="*/ 1360729 w 4987433"/>
              <a:gd name="connsiteY4918" fmla="*/ 2442007 h 4198998"/>
              <a:gd name="connsiteX4919" fmla="*/ 1350677 w 4987433"/>
              <a:gd name="connsiteY4919" fmla="*/ 2438589 h 4198998"/>
              <a:gd name="connsiteX4920" fmla="*/ 1353045 w 4987433"/>
              <a:gd name="connsiteY4920" fmla="*/ 2438379 h 4198998"/>
              <a:gd name="connsiteX4921" fmla="*/ 1354575 w 4987433"/>
              <a:gd name="connsiteY4921" fmla="*/ 2436965 h 4198998"/>
              <a:gd name="connsiteX4922" fmla="*/ 1391519 w 4987433"/>
              <a:gd name="connsiteY4922" fmla="*/ 2422046 h 4198998"/>
              <a:gd name="connsiteX4923" fmla="*/ 1420356 w 4987433"/>
              <a:gd name="connsiteY4923" fmla="*/ 2412636 h 4198998"/>
              <a:gd name="connsiteX4924" fmla="*/ 1430196 w 4987433"/>
              <a:gd name="connsiteY4924" fmla="*/ 2408066 h 4198998"/>
              <a:gd name="connsiteX4925" fmla="*/ 1446637 w 4987433"/>
              <a:gd name="connsiteY4925" fmla="*/ 2404458 h 4198998"/>
              <a:gd name="connsiteX4926" fmla="*/ 1450673 w 4987433"/>
              <a:gd name="connsiteY4926" fmla="*/ 2404963 h 4198998"/>
              <a:gd name="connsiteX4927" fmla="*/ 1478428 w 4987433"/>
              <a:gd name="connsiteY4927" fmla="*/ 2396836 h 4198998"/>
              <a:gd name="connsiteX4928" fmla="*/ 1468848 w 4987433"/>
              <a:gd name="connsiteY4928" fmla="*/ 2402293 h 4198998"/>
              <a:gd name="connsiteX4929" fmla="*/ 1505452 w 4987433"/>
              <a:gd name="connsiteY4929" fmla="*/ 2389786 h 4198998"/>
              <a:gd name="connsiteX4930" fmla="*/ 1500233 w 4987433"/>
              <a:gd name="connsiteY4930" fmla="*/ 2389967 h 4198998"/>
              <a:gd name="connsiteX4931" fmla="*/ 1499452 w 4987433"/>
              <a:gd name="connsiteY4931" fmla="*/ 2387301 h 4198998"/>
              <a:gd name="connsiteX4932" fmla="*/ 1524007 w 4987433"/>
              <a:gd name="connsiteY4932" fmla="*/ 2379869 h 4198998"/>
              <a:gd name="connsiteX4933" fmla="*/ 1524062 w 4987433"/>
              <a:gd name="connsiteY4933" fmla="*/ 2380057 h 4198998"/>
              <a:gd name="connsiteX4934" fmla="*/ 1539798 w 4987433"/>
              <a:gd name="connsiteY4934" fmla="*/ 2374039 h 4198998"/>
              <a:gd name="connsiteX4935" fmla="*/ 1548303 w 4987433"/>
              <a:gd name="connsiteY4935" fmla="*/ 2371548 h 4198998"/>
              <a:gd name="connsiteX4936" fmla="*/ 1548343 w 4987433"/>
              <a:gd name="connsiteY4936" fmla="*/ 2372597 h 4198998"/>
              <a:gd name="connsiteX4937" fmla="*/ 1604145 w 4987433"/>
              <a:gd name="connsiteY4937" fmla="*/ 2358088 h 4198998"/>
              <a:gd name="connsiteX4938" fmla="*/ 1626152 w 4987433"/>
              <a:gd name="connsiteY4938" fmla="*/ 2353573 h 4198998"/>
              <a:gd name="connsiteX4939" fmla="*/ 1633641 w 4987433"/>
              <a:gd name="connsiteY4939" fmla="*/ 2352585 h 4198998"/>
              <a:gd name="connsiteX4940" fmla="*/ 1638312 w 4987433"/>
              <a:gd name="connsiteY4940" fmla="*/ 2351941 h 4198998"/>
              <a:gd name="connsiteX4941" fmla="*/ 1638052 w 4987433"/>
              <a:gd name="connsiteY4941" fmla="*/ 2351053 h 4198998"/>
              <a:gd name="connsiteX4942" fmla="*/ 1633575 w 4987433"/>
              <a:gd name="connsiteY4942" fmla="*/ 2352364 h 4198998"/>
              <a:gd name="connsiteX4943" fmla="*/ 1623481 w 4987433"/>
              <a:gd name="connsiteY4943" fmla="*/ 2329516 h 4198998"/>
              <a:gd name="connsiteX4944" fmla="*/ 1613805 w 4987433"/>
              <a:gd name="connsiteY4944" fmla="*/ 2324645 h 4198998"/>
              <a:gd name="connsiteX4945" fmla="*/ 1611961 w 4987433"/>
              <a:gd name="connsiteY4945" fmla="*/ 2316734 h 4198998"/>
              <a:gd name="connsiteX4946" fmla="*/ 1618668 w 4987433"/>
              <a:gd name="connsiteY4946" fmla="*/ 2313082 h 4198998"/>
              <a:gd name="connsiteX4947" fmla="*/ 1621477 w 4987433"/>
              <a:gd name="connsiteY4947" fmla="*/ 2311054 h 4198998"/>
              <a:gd name="connsiteX4948" fmla="*/ 1617636 w 4987433"/>
              <a:gd name="connsiteY4948" fmla="*/ 2311214 h 4198998"/>
              <a:gd name="connsiteX4949" fmla="*/ 1617057 w 4987433"/>
              <a:gd name="connsiteY4949" fmla="*/ 2310901 h 4198998"/>
              <a:gd name="connsiteX4950" fmla="*/ 1600788 w 4987433"/>
              <a:gd name="connsiteY4950" fmla="*/ 2310118 h 4198998"/>
              <a:gd name="connsiteX4951" fmla="*/ 1582420 w 4987433"/>
              <a:gd name="connsiteY4951" fmla="*/ 2312121 h 4198998"/>
              <a:gd name="connsiteX4952" fmla="*/ 1561121 w 4987433"/>
              <a:gd name="connsiteY4952" fmla="*/ 2317394 h 4198998"/>
              <a:gd name="connsiteX4953" fmla="*/ 1553131 w 4987433"/>
              <a:gd name="connsiteY4953" fmla="*/ 2306713 h 4198998"/>
              <a:gd name="connsiteX4954" fmla="*/ 1553579 w 4987433"/>
              <a:gd name="connsiteY4954" fmla="*/ 2306582 h 4198998"/>
              <a:gd name="connsiteX4955" fmla="*/ 1554971 w 4987433"/>
              <a:gd name="connsiteY4955" fmla="*/ 2303039 h 4198998"/>
              <a:gd name="connsiteX4956" fmla="*/ 1552790 w 4987433"/>
              <a:gd name="connsiteY4956" fmla="*/ 2302231 h 4198998"/>
              <a:gd name="connsiteX4957" fmla="*/ 1528254 w 4987433"/>
              <a:gd name="connsiteY4957" fmla="*/ 2299770 h 4198998"/>
              <a:gd name="connsiteX4958" fmla="*/ 1514047 w 4987433"/>
              <a:gd name="connsiteY4958" fmla="*/ 2290652 h 4198998"/>
              <a:gd name="connsiteX4959" fmla="*/ 1471188 w 4987433"/>
              <a:gd name="connsiteY4959" fmla="*/ 2303545 h 4198998"/>
              <a:gd name="connsiteX4960" fmla="*/ 1167242 w 4987433"/>
              <a:gd name="connsiteY4960" fmla="*/ 2394249 h 4198998"/>
              <a:gd name="connsiteX4961" fmla="*/ 968112 w 4987433"/>
              <a:gd name="connsiteY4961" fmla="*/ 2454497 h 4198998"/>
              <a:gd name="connsiteX4962" fmla="*/ 968494 w 4987433"/>
              <a:gd name="connsiteY4962" fmla="*/ 2454142 h 4198998"/>
              <a:gd name="connsiteX4963" fmla="*/ 876921 w 4987433"/>
              <a:gd name="connsiteY4963" fmla="*/ 2481684 h 4198998"/>
              <a:gd name="connsiteX4964" fmla="*/ 846734 w 4987433"/>
              <a:gd name="connsiteY4964" fmla="*/ 2489801 h 4198998"/>
              <a:gd name="connsiteX4965" fmla="*/ 766972 w 4987433"/>
              <a:gd name="connsiteY4965" fmla="*/ 2509543 h 4198998"/>
              <a:gd name="connsiteX4966" fmla="*/ 692126 w 4987433"/>
              <a:gd name="connsiteY4966" fmla="*/ 2526158 h 4198998"/>
              <a:gd name="connsiteX4967" fmla="*/ 671917 w 4987433"/>
              <a:gd name="connsiteY4967" fmla="*/ 2531836 h 4198998"/>
              <a:gd name="connsiteX4968" fmla="*/ 657911 w 4987433"/>
              <a:gd name="connsiteY4968" fmla="*/ 2535456 h 4198998"/>
              <a:gd name="connsiteX4969" fmla="*/ 622856 w 4987433"/>
              <a:gd name="connsiteY4969" fmla="*/ 2543550 h 4198998"/>
              <a:gd name="connsiteX4970" fmla="*/ 619714 w 4987433"/>
              <a:gd name="connsiteY4970" fmla="*/ 2542782 h 4198998"/>
              <a:gd name="connsiteX4971" fmla="*/ 588705 w 4987433"/>
              <a:gd name="connsiteY4971" fmla="*/ 2553071 h 4198998"/>
              <a:gd name="connsiteX4972" fmla="*/ 564206 w 4987433"/>
              <a:gd name="connsiteY4972" fmla="*/ 2559040 h 4198998"/>
              <a:gd name="connsiteX4973" fmla="*/ 554856 w 4987433"/>
              <a:gd name="connsiteY4973" fmla="*/ 2558643 h 4198998"/>
              <a:gd name="connsiteX4974" fmla="*/ 553643 w 4987433"/>
              <a:gd name="connsiteY4974" fmla="*/ 2559480 h 4198998"/>
              <a:gd name="connsiteX4975" fmla="*/ 515237 w 4987433"/>
              <a:gd name="connsiteY4975" fmla="*/ 2562770 h 4198998"/>
              <a:gd name="connsiteX4976" fmla="*/ 515107 w 4987433"/>
              <a:gd name="connsiteY4976" fmla="*/ 2562326 h 4198998"/>
              <a:gd name="connsiteX4977" fmla="*/ 469030 w 4987433"/>
              <a:gd name="connsiteY4977" fmla="*/ 2582572 h 4198998"/>
              <a:gd name="connsiteX4978" fmla="*/ 462316 w 4987433"/>
              <a:gd name="connsiteY4978" fmla="*/ 2584539 h 4198998"/>
              <a:gd name="connsiteX4979" fmla="*/ 423267 w 4987433"/>
              <a:gd name="connsiteY4979" fmla="*/ 2587293 h 4198998"/>
              <a:gd name="connsiteX4980" fmla="*/ 421201 w 4987433"/>
              <a:gd name="connsiteY4980" fmla="*/ 2583558 h 4198998"/>
              <a:gd name="connsiteX4981" fmla="*/ 414283 w 4987433"/>
              <a:gd name="connsiteY4981" fmla="*/ 2583173 h 4198998"/>
              <a:gd name="connsiteX4982" fmla="*/ 413510 w 4987433"/>
              <a:gd name="connsiteY4982" fmla="*/ 2582192 h 4198998"/>
              <a:gd name="connsiteX4983" fmla="*/ 394644 w 4987433"/>
              <a:gd name="connsiteY4983" fmla="*/ 2587477 h 4198998"/>
              <a:gd name="connsiteX4984" fmla="*/ 395865 w 4987433"/>
              <a:gd name="connsiteY4984" fmla="*/ 2588326 h 4198998"/>
              <a:gd name="connsiteX4985" fmla="*/ 374328 w 4987433"/>
              <a:gd name="connsiteY4985" fmla="*/ 2597768 h 4198998"/>
              <a:gd name="connsiteX4986" fmla="*/ 355885 w 4987433"/>
              <a:gd name="connsiteY4986" fmla="*/ 2597863 h 4198998"/>
              <a:gd name="connsiteX4987" fmla="*/ 362911 w 4987433"/>
              <a:gd name="connsiteY4987" fmla="*/ 2593635 h 4198998"/>
              <a:gd name="connsiteX4988" fmla="*/ 307038 w 4987433"/>
              <a:gd name="connsiteY4988" fmla="*/ 2600352 h 4198998"/>
              <a:gd name="connsiteX4989" fmla="*/ 306136 w 4987433"/>
              <a:gd name="connsiteY4989" fmla="*/ 2598929 h 4198998"/>
              <a:gd name="connsiteX4990" fmla="*/ 276396 w 4987433"/>
              <a:gd name="connsiteY4990" fmla="*/ 2606915 h 4198998"/>
              <a:gd name="connsiteX4991" fmla="*/ 266311 w 4987433"/>
              <a:gd name="connsiteY4991" fmla="*/ 2613968 h 4198998"/>
              <a:gd name="connsiteX4992" fmla="*/ 254288 w 4987433"/>
              <a:gd name="connsiteY4992" fmla="*/ 2617731 h 4198998"/>
              <a:gd name="connsiteX4993" fmla="*/ 233934 w 4987433"/>
              <a:gd name="connsiteY4993" fmla="*/ 2619591 h 4198998"/>
              <a:gd name="connsiteX4994" fmla="*/ 275421 w 4987433"/>
              <a:gd name="connsiteY4994" fmla="*/ 2603583 h 4198998"/>
              <a:gd name="connsiteX4995" fmla="*/ 282704 w 4987433"/>
              <a:gd name="connsiteY4995" fmla="*/ 2600245 h 4198998"/>
              <a:gd name="connsiteX4996" fmla="*/ 306243 w 4987433"/>
              <a:gd name="connsiteY4996" fmla="*/ 2594315 h 4198998"/>
              <a:gd name="connsiteX4997" fmla="*/ 307260 w 4987433"/>
              <a:gd name="connsiteY4997" fmla="*/ 2592812 h 4198998"/>
              <a:gd name="connsiteX4998" fmla="*/ 341347 w 4987433"/>
              <a:gd name="connsiteY4998" fmla="*/ 2583070 h 4198998"/>
              <a:gd name="connsiteX4999" fmla="*/ 420840 w 4987433"/>
              <a:gd name="connsiteY4999" fmla="*/ 2560754 h 4198998"/>
              <a:gd name="connsiteX5000" fmla="*/ 535519 w 4987433"/>
              <a:gd name="connsiteY5000" fmla="*/ 2530786 h 4198998"/>
              <a:gd name="connsiteX5001" fmla="*/ 623453 w 4987433"/>
              <a:gd name="connsiteY5001" fmla="*/ 2505758 h 4198998"/>
              <a:gd name="connsiteX5002" fmla="*/ 738132 w 4987433"/>
              <a:gd name="connsiteY5002" fmla="*/ 2475789 h 4198998"/>
              <a:gd name="connsiteX5003" fmla="*/ 909776 w 4987433"/>
              <a:gd name="connsiteY5003" fmla="*/ 2426245 h 4198998"/>
              <a:gd name="connsiteX5004" fmla="*/ 943422 w 4987433"/>
              <a:gd name="connsiteY5004" fmla="*/ 2418321 h 4198998"/>
              <a:gd name="connsiteX5005" fmla="*/ 1548413 w 4987433"/>
              <a:gd name="connsiteY5005" fmla="*/ 2241141 h 4198998"/>
              <a:gd name="connsiteX5006" fmla="*/ 1548852 w 4987433"/>
              <a:gd name="connsiteY5006" fmla="*/ 2240444 h 4198998"/>
              <a:gd name="connsiteX5007" fmla="*/ 1554087 w 4987433"/>
              <a:gd name="connsiteY5007" fmla="*/ 2235293 h 4198998"/>
              <a:gd name="connsiteX5008" fmla="*/ 1558750 w 4987433"/>
              <a:gd name="connsiteY5008" fmla="*/ 2230990 h 4198998"/>
              <a:gd name="connsiteX5009" fmla="*/ 1553471 w 4987433"/>
              <a:gd name="connsiteY5009" fmla="*/ 2232667 h 4198998"/>
              <a:gd name="connsiteX5010" fmla="*/ 1529233 w 4987433"/>
              <a:gd name="connsiteY5010" fmla="*/ 2239523 h 4198998"/>
              <a:gd name="connsiteX5011" fmla="*/ 1367112 w 4987433"/>
              <a:gd name="connsiteY5011" fmla="*/ 2285074 h 4198998"/>
              <a:gd name="connsiteX5012" fmla="*/ 1322079 w 4987433"/>
              <a:gd name="connsiteY5012" fmla="*/ 2295609 h 4198998"/>
              <a:gd name="connsiteX5013" fmla="*/ 1323040 w 4987433"/>
              <a:gd name="connsiteY5013" fmla="*/ 2295569 h 4198998"/>
              <a:gd name="connsiteX5014" fmla="*/ 1309546 w 4987433"/>
              <a:gd name="connsiteY5014" fmla="*/ 2299280 h 4198998"/>
              <a:gd name="connsiteX5015" fmla="*/ 1257684 w 4987433"/>
              <a:gd name="connsiteY5015" fmla="*/ 2314709 h 4198998"/>
              <a:gd name="connsiteX5016" fmla="*/ 1243359 w 4987433"/>
              <a:gd name="connsiteY5016" fmla="*/ 2318904 h 4198998"/>
              <a:gd name="connsiteX5017" fmla="*/ 1216052 w 4987433"/>
              <a:gd name="connsiteY5017" fmla="*/ 2326903 h 4198998"/>
              <a:gd name="connsiteX5018" fmla="*/ 1061084 w 4987433"/>
              <a:gd name="connsiteY5018" fmla="*/ 2368668 h 4198998"/>
              <a:gd name="connsiteX5019" fmla="*/ 1036017 w 4987433"/>
              <a:gd name="connsiteY5019" fmla="*/ 2376011 h 4198998"/>
              <a:gd name="connsiteX5020" fmla="*/ 1011014 w 4987433"/>
              <a:gd name="connsiteY5020" fmla="*/ 2383574 h 4198998"/>
              <a:gd name="connsiteX5021" fmla="*/ 928004 w 4987433"/>
              <a:gd name="connsiteY5021" fmla="*/ 2407161 h 4198998"/>
              <a:gd name="connsiteX5022" fmla="*/ 860653 w 4987433"/>
              <a:gd name="connsiteY5022" fmla="*/ 2424475 h 4198998"/>
              <a:gd name="connsiteX5023" fmla="*/ 857959 w 4987433"/>
              <a:gd name="connsiteY5023" fmla="*/ 2423574 h 4198998"/>
              <a:gd name="connsiteX5024" fmla="*/ 850416 w 4987433"/>
              <a:gd name="connsiteY5024" fmla="*/ 2426027 h 4198998"/>
              <a:gd name="connsiteX5025" fmla="*/ 835447 w 4987433"/>
              <a:gd name="connsiteY5025" fmla="*/ 2429686 h 4198998"/>
              <a:gd name="connsiteX5026" fmla="*/ 814921 w 4987433"/>
              <a:gd name="connsiteY5026" fmla="*/ 2435938 h 4198998"/>
              <a:gd name="connsiteX5027" fmla="*/ 795159 w 4987433"/>
              <a:gd name="connsiteY5027" fmla="*/ 2441485 h 4198998"/>
              <a:gd name="connsiteX5028" fmla="*/ 789519 w 4987433"/>
              <a:gd name="connsiteY5028" fmla="*/ 2440485 h 4198998"/>
              <a:gd name="connsiteX5029" fmla="*/ 785239 w 4987433"/>
              <a:gd name="connsiteY5029" fmla="*/ 2442462 h 4198998"/>
              <a:gd name="connsiteX5030" fmla="*/ 705144 w 4987433"/>
              <a:gd name="connsiteY5030" fmla="*/ 2459407 h 4198998"/>
              <a:gd name="connsiteX5031" fmla="*/ 702067 w 4987433"/>
              <a:gd name="connsiteY5031" fmla="*/ 2458862 h 4198998"/>
              <a:gd name="connsiteX5032" fmla="*/ 698617 w 4987433"/>
              <a:gd name="connsiteY5032" fmla="*/ 2460355 h 4198998"/>
              <a:gd name="connsiteX5033" fmla="*/ 677186 w 4987433"/>
              <a:gd name="connsiteY5033" fmla="*/ 2465183 h 4198998"/>
              <a:gd name="connsiteX5034" fmla="*/ 611180 w 4987433"/>
              <a:gd name="connsiteY5034" fmla="*/ 2482103 h 4198998"/>
              <a:gd name="connsiteX5035" fmla="*/ 603911 w 4987433"/>
              <a:gd name="connsiteY5035" fmla="*/ 2488813 h 4198998"/>
              <a:gd name="connsiteX5036" fmla="*/ 587983 w 4987433"/>
              <a:gd name="connsiteY5036" fmla="*/ 2492513 h 4198998"/>
              <a:gd name="connsiteX5037" fmla="*/ 571167 w 4987433"/>
              <a:gd name="connsiteY5037" fmla="*/ 2498161 h 4198998"/>
              <a:gd name="connsiteX5038" fmla="*/ 536170 w 4987433"/>
              <a:gd name="connsiteY5038" fmla="*/ 2504793 h 4198998"/>
              <a:gd name="connsiteX5039" fmla="*/ 528300 w 4987433"/>
              <a:gd name="connsiteY5039" fmla="*/ 2506133 h 4198998"/>
              <a:gd name="connsiteX5040" fmla="*/ 524191 w 4987433"/>
              <a:gd name="connsiteY5040" fmla="*/ 2503720 h 4198998"/>
              <a:gd name="connsiteX5041" fmla="*/ 517793 w 4987433"/>
              <a:gd name="connsiteY5041" fmla="*/ 2505112 h 4198998"/>
              <a:gd name="connsiteX5042" fmla="*/ 540861 w 4987433"/>
              <a:gd name="connsiteY5042" fmla="*/ 2494256 h 4198998"/>
              <a:gd name="connsiteX5043" fmla="*/ 559663 w 4987433"/>
              <a:gd name="connsiteY5043" fmla="*/ 2488750 h 4198998"/>
              <a:gd name="connsiteX5044" fmla="*/ 583323 w 4987433"/>
              <a:gd name="connsiteY5044" fmla="*/ 2481579 h 4198998"/>
              <a:gd name="connsiteX5045" fmla="*/ 623481 w 4987433"/>
              <a:gd name="connsiteY5045" fmla="*/ 2469336 h 4198998"/>
              <a:gd name="connsiteX5046" fmla="*/ 601205 w 4987433"/>
              <a:gd name="connsiteY5046" fmla="*/ 2471277 h 4198998"/>
              <a:gd name="connsiteX5047" fmla="*/ 596208 w 4987433"/>
              <a:gd name="connsiteY5047" fmla="*/ 2470812 h 4198998"/>
              <a:gd name="connsiteX5048" fmla="*/ 591537 w 4987433"/>
              <a:gd name="connsiteY5048" fmla="*/ 2471457 h 4198998"/>
              <a:gd name="connsiteX5049" fmla="*/ 580548 w 4987433"/>
              <a:gd name="connsiteY5049" fmla="*/ 2477087 h 4198998"/>
              <a:gd name="connsiteX5050" fmla="*/ 470454 w 4987433"/>
              <a:gd name="connsiteY5050" fmla="*/ 2501129 h 4198998"/>
              <a:gd name="connsiteX5051" fmla="*/ 469745 w 4987433"/>
              <a:gd name="connsiteY5051" fmla="*/ 2500374 h 4198998"/>
              <a:gd name="connsiteX5052" fmla="*/ 445443 w 4987433"/>
              <a:gd name="connsiteY5052" fmla="*/ 2507009 h 4198998"/>
              <a:gd name="connsiteX5053" fmla="*/ 447493 w 4987433"/>
              <a:gd name="connsiteY5053" fmla="*/ 2507372 h 4198998"/>
              <a:gd name="connsiteX5054" fmla="*/ 446924 w 4987433"/>
              <a:gd name="connsiteY5054" fmla="*/ 2508746 h 4198998"/>
              <a:gd name="connsiteX5055" fmla="*/ 437841 w 4987433"/>
              <a:gd name="connsiteY5055" fmla="*/ 2510923 h 4198998"/>
              <a:gd name="connsiteX5056" fmla="*/ 421789 w 4987433"/>
              <a:gd name="connsiteY5056" fmla="*/ 2515864 h 4198998"/>
              <a:gd name="connsiteX5057" fmla="*/ 404641 w 4987433"/>
              <a:gd name="connsiteY5057" fmla="*/ 2518716 h 4198998"/>
              <a:gd name="connsiteX5058" fmla="*/ 379386 w 4987433"/>
              <a:gd name="connsiteY5058" fmla="*/ 2527077 h 4198998"/>
              <a:gd name="connsiteX5059" fmla="*/ 395014 w 4987433"/>
              <a:gd name="connsiteY5059" fmla="*/ 2514059 h 4198998"/>
              <a:gd name="connsiteX5060" fmla="*/ 407167 w 4987433"/>
              <a:gd name="connsiteY5060" fmla="*/ 2510742 h 4198998"/>
              <a:gd name="connsiteX5061" fmla="*/ 411276 w 4987433"/>
              <a:gd name="connsiteY5061" fmla="*/ 2513157 h 4198998"/>
              <a:gd name="connsiteX5062" fmla="*/ 444979 w 4987433"/>
              <a:gd name="connsiteY5062" fmla="*/ 2503769 h 4198998"/>
              <a:gd name="connsiteX5063" fmla="*/ 469088 w 4987433"/>
              <a:gd name="connsiteY5063" fmla="*/ 2496466 h 4198998"/>
              <a:gd name="connsiteX5064" fmla="*/ 472150 w 4987433"/>
              <a:gd name="connsiteY5064" fmla="*/ 2493641 h 4198998"/>
              <a:gd name="connsiteX5065" fmla="*/ 553498 w 4987433"/>
              <a:gd name="connsiteY5065" fmla="*/ 2471021 h 4198998"/>
              <a:gd name="connsiteX5066" fmla="*/ 734673 w 4987433"/>
              <a:gd name="connsiteY5066" fmla="*/ 2419169 h 4198998"/>
              <a:gd name="connsiteX5067" fmla="*/ 740565 w 4987433"/>
              <a:gd name="connsiteY5067" fmla="*/ 2419372 h 4198998"/>
              <a:gd name="connsiteX5068" fmla="*/ 743185 w 4987433"/>
              <a:gd name="connsiteY5068" fmla="*/ 2418364 h 4198998"/>
              <a:gd name="connsiteX5069" fmla="*/ 798434 w 4987433"/>
              <a:gd name="connsiteY5069" fmla="*/ 2401218 h 4198998"/>
              <a:gd name="connsiteX5070" fmla="*/ 824007 w 4987433"/>
              <a:gd name="connsiteY5070" fmla="*/ 2392283 h 4198998"/>
              <a:gd name="connsiteX5071" fmla="*/ 808209 w 4987433"/>
              <a:gd name="connsiteY5071" fmla="*/ 2396426 h 4198998"/>
              <a:gd name="connsiteX5072" fmla="*/ 796107 w 4987433"/>
              <a:gd name="connsiteY5072" fmla="*/ 2396594 h 4198998"/>
              <a:gd name="connsiteX5073" fmla="*/ 758245 w 4987433"/>
              <a:gd name="connsiteY5073" fmla="*/ 2406719 h 4198998"/>
              <a:gd name="connsiteX5074" fmla="*/ 747778 w 4987433"/>
              <a:gd name="connsiteY5074" fmla="*/ 2403965 h 4198998"/>
              <a:gd name="connsiteX5075" fmla="*/ 752028 w 4987433"/>
              <a:gd name="connsiteY5075" fmla="*/ 2396226 h 4198998"/>
              <a:gd name="connsiteX5076" fmla="*/ 758609 w 4987433"/>
              <a:gd name="connsiteY5076" fmla="*/ 2391570 h 4198998"/>
              <a:gd name="connsiteX5077" fmla="*/ 767056 w 4987433"/>
              <a:gd name="connsiteY5077" fmla="*/ 2387016 h 4198998"/>
              <a:gd name="connsiteX5078" fmla="*/ 766608 w 4987433"/>
              <a:gd name="connsiteY5078" fmla="*/ 2387148 h 4198998"/>
              <a:gd name="connsiteX5079" fmla="*/ 767488 w 4987433"/>
              <a:gd name="connsiteY5079" fmla="*/ 2383514 h 4198998"/>
              <a:gd name="connsiteX5080" fmla="*/ 764860 w 4987433"/>
              <a:gd name="connsiteY5080" fmla="*/ 2382838 h 4198998"/>
              <a:gd name="connsiteX5081" fmla="*/ 746679 w 4987433"/>
              <a:gd name="connsiteY5081" fmla="*/ 2383820 h 4198998"/>
              <a:gd name="connsiteX5082" fmla="*/ 739264 w 4987433"/>
              <a:gd name="connsiteY5082" fmla="*/ 2386716 h 4198998"/>
              <a:gd name="connsiteX5083" fmla="*/ 716875 w 4987433"/>
              <a:gd name="connsiteY5083" fmla="*/ 2391585 h 4198998"/>
              <a:gd name="connsiteX5084" fmla="*/ 744930 w 4987433"/>
              <a:gd name="connsiteY5084" fmla="*/ 2379510 h 4198998"/>
              <a:gd name="connsiteX5085" fmla="*/ 752020 w 4987433"/>
              <a:gd name="connsiteY5085" fmla="*/ 2375504 h 4198998"/>
              <a:gd name="connsiteX5086" fmla="*/ 824097 w 4987433"/>
              <a:gd name="connsiteY5086" fmla="*/ 2353921 h 4198998"/>
              <a:gd name="connsiteX5087" fmla="*/ 844772 w 4987433"/>
              <a:gd name="connsiteY5087" fmla="*/ 2341686 h 4198998"/>
              <a:gd name="connsiteX5088" fmla="*/ 844717 w 4987433"/>
              <a:gd name="connsiteY5088" fmla="*/ 2341846 h 4198998"/>
              <a:gd name="connsiteX5089" fmla="*/ 845100 w 4987433"/>
              <a:gd name="connsiteY5089" fmla="*/ 2341492 h 4198998"/>
              <a:gd name="connsiteX5090" fmla="*/ 844772 w 4987433"/>
              <a:gd name="connsiteY5090" fmla="*/ 2341686 h 4198998"/>
              <a:gd name="connsiteX5091" fmla="*/ 847451 w 4987433"/>
              <a:gd name="connsiteY5091" fmla="*/ 2333961 h 4198998"/>
              <a:gd name="connsiteX5092" fmla="*/ 840499 w 4987433"/>
              <a:gd name="connsiteY5092" fmla="*/ 2329095 h 4198998"/>
              <a:gd name="connsiteX5093" fmla="*/ 742332 w 4987433"/>
              <a:gd name="connsiteY5093" fmla="*/ 2357361 h 4198998"/>
              <a:gd name="connsiteX5094" fmla="*/ 728902 w 4987433"/>
              <a:gd name="connsiteY5094" fmla="*/ 2361294 h 4198998"/>
              <a:gd name="connsiteX5095" fmla="*/ 540061 w 4987433"/>
              <a:gd name="connsiteY5095" fmla="*/ 2416841 h 4198998"/>
              <a:gd name="connsiteX5096" fmla="*/ 477628 w 4987433"/>
              <a:gd name="connsiteY5096" fmla="*/ 2431025 h 4198998"/>
              <a:gd name="connsiteX5097" fmla="*/ 422210 w 4987433"/>
              <a:gd name="connsiteY5097" fmla="*/ 2439297 h 4198998"/>
              <a:gd name="connsiteX5098" fmla="*/ 415943 w 4987433"/>
              <a:gd name="connsiteY5098" fmla="*/ 2441134 h 4198998"/>
              <a:gd name="connsiteX5099" fmla="*/ 402740 w 4987433"/>
              <a:gd name="connsiteY5099" fmla="*/ 2452475 h 4198998"/>
              <a:gd name="connsiteX5100" fmla="*/ 403187 w 4987433"/>
              <a:gd name="connsiteY5100" fmla="*/ 2452344 h 4198998"/>
              <a:gd name="connsiteX5101" fmla="*/ 395194 w 4987433"/>
              <a:gd name="connsiteY5101" fmla="*/ 2454925 h 4198998"/>
              <a:gd name="connsiteX5102" fmla="*/ 369020 w 4987433"/>
              <a:gd name="connsiteY5102" fmla="*/ 2458491 h 4198998"/>
              <a:gd name="connsiteX5103" fmla="*/ 360450 w 4987433"/>
              <a:gd name="connsiteY5103" fmla="*/ 2460762 h 4198998"/>
              <a:gd name="connsiteX5104" fmla="*/ 354255 w 4987433"/>
              <a:gd name="connsiteY5104" fmla="*/ 2464505 h 4198998"/>
              <a:gd name="connsiteX5105" fmla="*/ 353181 w 4987433"/>
              <a:gd name="connsiteY5105" fmla="*/ 2467471 h 4198998"/>
              <a:gd name="connsiteX5106" fmla="*/ 326127 w 4987433"/>
              <a:gd name="connsiteY5106" fmla="*/ 2474672 h 4198998"/>
              <a:gd name="connsiteX5107" fmla="*/ 313593 w 4987433"/>
              <a:gd name="connsiteY5107" fmla="*/ 2478343 h 4198998"/>
              <a:gd name="connsiteX5108" fmla="*/ 305772 w 4987433"/>
              <a:gd name="connsiteY5108" fmla="*/ 2476533 h 4198998"/>
              <a:gd name="connsiteX5109" fmla="*/ 302256 w 4987433"/>
              <a:gd name="connsiteY5109" fmla="*/ 2477804 h 4198998"/>
              <a:gd name="connsiteX5110" fmla="*/ 285073 w 4987433"/>
              <a:gd name="connsiteY5110" fmla="*/ 2487177 h 4198998"/>
              <a:gd name="connsiteX5111" fmla="*/ 261347 w 4987433"/>
              <a:gd name="connsiteY5111" fmla="*/ 2494125 h 4198998"/>
              <a:gd name="connsiteX5112" fmla="*/ 232155 w 4987433"/>
              <a:gd name="connsiteY5112" fmla="*/ 2495682 h 4198998"/>
              <a:gd name="connsiteX5113" fmla="*/ 228696 w 4987433"/>
              <a:gd name="connsiteY5113" fmla="*/ 2495488 h 4198998"/>
              <a:gd name="connsiteX5114" fmla="*/ 226075 w 4987433"/>
              <a:gd name="connsiteY5114" fmla="*/ 2496497 h 4198998"/>
              <a:gd name="connsiteX5115" fmla="*/ 226156 w 4987433"/>
              <a:gd name="connsiteY5115" fmla="*/ 2500090 h 4198998"/>
              <a:gd name="connsiteX5116" fmla="*/ 213664 w 4987433"/>
              <a:gd name="connsiteY5116" fmla="*/ 2498927 h 4198998"/>
              <a:gd name="connsiteX5117" fmla="*/ 215836 w 4987433"/>
              <a:gd name="connsiteY5117" fmla="*/ 2498048 h 4198998"/>
              <a:gd name="connsiteX5118" fmla="*/ 218141 w 4987433"/>
              <a:gd name="connsiteY5118" fmla="*/ 2497615 h 4198998"/>
              <a:gd name="connsiteX5119" fmla="*/ 214609 w 4987433"/>
              <a:gd name="connsiteY5119" fmla="*/ 2495514 h 4198998"/>
              <a:gd name="connsiteX5120" fmla="*/ 212118 w 4987433"/>
              <a:gd name="connsiteY5120" fmla="*/ 2496968 h 4198998"/>
              <a:gd name="connsiteX5121" fmla="*/ 201757 w 4987433"/>
              <a:gd name="connsiteY5121" fmla="*/ 2499761 h 4198998"/>
              <a:gd name="connsiteX5122" fmla="*/ 182053 w 4987433"/>
              <a:gd name="connsiteY5122" fmla="*/ 2503843 h 4198998"/>
              <a:gd name="connsiteX5123" fmla="*/ 165108 w 4987433"/>
              <a:gd name="connsiteY5123" fmla="*/ 2509047 h 4198998"/>
              <a:gd name="connsiteX5124" fmla="*/ 165528 w 4987433"/>
              <a:gd name="connsiteY5124" fmla="*/ 2517122 h 4198998"/>
              <a:gd name="connsiteX5125" fmla="*/ 148878 w 4987433"/>
              <a:gd name="connsiteY5125" fmla="*/ 2516693 h 4198998"/>
              <a:gd name="connsiteX5126" fmla="*/ 152963 w 4987433"/>
              <a:gd name="connsiteY5126" fmla="*/ 2514049 h 4198998"/>
              <a:gd name="connsiteX5127" fmla="*/ 148292 w 4987433"/>
              <a:gd name="connsiteY5127" fmla="*/ 2514694 h 4198998"/>
              <a:gd name="connsiteX5128" fmla="*/ 96701 w 4987433"/>
              <a:gd name="connsiteY5128" fmla="*/ 2519435 h 4198998"/>
              <a:gd name="connsiteX5129" fmla="*/ 93243 w 4987433"/>
              <a:gd name="connsiteY5129" fmla="*/ 2519243 h 4198998"/>
              <a:gd name="connsiteX5130" fmla="*/ 94196 w 4987433"/>
              <a:gd name="connsiteY5130" fmla="*/ 2517515 h 4198998"/>
              <a:gd name="connsiteX5131" fmla="*/ 86454 w 4987433"/>
              <a:gd name="connsiteY5131" fmla="*/ 2519301 h 4198998"/>
              <a:gd name="connsiteX5132" fmla="*/ 60556 w 4987433"/>
              <a:gd name="connsiteY5132" fmla="*/ 2527127 h 4198998"/>
              <a:gd name="connsiteX5133" fmla="*/ 51792 w 4987433"/>
              <a:gd name="connsiteY5133" fmla="*/ 2528728 h 4198998"/>
              <a:gd name="connsiteX5134" fmla="*/ 44246 w 4987433"/>
              <a:gd name="connsiteY5134" fmla="*/ 2531179 h 4198998"/>
              <a:gd name="connsiteX5135" fmla="*/ 26918 w 4987433"/>
              <a:gd name="connsiteY5135" fmla="*/ 2536736 h 4198998"/>
              <a:gd name="connsiteX5136" fmla="*/ 20218 w 4987433"/>
              <a:gd name="connsiteY5136" fmla="*/ 2542074 h 4198998"/>
              <a:gd name="connsiteX5137" fmla="*/ 11713 w 4987433"/>
              <a:gd name="connsiteY5137" fmla="*/ 2544566 h 4198998"/>
              <a:gd name="connsiteX5138" fmla="*/ 2037 w 4987433"/>
              <a:gd name="connsiteY5138" fmla="*/ 2543059 h 4198998"/>
              <a:gd name="connsiteX5139" fmla="*/ 13465 w 4987433"/>
              <a:gd name="connsiteY5139" fmla="*/ 2535612 h 4198998"/>
              <a:gd name="connsiteX5140" fmla="*/ 79783 w 4987433"/>
              <a:gd name="connsiteY5140" fmla="*/ 2516432 h 4198998"/>
              <a:gd name="connsiteX5141" fmla="*/ 330205 w 4987433"/>
              <a:gd name="connsiteY5141" fmla="*/ 2442128 h 4198998"/>
              <a:gd name="connsiteX5142" fmla="*/ 706685 w 4987433"/>
              <a:gd name="connsiteY5142" fmla="*/ 2333558 h 4198998"/>
              <a:gd name="connsiteX5143" fmla="*/ 739550 w 4987433"/>
              <a:gd name="connsiteY5143" fmla="*/ 2322968 h 4198998"/>
              <a:gd name="connsiteX5144" fmla="*/ 744100 w 4987433"/>
              <a:gd name="connsiteY5144" fmla="*/ 2323566 h 4198998"/>
              <a:gd name="connsiteX5145" fmla="*/ 871615 w 4987433"/>
              <a:gd name="connsiteY5145" fmla="*/ 2285980 h 4198998"/>
              <a:gd name="connsiteX5146" fmla="*/ 903750 w 4987433"/>
              <a:gd name="connsiteY5146" fmla="*/ 2269576 h 4198998"/>
              <a:gd name="connsiteX5147" fmla="*/ 903489 w 4987433"/>
              <a:gd name="connsiteY5147" fmla="*/ 2268687 h 4198998"/>
              <a:gd name="connsiteX5148" fmla="*/ 900673 w 4987433"/>
              <a:gd name="connsiteY5148" fmla="*/ 2269030 h 4198998"/>
              <a:gd name="connsiteX5149" fmla="*/ 897655 w 4987433"/>
              <a:gd name="connsiteY5149" fmla="*/ 2267020 h 4198998"/>
              <a:gd name="connsiteX5150" fmla="*/ 887507 w 4987433"/>
              <a:gd name="connsiteY5150" fmla="*/ 2260586 h 4198998"/>
              <a:gd name="connsiteX5151" fmla="*/ 870945 w 4987433"/>
              <a:gd name="connsiteY5151" fmla="*/ 2265437 h 4198998"/>
              <a:gd name="connsiteX5152" fmla="*/ 846006 w 4987433"/>
              <a:gd name="connsiteY5152" fmla="*/ 2273222 h 4198998"/>
              <a:gd name="connsiteX5153" fmla="*/ 837501 w 4987433"/>
              <a:gd name="connsiteY5153" fmla="*/ 2275714 h 4198998"/>
              <a:gd name="connsiteX5154" fmla="*/ 824267 w 4987433"/>
              <a:gd name="connsiteY5154" fmla="*/ 2280314 h 4198998"/>
              <a:gd name="connsiteX5155" fmla="*/ 796079 w 4987433"/>
              <a:gd name="connsiteY5155" fmla="*/ 2291944 h 4198998"/>
              <a:gd name="connsiteX5156" fmla="*/ 781690 w 4987433"/>
              <a:gd name="connsiteY5156" fmla="*/ 2295917 h 4198998"/>
              <a:gd name="connsiteX5157" fmla="*/ 762996 w 4987433"/>
              <a:gd name="connsiteY5157" fmla="*/ 2296811 h 4198998"/>
              <a:gd name="connsiteX5158" fmla="*/ 752554 w 4987433"/>
              <a:gd name="connsiteY5158" fmla="*/ 2296009 h 4198998"/>
              <a:gd name="connsiteX5159" fmla="*/ 753255 w 4987433"/>
              <a:gd name="connsiteY5159" fmla="*/ 2295081 h 4198998"/>
              <a:gd name="connsiteX5160" fmla="*/ 743927 w 4987433"/>
              <a:gd name="connsiteY5160" fmla="*/ 2299742 h 4198998"/>
              <a:gd name="connsiteX5161" fmla="*/ 739581 w 4987433"/>
              <a:gd name="connsiteY5161" fmla="*/ 2301497 h 4198998"/>
              <a:gd name="connsiteX5162" fmla="*/ 738172 w 4987433"/>
              <a:gd name="connsiteY5162" fmla="*/ 2301669 h 4198998"/>
              <a:gd name="connsiteX5163" fmla="*/ 736201 w 4987433"/>
              <a:gd name="connsiteY5163" fmla="*/ 2304898 h 4198998"/>
              <a:gd name="connsiteX5164" fmla="*/ 719704 w 4987433"/>
              <a:gd name="connsiteY5164" fmla="*/ 2309971 h 4198998"/>
              <a:gd name="connsiteX5165" fmla="*/ 716556 w 4987433"/>
              <a:gd name="connsiteY5165" fmla="*/ 2307517 h 4198998"/>
              <a:gd name="connsiteX5166" fmla="*/ 716873 w 4987433"/>
              <a:gd name="connsiteY5166" fmla="*/ 2306942 h 4198998"/>
              <a:gd name="connsiteX5167" fmla="*/ 716426 w 4987433"/>
              <a:gd name="connsiteY5167" fmla="*/ 2307073 h 4198998"/>
              <a:gd name="connsiteX5168" fmla="*/ 711249 w 4987433"/>
              <a:gd name="connsiteY5168" fmla="*/ 2309313 h 4198998"/>
              <a:gd name="connsiteX5169" fmla="*/ 701970 w 4987433"/>
              <a:gd name="connsiteY5169" fmla="*/ 2310823 h 4198998"/>
              <a:gd name="connsiteX5170" fmla="*/ 697601 w 4987433"/>
              <a:gd name="connsiteY5170" fmla="*/ 2307521 h 4198998"/>
              <a:gd name="connsiteX5171" fmla="*/ 685066 w 4987433"/>
              <a:gd name="connsiteY5171" fmla="*/ 2311192 h 4198998"/>
              <a:gd name="connsiteX5172" fmla="*/ 674022 w 4987433"/>
              <a:gd name="connsiteY5172" fmla="*/ 2318286 h 4198998"/>
              <a:gd name="connsiteX5173" fmla="*/ 635206 w 4987433"/>
              <a:gd name="connsiteY5173" fmla="*/ 2330137 h 4198998"/>
              <a:gd name="connsiteX5174" fmla="*/ 633783 w 4987433"/>
              <a:gd name="connsiteY5174" fmla="*/ 2326936 h 4198998"/>
              <a:gd name="connsiteX5175" fmla="*/ 632888 w 4987433"/>
              <a:gd name="connsiteY5175" fmla="*/ 2327198 h 4198998"/>
              <a:gd name="connsiteX5176" fmla="*/ 633270 w 4987433"/>
              <a:gd name="connsiteY5176" fmla="*/ 2326845 h 4198998"/>
              <a:gd name="connsiteX5177" fmla="*/ 627515 w 4987433"/>
              <a:gd name="connsiteY5177" fmla="*/ 2328771 h 4198998"/>
              <a:gd name="connsiteX5178" fmla="*/ 626253 w 4987433"/>
              <a:gd name="connsiteY5178" fmla="*/ 2332758 h 4198998"/>
              <a:gd name="connsiteX5179" fmla="*/ 609886 w 4987433"/>
              <a:gd name="connsiteY5179" fmla="*/ 2338275 h 4198998"/>
              <a:gd name="connsiteX5180" fmla="*/ 593192 w 4987433"/>
              <a:gd name="connsiteY5180" fmla="*/ 2342682 h 4198998"/>
              <a:gd name="connsiteX5181" fmla="*/ 586730 w 4987433"/>
              <a:gd name="connsiteY5181" fmla="*/ 2343850 h 4198998"/>
              <a:gd name="connsiteX5182" fmla="*/ 581156 w 4987433"/>
              <a:gd name="connsiteY5182" fmla="*/ 2343072 h 4198998"/>
              <a:gd name="connsiteX5183" fmla="*/ 551561 w 4987433"/>
              <a:gd name="connsiteY5183" fmla="*/ 2354873 h 4198998"/>
              <a:gd name="connsiteX5184" fmla="*/ 518305 w 4987433"/>
              <a:gd name="connsiteY5184" fmla="*/ 2364131 h 4198998"/>
              <a:gd name="connsiteX5185" fmla="*/ 514204 w 4987433"/>
              <a:gd name="connsiteY5185" fmla="*/ 2363403 h 4198998"/>
              <a:gd name="connsiteX5186" fmla="*/ 514456 w 4987433"/>
              <a:gd name="connsiteY5186" fmla="*/ 2362606 h 4198998"/>
              <a:gd name="connsiteX5187" fmla="*/ 500913 w 4987433"/>
              <a:gd name="connsiteY5187" fmla="*/ 2369466 h 4198998"/>
              <a:gd name="connsiteX5188" fmla="*/ 492855 w 4987433"/>
              <a:gd name="connsiteY5188" fmla="*/ 2371825 h 4198998"/>
              <a:gd name="connsiteX5189" fmla="*/ 467339 w 4987433"/>
              <a:gd name="connsiteY5189" fmla="*/ 2379298 h 4198998"/>
              <a:gd name="connsiteX5190" fmla="*/ 458386 w 4987433"/>
              <a:gd name="connsiteY5190" fmla="*/ 2381920 h 4198998"/>
              <a:gd name="connsiteX5191" fmla="*/ 432529 w 4987433"/>
              <a:gd name="connsiteY5191" fmla="*/ 2384912 h 4198998"/>
              <a:gd name="connsiteX5192" fmla="*/ 426132 w 4987433"/>
              <a:gd name="connsiteY5192" fmla="*/ 2386302 h 4198998"/>
              <a:gd name="connsiteX5193" fmla="*/ 421322 w 4987433"/>
              <a:gd name="connsiteY5193" fmla="*/ 2384817 h 4198998"/>
              <a:gd name="connsiteX5194" fmla="*/ 421126 w 4987433"/>
              <a:gd name="connsiteY5194" fmla="*/ 2384150 h 4198998"/>
              <a:gd name="connsiteX5195" fmla="*/ 414787 w 4987433"/>
              <a:gd name="connsiteY5195" fmla="*/ 2384079 h 4198998"/>
              <a:gd name="connsiteX5196" fmla="*/ 414650 w 4987433"/>
              <a:gd name="connsiteY5196" fmla="*/ 2381947 h 4198998"/>
              <a:gd name="connsiteX5197" fmla="*/ 454295 w 4987433"/>
              <a:gd name="connsiteY5197" fmla="*/ 2369614 h 4198998"/>
              <a:gd name="connsiteX5198" fmla="*/ 480316 w 4987433"/>
              <a:gd name="connsiteY5198" fmla="*/ 2360545 h 4198998"/>
              <a:gd name="connsiteX5199" fmla="*/ 490352 w 4987433"/>
              <a:gd name="connsiteY5199" fmla="*/ 2356643 h 4198998"/>
              <a:gd name="connsiteX5200" fmla="*/ 503407 w 4987433"/>
              <a:gd name="connsiteY5200" fmla="*/ 2354749 h 4198998"/>
              <a:gd name="connsiteX5201" fmla="*/ 512807 w 4987433"/>
              <a:gd name="connsiteY5201" fmla="*/ 2351996 h 4198998"/>
              <a:gd name="connsiteX5202" fmla="*/ 514142 w 4987433"/>
              <a:gd name="connsiteY5202" fmla="*/ 2349917 h 4198998"/>
              <a:gd name="connsiteX5203" fmla="*/ 542654 w 4987433"/>
              <a:gd name="connsiteY5203" fmla="*/ 2339395 h 4198998"/>
              <a:gd name="connsiteX5204" fmla="*/ 551932 w 4987433"/>
              <a:gd name="connsiteY5204" fmla="*/ 2337885 h 4198998"/>
              <a:gd name="connsiteX5205" fmla="*/ 555188 w 4987433"/>
              <a:gd name="connsiteY5205" fmla="*/ 2335726 h 4198998"/>
              <a:gd name="connsiteX5206" fmla="*/ 566501 w 4987433"/>
              <a:gd name="connsiteY5206" fmla="*/ 2331206 h 4198998"/>
              <a:gd name="connsiteX5207" fmla="*/ 588754 w 4987433"/>
              <a:gd name="connsiteY5207" fmla="*/ 2324207 h 4198998"/>
              <a:gd name="connsiteX5208" fmla="*/ 580176 w 4987433"/>
              <a:gd name="connsiteY5208" fmla="*/ 2324790 h 4198998"/>
              <a:gd name="connsiteX5209" fmla="*/ 576327 w 4987433"/>
              <a:gd name="connsiteY5209" fmla="*/ 2323265 h 4198998"/>
              <a:gd name="connsiteX5210" fmla="*/ 573194 w 4987433"/>
              <a:gd name="connsiteY5210" fmla="*/ 2324182 h 4198998"/>
              <a:gd name="connsiteX5211" fmla="*/ 560357 w 4987433"/>
              <a:gd name="connsiteY5211" fmla="*/ 2331799 h 4198998"/>
              <a:gd name="connsiteX5212" fmla="*/ 534076 w 4987433"/>
              <a:gd name="connsiteY5212" fmla="*/ 2339980 h 4198998"/>
              <a:gd name="connsiteX5213" fmla="*/ 509773 w 4987433"/>
              <a:gd name="connsiteY5213" fmla="*/ 2346615 h 4198998"/>
              <a:gd name="connsiteX5214" fmla="*/ 499738 w 4987433"/>
              <a:gd name="connsiteY5214" fmla="*/ 2350519 h 4198998"/>
              <a:gd name="connsiteX5215" fmla="*/ 483109 w 4987433"/>
              <a:gd name="connsiteY5215" fmla="*/ 2355147 h 4198998"/>
              <a:gd name="connsiteX5216" fmla="*/ 471138 w 4987433"/>
              <a:gd name="connsiteY5216" fmla="*/ 2355759 h 4198998"/>
              <a:gd name="connsiteX5217" fmla="*/ 425022 w 4987433"/>
              <a:gd name="connsiteY5217" fmla="*/ 2367576 h 4198998"/>
              <a:gd name="connsiteX5218" fmla="*/ 396307 w 4987433"/>
              <a:gd name="connsiteY5218" fmla="*/ 2375745 h 4198998"/>
              <a:gd name="connsiteX5219" fmla="*/ 367129 w 4987433"/>
              <a:gd name="connsiteY5219" fmla="*/ 2380672 h 4198998"/>
              <a:gd name="connsiteX5220" fmla="*/ 321730 w 4987433"/>
              <a:gd name="connsiteY5220" fmla="*/ 2394934 h 4198998"/>
              <a:gd name="connsiteX5221" fmla="*/ 305844 w 4987433"/>
              <a:gd name="connsiteY5221" fmla="*/ 2393798 h 4198998"/>
              <a:gd name="connsiteX5222" fmla="*/ 307057 w 4987433"/>
              <a:gd name="connsiteY5222" fmla="*/ 2392961 h 4198998"/>
              <a:gd name="connsiteX5223" fmla="*/ 324002 w 4987433"/>
              <a:gd name="connsiteY5223" fmla="*/ 2387757 h 4198998"/>
              <a:gd name="connsiteX5224" fmla="*/ 357511 w 4987433"/>
              <a:gd name="connsiteY5224" fmla="*/ 2377703 h 4198998"/>
              <a:gd name="connsiteX5225" fmla="*/ 365446 w 4987433"/>
              <a:gd name="connsiteY5225" fmla="*/ 2376583 h 4198998"/>
              <a:gd name="connsiteX5226" fmla="*/ 369337 w 4987433"/>
              <a:gd name="connsiteY5226" fmla="*/ 2373273 h 4198998"/>
              <a:gd name="connsiteX5227" fmla="*/ 488860 w 4987433"/>
              <a:gd name="connsiteY5227" fmla="*/ 2338270 h 4198998"/>
              <a:gd name="connsiteX5228" fmla="*/ 491813 w 4987433"/>
              <a:gd name="connsiteY5228" fmla="*/ 2340057 h 4198998"/>
              <a:gd name="connsiteX5229" fmla="*/ 492578 w 4987433"/>
              <a:gd name="connsiteY5229" fmla="*/ 2339351 h 4198998"/>
              <a:gd name="connsiteX5230" fmla="*/ 500693 w 4987433"/>
              <a:gd name="connsiteY5230" fmla="*/ 2335528 h 4198998"/>
              <a:gd name="connsiteX5231" fmla="*/ 576729 w 4987433"/>
              <a:gd name="connsiteY5231" fmla="*/ 2313018 h 4198998"/>
              <a:gd name="connsiteX5232" fmla="*/ 577884 w 4987433"/>
              <a:gd name="connsiteY5232" fmla="*/ 2313645 h 4198998"/>
              <a:gd name="connsiteX5233" fmla="*/ 576289 w 4987433"/>
              <a:gd name="connsiteY5233" fmla="*/ 2314836 h 4198998"/>
              <a:gd name="connsiteX5234" fmla="*/ 643753 w 4987433"/>
              <a:gd name="connsiteY5234" fmla="*/ 2294596 h 4198998"/>
              <a:gd name="connsiteX5235" fmla="*/ 648922 w 4987433"/>
              <a:gd name="connsiteY5235" fmla="*/ 2290670 h 4198998"/>
              <a:gd name="connsiteX5236" fmla="*/ 961674 w 4987433"/>
              <a:gd name="connsiteY5236" fmla="*/ 2196954 h 4198998"/>
              <a:gd name="connsiteX5237" fmla="*/ 964714 w 4987433"/>
              <a:gd name="connsiteY5237" fmla="*/ 2196438 h 4198998"/>
              <a:gd name="connsiteX5238" fmla="*/ 1002670 w 4987433"/>
              <a:gd name="connsiteY5238" fmla="*/ 2184669 h 4198998"/>
              <a:gd name="connsiteX5239" fmla="*/ 1004148 w 4987433"/>
              <a:gd name="connsiteY5239" fmla="*/ 2184226 h 4198998"/>
              <a:gd name="connsiteX5240" fmla="*/ 1004152 w 4987433"/>
              <a:gd name="connsiteY5240" fmla="*/ 2184225 h 4198998"/>
              <a:gd name="connsiteX5241" fmla="*/ 1005942 w 4987433"/>
              <a:gd name="connsiteY5241" fmla="*/ 2183701 h 4198998"/>
              <a:gd name="connsiteX5242" fmla="*/ 1004148 w 4987433"/>
              <a:gd name="connsiteY5242" fmla="*/ 2184226 h 4198998"/>
              <a:gd name="connsiteX5243" fmla="*/ 1003257 w 4987433"/>
              <a:gd name="connsiteY5243" fmla="*/ 2184487 h 4198998"/>
              <a:gd name="connsiteX5244" fmla="*/ 1002670 w 4987433"/>
              <a:gd name="connsiteY5244" fmla="*/ 2184669 h 4198998"/>
              <a:gd name="connsiteX5245" fmla="*/ 961674 w 4987433"/>
              <a:gd name="connsiteY5245" fmla="*/ 2196954 h 4198998"/>
              <a:gd name="connsiteX5246" fmla="*/ 926051 w 4987433"/>
              <a:gd name="connsiteY5246" fmla="*/ 2202998 h 4198998"/>
              <a:gd name="connsiteX5247" fmla="*/ 795973 w 4987433"/>
              <a:gd name="connsiteY5247" fmla="*/ 2240129 h 4198998"/>
              <a:gd name="connsiteX5248" fmla="*/ 777865 w 4987433"/>
              <a:gd name="connsiteY5248" fmla="*/ 2238514 h 4198998"/>
              <a:gd name="connsiteX5249" fmla="*/ 782299 w 4987433"/>
              <a:gd name="connsiteY5249" fmla="*/ 2232217 h 4198998"/>
              <a:gd name="connsiteX5250" fmla="*/ 788653 w 4987433"/>
              <a:gd name="connsiteY5250" fmla="*/ 2226960 h 4198998"/>
              <a:gd name="connsiteX5251" fmla="*/ 798582 w 4987433"/>
              <a:gd name="connsiteY5251" fmla="*/ 2222484 h 4198998"/>
              <a:gd name="connsiteX5252" fmla="*/ 801846 w 4987433"/>
              <a:gd name="connsiteY5252" fmla="*/ 2222012 h 4198998"/>
              <a:gd name="connsiteX5253" fmla="*/ 803759 w 4987433"/>
              <a:gd name="connsiteY5253" fmla="*/ 2220245 h 4198998"/>
              <a:gd name="connsiteX5254" fmla="*/ 822869 w 4987433"/>
              <a:gd name="connsiteY5254" fmla="*/ 2212478 h 4198998"/>
              <a:gd name="connsiteX5255" fmla="*/ 784407 w 4987433"/>
              <a:gd name="connsiteY5255" fmla="*/ 2217231 h 4198998"/>
              <a:gd name="connsiteX5256" fmla="*/ 762658 w 4987433"/>
              <a:gd name="connsiteY5256" fmla="*/ 2222635 h 4198998"/>
              <a:gd name="connsiteX5257" fmla="*/ 747439 w 4987433"/>
              <a:gd name="connsiteY5257" fmla="*/ 2227093 h 4198998"/>
              <a:gd name="connsiteX5258" fmla="*/ 713417 w 4987433"/>
              <a:gd name="connsiteY5258" fmla="*/ 2237056 h 4198998"/>
              <a:gd name="connsiteX5259" fmla="*/ 686609 w 4987433"/>
              <a:gd name="connsiteY5259" fmla="*/ 2241773 h 4198998"/>
              <a:gd name="connsiteX5260" fmla="*/ 608595 w 4987433"/>
              <a:gd name="connsiteY5260" fmla="*/ 2265825 h 4198998"/>
              <a:gd name="connsiteX5261" fmla="*/ 596884 w 4987433"/>
              <a:gd name="connsiteY5261" fmla="*/ 2267326 h 4198998"/>
              <a:gd name="connsiteX5262" fmla="*/ 540033 w 4987433"/>
              <a:gd name="connsiteY5262" fmla="*/ 2283976 h 4198998"/>
              <a:gd name="connsiteX5263" fmla="*/ 532162 w 4987433"/>
              <a:gd name="connsiteY5263" fmla="*/ 2285316 h 4198998"/>
              <a:gd name="connsiteX5264" fmla="*/ 516178 w 4987433"/>
              <a:gd name="connsiteY5264" fmla="*/ 2290481 h 4198998"/>
              <a:gd name="connsiteX5265" fmla="*/ 511188 w 4987433"/>
              <a:gd name="connsiteY5265" fmla="*/ 2291701 h 4198998"/>
              <a:gd name="connsiteX5266" fmla="*/ 472285 w 4987433"/>
              <a:gd name="connsiteY5266" fmla="*/ 2298271 h 4198998"/>
              <a:gd name="connsiteX5267" fmla="*/ 470032 w 4987433"/>
              <a:gd name="connsiteY5267" fmla="*/ 2295555 h 4198998"/>
              <a:gd name="connsiteX5268" fmla="*/ 462104 w 4987433"/>
              <a:gd name="connsiteY5268" fmla="*/ 2298358 h 4198998"/>
              <a:gd name="connsiteX5269" fmla="*/ 451873 w 4987433"/>
              <a:gd name="connsiteY5269" fmla="*/ 2301595 h 4198998"/>
              <a:gd name="connsiteX5270" fmla="*/ 444580 w 4987433"/>
              <a:gd name="connsiteY5270" fmla="*/ 2303249 h 4198998"/>
              <a:gd name="connsiteX5271" fmla="*/ 438011 w 4987433"/>
              <a:gd name="connsiteY5271" fmla="*/ 2309032 h 4198998"/>
              <a:gd name="connsiteX5272" fmla="*/ 429954 w 4987433"/>
              <a:gd name="connsiteY5272" fmla="*/ 2311391 h 4198998"/>
              <a:gd name="connsiteX5273" fmla="*/ 418488 w 4987433"/>
              <a:gd name="connsiteY5273" fmla="*/ 2310409 h 4198998"/>
              <a:gd name="connsiteX5274" fmla="*/ 409086 w 4987433"/>
              <a:gd name="connsiteY5274" fmla="*/ 2313161 h 4198998"/>
              <a:gd name="connsiteX5275" fmla="*/ 403780 w 4987433"/>
              <a:gd name="connsiteY5275" fmla="*/ 2314958 h 4198998"/>
              <a:gd name="connsiteX5276" fmla="*/ 395527 w 4987433"/>
              <a:gd name="connsiteY5276" fmla="*/ 2316651 h 4198998"/>
              <a:gd name="connsiteX5277" fmla="*/ 394406 w 4987433"/>
              <a:gd name="connsiteY5277" fmla="*/ 2309504 h 4198998"/>
              <a:gd name="connsiteX5278" fmla="*/ 493775 w 4987433"/>
              <a:gd name="connsiteY5278" fmla="*/ 2278713 h 4198998"/>
              <a:gd name="connsiteX5279" fmla="*/ 502029 w 4987433"/>
              <a:gd name="connsiteY5279" fmla="*/ 2277019 h 4198998"/>
              <a:gd name="connsiteX5280" fmla="*/ 495127 w 4987433"/>
              <a:gd name="connsiteY5280" fmla="*/ 2280005 h 4198998"/>
              <a:gd name="connsiteX5281" fmla="*/ 499545 w 4987433"/>
              <a:gd name="connsiteY5281" fmla="*/ 2280160 h 4198998"/>
              <a:gd name="connsiteX5282" fmla="*/ 502476 w 4987433"/>
              <a:gd name="connsiteY5282" fmla="*/ 2276888 h 4198998"/>
              <a:gd name="connsiteX5283" fmla="*/ 661578 w 4987433"/>
              <a:gd name="connsiteY5283" fmla="*/ 2229329 h 4198998"/>
              <a:gd name="connsiteX5284" fmla="*/ 774385 w 4987433"/>
              <a:gd name="connsiteY5284" fmla="*/ 2196292 h 4198998"/>
              <a:gd name="connsiteX5285" fmla="*/ 790623 w 4987433"/>
              <a:gd name="connsiteY5285" fmla="*/ 2190330 h 4198998"/>
              <a:gd name="connsiteX5286" fmla="*/ 923510 w 4987433"/>
              <a:gd name="connsiteY5286" fmla="*/ 2151171 h 4198998"/>
              <a:gd name="connsiteX5287" fmla="*/ 935401 w 4987433"/>
              <a:gd name="connsiteY5287" fmla="*/ 2146966 h 4198998"/>
              <a:gd name="connsiteX5288" fmla="*/ 936289 w 4987433"/>
              <a:gd name="connsiteY5288" fmla="*/ 2145018 h 4198998"/>
              <a:gd name="connsiteX5289" fmla="*/ 935884 w 4987433"/>
              <a:gd name="connsiteY5289" fmla="*/ 2140314 h 4198998"/>
              <a:gd name="connsiteX5290" fmla="*/ 935428 w 4987433"/>
              <a:gd name="connsiteY5290" fmla="*/ 2138758 h 4198998"/>
              <a:gd name="connsiteX5291" fmla="*/ 933059 w 4987433"/>
              <a:gd name="connsiteY5291" fmla="*/ 2138971 h 4198998"/>
              <a:gd name="connsiteX5292" fmla="*/ 922308 w 4987433"/>
              <a:gd name="connsiteY5292" fmla="*/ 2140430 h 4198998"/>
              <a:gd name="connsiteX5293" fmla="*/ 900374 w 4987433"/>
              <a:gd name="connsiteY5293" fmla="*/ 2146855 h 4198998"/>
              <a:gd name="connsiteX5294" fmla="*/ 898055 w 4987433"/>
              <a:gd name="connsiteY5294" fmla="*/ 2143916 h 4198998"/>
              <a:gd name="connsiteX5295" fmla="*/ 892251 w 4987433"/>
              <a:gd name="connsiteY5295" fmla="*/ 2148993 h 4198998"/>
              <a:gd name="connsiteX5296" fmla="*/ 875558 w 4987433"/>
              <a:gd name="connsiteY5296" fmla="*/ 2153399 h 4198998"/>
              <a:gd name="connsiteX5297" fmla="*/ 864352 w 4987433"/>
              <a:gd name="connsiteY5297" fmla="*/ 2153304 h 4198998"/>
              <a:gd name="connsiteX5298" fmla="*/ 859363 w 4987433"/>
              <a:gd name="connsiteY5298" fmla="*/ 2154526 h 4198998"/>
              <a:gd name="connsiteX5299" fmla="*/ 848700 w 4987433"/>
              <a:gd name="connsiteY5299" fmla="*/ 2161264 h 4198998"/>
              <a:gd name="connsiteX5300" fmla="*/ 799906 w 4987433"/>
              <a:gd name="connsiteY5300" fmla="*/ 2175555 h 4198998"/>
              <a:gd name="connsiteX5301" fmla="*/ 800809 w 4987433"/>
              <a:gd name="connsiteY5301" fmla="*/ 2176978 h 4198998"/>
              <a:gd name="connsiteX5302" fmla="*/ 792237 w 4987433"/>
              <a:gd name="connsiteY5302" fmla="*/ 2179247 h 4198998"/>
              <a:gd name="connsiteX5303" fmla="*/ 775161 w 4987433"/>
              <a:gd name="connsiteY5303" fmla="*/ 2184007 h 4198998"/>
              <a:gd name="connsiteX5304" fmla="*/ 767170 w 4987433"/>
              <a:gd name="connsiteY5304" fmla="*/ 2186590 h 4198998"/>
              <a:gd name="connsiteX5305" fmla="*/ 757761 w 4987433"/>
              <a:gd name="connsiteY5305" fmla="*/ 2187657 h 4198998"/>
              <a:gd name="connsiteX5306" fmla="*/ 717920 w 4987433"/>
              <a:gd name="connsiteY5306" fmla="*/ 2199325 h 4198998"/>
              <a:gd name="connsiteX5307" fmla="*/ 719551 w 4987433"/>
              <a:gd name="connsiteY5307" fmla="*/ 2191613 h 4198998"/>
              <a:gd name="connsiteX5308" fmla="*/ 699984 w 4987433"/>
              <a:gd name="connsiteY5308" fmla="*/ 2197826 h 4198998"/>
              <a:gd name="connsiteX5309" fmla="*/ 706859 w 4987433"/>
              <a:gd name="connsiteY5309" fmla="*/ 2203046 h 4198998"/>
              <a:gd name="connsiteX5310" fmla="*/ 684412 w 4987433"/>
              <a:gd name="connsiteY5310" fmla="*/ 2209378 h 4198998"/>
              <a:gd name="connsiteX5311" fmla="*/ 678577 w 4987433"/>
              <a:gd name="connsiteY5311" fmla="*/ 2207711 h 4198998"/>
              <a:gd name="connsiteX5312" fmla="*/ 672628 w 4987433"/>
              <a:gd name="connsiteY5312" fmla="*/ 2208971 h 4198998"/>
              <a:gd name="connsiteX5313" fmla="*/ 678619 w 4987433"/>
              <a:gd name="connsiteY5313" fmla="*/ 2202876 h 4198998"/>
              <a:gd name="connsiteX5314" fmla="*/ 667550 w 4987433"/>
              <a:gd name="connsiteY5314" fmla="*/ 2204912 h 4198998"/>
              <a:gd name="connsiteX5315" fmla="*/ 654302 w 4987433"/>
              <a:gd name="connsiteY5315" fmla="*/ 2206140 h 4198998"/>
              <a:gd name="connsiteX5316" fmla="*/ 629225 w 4987433"/>
              <a:gd name="connsiteY5316" fmla="*/ 2211795 h 4198998"/>
              <a:gd name="connsiteX5317" fmla="*/ 536122 w 4987433"/>
              <a:gd name="connsiteY5317" fmla="*/ 2240751 h 4198998"/>
              <a:gd name="connsiteX5318" fmla="*/ 527869 w 4987433"/>
              <a:gd name="connsiteY5318" fmla="*/ 2242444 h 4198998"/>
              <a:gd name="connsiteX5319" fmla="*/ 539102 w 4987433"/>
              <a:gd name="connsiteY5319" fmla="*/ 2234331 h 4198998"/>
              <a:gd name="connsiteX5320" fmla="*/ 627932 w 4987433"/>
              <a:gd name="connsiteY5320" fmla="*/ 2209039 h 4198998"/>
              <a:gd name="connsiteX5321" fmla="*/ 635600 w 4987433"/>
              <a:gd name="connsiteY5321" fmla="*/ 2205348 h 4198998"/>
              <a:gd name="connsiteX5322" fmla="*/ 642697 w 4987433"/>
              <a:gd name="connsiteY5322" fmla="*/ 2203027 h 4198998"/>
              <a:gd name="connsiteX5323" fmla="*/ 644024 w 4987433"/>
              <a:gd name="connsiteY5323" fmla="*/ 2199263 h 4198998"/>
              <a:gd name="connsiteX5324" fmla="*/ 760347 w 4987433"/>
              <a:gd name="connsiteY5324" fmla="*/ 2164954 h 4198998"/>
              <a:gd name="connsiteX5325" fmla="*/ 763149 w 4987433"/>
              <a:gd name="connsiteY5325" fmla="*/ 2161241 h 4198998"/>
              <a:gd name="connsiteX5326" fmla="*/ 759372 w 4987433"/>
              <a:gd name="connsiteY5326" fmla="*/ 2161622 h 4198998"/>
              <a:gd name="connsiteX5327" fmla="*/ 783536 w 4987433"/>
              <a:gd name="connsiteY5327" fmla="*/ 2152858 h 4198998"/>
              <a:gd name="connsiteX5328" fmla="*/ 780029 w 4987433"/>
              <a:gd name="connsiteY5328" fmla="*/ 2155815 h 4198998"/>
              <a:gd name="connsiteX5329" fmla="*/ 785287 w 4987433"/>
              <a:gd name="connsiteY5329" fmla="*/ 2157169 h 4198998"/>
              <a:gd name="connsiteX5330" fmla="*/ 870217 w 4987433"/>
              <a:gd name="connsiteY5330" fmla="*/ 2133501 h 4198998"/>
              <a:gd name="connsiteX5331" fmla="*/ 910562 w 4987433"/>
              <a:gd name="connsiteY5331" fmla="*/ 2120238 h 4198998"/>
              <a:gd name="connsiteX5332" fmla="*/ 915961 w 4987433"/>
              <a:gd name="connsiteY5332" fmla="*/ 2110459 h 4198998"/>
              <a:gd name="connsiteX5333" fmla="*/ 916344 w 4987433"/>
              <a:gd name="connsiteY5333" fmla="*/ 2110105 h 4198998"/>
              <a:gd name="connsiteX5334" fmla="*/ 922733 w 4987433"/>
              <a:gd name="connsiteY5334" fmla="*/ 2107027 h 4198998"/>
              <a:gd name="connsiteX5335" fmla="*/ 889554 w 4987433"/>
              <a:gd name="connsiteY5335" fmla="*/ 2104928 h 4198998"/>
              <a:gd name="connsiteX5336" fmla="*/ 989509 w 4987433"/>
              <a:gd name="connsiteY5336" fmla="*/ 2076138 h 4198998"/>
              <a:gd name="connsiteX5337" fmla="*/ 988354 w 4987433"/>
              <a:gd name="connsiteY5337" fmla="*/ 2075513 h 4198998"/>
              <a:gd name="connsiteX5338" fmla="*/ 1017377 w 4987433"/>
              <a:gd name="connsiteY5338" fmla="*/ 2065082 h 4198998"/>
              <a:gd name="connsiteX5339" fmla="*/ 1019486 w 4987433"/>
              <a:gd name="connsiteY5339" fmla="*/ 2063983 h 4198998"/>
              <a:gd name="connsiteX5340" fmla="*/ 1020756 w 4987433"/>
              <a:gd name="connsiteY5340" fmla="*/ 2061682 h 4198998"/>
              <a:gd name="connsiteX5341" fmla="*/ 1024850 w 4987433"/>
              <a:gd name="connsiteY5341" fmla="*/ 2060724 h 4198998"/>
              <a:gd name="connsiteX5342" fmla="*/ 1027536 w 4987433"/>
              <a:gd name="connsiteY5342" fmla="*/ 2059937 h 4198998"/>
              <a:gd name="connsiteX5343" fmla="*/ 1029643 w 4987433"/>
              <a:gd name="connsiteY5343" fmla="*/ 2058837 h 4198998"/>
              <a:gd name="connsiteX5344" fmla="*/ 1029801 w 4987433"/>
              <a:gd name="connsiteY5344" fmla="*/ 2051075 h 4198998"/>
              <a:gd name="connsiteX5345" fmla="*/ 1018732 w 4987433"/>
              <a:gd name="connsiteY5345" fmla="*/ 2053111 h 4198998"/>
              <a:gd name="connsiteX5346" fmla="*/ 950162 w 4987433"/>
              <a:gd name="connsiteY5346" fmla="*/ 2069575 h 4198998"/>
              <a:gd name="connsiteX5347" fmla="*/ 942739 w 4987433"/>
              <a:gd name="connsiteY5347" fmla="*/ 2070784 h 4198998"/>
              <a:gd name="connsiteX5348" fmla="*/ 929761 w 4987433"/>
              <a:gd name="connsiteY5348" fmla="*/ 2061322 h 4198998"/>
              <a:gd name="connsiteX5349" fmla="*/ 939399 w 4987433"/>
              <a:gd name="connsiteY5349" fmla="*/ 2054400 h 4198998"/>
              <a:gd name="connsiteX5350" fmla="*/ 943045 w 4987433"/>
              <a:gd name="connsiteY5350" fmla="*/ 2053574 h 4198998"/>
              <a:gd name="connsiteX5351" fmla="*/ 945405 w 4987433"/>
              <a:gd name="connsiteY5351" fmla="*/ 2051676 h 4198998"/>
              <a:gd name="connsiteX5352" fmla="*/ 970328 w 4987433"/>
              <a:gd name="connsiteY5352" fmla="*/ 2040519 h 4198998"/>
              <a:gd name="connsiteX5353" fmla="*/ 994306 w 4987433"/>
              <a:gd name="connsiteY5353" fmla="*/ 2032774 h 4198998"/>
              <a:gd name="connsiteX5354" fmla="*/ 1044443 w 4987433"/>
              <a:gd name="connsiteY5354" fmla="*/ 2018091 h 4198998"/>
              <a:gd name="connsiteX5355" fmla="*/ 1058580 w 4987433"/>
              <a:gd name="connsiteY5355" fmla="*/ 2014914 h 4198998"/>
              <a:gd name="connsiteX5356" fmla="*/ 1070690 w 4987433"/>
              <a:gd name="connsiteY5356" fmla="*/ 2016432 h 4198998"/>
              <a:gd name="connsiteX5357" fmla="*/ 1071983 w 4987433"/>
              <a:gd name="connsiteY5357" fmla="*/ 2019189 h 4198998"/>
              <a:gd name="connsiteX5358" fmla="*/ 1052283 w 4987433"/>
              <a:gd name="connsiteY5358" fmla="*/ 2038221 h 4198998"/>
              <a:gd name="connsiteX5359" fmla="*/ 1056442 w 4987433"/>
              <a:gd name="connsiteY5359" fmla="*/ 2037485 h 4198998"/>
              <a:gd name="connsiteX5360" fmla="*/ 1066787 w 4987433"/>
              <a:gd name="connsiteY5360" fmla="*/ 2031321 h 4198998"/>
              <a:gd name="connsiteX5361" fmla="*/ 1155162 w 4987433"/>
              <a:gd name="connsiteY5361" fmla="*/ 2004473 h 4198998"/>
              <a:gd name="connsiteX5362" fmla="*/ 1217254 w 4987433"/>
              <a:gd name="connsiteY5362" fmla="*/ 1985807 h 4198998"/>
              <a:gd name="connsiteX5363" fmla="*/ 1229578 w 4987433"/>
              <a:gd name="connsiteY5363" fmla="*/ 1978098 h 4198998"/>
              <a:gd name="connsiteX5364" fmla="*/ 1216213 w 4987433"/>
              <a:gd name="connsiteY5364" fmla="*/ 1982253 h 4198998"/>
              <a:gd name="connsiteX5365" fmla="*/ 1202011 w 4987433"/>
              <a:gd name="connsiteY5365" fmla="*/ 1985207 h 4198998"/>
              <a:gd name="connsiteX5366" fmla="*/ 1209656 w 4987433"/>
              <a:gd name="connsiteY5366" fmla="*/ 1976458 h 4198998"/>
              <a:gd name="connsiteX5367" fmla="*/ 1212660 w 4987433"/>
              <a:gd name="connsiteY5367" fmla="*/ 1975096 h 4198998"/>
              <a:gd name="connsiteX5368" fmla="*/ 1162435 w 4987433"/>
              <a:gd name="connsiteY5368" fmla="*/ 1984500 h 4198998"/>
              <a:gd name="connsiteX5369" fmla="*/ 1114724 w 4987433"/>
              <a:gd name="connsiteY5369" fmla="*/ 1997507 h 4198998"/>
              <a:gd name="connsiteX5370" fmla="*/ 1079336 w 4987433"/>
              <a:gd name="connsiteY5370" fmla="*/ 2002807 h 4198998"/>
              <a:gd name="connsiteX5371" fmla="*/ 1077450 w 4987433"/>
              <a:gd name="connsiteY5371" fmla="*/ 1996366 h 4198998"/>
              <a:gd name="connsiteX5372" fmla="*/ 1086016 w 4987433"/>
              <a:gd name="connsiteY5372" fmla="*/ 1979147 h 4198998"/>
              <a:gd name="connsiteX5373" fmla="*/ 1080515 w 4987433"/>
              <a:gd name="connsiteY5373" fmla="*/ 1980276 h 4198998"/>
              <a:gd name="connsiteX5374" fmla="*/ 1079611 w 4987433"/>
              <a:gd name="connsiteY5374" fmla="*/ 1978853 h 4198998"/>
              <a:gd name="connsiteX5375" fmla="*/ 1071222 w 4987433"/>
              <a:gd name="connsiteY5375" fmla="*/ 1978416 h 4198998"/>
              <a:gd name="connsiteX5376" fmla="*/ 1060910 w 4987433"/>
              <a:gd name="connsiteY5376" fmla="*/ 1978060 h 4198998"/>
              <a:gd name="connsiteX5377" fmla="*/ 955835 w 4987433"/>
              <a:gd name="connsiteY5377" fmla="*/ 2007626 h 4198998"/>
              <a:gd name="connsiteX5378" fmla="*/ 908687 w 4987433"/>
              <a:gd name="connsiteY5378" fmla="*/ 2017575 h 4198998"/>
              <a:gd name="connsiteX5379" fmla="*/ 901394 w 4987433"/>
              <a:gd name="connsiteY5379" fmla="*/ 2019230 h 4198998"/>
              <a:gd name="connsiteX5380" fmla="*/ 873812 w 4987433"/>
              <a:gd name="connsiteY5380" fmla="*/ 2022966 h 4198998"/>
              <a:gd name="connsiteX5381" fmla="*/ 891233 w 4987433"/>
              <a:gd name="connsiteY5381" fmla="*/ 2009425 h 4198998"/>
              <a:gd name="connsiteX5382" fmla="*/ 913729 w 4987433"/>
              <a:gd name="connsiteY5382" fmla="*/ 1999942 h 4198998"/>
              <a:gd name="connsiteX5383" fmla="*/ 936146 w 4987433"/>
              <a:gd name="connsiteY5383" fmla="*/ 1986866 h 4198998"/>
              <a:gd name="connsiteX5384" fmla="*/ 952881 w 4987433"/>
              <a:gd name="connsiteY5384" fmla="*/ 1977624 h 4198998"/>
              <a:gd name="connsiteX5385" fmla="*/ 952499 w 4987433"/>
              <a:gd name="connsiteY5385" fmla="*/ 1977978 h 4198998"/>
              <a:gd name="connsiteX5386" fmla="*/ 967695 w 4987433"/>
              <a:gd name="connsiteY5386" fmla="*/ 1968464 h 4198998"/>
              <a:gd name="connsiteX5387" fmla="*/ 986734 w 4987433"/>
              <a:gd name="connsiteY5387" fmla="*/ 1958788 h 4198998"/>
              <a:gd name="connsiteX5388" fmla="*/ 999773 w 4987433"/>
              <a:gd name="connsiteY5388" fmla="*/ 1953522 h 4198998"/>
              <a:gd name="connsiteX5389" fmla="*/ 1007815 w 4987433"/>
              <a:gd name="connsiteY5389" fmla="*/ 1947792 h 4198998"/>
              <a:gd name="connsiteX5390" fmla="*/ 1007433 w 4987433"/>
              <a:gd name="connsiteY5390" fmla="*/ 1948145 h 4198998"/>
              <a:gd name="connsiteX5391" fmla="*/ 1050067 w 4987433"/>
              <a:gd name="connsiteY5391" fmla="*/ 1931077 h 4198998"/>
              <a:gd name="connsiteX5392" fmla="*/ 1053395 w 4987433"/>
              <a:gd name="connsiteY5392" fmla="*/ 1930825 h 4198998"/>
              <a:gd name="connsiteX5393" fmla="*/ 1056204 w 4987433"/>
              <a:gd name="connsiteY5393" fmla="*/ 1928798 h 4198998"/>
              <a:gd name="connsiteX5394" fmla="*/ 1065328 w 4987433"/>
              <a:gd name="connsiteY5394" fmla="*/ 1921784 h 4198998"/>
              <a:gd name="connsiteX5395" fmla="*/ 1061724 w 4987433"/>
              <a:gd name="connsiteY5395" fmla="*/ 1917775 h 4198998"/>
              <a:gd name="connsiteX5396" fmla="*/ 1066070 w 4987433"/>
              <a:gd name="connsiteY5396" fmla="*/ 1916021 h 4198998"/>
              <a:gd name="connsiteX5397" fmla="*/ 1060749 w 4987433"/>
              <a:gd name="connsiteY5397" fmla="*/ 1914445 h 4198998"/>
              <a:gd name="connsiteX5398" fmla="*/ 1042004 w 4987433"/>
              <a:gd name="connsiteY5398" fmla="*/ 1918486 h 4198998"/>
              <a:gd name="connsiteX5399" fmla="*/ 1011630 w 4987433"/>
              <a:gd name="connsiteY5399" fmla="*/ 1927624 h 4198998"/>
              <a:gd name="connsiteX5400" fmla="*/ 965905 w 4987433"/>
              <a:gd name="connsiteY5400" fmla="*/ 1940774 h 4198998"/>
              <a:gd name="connsiteX5401" fmla="*/ 934895 w 4987433"/>
              <a:gd name="connsiteY5401" fmla="*/ 1951060 h 4198998"/>
              <a:gd name="connsiteX5402" fmla="*/ 910484 w 4987433"/>
              <a:gd name="connsiteY5402" fmla="*/ 1962308 h 4198998"/>
              <a:gd name="connsiteX5403" fmla="*/ 910933 w 4987433"/>
              <a:gd name="connsiteY5403" fmla="*/ 1962178 h 4198998"/>
              <a:gd name="connsiteX5404" fmla="*/ 877187 w 4987433"/>
              <a:gd name="connsiteY5404" fmla="*/ 1976401 h 4198998"/>
              <a:gd name="connsiteX5405" fmla="*/ 805115 w 4987433"/>
              <a:gd name="connsiteY5405" fmla="*/ 1997508 h 4198998"/>
              <a:gd name="connsiteX5406" fmla="*/ 760653 w 4987433"/>
              <a:gd name="connsiteY5406" fmla="*/ 2006672 h 4198998"/>
              <a:gd name="connsiteX5407" fmla="*/ 746580 w 4987433"/>
              <a:gd name="connsiteY5407" fmla="*/ 2010070 h 4198998"/>
              <a:gd name="connsiteX5408" fmla="*/ 683894 w 4987433"/>
              <a:gd name="connsiteY5408" fmla="*/ 2025053 h 4198998"/>
              <a:gd name="connsiteX5409" fmla="*/ 669757 w 4987433"/>
              <a:gd name="connsiteY5409" fmla="*/ 2028227 h 4198998"/>
              <a:gd name="connsiteX5410" fmla="*/ 640644 w 4987433"/>
              <a:gd name="connsiteY5410" fmla="*/ 2033377 h 4198998"/>
              <a:gd name="connsiteX5411" fmla="*/ 610839 w 4987433"/>
              <a:gd name="connsiteY5411" fmla="*/ 2041142 h 4198998"/>
              <a:gd name="connsiteX5412" fmla="*/ 538623 w 4987433"/>
              <a:gd name="connsiteY5412" fmla="*/ 2058433 h 4198998"/>
              <a:gd name="connsiteX5413" fmla="*/ 509330 w 4987433"/>
              <a:gd name="connsiteY5413" fmla="*/ 2066288 h 4198998"/>
              <a:gd name="connsiteX5414" fmla="*/ 462247 w 4987433"/>
              <a:gd name="connsiteY5414" fmla="*/ 2076461 h 4198998"/>
              <a:gd name="connsiteX5415" fmla="*/ 449005 w 4987433"/>
              <a:gd name="connsiteY5415" fmla="*/ 2079374 h 4198998"/>
              <a:gd name="connsiteX5416" fmla="*/ 435495 w 4987433"/>
              <a:gd name="connsiteY5416" fmla="*/ 2079713 h 4198998"/>
              <a:gd name="connsiteX5417" fmla="*/ 434983 w 4987433"/>
              <a:gd name="connsiteY5417" fmla="*/ 2079621 h 4198998"/>
              <a:gd name="connsiteX5418" fmla="*/ 431130 w 4987433"/>
              <a:gd name="connsiteY5418" fmla="*/ 2063146 h 4198998"/>
              <a:gd name="connsiteX5419" fmla="*/ 455280 w 4987433"/>
              <a:gd name="connsiteY5419" fmla="*/ 2051009 h 4198998"/>
              <a:gd name="connsiteX5420" fmla="*/ 459439 w 4987433"/>
              <a:gd name="connsiteY5420" fmla="*/ 2050274 h 4198998"/>
              <a:gd name="connsiteX5421" fmla="*/ 462694 w 4987433"/>
              <a:gd name="connsiteY5421" fmla="*/ 2048114 h 4198998"/>
              <a:gd name="connsiteX5422" fmla="*/ 489987 w 4987433"/>
              <a:gd name="connsiteY5422" fmla="*/ 2036746 h 4198998"/>
              <a:gd name="connsiteX5423" fmla="*/ 511596 w 4987433"/>
              <a:gd name="connsiteY5423" fmla="*/ 2029212 h 4198998"/>
              <a:gd name="connsiteX5424" fmla="*/ 563443 w 4987433"/>
              <a:gd name="connsiteY5424" fmla="*/ 2010410 h 4198998"/>
              <a:gd name="connsiteX5425" fmla="*/ 610633 w 4987433"/>
              <a:gd name="connsiteY5425" fmla="*/ 1995626 h 4198998"/>
              <a:gd name="connsiteX5426" fmla="*/ 630761 w 4987433"/>
              <a:gd name="connsiteY5426" fmla="*/ 1986354 h 4198998"/>
              <a:gd name="connsiteX5427" fmla="*/ 676608 w 4987433"/>
              <a:gd name="connsiteY5427" fmla="*/ 1971963 h 4198998"/>
              <a:gd name="connsiteX5428" fmla="*/ 720911 w 4987433"/>
              <a:gd name="connsiteY5428" fmla="*/ 1955613 h 4198998"/>
              <a:gd name="connsiteX5429" fmla="*/ 734014 w 4987433"/>
              <a:gd name="connsiteY5429" fmla="*/ 1950570 h 4198998"/>
              <a:gd name="connsiteX5430" fmla="*/ 741992 w 4987433"/>
              <a:gd name="connsiteY5430" fmla="*/ 1944616 h 4198998"/>
              <a:gd name="connsiteX5431" fmla="*/ 740815 w 4987433"/>
              <a:gd name="connsiteY5431" fmla="*/ 1938932 h 4198998"/>
              <a:gd name="connsiteX5432" fmla="*/ 740359 w 4987433"/>
              <a:gd name="connsiteY5432" fmla="*/ 1937377 h 4198998"/>
              <a:gd name="connsiteX5433" fmla="*/ 747816 w 4987433"/>
              <a:gd name="connsiteY5433" fmla="*/ 1929646 h 4198998"/>
              <a:gd name="connsiteX5434" fmla="*/ 763036 w 4987433"/>
              <a:gd name="connsiteY5434" fmla="*/ 1925190 h 4198998"/>
              <a:gd name="connsiteX5435" fmla="*/ 771649 w 4987433"/>
              <a:gd name="connsiteY5435" fmla="*/ 1918086 h 4198998"/>
              <a:gd name="connsiteX5436" fmla="*/ 776614 w 4987433"/>
              <a:gd name="connsiteY5436" fmla="*/ 1911808 h 4198998"/>
              <a:gd name="connsiteX5437" fmla="*/ 778072 w 4987433"/>
              <a:gd name="connsiteY5437" fmla="*/ 1908487 h 4198998"/>
              <a:gd name="connsiteX5438" fmla="*/ 775485 w 4987433"/>
              <a:gd name="connsiteY5438" fmla="*/ 1902975 h 4198998"/>
              <a:gd name="connsiteX5439" fmla="*/ 775933 w 4987433"/>
              <a:gd name="connsiteY5439" fmla="*/ 1902844 h 4198998"/>
              <a:gd name="connsiteX5440" fmla="*/ 765557 w 4987433"/>
              <a:gd name="connsiteY5440" fmla="*/ 1902264 h 4198998"/>
              <a:gd name="connsiteX5441" fmla="*/ 766193 w 4987433"/>
              <a:gd name="connsiteY5441" fmla="*/ 1901115 h 4198998"/>
              <a:gd name="connsiteX5442" fmla="*/ 748352 w 4987433"/>
              <a:gd name="connsiteY5442" fmla="*/ 1906580 h 4198998"/>
              <a:gd name="connsiteX5443" fmla="*/ 739058 w 4987433"/>
              <a:gd name="connsiteY5443" fmla="*/ 1904720 h 4198998"/>
              <a:gd name="connsiteX5444" fmla="*/ 763077 w 4987433"/>
              <a:gd name="connsiteY5444" fmla="*/ 1892139 h 4198998"/>
              <a:gd name="connsiteX5445" fmla="*/ 771647 w 4987433"/>
              <a:gd name="connsiteY5445" fmla="*/ 1889871 h 4198998"/>
              <a:gd name="connsiteX5446" fmla="*/ 772609 w 4987433"/>
              <a:gd name="connsiteY5446" fmla="*/ 1889831 h 4198998"/>
              <a:gd name="connsiteX5447" fmla="*/ 775302 w 4987433"/>
              <a:gd name="connsiteY5447" fmla="*/ 1890730 h 4198998"/>
              <a:gd name="connsiteX5448" fmla="*/ 774667 w 4987433"/>
              <a:gd name="connsiteY5448" fmla="*/ 1891880 h 4198998"/>
              <a:gd name="connsiteX5449" fmla="*/ 809128 w 4987433"/>
              <a:gd name="connsiteY5449" fmla="*/ 1880101 h 4198998"/>
              <a:gd name="connsiteX5450" fmla="*/ 829907 w 4987433"/>
              <a:gd name="connsiteY5450" fmla="*/ 1873050 h 4198998"/>
              <a:gd name="connsiteX5451" fmla="*/ 866534 w 4987433"/>
              <a:gd name="connsiteY5451" fmla="*/ 1858706 h 4198998"/>
              <a:gd name="connsiteX5452" fmla="*/ 878807 w 4987433"/>
              <a:gd name="connsiteY5452" fmla="*/ 1854147 h 4198998"/>
              <a:gd name="connsiteX5453" fmla="*/ 912171 w 4987433"/>
              <a:gd name="connsiteY5453" fmla="*/ 1840276 h 4198998"/>
              <a:gd name="connsiteX5454" fmla="*/ 916330 w 4987433"/>
              <a:gd name="connsiteY5454" fmla="*/ 1839542 h 4198998"/>
              <a:gd name="connsiteX5455" fmla="*/ 919651 w 4987433"/>
              <a:gd name="connsiteY5455" fmla="*/ 1837604 h 4198998"/>
              <a:gd name="connsiteX5456" fmla="*/ 954422 w 4987433"/>
              <a:gd name="connsiteY5456" fmla="*/ 1823562 h 4198998"/>
              <a:gd name="connsiteX5457" fmla="*/ 968486 w 4987433"/>
              <a:gd name="connsiteY5457" fmla="*/ 1818478 h 4198998"/>
              <a:gd name="connsiteX5458" fmla="*/ 969944 w 4987433"/>
              <a:gd name="connsiteY5458" fmla="*/ 1815158 h 4198998"/>
              <a:gd name="connsiteX5459" fmla="*/ 967698 w 4987433"/>
              <a:gd name="connsiteY5459" fmla="*/ 1814127 h 4198998"/>
              <a:gd name="connsiteX5460" fmla="*/ 957639 w 4987433"/>
              <a:gd name="connsiteY5460" fmla="*/ 1812975 h 4198998"/>
              <a:gd name="connsiteX5461" fmla="*/ 948339 w 4987433"/>
              <a:gd name="connsiteY5461" fmla="*/ 1809429 h 4198998"/>
              <a:gd name="connsiteX5462" fmla="*/ 943977 w 4987433"/>
              <a:gd name="connsiteY5462" fmla="*/ 1807812 h 4198998"/>
              <a:gd name="connsiteX5463" fmla="*/ 957900 w 4987433"/>
              <a:gd name="connsiteY5463" fmla="*/ 1785649 h 4198998"/>
              <a:gd name="connsiteX5464" fmla="*/ 958347 w 4987433"/>
              <a:gd name="connsiteY5464" fmla="*/ 1785517 h 4198998"/>
              <a:gd name="connsiteX5465" fmla="*/ 982692 w 4987433"/>
              <a:gd name="connsiteY5465" fmla="*/ 1774046 h 4198998"/>
              <a:gd name="connsiteX5466" fmla="*/ 1011197 w 4987433"/>
              <a:gd name="connsiteY5466" fmla="*/ 1761841 h 4198998"/>
              <a:gd name="connsiteX5467" fmla="*/ 1018806 w 4987433"/>
              <a:gd name="connsiteY5467" fmla="*/ 1759611 h 4198998"/>
              <a:gd name="connsiteX5468" fmla="*/ 1042084 w 4987433"/>
              <a:gd name="connsiteY5468" fmla="*/ 1752794 h 4198998"/>
              <a:gd name="connsiteX5469" fmla="*/ 1065166 w 4987433"/>
              <a:gd name="connsiteY5469" fmla="*/ 1745312 h 4198998"/>
              <a:gd name="connsiteX5470" fmla="*/ 1207519 w 4987433"/>
              <a:gd name="connsiteY5470" fmla="*/ 1703622 h 4198998"/>
              <a:gd name="connsiteX5471" fmla="*/ 1291229 w 4987433"/>
              <a:gd name="connsiteY5471" fmla="*/ 1679106 h 4198998"/>
              <a:gd name="connsiteX5472" fmla="*/ 1292622 w 4987433"/>
              <a:gd name="connsiteY5472" fmla="*/ 1675563 h 4198998"/>
              <a:gd name="connsiteX5473" fmla="*/ 1290822 w 4987433"/>
              <a:gd name="connsiteY5473" fmla="*/ 1674401 h 4198998"/>
              <a:gd name="connsiteX5474" fmla="*/ 1272512 w 4987433"/>
              <a:gd name="connsiteY5474" fmla="*/ 1674942 h 4198998"/>
              <a:gd name="connsiteX5475" fmla="*/ 1254327 w 4987433"/>
              <a:gd name="connsiteY5475" fmla="*/ 1676251 h 4198998"/>
              <a:gd name="connsiteX5476" fmla="*/ 1249006 w 4987433"/>
              <a:gd name="connsiteY5476" fmla="*/ 1671516 h 4198998"/>
              <a:gd name="connsiteX5477" fmla="*/ 1265763 w 4987433"/>
              <a:gd name="connsiteY5477" fmla="*/ 1655215 h 4198998"/>
              <a:gd name="connsiteX5478" fmla="*/ 1276808 w 4987433"/>
              <a:gd name="connsiteY5478" fmla="*/ 1648120 h 4198998"/>
              <a:gd name="connsiteX5479" fmla="*/ 1280007 w 4987433"/>
              <a:gd name="connsiteY5479" fmla="*/ 1647426 h 4198998"/>
              <a:gd name="connsiteX5480" fmla="*/ 1281407 w 4987433"/>
              <a:gd name="connsiteY5480" fmla="*/ 1645568 h 4198998"/>
              <a:gd name="connsiteX5481" fmla="*/ 1298720 w 4987433"/>
              <a:gd name="connsiteY5481" fmla="*/ 1636639 h 4198998"/>
              <a:gd name="connsiteX5482" fmla="*/ 1302366 w 4987433"/>
              <a:gd name="connsiteY5482" fmla="*/ 1635813 h 4198998"/>
              <a:gd name="connsiteX5483" fmla="*/ 1305174 w 4987433"/>
              <a:gd name="connsiteY5483" fmla="*/ 1633785 h 4198998"/>
              <a:gd name="connsiteX5484" fmla="*/ 1330610 w 4987433"/>
              <a:gd name="connsiteY5484" fmla="*/ 1622719 h 4198998"/>
              <a:gd name="connsiteX5485" fmla="*/ 1334321 w 4987433"/>
              <a:gd name="connsiteY5485" fmla="*/ 1622114 h 4198998"/>
              <a:gd name="connsiteX5486" fmla="*/ 1337194 w 4987433"/>
              <a:gd name="connsiteY5486" fmla="*/ 1620307 h 4198998"/>
              <a:gd name="connsiteX5487" fmla="*/ 1372861 w 4987433"/>
              <a:gd name="connsiteY5487" fmla="*/ 1606004 h 4198998"/>
              <a:gd name="connsiteX5488" fmla="*/ 1386478 w 4987433"/>
              <a:gd name="connsiteY5488" fmla="*/ 1601052 h 4198998"/>
              <a:gd name="connsiteX5489" fmla="*/ 1412297 w 4987433"/>
              <a:gd name="connsiteY5489" fmla="*/ 1589632 h 4198998"/>
              <a:gd name="connsiteX5490" fmla="*/ 1416008 w 4987433"/>
              <a:gd name="connsiteY5490" fmla="*/ 1589028 h 4198998"/>
              <a:gd name="connsiteX5491" fmla="*/ 1418817 w 4987433"/>
              <a:gd name="connsiteY5491" fmla="*/ 1586999 h 4198998"/>
              <a:gd name="connsiteX5492" fmla="*/ 1435298 w 4987433"/>
              <a:gd name="connsiteY5492" fmla="*/ 1578555 h 4198998"/>
              <a:gd name="connsiteX5493" fmla="*/ 1434917 w 4987433"/>
              <a:gd name="connsiteY5493" fmla="*/ 1578909 h 4198998"/>
              <a:gd name="connsiteX5494" fmla="*/ 1449665 w 4987433"/>
              <a:gd name="connsiteY5494" fmla="*/ 1569525 h 4198998"/>
              <a:gd name="connsiteX5495" fmla="*/ 1450993 w 4987433"/>
              <a:gd name="connsiteY5495" fmla="*/ 1565759 h 4198998"/>
              <a:gd name="connsiteX5496" fmla="*/ 1449130 w 4987433"/>
              <a:gd name="connsiteY5496" fmla="*/ 1564375 h 4198998"/>
              <a:gd name="connsiteX5497" fmla="*/ 1446363 w 4987433"/>
              <a:gd name="connsiteY5497" fmla="*/ 1561570 h 4198998"/>
              <a:gd name="connsiteX5498" fmla="*/ 1442753 w 4987433"/>
              <a:gd name="connsiteY5498" fmla="*/ 1559985 h 4198998"/>
              <a:gd name="connsiteX5499" fmla="*/ 1402448 w 4987433"/>
              <a:gd name="connsiteY5499" fmla="*/ 1571976 h 4198998"/>
              <a:gd name="connsiteX5500" fmla="*/ 1293670 w 4987433"/>
              <a:gd name="connsiteY5500" fmla="*/ 1603833 h 4198998"/>
              <a:gd name="connsiteX5501" fmla="*/ 1276659 w 4987433"/>
              <a:gd name="connsiteY5501" fmla="*/ 1608815 h 4198998"/>
              <a:gd name="connsiteX5502" fmla="*/ 1167302 w 4987433"/>
              <a:gd name="connsiteY5502" fmla="*/ 1640359 h 4198998"/>
              <a:gd name="connsiteX5503" fmla="*/ 1158991 w 4987433"/>
              <a:gd name="connsiteY5503" fmla="*/ 1643516 h 4198998"/>
              <a:gd name="connsiteX5504" fmla="*/ 1125671 w 4987433"/>
              <a:gd name="connsiteY5504" fmla="*/ 1652551 h 4198998"/>
              <a:gd name="connsiteX5505" fmla="*/ 1079563 w 4987433"/>
              <a:gd name="connsiteY5505" fmla="*/ 1666055 h 4198998"/>
              <a:gd name="connsiteX5506" fmla="*/ 1015404 w 4987433"/>
              <a:gd name="connsiteY5506" fmla="*/ 1680986 h 4198998"/>
              <a:gd name="connsiteX5507" fmla="*/ 1008364 w 4987433"/>
              <a:gd name="connsiteY5507" fmla="*/ 1681842 h 4198998"/>
              <a:gd name="connsiteX5508" fmla="*/ 974986 w 4987433"/>
              <a:gd name="connsiteY5508" fmla="*/ 1692340 h 4198998"/>
              <a:gd name="connsiteX5509" fmla="*/ 968378 w 4987433"/>
              <a:gd name="connsiteY5509" fmla="*/ 1689694 h 4198998"/>
              <a:gd name="connsiteX5510" fmla="*/ 971791 w 4987433"/>
              <a:gd name="connsiteY5510" fmla="*/ 1679772 h 4198998"/>
              <a:gd name="connsiteX5511" fmla="*/ 946073 w 4987433"/>
              <a:gd name="connsiteY5511" fmla="*/ 1684893 h 4198998"/>
              <a:gd name="connsiteX5512" fmla="*/ 944282 w 4987433"/>
              <a:gd name="connsiteY5512" fmla="*/ 1685417 h 4198998"/>
              <a:gd name="connsiteX5513" fmla="*/ 944940 w 4987433"/>
              <a:gd name="connsiteY5513" fmla="*/ 1689323 h 4198998"/>
              <a:gd name="connsiteX5514" fmla="*/ 936320 w 4987433"/>
              <a:gd name="connsiteY5514" fmla="*/ 1694742 h 4198998"/>
              <a:gd name="connsiteX5515" fmla="*/ 932356 w 4987433"/>
              <a:gd name="connsiteY5515" fmla="*/ 1696144 h 4198998"/>
              <a:gd name="connsiteX5516" fmla="*/ 928327 w 4987433"/>
              <a:gd name="connsiteY5516" fmla="*/ 1697324 h 4198998"/>
              <a:gd name="connsiteX5517" fmla="*/ 924175 w 4987433"/>
              <a:gd name="connsiteY5517" fmla="*/ 1699746 h 4198998"/>
              <a:gd name="connsiteX5518" fmla="*/ 924241 w 4987433"/>
              <a:gd name="connsiteY5518" fmla="*/ 1699967 h 4198998"/>
              <a:gd name="connsiteX5519" fmla="*/ 904812 w 4987433"/>
              <a:gd name="connsiteY5519" fmla="*/ 1708310 h 4198998"/>
              <a:gd name="connsiteX5520" fmla="*/ 895266 w 4987433"/>
              <a:gd name="connsiteY5520" fmla="*/ 1707247 h 4198998"/>
              <a:gd name="connsiteX5521" fmla="*/ 916731 w 4987433"/>
              <a:gd name="connsiteY5521" fmla="*/ 1695897 h 4198998"/>
              <a:gd name="connsiteX5522" fmla="*/ 918505 w 4987433"/>
              <a:gd name="connsiteY5522" fmla="*/ 1692001 h 4198998"/>
              <a:gd name="connsiteX5523" fmla="*/ 901675 w 4987433"/>
              <a:gd name="connsiteY5523" fmla="*/ 1694277 h 4198998"/>
              <a:gd name="connsiteX5524" fmla="*/ 896417 w 4987433"/>
              <a:gd name="connsiteY5524" fmla="*/ 1692923 h 4198998"/>
              <a:gd name="connsiteX5525" fmla="*/ 859393 w 4987433"/>
              <a:gd name="connsiteY5525" fmla="*/ 1704249 h 4198998"/>
              <a:gd name="connsiteX5526" fmla="*/ 853787 w 4987433"/>
              <a:gd name="connsiteY5526" fmla="*/ 1696727 h 4198998"/>
              <a:gd name="connsiteX5527" fmla="*/ 855708 w 4987433"/>
              <a:gd name="connsiteY5527" fmla="*/ 1696647 h 4198998"/>
              <a:gd name="connsiteX5528" fmla="*/ 857035 w 4987433"/>
              <a:gd name="connsiteY5528" fmla="*/ 1692882 h 4198998"/>
              <a:gd name="connsiteX5529" fmla="*/ 856140 w 4987433"/>
              <a:gd name="connsiteY5529" fmla="*/ 1693145 h 4198998"/>
              <a:gd name="connsiteX5530" fmla="*/ 736860 w 4987433"/>
              <a:gd name="connsiteY5530" fmla="*/ 1710714 h 4198998"/>
              <a:gd name="connsiteX5531" fmla="*/ 730390 w 4987433"/>
              <a:gd name="connsiteY5531" fmla="*/ 1710198 h 4198998"/>
              <a:gd name="connsiteX5532" fmla="*/ 698224 w 4987433"/>
              <a:gd name="connsiteY5532" fmla="*/ 1719859 h 4198998"/>
              <a:gd name="connsiteX5533" fmla="*/ 729731 w 4987433"/>
              <a:gd name="connsiteY5533" fmla="*/ 1706291 h 4198998"/>
              <a:gd name="connsiteX5534" fmla="*/ 748257 w 4987433"/>
              <a:gd name="connsiteY5534" fmla="*/ 1696525 h 4198998"/>
              <a:gd name="connsiteX5535" fmla="*/ 783621 w 4987433"/>
              <a:gd name="connsiteY5535" fmla="*/ 1686168 h 4198998"/>
              <a:gd name="connsiteX5536" fmla="*/ 939931 w 4987433"/>
              <a:gd name="connsiteY5536" fmla="*/ 1644008 h 4198998"/>
              <a:gd name="connsiteX5537" fmla="*/ 1052933 w 4987433"/>
              <a:gd name="connsiteY5537" fmla="*/ 1611637 h 4198998"/>
              <a:gd name="connsiteX5538" fmla="*/ 1184174 w 4987433"/>
              <a:gd name="connsiteY5538" fmla="*/ 1576819 h 4198998"/>
              <a:gd name="connsiteX5539" fmla="*/ 1217683 w 4987433"/>
              <a:gd name="connsiteY5539" fmla="*/ 1566764 h 4198998"/>
              <a:gd name="connsiteX5540" fmla="*/ 1398973 w 4987433"/>
              <a:gd name="connsiteY5540" fmla="*/ 1511982 h 4198998"/>
              <a:gd name="connsiteX5541" fmla="*/ 1447694 w 4987433"/>
              <a:gd name="connsiteY5541" fmla="*/ 1495785 h 4198998"/>
              <a:gd name="connsiteX5542" fmla="*/ 1551800 w 4987433"/>
              <a:gd name="connsiteY5542" fmla="*/ 1464573 h 4198998"/>
              <a:gd name="connsiteX5543" fmla="*/ 1664528 w 4987433"/>
              <a:gd name="connsiteY5543" fmla="*/ 1427941 h 4198998"/>
              <a:gd name="connsiteX5544" fmla="*/ 1735061 w 4987433"/>
              <a:gd name="connsiteY5544" fmla="*/ 1406561 h 4198998"/>
              <a:gd name="connsiteX5545" fmla="*/ 1839216 w 4987433"/>
              <a:gd name="connsiteY5545" fmla="*/ 1372199 h 4198998"/>
              <a:gd name="connsiteX5546" fmla="*/ 1901245 w 4987433"/>
              <a:gd name="connsiteY5546" fmla="*/ 1353310 h 4198998"/>
              <a:gd name="connsiteX5547" fmla="*/ 1988456 w 4987433"/>
              <a:gd name="connsiteY5547" fmla="*/ 1324152 h 4198998"/>
              <a:gd name="connsiteX5548" fmla="*/ 2019792 w 4987433"/>
              <a:gd name="connsiteY5548" fmla="*/ 1314975 h 4198998"/>
              <a:gd name="connsiteX5549" fmla="*/ 2023075 w 4987433"/>
              <a:gd name="connsiteY5549" fmla="*/ 1304609 h 4198998"/>
              <a:gd name="connsiteX5550" fmla="*/ 2014929 w 4987433"/>
              <a:gd name="connsiteY5550" fmla="*/ 1301689 h 4198998"/>
              <a:gd name="connsiteX5551" fmla="*/ 1984552 w 4987433"/>
              <a:gd name="connsiteY5551" fmla="*/ 1310827 h 4198998"/>
              <a:gd name="connsiteX5552" fmla="*/ 1961788 w 4987433"/>
              <a:gd name="connsiteY5552" fmla="*/ 1317734 h 4198998"/>
              <a:gd name="connsiteX5553" fmla="*/ 1905132 w 4987433"/>
              <a:gd name="connsiteY5553" fmla="*/ 1335050 h 4198998"/>
              <a:gd name="connsiteX5554" fmla="*/ 1854931 w 4987433"/>
              <a:gd name="connsiteY5554" fmla="*/ 1349511 h 4198998"/>
              <a:gd name="connsiteX5555" fmla="*/ 1846489 w 4987433"/>
              <a:gd name="connsiteY5555" fmla="*/ 1352224 h 4198998"/>
              <a:gd name="connsiteX5556" fmla="*/ 1762649 w 4987433"/>
              <a:gd name="connsiteY5556" fmla="*/ 1376296 h 4198998"/>
              <a:gd name="connsiteX5557" fmla="*/ 1754079 w 4987433"/>
              <a:gd name="connsiteY5557" fmla="*/ 1378564 h 4198998"/>
              <a:gd name="connsiteX5558" fmla="*/ 1679444 w 4987433"/>
              <a:gd name="connsiteY5558" fmla="*/ 1399217 h 4198998"/>
              <a:gd name="connsiteX5559" fmla="*/ 1680406 w 4987433"/>
              <a:gd name="connsiteY5559" fmla="*/ 1399176 h 4198998"/>
              <a:gd name="connsiteX5560" fmla="*/ 1669279 w 4987433"/>
              <a:gd name="connsiteY5560" fmla="*/ 1402676 h 4198998"/>
              <a:gd name="connsiteX5561" fmla="*/ 1645366 w 4987433"/>
              <a:gd name="connsiteY5561" fmla="*/ 1410645 h 4198998"/>
              <a:gd name="connsiteX5562" fmla="*/ 1611857 w 4987433"/>
              <a:gd name="connsiteY5562" fmla="*/ 1420699 h 4198998"/>
              <a:gd name="connsiteX5563" fmla="*/ 1578666 w 4987433"/>
              <a:gd name="connsiteY5563" fmla="*/ 1430178 h 4198998"/>
              <a:gd name="connsiteX5564" fmla="*/ 1556089 w 4987433"/>
              <a:gd name="connsiteY5564" fmla="*/ 1436066 h 4198998"/>
              <a:gd name="connsiteX5565" fmla="*/ 1532299 w 4987433"/>
              <a:gd name="connsiteY5565" fmla="*/ 1442793 h 4198998"/>
              <a:gd name="connsiteX5566" fmla="*/ 1520025 w 4987433"/>
              <a:gd name="connsiteY5566" fmla="*/ 1447352 h 4198998"/>
              <a:gd name="connsiteX5567" fmla="*/ 1503527 w 4987433"/>
              <a:gd name="connsiteY5567" fmla="*/ 1452425 h 4198998"/>
              <a:gd name="connsiteX5568" fmla="*/ 1461318 w 4987433"/>
              <a:gd name="connsiteY5568" fmla="*/ 1464304 h 4198998"/>
              <a:gd name="connsiteX5569" fmla="*/ 1436184 w 4987433"/>
              <a:gd name="connsiteY5569" fmla="*/ 1471424 h 4198998"/>
              <a:gd name="connsiteX5570" fmla="*/ 1423521 w 4987433"/>
              <a:gd name="connsiteY5570" fmla="*/ 1474650 h 4198998"/>
              <a:gd name="connsiteX5571" fmla="*/ 1411629 w 4987433"/>
              <a:gd name="connsiteY5571" fmla="*/ 1478856 h 4198998"/>
              <a:gd name="connsiteX5572" fmla="*/ 1411181 w 4987433"/>
              <a:gd name="connsiteY5572" fmla="*/ 1478987 h 4198998"/>
              <a:gd name="connsiteX5573" fmla="*/ 1394236 w 4987433"/>
              <a:gd name="connsiteY5573" fmla="*/ 1484191 h 4198998"/>
              <a:gd name="connsiteX5574" fmla="*/ 1390777 w 4987433"/>
              <a:gd name="connsiteY5574" fmla="*/ 1483998 h 4198998"/>
              <a:gd name="connsiteX5575" fmla="*/ 1387326 w 4987433"/>
              <a:gd name="connsiteY5575" fmla="*/ 1485491 h 4198998"/>
              <a:gd name="connsiteX5576" fmla="*/ 1340706 w 4987433"/>
              <a:gd name="connsiteY5576" fmla="*/ 1498903 h 4198998"/>
              <a:gd name="connsiteX5577" fmla="*/ 1338467 w 4987433"/>
              <a:gd name="connsiteY5577" fmla="*/ 1499559 h 4198998"/>
              <a:gd name="connsiteX5578" fmla="*/ 1307694 w 4987433"/>
              <a:gd name="connsiteY5578" fmla="*/ 1505678 h 4198998"/>
              <a:gd name="connsiteX5579" fmla="*/ 1302705 w 4987433"/>
              <a:gd name="connsiteY5579" fmla="*/ 1506897 h 4198998"/>
              <a:gd name="connsiteX5580" fmla="*/ 1242786 w 4987433"/>
              <a:gd name="connsiteY5580" fmla="*/ 1524687 h 4198998"/>
              <a:gd name="connsiteX5581" fmla="*/ 1236128 w 4987433"/>
              <a:gd name="connsiteY5581" fmla="*/ 1525190 h 4198998"/>
              <a:gd name="connsiteX5582" fmla="*/ 1208952 w 4987433"/>
              <a:gd name="connsiteY5582" fmla="*/ 1533631 h 4198998"/>
              <a:gd name="connsiteX5583" fmla="*/ 1208504 w 4987433"/>
              <a:gd name="connsiteY5583" fmla="*/ 1533762 h 4198998"/>
              <a:gd name="connsiteX5584" fmla="*/ 1191493 w 4987433"/>
              <a:gd name="connsiteY5584" fmla="*/ 1538744 h 4198998"/>
              <a:gd name="connsiteX5585" fmla="*/ 1188547 w 4987433"/>
              <a:gd name="connsiteY5585" fmla="*/ 1538642 h 4198998"/>
              <a:gd name="connsiteX5586" fmla="*/ 1185543 w 4987433"/>
              <a:gd name="connsiteY5586" fmla="*/ 1540004 h 4198998"/>
              <a:gd name="connsiteX5587" fmla="*/ 1135384 w 4987433"/>
              <a:gd name="connsiteY5587" fmla="*/ 1549630 h 4198998"/>
              <a:gd name="connsiteX5588" fmla="*/ 1128508 w 4987433"/>
              <a:gd name="connsiteY5588" fmla="*/ 1544409 h 4198998"/>
              <a:gd name="connsiteX5589" fmla="*/ 1131867 w 4987433"/>
              <a:gd name="connsiteY5589" fmla="*/ 1550901 h 4198998"/>
              <a:gd name="connsiteX5590" fmla="*/ 1104546 w 4987433"/>
              <a:gd name="connsiteY5590" fmla="*/ 1555527 h 4198998"/>
              <a:gd name="connsiteX5591" fmla="*/ 1104034 w 4987433"/>
              <a:gd name="connsiteY5591" fmla="*/ 1555435 h 4198998"/>
              <a:gd name="connsiteX5592" fmla="*/ 1094610 w 4987433"/>
              <a:gd name="connsiteY5592" fmla="*/ 1553131 h 4198998"/>
              <a:gd name="connsiteX5593" fmla="*/ 1084199 w 4987433"/>
              <a:gd name="connsiteY5593" fmla="*/ 1559073 h 4198998"/>
              <a:gd name="connsiteX5594" fmla="*/ 1038386 w 4987433"/>
              <a:gd name="connsiteY5594" fmla="*/ 1566945 h 4198998"/>
              <a:gd name="connsiteX5595" fmla="*/ 1019065 w 4987433"/>
              <a:gd name="connsiteY5595" fmla="*/ 1570673 h 4198998"/>
              <a:gd name="connsiteX5596" fmla="*/ 1017592 w 4987433"/>
              <a:gd name="connsiteY5596" fmla="*/ 1570622 h 4198998"/>
              <a:gd name="connsiteX5597" fmla="*/ 1003038 w 4987433"/>
              <a:gd name="connsiteY5597" fmla="*/ 1580672 h 4198998"/>
              <a:gd name="connsiteX5598" fmla="*/ 989348 w 4987433"/>
              <a:gd name="connsiteY5598" fmla="*/ 1583717 h 4198998"/>
              <a:gd name="connsiteX5599" fmla="*/ 990863 w 4987433"/>
              <a:gd name="connsiteY5599" fmla="*/ 1578933 h 4198998"/>
              <a:gd name="connsiteX5600" fmla="*/ 933679 w 4987433"/>
              <a:gd name="connsiteY5600" fmla="*/ 1592786 h 4198998"/>
              <a:gd name="connsiteX5601" fmla="*/ 915157 w 4987433"/>
              <a:gd name="connsiteY5601" fmla="*/ 1589288 h 4198998"/>
              <a:gd name="connsiteX5602" fmla="*/ 930239 w 4987433"/>
              <a:gd name="connsiteY5602" fmla="*/ 1582700 h 4198998"/>
              <a:gd name="connsiteX5603" fmla="*/ 938622 w 4987433"/>
              <a:gd name="connsiteY5603" fmla="*/ 1581451 h 4198998"/>
              <a:gd name="connsiteX5604" fmla="*/ 956658 w 4987433"/>
              <a:gd name="connsiteY5604" fmla="*/ 1576651 h 4198998"/>
              <a:gd name="connsiteX5605" fmla="*/ 963300 w 4987433"/>
              <a:gd name="connsiteY5605" fmla="*/ 1572777 h 4198998"/>
              <a:gd name="connsiteX5606" fmla="*/ 981206 w 4987433"/>
              <a:gd name="connsiteY5606" fmla="*/ 1567533 h 4198998"/>
              <a:gd name="connsiteX5607" fmla="*/ 988506 w 4987433"/>
              <a:gd name="connsiteY5607" fmla="*/ 1567566 h 4198998"/>
              <a:gd name="connsiteX5608" fmla="*/ 1003481 w 4987433"/>
              <a:gd name="connsiteY5608" fmla="*/ 1565591 h 4198998"/>
              <a:gd name="connsiteX5609" fmla="*/ 1010441 w 4987433"/>
              <a:gd name="connsiteY5609" fmla="*/ 1561142 h 4198998"/>
              <a:gd name="connsiteX5610" fmla="*/ 1132886 w 4987433"/>
              <a:gd name="connsiteY5610" fmla="*/ 1521182 h 4198998"/>
              <a:gd name="connsiteX5611" fmla="*/ 1139348 w 4987433"/>
              <a:gd name="connsiteY5611" fmla="*/ 1520014 h 4198998"/>
              <a:gd name="connsiteX5612" fmla="*/ 1139218 w 4987433"/>
              <a:gd name="connsiteY5612" fmla="*/ 1519569 h 4198998"/>
              <a:gd name="connsiteX5613" fmla="*/ 1136019 w 4987433"/>
              <a:gd name="connsiteY5613" fmla="*/ 1520264 h 4198998"/>
              <a:gd name="connsiteX5614" fmla="*/ 1080993 w 4987433"/>
              <a:gd name="connsiteY5614" fmla="*/ 1529869 h 4198998"/>
              <a:gd name="connsiteX5615" fmla="*/ 1079015 w 4987433"/>
              <a:gd name="connsiteY5615" fmla="*/ 1531413 h 4198998"/>
              <a:gd name="connsiteX5616" fmla="*/ 1028944 w 4987433"/>
              <a:gd name="connsiteY5616" fmla="*/ 1546318 h 4198998"/>
              <a:gd name="connsiteX5617" fmla="*/ 1025737 w 4987433"/>
              <a:gd name="connsiteY5617" fmla="*/ 1545328 h 4198998"/>
              <a:gd name="connsiteX5618" fmla="*/ 1027203 w 4987433"/>
              <a:gd name="connsiteY5618" fmla="*/ 1543694 h 4198998"/>
              <a:gd name="connsiteX5619" fmla="*/ 1027138 w 4987433"/>
              <a:gd name="connsiteY5619" fmla="*/ 1543471 h 4198998"/>
              <a:gd name="connsiteX5620" fmla="*/ 977376 w 4987433"/>
              <a:gd name="connsiteY5620" fmla="*/ 1556116 h 4198998"/>
              <a:gd name="connsiteX5621" fmla="*/ 978401 w 4987433"/>
              <a:gd name="connsiteY5621" fmla="*/ 1556298 h 4198998"/>
              <a:gd name="connsiteX5622" fmla="*/ 906330 w 4987433"/>
              <a:gd name="connsiteY5622" fmla="*/ 1577405 h 4198998"/>
              <a:gd name="connsiteX5623" fmla="*/ 905435 w 4987433"/>
              <a:gd name="connsiteY5623" fmla="*/ 1577667 h 4198998"/>
              <a:gd name="connsiteX5624" fmla="*/ 892243 w 4987433"/>
              <a:gd name="connsiteY5624" fmla="*/ 1577430 h 4198998"/>
              <a:gd name="connsiteX5625" fmla="*/ 886343 w 4987433"/>
              <a:gd name="connsiteY5625" fmla="*/ 1575541 h 4198998"/>
              <a:gd name="connsiteX5626" fmla="*/ 885447 w 4987433"/>
              <a:gd name="connsiteY5626" fmla="*/ 1575803 h 4198998"/>
              <a:gd name="connsiteX5627" fmla="*/ 882842 w 4987433"/>
              <a:gd name="connsiteY5627" fmla="*/ 1580183 h 4198998"/>
              <a:gd name="connsiteX5628" fmla="*/ 870626 w 4987433"/>
              <a:gd name="connsiteY5628" fmla="*/ 1583278 h 4198998"/>
              <a:gd name="connsiteX5629" fmla="*/ 813253 w 4987433"/>
              <a:gd name="connsiteY5629" fmla="*/ 1598152 h 4198998"/>
              <a:gd name="connsiteX5630" fmla="*/ 806914 w 4987433"/>
              <a:gd name="connsiteY5630" fmla="*/ 1598080 h 4198998"/>
              <a:gd name="connsiteX5631" fmla="*/ 799433 w 4987433"/>
              <a:gd name="connsiteY5631" fmla="*/ 1600752 h 4198998"/>
              <a:gd name="connsiteX5632" fmla="*/ 782228 w 4987433"/>
              <a:gd name="connsiteY5632" fmla="*/ 1605068 h 4198998"/>
              <a:gd name="connsiteX5633" fmla="*/ 772211 w 4987433"/>
              <a:gd name="connsiteY5633" fmla="*/ 1599079 h 4198998"/>
              <a:gd name="connsiteX5634" fmla="*/ 813330 w 4987433"/>
              <a:gd name="connsiteY5634" fmla="*/ 1586796 h 4198998"/>
              <a:gd name="connsiteX5635" fmla="*/ 816153 w 4987433"/>
              <a:gd name="connsiteY5635" fmla="*/ 1588139 h 4198998"/>
              <a:gd name="connsiteX5636" fmla="*/ 823756 w 4987433"/>
              <a:gd name="connsiteY5636" fmla="*/ 1584225 h 4198998"/>
              <a:gd name="connsiteX5637" fmla="*/ 828232 w 4987433"/>
              <a:gd name="connsiteY5637" fmla="*/ 1582914 h 4198998"/>
              <a:gd name="connsiteX5638" fmla="*/ 838910 w 4987433"/>
              <a:gd name="connsiteY5638" fmla="*/ 1579545 h 4198998"/>
              <a:gd name="connsiteX5639" fmla="*/ 846520 w 4987433"/>
              <a:gd name="connsiteY5639" fmla="*/ 1577316 h 4198998"/>
              <a:gd name="connsiteX5640" fmla="*/ 855986 w 4987433"/>
              <a:gd name="connsiteY5640" fmla="*/ 1574786 h 4198998"/>
              <a:gd name="connsiteX5641" fmla="*/ 880347 w 4987433"/>
              <a:gd name="connsiteY5641" fmla="*/ 1566686 h 4198998"/>
              <a:gd name="connsiteX5642" fmla="*/ 887640 w 4987433"/>
              <a:gd name="connsiteY5642" fmla="*/ 1565033 h 4198998"/>
              <a:gd name="connsiteX5643" fmla="*/ 892109 w 4987433"/>
              <a:gd name="connsiteY5643" fmla="*/ 1562036 h 4198998"/>
              <a:gd name="connsiteX5644" fmla="*/ 921531 w 4987433"/>
              <a:gd name="connsiteY5644" fmla="*/ 1554625 h 4198998"/>
              <a:gd name="connsiteX5645" fmla="*/ 945581 w 4987433"/>
              <a:gd name="connsiteY5645" fmla="*/ 1548787 h 4198998"/>
              <a:gd name="connsiteX5646" fmla="*/ 1024447 w 4987433"/>
              <a:gd name="connsiteY5646" fmla="*/ 1529307 h 4198998"/>
              <a:gd name="connsiteX5647" fmla="*/ 1039970 w 4987433"/>
              <a:gd name="connsiteY5647" fmla="*/ 1520904 h 4198998"/>
              <a:gd name="connsiteX5648" fmla="*/ 1144849 w 4987433"/>
              <a:gd name="connsiteY5648" fmla="*/ 1490671 h 4198998"/>
              <a:gd name="connsiteX5649" fmla="*/ 1149781 w 4987433"/>
              <a:gd name="connsiteY5649" fmla="*/ 1490915 h 4198998"/>
              <a:gd name="connsiteX5650" fmla="*/ 1171268 w 4987433"/>
              <a:gd name="connsiteY5650" fmla="*/ 1484622 h 4198998"/>
              <a:gd name="connsiteX5651" fmla="*/ 1174264 w 4987433"/>
              <a:gd name="connsiteY5651" fmla="*/ 1481574 h 4198998"/>
              <a:gd name="connsiteX5652" fmla="*/ 1256502 w 4987433"/>
              <a:gd name="connsiteY5652" fmla="*/ 1457007 h 4198998"/>
              <a:gd name="connsiteX5653" fmla="*/ 1265497 w 4987433"/>
              <a:gd name="connsiteY5653" fmla="*/ 1449549 h 4198998"/>
              <a:gd name="connsiteX5654" fmla="*/ 1254225 w 4987433"/>
              <a:gd name="connsiteY5654" fmla="*/ 1449233 h 4198998"/>
              <a:gd name="connsiteX5655" fmla="*/ 1245655 w 4987433"/>
              <a:gd name="connsiteY5655" fmla="*/ 1451502 h 4198998"/>
              <a:gd name="connsiteX5656" fmla="*/ 1152268 w 4987433"/>
              <a:gd name="connsiteY5656" fmla="*/ 1474511 h 4198998"/>
              <a:gd name="connsiteX5657" fmla="*/ 1130585 w 4987433"/>
              <a:gd name="connsiteY5657" fmla="*/ 1480137 h 4198998"/>
              <a:gd name="connsiteX5658" fmla="*/ 1111263 w 4987433"/>
              <a:gd name="connsiteY5658" fmla="*/ 1476602 h 4198998"/>
              <a:gd name="connsiteX5659" fmla="*/ 1114929 w 4987433"/>
              <a:gd name="connsiteY5659" fmla="*/ 1463324 h 4198998"/>
              <a:gd name="connsiteX5660" fmla="*/ 1122348 w 4987433"/>
              <a:gd name="connsiteY5660" fmla="*/ 1456988 h 4198998"/>
              <a:gd name="connsiteX5661" fmla="*/ 1125566 w 4987433"/>
              <a:gd name="connsiteY5661" fmla="*/ 1446400 h 4198998"/>
              <a:gd name="connsiteX5662" fmla="*/ 1125053 w 4987433"/>
              <a:gd name="connsiteY5662" fmla="*/ 1446309 h 4198998"/>
              <a:gd name="connsiteX5663" fmla="*/ 1109232 w 4987433"/>
              <a:gd name="connsiteY5663" fmla="*/ 1445396 h 4198998"/>
              <a:gd name="connsiteX5664" fmla="*/ 1098091 w 4987433"/>
              <a:gd name="connsiteY5664" fmla="*/ 1445524 h 4198998"/>
              <a:gd name="connsiteX5665" fmla="*/ 1098596 w 4987433"/>
              <a:gd name="connsiteY5665" fmla="*/ 1443930 h 4198998"/>
              <a:gd name="connsiteX5666" fmla="*/ 1084271 w 4987433"/>
              <a:gd name="connsiteY5666" fmla="*/ 1448125 h 4198998"/>
              <a:gd name="connsiteX5667" fmla="*/ 1070868 w 4987433"/>
              <a:gd name="connsiteY5667" fmla="*/ 1443850 h 4198998"/>
              <a:gd name="connsiteX5668" fmla="*/ 1078666 w 4987433"/>
              <a:gd name="connsiteY5668" fmla="*/ 1440602 h 4198998"/>
              <a:gd name="connsiteX5669" fmla="*/ 1086601 w 4987433"/>
              <a:gd name="connsiteY5669" fmla="*/ 1439485 h 4198998"/>
              <a:gd name="connsiteX5670" fmla="*/ 1089597 w 4987433"/>
              <a:gd name="connsiteY5670" fmla="*/ 1436437 h 4198998"/>
              <a:gd name="connsiteX5671" fmla="*/ 1154888 w 4987433"/>
              <a:gd name="connsiteY5671" fmla="*/ 1417074 h 4198998"/>
              <a:gd name="connsiteX5672" fmla="*/ 1181636 w 4987433"/>
              <a:gd name="connsiteY5672" fmla="*/ 1398871 h 4198998"/>
              <a:gd name="connsiteX5673" fmla="*/ 1188393 w 4987433"/>
              <a:gd name="connsiteY5673" fmla="*/ 1392069 h 4198998"/>
              <a:gd name="connsiteX5674" fmla="*/ 1197322 w 4987433"/>
              <a:gd name="connsiteY5674" fmla="*/ 1384390 h 4198998"/>
              <a:gd name="connsiteX5675" fmla="*/ 1185661 w 4987433"/>
              <a:gd name="connsiteY5675" fmla="*/ 1382741 h 4198998"/>
              <a:gd name="connsiteX5676" fmla="*/ 1183862 w 4987433"/>
              <a:gd name="connsiteY5676" fmla="*/ 1381579 h 4198998"/>
              <a:gd name="connsiteX5677" fmla="*/ 1175931 w 4987433"/>
              <a:gd name="connsiteY5677" fmla="*/ 1369434 h 4198998"/>
              <a:gd name="connsiteX5678" fmla="*/ 1171569 w 4987433"/>
              <a:gd name="connsiteY5678" fmla="*/ 1367817 h 4198998"/>
              <a:gd name="connsiteX5679" fmla="*/ 1149344 w 4987433"/>
              <a:gd name="connsiteY5679" fmla="*/ 1366610 h 4198998"/>
              <a:gd name="connsiteX5680" fmla="*/ 1174094 w 4987433"/>
              <a:gd name="connsiteY5680" fmla="*/ 1359844 h 4198998"/>
              <a:gd name="connsiteX5681" fmla="*/ 1172874 w 4987433"/>
              <a:gd name="connsiteY5681" fmla="*/ 1358996 h 4198998"/>
              <a:gd name="connsiteX5682" fmla="*/ 1285984 w 4987433"/>
              <a:gd name="connsiteY5682" fmla="*/ 1322011 h 4198998"/>
              <a:gd name="connsiteX5683" fmla="*/ 1457303 w 4987433"/>
              <a:gd name="connsiteY5683" fmla="*/ 1271356 h 4198998"/>
              <a:gd name="connsiteX5684" fmla="*/ 1465735 w 4987433"/>
              <a:gd name="connsiteY5684" fmla="*/ 1266956 h 4198998"/>
              <a:gd name="connsiteX5685" fmla="*/ 1465923 w 4987433"/>
              <a:gd name="connsiteY5685" fmla="*/ 1265938 h 4198998"/>
              <a:gd name="connsiteX5686" fmla="*/ 1464963 w 4987433"/>
              <a:gd name="connsiteY5686" fmla="*/ 1265977 h 4198998"/>
              <a:gd name="connsiteX5687" fmla="*/ 1420282 w 4987433"/>
              <a:gd name="connsiteY5687" fmla="*/ 1269417 h 4198998"/>
              <a:gd name="connsiteX5688" fmla="*/ 1397639 w 4987433"/>
              <a:gd name="connsiteY5688" fmla="*/ 1275083 h 4198998"/>
              <a:gd name="connsiteX5689" fmla="*/ 1377220 w 4987433"/>
              <a:gd name="connsiteY5689" fmla="*/ 1276723 h 4198998"/>
              <a:gd name="connsiteX5690" fmla="*/ 1358721 w 4987433"/>
              <a:gd name="connsiteY5690" fmla="*/ 1278282 h 4198998"/>
              <a:gd name="connsiteX5691" fmla="*/ 1316642 w 4987433"/>
              <a:gd name="connsiteY5691" fmla="*/ 1290605 h 4198998"/>
              <a:gd name="connsiteX5692" fmla="*/ 1165784 w 4987433"/>
              <a:gd name="connsiteY5692" fmla="*/ 1334786 h 4198998"/>
              <a:gd name="connsiteX5693" fmla="*/ 1127092 w 4987433"/>
              <a:gd name="connsiteY5693" fmla="*/ 1345395 h 4198998"/>
              <a:gd name="connsiteX5694" fmla="*/ 1103883 w 4987433"/>
              <a:gd name="connsiteY5694" fmla="*/ 1339170 h 4198998"/>
              <a:gd name="connsiteX5695" fmla="*/ 1112242 w 4987433"/>
              <a:gd name="connsiteY5695" fmla="*/ 1332863 h 4198998"/>
              <a:gd name="connsiteX5696" fmla="*/ 1109786 w 4987433"/>
              <a:gd name="connsiteY5696" fmla="*/ 1327794 h 4198998"/>
              <a:gd name="connsiteX5697" fmla="*/ 1081202 w 4987433"/>
              <a:gd name="connsiteY5697" fmla="*/ 1336407 h 4198998"/>
              <a:gd name="connsiteX5698" fmla="*/ 810750 w 4987433"/>
              <a:gd name="connsiteY5698" fmla="*/ 1413683 h 4198998"/>
              <a:gd name="connsiteX5699" fmla="*/ 800389 w 4987433"/>
              <a:gd name="connsiteY5699" fmla="*/ 1416477 h 4198998"/>
              <a:gd name="connsiteX5700" fmla="*/ 799696 w 4987433"/>
              <a:gd name="connsiteY5700" fmla="*/ 1419091 h 4198998"/>
              <a:gd name="connsiteX5701" fmla="*/ 750007 w 4987433"/>
              <a:gd name="connsiteY5701" fmla="*/ 1433643 h 4198998"/>
              <a:gd name="connsiteX5702" fmla="*/ 746988 w 4987433"/>
              <a:gd name="connsiteY5702" fmla="*/ 1431633 h 4198998"/>
              <a:gd name="connsiteX5703" fmla="*/ 747940 w 4987433"/>
              <a:gd name="connsiteY5703" fmla="*/ 1429908 h 4198998"/>
              <a:gd name="connsiteX5704" fmla="*/ 781304 w 4987433"/>
              <a:gd name="connsiteY5704" fmla="*/ 1416037 h 4198998"/>
              <a:gd name="connsiteX5705" fmla="*/ 781369 w 4987433"/>
              <a:gd name="connsiteY5705" fmla="*/ 1416259 h 4198998"/>
              <a:gd name="connsiteX5706" fmla="*/ 789109 w 4987433"/>
              <a:gd name="connsiteY5706" fmla="*/ 1414475 h 4198998"/>
              <a:gd name="connsiteX5707" fmla="*/ 759381 w 4987433"/>
              <a:gd name="connsiteY5707" fmla="*/ 1410883 h 4198998"/>
              <a:gd name="connsiteX5708" fmla="*/ 698765 w 4987433"/>
              <a:gd name="connsiteY5708" fmla="*/ 1416336 h 4198998"/>
              <a:gd name="connsiteX5709" fmla="*/ 698757 w 4987433"/>
              <a:gd name="connsiteY5709" fmla="*/ 1414651 h 4198998"/>
              <a:gd name="connsiteX5710" fmla="*/ 701500 w 4987433"/>
              <a:gd name="connsiteY5710" fmla="*/ 1412400 h 4198998"/>
              <a:gd name="connsiteX5711" fmla="*/ 715182 w 4987433"/>
              <a:gd name="connsiteY5711" fmla="*/ 1407670 h 4198998"/>
              <a:gd name="connsiteX5712" fmla="*/ 748756 w 4987433"/>
              <a:gd name="connsiteY5712" fmla="*/ 1397837 h 4198998"/>
              <a:gd name="connsiteX5713" fmla="*/ 757196 w 4987433"/>
              <a:gd name="connsiteY5713" fmla="*/ 1395124 h 4198998"/>
              <a:gd name="connsiteX5714" fmla="*/ 768372 w 4987433"/>
              <a:gd name="connsiteY5714" fmla="*/ 1388475 h 4198998"/>
              <a:gd name="connsiteX5715" fmla="*/ 778219 w 4987433"/>
              <a:gd name="connsiteY5715" fmla="*/ 1385591 h 4198998"/>
              <a:gd name="connsiteX5716" fmla="*/ 798746 w 4987433"/>
              <a:gd name="connsiteY5716" fmla="*/ 1379338 h 4198998"/>
              <a:gd name="connsiteX5717" fmla="*/ 798299 w 4987433"/>
              <a:gd name="connsiteY5717" fmla="*/ 1379469 h 4198998"/>
              <a:gd name="connsiteX5718" fmla="*/ 883973 w 4987433"/>
              <a:gd name="connsiteY5718" fmla="*/ 1350038 h 4198998"/>
              <a:gd name="connsiteX5719" fmla="*/ 922723 w 4987433"/>
              <a:gd name="connsiteY5719" fmla="*/ 1337966 h 4198998"/>
              <a:gd name="connsiteX5720" fmla="*/ 939351 w 4987433"/>
              <a:gd name="connsiteY5720" fmla="*/ 1333338 h 4198998"/>
              <a:gd name="connsiteX5721" fmla="*/ 947791 w 4987433"/>
              <a:gd name="connsiteY5721" fmla="*/ 1330624 h 4198998"/>
              <a:gd name="connsiteX5722" fmla="*/ 995992 w 4987433"/>
              <a:gd name="connsiteY5722" fmla="*/ 1312649 h 4198998"/>
              <a:gd name="connsiteX5723" fmla="*/ 999060 w 4987433"/>
              <a:gd name="connsiteY5723" fmla="*/ 1311510 h 4198998"/>
              <a:gd name="connsiteX5724" fmla="*/ 998092 w 4987433"/>
              <a:gd name="connsiteY5724" fmla="*/ 1309865 h 4198998"/>
              <a:gd name="connsiteX5725" fmla="*/ 992517 w 4987433"/>
              <a:gd name="connsiteY5725" fmla="*/ 1309085 h 4198998"/>
              <a:gd name="connsiteX5726" fmla="*/ 987341 w 4987433"/>
              <a:gd name="connsiteY5726" fmla="*/ 1311326 h 4198998"/>
              <a:gd name="connsiteX5727" fmla="*/ 972626 w 4987433"/>
              <a:gd name="connsiteY5727" fmla="*/ 1314188 h 4198998"/>
              <a:gd name="connsiteX5728" fmla="*/ 966011 w 4987433"/>
              <a:gd name="connsiteY5728" fmla="*/ 1309855 h 4198998"/>
              <a:gd name="connsiteX5729" fmla="*/ 960989 w 4987433"/>
              <a:gd name="connsiteY5729" fmla="*/ 1308179 h 4198998"/>
              <a:gd name="connsiteX5730" fmla="*/ 961136 w 4987433"/>
              <a:gd name="connsiteY5730" fmla="*/ 1308147 h 4198998"/>
              <a:gd name="connsiteX5731" fmla="*/ 960623 w 4987433"/>
              <a:gd name="connsiteY5731" fmla="*/ 1308057 h 4198998"/>
              <a:gd name="connsiteX5732" fmla="*/ 960989 w 4987433"/>
              <a:gd name="connsiteY5732" fmla="*/ 1308179 h 4198998"/>
              <a:gd name="connsiteX5733" fmla="*/ 946791 w 4987433"/>
              <a:gd name="connsiteY5733" fmla="*/ 1311234 h 4198998"/>
              <a:gd name="connsiteX5734" fmla="*/ 936737 w 4987433"/>
              <a:gd name="connsiteY5734" fmla="*/ 1307818 h 4198998"/>
              <a:gd name="connsiteX5735" fmla="*/ 939106 w 4987433"/>
              <a:gd name="connsiteY5735" fmla="*/ 1307606 h 4198998"/>
              <a:gd name="connsiteX5736" fmla="*/ 940636 w 4987433"/>
              <a:gd name="connsiteY5736" fmla="*/ 1306193 h 4198998"/>
              <a:gd name="connsiteX5737" fmla="*/ 977580 w 4987433"/>
              <a:gd name="connsiteY5737" fmla="*/ 1291275 h 4198998"/>
              <a:gd name="connsiteX5738" fmla="*/ 1006417 w 4987433"/>
              <a:gd name="connsiteY5738" fmla="*/ 1281865 h 4198998"/>
              <a:gd name="connsiteX5739" fmla="*/ 1016258 w 4987433"/>
              <a:gd name="connsiteY5739" fmla="*/ 1277294 h 4198998"/>
              <a:gd name="connsiteX5740" fmla="*/ 1032698 w 4987433"/>
              <a:gd name="connsiteY5740" fmla="*/ 1273685 h 4198998"/>
              <a:gd name="connsiteX5741" fmla="*/ 1036734 w 4987433"/>
              <a:gd name="connsiteY5741" fmla="*/ 1274191 h 4198998"/>
              <a:gd name="connsiteX5742" fmla="*/ 1064489 w 4987433"/>
              <a:gd name="connsiteY5742" fmla="*/ 1266063 h 4198998"/>
              <a:gd name="connsiteX5743" fmla="*/ 1054908 w 4987433"/>
              <a:gd name="connsiteY5743" fmla="*/ 1271522 h 4198998"/>
              <a:gd name="connsiteX5744" fmla="*/ 1091513 w 4987433"/>
              <a:gd name="connsiteY5744" fmla="*/ 1259015 h 4198998"/>
              <a:gd name="connsiteX5745" fmla="*/ 1086293 w 4987433"/>
              <a:gd name="connsiteY5745" fmla="*/ 1259196 h 4198998"/>
              <a:gd name="connsiteX5746" fmla="*/ 1085512 w 4987433"/>
              <a:gd name="connsiteY5746" fmla="*/ 1256530 h 4198998"/>
              <a:gd name="connsiteX5747" fmla="*/ 1110068 w 4987433"/>
              <a:gd name="connsiteY5747" fmla="*/ 1249098 h 4198998"/>
              <a:gd name="connsiteX5748" fmla="*/ 1110123 w 4987433"/>
              <a:gd name="connsiteY5748" fmla="*/ 1249284 h 4198998"/>
              <a:gd name="connsiteX5749" fmla="*/ 1125859 w 4987433"/>
              <a:gd name="connsiteY5749" fmla="*/ 1243267 h 4198998"/>
              <a:gd name="connsiteX5750" fmla="*/ 1134365 w 4987433"/>
              <a:gd name="connsiteY5750" fmla="*/ 1240776 h 4198998"/>
              <a:gd name="connsiteX5751" fmla="*/ 1134404 w 4987433"/>
              <a:gd name="connsiteY5751" fmla="*/ 1241826 h 4198998"/>
              <a:gd name="connsiteX5752" fmla="*/ 1190206 w 4987433"/>
              <a:gd name="connsiteY5752" fmla="*/ 1227316 h 4198998"/>
              <a:gd name="connsiteX5753" fmla="*/ 1212213 w 4987433"/>
              <a:gd name="connsiteY5753" fmla="*/ 1222800 h 4198998"/>
              <a:gd name="connsiteX5754" fmla="*/ 1219701 w 4987433"/>
              <a:gd name="connsiteY5754" fmla="*/ 1221813 h 4198998"/>
              <a:gd name="connsiteX5755" fmla="*/ 1224372 w 4987433"/>
              <a:gd name="connsiteY5755" fmla="*/ 1221169 h 4198998"/>
              <a:gd name="connsiteX5756" fmla="*/ 1224113 w 4987433"/>
              <a:gd name="connsiteY5756" fmla="*/ 1220280 h 4198998"/>
              <a:gd name="connsiteX5757" fmla="*/ 1219636 w 4987433"/>
              <a:gd name="connsiteY5757" fmla="*/ 1221591 h 4198998"/>
              <a:gd name="connsiteX5758" fmla="*/ 1209543 w 4987433"/>
              <a:gd name="connsiteY5758" fmla="*/ 1198744 h 4198998"/>
              <a:gd name="connsiteX5759" fmla="*/ 1199866 w 4987433"/>
              <a:gd name="connsiteY5759" fmla="*/ 1193874 h 4198998"/>
              <a:gd name="connsiteX5760" fmla="*/ 1198023 w 4987433"/>
              <a:gd name="connsiteY5760" fmla="*/ 1185961 h 4198998"/>
              <a:gd name="connsiteX5761" fmla="*/ 1204730 w 4987433"/>
              <a:gd name="connsiteY5761" fmla="*/ 1182309 h 4198998"/>
              <a:gd name="connsiteX5762" fmla="*/ 1207538 w 4987433"/>
              <a:gd name="connsiteY5762" fmla="*/ 1180281 h 4198998"/>
              <a:gd name="connsiteX5763" fmla="*/ 1203697 w 4987433"/>
              <a:gd name="connsiteY5763" fmla="*/ 1180441 h 4198998"/>
              <a:gd name="connsiteX5764" fmla="*/ 1203119 w 4987433"/>
              <a:gd name="connsiteY5764" fmla="*/ 1180128 h 4198998"/>
              <a:gd name="connsiteX5765" fmla="*/ 1186850 w 4987433"/>
              <a:gd name="connsiteY5765" fmla="*/ 1179346 h 4198998"/>
              <a:gd name="connsiteX5766" fmla="*/ 1168481 w 4987433"/>
              <a:gd name="connsiteY5766" fmla="*/ 1181349 h 4198998"/>
              <a:gd name="connsiteX5767" fmla="*/ 1147181 w 4987433"/>
              <a:gd name="connsiteY5767" fmla="*/ 1186622 h 4198998"/>
              <a:gd name="connsiteX5768" fmla="*/ 1139192 w 4987433"/>
              <a:gd name="connsiteY5768" fmla="*/ 1175940 h 4198998"/>
              <a:gd name="connsiteX5769" fmla="*/ 1139639 w 4987433"/>
              <a:gd name="connsiteY5769" fmla="*/ 1175809 h 4198998"/>
              <a:gd name="connsiteX5770" fmla="*/ 1141032 w 4987433"/>
              <a:gd name="connsiteY5770" fmla="*/ 1172267 h 4198998"/>
              <a:gd name="connsiteX5771" fmla="*/ 1138851 w 4987433"/>
              <a:gd name="connsiteY5771" fmla="*/ 1171458 h 4198998"/>
              <a:gd name="connsiteX5772" fmla="*/ 1099351 w 4987433"/>
              <a:gd name="connsiteY5772" fmla="*/ 1159394 h 4198998"/>
              <a:gd name="connsiteX5773" fmla="*/ 1099343 w 4987433"/>
              <a:gd name="connsiteY5773" fmla="*/ 1157708 h 4198998"/>
              <a:gd name="connsiteX5774" fmla="*/ 1122234 w 4987433"/>
              <a:gd name="connsiteY5774" fmla="*/ 1136294 h 4198998"/>
              <a:gd name="connsiteX5775" fmla="*/ 1127794 w 4987433"/>
              <a:gd name="connsiteY5775" fmla="*/ 1133701 h 4198998"/>
              <a:gd name="connsiteX5776" fmla="*/ 1131550 w 4987433"/>
              <a:gd name="connsiteY5776" fmla="*/ 1114997 h 4198998"/>
              <a:gd name="connsiteX5777" fmla="*/ 1140148 w 4987433"/>
              <a:gd name="connsiteY5777" fmla="*/ 1104522 h 4198998"/>
              <a:gd name="connsiteX5778" fmla="*/ 1154305 w 4987433"/>
              <a:gd name="connsiteY5778" fmla="*/ 1091453 h 4198998"/>
              <a:gd name="connsiteX5779" fmla="*/ 1148857 w 4987433"/>
              <a:gd name="connsiteY5779" fmla="*/ 1076168 h 4198998"/>
              <a:gd name="connsiteX5780" fmla="*/ 1175367 w 4987433"/>
              <a:gd name="connsiteY5780" fmla="*/ 1062135 h 4198998"/>
              <a:gd name="connsiteX5781" fmla="*/ 1187706 w 4987433"/>
              <a:gd name="connsiteY5781" fmla="*/ 1057798 h 4198998"/>
              <a:gd name="connsiteX5782" fmla="*/ 1222477 w 4987433"/>
              <a:gd name="connsiteY5782" fmla="*/ 1043756 h 4198998"/>
              <a:gd name="connsiteX5783" fmla="*/ 1228614 w 4987433"/>
              <a:gd name="connsiteY5783" fmla="*/ 1041476 h 4198998"/>
              <a:gd name="connsiteX5784" fmla="*/ 1252960 w 4987433"/>
              <a:gd name="connsiteY5784" fmla="*/ 1030006 h 4198998"/>
              <a:gd name="connsiteX5785" fmla="*/ 1267326 w 4987433"/>
              <a:gd name="connsiteY5785" fmla="*/ 1020976 h 4198998"/>
              <a:gd name="connsiteX5786" fmla="*/ 1268091 w 4987433"/>
              <a:gd name="connsiteY5786" fmla="*/ 1020269 h 4198998"/>
              <a:gd name="connsiteX5787" fmla="*/ 1276413 w 4987433"/>
              <a:gd name="connsiteY5787" fmla="*/ 1005533 h 4198998"/>
              <a:gd name="connsiteX5788" fmla="*/ 1332108 w 4987433"/>
              <a:gd name="connsiteY5788" fmla="*/ 988258 h 4198998"/>
              <a:gd name="connsiteX5789" fmla="*/ 1358439 w 4987433"/>
              <a:gd name="connsiteY5789" fmla="*/ 976929 h 4198998"/>
              <a:gd name="connsiteX5790" fmla="*/ 1364445 w 4987433"/>
              <a:gd name="connsiteY5790" fmla="*/ 974206 h 4198998"/>
              <a:gd name="connsiteX5791" fmla="*/ 1373513 w 4987433"/>
              <a:gd name="connsiteY5791" fmla="*/ 968656 h 4198998"/>
              <a:gd name="connsiteX5792" fmla="*/ 1388263 w 4987433"/>
              <a:gd name="connsiteY5792" fmla="*/ 959272 h 4198998"/>
              <a:gd name="connsiteX5793" fmla="*/ 1387880 w 4987433"/>
              <a:gd name="connsiteY5793" fmla="*/ 959626 h 4198998"/>
              <a:gd name="connsiteX5794" fmla="*/ 1403078 w 4987433"/>
              <a:gd name="connsiteY5794" fmla="*/ 950111 h 4198998"/>
              <a:gd name="connsiteX5795" fmla="*/ 1452383 w 4987433"/>
              <a:gd name="connsiteY5795" fmla="*/ 935912 h 4198998"/>
              <a:gd name="connsiteX5796" fmla="*/ 1489605 w 4987433"/>
              <a:gd name="connsiteY5796" fmla="*/ 925253 h 4198998"/>
              <a:gd name="connsiteX5797" fmla="*/ 1492868 w 4987433"/>
              <a:gd name="connsiteY5797" fmla="*/ 924779 h 4198998"/>
              <a:gd name="connsiteX5798" fmla="*/ 1494781 w 4987433"/>
              <a:gd name="connsiteY5798" fmla="*/ 923013 h 4198998"/>
              <a:gd name="connsiteX5799" fmla="*/ 1511711 w 4987433"/>
              <a:gd name="connsiteY5799" fmla="*/ 914438 h 4198998"/>
              <a:gd name="connsiteX5800" fmla="*/ 1527486 w 4987433"/>
              <a:gd name="connsiteY5800" fmla="*/ 905236 h 4198998"/>
              <a:gd name="connsiteX5801" fmla="*/ 1544538 w 4987433"/>
              <a:gd name="connsiteY5801" fmla="*/ 895419 h 4198998"/>
              <a:gd name="connsiteX5802" fmla="*/ 1550098 w 4987433"/>
              <a:gd name="connsiteY5802" fmla="*/ 892827 h 4198998"/>
              <a:gd name="connsiteX5803" fmla="*/ 1583736 w 4987433"/>
              <a:gd name="connsiteY5803" fmla="*/ 883216 h 4198998"/>
              <a:gd name="connsiteX5804" fmla="*/ 1589303 w 4987433"/>
              <a:gd name="connsiteY5804" fmla="*/ 882309 h 4198998"/>
              <a:gd name="connsiteX5805" fmla="*/ 1608510 w 4987433"/>
              <a:gd name="connsiteY5805" fmla="*/ 881507 h 4198998"/>
              <a:gd name="connsiteX5806" fmla="*/ 1619717 w 4987433"/>
              <a:gd name="connsiteY5806" fmla="*/ 881601 h 4198998"/>
              <a:gd name="connsiteX5807" fmla="*/ 1628222 w 4987433"/>
              <a:gd name="connsiteY5807" fmla="*/ 879110 h 4198998"/>
              <a:gd name="connsiteX5808" fmla="*/ 1671050 w 4987433"/>
              <a:gd name="connsiteY5808" fmla="*/ 862709 h 4198998"/>
              <a:gd name="connsiteX5809" fmla="*/ 1677635 w 4987433"/>
              <a:gd name="connsiteY5809" fmla="*/ 860298 h 4198998"/>
              <a:gd name="connsiteX5810" fmla="*/ 1710997 w 4987433"/>
              <a:gd name="connsiteY5810" fmla="*/ 846428 h 4198998"/>
              <a:gd name="connsiteX5811" fmla="*/ 1718413 w 4987433"/>
              <a:gd name="connsiteY5811" fmla="*/ 843533 h 4198998"/>
              <a:gd name="connsiteX5812" fmla="*/ 1744744 w 4987433"/>
              <a:gd name="connsiteY5812" fmla="*/ 832204 h 4198998"/>
              <a:gd name="connsiteX5813" fmla="*/ 1783176 w 4987433"/>
              <a:gd name="connsiteY5813" fmla="*/ 820708 h 4198998"/>
              <a:gd name="connsiteX5814" fmla="*/ 1801487 w 4987433"/>
              <a:gd name="connsiteY5814" fmla="*/ 820168 h 4198998"/>
              <a:gd name="connsiteX5815" fmla="*/ 1811229 w 4987433"/>
              <a:gd name="connsiteY5815" fmla="*/ 821896 h 4198998"/>
              <a:gd name="connsiteX5816" fmla="*/ 1821158 w 4987433"/>
              <a:gd name="connsiteY5816" fmla="*/ 822606 h 4198998"/>
              <a:gd name="connsiteX5817" fmla="*/ 1888305 w 4987433"/>
              <a:gd name="connsiteY5817" fmla="*/ 802941 h 4198998"/>
              <a:gd name="connsiteX5818" fmla="*/ 1912781 w 4987433"/>
              <a:gd name="connsiteY5818" fmla="*/ 791915 h 4198998"/>
              <a:gd name="connsiteX5819" fmla="*/ 1912333 w 4987433"/>
              <a:gd name="connsiteY5819" fmla="*/ 792046 h 4198998"/>
              <a:gd name="connsiteX5820" fmla="*/ 1928619 w 4987433"/>
              <a:gd name="connsiteY5820" fmla="*/ 782935 h 4198998"/>
              <a:gd name="connsiteX5821" fmla="*/ 1928237 w 4987433"/>
              <a:gd name="connsiteY5821" fmla="*/ 783289 h 4198998"/>
              <a:gd name="connsiteX5822" fmla="*/ 1943435 w 4987433"/>
              <a:gd name="connsiteY5822" fmla="*/ 773774 h 4198998"/>
              <a:gd name="connsiteX5823" fmla="*/ 1953203 w 4987433"/>
              <a:gd name="connsiteY5823" fmla="*/ 767295 h 4198998"/>
              <a:gd name="connsiteX5824" fmla="*/ 1952436 w 4987433"/>
              <a:gd name="connsiteY5824" fmla="*/ 768002 h 4198998"/>
              <a:gd name="connsiteX5825" fmla="*/ 1977954 w 4987433"/>
              <a:gd name="connsiteY5825" fmla="*/ 757213 h 4198998"/>
              <a:gd name="connsiteX5826" fmla="*/ 1985749 w 4987433"/>
              <a:gd name="connsiteY5826" fmla="*/ 765666 h 4198998"/>
              <a:gd name="connsiteX5827" fmla="*/ 1977363 w 4987433"/>
              <a:gd name="connsiteY5827" fmla="*/ 771795 h 4198998"/>
              <a:gd name="connsiteX5828" fmla="*/ 1965879 w 4987433"/>
              <a:gd name="connsiteY5828" fmla="*/ 780705 h 4198998"/>
              <a:gd name="connsiteX5829" fmla="*/ 1963973 w 4987433"/>
              <a:gd name="connsiteY5829" fmla="*/ 784157 h 4198998"/>
              <a:gd name="connsiteX5830" fmla="*/ 1965772 w 4987433"/>
              <a:gd name="connsiteY5830" fmla="*/ 785318 h 4198998"/>
              <a:gd name="connsiteX5831" fmla="*/ 1974349 w 4987433"/>
              <a:gd name="connsiteY5831" fmla="*/ 787646 h 4198998"/>
              <a:gd name="connsiteX5832" fmla="*/ 1974235 w 4987433"/>
              <a:gd name="connsiteY5832" fmla="*/ 787662 h 4198998"/>
              <a:gd name="connsiteX5833" fmla="*/ 1974747 w 4987433"/>
              <a:gd name="connsiteY5833" fmla="*/ 787754 h 4198998"/>
              <a:gd name="connsiteX5834" fmla="*/ 1974349 w 4987433"/>
              <a:gd name="connsiteY5834" fmla="*/ 787646 h 4198998"/>
              <a:gd name="connsiteX5835" fmla="*/ 1987769 w 4987433"/>
              <a:gd name="connsiteY5835" fmla="*/ 785749 h 4198998"/>
              <a:gd name="connsiteX5836" fmla="*/ 2001304 w 4987433"/>
              <a:gd name="connsiteY5836" fmla="*/ 783835 h 4198998"/>
              <a:gd name="connsiteX5837" fmla="*/ 2008596 w 4987433"/>
              <a:gd name="connsiteY5837" fmla="*/ 782181 h 4198998"/>
              <a:gd name="connsiteX5838" fmla="*/ 2086487 w 4987433"/>
              <a:gd name="connsiteY5838" fmla="*/ 759369 h 4198998"/>
              <a:gd name="connsiteX5839" fmla="*/ 2093519 w 4987433"/>
              <a:gd name="connsiteY5839" fmla="*/ 756828 h 4198998"/>
              <a:gd name="connsiteX5840" fmla="*/ 2116475 w 4987433"/>
              <a:gd name="connsiteY5840" fmla="*/ 735636 h 4198998"/>
              <a:gd name="connsiteX5841" fmla="*/ 2117501 w 4987433"/>
              <a:gd name="connsiteY5841" fmla="*/ 735818 h 4198998"/>
              <a:gd name="connsiteX5842" fmla="*/ 2131202 w 4987433"/>
              <a:gd name="connsiteY5842" fmla="*/ 721195 h 4198998"/>
              <a:gd name="connsiteX5843" fmla="*/ 2137208 w 4987433"/>
              <a:gd name="connsiteY5843" fmla="*/ 718471 h 4198998"/>
              <a:gd name="connsiteX5844" fmla="*/ 2137396 w 4987433"/>
              <a:gd name="connsiteY5844" fmla="*/ 717452 h 4198998"/>
              <a:gd name="connsiteX5845" fmla="*/ 2142818 w 4987433"/>
              <a:gd name="connsiteY5845" fmla="*/ 712729 h 4198998"/>
              <a:gd name="connsiteX5846" fmla="*/ 2136095 w 4987433"/>
              <a:gd name="connsiteY5846" fmla="*/ 713010 h 4198998"/>
              <a:gd name="connsiteX5847" fmla="*/ 2135322 w 4987433"/>
              <a:gd name="connsiteY5847" fmla="*/ 712031 h 4198998"/>
              <a:gd name="connsiteX5848" fmla="*/ 2131480 w 4987433"/>
              <a:gd name="connsiteY5848" fmla="*/ 712191 h 4198998"/>
              <a:gd name="connsiteX5849" fmla="*/ 2106668 w 4987433"/>
              <a:gd name="connsiteY5849" fmla="*/ 705470 h 4198998"/>
              <a:gd name="connsiteX5850" fmla="*/ 2132031 w 4987433"/>
              <a:gd name="connsiteY5850" fmla="*/ 692497 h 4198998"/>
              <a:gd name="connsiteX5851" fmla="*/ 2163107 w 4987433"/>
              <a:gd name="connsiteY5851" fmla="*/ 682431 h 4198998"/>
              <a:gd name="connsiteX5852" fmla="*/ 2275833 w 4987433"/>
              <a:gd name="connsiteY5852" fmla="*/ 645800 h 4198998"/>
              <a:gd name="connsiteX5853" fmla="*/ 2422020 w 4987433"/>
              <a:gd name="connsiteY5853" fmla="*/ 602264 h 4198998"/>
              <a:gd name="connsiteX5854" fmla="*/ 2473801 w 4987433"/>
              <a:gd name="connsiteY5854" fmla="*/ 583241 h 4198998"/>
              <a:gd name="connsiteX5855" fmla="*/ 2479807 w 4987433"/>
              <a:gd name="connsiteY5855" fmla="*/ 580518 h 4198998"/>
              <a:gd name="connsiteX5856" fmla="*/ 2519641 w 4987433"/>
              <a:gd name="connsiteY5856" fmla="*/ 567164 h 4198998"/>
              <a:gd name="connsiteX5857" fmla="*/ 2525908 w 4987433"/>
              <a:gd name="connsiteY5857" fmla="*/ 565329 h 4198998"/>
              <a:gd name="connsiteX5858" fmla="*/ 2528839 w 4987433"/>
              <a:gd name="connsiteY5858" fmla="*/ 562058 h 4198998"/>
              <a:gd name="connsiteX5859" fmla="*/ 2526432 w 4987433"/>
              <a:gd name="connsiteY5859" fmla="*/ 553840 h 4198998"/>
              <a:gd name="connsiteX5860" fmla="*/ 2523103 w 4987433"/>
              <a:gd name="connsiteY5860" fmla="*/ 554092 h 4198998"/>
              <a:gd name="connsiteX5861" fmla="*/ 2520100 w 4987433"/>
              <a:gd name="connsiteY5861" fmla="*/ 555454 h 4198998"/>
              <a:gd name="connsiteX5862" fmla="*/ 2540760 w 4987433"/>
              <a:gd name="connsiteY5862" fmla="*/ 536381 h 4198998"/>
              <a:gd name="connsiteX5863" fmla="*/ 2556232 w 4987433"/>
              <a:gd name="connsiteY5863" fmla="*/ 531127 h 4198998"/>
              <a:gd name="connsiteX5864" fmla="*/ 2614940 w 4987433"/>
              <a:gd name="connsiteY5864" fmla="*/ 514174 h 4198998"/>
              <a:gd name="connsiteX5865" fmla="*/ 2640391 w 4987433"/>
              <a:gd name="connsiteY5865" fmla="*/ 506480 h 4198998"/>
              <a:gd name="connsiteX5866" fmla="*/ 2702533 w 4987433"/>
              <a:gd name="connsiteY5866" fmla="*/ 484663 h 4198998"/>
              <a:gd name="connsiteX5867" fmla="*/ 2781572 w 4987433"/>
              <a:gd name="connsiteY5867" fmla="*/ 460792 h 4198998"/>
              <a:gd name="connsiteX5868" fmla="*/ 2840148 w 4987433"/>
              <a:gd name="connsiteY5868" fmla="*/ 443397 h 4198998"/>
              <a:gd name="connsiteX5869" fmla="*/ 2848720 w 4987433"/>
              <a:gd name="connsiteY5869" fmla="*/ 441127 h 4198998"/>
              <a:gd name="connsiteX5870" fmla="*/ 3020023 w 4987433"/>
              <a:gd name="connsiteY5870" fmla="*/ 387100 h 4198998"/>
              <a:gd name="connsiteX5871" fmla="*/ 3044261 w 4987433"/>
              <a:gd name="connsiteY5871" fmla="*/ 380243 h 4198998"/>
              <a:gd name="connsiteX5872" fmla="*/ 3206383 w 4987433"/>
              <a:gd name="connsiteY5872" fmla="*/ 334693 h 4198998"/>
              <a:gd name="connsiteX5873" fmla="*/ 3251415 w 4987433"/>
              <a:gd name="connsiteY5873" fmla="*/ 324157 h 4198998"/>
              <a:gd name="connsiteX5874" fmla="*/ 3250454 w 4987433"/>
              <a:gd name="connsiteY5874" fmla="*/ 324197 h 4198998"/>
              <a:gd name="connsiteX5875" fmla="*/ 3263950 w 4987433"/>
              <a:gd name="connsiteY5875" fmla="*/ 320486 h 4198998"/>
              <a:gd name="connsiteX5876" fmla="*/ 3315810 w 4987433"/>
              <a:gd name="connsiteY5876" fmla="*/ 305057 h 4198998"/>
              <a:gd name="connsiteX5877" fmla="*/ 3330136 w 4987433"/>
              <a:gd name="connsiteY5877" fmla="*/ 300861 h 4198998"/>
              <a:gd name="connsiteX5878" fmla="*/ 3357444 w 4987433"/>
              <a:gd name="connsiteY5878" fmla="*/ 292864 h 4198998"/>
              <a:gd name="connsiteX5879" fmla="*/ 3512410 w 4987433"/>
              <a:gd name="connsiteY5879" fmla="*/ 251098 h 4198998"/>
              <a:gd name="connsiteX5880" fmla="*/ 3537478 w 4987433"/>
              <a:gd name="connsiteY5880" fmla="*/ 243758 h 4198998"/>
              <a:gd name="connsiteX5881" fmla="*/ 3562481 w 4987433"/>
              <a:gd name="connsiteY5881" fmla="*/ 236192 h 4198998"/>
              <a:gd name="connsiteX5882" fmla="*/ 3645491 w 4987433"/>
              <a:gd name="connsiteY5882" fmla="*/ 212607 h 4198998"/>
              <a:gd name="connsiteX5883" fmla="*/ 3712842 w 4987433"/>
              <a:gd name="connsiteY5883" fmla="*/ 195294 h 4198998"/>
              <a:gd name="connsiteX5884" fmla="*/ 3715536 w 4987433"/>
              <a:gd name="connsiteY5884" fmla="*/ 196192 h 4198998"/>
              <a:gd name="connsiteX5885" fmla="*/ 3723079 w 4987433"/>
              <a:gd name="connsiteY5885" fmla="*/ 193742 h 4198998"/>
              <a:gd name="connsiteX5886" fmla="*/ 3738048 w 4987433"/>
              <a:gd name="connsiteY5886" fmla="*/ 190082 h 4198998"/>
              <a:gd name="connsiteX5887" fmla="*/ 3758574 w 4987433"/>
              <a:gd name="connsiteY5887" fmla="*/ 183828 h 4198998"/>
              <a:gd name="connsiteX5888" fmla="*/ 3778336 w 4987433"/>
              <a:gd name="connsiteY5888" fmla="*/ 178284 h 4198998"/>
              <a:gd name="connsiteX5889" fmla="*/ 3783976 w 4987433"/>
              <a:gd name="connsiteY5889" fmla="*/ 179283 h 4198998"/>
              <a:gd name="connsiteX5890" fmla="*/ 3788257 w 4987433"/>
              <a:gd name="connsiteY5890" fmla="*/ 177306 h 4198998"/>
              <a:gd name="connsiteX5891" fmla="*/ 3868351 w 4987433"/>
              <a:gd name="connsiteY5891" fmla="*/ 160361 h 4198998"/>
              <a:gd name="connsiteX5892" fmla="*/ 3871427 w 4987433"/>
              <a:gd name="connsiteY5892" fmla="*/ 160906 h 4198998"/>
              <a:gd name="connsiteX5893" fmla="*/ 3874878 w 4987433"/>
              <a:gd name="connsiteY5893" fmla="*/ 159413 h 4198998"/>
              <a:gd name="connsiteX5894" fmla="*/ 3896307 w 4987433"/>
              <a:gd name="connsiteY5894" fmla="*/ 154585 h 4198998"/>
              <a:gd name="connsiteX5895" fmla="*/ 3962315 w 4987433"/>
              <a:gd name="connsiteY5895" fmla="*/ 137666 h 4198998"/>
              <a:gd name="connsiteX5896" fmla="*/ 3969585 w 4987433"/>
              <a:gd name="connsiteY5896" fmla="*/ 130954 h 4198998"/>
              <a:gd name="connsiteX5897" fmla="*/ 3985513 w 4987433"/>
              <a:gd name="connsiteY5897" fmla="*/ 127255 h 4198998"/>
              <a:gd name="connsiteX5898" fmla="*/ 4002327 w 4987433"/>
              <a:gd name="connsiteY5898" fmla="*/ 121606 h 4198998"/>
              <a:gd name="connsiteX5899" fmla="*/ 4037325 w 4987433"/>
              <a:gd name="connsiteY5899" fmla="*/ 114975 h 4198998"/>
              <a:gd name="connsiteX5900" fmla="*/ 4045194 w 4987433"/>
              <a:gd name="connsiteY5900" fmla="*/ 113634 h 4198998"/>
              <a:gd name="connsiteX5901" fmla="*/ 4049303 w 4987433"/>
              <a:gd name="connsiteY5901" fmla="*/ 116047 h 4198998"/>
              <a:gd name="connsiteX5902" fmla="*/ 4055701 w 4987433"/>
              <a:gd name="connsiteY5902" fmla="*/ 114656 h 4198998"/>
              <a:gd name="connsiteX5903" fmla="*/ 4032634 w 4987433"/>
              <a:gd name="connsiteY5903" fmla="*/ 125512 h 4198998"/>
              <a:gd name="connsiteX5904" fmla="*/ 4013833 w 4987433"/>
              <a:gd name="connsiteY5904" fmla="*/ 131016 h 4198998"/>
              <a:gd name="connsiteX5905" fmla="*/ 3990173 w 4987433"/>
              <a:gd name="connsiteY5905" fmla="*/ 138189 h 4198998"/>
              <a:gd name="connsiteX5906" fmla="*/ 3950014 w 4987433"/>
              <a:gd name="connsiteY5906" fmla="*/ 150431 h 4198998"/>
              <a:gd name="connsiteX5907" fmla="*/ 3972289 w 4987433"/>
              <a:gd name="connsiteY5907" fmla="*/ 148490 h 4198998"/>
              <a:gd name="connsiteX5908" fmla="*/ 3977286 w 4987433"/>
              <a:gd name="connsiteY5908" fmla="*/ 148955 h 4198998"/>
              <a:gd name="connsiteX5909" fmla="*/ 3981957 w 4987433"/>
              <a:gd name="connsiteY5909" fmla="*/ 148310 h 4198998"/>
              <a:gd name="connsiteX5910" fmla="*/ 3992947 w 4987433"/>
              <a:gd name="connsiteY5910" fmla="*/ 142680 h 4198998"/>
              <a:gd name="connsiteX5911" fmla="*/ 4103040 w 4987433"/>
              <a:gd name="connsiteY5911" fmla="*/ 118638 h 4198998"/>
              <a:gd name="connsiteX5912" fmla="*/ 4103749 w 4987433"/>
              <a:gd name="connsiteY5912" fmla="*/ 119393 h 4198998"/>
              <a:gd name="connsiteX5913" fmla="*/ 4128051 w 4987433"/>
              <a:gd name="connsiteY5913" fmla="*/ 112759 h 4198998"/>
              <a:gd name="connsiteX5914" fmla="*/ 4126002 w 4987433"/>
              <a:gd name="connsiteY5914" fmla="*/ 112393 h 4198998"/>
              <a:gd name="connsiteX5915" fmla="*/ 4126571 w 4987433"/>
              <a:gd name="connsiteY5915" fmla="*/ 111022 h 4198998"/>
              <a:gd name="connsiteX5916" fmla="*/ 4135654 w 4987433"/>
              <a:gd name="connsiteY5916" fmla="*/ 108845 h 4198998"/>
              <a:gd name="connsiteX5917" fmla="*/ 4151706 w 4987433"/>
              <a:gd name="connsiteY5917" fmla="*/ 103903 h 4198998"/>
              <a:gd name="connsiteX5918" fmla="*/ 4168853 w 4987433"/>
              <a:gd name="connsiteY5918" fmla="*/ 101050 h 4198998"/>
              <a:gd name="connsiteX5919" fmla="*/ 4194109 w 4987433"/>
              <a:gd name="connsiteY5919" fmla="*/ 92690 h 4198998"/>
              <a:gd name="connsiteX5920" fmla="*/ 4178480 w 4987433"/>
              <a:gd name="connsiteY5920" fmla="*/ 105707 h 4198998"/>
              <a:gd name="connsiteX5921" fmla="*/ 4166328 w 4987433"/>
              <a:gd name="connsiteY5921" fmla="*/ 109025 h 4198998"/>
              <a:gd name="connsiteX5922" fmla="*/ 4162219 w 4987433"/>
              <a:gd name="connsiteY5922" fmla="*/ 106612 h 4198998"/>
              <a:gd name="connsiteX5923" fmla="*/ 4128516 w 4987433"/>
              <a:gd name="connsiteY5923" fmla="*/ 115999 h 4198998"/>
              <a:gd name="connsiteX5924" fmla="*/ 4104406 w 4987433"/>
              <a:gd name="connsiteY5924" fmla="*/ 123302 h 4198998"/>
              <a:gd name="connsiteX5925" fmla="*/ 4101346 w 4987433"/>
              <a:gd name="connsiteY5925" fmla="*/ 126127 h 4198998"/>
              <a:gd name="connsiteX5926" fmla="*/ 4019997 w 4987433"/>
              <a:gd name="connsiteY5926" fmla="*/ 148744 h 4198998"/>
              <a:gd name="connsiteX5927" fmla="*/ 3838822 w 4987433"/>
              <a:gd name="connsiteY5927" fmla="*/ 200599 h 4198998"/>
              <a:gd name="connsiteX5928" fmla="*/ 3832929 w 4987433"/>
              <a:gd name="connsiteY5928" fmla="*/ 200395 h 4198998"/>
              <a:gd name="connsiteX5929" fmla="*/ 3830308 w 4987433"/>
              <a:gd name="connsiteY5929" fmla="*/ 201405 h 4198998"/>
              <a:gd name="connsiteX5930" fmla="*/ 3775061 w 4987433"/>
              <a:gd name="connsiteY5930" fmla="*/ 218548 h 4198998"/>
              <a:gd name="connsiteX5931" fmla="*/ 3749488 w 4987433"/>
              <a:gd name="connsiteY5931" fmla="*/ 227486 h 4198998"/>
              <a:gd name="connsiteX5932" fmla="*/ 3765286 w 4987433"/>
              <a:gd name="connsiteY5932" fmla="*/ 223342 h 4198998"/>
              <a:gd name="connsiteX5933" fmla="*/ 3777388 w 4987433"/>
              <a:gd name="connsiteY5933" fmla="*/ 223172 h 4198998"/>
              <a:gd name="connsiteX5934" fmla="*/ 3815250 w 4987433"/>
              <a:gd name="connsiteY5934" fmla="*/ 213049 h 4198998"/>
              <a:gd name="connsiteX5935" fmla="*/ 3825716 w 4987433"/>
              <a:gd name="connsiteY5935" fmla="*/ 215801 h 4198998"/>
              <a:gd name="connsiteX5936" fmla="*/ 3821465 w 4987433"/>
              <a:gd name="connsiteY5936" fmla="*/ 223541 h 4198998"/>
              <a:gd name="connsiteX5937" fmla="*/ 3814887 w 4987433"/>
              <a:gd name="connsiteY5937" fmla="*/ 228197 h 4198998"/>
              <a:gd name="connsiteX5938" fmla="*/ 3806439 w 4987433"/>
              <a:gd name="connsiteY5938" fmla="*/ 232751 h 4198998"/>
              <a:gd name="connsiteX5939" fmla="*/ 3806887 w 4987433"/>
              <a:gd name="connsiteY5939" fmla="*/ 232619 h 4198998"/>
              <a:gd name="connsiteX5940" fmla="*/ 3806006 w 4987433"/>
              <a:gd name="connsiteY5940" fmla="*/ 236254 h 4198998"/>
              <a:gd name="connsiteX5941" fmla="*/ 3808635 w 4987433"/>
              <a:gd name="connsiteY5941" fmla="*/ 236930 h 4198998"/>
              <a:gd name="connsiteX5942" fmla="*/ 3826815 w 4987433"/>
              <a:gd name="connsiteY5942" fmla="*/ 235946 h 4198998"/>
              <a:gd name="connsiteX5943" fmla="*/ 3834231 w 4987433"/>
              <a:gd name="connsiteY5943" fmla="*/ 233052 h 4198998"/>
              <a:gd name="connsiteX5944" fmla="*/ 3856621 w 4987433"/>
              <a:gd name="connsiteY5944" fmla="*/ 228182 h 4198998"/>
              <a:gd name="connsiteX5945" fmla="*/ 3828565 w 4987433"/>
              <a:gd name="connsiteY5945" fmla="*/ 240258 h 4198998"/>
              <a:gd name="connsiteX5946" fmla="*/ 3821475 w 4987433"/>
              <a:gd name="connsiteY5946" fmla="*/ 244264 h 4198998"/>
              <a:gd name="connsiteX5947" fmla="*/ 3749397 w 4987433"/>
              <a:gd name="connsiteY5947" fmla="*/ 265846 h 4198998"/>
              <a:gd name="connsiteX5948" fmla="*/ 3728723 w 4987433"/>
              <a:gd name="connsiteY5948" fmla="*/ 278081 h 4198998"/>
              <a:gd name="connsiteX5949" fmla="*/ 3728777 w 4987433"/>
              <a:gd name="connsiteY5949" fmla="*/ 277922 h 4198998"/>
              <a:gd name="connsiteX5950" fmla="*/ 3728394 w 4987433"/>
              <a:gd name="connsiteY5950" fmla="*/ 278275 h 4198998"/>
              <a:gd name="connsiteX5951" fmla="*/ 3728723 w 4987433"/>
              <a:gd name="connsiteY5951" fmla="*/ 278081 h 4198998"/>
              <a:gd name="connsiteX5952" fmla="*/ 3726043 w 4987433"/>
              <a:gd name="connsiteY5952" fmla="*/ 285805 h 4198998"/>
              <a:gd name="connsiteX5953" fmla="*/ 3732997 w 4987433"/>
              <a:gd name="connsiteY5953" fmla="*/ 290671 h 4198998"/>
              <a:gd name="connsiteX5954" fmla="*/ 3831162 w 4987433"/>
              <a:gd name="connsiteY5954" fmla="*/ 262405 h 4198998"/>
              <a:gd name="connsiteX5955" fmla="*/ 3844591 w 4987433"/>
              <a:gd name="connsiteY5955" fmla="*/ 258472 h 4198998"/>
              <a:gd name="connsiteX5956" fmla="*/ 4033434 w 4987433"/>
              <a:gd name="connsiteY5956" fmla="*/ 202927 h 4198998"/>
              <a:gd name="connsiteX5957" fmla="*/ 4095868 w 4987433"/>
              <a:gd name="connsiteY5957" fmla="*/ 188741 h 4198998"/>
              <a:gd name="connsiteX5958" fmla="*/ 4151285 w 4987433"/>
              <a:gd name="connsiteY5958" fmla="*/ 180469 h 4198998"/>
              <a:gd name="connsiteX5959" fmla="*/ 4157551 w 4987433"/>
              <a:gd name="connsiteY5959" fmla="*/ 178634 h 4198998"/>
              <a:gd name="connsiteX5960" fmla="*/ 4170755 w 4987433"/>
              <a:gd name="connsiteY5960" fmla="*/ 167291 h 4198998"/>
              <a:gd name="connsiteX5961" fmla="*/ 4170308 w 4987433"/>
              <a:gd name="connsiteY5961" fmla="*/ 167423 h 4198998"/>
              <a:gd name="connsiteX5962" fmla="*/ 4178301 w 4987433"/>
              <a:gd name="connsiteY5962" fmla="*/ 164840 h 4198998"/>
              <a:gd name="connsiteX5963" fmla="*/ 4204475 w 4987433"/>
              <a:gd name="connsiteY5963" fmla="*/ 161275 h 4198998"/>
              <a:gd name="connsiteX5964" fmla="*/ 4213045 w 4987433"/>
              <a:gd name="connsiteY5964" fmla="*/ 159006 h 4198998"/>
              <a:gd name="connsiteX5965" fmla="*/ 4219239 w 4987433"/>
              <a:gd name="connsiteY5965" fmla="*/ 155263 h 4198998"/>
              <a:gd name="connsiteX5966" fmla="*/ 4220315 w 4987433"/>
              <a:gd name="connsiteY5966" fmla="*/ 152296 h 4198998"/>
              <a:gd name="connsiteX5967" fmla="*/ 4247367 w 4987433"/>
              <a:gd name="connsiteY5967" fmla="*/ 145096 h 4198998"/>
              <a:gd name="connsiteX5968" fmla="*/ 4259903 w 4987433"/>
              <a:gd name="connsiteY5968" fmla="*/ 141425 h 4198998"/>
              <a:gd name="connsiteX5969" fmla="*/ 4267723 w 4987433"/>
              <a:gd name="connsiteY5969" fmla="*/ 143235 h 4198998"/>
              <a:gd name="connsiteX5970" fmla="*/ 4271239 w 4987433"/>
              <a:gd name="connsiteY5970" fmla="*/ 141962 h 4198998"/>
              <a:gd name="connsiteX5971" fmla="*/ 4288422 w 4987433"/>
              <a:gd name="connsiteY5971" fmla="*/ 132590 h 4198998"/>
              <a:gd name="connsiteX5972" fmla="*/ 4312147 w 4987433"/>
              <a:gd name="connsiteY5972" fmla="*/ 125642 h 4198998"/>
              <a:gd name="connsiteX5973" fmla="*/ 4341340 w 4987433"/>
              <a:gd name="connsiteY5973" fmla="*/ 124086 h 4198998"/>
              <a:gd name="connsiteX5974" fmla="*/ 4344799 w 4987433"/>
              <a:gd name="connsiteY5974" fmla="*/ 124279 h 4198998"/>
              <a:gd name="connsiteX5975" fmla="*/ 4347420 w 4987433"/>
              <a:gd name="connsiteY5975" fmla="*/ 123271 h 4198998"/>
              <a:gd name="connsiteX5976" fmla="*/ 4347339 w 4987433"/>
              <a:gd name="connsiteY5976" fmla="*/ 119676 h 4198998"/>
              <a:gd name="connsiteX5977" fmla="*/ 4359831 w 4987433"/>
              <a:gd name="connsiteY5977" fmla="*/ 120840 h 4198998"/>
              <a:gd name="connsiteX5978" fmla="*/ 4357658 w 4987433"/>
              <a:gd name="connsiteY5978" fmla="*/ 121718 h 4198998"/>
              <a:gd name="connsiteX5979" fmla="*/ 4355355 w 4987433"/>
              <a:gd name="connsiteY5979" fmla="*/ 122152 h 4198998"/>
              <a:gd name="connsiteX5980" fmla="*/ 4358886 w 4987433"/>
              <a:gd name="connsiteY5980" fmla="*/ 124252 h 4198998"/>
              <a:gd name="connsiteX5981" fmla="*/ 4361377 w 4987433"/>
              <a:gd name="connsiteY5981" fmla="*/ 122800 h 4198998"/>
              <a:gd name="connsiteX5982" fmla="*/ 4371737 w 4987433"/>
              <a:gd name="connsiteY5982" fmla="*/ 120007 h 4198998"/>
              <a:gd name="connsiteX5983" fmla="*/ 4391442 w 4987433"/>
              <a:gd name="connsiteY5983" fmla="*/ 115926 h 4198998"/>
              <a:gd name="connsiteX5984" fmla="*/ 4408388 w 4987433"/>
              <a:gd name="connsiteY5984" fmla="*/ 110720 h 4198998"/>
              <a:gd name="connsiteX5985" fmla="*/ 4407967 w 4987433"/>
              <a:gd name="connsiteY5985" fmla="*/ 102645 h 4198998"/>
              <a:gd name="connsiteX5986" fmla="*/ 4424618 w 4987433"/>
              <a:gd name="connsiteY5986" fmla="*/ 103073 h 4198998"/>
              <a:gd name="connsiteX5987" fmla="*/ 4420531 w 4987433"/>
              <a:gd name="connsiteY5987" fmla="*/ 105717 h 4198998"/>
              <a:gd name="connsiteX5988" fmla="*/ 4425203 w 4987433"/>
              <a:gd name="connsiteY5988" fmla="*/ 105072 h 4198998"/>
              <a:gd name="connsiteX5989" fmla="*/ 4476793 w 4987433"/>
              <a:gd name="connsiteY5989" fmla="*/ 100331 h 4198998"/>
              <a:gd name="connsiteX5990" fmla="*/ 4480251 w 4987433"/>
              <a:gd name="connsiteY5990" fmla="*/ 100526 h 4198998"/>
              <a:gd name="connsiteX5991" fmla="*/ 4479299 w 4987433"/>
              <a:gd name="connsiteY5991" fmla="*/ 102251 h 4198998"/>
              <a:gd name="connsiteX5992" fmla="*/ 4487040 w 4987433"/>
              <a:gd name="connsiteY5992" fmla="*/ 100468 h 4198998"/>
              <a:gd name="connsiteX5993" fmla="*/ 4512938 w 4987433"/>
              <a:gd name="connsiteY5993" fmla="*/ 92640 h 4198998"/>
              <a:gd name="connsiteX5994" fmla="*/ 4521703 w 4987433"/>
              <a:gd name="connsiteY5994" fmla="*/ 91039 h 4198998"/>
              <a:gd name="connsiteX5995" fmla="*/ 4529248 w 4987433"/>
              <a:gd name="connsiteY5995" fmla="*/ 88589 h 4198998"/>
              <a:gd name="connsiteX5996" fmla="*/ 4546577 w 4987433"/>
              <a:gd name="connsiteY5996" fmla="*/ 83030 h 4198998"/>
              <a:gd name="connsiteX5997" fmla="*/ 4553277 w 4987433"/>
              <a:gd name="connsiteY5997" fmla="*/ 77692 h 4198998"/>
              <a:gd name="connsiteX5998" fmla="*/ 4270485 w 4987433"/>
              <a:gd name="connsiteY5998" fmla="*/ 74663 h 4198998"/>
              <a:gd name="connsiteX5999" fmla="*/ 4271720 w 4987433"/>
              <a:gd name="connsiteY5999" fmla="*/ 78883 h 4198998"/>
              <a:gd name="connsiteX6000" fmla="*/ 4263597 w 4987433"/>
              <a:gd name="connsiteY6000" fmla="*/ 81019 h 4198998"/>
              <a:gd name="connsiteX6001" fmla="*/ 4262491 w 4987433"/>
              <a:gd name="connsiteY6001" fmla="*/ 77246 h 4198998"/>
              <a:gd name="connsiteX6002" fmla="*/ 4270485 w 4987433"/>
              <a:gd name="connsiteY6002" fmla="*/ 74663 h 4198998"/>
              <a:gd name="connsiteX6003" fmla="*/ 4339559 w 4987433"/>
              <a:gd name="connsiteY6003" fmla="*/ 175 h 4198998"/>
              <a:gd name="connsiteX6004" fmla="*/ 4298073 w 4987433"/>
              <a:gd name="connsiteY6004" fmla="*/ 16184 h 4198998"/>
              <a:gd name="connsiteX6005" fmla="*/ 4290789 w 4987433"/>
              <a:gd name="connsiteY6005" fmla="*/ 19523 h 4198998"/>
              <a:gd name="connsiteX6006" fmla="*/ 4267251 w 4987433"/>
              <a:gd name="connsiteY6006" fmla="*/ 25451 h 4198998"/>
              <a:gd name="connsiteX6007" fmla="*/ 4266233 w 4987433"/>
              <a:gd name="connsiteY6007" fmla="*/ 26954 h 4198998"/>
              <a:gd name="connsiteX6008" fmla="*/ 4232147 w 4987433"/>
              <a:gd name="connsiteY6008" fmla="*/ 36698 h 4198998"/>
              <a:gd name="connsiteX6009" fmla="*/ 4152652 w 4987433"/>
              <a:gd name="connsiteY6009" fmla="*/ 59013 h 4198998"/>
              <a:gd name="connsiteX6010" fmla="*/ 4037974 w 4987433"/>
              <a:gd name="connsiteY6010" fmla="*/ 88980 h 4198998"/>
              <a:gd name="connsiteX6011" fmla="*/ 3950040 w 4987433"/>
              <a:gd name="connsiteY6011" fmla="*/ 114010 h 4198998"/>
              <a:gd name="connsiteX6012" fmla="*/ 3835361 w 4987433"/>
              <a:gd name="connsiteY6012" fmla="*/ 143977 h 4198998"/>
              <a:gd name="connsiteX6013" fmla="*/ 3663719 w 4987433"/>
              <a:gd name="connsiteY6013" fmla="*/ 193522 h 4198998"/>
              <a:gd name="connsiteX6014" fmla="*/ 3630072 w 4987433"/>
              <a:gd name="connsiteY6014" fmla="*/ 201446 h 4198998"/>
              <a:gd name="connsiteX6015" fmla="*/ 2873546 w 4987433"/>
              <a:gd name="connsiteY6015" fmla="*/ 423005 h 4198998"/>
              <a:gd name="connsiteX6016" fmla="*/ 2840942 w 4987433"/>
              <a:gd name="connsiteY6016" fmla="*/ 434483 h 4198998"/>
              <a:gd name="connsiteX6017" fmla="*/ 2733058 w 4987433"/>
              <a:gd name="connsiteY6017" fmla="*/ 466079 h 4198998"/>
              <a:gd name="connsiteX6018" fmla="*/ 2701454 w 4987433"/>
              <a:gd name="connsiteY6018" fmla="*/ 472681 h 4198998"/>
              <a:gd name="connsiteX6019" fmla="*/ 2679829 w 4987433"/>
              <a:gd name="connsiteY6019" fmla="*/ 469553 h 4198998"/>
              <a:gd name="connsiteX6020" fmla="*/ 2682238 w 4987433"/>
              <a:gd name="connsiteY6020" fmla="*/ 462382 h 4198998"/>
              <a:gd name="connsiteX6021" fmla="*/ 2689037 w 4987433"/>
              <a:gd name="connsiteY6021" fmla="*/ 457870 h 4198998"/>
              <a:gd name="connsiteX6022" fmla="*/ 2697717 w 4987433"/>
              <a:gd name="connsiteY6022" fmla="*/ 453279 h 4198998"/>
              <a:gd name="connsiteX6023" fmla="*/ 2704683 w 4987433"/>
              <a:gd name="connsiteY6023" fmla="*/ 450514 h 4198998"/>
              <a:gd name="connsiteX6024" fmla="*/ 2723917 w 4987433"/>
              <a:gd name="connsiteY6024" fmla="*/ 441505 h 4198998"/>
              <a:gd name="connsiteX6025" fmla="*/ 2726733 w 4987433"/>
              <a:gd name="connsiteY6025" fmla="*/ 441163 h 4198998"/>
              <a:gd name="connsiteX6026" fmla="*/ 2728199 w 4987433"/>
              <a:gd name="connsiteY6026" fmla="*/ 439528 h 4198998"/>
              <a:gd name="connsiteX6027" fmla="*/ 2782219 w 4987433"/>
              <a:gd name="connsiteY6027" fmla="*/ 419849 h 4198998"/>
              <a:gd name="connsiteX6028" fmla="*/ 2811056 w 4987433"/>
              <a:gd name="connsiteY6028" fmla="*/ 410439 h 4198998"/>
              <a:gd name="connsiteX6029" fmla="*/ 2854398 w 4987433"/>
              <a:gd name="connsiteY6029" fmla="*/ 394129 h 4198998"/>
              <a:gd name="connsiteX6030" fmla="*/ 2893596 w 4987433"/>
              <a:gd name="connsiteY6030" fmla="*/ 381926 h 4198998"/>
              <a:gd name="connsiteX6031" fmla="*/ 2981253 w 4987433"/>
              <a:gd name="connsiteY6031" fmla="*/ 352636 h 4198998"/>
              <a:gd name="connsiteX6032" fmla="*/ 3102306 w 4987433"/>
              <a:gd name="connsiteY6032" fmla="*/ 316221 h 4198998"/>
              <a:gd name="connsiteX6033" fmla="*/ 3406251 w 4987433"/>
              <a:gd name="connsiteY6033" fmla="*/ 225519 h 4198998"/>
              <a:gd name="connsiteX6034" fmla="*/ 3605382 w 4987433"/>
              <a:gd name="connsiteY6034" fmla="*/ 165271 h 4198998"/>
              <a:gd name="connsiteX6035" fmla="*/ 3605000 w 4987433"/>
              <a:gd name="connsiteY6035" fmla="*/ 165625 h 4198998"/>
              <a:gd name="connsiteX6036" fmla="*/ 3696571 w 4987433"/>
              <a:gd name="connsiteY6036" fmla="*/ 138083 h 4198998"/>
              <a:gd name="connsiteX6037" fmla="*/ 3726760 w 4987433"/>
              <a:gd name="connsiteY6037" fmla="*/ 129966 h 4198998"/>
              <a:gd name="connsiteX6038" fmla="*/ 3806521 w 4987433"/>
              <a:gd name="connsiteY6038" fmla="*/ 110223 h 4198998"/>
              <a:gd name="connsiteX6039" fmla="*/ 3881367 w 4987433"/>
              <a:gd name="connsiteY6039" fmla="*/ 93608 h 4198998"/>
              <a:gd name="connsiteX6040" fmla="*/ 3901577 w 4987433"/>
              <a:gd name="connsiteY6040" fmla="*/ 87932 h 4198998"/>
              <a:gd name="connsiteX6041" fmla="*/ 3915584 w 4987433"/>
              <a:gd name="connsiteY6041" fmla="*/ 84312 h 4198998"/>
              <a:gd name="connsiteX6042" fmla="*/ 3950638 w 4987433"/>
              <a:gd name="connsiteY6042" fmla="*/ 76215 h 4198998"/>
              <a:gd name="connsiteX6043" fmla="*/ 3953779 w 4987433"/>
              <a:gd name="connsiteY6043" fmla="*/ 76985 h 4198998"/>
              <a:gd name="connsiteX6044" fmla="*/ 3984789 w 4987433"/>
              <a:gd name="connsiteY6044" fmla="*/ 66695 h 4198998"/>
              <a:gd name="connsiteX6045" fmla="*/ 4009287 w 4987433"/>
              <a:gd name="connsiteY6045" fmla="*/ 60727 h 4198998"/>
              <a:gd name="connsiteX6046" fmla="*/ 4018638 w 4987433"/>
              <a:gd name="connsiteY6046" fmla="*/ 61124 h 4198998"/>
              <a:gd name="connsiteX6047" fmla="*/ 4019850 w 4987433"/>
              <a:gd name="connsiteY6047" fmla="*/ 60288 h 4198998"/>
              <a:gd name="connsiteX6048" fmla="*/ 4058257 w 4987433"/>
              <a:gd name="connsiteY6048" fmla="*/ 56998 h 4198998"/>
              <a:gd name="connsiteX6049" fmla="*/ 4058386 w 4987433"/>
              <a:gd name="connsiteY6049" fmla="*/ 57440 h 4198998"/>
              <a:gd name="connsiteX6050" fmla="*/ 4104464 w 4987433"/>
              <a:gd name="connsiteY6050" fmla="*/ 37195 h 4198998"/>
              <a:gd name="connsiteX6051" fmla="*/ 4111179 w 4987433"/>
              <a:gd name="connsiteY6051" fmla="*/ 35228 h 4198998"/>
              <a:gd name="connsiteX6052" fmla="*/ 4150227 w 4987433"/>
              <a:gd name="connsiteY6052" fmla="*/ 32474 h 4198998"/>
              <a:gd name="connsiteX6053" fmla="*/ 4152293 w 4987433"/>
              <a:gd name="connsiteY6053" fmla="*/ 36209 h 4198998"/>
              <a:gd name="connsiteX6054" fmla="*/ 4159211 w 4987433"/>
              <a:gd name="connsiteY6054" fmla="*/ 36595 h 4198998"/>
              <a:gd name="connsiteX6055" fmla="*/ 4159984 w 4987433"/>
              <a:gd name="connsiteY6055" fmla="*/ 37576 h 4198998"/>
              <a:gd name="connsiteX6056" fmla="*/ 4178849 w 4987433"/>
              <a:gd name="connsiteY6056" fmla="*/ 32289 h 4198998"/>
              <a:gd name="connsiteX6057" fmla="*/ 4177629 w 4987433"/>
              <a:gd name="connsiteY6057" fmla="*/ 31441 h 4198998"/>
              <a:gd name="connsiteX6058" fmla="*/ 4199166 w 4987433"/>
              <a:gd name="connsiteY6058" fmla="*/ 21998 h 4198998"/>
              <a:gd name="connsiteX6059" fmla="*/ 4217608 w 4987433"/>
              <a:gd name="connsiteY6059" fmla="*/ 21904 h 4198998"/>
              <a:gd name="connsiteX6060" fmla="*/ 4210583 w 4987433"/>
              <a:gd name="connsiteY6060" fmla="*/ 26132 h 4198998"/>
              <a:gd name="connsiteX6061" fmla="*/ 4266456 w 4987433"/>
              <a:gd name="connsiteY6061" fmla="*/ 19416 h 4198998"/>
              <a:gd name="connsiteX6062" fmla="*/ 4267358 w 4987433"/>
              <a:gd name="connsiteY6062" fmla="*/ 20838 h 4198998"/>
              <a:gd name="connsiteX6063" fmla="*/ 4297098 w 4987433"/>
              <a:gd name="connsiteY6063" fmla="*/ 12852 h 4198998"/>
              <a:gd name="connsiteX6064" fmla="*/ 4307183 w 4987433"/>
              <a:gd name="connsiteY6064" fmla="*/ 5799 h 4198998"/>
              <a:gd name="connsiteX6065" fmla="*/ 4319205 w 4987433"/>
              <a:gd name="connsiteY6065" fmla="*/ 2038 h 4198998"/>
              <a:gd name="connsiteX6066" fmla="*/ 4339559 w 4987433"/>
              <a:gd name="connsiteY6066" fmla="*/ 175 h 419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</a:cxnLst>
            <a:rect l="l" t="t" r="r" b="b"/>
            <a:pathLst>
              <a:path w="4987433" h="4198998">
                <a:moveTo>
                  <a:pt x="1392810" y="4122976"/>
                </a:moveTo>
                <a:lnTo>
                  <a:pt x="1392848" y="4123205"/>
                </a:lnTo>
                <a:lnTo>
                  <a:pt x="1392783" y="4122984"/>
                </a:lnTo>
                <a:close/>
                <a:moveTo>
                  <a:pt x="1334937" y="4117980"/>
                </a:moveTo>
                <a:cubicBezTo>
                  <a:pt x="1336223" y="4119050"/>
                  <a:pt x="1336614" y="4120383"/>
                  <a:pt x="1336043" y="4121756"/>
                </a:cubicBezTo>
                <a:cubicBezTo>
                  <a:pt x="1333422" y="4122764"/>
                  <a:pt x="1330736" y="4123550"/>
                  <a:pt x="1328050" y="4124337"/>
                </a:cubicBezTo>
                <a:cubicBezTo>
                  <a:pt x="1325422" y="4123660"/>
                  <a:pt x="1324967" y="4122106"/>
                  <a:pt x="1326814" y="4120117"/>
                </a:cubicBezTo>
                <a:cubicBezTo>
                  <a:pt x="1329566" y="4119553"/>
                  <a:pt x="1332252" y="4118767"/>
                  <a:pt x="1334937" y="4117980"/>
                </a:cubicBezTo>
                <a:close/>
                <a:moveTo>
                  <a:pt x="1407345" y="4114619"/>
                </a:moveTo>
                <a:cubicBezTo>
                  <a:pt x="1407165" y="4117324"/>
                  <a:pt x="1405108" y="4119013"/>
                  <a:pt x="1402305" y="4120225"/>
                </a:cubicBezTo>
                <a:lnTo>
                  <a:pt x="1392810" y="4122976"/>
                </a:lnTo>
                <a:lnTo>
                  <a:pt x="1392191" y="4119299"/>
                </a:lnTo>
                <a:cubicBezTo>
                  <a:pt x="1397116" y="4117856"/>
                  <a:pt x="1402422" y="4116061"/>
                  <a:pt x="1407345" y="4114619"/>
                </a:cubicBezTo>
                <a:close/>
                <a:moveTo>
                  <a:pt x="1105650" y="4108445"/>
                </a:moveTo>
                <a:cubicBezTo>
                  <a:pt x="1107701" y="4108808"/>
                  <a:pt x="1108408" y="4109566"/>
                  <a:pt x="1108221" y="4110586"/>
                </a:cubicBezTo>
                <a:cubicBezTo>
                  <a:pt x="1107586" y="4111736"/>
                  <a:pt x="1107268" y="4112311"/>
                  <a:pt x="1106820" y="4112442"/>
                </a:cubicBezTo>
                <a:lnTo>
                  <a:pt x="1089810" y="4117424"/>
                </a:lnTo>
                <a:lnTo>
                  <a:pt x="1088574" y="4113204"/>
                </a:lnTo>
                <a:cubicBezTo>
                  <a:pt x="1093946" y="4111631"/>
                  <a:pt x="1099765" y="4109927"/>
                  <a:pt x="1105650" y="4108445"/>
                </a:cubicBezTo>
                <a:close/>
                <a:moveTo>
                  <a:pt x="1651978" y="4105191"/>
                </a:moveTo>
                <a:lnTo>
                  <a:pt x="1649683" y="4107310"/>
                </a:lnTo>
                <a:lnTo>
                  <a:pt x="1651026" y="4106917"/>
                </a:lnTo>
                <a:lnTo>
                  <a:pt x="1650961" y="4106694"/>
                </a:lnTo>
                <a:cubicBezTo>
                  <a:pt x="1650896" y="4106472"/>
                  <a:pt x="1651343" y="4106341"/>
                  <a:pt x="1651343" y="4106341"/>
                </a:cubicBezTo>
                <a:cubicBezTo>
                  <a:pt x="1651213" y="4105897"/>
                  <a:pt x="1651596" y="4105544"/>
                  <a:pt x="1651978" y="4105191"/>
                </a:cubicBezTo>
                <a:close/>
                <a:moveTo>
                  <a:pt x="1177387" y="4084542"/>
                </a:moveTo>
                <a:lnTo>
                  <a:pt x="1176493" y="4084804"/>
                </a:lnTo>
                <a:cubicBezTo>
                  <a:pt x="1176493" y="4084804"/>
                  <a:pt x="1176045" y="4084935"/>
                  <a:pt x="1176110" y="4085157"/>
                </a:cubicBezTo>
                <a:cubicBezTo>
                  <a:pt x="1173048" y="4087982"/>
                  <a:pt x="1175035" y="4088124"/>
                  <a:pt x="1178095" y="4085298"/>
                </a:cubicBezTo>
                <a:cubicBezTo>
                  <a:pt x="1180016" y="4085218"/>
                  <a:pt x="1181489" y="4085269"/>
                  <a:pt x="1182580" y="4085673"/>
                </a:cubicBezTo>
                <a:cubicBezTo>
                  <a:pt x="1182962" y="4085321"/>
                  <a:pt x="1182897" y="4085098"/>
                  <a:pt x="1183280" y="4084745"/>
                </a:cubicBezTo>
                <a:cubicBezTo>
                  <a:pt x="1182254" y="4084563"/>
                  <a:pt x="1181229" y="4084381"/>
                  <a:pt x="1179821" y="4084552"/>
                </a:cubicBezTo>
                <a:cubicBezTo>
                  <a:pt x="1178414" y="4084723"/>
                  <a:pt x="1177900" y="4084632"/>
                  <a:pt x="1177387" y="4084542"/>
                </a:cubicBezTo>
                <a:close/>
                <a:moveTo>
                  <a:pt x="1513120" y="4084124"/>
                </a:moveTo>
                <a:cubicBezTo>
                  <a:pt x="1519135" y="4083085"/>
                  <a:pt x="1523301" y="4084036"/>
                  <a:pt x="1525872" y="4086176"/>
                </a:cubicBezTo>
                <a:lnTo>
                  <a:pt x="1525684" y="4087196"/>
                </a:lnTo>
                <a:cubicBezTo>
                  <a:pt x="1525375" y="4089457"/>
                  <a:pt x="1523332" y="4090779"/>
                  <a:pt x="1519172" y="4091515"/>
                </a:cubicBezTo>
                <a:lnTo>
                  <a:pt x="1493657" y="4098987"/>
                </a:lnTo>
                <a:cubicBezTo>
                  <a:pt x="1489757" y="4100612"/>
                  <a:pt x="1485216" y="4101701"/>
                  <a:pt x="1484054" y="4099388"/>
                </a:cubicBezTo>
                <a:cubicBezTo>
                  <a:pt x="1482052" y="4095874"/>
                  <a:pt x="1487864" y="4092485"/>
                  <a:pt x="1493870" y="4089761"/>
                </a:cubicBezTo>
                <a:close/>
                <a:moveTo>
                  <a:pt x="1127703" y="4029401"/>
                </a:moveTo>
                <a:cubicBezTo>
                  <a:pt x="1130331" y="4030077"/>
                  <a:pt x="1130786" y="4031632"/>
                  <a:pt x="1128938" y="4033620"/>
                </a:cubicBezTo>
                <a:cubicBezTo>
                  <a:pt x="1124779" y="4034356"/>
                  <a:pt x="1118902" y="4037525"/>
                  <a:pt x="1117796" y="4033748"/>
                </a:cubicBezTo>
                <a:cubicBezTo>
                  <a:pt x="1117667" y="4033304"/>
                  <a:pt x="1124251" y="4030894"/>
                  <a:pt x="1127703" y="4029401"/>
                </a:cubicBezTo>
                <a:close/>
                <a:moveTo>
                  <a:pt x="1232406" y="4016823"/>
                </a:moveTo>
                <a:cubicBezTo>
                  <a:pt x="1233692" y="4017894"/>
                  <a:pt x="1234082" y="4019226"/>
                  <a:pt x="1233577" y="4020821"/>
                </a:cubicBezTo>
                <a:cubicBezTo>
                  <a:pt x="1228270" y="4022616"/>
                  <a:pt x="1222898" y="4024189"/>
                  <a:pt x="1217462" y="4025540"/>
                </a:cubicBezTo>
                <a:cubicBezTo>
                  <a:pt x="1215411" y="4025176"/>
                  <a:pt x="1214703" y="4024419"/>
                  <a:pt x="1214891" y="4023400"/>
                </a:cubicBezTo>
                <a:cubicBezTo>
                  <a:pt x="1215526" y="4022249"/>
                  <a:pt x="1215843" y="4021674"/>
                  <a:pt x="1216291" y="4021542"/>
                </a:cubicBezTo>
                <a:close/>
                <a:moveTo>
                  <a:pt x="1640172" y="4015084"/>
                </a:moveTo>
                <a:cubicBezTo>
                  <a:pt x="1643565" y="4015054"/>
                  <a:pt x="1644656" y="4015458"/>
                  <a:pt x="1644021" y="4016608"/>
                </a:cubicBezTo>
                <a:cubicBezTo>
                  <a:pt x="1642938" y="4017890"/>
                  <a:pt x="1642108" y="4018375"/>
                  <a:pt x="1641213" y="4018637"/>
                </a:cubicBezTo>
                <a:cubicBezTo>
                  <a:pt x="1633155" y="4020997"/>
                  <a:pt x="1625611" y="4023447"/>
                  <a:pt x="1618000" y="4025676"/>
                </a:cubicBezTo>
                <a:cubicBezTo>
                  <a:pt x="1617270" y="4019861"/>
                  <a:pt x="1626483" y="4018128"/>
                  <a:pt x="1633515" y="4015586"/>
                </a:cubicBezTo>
                <a:cubicBezTo>
                  <a:pt x="1635566" y="4015950"/>
                  <a:pt x="1637487" y="4015870"/>
                  <a:pt x="1640172" y="4015084"/>
                </a:cubicBezTo>
                <a:close/>
                <a:moveTo>
                  <a:pt x="1441362" y="4005063"/>
                </a:moveTo>
                <a:cubicBezTo>
                  <a:pt x="1440597" y="4005769"/>
                  <a:pt x="1439319" y="4006384"/>
                  <a:pt x="1438489" y="4006868"/>
                </a:cubicBezTo>
                <a:lnTo>
                  <a:pt x="1444309" y="4005164"/>
                </a:lnTo>
                <a:cubicBezTo>
                  <a:pt x="1443730" y="4004852"/>
                  <a:pt x="1441745" y="4004709"/>
                  <a:pt x="1441362" y="4005063"/>
                </a:cubicBezTo>
                <a:close/>
                <a:moveTo>
                  <a:pt x="1480835" y="3997119"/>
                </a:moveTo>
                <a:cubicBezTo>
                  <a:pt x="1480517" y="3997695"/>
                  <a:pt x="1480136" y="3998047"/>
                  <a:pt x="1480266" y="3998492"/>
                </a:cubicBezTo>
                <a:lnTo>
                  <a:pt x="1481804" y="3998766"/>
                </a:lnTo>
                <a:cubicBezTo>
                  <a:pt x="1481609" y="3998099"/>
                  <a:pt x="1481030" y="3997785"/>
                  <a:pt x="1480835" y="3997119"/>
                </a:cubicBezTo>
                <a:close/>
                <a:moveTo>
                  <a:pt x="1332361" y="3988032"/>
                </a:moveTo>
                <a:cubicBezTo>
                  <a:pt x="1338505" y="3987438"/>
                  <a:pt x="1338830" y="3988549"/>
                  <a:pt x="1333402" y="3991585"/>
                </a:cubicBezTo>
                <a:cubicBezTo>
                  <a:pt x="1306924" y="3999098"/>
                  <a:pt x="1280513" y="4006833"/>
                  <a:pt x="1254102" y="4014568"/>
                </a:cubicBezTo>
                <a:cubicBezTo>
                  <a:pt x="1251734" y="4014779"/>
                  <a:pt x="1248853" y="4014900"/>
                  <a:pt x="1246484" y="4015111"/>
                </a:cubicBezTo>
                <a:cubicBezTo>
                  <a:pt x="1248527" y="4013790"/>
                  <a:pt x="1250635" y="4012690"/>
                  <a:pt x="1253191" y="4011459"/>
                </a:cubicBezTo>
                <a:cubicBezTo>
                  <a:pt x="1279603" y="4003724"/>
                  <a:pt x="1305949" y="3995767"/>
                  <a:pt x="1332361" y="3988032"/>
                </a:cubicBezTo>
                <a:close/>
                <a:moveTo>
                  <a:pt x="1288341" y="3982114"/>
                </a:moveTo>
                <a:cubicBezTo>
                  <a:pt x="1290805" y="3988868"/>
                  <a:pt x="1279411" y="3989793"/>
                  <a:pt x="1271996" y="3992688"/>
                </a:cubicBezTo>
                <a:cubicBezTo>
                  <a:pt x="1269310" y="3993474"/>
                  <a:pt x="1266112" y="3994170"/>
                  <a:pt x="1263361" y="3994735"/>
                </a:cubicBezTo>
                <a:cubicBezTo>
                  <a:pt x="1255954" y="3999316"/>
                  <a:pt x="1247318" y="4001363"/>
                  <a:pt x="1238870" y="4002388"/>
                </a:cubicBezTo>
                <a:cubicBezTo>
                  <a:pt x="1233816" y="4003388"/>
                  <a:pt x="1229210" y="4004255"/>
                  <a:pt x="1224155" y="4005252"/>
                </a:cubicBezTo>
                <a:cubicBezTo>
                  <a:pt x="1218011" y="4005846"/>
                  <a:pt x="1217686" y="4004736"/>
                  <a:pt x="1223180" y="4001920"/>
                </a:cubicBezTo>
                <a:close/>
                <a:moveTo>
                  <a:pt x="1777217" y="3975189"/>
                </a:moveTo>
                <a:lnTo>
                  <a:pt x="1777069" y="3975459"/>
                </a:lnTo>
                <a:lnTo>
                  <a:pt x="1776452" y="3975895"/>
                </a:lnTo>
                <a:close/>
                <a:moveTo>
                  <a:pt x="1321086" y="3972766"/>
                </a:moveTo>
                <a:cubicBezTo>
                  <a:pt x="1315117" y="3983919"/>
                  <a:pt x="1306417" y="3985743"/>
                  <a:pt x="1295570" y="3980238"/>
                </a:cubicBezTo>
                <a:close/>
                <a:moveTo>
                  <a:pt x="1408989" y="3969207"/>
                </a:moveTo>
                <a:cubicBezTo>
                  <a:pt x="1408101" y="3971155"/>
                  <a:pt x="1405993" y="3972255"/>
                  <a:pt x="1402599" y="3972284"/>
                </a:cubicBezTo>
                <a:cubicBezTo>
                  <a:pt x="1388274" y="3976480"/>
                  <a:pt x="1374332" y="3980322"/>
                  <a:pt x="1360456" y="3984386"/>
                </a:cubicBezTo>
                <a:cubicBezTo>
                  <a:pt x="1354188" y="3986221"/>
                  <a:pt x="1347986" y="3988278"/>
                  <a:pt x="1353401" y="3981870"/>
                </a:cubicBezTo>
                <a:cubicBezTo>
                  <a:pt x="1371631" y="3977737"/>
                  <a:pt x="1390149" y="3966285"/>
                  <a:pt x="1408989" y="3969207"/>
                </a:cubicBezTo>
                <a:close/>
                <a:moveTo>
                  <a:pt x="1932513" y="3949482"/>
                </a:moveTo>
                <a:lnTo>
                  <a:pt x="1927141" y="3951056"/>
                </a:lnTo>
                <a:lnTo>
                  <a:pt x="1908974" y="3956376"/>
                </a:lnTo>
                <a:lnTo>
                  <a:pt x="1894570" y="3960377"/>
                </a:lnTo>
                <a:lnTo>
                  <a:pt x="1867465" y="3966362"/>
                </a:lnTo>
                <a:cubicBezTo>
                  <a:pt x="1876037" y="3964093"/>
                  <a:pt x="1884289" y="3962400"/>
                  <a:pt x="1893055" y="3960798"/>
                </a:cubicBezTo>
                <a:lnTo>
                  <a:pt x="1894570" y="3960377"/>
                </a:lnTo>
                <a:lnTo>
                  <a:pt x="1897596" y="3959708"/>
                </a:lnTo>
                <a:lnTo>
                  <a:pt x="1908974" y="3956376"/>
                </a:lnTo>
                <a:lnTo>
                  <a:pt x="1924968" y="3951934"/>
                </a:lnTo>
                <a:cubicBezTo>
                  <a:pt x="1927141" y="3951056"/>
                  <a:pt x="1929892" y="3950491"/>
                  <a:pt x="1932578" y="3949705"/>
                </a:cubicBezTo>
                <a:close/>
                <a:moveTo>
                  <a:pt x="1605832" y="3912765"/>
                </a:moveTo>
                <a:cubicBezTo>
                  <a:pt x="1605897" y="3912987"/>
                  <a:pt x="1606410" y="3913078"/>
                  <a:pt x="1606475" y="3913301"/>
                </a:cubicBezTo>
                <a:cubicBezTo>
                  <a:pt x="1606735" y="3914188"/>
                  <a:pt x="1606483" y="3914986"/>
                  <a:pt x="1606230" y="3915784"/>
                </a:cubicBezTo>
                <a:cubicBezTo>
                  <a:pt x="1607378" y="3914724"/>
                  <a:pt x="1609039" y="3913755"/>
                  <a:pt x="1609738" y="3912827"/>
                </a:cubicBezTo>
                <a:cubicBezTo>
                  <a:pt x="1610056" y="3912252"/>
                  <a:pt x="1608070" y="3912109"/>
                  <a:pt x="1605832" y="3912765"/>
                </a:cubicBezTo>
                <a:close/>
                <a:moveTo>
                  <a:pt x="1643599" y="3895676"/>
                </a:moveTo>
                <a:cubicBezTo>
                  <a:pt x="1640848" y="3896240"/>
                  <a:pt x="1638032" y="3896583"/>
                  <a:pt x="1635216" y="3896926"/>
                </a:cubicBezTo>
                <a:cubicBezTo>
                  <a:pt x="1634255" y="3896965"/>
                  <a:pt x="1633361" y="3897227"/>
                  <a:pt x="1632400" y="3897268"/>
                </a:cubicBezTo>
                <a:cubicBezTo>
                  <a:pt x="1634386" y="3897409"/>
                  <a:pt x="1635989" y="3897905"/>
                  <a:pt x="1637592" y="3898399"/>
                </a:cubicBezTo>
                <a:cubicBezTo>
                  <a:pt x="1639253" y="3897432"/>
                  <a:pt x="1641426" y="3896553"/>
                  <a:pt x="1643599" y="3895676"/>
                </a:cubicBezTo>
                <a:close/>
                <a:moveTo>
                  <a:pt x="1589126" y="3872322"/>
                </a:moveTo>
                <a:cubicBezTo>
                  <a:pt x="1580463" y="3882575"/>
                  <a:pt x="1570745" y="3885903"/>
                  <a:pt x="1558621" y="3881014"/>
                </a:cubicBezTo>
                <a:cubicBezTo>
                  <a:pt x="1568917" y="3877999"/>
                  <a:pt x="1578830" y="3875336"/>
                  <a:pt x="1589126" y="3872322"/>
                </a:cubicBezTo>
                <a:close/>
                <a:moveTo>
                  <a:pt x="1729157" y="3869172"/>
                </a:moveTo>
                <a:lnTo>
                  <a:pt x="1728261" y="3869435"/>
                </a:lnTo>
                <a:cubicBezTo>
                  <a:pt x="1727879" y="3869788"/>
                  <a:pt x="1727879" y="3869788"/>
                  <a:pt x="1727430" y="3869919"/>
                </a:cubicBezTo>
                <a:cubicBezTo>
                  <a:pt x="1727879" y="3869788"/>
                  <a:pt x="1728774" y="3869526"/>
                  <a:pt x="1729157" y="3869172"/>
                </a:cubicBezTo>
                <a:close/>
                <a:moveTo>
                  <a:pt x="1767142" y="3857807"/>
                </a:moveTo>
                <a:cubicBezTo>
                  <a:pt x="1757294" y="3860691"/>
                  <a:pt x="1747510" y="3863797"/>
                  <a:pt x="1737792" y="3867126"/>
                </a:cubicBezTo>
                <a:cubicBezTo>
                  <a:pt x="1739713" y="3867045"/>
                  <a:pt x="1741634" y="3866965"/>
                  <a:pt x="1743619" y="3867107"/>
                </a:cubicBezTo>
                <a:cubicBezTo>
                  <a:pt x="1744002" y="3866754"/>
                  <a:pt x="1744002" y="3866754"/>
                  <a:pt x="1743937" y="3866532"/>
                </a:cubicBezTo>
                <a:cubicBezTo>
                  <a:pt x="1751157" y="3862971"/>
                  <a:pt x="1759083" y="3860167"/>
                  <a:pt x="1767142" y="3857807"/>
                </a:cubicBezTo>
                <a:close/>
                <a:moveTo>
                  <a:pt x="1480295" y="3835950"/>
                </a:moveTo>
                <a:cubicBezTo>
                  <a:pt x="1481133" y="3837151"/>
                  <a:pt x="1481523" y="3838484"/>
                  <a:pt x="1481914" y="3839816"/>
                </a:cubicBezTo>
                <a:cubicBezTo>
                  <a:pt x="1476477" y="3841167"/>
                  <a:pt x="1473401" y="3840622"/>
                  <a:pt x="1472173" y="3838088"/>
                </a:cubicBezTo>
                <a:cubicBezTo>
                  <a:pt x="1474858" y="3837301"/>
                  <a:pt x="1477609" y="3836736"/>
                  <a:pt x="1480295" y="3835950"/>
                </a:cubicBezTo>
                <a:close/>
                <a:moveTo>
                  <a:pt x="1940746" y="3816610"/>
                </a:moveTo>
                <a:cubicBezTo>
                  <a:pt x="1937098" y="3817437"/>
                  <a:pt x="1933966" y="3818354"/>
                  <a:pt x="1930897" y="3819495"/>
                </a:cubicBezTo>
                <a:cubicBezTo>
                  <a:pt x="1929367" y="3820908"/>
                  <a:pt x="1927902" y="3822543"/>
                  <a:pt x="1927331" y="3823915"/>
                </a:cubicBezTo>
                <a:cubicBezTo>
                  <a:pt x="1930587" y="3821756"/>
                  <a:pt x="1934804" y="3819556"/>
                  <a:pt x="1940746" y="3816610"/>
                </a:cubicBezTo>
                <a:close/>
                <a:moveTo>
                  <a:pt x="1807463" y="3811272"/>
                </a:moveTo>
                <a:lnTo>
                  <a:pt x="1807339" y="3811450"/>
                </a:lnTo>
                <a:lnTo>
                  <a:pt x="1806700" y="3811978"/>
                </a:lnTo>
                <a:close/>
                <a:moveTo>
                  <a:pt x="1603413" y="3808453"/>
                </a:moveTo>
                <a:cubicBezTo>
                  <a:pt x="1608027" y="3807404"/>
                  <a:pt x="1612718" y="3807657"/>
                  <a:pt x="1617654" y="3808744"/>
                </a:cubicBezTo>
                <a:cubicBezTo>
                  <a:pt x="1608766" y="3811588"/>
                  <a:pt x="1599821" y="3815896"/>
                  <a:pt x="1589640" y="3815983"/>
                </a:cubicBezTo>
                <a:cubicBezTo>
                  <a:pt x="1594264" y="3811857"/>
                  <a:pt x="1598799" y="3809503"/>
                  <a:pt x="1603413" y="3808453"/>
                </a:cubicBezTo>
                <a:close/>
                <a:moveTo>
                  <a:pt x="1655133" y="3793368"/>
                </a:moveTo>
                <a:cubicBezTo>
                  <a:pt x="1659665" y="3792039"/>
                  <a:pt x="1664036" y="3792026"/>
                  <a:pt x="1668368" y="3794374"/>
                </a:cubicBezTo>
                <a:cubicBezTo>
                  <a:pt x="1659350" y="3796774"/>
                  <a:pt x="1650853" y="3800950"/>
                  <a:pt x="1640924" y="3800241"/>
                </a:cubicBezTo>
                <a:cubicBezTo>
                  <a:pt x="1645905" y="3797336"/>
                  <a:pt x="1650600" y="3794695"/>
                  <a:pt x="1655133" y="3793368"/>
                </a:cubicBezTo>
                <a:close/>
                <a:moveTo>
                  <a:pt x="1781593" y="3754463"/>
                </a:moveTo>
                <a:cubicBezTo>
                  <a:pt x="1778077" y="3755733"/>
                  <a:pt x="1774429" y="3756561"/>
                  <a:pt x="1770588" y="3756721"/>
                </a:cubicBezTo>
                <a:lnTo>
                  <a:pt x="1763873" y="3758687"/>
                </a:lnTo>
                <a:cubicBezTo>
                  <a:pt x="1763556" y="3759263"/>
                  <a:pt x="1763173" y="3759617"/>
                  <a:pt x="1762344" y="3760100"/>
                </a:cubicBezTo>
                <a:cubicBezTo>
                  <a:pt x="1759340" y="3761462"/>
                  <a:pt x="1756784" y="3762693"/>
                  <a:pt x="1753780" y="3764055"/>
                </a:cubicBezTo>
                <a:cubicBezTo>
                  <a:pt x="1758834" y="3763057"/>
                  <a:pt x="1764336" y="3761927"/>
                  <a:pt x="1768105" y="3759860"/>
                </a:cubicBezTo>
                <a:cubicBezTo>
                  <a:pt x="1771882" y="3759477"/>
                  <a:pt x="1774446" y="3759932"/>
                  <a:pt x="1776178" y="3760872"/>
                </a:cubicBezTo>
                <a:cubicBezTo>
                  <a:pt x="1776113" y="3760649"/>
                  <a:pt x="1776048" y="3760428"/>
                  <a:pt x="1776430" y="3760074"/>
                </a:cubicBezTo>
                <a:cubicBezTo>
                  <a:pt x="1777383" y="3758348"/>
                  <a:pt x="1779296" y="3756583"/>
                  <a:pt x="1781593" y="3754463"/>
                </a:cubicBezTo>
                <a:close/>
                <a:moveTo>
                  <a:pt x="2916975" y="3736166"/>
                </a:moveTo>
                <a:lnTo>
                  <a:pt x="2916210" y="3736873"/>
                </a:lnTo>
                <a:lnTo>
                  <a:pt x="2916183" y="3736634"/>
                </a:lnTo>
                <a:close/>
                <a:moveTo>
                  <a:pt x="2123638" y="3734111"/>
                </a:moveTo>
                <a:cubicBezTo>
                  <a:pt x="2123190" y="3734242"/>
                  <a:pt x="2122359" y="3734726"/>
                  <a:pt x="2121912" y="3734857"/>
                </a:cubicBezTo>
                <a:cubicBezTo>
                  <a:pt x="2123255" y="3734463"/>
                  <a:pt x="2124216" y="3734423"/>
                  <a:pt x="2125111" y="3734161"/>
                </a:cubicBezTo>
                <a:cubicBezTo>
                  <a:pt x="2124338" y="3733181"/>
                  <a:pt x="2122286" y="3732818"/>
                  <a:pt x="2123638" y="3734111"/>
                </a:cubicBezTo>
                <a:close/>
                <a:moveTo>
                  <a:pt x="2915023" y="3725977"/>
                </a:moveTo>
                <a:lnTo>
                  <a:pt x="2916183" y="3736634"/>
                </a:lnTo>
                <a:lnTo>
                  <a:pt x="2900817" y="3745721"/>
                </a:lnTo>
                <a:cubicBezTo>
                  <a:pt x="2897871" y="3745620"/>
                  <a:pt x="2895249" y="3746628"/>
                  <a:pt x="2893850" y="3748485"/>
                </a:cubicBezTo>
                <a:cubicBezTo>
                  <a:pt x="2888103" y="3752097"/>
                  <a:pt x="2881006" y="3754418"/>
                  <a:pt x="2874617" y="3757494"/>
                </a:cubicBezTo>
                <a:lnTo>
                  <a:pt x="2871800" y="3757837"/>
                </a:lnTo>
                <a:lnTo>
                  <a:pt x="2870335" y="3759471"/>
                </a:lnTo>
                <a:cubicBezTo>
                  <a:pt x="2854178" y="3769027"/>
                  <a:pt x="2832668" y="3770262"/>
                  <a:pt x="2816315" y="3779150"/>
                </a:cubicBezTo>
                <a:cubicBezTo>
                  <a:pt x="2806142" y="3780924"/>
                  <a:pt x="2796423" y="3784253"/>
                  <a:pt x="2787478" y="3788561"/>
                </a:cubicBezTo>
                <a:cubicBezTo>
                  <a:pt x="2774705" y="3796401"/>
                  <a:pt x="2756908" y="3797031"/>
                  <a:pt x="2744135" y="3804870"/>
                </a:cubicBezTo>
                <a:cubicBezTo>
                  <a:pt x="2730382" y="3807693"/>
                  <a:pt x="2717465" y="3811717"/>
                  <a:pt x="2704937" y="3817074"/>
                </a:cubicBezTo>
                <a:cubicBezTo>
                  <a:pt x="2677142" y="3830038"/>
                  <a:pt x="2645076" y="3833399"/>
                  <a:pt x="2617280" y="3846362"/>
                </a:cubicBezTo>
                <a:cubicBezTo>
                  <a:pt x="2576219" y="3857183"/>
                  <a:pt x="2535996" y="3869203"/>
                  <a:pt x="2496227" y="3882779"/>
                </a:cubicBezTo>
                <a:cubicBezTo>
                  <a:pt x="2395586" y="3915870"/>
                  <a:pt x="2293125" y="3942742"/>
                  <a:pt x="2192282" y="3973481"/>
                </a:cubicBezTo>
                <a:cubicBezTo>
                  <a:pt x="2125777" y="3993683"/>
                  <a:pt x="2058168" y="4010107"/>
                  <a:pt x="1993152" y="4033729"/>
                </a:cubicBezTo>
                <a:lnTo>
                  <a:pt x="1993534" y="4033376"/>
                </a:lnTo>
                <a:cubicBezTo>
                  <a:pt x="1964330" y="4046511"/>
                  <a:pt x="1933564" y="4054315"/>
                  <a:pt x="1901961" y="4060918"/>
                </a:cubicBezTo>
                <a:cubicBezTo>
                  <a:pt x="1891722" y="4062468"/>
                  <a:pt x="1881745" y="4064909"/>
                  <a:pt x="1871774" y="4069035"/>
                </a:cubicBezTo>
                <a:cubicBezTo>
                  <a:pt x="1844957" y="4072066"/>
                  <a:pt x="1818894" y="4085969"/>
                  <a:pt x="1792013" y="4088777"/>
                </a:cubicBezTo>
                <a:cubicBezTo>
                  <a:pt x="1766799" y="4092302"/>
                  <a:pt x="1741903" y="4095253"/>
                  <a:pt x="1717167" y="4105392"/>
                </a:cubicBezTo>
                <a:cubicBezTo>
                  <a:pt x="1709931" y="4105581"/>
                  <a:pt x="1703087" y="4107103"/>
                  <a:pt x="1696957" y="4111069"/>
                </a:cubicBezTo>
                <a:cubicBezTo>
                  <a:pt x="1692879" y="4115397"/>
                  <a:pt x="1688468" y="4116931"/>
                  <a:pt x="1682950" y="4114689"/>
                </a:cubicBezTo>
                <a:cubicBezTo>
                  <a:pt x="1671109" y="4115744"/>
                  <a:pt x="1659543" y="4121061"/>
                  <a:pt x="1647896" y="4122784"/>
                </a:cubicBezTo>
                <a:cubicBezTo>
                  <a:pt x="1646871" y="4122603"/>
                  <a:pt x="1645780" y="4122198"/>
                  <a:pt x="1644755" y="4122016"/>
                </a:cubicBezTo>
                <a:cubicBezTo>
                  <a:pt x="1634849" y="4126364"/>
                  <a:pt x="1625009" y="4130934"/>
                  <a:pt x="1613745" y="4132304"/>
                </a:cubicBezTo>
                <a:cubicBezTo>
                  <a:pt x="1605558" y="4134220"/>
                  <a:pt x="1597434" y="4136357"/>
                  <a:pt x="1589246" y="4138272"/>
                </a:cubicBezTo>
                <a:cubicBezTo>
                  <a:pt x="1586300" y="4138170"/>
                  <a:pt x="1582142" y="4138907"/>
                  <a:pt x="1579896" y="4137876"/>
                </a:cubicBezTo>
                <a:cubicBezTo>
                  <a:pt x="1579513" y="4138229"/>
                  <a:pt x="1579066" y="4138360"/>
                  <a:pt x="1578683" y="4138714"/>
                </a:cubicBezTo>
                <a:cubicBezTo>
                  <a:pt x="1564172" y="4143929"/>
                  <a:pt x="1550416" y="4146750"/>
                  <a:pt x="1540277" y="4142004"/>
                </a:cubicBezTo>
                <a:lnTo>
                  <a:pt x="1540147" y="4141560"/>
                </a:lnTo>
                <a:cubicBezTo>
                  <a:pt x="1528540" y="4151711"/>
                  <a:pt x="1506256" y="4151967"/>
                  <a:pt x="1494070" y="4161806"/>
                </a:cubicBezTo>
                <a:cubicBezTo>
                  <a:pt x="1491702" y="4162017"/>
                  <a:pt x="1489463" y="4162672"/>
                  <a:pt x="1487355" y="4163773"/>
                </a:cubicBezTo>
                <a:cubicBezTo>
                  <a:pt x="1477786" y="4157652"/>
                  <a:pt x="1455848" y="4177340"/>
                  <a:pt x="1448306" y="4166527"/>
                </a:cubicBezTo>
                <a:cubicBezTo>
                  <a:pt x="1447469" y="4165326"/>
                  <a:pt x="1447079" y="4163993"/>
                  <a:pt x="1446240" y="4162791"/>
                </a:cubicBezTo>
                <a:cubicBezTo>
                  <a:pt x="1443490" y="4163356"/>
                  <a:pt x="1441057" y="4163345"/>
                  <a:pt x="1439323" y="4162405"/>
                </a:cubicBezTo>
                <a:cubicBezTo>
                  <a:pt x="1438746" y="4162093"/>
                  <a:pt x="1438616" y="4161649"/>
                  <a:pt x="1438551" y="4161426"/>
                </a:cubicBezTo>
                <a:cubicBezTo>
                  <a:pt x="1432283" y="4163262"/>
                  <a:pt x="1426016" y="4165097"/>
                  <a:pt x="1419684" y="4166711"/>
                </a:cubicBezTo>
                <a:cubicBezTo>
                  <a:pt x="1420262" y="4167024"/>
                  <a:pt x="1420327" y="4167246"/>
                  <a:pt x="1420905" y="4167559"/>
                </a:cubicBezTo>
                <a:cubicBezTo>
                  <a:pt x="1416191" y="4173038"/>
                  <a:pt x="1406140" y="4173571"/>
                  <a:pt x="1399368" y="4177002"/>
                </a:cubicBezTo>
                <a:cubicBezTo>
                  <a:pt x="1392840" y="4177947"/>
                  <a:pt x="1385483" y="4179380"/>
                  <a:pt x="1380926" y="4177097"/>
                </a:cubicBezTo>
                <a:cubicBezTo>
                  <a:pt x="1383417" y="4175644"/>
                  <a:pt x="1385460" y="4174322"/>
                  <a:pt x="1387951" y="4172869"/>
                </a:cubicBezTo>
                <a:cubicBezTo>
                  <a:pt x="1368629" y="4176599"/>
                  <a:pt x="1347987" y="4185778"/>
                  <a:pt x="1332078" y="4179586"/>
                </a:cubicBezTo>
                <a:cubicBezTo>
                  <a:pt x="1331436" y="4179051"/>
                  <a:pt x="1331306" y="4178606"/>
                  <a:pt x="1331176" y="4178162"/>
                </a:cubicBezTo>
                <a:lnTo>
                  <a:pt x="1301437" y="4186148"/>
                </a:lnTo>
                <a:cubicBezTo>
                  <a:pt x="1298180" y="4188308"/>
                  <a:pt x="1294542" y="4190821"/>
                  <a:pt x="1291351" y="4193202"/>
                </a:cubicBezTo>
                <a:cubicBezTo>
                  <a:pt x="1287321" y="4194382"/>
                  <a:pt x="1283357" y="4195784"/>
                  <a:pt x="1279328" y="4196963"/>
                </a:cubicBezTo>
                <a:cubicBezTo>
                  <a:pt x="1272541" y="4197022"/>
                  <a:pt x="1265061" y="4199695"/>
                  <a:pt x="1258974" y="4198825"/>
                </a:cubicBezTo>
                <a:cubicBezTo>
                  <a:pt x="1268849" y="4187734"/>
                  <a:pt x="1285753" y="4187366"/>
                  <a:pt x="1300460" y="4182817"/>
                </a:cubicBezTo>
                <a:cubicBezTo>
                  <a:pt x="1303145" y="4182030"/>
                  <a:pt x="1305702" y="4180800"/>
                  <a:pt x="1307744" y="4179478"/>
                </a:cubicBezTo>
                <a:cubicBezTo>
                  <a:pt x="1315420" y="4177472"/>
                  <a:pt x="1323608" y="4175556"/>
                  <a:pt x="1331284" y="4173549"/>
                </a:cubicBezTo>
                <a:cubicBezTo>
                  <a:pt x="1331601" y="4172973"/>
                  <a:pt x="1331983" y="4172621"/>
                  <a:pt x="1332300" y="4172046"/>
                </a:cubicBezTo>
                <a:cubicBezTo>
                  <a:pt x="1342971" y="4166991"/>
                  <a:pt x="1354546" y="4163360"/>
                  <a:pt x="1366387" y="4162303"/>
                </a:cubicBezTo>
                <a:cubicBezTo>
                  <a:pt x="1393318" y="4156346"/>
                  <a:pt x="1419925" y="4149277"/>
                  <a:pt x="1445880" y="4139987"/>
                </a:cubicBezTo>
                <a:cubicBezTo>
                  <a:pt x="1484849" y="4133639"/>
                  <a:pt x="1521591" y="4116368"/>
                  <a:pt x="1560558" y="4110020"/>
                </a:cubicBezTo>
                <a:cubicBezTo>
                  <a:pt x="1589981" y="4102609"/>
                  <a:pt x="1619916" y="4095289"/>
                  <a:pt x="1648493" y="4084991"/>
                </a:cubicBezTo>
                <a:cubicBezTo>
                  <a:pt x="1687461" y="4078643"/>
                  <a:pt x="1724268" y="4061594"/>
                  <a:pt x="1763172" y="4055022"/>
                </a:cubicBezTo>
                <a:cubicBezTo>
                  <a:pt x="1820795" y="4039352"/>
                  <a:pt x="1878427" y="4025368"/>
                  <a:pt x="1934815" y="4005478"/>
                </a:cubicBezTo>
                <a:cubicBezTo>
                  <a:pt x="1946210" y="4004553"/>
                  <a:pt x="1957271" y="4000831"/>
                  <a:pt x="1968462" y="3997553"/>
                </a:cubicBezTo>
                <a:lnTo>
                  <a:pt x="2724987" y="3775995"/>
                </a:lnTo>
                <a:cubicBezTo>
                  <a:pt x="2736178" y="3772717"/>
                  <a:pt x="2747499" y="3769883"/>
                  <a:pt x="2757592" y="3764516"/>
                </a:cubicBezTo>
                <a:cubicBezTo>
                  <a:pt x="2794186" y="3756694"/>
                  <a:pt x="2830445" y="3746075"/>
                  <a:pt x="2865476" y="3732921"/>
                </a:cubicBezTo>
                <a:cubicBezTo>
                  <a:pt x="2875975" y="3732258"/>
                  <a:pt x="2886775" y="3727648"/>
                  <a:pt x="2897079" y="3726318"/>
                </a:cubicBezTo>
                <a:cubicBezTo>
                  <a:pt x="2904086" y="3725351"/>
                  <a:pt x="2910952" y="3724727"/>
                  <a:pt x="2915023" y="3725977"/>
                </a:cubicBezTo>
                <a:close/>
                <a:moveTo>
                  <a:pt x="1919564" y="3721049"/>
                </a:moveTo>
                <a:cubicBezTo>
                  <a:pt x="1919181" y="3721403"/>
                  <a:pt x="1919181" y="3721403"/>
                  <a:pt x="1919246" y="3721624"/>
                </a:cubicBezTo>
                <a:lnTo>
                  <a:pt x="1920588" y="3721231"/>
                </a:lnTo>
                <a:close/>
                <a:moveTo>
                  <a:pt x="1715915" y="3671481"/>
                </a:moveTo>
                <a:lnTo>
                  <a:pt x="1716475" y="3671526"/>
                </a:lnTo>
                <a:lnTo>
                  <a:pt x="1715515" y="3671567"/>
                </a:lnTo>
                <a:close/>
                <a:moveTo>
                  <a:pt x="1693309" y="3660467"/>
                </a:moveTo>
                <a:cubicBezTo>
                  <a:pt x="1707622" y="3667851"/>
                  <a:pt x="1686127" y="3672457"/>
                  <a:pt x="1678085" y="3678189"/>
                </a:cubicBezTo>
                <a:cubicBezTo>
                  <a:pt x="1649435" y="3686579"/>
                  <a:pt x="1620272" y="3694878"/>
                  <a:pt x="1591176" y="3703400"/>
                </a:cubicBezTo>
                <a:cubicBezTo>
                  <a:pt x="1581572" y="3703801"/>
                  <a:pt x="1570966" y="3709078"/>
                  <a:pt x="1561038" y="3708367"/>
                </a:cubicBezTo>
                <a:cubicBezTo>
                  <a:pt x="1555268" y="3706923"/>
                  <a:pt x="1554488" y="3704258"/>
                  <a:pt x="1558118" y="3700059"/>
                </a:cubicBezTo>
                <a:cubicBezTo>
                  <a:pt x="1561244" y="3697456"/>
                  <a:pt x="1564305" y="3694631"/>
                  <a:pt x="1569165" y="3692965"/>
                </a:cubicBezTo>
                <a:cubicBezTo>
                  <a:pt x="1573512" y="3691210"/>
                  <a:pt x="1577923" y="3689677"/>
                  <a:pt x="1582269" y="3687922"/>
                </a:cubicBezTo>
                <a:cubicBezTo>
                  <a:pt x="1606687" y="3678360"/>
                  <a:pt x="1631755" y="3671017"/>
                  <a:pt x="1657474" y="3665897"/>
                </a:cubicBezTo>
                <a:cubicBezTo>
                  <a:pt x="1662975" y="3664769"/>
                  <a:pt x="1667964" y="3663548"/>
                  <a:pt x="1673402" y="3662198"/>
                </a:cubicBezTo>
                <a:cubicBezTo>
                  <a:pt x="1679358" y="3662623"/>
                  <a:pt x="1686839" y="3659950"/>
                  <a:pt x="1692860" y="3660598"/>
                </a:cubicBezTo>
                <a:close/>
                <a:moveTo>
                  <a:pt x="855446" y="3645050"/>
                </a:moveTo>
                <a:lnTo>
                  <a:pt x="855485" y="3645278"/>
                </a:lnTo>
                <a:lnTo>
                  <a:pt x="855420" y="3645056"/>
                </a:lnTo>
                <a:close/>
                <a:moveTo>
                  <a:pt x="797574" y="3640053"/>
                </a:moveTo>
                <a:cubicBezTo>
                  <a:pt x="798859" y="3641123"/>
                  <a:pt x="799250" y="3642456"/>
                  <a:pt x="798679" y="3643828"/>
                </a:cubicBezTo>
                <a:cubicBezTo>
                  <a:pt x="796058" y="3644837"/>
                  <a:pt x="793372" y="3645623"/>
                  <a:pt x="790686" y="3646410"/>
                </a:cubicBezTo>
                <a:cubicBezTo>
                  <a:pt x="788058" y="3645733"/>
                  <a:pt x="787602" y="3644179"/>
                  <a:pt x="789450" y="3642190"/>
                </a:cubicBezTo>
                <a:cubicBezTo>
                  <a:pt x="792201" y="3641626"/>
                  <a:pt x="794888" y="3640839"/>
                  <a:pt x="797574" y="3640053"/>
                </a:cubicBezTo>
                <a:close/>
                <a:moveTo>
                  <a:pt x="869981" y="3636692"/>
                </a:moveTo>
                <a:cubicBezTo>
                  <a:pt x="869801" y="3639397"/>
                  <a:pt x="867744" y="3641086"/>
                  <a:pt x="864940" y="3642298"/>
                </a:cubicBezTo>
                <a:lnTo>
                  <a:pt x="855446" y="3645050"/>
                </a:lnTo>
                <a:lnTo>
                  <a:pt x="854826" y="3641372"/>
                </a:lnTo>
                <a:cubicBezTo>
                  <a:pt x="859751" y="3639929"/>
                  <a:pt x="865058" y="3638133"/>
                  <a:pt x="869981" y="3636692"/>
                </a:cubicBezTo>
                <a:close/>
                <a:moveTo>
                  <a:pt x="568286" y="3630519"/>
                </a:moveTo>
                <a:cubicBezTo>
                  <a:pt x="570336" y="3630881"/>
                  <a:pt x="571044" y="3631639"/>
                  <a:pt x="570857" y="3632658"/>
                </a:cubicBezTo>
                <a:cubicBezTo>
                  <a:pt x="570221" y="3633808"/>
                  <a:pt x="569904" y="3634384"/>
                  <a:pt x="569456" y="3634515"/>
                </a:cubicBezTo>
                <a:lnTo>
                  <a:pt x="552446" y="3639497"/>
                </a:lnTo>
                <a:lnTo>
                  <a:pt x="551210" y="3635277"/>
                </a:lnTo>
                <a:cubicBezTo>
                  <a:pt x="556582" y="3633704"/>
                  <a:pt x="562401" y="3631999"/>
                  <a:pt x="568286" y="3630519"/>
                </a:cubicBezTo>
                <a:close/>
                <a:moveTo>
                  <a:pt x="1114615" y="3627263"/>
                </a:moveTo>
                <a:lnTo>
                  <a:pt x="1112319" y="3629383"/>
                </a:lnTo>
                <a:lnTo>
                  <a:pt x="1113662" y="3628990"/>
                </a:lnTo>
                <a:lnTo>
                  <a:pt x="1113597" y="3628768"/>
                </a:lnTo>
                <a:cubicBezTo>
                  <a:pt x="1113532" y="3628545"/>
                  <a:pt x="1113979" y="3628414"/>
                  <a:pt x="1113979" y="3628414"/>
                </a:cubicBezTo>
                <a:cubicBezTo>
                  <a:pt x="1113849" y="3627970"/>
                  <a:pt x="1114232" y="3627617"/>
                  <a:pt x="1114615" y="3627263"/>
                </a:cubicBezTo>
                <a:close/>
                <a:moveTo>
                  <a:pt x="1819234" y="3625758"/>
                </a:moveTo>
                <a:cubicBezTo>
                  <a:pt x="1819820" y="3627757"/>
                  <a:pt x="1820787" y="3629403"/>
                  <a:pt x="1821374" y="3631401"/>
                </a:cubicBezTo>
                <a:cubicBezTo>
                  <a:pt x="1819656" y="3633833"/>
                  <a:pt x="1817425" y="3636175"/>
                  <a:pt x="1815195" y="3638516"/>
                </a:cubicBezTo>
                <a:lnTo>
                  <a:pt x="1814747" y="3638647"/>
                </a:lnTo>
                <a:cubicBezTo>
                  <a:pt x="1811621" y="3641251"/>
                  <a:pt x="1808943" y="3643723"/>
                  <a:pt x="1804149" y="3645609"/>
                </a:cubicBezTo>
                <a:cubicBezTo>
                  <a:pt x="1801716" y="3645599"/>
                  <a:pt x="1799990" y="3646345"/>
                  <a:pt x="1798971" y="3647849"/>
                </a:cubicBezTo>
                <a:cubicBezTo>
                  <a:pt x="1785486" y="3653246"/>
                  <a:pt x="1771901" y="3658309"/>
                  <a:pt x="1758048" y="3662456"/>
                </a:cubicBezTo>
                <a:lnTo>
                  <a:pt x="1715915" y="3671481"/>
                </a:lnTo>
                <a:lnTo>
                  <a:pt x="1705521" y="3670635"/>
                </a:lnTo>
                <a:cubicBezTo>
                  <a:pt x="1689994" y="3664090"/>
                  <a:pt x="1711808" y="3658907"/>
                  <a:pt x="1719272" y="3652863"/>
                </a:cubicBezTo>
                <a:cubicBezTo>
                  <a:pt x="1751877" y="3641384"/>
                  <a:pt x="1784215" y="3627332"/>
                  <a:pt x="1819234" y="3625758"/>
                </a:cubicBezTo>
                <a:close/>
                <a:moveTo>
                  <a:pt x="640023" y="3606615"/>
                </a:moveTo>
                <a:lnTo>
                  <a:pt x="639129" y="3606877"/>
                </a:lnTo>
                <a:cubicBezTo>
                  <a:pt x="639129" y="3606877"/>
                  <a:pt x="638680" y="3607008"/>
                  <a:pt x="638745" y="3607230"/>
                </a:cubicBezTo>
                <a:cubicBezTo>
                  <a:pt x="635684" y="3610055"/>
                  <a:pt x="637671" y="3610197"/>
                  <a:pt x="640731" y="3607371"/>
                </a:cubicBezTo>
                <a:cubicBezTo>
                  <a:pt x="642652" y="3607291"/>
                  <a:pt x="644125" y="3607342"/>
                  <a:pt x="645215" y="3607746"/>
                </a:cubicBezTo>
                <a:cubicBezTo>
                  <a:pt x="645598" y="3607393"/>
                  <a:pt x="645533" y="3607170"/>
                  <a:pt x="645916" y="3606818"/>
                </a:cubicBezTo>
                <a:cubicBezTo>
                  <a:pt x="644890" y="3606636"/>
                  <a:pt x="643865" y="3606454"/>
                  <a:pt x="642457" y="3606625"/>
                </a:cubicBezTo>
                <a:cubicBezTo>
                  <a:pt x="641049" y="3606796"/>
                  <a:pt x="640536" y="3606705"/>
                  <a:pt x="640023" y="3606615"/>
                </a:cubicBezTo>
                <a:close/>
                <a:moveTo>
                  <a:pt x="975756" y="3606196"/>
                </a:moveTo>
                <a:cubicBezTo>
                  <a:pt x="981770" y="3605158"/>
                  <a:pt x="985936" y="3606109"/>
                  <a:pt x="988508" y="3608249"/>
                </a:cubicBezTo>
                <a:lnTo>
                  <a:pt x="988320" y="3609269"/>
                </a:lnTo>
                <a:cubicBezTo>
                  <a:pt x="988011" y="3611530"/>
                  <a:pt x="985968" y="3612852"/>
                  <a:pt x="981808" y="3613587"/>
                </a:cubicBezTo>
                <a:lnTo>
                  <a:pt x="956293" y="3621060"/>
                </a:lnTo>
                <a:cubicBezTo>
                  <a:pt x="952394" y="3622684"/>
                  <a:pt x="947852" y="3623774"/>
                  <a:pt x="946689" y="3621461"/>
                </a:cubicBezTo>
                <a:cubicBezTo>
                  <a:pt x="944688" y="3617948"/>
                  <a:pt x="950500" y="3614558"/>
                  <a:pt x="956506" y="3611834"/>
                </a:cubicBezTo>
                <a:close/>
                <a:moveTo>
                  <a:pt x="590338" y="3551473"/>
                </a:moveTo>
                <a:cubicBezTo>
                  <a:pt x="592966" y="3552150"/>
                  <a:pt x="593422" y="3553705"/>
                  <a:pt x="591574" y="3555693"/>
                </a:cubicBezTo>
                <a:cubicBezTo>
                  <a:pt x="587416" y="3556430"/>
                  <a:pt x="581539" y="3559597"/>
                  <a:pt x="580432" y="3555821"/>
                </a:cubicBezTo>
                <a:cubicBezTo>
                  <a:pt x="580303" y="3555377"/>
                  <a:pt x="586888" y="3552966"/>
                  <a:pt x="590338" y="3551473"/>
                </a:cubicBezTo>
                <a:close/>
                <a:moveTo>
                  <a:pt x="695042" y="3538896"/>
                </a:moveTo>
                <a:cubicBezTo>
                  <a:pt x="696328" y="3539966"/>
                  <a:pt x="696718" y="3541298"/>
                  <a:pt x="696213" y="3542894"/>
                </a:cubicBezTo>
                <a:cubicBezTo>
                  <a:pt x="690906" y="3544688"/>
                  <a:pt x="685534" y="3546263"/>
                  <a:pt x="680098" y="3547613"/>
                </a:cubicBezTo>
                <a:cubicBezTo>
                  <a:pt x="678047" y="3547249"/>
                  <a:pt x="677339" y="3546491"/>
                  <a:pt x="677526" y="3545473"/>
                </a:cubicBezTo>
                <a:cubicBezTo>
                  <a:pt x="678161" y="3544322"/>
                  <a:pt x="678478" y="3543746"/>
                  <a:pt x="678927" y="3543615"/>
                </a:cubicBezTo>
                <a:close/>
                <a:moveTo>
                  <a:pt x="1102809" y="3537156"/>
                </a:moveTo>
                <a:cubicBezTo>
                  <a:pt x="1106201" y="3537127"/>
                  <a:pt x="1107293" y="3537531"/>
                  <a:pt x="1106657" y="3538681"/>
                </a:cubicBezTo>
                <a:cubicBezTo>
                  <a:pt x="1105574" y="3539963"/>
                  <a:pt x="1104744" y="3540448"/>
                  <a:pt x="1103849" y="3540710"/>
                </a:cubicBezTo>
                <a:cubicBezTo>
                  <a:pt x="1095791" y="3543070"/>
                  <a:pt x="1088247" y="3545521"/>
                  <a:pt x="1080636" y="3547749"/>
                </a:cubicBezTo>
                <a:cubicBezTo>
                  <a:pt x="1079905" y="3541934"/>
                  <a:pt x="1089119" y="3540201"/>
                  <a:pt x="1096151" y="3537660"/>
                </a:cubicBezTo>
                <a:cubicBezTo>
                  <a:pt x="1098202" y="3538023"/>
                  <a:pt x="1100123" y="3537943"/>
                  <a:pt x="1102809" y="3537156"/>
                </a:cubicBezTo>
                <a:close/>
                <a:moveTo>
                  <a:pt x="903997" y="3527136"/>
                </a:moveTo>
                <a:cubicBezTo>
                  <a:pt x="903233" y="3527842"/>
                  <a:pt x="901955" y="3528457"/>
                  <a:pt x="901125" y="3528941"/>
                </a:cubicBezTo>
                <a:lnTo>
                  <a:pt x="906945" y="3527237"/>
                </a:lnTo>
                <a:cubicBezTo>
                  <a:pt x="906366" y="3526925"/>
                  <a:pt x="904381" y="3526782"/>
                  <a:pt x="903997" y="3527136"/>
                </a:cubicBezTo>
                <a:close/>
                <a:moveTo>
                  <a:pt x="2319336" y="3524391"/>
                </a:moveTo>
                <a:cubicBezTo>
                  <a:pt x="2303082" y="3526981"/>
                  <a:pt x="2288903" y="3534992"/>
                  <a:pt x="2274138" y="3541004"/>
                </a:cubicBezTo>
                <a:cubicBezTo>
                  <a:pt x="2271518" y="3542013"/>
                  <a:pt x="2268831" y="3542800"/>
                  <a:pt x="2266211" y="3543808"/>
                </a:cubicBezTo>
                <a:cubicBezTo>
                  <a:pt x="2267684" y="3543859"/>
                  <a:pt x="2269165" y="3545596"/>
                  <a:pt x="2268530" y="3546747"/>
                </a:cubicBezTo>
                <a:cubicBezTo>
                  <a:pt x="2267577" y="3548472"/>
                  <a:pt x="2266428" y="3549532"/>
                  <a:pt x="2265282" y="3550592"/>
                </a:cubicBezTo>
                <a:cubicBezTo>
                  <a:pt x="2274999" y="3547263"/>
                  <a:pt x="2285108" y="3545267"/>
                  <a:pt x="2295664" y="3543140"/>
                </a:cubicBezTo>
                <a:lnTo>
                  <a:pt x="2304533" y="3541318"/>
                </a:lnTo>
                <a:lnTo>
                  <a:pt x="2314155" y="3539896"/>
                </a:lnTo>
                <a:lnTo>
                  <a:pt x="2322418" y="3537646"/>
                </a:lnTo>
                <a:lnTo>
                  <a:pt x="2322542" y="3537621"/>
                </a:lnTo>
                <a:cubicBezTo>
                  <a:pt x="2331405" y="3534904"/>
                  <a:pt x="2340244" y="3531893"/>
                  <a:pt x="2349266" y="3530336"/>
                </a:cubicBezTo>
                <a:lnTo>
                  <a:pt x="2322418" y="3537646"/>
                </a:lnTo>
                <a:lnTo>
                  <a:pt x="2304533" y="3541318"/>
                </a:lnTo>
                <a:lnTo>
                  <a:pt x="2302509" y="3541618"/>
                </a:lnTo>
                <a:cubicBezTo>
                  <a:pt x="2300581" y="3540012"/>
                  <a:pt x="2300956" y="3537974"/>
                  <a:pt x="2302226" y="3535672"/>
                </a:cubicBezTo>
                <a:cubicBezTo>
                  <a:pt x="2304968" y="3533423"/>
                  <a:pt x="2308290" y="3531485"/>
                  <a:pt x="2311676" y="3529770"/>
                </a:cubicBezTo>
                <a:cubicBezTo>
                  <a:pt x="2313972" y="3527650"/>
                  <a:pt x="2322152" y="3524049"/>
                  <a:pt x="2319336" y="3524391"/>
                </a:cubicBezTo>
                <a:close/>
                <a:moveTo>
                  <a:pt x="943471" y="3519192"/>
                </a:moveTo>
                <a:cubicBezTo>
                  <a:pt x="943153" y="3519768"/>
                  <a:pt x="942772" y="3520120"/>
                  <a:pt x="942902" y="3520565"/>
                </a:cubicBezTo>
                <a:lnTo>
                  <a:pt x="944440" y="3520838"/>
                </a:lnTo>
                <a:cubicBezTo>
                  <a:pt x="944244" y="3520171"/>
                  <a:pt x="943666" y="3519858"/>
                  <a:pt x="943471" y="3519192"/>
                </a:cubicBezTo>
                <a:close/>
                <a:moveTo>
                  <a:pt x="794997" y="3510105"/>
                </a:moveTo>
                <a:cubicBezTo>
                  <a:pt x="801142" y="3509511"/>
                  <a:pt x="801467" y="3510621"/>
                  <a:pt x="796037" y="3513658"/>
                </a:cubicBezTo>
                <a:cubicBezTo>
                  <a:pt x="769560" y="3521171"/>
                  <a:pt x="743149" y="3528906"/>
                  <a:pt x="716738" y="3536641"/>
                </a:cubicBezTo>
                <a:cubicBezTo>
                  <a:pt x="714370" y="3536852"/>
                  <a:pt x="711488" y="3536973"/>
                  <a:pt x="709120" y="3537184"/>
                </a:cubicBezTo>
                <a:cubicBezTo>
                  <a:pt x="711163" y="3535862"/>
                  <a:pt x="713272" y="3534762"/>
                  <a:pt x="715828" y="3533531"/>
                </a:cubicBezTo>
                <a:cubicBezTo>
                  <a:pt x="742239" y="3525797"/>
                  <a:pt x="768584" y="3517840"/>
                  <a:pt x="794997" y="3510105"/>
                </a:cubicBezTo>
                <a:close/>
                <a:moveTo>
                  <a:pt x="750977" y="3504186"/>
                </a:moveTo>
                <a:cubicBezTo>
                  <a:pt x="753441" y="3510941"/>
                  <a:pt x="742047" y="3511866"/>
                  <a:pt x="734632" y="3514761"/>
                </a:cubicBezTo>
                <a:cubicBezTo>
                  <a:pt x="731946" y="3515547"/>
                  <a:pt x="728748" y="3516243"/>
                  <a:pt x="725997" y="3516808"/>
                </a:cubicBezTo>
                <a:cubicBezTo>
                  <a:pt x="718589" y="3521389"/>
                  <a:pt x="709954" y="3523435"/>
                  <a:pt x="701506" y="3524462"/>
                </a:cubicBezTo>
                <a:cubicBezTo>
                  <a:pt x="696452" y="3525461"/>
                  <a:pt x="691846" y="3526327"/>
                  <a:pt x="686791" y="3527325"/>
                </a:cubicBezTo>
                <a:cubicBezTo>
                  <a:pt x="680646" y="3527919"/>
                  <a:pt x="680321" y="3526809"/>
                  <a:pt x="685815" y="3523993"/>
                </a:cubicBezTo>
                <a:close/>
                <a:moveTo>
                  <a:pt x="1239852" y="3497262"/>
                </a:moveTo>
                <a:lnTo>
                  <a:pt x="1239704" y="3497531"/>
                </a:lnTo>
                <a:lnTo>
                  <a:pt x="1239088" y="3497968"/>
                </a:lnTo>
                <a:close/>
                <a:moveTo>
                  <a:pt x="783722" y="3494838"/>
                </a:moveTo>
                <a:cubicBezTo>
                  <a:pt x="777754" y="3505991"/>
                  <a:pt x="769053" y="3507815"/>
                  <a:pt x="758206" y="3502311"/>
                </a:cubicBezTo>
                <a:close/>
                <a:moveTo>
                  <a:pt x="871625" y="3491280"/>
                </a:moveTo>
                <a:cubicBezTo>
                  <a:pt x="870737" y="3493228"/>
                  <a:pt x="868629" y="3494328"/>
                  <a:pt x="865235" y="3494357"/>
                </a:cubicBezTo>
                <a:cubicBezTo>
                  <a:pt x="850911" y="3498552"/>
                  <a:pt x="836969" y="3502395"/>
                  <a:pt x="823092" y="3506459"/>
                </a:cubicBezTo>
                <a:cubicBezTo>
                  <a:pt x="816825" y="3508294"/>
                  <a:pt x="810622" y="3510351"/>
                  <a:pt x="816036" y="3503943"/>
                </a:cubicBezTo>
                <a:cubicBezTo>
                  <a:pt x="834267" y="3499810"/>
                  <a:pt x="852785" y="3488357"/>
                  <a:pt x="871625" y="3491280"/>
                </a:cubicBezTo>
                <a:close/>
                <a:moveTo>
                  <a:pt x="3430048" y="3488241"/>
                </a:moveTo>
                <a:lnTo>
                  <a:pt x="3426020" y="3489421"/>
                </a:lnTo>
                <a:cubicBezTo>
                  <a:pt x="3421478" y="3490510"/>
                  <a:pt x="3427450" y="3494308"/>
                  <a:pt x="3426156" y="3491551"/>
                </a:cubicBezTo>
                <a:cubicBezTo>
                  <a:pt x="3425832" y="3490441"/>
                  <a:pt x="3427175" y="3490048"/>
                  <a:pt x="3428900" y="3489300"/>
                </a:cubicBezTo>
                <a:cubicBezTo>
                  <a:pt x="3429796" y="3489038"/>
                  <a:pt x="3430179" y="3488685"/>
                  <a:pt x="3431074" y="3488423"/>
                </a:cubicBezTo>
                <a:close/>
                <a:moveTo>
                  <a:pt x="1395149" y="3471555"/>
                </a:moveTo>
                <a:lnTo>
                  <a:pt x="1389778" y="3473128"/>
                </a:lnTo>
                <a:lnTo>
                  <a:pt x="1371618" y="3478446"/>
                </a:lnTo>
                <a:lnTo>
                  <a:pt x="1357205" y="3482450"/>
                </a:lnTo>
                <a:lnTo>
                  <a:pt x="1330101" y="3488435"/>
                </a:lnTo>
                <a:cubicBezTo>
                  <a:pt x="1338673" y="3486166"/>
                  <a:pt x="1346925" y="3484473"/>
                  <a:pt x="1355691" y="3482870"/>
                </a:cubicBezTo>
                <a:lnTo>
                  <a:pt x="1357205" y="3482450"/>
                </a:lnTo>
                <a:lnTo>
                  <a:pt x="1360233" y="3481781"/>
                </a:lnTo>
                <a:lnTo>
                  <a:pt x="1371618" y="3478446"/>
                </a:lnTo>
                <a:lnTo>
                  <a:pt x="1387604" y="3474007"/>
                </a:lnTo>
                <a:cubicBezTo>
                  <a:pt x="1389778" y="3473128"/>
                  <a:pt x="1392528" y="3472564"/>
                  <a:pt x="1395214" y="3471778"/>
                </a:cubicBezTo>
                <a:close/>
                <a:moveTo>
                  <a:pt x="1068468" y="3434838"/>
                </a:moveTo>
                <a:cubicBezTo>
                  <a:pt x="1068533" y="3435060"/>
                  <a:pt x="1069045" y="3435151"/>
                  <a:pt x="1069110" y="3435374"/>
                </a:cubicBezTo>
                <a:cubicBezTo>
                  <a:pt x="1069371" y="3436261"/>
                  <a:pt x="1069119" y="3437059"/>
                  <a:pt x="1068866" y="3437856"/>
                </a:cubicBezTo>
                <a:cubicBezTo>
                  <a:pt x="1070014" y="3436797"/>
                  <a:pt x="1071675" y="3435828"/>
                  <a:pt x="1072374" y="3434900"/>
                </a:cubicBezTo>
                <a:cubicBezTo>
                  <a:pt x="1072692" y="3434325"/>
                  <a:pt x="1070706" y="3434182"/>
                  <a:pt x="1068468" y="3434838"/>
                </a:cubicBezTo>
                <a:close/>
                <a:moveTo>
                  <a:pt x="3612746" y="3433289"/>
                </a:moveTo>
                <a:lnTo>
                  <a:pt x="3612786" y="3433333"/>
                </a:lnTo>
                <a:lnTo>
                  <a:pt x="3612362" y="3433642"/>
                </a:lnTo>
                <a:close/>
                <a:moveTo>
                  <a:pt x="1106234" y="3417749"/>
                </a:moveTo>
                <a:cubicBezTo>
                  <a:pt x="1103484" y="3418313"/>
                  <a:pt x="1100668" y="3418656"/>
                  <a:pt x="1097852" y="3418999"/>
                </a:cubicBezTo>
                <a:cubicBezTo>
                  <a:pt x="1096891" y="3419038"/>
                  <a:pt x="1095997" y="3419300"/>
                  <a:pt x="1095036" y="3419341"/>
                </a:cubicBezTo>
                <a:cubicBezTo>
                  <a:pt x="1097022" y="3419482"/>
                  <a:pt x="1098625" y="3419978"/>
                  <a:pt x="1100228" y="3420472"/>
                </a:cubicBezTo>
                <a:cubicBezTo>
                  <a:pt x="1101889" y="3419504"/>
                  <a:pt x="1104061" y="3418626"/>
                  <a:pt x="1106234" y="3417749"/>
                </a:cubicBezTo>
                <a:close/>
                <a:moveTo>
                  <a:pt x="1051762" y="3394395"/>
                </a:moveTo>
                <a:cubicBezTo>
                  <a:pt x="1043099" y="3404648"/>
                  <a:pt x="1033381" y="3407976"/>
                  <a:pt x="1021257" y="3403087"/>
                </a:cubicBezTo>
                <a:cubicBezTo>
                  <a:pt x="1031553" y="3400072"/>
                  <a:pt x="1041466" y="3397410"/>
                  <a:pt x="1051762" y="3394395"/>
                </a:cubicBezTo>
                <a:close/>
                <a:moveTo>
                  <a:pt x="1191793" y="3391245"/>
                </a:moveTo>
                <a:lnTo>
                  <a:pt x="1190898" y="3391507"/>
                </a:lnTo>
                <a:cubicBezTo>
                  <a:pt x="1190515" y="3391861"/>
                  <a:pt x="1190515" y="3391861"/>
                  <a:pt x="1190067" y="3391992"/>
                </a:cubicBezTo>
                <a:cubicBezTo>
                  <a:pt x="1190515" y="3391861"/>
                  <a:pt x="1191410" y="3391599"/>
                  <a:pt x="1191793" y="3391245"/>
                </a:cubicBezTo>
                <a:close/>
                <a:moveTo>
                  <a:pt x="1229778" y="3379880"/>
                </a:moveTo>
                <a:cubicBezTo>
                  <a:pt x="1219930" y="3382764"/>
                  <a:pt x="1210146" y="3385870"/>
                  <a:pt x="1200429" y="3389198"/>
                </a:cubicBezTo>
                <a:cubicBezTo>
                  <a:pt x="1202349" y="3389118"/>
                  <a:pt x="1204270" y="3389038"/>
                  <a:pt x="1206255" y="3389180"/>
                </a:cubicBezTo>
                <a:cubicBezTo>
                  <a:pt x="1206638" y="3388827"/>
                  <a:pt x="1206638" y="3388827"/>
                  <a:pt x="1206573" y="3388604"/>
                </a:cubicBezTo>
                <a:cubicBezTo>
                  <a:pt x="1213793" y="3385044"/>
                  <a:pt x="1221720" y="3382239"/>
                  <a:pt x="1229778" y="3379880"/>
                </a:cubicBezTo>
                <a:close/>
                <a:moveTo>
                  <a:pt x="942931" y="3358022"/>
                </a:moveTo>
                <a:cubicBezTo>
                  <a:pt x="943768" y="3359223"/>
                  <a:pt x="944160" y="3360556"/>
                  <a:pt x="944550" y="3361889"/>
                </a:cubicBezTo>
                <a:cubicBezTo>
                  <a:pt x="939113" y="3363240"/>
                  <a:pt x="936037" y="3362694"/>
                  <a:pt x="934809" y="3360160"/>
                </a:cubicBezTo>
                <a:cubicBezTo>
                  <a:pt x="937495" y="3359374"/>
                  <a:pt x="940245" y="3358809"/>
                  <a:pt x="942931" y="3358022"/>
                </a:cubicBezTo>
                <a:close/>
                <a:moveTo>
                  <a:pt x="1403382" y="3338683"/>
                </a:moveTo>
                <a:cubicBezTo>
                  <a:pt x="1399735" y="3339509"/>
                  <a:pt x="1396602" y="3340427"/>
                  <a:pt x="1393534" y="3341567"/>
                </a:cubicBezTo>
                <a:cubicBezTo>
                  <a:pt x="1392003" y="3342981"/>
                  <a:pt x="1390538" y="3344615"/>
                  <a:pt x="1389967" y="3345988"/>
                </a:cubicBezTo>
                <a:cubicBezTo>
                  <a:pt x="1393224" y="3343829"/>
                  <a:pt x="1397440" y="3341629"/>
                  <a:pt x="1403382" y="3338683"/>
                </a:cubicBezTo>
                <a:close/>
                <a:moveTo>
                  <a:pt x="1270100" y="3333345"/>
                </a:moveTo>
                <a:lnTo>
                  <a:pt x="1269975" y="3333522"/>
                </a:lnTo>
                <a:lnTo>
                  <a:pt x="1269336" y="3334051"/>
                </a:lnTo>
                <a:close/>
                <a:moveTo>
                  <a:pt x="1066050" y="3330526"/>
                </a:moveTo>
                <a:cubicBezTo>
                  <a:pt x="1070663" y="3329477"/>
                  <a:pt x="1075354" y="3329730"/>
                  <a:pt x="1080290" y="3330817"/>
                </a:cubicBezTo>
                <a:cubicBezTo>
                  <a:pt x="1071402" y="3333661"/>
                  <a:pt x="1062457" y="3337968"/>
                  <a:pt x="1052276" y="3338056"/>
                </a:cubicBezTo>
                <a:cubicBezTo>
                  <a:pt x="1056900" y="3333929"/>
                  <a:pt x="1061436" y="3331576"/>
                  <a:pt x="1066050" y="3330526"/>
                </a:cubicBezTo>
                <a:close/>
                <a:moveTo>
                  <a:pt x="1117769" y="3315440"/>
                </a:moveTo>
                <a:cubicBezTo>
                  <a:pt x="1122301" y="3314113"/>
                  <a:pt x="1126672" y="3314099"/>
                  <a:pt x="1131004" y="3316447"/>
                </a:cubicBezTo>
                <a:cubicBezTo>
                  <a:pt x="1121986" y="3318846"/>
                  <a:pt x="1113488" y="3323023"/>
                  <a:pt x="1103560" y="3322314"/>
                </a:cubicBezTo>
                <a:cubicBezTo>
                  <a:pt x="1108542" y="3319409"/>
                  <a:pt x="1113236" y="3316768"/>
                  <a:pt x="1117769" y="3315440"/>
                </a:cubicBezTo>
                <a:close/>
                <a:moveTo>
                  <a:pt x="4384682" y="3305846"/>
                </a:moveTo>
                <a:lnTo>
                  <a:pt x="4384300" y="3306200"/>
                </a:lnTo>
                <a:lnTo>
                  <a:pt x="4384582" y="3305915"/>
                </a:lnTo>
                <a:close/>
                <a:moveTo>
                  <a:pt x="4368533" y="3285766"/>
                </a:moveTo>
                <a:cubicBezTo>
                  <a:pt x="4371750" y="3285338"/>
                  <a:pt x="4374759" y="3285241"/>
                  <a:pt x="4376655" y="3286735"/>
                </a:cubicBezTo>
                <a:cubicBezTo>
                  <a:pt x="4382605" y="3285475"/>
                  <a:pt x="4385428" y="3286818"/>
                  <a:pt x="4387169" y="3289443"/>
                </a:cubicBezTo>
                <a:lnTo>
                  <a:pt x="4386664" y="3291037"/>
                </a:lnTo>
                <a:lnTo>
                  <a:pt x="4390058" y="3291009"/>
                </a:lnTo>
                <a:cubicBezTo>
                  <a:pt x="4395380" y="3292585"/>
                  <a:pt x="4396608" y="3295119"/>
                  <a:pt x="4391056" y="3299398"/>
                </a:cubicBezTo>
                <a:lnTo>
                  <a:pt x="4384582" y="3305915"/>
                </a:lnTo>
                <a:lnTo>
                  <a:pt x="4374597" y="3312899"/>
                </a:lnTo>
                <a:lnTo>
                  <a:pt x="4371333" y="3313373"/>
                </a:lnTo>
                <a:lnTo>
                  <a:pt x="4369421" y="3315139"/>
                </a:lnTo>
                <a:cubicBezTo>
                  <a:pt x="4339507" y="3327517"/>
                  <a:pt x="4309003" y="3336209"/>
                  <a:pt x="4277269" y="3342368"/>
                </a:cubicBezTo>
                <a:cubicBezTo>
                  <a:pt x="4274706" y="3341913"/>
                  <a:pt x="4272403" y="3342346"/>
                  <a:pt x="4269977" y="3344021"/>
                </a:cubicBezTo>
                <a:cubicBezTo>
                  <a:pt x="4261391" y="3342919"/>
                  <a:pt x="4250663" y="3349436"/>
                  <a:pt x="4242330" y="3347536"/>
                </a:cubicBezTo>
                <a:lnTo>
                  <a:pt x="4242776" y="3347405"/>
                </a:lnTo>
                <a:cubicBezTo>
                  <a:pt x="4237202" y="3346625"/>
                  <a:pt x="4229340" y="3349652"/>
                  <a:pt x="4224466" y="3347944"/>
                </a:cubicBezTo>
                <a:cubicBezTo>
                  <a:pt x="4221071" y="3347973"/>
                  <a:pt x="4217931" y="3347206"/>
                  <a:pt x="4214471" y="3347014"/>
                </a:cubicBezTo>
                <a:lnTo>
                  <a:pt x="4213960" y="3346922"/>
                </a:lnTo>
                <a:cubicBezTo>
                  <a:pt x="4210817" y="3346154"/>
                  <a:pt x="4207742" y="3345608"/>
                  <a:pt x="4204666" y="3345062"/>
                </a:cubicBezTo>
                <a:cubicBezTo>
                  <a:pt x="4200565" y="3344334"/>
                  <a:pt x="4196911" y="3343475"/>
                  <a:pt x="4195747" y="3341163"/>
                </a:cubicBezTo>
                <a:cubicBezTo>
                  <a:pt x="4195227" y="3339386"/>
                  <a:pt x="4194194" y="3337518"/>
                  <a:pt x="4193674" y="3335742"/>
                </a:cubicBezTo>
                <a:cubicBezTo>
                  <a:pt x="4194878" y="3333218"/>
                  <a:pt x="4196662" y="3331008"/>
                  <a:pt x="4200878" y="3328808"/>
                </a:cubicBezTo>
                <a:cubicBezTo>
                  <a:pt x="4206227" y="3322178"/>
                  <a:pt x="4219289" y="3321969"/>
                  <a:pt x="4225989" y="3316632"/>
                </a:cubicBezTo>
                <a:cubicBezTo>
                  <a:pt x="4250161" y="3309552"/>
                  <a:pt x="4273822" y="3302382"/>
                  <a:pt x="4297994" y="3295302"/>
                </a:cubicBezTo>
                <a:cubicBezTo>
                  <a:pt x="4309526" y="3296508"/>
                  <a:pt x="4322486" y="3287648"/>
                  <a:pt x="4334082" y="3289075"/>
                </a:cubicBezTo>
                <a:lnTo>
                  <a:pt x="4336198" y="3289660"/>
                </a:lnTo>
                <a:lnTo>
                  <a:pt x="4338753" y="3288430"/>
                </a:lnTo>
                <a:cubicBezTo>
                  <a:pt x="4345794" y="3287573"/>
                  <a:pt x="4353786" y="3284992"/>
                  <a:pt x="4360134" y="3286750"/>
                </a:cubicBezTo>
                <a:lnTo>
                  <a:pt x="4359174" y="3286790"/>
                </a:lnTo>
                <a:cubicBezTo>
                  <a:pt x="4361896" y="3286957"/>
                  <a:pt x="4365318" y="3286197"/>
                  <a:pt x="4368533" y="3285766"/>
                </a:cubicBezTo>
                <a:close/>
                <a:moveTo>
                  <a:pt x="1244229" y="3276535"/>
                </a:moveTo>
                <a:cubicBezTo>
                  <a:pt x="1240712" y="3277806"/>
                  <a:pt x="1237065" y="3278633"/>
                  <a:pt x="1233224" y="3278794"/>
                </a:cubicBezTo>
                <a:lnTo>
                  <a:pt x="1226510" y="3280760"/>
                </a:lnTo>
                <a:cubicBezTo>
                  <a:pt x="1226192" y="3281335"/>
                  <a:pt x="1225810" y="3281689"/>
                  <a:pt x="1224980" y="3282173"/>
                </a:cubicBezTo>
                <a:cubicBezTo>
                  <a:pt x="1221976" y="3283535"/>
                  <a:pt x="1219420" y="3284766"/>
                  <a:pt x="1216417" y="3286128"/>
                </a:cubicBezTo>
                <a:cubicBezTo>
                  <a:pt x="1221471" y="3285129"/>
                  <a:pt x="1226972" y="3284000"/>
                  <a:pt x="1230742" y="3281933"/>
                </a:cubicBezTo>
                <a:cubicBezTo>
                  <a:pt x="1234519" y="3281550"/>
                  <a:pt x="1237082" y="3282005"/>
                  <a:pt x="1238815" y="3282944"/>
                </a:cubicBezTo>
                <a:cubicBezTo>
                  <a:pt x="1238749" y="3282722"/>
                  <a:pt x="1238684" y="3282500"/>
                  <a:pt x="1239067" y="3282147"/>
                </a:cubicBezTo>
                <a:cubicBezTo>
                  <a:pt x="1240019" y="3280421"/>
                  <a:pt x="1241933" y="3278655"/>
                  <a:pt x="1244229" y="3276535"/>
                </a:cubicBezTo>
                <a:close/>
                <a:moveTo>
                  <a:pt x="1586274" y="3256183"/>
                </a:moveTo>
                <a:cubicBezTo>
                  <a:pt x="1585827" y="3256314"/>
                  <a:pt x="1584995" y="3256799"/>
                  <a:pt x="1584548" y="3256929"/>
                </a:cubicBezTo>
                <a:cubicBezTo>
                  <a:pt x="1585891" y="3256536"/>
                  <a:pt x="1586851" y="3256496"/>
                  <a:pt x="1587747" y="3256234"/>
                </a:cubicBezTo>
                <a:cubicBezTo>
                  <a:pt x="1586974" y="3255254"/>
                  <a:pt x="1584923" y="3254891"/>
                  <a:pt x="1586274" y="3256183"/>
                </a:cubicBezTo>
                <a:close/>
                <a:moveTo>
                  <a:pt x="1382200" y="3243122"/>
                </a:moveTo>
                <a:cubicBezTo>
                  <a:pt x="1381817" y="3243476"/>
                  <a:pt x="1381817" y="3243476"/>
                  <a:pt x="1381882" y="3243697"/>
                </a:cubicBezTo>
                <a:lnTo>
                  <a:pt x="1383225" y="3243304"/>
                </a:lnTo>
                <a:close/>
                <a:moveTo>
                  <a:pt x="4509780" y="3234695"/>
                </a:moveTo>
                <a:cubicBezTo>
                  <a:pt x="4514478" y="3234555"/>
                  <a:pt x="4517814" y="3235989"/>
                  <a:pt x="4518667" y="3240563"/>
                </a:cubicBezTo>
                <a:cubicBezTo>
                  <a:pt x="4520114" y="3248820"/>
                  <a:pt x="4507636" y="3251027"/>
                  <a:pt x="4497918" y="3254356"/>
                </a:cubicBezTo>
                <a:cubicBezTo>
                  <a:pt x="4493499" y="3254204"/>
                  <a:pt x="4489593" y="3254142"/>
                  <a:pt x="4487981" y="3251962"/>
                </a:cubicBezTo>
                <a:cubicBezTo>
                  <a:pt x="4475547" y="3249333"/>
                  <a:pt x="4485063" y="3243652"/>
                  <a:pt x="4492722" y="3238275"/>
                </a:cubicBezTo>
                <a:cubicBezTo>
                  <a:pt x="4499022" y="3236550"/>
                  <a:pt x="4505082" y="3234835"/>
                  <a:pt x="4509780" y="3234695"/>
                </a:cubicBezTo>
                <a:close/>
                <a:moveTo>
                  <a:pt x="1178552" y="3193553"/>
                </a:moveTo>
                <a:lnTo>
                  <a:pt x="1179111" y="3193599"/>
                </a:lnTo>
                <a:lnTo>
                  <a:pt x="1178151" y="3193640"/>
                </a:lnTo>
                <a:close/>
                <a:moveTo>
                  <a:pt x="1155945" y="3182540"/>
                </a:moveTo>
                <a:cubicBezTo>
                  <a:pt x="1170258" y="3189923"/>
                  <a:pt x="1148763" y="3194530"/>
                  <a:pt x="1140721" y="3200262"/>
                </a:cubicBezTo>
                <a:cubicBezTo>
                  <a:pt x="1112071" y="3208652"/>
                  <a:pt x="1082908" y="3216951"/>
                  <a:pt x="1053811" y="3225473"/>
                </a:cubicBezTo>
                <a:cubicBezTo>
                  <a:pt x="1044208" y="3225874"/>
                  <a:pt x="1033602" y="3231151"/>
                  <a:pt x="1023674" y="3230440"/>
                </a:cubicBezTo>
                <a:cubicBezTo>
                  <a:pt x="1017904" y="3228996"/>
                  <a:pt x="1017124" y="3226331"/>
                  <a:pt x="1020754" y="3222132"/>
                </a:cubicBezTo>
                <a:cubicBezTo>
                  <a:pt x="1023880" y="3219528"/>
                  <a:pt x="1026941" y="3216703"/>
                  <a:pt x="1031801" y="3215038"/>
                </a:cubicBezTo>
                <a:cubicBezTo>
                  <a:pt x="1036147" y="3213283"/>
                  <a:pt x="1040559" y="3211750"/>
                  <a:pt x="1044905" y="3209995"/>
                </a:cubicBezTo>
                <a:cubicBezTo>
                  <a:pt x="1069323" y="3200433"/>
                  <a:pt x="1094391" y="3193091"/>
                  <a:pt x="1120110" y="3187970"/>
                </a:cubicBezTo>
                <a:cubicBezTo>
                  <a:pt x="1125612" y="3186841"/>
                  <a:pt x="1130600" y="3185621"/>
                  <a:pt x="1136038" y="3184270"/>
                </a:cubicBezTo>
                <a:cubicBezTo>
                  <a:pt x="1141995" y="3184696"/>
                  <a:pt x="1149475" y="3182023"/>
                  <a:pt x="1155497" y="3182671"/>
                </a:cubicBezTo>
                <a:close/>
                <a:moveTo>
                  <a:pt x="1281871" y="3147831"/>
                </a:moveTo>
                <a:cubicBezTo>
                  <a:pt x="1282457" y="3149830"/>
                  <a:pt x="1283424" y="3151475"/>
                  <a:pt x="1284010" y="3153474"/>
                </a:cubicBezTo>
                <a:cubicBezTo>
                  <a:pt x="1282291" y="3155906"/>
                  <a:pt x="1280061" y="3158247"/>
                  <a:pt x="1277830" y="3160589"/>
                </a:cubicBezTo>
                <a:lnTo>
                  <a:pt x="1277383" y="3160720"/>
                </a:lnTo>
                <a:cubicBezTo>
                  <a:pt x="1274257" y="3163323"/>
                  <a:pt x="1271579" y="3165796"/>
                  <a:pt x="1266785" y="3167682"/>
                </a:cubicBezTo>
                <a:cubicBezTo>
                  <a:pt x="1264352" y="3167672"/>
                  <a:pt x="1262626" y="3168418"/>
                  <a:pt x="1261608" y="3169921"/>
                </a:cubicBezTo>
                <a:cubicBezTo>
                  <a:pt x="1248122" y="3175318"/>
                  <a:pt x="1234537" y="3180382"/>
                  <a:pt x="1220684" y="3184529"/>
                </a:cubicBezTo>
                <a:lnTo>
                  <a:pt x="1178552" y="3193553"/>
                </a:lnTo>
                <a:lnTo>
                  <a:pt x="1168158" y="3192708"/>
                </a:lnTo>
                <a:cubicBezTo>
                  <a:pt x="1152631" y="3186163"/>
                  <a:pt x="1174443" y="3180981"/>
                  <a:pt x="1181908" y="3174936"/>
                </a:cubicBezTo>
                <a:cubicBezTo>
                  <a:pt x="1214513" y="3163457"/>
                  <a:pt x="1246851" y="3149405"/>
                  <a:pt x="1281871" y="3147831"/>
                </a:cubicBezTo>
                <a:close/>
                <a:moveTo>
                  <a:pt x="4861653" y="3117205"/>
                </a:moveTo>
                <a:cubicBezTo>
                  <a:pt x="4867090" y="3115855"/>
                  <a:pt x="4871126" y="3116361"/>
                  <a:pt x="4874779" y="3117220"/>
                </a:cubicBezTo>
                <a:cubicBezTo>
                  <a:pt x="4878369" y="3117856"/>
                  <a:pt x="4881510" y="3118625"/>
                  <a:pt x="4884716" y="3119615"/>
                </a:cubicBezTo>
                <a:cubicBezTo>
                  <a:pt x="4885300" y="3121613"/>
                  <a:pt x="4885374" y="3123522"/>
                  <a:pt x="4885960" y="3125521"/>
                </a:cubicBezTo>
                <a:cubicBezTo>
                  <a:pt x="4885852" y="3130134"/>
                  <a:pt x="4875744" y="3132130"/>
                  <a:pt x="4872496" y="3135975"/>
                </a:cubicBezTo>
                <a:cubicBezTo>
                  <a:pt x="4861963" y="3143158"/>
                  <a:pt x="4846662" y="3144022"/>
                  <a:pt x="4835999" y="3150762"/>
                </a:cubicBezTo>
                <a:cubicBezTo>
                  <a:pt x="4826909" y="3151255"/>
                  <a:pt x="4818851" y="3153615"/>
                  <a:pt x="4810931" y="3158104"/>
                </a:cubicBezTo>
                <a:cubicBezTo>
                  <a:pt x="4795118" y="3158878"/>
                  <a:pt x="4779278" y="3167856"/>
                  <a:pt x="4763335" y="3168186"/>
                </a:cubicBezTo>
                <a:cubicBezTo>
                  <a:pt x="4761602" y="3167246"/>
                  <a:pt x="4759299" y="3167680"/>
                  <a:pt x="4757320" y="3169223"/>
                </a:cubicBezTo>
                <a:cubicBezTo>
                  <a:pt x="4750598" y="3169504"/>
                  <a:pt x="4742671" y="3172307"/>
                  <a:pt x="4736901" y="3170863"/>
                </a:cubicBezTo>
                <a:lnTo>
                  <a:pt x="4737414" y="3170954"/>
                </a:lnTo>
                <a:cubicBezTo>
                  <a:pt x="4732286" y="3170044"/>
                  <a:pt x="4723659" y="3173776"/>
                  <a:pt x="4720315" y="3170656"/>
                </a:cubicBezTo>
                <a:cubicBezTo>
                  <a:pt x="4714877" y="3172007"/>
                  <a:pt x="4711737" y="3171239"/>
                  <a:pt x="4710509" y="3168705"/>
                </a:cubicBezTo>
                <a:cubicBezTo>
                  <a:pt x="4700385" y="3167329"/>
                  <a:pt x="4713107" y="3162639"/>
                  <a:pt x="4713734" y="3159802"/>
                </a:cubicBezTo>
                <a:lnTo>
                  <a:pt x="4714117" y="3159449"/>
                </a:lnTo>
                <a:cubicBezTo>
                  <a:pt x="4718903" y="3155877"/>
                  <a:pt x="4726643" y="3154093"/>
                  <a:pt x="4730917" y="3150429"/>
                </a:cubicBezTo>
                <a:lnTo>
                  <a:pt x="4735076" y="3149694"/>
                </a:lnTo>
                <a:lnTo>
                  <a:pt x="4738396" y="3147756"/>
                </a:lnTo>
                <a:cubicBezTo>
                  <a:pt x="4765434" y="3137185"/>
                  <a:pt x="4793507" y="3128482"/>
                  <a:pt x="4822172" y="3123463"/>
                </a:cubicBezTo>
                <a:lnTo>
                  <a:pt x="4826012" y="3123302"/>
                </a:lnTo>
                <a:lnTo>
                  <a:pt x="4829912" y="3121679"/>
                </a:lnTo>
                <a:cubicBezTo>
                  <a:pt x="4838115" y="3123135"/>
                  <a:pt x="4848395" y="3116747"/>
                  <a:pt x="4856981" y="3117850"/>
                </a:cubicBezTo>
                <a:lnTo>
                  <a:pt x="4859097" y="3118436"/>
                </a:lnTo>
                <a:close/>
                <a:moveTo>
                  <a:pt x="1781972" y="3046464"/>
                </a:moveTo>
                <a:cubicBezTo>
                  <a:pt x="1765718" y="3049054"/>
                  <a:pt x="1751539" y="3057065"/>
                  <a:pt x="1736774" y="3063077"/>
                </a:cubicBezTo>
                <a:cubicBezTo>
                  <a:pt x="1734153" y="3064086"/>
                  <a:pt x="1731468" y="3064873"/>
                  <a:pt x="1728847" y="3065881"/>
                </a:cubicBezTo>
                <a:cubicBezTo>
                  <a:pt x="1730320" y="3065932"/>
                  <a:pt x="1731800" y="3067669"/>
                  <a:pt x="1731166" y="3068820"/>
                </a:cubicBezTo>
                <a:cubicBezTo>
                  <a:pt x="1730213" y="3070545"/>
                  <a:pt x="1729064" y="3071605"/>
                  <a:pt x="1727918" y="3072665"/>
                </a:cubicBezTo>
                <a:cubicBezTo>
                  <a:pt x="1737636" y="3069336"/>
                  <a:pt x="1747744" y="3067340"/>
                  <a:pt x="1758299" y="3065213"/>
                </a:cubicBezTo>
                <a:lnTo>
                  <a:pt x="1767169" y="3063392"/>
                </a:lnTo>
                <a:lnTo>
                  <a:pt x="1776791" y="3061968"/>
                </a:lnTo>
                <a:lnTo>
                  <a:pt x="1785054" y="3059718"/>
                </a:lnTo>
                <a:lnTo>
                  <a:pt x="1785177" y="3059693"/>
                </a:lnTo>
                <a:cubicBezTo>
                  <a:pt x="1794042" y="3056976"/>
                  <a:pt x="1802881" y="3053966"/>
                  <a:pt x="1811903" y="3052408"/>
                </a:cubicBezTo>
                <a:lnTo>
                  <a:pt x="1785054" y="3059718"/>
                </a:lnTo>
                <a:lnTo>
                  <a:pt x="1767169" y="3063392"/>
                </a:lnTo>
                <a:lnTo>
                  <a:pt x="1765144" y="3063691"/>
                </a:lnTo>
                <a:cubicBezTo>
                  <a:pt x="1763216" y="3062085"/>
                  <a:pt x="1763592" y="3060047"/>
                  <a:pt x="1764862" y="3057745"/>
                </a:cubicBezTo>
                <a:cubicBezTo>
                  <a:pt x="1767605" y="3055495"/>
                  <a:pt x="1770925" y="3053558"/>
                  <a:pt x="1774312" y="3051843"/>
                </a:cubicBezTo>
                <a:cubicBezTo>
                  <a:pt x="1776608" y="3049723"/>
                  <a:pt x="1784787" y="3046122"/>
                  <a:pt x="1781972" y="3046464"/>
                </a:cubicBezTo>
                <a:close/>
                <a:moveTo>
                  <a:pt x="4398619" y="3004912"/>
                </a:moveTo>
                <a:lnTo>
                  <a:pt x="4398683" y="3005133"/>
                </a:lnTo>
                <a:lnTo>
                  <a:pt x="4398669" y="3005126"/>
                </a:lnTo>
                <a:close/>
                <a:moveTo>
                  <a:pt x="4463356" y="2954905"/>
                </a:moveTo>
                <a:lnTo>
                  <a:pt x="4459678" y="2956162"/>
                </a:lnTo>
                <a:lnTo>
                  <a:pt x="4463437" y="2955060"/>
                </a:lnTo>
                <a:close/>
                <a:moveTo>
                  <a:pt x="3007743" y="2954066"/>
                </a:moveTo>
                <a:cubicBezTo>
                  <a:pt x="3006082" y="2955035"/>
                  <a:pt x="3003779" y="2955469"/>
                  <a:pt x="3001663" y="2954883"/>
                </a:cubicBezTo>
                <a:lnTo>
                  <a:pt x="3002110" y="2954752"/>
                </a:lnTo>
                <a:lnTo>
                  <a:pt x="2999411" y="2954461"/>
                </a:lnTo>
                <a:lnTo>
                  <a:pt x="2974684" y="2961703"/>
                </a:lnTo>
                <a:cubicBezTo>
                  <a:pt x="2971738" y="2961601"/>
                  <a:pt x="2969565" y="2962478"/>
                  <a:pt x="2967652" y="2964243"/>
                </a:cubicBezTo>
                <a:cubicBezTo>
                  <a:pt x="2959487" y="2971216"/>
                  <a:pt x="2926713" y="2973822"/>
                  <a:pt x="2944696" y="2985436"/>
                </a:cubicBezTo>
                <a:lnTo>
                  <a:pt x="2943670" y="2985254"/>
                </a:lnTo>
                <a:lnTo>
                  <a:pt x="2944132" y="2985818"/>
                </a:lnTo>
                <a:lnTo>
                  <a:pt x="2957913" y="2983279"/>
                </a:lnTo>
                <a:cubicBezTo>
                  <a:pt x="2962933" y="2981960"/>
                  <a:pt x="2967939" y="2980796"/>
                  <a:pt x="2972520" y="2981504"/>
                </a:cubicBezTo>
                <a:lnTo>
                  <a:pt x="2974570" y="2981867"/>
                </a:lnTo>
                <a:lnTo>
                  <a:pt x="2976679" y="2980769"/>
                </a:lnTo>
                <a:cubicBezTo>
                  <a:pt x="3012953" y="2973520"/>
                  <a:pt x="3015510" y="2972290"/>
                  <a:pt x="3022569" y="2961541"/>
                </a:cubicBezTo>
                <a:cubicBezTo>
                  <a:pt x="3016937" y="2962225"/>
                  <a:pt x="3013730" y="2961235"/>
                  <a:pt x="3012437" y="2958479"/>
                </a:cubicBezTo>
                <a:lnTo>
                  <a:pt x="3013455" y="2956975"/>
                </a:lnTo>
                <a:lnTo>
                  <a:pt x="3011404" y="2956612"/>
                </a:lnTo>
                <a:cubicBezTo>
                  <a:pt x="3009931" y="2956561"/>
                  <a:pt x="3008840" y="2956156"/>
                  <a:pt x="3007303" y="2955883"/>
                </a:cubicBezTo>
                <a:cubicBezTo>
                  <a:pt x="3007173" y="2955439"/>
                  <a:pt x="3007425" y="2954642"/>
                  <a:pt x="3007743" y="2954066"/>
                </a:cubicBezTo>
                <a:close/>
                <a:moveTo>
                  <a:pt x="4487811" y="2946549"/>
                </a:moveTo>
                <a:lnTo>
                  <a:pt x="4479431" y="2949413"/>
                </a:lnTo>
                <a:lnTo>
                  <a:pt x="4487733" y="2946981"/>
                </a:lnTo>
                <a:close/>
                <a:moveTo>
                  <a:pt x="3086424" y="2933318"/>
                </a:moveTo>
                <a:lnTo>
                  <a:pt x="3086820" y="2933426"/>
                </a:lnTo>
                <a:lnTo>
                  <a:pt x="3073402" y="2935324"/>
                </a:lnTo>
                <a:cubicBezTo>
                  <a:pt x="3068781" y="2936556"/>
                  <a:pt x="3064160" y="2937789"/>
                  <a:pt x="3059867" y="2937237"/>
                </a:cubicBezTo>
                <a:cubicBezTo>
                  <a:pt x="3057303" y="2936782"/>
                  <a:pt x="3055000" y="2937216"/>
                  <a:pt x="3052575" y="2938891"/>
                </a:cubicBezTo>
                <a:lnTo>
                  <a:pt x="3015477" y="2949756"/>
                </a:lnTo>
                <a:lnTo>
                  <a:pt x="3026349" y="2947894"/>
                </a:lnTo>
                <a:lnTo>
                  <a:pt x="3028911" y="2948349"/>
                </a:lnTo>
                <a:lnTo>
                  <a:pt x="3031916" y="2946987"/>
                </a:lnTo>
                <a:cubicBezTo>
                  <a:pt x="3038638" y="2946707"/>
                  <a:pt x="3046501" y="2943680"/>
                  <a:pt x="3051570" y="2946055"/>
                </a:cubicBezTo>
                <a:cubicBezTo>
                  <a:pt x="3055663" y="2945096"/>
                  <a:pt x="3058488" y="2946440"/>
                  <a:pt x="3062329" y="2946280"/>
                </a:cubicBezTo>
                <a:lnTo>
                  <a:pt x="3062842" y="2946370"/>
                </a:lnTo>
                <a:cubicBezTo>
                  <a:pt x="3067333" y="2948431"/>
                  <a:pt x="3074618" y="2945092"/>
                  <a:pt x="3079680" y="2945780"/>
                </a:cubicBezTo>
                <a:lnTo>
                  <a:pt x="3082243" y="2946235"/>
                </a:lnTo>
                <a:lnTo>
                  <a:pt x="3085312" y="2945095"/>
                </a:lnTo>
                <a:lnTo>
                  <a:pt x="3089759" y="2944267"/>
                </a:lnTo>
                <a:lnTo>
                  <a:pt x="3095291" y="2940367"/>
                </a:lnTo>
                <a:cubicBezTo>
                  <a:pt x="3095928" y="2939217"/>
                  <a:pt x="3097010" y="2937935"/>
                  <a:pt x="3097198" y="2936915"/>
                </a:cubicBezTo>
                <a:cubicBezTo>
                  <a:pt x="3097068" y="2936471"/>
                  <a:pt x="3095977" y="2936067"/>
                  <a:pt x="3095399" y="2935754"/>
                </a:cubicBezTo>
                <a:lnTo>
                  <a:pt x="3086820" y="2933426"/>
                </a:lnTo>
                <a:lnTo>
                  <a:pt x="3086935" y="2933410"/>
                </a:lnTo>
                <a:close/>
                <a:moveTo>
                  <a:pt x="1201029" y="2929876"/>
                </a:moveTo>
                <a:cubicBezTo>
                  <a:pt x="1206553" y="2933804"/>
                  <a:pt x="1198886" y="2937497"/>
                  <a:pt x="1193140" y="2941109"/>
                </a:cubicBezTo>
                <a:cubicBezTo>
                  <a:pt x="1185147" y="2943691"/>
                  <a:pt x="1177537" y="2945920"/>
                  <a:pt x="1169927" y="2948149"/>
                </a:cubicBezTo>
                <a:cubicBezTo>
                  <a:pt x="1165443" y="2947774"/>
                  <a:pt x="1162237" y="2946783"/>
                  <a:pt x="1160113" y="2944511"/>
                </a:cubicBezTo>
                <a:cubicBezTo>
                  <a:pt x="1171859" y="2936490"/>
                  <a:pt x="1187217" y="2934162"/>
                  <a:pt x="1201029" y="2929876"/>
                </a:cubicBezTo>
                <a:close/>
                <a:moveTo>
                  <a:pt x="3240012" y="2898466"/>
                </a:moveTo>
                <a:lnTo>
                  <a:pt x="3182851" y="2915206"/>
                </a:lnTo>
                <a:lnTo>
                  <a:pt x="3186099" y="2915819"/>
                </a:lnTo>
                <a:cubicBezTo>
                  <a:pt x="3190575" y="2914508"/>
                  <a:pt x="3193715" y="2915277"/>
                  <a:pt x="3197240" y="2915692"/>
                </a:cubicBezTo>
                <a:lnTo>
                  <a:pt x="3199804" y="2916147"/>
                </a:lnTo>
                <a:lnTo>
                  <a:pt x="3202807" y="2914785"/>
                </a:lnTo>
                <a:cubicBezTo>
                  <a:pt x="3210358" y="2914020"/>
                  <a:pt x="3217464" y="2913385"/>
                  <a:pt x="3223333" y="2908532"/>
                </a:cubicBezTo>
                <a:lnTo>
                  <a:pt x="3222886" y="2908663"/>
                </a:lnTo>
                <a:cubicBezTo>
                  <a:pt x="3225657" y="2905680"/>
                  <a:pt x="3230213" y="2904226"/>
                  <a:pt x="3234834" y="2902782"/>
                </a:cubicBezTo>
                <a:lnTo>
                  <a:pt x="3243468" y="2898713"/>
                </a:lnTo>
                <a:close/>
                <a:moveTo>
                  <a:pt x="3656818" y="2859141"/>
                </a:moveTo>
                <a:lnTo>
                  <a:pt x="3653828" y="2860135"/>
                </a:lnTo>
                <a:cubicBezTo>
                  <a:pt x="3638926" y="2864228"/>
                  <a:pt x="3623977" y="2868365"/>
                  <a:pt x="3610078" y="2874848"/>
                </a:cubicBezTo>
                <a:cubicBezTo>
                  <a:pt x="3599197" y="2875864"/>
                  <a:pt x="3588780" y="2880120"/>
                  <a:pt x="3578743" y="2884025"/>
                </a:cubicBezTo>
                <a:cubicBezTo>
                  <a:pt x="3567747" y="2887968"/>
                  <a:pt x="3570261" y="2891573"/>
                  <a:pt x="3575460" y="2894390"/>
                </a:cubicBezTo>
                <a:cubicBezTo>
                  <a:pt x="3578537" y="2894936"/>
                  <a:pt x="3582060" y="2895351"/>
                  <a:pt x="3583606" y="2897311"/>
                </a:cubicBezTo>
                <a:cubicBezTo>
                  <a:pt x="3594552" y="2896516"/>
                  <a:pt x="3604076" y="2892521"/>
                  <a:pt x="3613982" y="2888173"/>
                </a:cubicBezTo>
                <a:cubicBezTo>
                  <a:pt x="3621852" y="2886833"/>
                  <a:pt x="3629917" y="2886159"/>
                  <a:pt x="3636747" y="2881265"/>
                </a:cubicBezTo>
                <a:lnTo>
                  <a:pt x="3676784" y="2869028"/>
                </a:lnTo>
                <a:lnTo>
                  <a:pt x="3676596" y="2868995"/>
                </a:lnTo>
                <a:cubicBezTo>
                  <a:pt x="3673454" y="2868227"/>
                  <a:pt x="3670378" y="2867681"/>
                  <a:pt x="3667301" y="2867135"/>
                </a:cubicBezTo>
                <a:cubicBezTo>
                  <a:pt x="3663200" y="2866407"/>
                  <a:pt x="3659547" y="2865547"/>
                  <a:pt x="3658384" y="2863236"/>
                </a:cubicBezTo>
                <a:close/>
                <a:moveTo>
                  <a:pt x="1225333" y="2855347"/>
                </a:moveTo>
                <a:cubicBezTo>
                  <a:pt x="1225854" y="2857126"/>
                  <a:pt x="1225479" y="2859163"/>
                  <a:pt x="1220808" y="2859808"/>
                </a:cubicBezTo>
                <a:cubicBezTo>
                  <a:pt x="1219464" y="2860202"/>
                  <a:pt x="1218944" y="2858425"/>
                  <a:pt x="1217723" y="2857576"/>
                </a:cubicBezTo>
                <a:close/>
                <a:moveTo>
                  <a:pt x="1132654" y="2850899"/>
                </a:moveTo>
                <a:cubicBezTo>
                  <a:pt x="1130497" y="2855149"/>
                  <a:pt x="1124938" y="2857741"/>
                  <a:pt x="1117710" y="2859617"/>
                </a:cubicBezTo>
                <a:cubicBezTo>
                  <a:pt x="1115082" y="2858939"/>
                  <a:pt x="1114692" y="2857607"/>
                  <a:pt x="1116027" y="2855528"/>
                </a:cubicBezTo>
                <a:cubicBezTo>
                  <a:pt x="1121847" y="2853824"/>
                  <a:pt x="1127283" y="2852472"/>
                  <a:pt x="1132654" y="2850899"/>
                </a:cubicBezTo>
                <a:close/>
                <a:moveTo>
                  <a:pt x="1294276" y="2839739"/>
                </a:moveTo>
                <a:cubicBezTo>
                  <a:pt x="1296722" y="2838963"/>
                  <a:pt x="1299414" y="2839440"/>
                  <a:pt x="1302432" y="2841450"/>
                </a:cubicBezTo>
                <a:cubicBezTo>
                  <a:pt x="1297508" y="2842892"/>
                  <a:pt x="1292519" y="2844111"/>
                  <a:pt x="1287595" y="2845554"/>
                </a:cubicBezTo>
                <a:cubicBezTo>
                  <a:pt x="1289630" y="2842546"/>
                  <a:pt x="1291830" y="2840516"/>
                  <a:pt x="1294276" y="2839739"/>
                </a:cubicBezTo>
                <a:close/>
                <a:moveTo>
                  <a:pt x="1252751" y="2829474"/>
                </a:moveTo>
                <a:cubicBezTo>
                  <a:pt x="1252437" y="2844998"/>
                  <a:pt x="1229829" y="2844144"/>
                  <a:pt x="1215121" y="2848692"/>
                </a:cubicBezTo>
                <a:cubicBezTo>
                  <a:pt x="1221155" y="2837762"/>
                  <a:pt x="1240615" y="2836163"/>
                  <a:pt x="1252751" y="2829474"/>
                </a:cubicBezTo>
                <a:close/>
                <a:moveTo>
                  <a:pt x="1378133" y="2816144"/>
                </a:moveTo>
                <a:cubicBezTo>
                  <a:pt x="1388821" y="2814462"/>
                  <a:pt x="1379052" y="2820939"/>
                  <a:pt x="1380215" y="2823253"/>
                </a:cubicBezTo>
                <a:lnTo>
                  <a:pt x="1376700" y="2824523"/>
                </a:lnTo>
                <a:lnTo>
                  <a:pt x="1372988" y="2825127"/>
                </a:lnTo>
                <a:cubicBezTo>
                  <a:pt x="1372590" y="2822109"/>
                  <a:pt x="1369368" y="2817746"/>
                  <a:pt x="1378133" y="2816144"/>
                </a:cubicBezTo>
                <a:close/>
                <a:moveTo>
                  <a:pt x="1742004" y="2777557"/>
                </a:moveTo>
                <a:lnTo>
                  <a:pt x="1742137" y="2777675"/>
                </a:lnTo>
                <a:lnTo>
                  <a:pt x="1741624" y="2777584"/>
                </a:lnTo>
                <a:close/>
                <a:moveTo>
                  <a:pt x="1213862" y="2754772"/>
                </a:moveTo>
                <a:cubicBezTo>
                  <a:pt x="1216808" y="2754874"/>
                  <a:pt x="1217516" y="2755631"/>
                  <a:pt x="1216881" y="2756782"/>
                </a:cubicBezTo>
                <a:cubicBezTo>
                  <a:pt x="1215733" y="2757841"/>
                  <a:pt x="1214968" y="2758548"/>
                  <a:pt x="1214072" y="2758810"/>
                </a:cubicBezTo>
                <a:cubicBezTo>
                  <a:pt x="1209149" y="2760252"/>
                  <a:pt x="1203842" y="2762048"/>
                  <a:pt x="1198917" y="2763490"/>
                </a:cubicBezTo>
                <a:cubicBezTo>
                  <a:pt x="1198527" y="2762157"/>
                  <a:pt x="1198137" y="2760825"/>
                  <a:pt x="1197233" y="2759402"/>
                </a:cubicBezTo>
                <a:cubicBezTo>
                  <a:pt x="1202606" y="2757829"/>
                  <a:pt x="1208490" y="2756346"/>
                  <a:pt x="1213862" y="2754772"/>
                </a:cubicBezTo>
                <a:close/>
                <a:moveTo>
                  <a:pt x="1271674" y="2738083"/>
                </a:moveTo>
                <a:cubicBezTo>
                  <a:pt x="1264623" y="2750517"/>
                  <a:pt x="1245596" y="2748614"/>
                  <a:pt x="1232622" y="2754103"/>
                </a:cubicBezTo>
                <a:lnTo>
                  <a:pt x="1229676" y="2754000"/>
                </a:lnTo>
                <a:lnTo>
                  <a:pt x="1226543" y="2754917"/>
                </a:lnTo>
                <a:cubicBezTo>
                  <a:pt x="1224174" y="2755128"/>
                  <a:pt x="1221740" y="2755118"/>
                  <a:pt x="1219372" y="2755329"/>
                </a:cubicBezTo>
                <a:cubicBezTo>
                  <a:pt x="1221480" y="2754229"/>
                  <a:pt x="1223523" y="2752908"/>
                  <a:pt x="1225632" y="2751808"/>
                </a:cubicBezTo>
                <a:cubicBezTo>
                  <a:pt x="1240852" y="2747351"/>
                  <a:pt x="1256455" y="2742540"/>
                  <a:pt x="1271674" y="2738083"/>
                </a:cubicBezTo>
                <a:close/>
                <a:moveTo>
                  <a:pt x="4484352" y="2735038"/>
                </a:moveTo>
                <a:lnTo>
                  <a:pt x="4483587" y="2735745"/>
                </a:lnTo>
                <a:lnTo>
                  <a:pt x="4483606" y="2735675"/>
                </a:lnTo>
                <a:close/>
                <a:moveTo>
                  <a:pt x="1314582" y="2725275"/>
                </a:moveTo>
                <a:cubicBezTo>
                  <a:pt x="1308484" y="2735984"/>
                  <a:pt x="1299913" y="2738252"/>
                  <a:pt x="1289514" y="2732617"/>
                </a:cubicBezTo>
                <a:close/>
                <a:moveTo>
                  <a:pt x="1369583" y="2723877"/>
                </a:moveTo>
                <a:cubicBezTo>
                  <a:pt x="1370926" y="2723484"/>
                  <a:pt x="1371764" y="2724686"/>
                  <a:pt x="1372472" y="2725443"/>
                </a:cubicBezTo>
                <a:cubicBezTo>
                  <a:pt x="1369020" y="2726936"/>
                  <a:pt x="1365057" y="2728338"/>
                  <a:pt x="1361540" y="2729609"/>
                </a:cubicBezTo>
                <a:cubicBezTo>
                  <a:pt x="1362745" y="2727085"/>
                  <a:pt x="1365041" y="2724967"/>
                  <a:pt x="1369583" y="2723877"/>
                </a:cubicBezTo>
                <a:close/>
                <a:moveTo>
                  <a:pt x="4630326" y="2687464"/>
                </a:moveTo>
                <a:lnTo>
                  <a:pt x="4629944" y="2687818"/>
                </a:lnTo>
                <a:lnTo>
                  <a:pt x="4630188" y="2687516"/>
                </a:lnTo>
                <a:close/>
                <a:moveTo>
                  <a:pt x="4628326" y="2683951"/>
                </a:moveTo>
                <a:cubicBezTo>
                  <a:pt x="4630759" y="2683961"/>
                  <a:pt x="4631915" y="2684588"/>
                  <a:pt x="4631727" y="2685608"/>
                </a:cubicBezTo>
                <a:lnTo>
                  <a:pt x="4630188" y="2687516"/>
                </a:lnTo>
                <a:lnTo>
                  <a:pt x="4614536" y="2693294"/>
                </a:lnTo>
                <a:cubicBezTo>
                  <a:pt x="4612102" y="2693284"/>
                  <a:pt x="4609353" y="2693848"/>
                  <a:pt x="4606667" y="2694635"/>
                </a:cubicBezTo>
                <a:cubicBezTo>
                  <a:pt x="4604168" y="2694402"/>
                  <a:pt x="4603013" y="2693775"/>
                  <a:pt x="4603200" y="2692756"/>
                </a:cubicBezTo>
                <a:cubicBezTo>
                  <a:pt x="4603323" y="2691514"/>
                  <a:pt x="4604087" y="2690808"/>
                  <a:pt x="4604535" y="2690677"/>
                </a:cubicBezTo>
                <a:cubicBezTo>
                  <a:pt x="4608808" y="2687014"/>
                  <a:pt x="4614246" y="2685663"/>
                  <a:pt x="4620324" y="2684847"/>
                </a:cubicBezTo>
                <a:cubicBezTo>
                  <a:pt x="4622824" y="2685080"/>
                  <a:pt x="4625192" y="2684869"/>
                  <a:pt x="4628326" y="2683951"/>
                </a:cubicBezTo>
                <a:close/>
                <a:moveTo>
                  <a:pt x="1382530" y="2641953"/>
                </a:moveTo>
                <a:lnTo>
                  <a:pt x="1382285" y="2642256"/>
                </a:lnTo>
                <a:lnTo>
                  <a:pt x="1382147" y="2642307"/>
                </a:lnTo>
                <a:close/>
                <a:moveTo>
                  <a:pt x="1405807" y="2635136"/>
                </a:moveTo>
                <a:cubicBezTo>
                  <a:pt x="1408305" y="2635369"/>
                  <a:pt x="1409461" y="2635997"/>
                  <a:pt x="1409274" y="2637015"/>
                </a:cubicBezTo>
                <a:cubicBezTo>
                  <a:pt x="1409151" y="2638257"/>
                  <a:pt x="1408387" y="2638963"/>
                  <a:pt x="1407939" y="2639095"/>
                </a:cubicBezTo>
                <a:cubicBezTo>
                  <a:pt x="1403665" y="2642757"/>
                  <a:pt x="1398228" y="2644108"/>
                  <a:pt x="1392149" y="2644925"/>
                </a:cubicBezTo>
                <a:cubicBezTo>
                  <a:pt x="1389650" y="2644691"/>
                  <a:pt x="1387281" y="2644903"/>
                  <a:pt x="1384148" y="2645820"/>
                </a:cubicBezTo>
                <a:cubicBezTo>
                  <a:pt x="1381715" y="2645811"/>
                  <a:pt x="1380559" y="2645184"/>
                  <a:pt x="1380746" y="2644164"/>
                </a:cubicBezTo>
                <a:lnTo>
                  <a:pt x="1382285" y="2642256"/>
                </a:lnTo>
                <a:lnTo>
                  <a:pt x="1397938" y="2636477"/>
                </a:lnTo>
                <a:cubicBezTo>
                  <a:pt x="1400371" y="2636488"/>
                  <a:pt x="1403121" y="2635924"/>
                  <a:pt x="1405807" y="2635136"/>
                </a:cubicBezTo>
                <a:close/>
                <a:moveTo>
                  <a:pt x="4650933" y="2600162"/>
                </a:moveTo>
                <a:cubicBezTo>
                  <a:pt x="4649728" y="2602686"/>
                  <a:pt x="4647432" y="2604805"/>
                  <a:pt x="4642891" y="2605894"/>
                </a:cubicBezTo>
                <a:cubicBezTo>
                  <a:pt x="4641548" y="2606287"/>
                  <a:pt x="4640710" y="2605085"/>
                  <a:pt x="4640001" y="2604329"/>
                </a:cubicBezTo>
                <a:cubicBezTo>
                  <a:pt x="4643453" y="2602836"/>
                  <a:pt x="4647416" y="2601433"/>
                  <a:pt x="4650933" y="2600162"/>
                </a:cubicBezTo>
                <a:close/>
                <a:moveTo>
                  <a:pt x="4708813" y="2594696"/>
                </a:moveTo>
                <a:cubicBezTo>
                  <a:pt x="4713018" y="2593495"/>
                  <a:pt x="4717759" y="2594336"/>
                  <a:pt x="4722960" y="2597154"/>
                </a:cubicBezTo>
                <a:lnTo>
                  <a:pt x="4697891" y="2604496"/>
                </a:lnTo>
                <a:cubicBezTo>
                  <a:pt x="4700941" y="2599142"/>
                  <a:pt x="4704608" y="2595898"/>
                  <a:pt x="4708813" y="2594696"/>
                </a:cubicBezTo>
                <a:close/>
                <a:moveTo>
                  <a:pt x="1528887" y="2594026"/>
                </a:moveTo>
                <a:lnTo>
                  <a:pt x="1528869" y="2594095"/>
                </a:lnTo>
                <a:lnTo>
                  <a:pt x="1528122" y="2594733"/>
                </a:lnTo>
                <a:close/>
                <a:moveTo>
                  <a:pt x="4793101" y="2574442"/>
                </a:moveTo>
                <a:cubicBezTo>
                  <a:pt x="4790993" y="2575542"/>
                  <a:pt x="4788949" y="2576863"/>
                  <a:pt x="4786841" y="2577963"/>
                </a:cubicBezTo>
                <a:cubicBezTo>
                  <a:pt x="4771620" y="2582421"/>
                  <a:pt x="4756018" y="2587231"/>
                  <a:pt x="4740799" y="2591688"/>
                </a:cubicBezTo>
                <a:cubicBezTo>
                  <a:pt x="4747849" y="2579254"/>
                  <a:pt x="4766877" y="2581157"/>
                  <a:pt x="4779851" y="2575670"/>
                </a:cubicBezTo>
                <a:lnTo>
                  <a:pt x="4782797" y="2575772"/>
                </a:lnTo>
                <a:lnTo>
                  <a:pt x="4785931" y="2574854"/>
                </a:lnTo>
                <a:cubicBezTo>
                  <a:pt x="4788299" y="2574643"/>
                  <a:pt x="4790732" y="2574654"/>
                  <a:pt x="4793101" y="2574442"/>
                </a:cubicBezTo>
                <a:close/>
                <a:moveTo>
                  <a:pt x="4813556" y="2566281"/>
                </a:moveTo>
                <a:cubicBezTo>
                  <a:pt x="4813947" y="2567614"/>
                  <a:pt x="4814337" y="2568946"/>
                  <a:pt x="4815240" y="2570370"/>
                </a:cubicBezTo>
                <a:cubicBezTo>
                  <a:pt x="4809868" y="2571943"/>
                  <a:pt x="4803984" y="2573425"/>
                  <a:pt x="4798611" y="2574999"/>
                </a:cubicBezTo>
                <a:cubicBezTo>
                  <a:pt x="4795666" y="2574897"/>
                  <a:pt x="4794958" y="2574140"/>
                  <a:pt x="4795593" y="2572989"/>
                </a:cubicBezTo>
                <a:cubicBezTo>
                  <a:pt x="4796740" y="2571930"/>
                  <a:pt x="4797506" y="2571223"/>
                  <a:pt x="4798402" y="2570961"/>
                </a:cubicBezTo>
                <a:cubicBezTo>
                  <a:pt x="4803325" y="2569519"/>
                  <a:pt x="4808631" y="2567723"/>
                  <a:pt x="4813556" y="2566281"/>
                </a:cubicBezTo>
                <a:close/>
                <a:moveTo>
                  <a:pt x="367770" y="2543743"/>
                </a:moveTo>
                <a:lnTo>
                  <a:pt x="367809" y="2543973"/>
                </a:lnTo>
                <a:lnTo>
                  <a:pt x="367744" y="2543751"/>
                </a:lnTo>
                <a:close/>
                <a:moveTo>
                  <a:pt x="309898" y="2538747"/>
                </a:moveTo>
                <a:cubicBezTo>
                  <a:pt x="311183" y="2539817"/>
                  <a:pt x="311574" y="2541150"/>
                  <a:pt x="311003" y="2542523"/>
                </a:cubicBezTo>
                <a:cubicBezTo>
                  <a:pt x="308382" y="2543531"/>
                  <a:pt x="305697" y="2544317"/>
                  <a:pt x="303011" y="2545104"/>
                </a:cubicBezTo>
                <a:cubicBezTo>
                  <a:pt x="300381" y="2544427"/>
                  <a:pt x="299927" y="2542873"/>
                  <a:pt x="301775" y="2540884"/>
                </a:cubicBezTo>
                <a:cubicBezTo>
                  <a:pt x="304525" y="2540321"/>
                  <a:pt x="307212" y="2539534"/>
                  <a:pt x="309898" y="2538747"/>
                </a:cubicBezTo>
                <a:close/>
                <a:moveTo>
                  <a:pt x="382305" y="2535386"/>
                </a:moveTo>
                <a:cubicBezTo>
                  <a:pt x="382126" y="2538092"/>
                  <a:pt x="380068" y="2539779"/>
                  <a:pt x="377264" y="2540992"/>
                </a:cubicBezTo>
                <a:lnTo>
                  <a:pt x="367770" y="2543743"/>
                </a:lnTo>
                <a:lnTo>
                  <a:pt x="367150" y="2540066"/>
                </a:lnTo>
                <a:cubicBezTo>
                  <a:pt x="372075" y="2538623"/>
                  <a:pt x="377382" y="2536828"/>
                  <a:pt x="382305" y="2535386"/>
                </a:cubicBezTo>
                <a:close/>
                <a:moveTo>
                  <a:pt x="80610" y="2529212"/>
                </a:moveTo>
                <a:cubicBezTo>
                  <a:pt x="82660" y="2529576"/>
                  <a:pt x="83368" y="2530333"/>
                  <a:pt x="83181" y="2531353"/>
                </a:cubicBezTo>
                <a:cubicBezTo>
                  <a:pt x="82545" y="2532503"/>
                  <a:pt x="82228" y="2533078"/>
                  <a:pt x="81780" y="2533209"/>
                </a:cubicBezTo>
                <a:lnTo>
                  <a:pt x="64771" y="2538191"/>
                </a:lnTo>
                <a:lnTo>
                  <a:pt x="63534" y="2533971"/>
                </a:lnTo>
                <a:cubicBezTo>
                  <a:pt x="68906" y="2532398"/>
                  <a:pt x="74725" y="2530694"/>
                  <a:pt x="80610" y="2529212"/>
                </a:cubicBezTo>
                <a:close/>
                <a:moveTo>
                  <a:pt x="3861254" y="2526984"/>
                </a:moveTo>
                <a:lnTo>
                  <a:pt x="3861319" y="2527206"/>
                </a:lnTo>
                <a:lnTo>
                  <a:pt x="3861304" y="2527199"/>
                </a:lnTo>
                <a:close/>
                <a:moveTo>
                  <a:pt x="626939" y="2525957"/>
                </a:moveTo>
                <a:lnTo>
                  <a:pt x="624643" y="2528076"/>
                </a:lnTo>
                <a:lnTo>
                  <a:pt x="625985" y="2527683"/>
                </a:lnTo>
                <a:lnTo>
                  <a:pt x="625920" y="2527462"/>
                </a:lnTo>
                <a:cubicBezTo>
                  <a:pt x="625855" y="2527239"/>
                  <a:pt x="626303" y="2527108"/>
                  <a:pt x="626303" y="2527108"/>
                </a:cubicBezTo>
                <a:cubicBezTo>
                  <a:pt x="626173" y="2526663"/>
                  <a:pt x="626556" y="2526312"/>
                  <a:pt x="626939" y="2525957"/>
                </a:cubicBezTo>
                <a:close/>
                <a:moveTo>
                  <a:pt x="152348" y="2505308"/>
                </a:moveTo>
                <a:lnTo>
                  <a:pt x="151452" y="2505570"/>
                </a:lnTo>
                <a:cubicBezTo>
                  <a:pt x="151452" y="2505570"/>
                  <a:pt x="151005" y="2505702"/>
                  <a:pt x="151069" y="2505924"/>
                </a:cubicBezTo>
                <a:cubicBezTo>
                  <a:pt x="148009" y="2508748"/>
                  <a:pt x="149995" y="2508891"/>
                  <a:pt x="153055" y="2506065"/>
                </a:cubicBezTo>
                <a:cubicBezTo>
                  <a:pt x="154976" y="2505985"/>
                  <a:pt x="156449" y="2506036"/>
                  <a:pt x="157539" y="2506441"/>
                </a:cubicBezTo>
                <a:cubicBezTo>
                  <a:pt x="157922" y="2506087"/>
                  <a:pt x="157857" y="2505865"/>
                  <a:pt x="158240" y="2505511"/>
                </a:cubicBezTo>
                <a:cubicBezTo>
                  <a:pt x="157214" y="2505329"/>
                  <a:pt x="156190" y="2505148"/>
                  <a:pt x="154781" y="2505320"/>
                </a:cubicBezTo>
                <a:cubicBezTo>
                  <a:pt x="153373" y="2505489"/>
                  <a:pt x="152861" y="2505400"/>
                  <a:pt x="152348" y="2505308"/>
                </a:cubicBezTo>
                <a:close/>
                <a:moveTo>
                  <a:pt x="488080" y="2504891"/>
                </a:moveTo>
                <a:cubicBezTo>
                  <a:pt x="494094" y="2503852"/>
                  <a:pt x="498260" y="2504803"/>
                  <a:pt x="500831" y="2506943"/>
                </a:cubicBezTo>
                <a:lnTo>
                  <a:pt x="500644" y="2507964"/>
                </a:lnTo>
                <a:cubicBezTo>
                  <a:pt x="500335" y="2510225"/>
                  <a:pt x="498292" y="2511546"/>
                  <a:pt x="494132" y="2512281"/>
                </a:cubicBezTo>
                <a:lnTo>
                  <a:pt x="468616" y="2519753"/>
                </a:lnTo>
                <a:cubicBezTo>
                  <a:pt x="464718" y="2521378"/>
                  <a:pt x="460177" y="2522468"/>
                  <a:pt x="459013" y="2520155"/>
                </a:cubicBezTo>
                <a:cubicBezTo>
                  <a:pt x="457012" y="2516642"/>
                  <a:pt x="462824" y="2513251"/>
                  <a:pt x="468831" y="2510527"/>
                </a:cubicBezTo>
                <a:close/>
                <a:moveTo>
                  <a:pt x="4639485" y="2504645"/>
                </a:moveTo>
                <a:cubicBezTo>
                  <a:pt x="4639884" y="2507662"/>
                  <a:pt x="4643106" y="2512025"/>
                  <a:pt x="4634340" y="2513627"/>
                </a:cubicBezTo>
                <a:cubicBezTo>
                  <a:pt x="4623653" y="2515309"/>
                  <a:pt x="4633422" y="2508832"/>
                  <a:pt x="4632258" y="2506519"/>
                </a:cubicBezTo>
                <a:lnTo>
                  <a:pt x="4635775" y="2505249"/>
                </a:lnTo>
                <a:close/>
                <a:moveTo>
                  <a:pt x="4724878" y="2484218"/>
                </a:moveTo>
                <a:cubicBezTo>
                  <a:pt x="4720808" y="2490232"/>
                  <a:pt x="4716080" y="2492341"/>
                  <a:pt x="4710042" y="2488321"/>
                </a:cubicBezTo>
                <a:cubicBezTo>
                  <a:pt x="4714966" y="2486879"/>
                  <a:pt x="4719954" y="2485660"/>
                  <a:pt x="4724878" y="2484218"/>
                </a:cubicBezTo>
                <a:close/>
                <a:moveTo>
                  <a:pt x="2484259" y="2483328"/>
                </a:moveTo>
                <a:lnTo>
                  <a:pt x="2479824" y="2485301"/>
                </a:lnTo>
                <a:cubicBezTo>
                  <a:pt x="2474192" y="2485986"/>
                  <a:pt x="2468884" y="2487780"/>
                  <a:pt x="2464351" y="2490557"/>
                </a:cubicBezTo>
                <a:cubicBezTo>
                  <a:pt x="2458986" y="2493816"/>
                  <a:pt x="2452719" y="2495650"/>
                  <a:pt x="2446453" y="2497485"/>
                </a:cubicBezTo>
                <a:lnTo>
                  <a:pt x="2428692" y="2504362"/>
                </a:lnTo>
                <a:lnTo>
                  <a:pt x="2435155" y="2503577"/>
                </a:lnTo>
                <a:lnTo>
                  <a:pt x="2437207" y="2503940"/>
                </a:lnTo>
                <a:lnTo>
                  <a:pt x="2439315" y="2502841"/>
                </a:lnTo>
                <a:cubicBezTo>
                  <a:pt x="2475590" y="2495593"/>
                  <a:pt x="2478146" y="2494363"/>
                  <a:pt x="2485205" y="2483613"/>
                </a:cubicBezTo>
                <a:close/>
                <a:moveTo>
                  <a:pt x="4797352" y="2481079"/>
                </a:moveTo>
                <a:cubicBezTo>
                  <a:pt x="4791319" y="2492009"/>
                  <a:pt x="4771860" y="2493609"/>
                  <a:pt x="4759722" y="2500298"/>
                </a:cubicBezTo>
                <a:cubicBezTo>
                  <a:pt x="4760037" y="2484773"/>
                  <a:pt x="4782645" y="2485627"/>
                  <a:pt x="4797352" y="2481079"/>
                </a:cubicBezTo>
                <a:close/>
                <a:moveTo>
                  <a:pt x="3925993" y="2476978"/>
                </a:moveTo>
                <a:lnTo>
                  <a:pt x="3922315" y="2478235"/>
                </a:lnTo>
                <a:lnTo>
                  <a:pt x="3926074" y="2477134"/>
                </a:lnTo>
                <a:close/>
                <a:moveTo>
                  <a:pt x="4894764" y="2470154"/>
                </a:moveTo>
                <a:cubicBezTo>
                  <a:pt x="4897392" y="2470832"/>
                  <a:pt x="4897782" y="2472164"/>
                  <a:pt x="4896447" y="2474243"/>
                </a:cubicBezTo>
                <a:cubicBezTo>
                  <a:pt x="4890627" y="2475947"/>
                  <a:pt x="4885191" y="2477299"/>
                  <a:pt x="4879819" y="2478872"/>
                </a:cubicBezTo>
                <a:cubicBezTo>
                  <a:pt x="4881977" y="2474622"/>
                  <a:pt x="4887536" y="2472030"/>
                  <a:pt x="4894764" y="2470154"/>
                </a:cubicBezTo>
                <a:close/>
                <a:moveTo>
                  <a:pt x="4791667" y="2469963"/>
                </a:moveTo>
                <a:cubicBezTo>
                  <a:pt x="4793010" y="2469569"/>
                  <a:pt x="4793529" y="2471347"/>
                  <a:pt x="4794751" y="2472195"/>
                </a:cubicBezTo>
                <a:lnTo>
                  <a:pt x="4787141" y="2474424"/>
                </a:lnTo>
                <a:cubicBezTo>
                  <a:pt x="4786620" y="2472646"/>
                  <a:pt x="4786995" y="2470608"/>
                  <a:pt x="4791667" y="2469963"/>
                </a:cubicBezTo>
                <a:close/>
                <a:moveTo>
                  <a:pt x="3950448" y="2468622"/>
                </a:moveTo>
                <a:lnTo>
                  <a:pt x="3942068" y="2471485"/>
                </a:lnTo>
                <a:lnTo>
                  <a:pt x="3950369" y="2469054"/>
                </a:lnTo>
                <a:close/>
                <a:moveTo>
                  <a:pt x="102662" y="2450168"/>
                </a:moveTo>
                <a:cubicBezTo>
                  <a:pt x="105290" y="2450845"/>
                  <a:pt x="105746" y="2452399"/>
                  <a:pt x="103898" y="2454387"/>
                </a:cubicBezTo>
                <a:cubicBezTo>
                  <a:pt x="99739" y="2455123"/>
                  <a:pt x="93863" y="2458292"/>
                  <a:pt x="92757" y="2454515"/>
                </a:cubicBezTo>
                <a:cubicBezTo>
                  <a:pt x="92627" y="2454072"/>
                  <a:pt x="99212" y="2451661"/>
                  <a:pt x="102662" y="2450168"/>
                </a:cubicBezTo>
                <a:close/>
                <a:moveTo>
                  <a:pt x="2562047" y="2449865"/>
                </a:moveTo>
                <a:lnTo>
                  <a:pt x="2561603" y="2450047"/>
                </a:lnTo>
                <a:cubicBezTo>
                  <a:pt x="2555537" y="2451733"/>
                  <a:pt x="2549477" y="2453447"/>
                  <a:pt x="2544947" y="2457065"/>
                </a:cubicBezTo>
                <a:lnTo>
                  <a:pt x="2540788" y="2457801"/>
                </a:lnTo>
                <a:lnTo>
                  <a:pt x="2537532" y="2459960"/>
                </a:lnTo>
                <a:lnTo>
                  <a:pt x="2518952" y="2468226"/>
                </a:lnTo>
                <a:lnTo>
                  <a:pt x="2524964" y="2468353"/>
                </a:lnTo>
                <a:lnTo>
                  <a:pt x="2525477" y="2468443"/>
                </a:lnTo>
                <a:cubicBezTo>
                  <a:pt x="2529969" y="2470504"/>
                  <a:pt x="2537254" y="2467165"/>
                  <a:pt x="2542315" y="2467853"/>
                </a:cubicBezTo>
                <a:lnTo>
                  <a:pt x="2544879" y="2468308"/>
                </a:lnTo>
                <a:lnTo>
                  <a:pt x="2547948" y="2467168"/>
                </a:lnTo>
                <a:cubicBezTo>
                  <a:pt x="2572901" y="2462754"/>
                  <a:pt x="2572901" y="2462754"/>
                  <a:pt x="2575549" y="2453538"/>
                </a:cubicBezTo>
                <a:cubicBezTo>
                  <a:pt x="2571260" y="2453829"/>
                  <a:pt x="2567736" y="2453414"/>
                  <a:pt x="2566572" y="2451103"/>
                </a:cubicBezTo>
                <a:close/>
                <a:moveTo>
                  <a:pt x="207366" y="2437590"/>
                </a:moveTo>
                <a:cubicBezTo>
                  <a:pt x="208652" y="2438661"/>
                  <a:pt x="209042" y="2439993"/>
                  <a:pt x="208537" y="2441588"/>
                </a:cubicBezTo>
                <a:cubicBezTo>
                  <a:pt x="203230" y="2443383"/>
                  <a:pt x="197859" y="2444956"/>
                  <a:pt x="192422" y="2446308"/>
                </a:cubicBezTo>
                <a:cubicBezTo>
                  <a:pt x="190371" y="2445943"/>
                  <a:pt x="189663" y="2445186"/>
                  <a:pt x="189850" y="2444167"/>
                </a:cubicBezTo>
                <a:cubicBezTo>
                  <a:pt x="190485" y="2443015"/>
                  <a:pt x="190803" y="2442441"/>
                  <a:pt x="191250" y="2442309"/>
                </a:cubicBezTo>
                <a:close/>
                <a:moveTo>
                  <a:pt x="615133" y="2435851"/>
                </a:moveTo>
                <a:cubicBezTo>
                  <a:pt x="618525" y="2435821"/>
                  <a:pt x="619617" y="2436226"/>
                  <a:pt x="618981" y="2437376"/>
                </a:cubicBezTo>
                <a:cubicBezTo>
                  <a:pt x="617899" y="2438657"/>
                  <a:pt x="617068" y="2439143"/>
                  <a:pt x="616173" y="2439404"/>
                </a:cubicBezTo>
                <a:cubicBezTo>
                  <a:pt x="608115" y="2441765"/>
                  <a:pt x="600570" y="2444215"/>
                  <a:pt x="592960" y="2446444"/>
                </a:cubicBezTo>
                <a:cubicBezTo>
                  <a:pt x="592229" y="2440629"/>
                  <a:pt x="601443" y="2438895"/>
                  <a:pt x="608475" y="2436353"/>
                </a:cubicBezTo>
                <a:cubicBezTo>
                  <a:pt x="610526" y="2436718"/>
                  <a:pt x="612447" y="2436637"/>
                  <a:pt x="615133" y="2435851"/>
                </a:cubicBezTo>
                <a:close/>
                <a:moveTo>
                  <a:pt x="2686794" y="2427972"/>
                </a:moveTo>
                <a:cubicBezTo>
                  <a:pt x="2679156" y="2427406"/>
                  <a:pt x="2669850" y="2429649"/>
                  <a:pt x="2657620" y="2436848"/>
                </a:cubicBezTo>
                <a:lnTo>
                  <a:pt x="2655881" y="2437810"/>
                </a:lnTo>
                <a:lnTo>
                  <a:pt x="2659876" y="2437765"/>
                </a:lnTo>
                <a:lnTo>
                  <a:pt x="2662440" y="2438219"/>
                </a:lnTo>
                <a:lnTo>
                  <a:pt x="2665443" y="2436857"/>
                </a:lnTo>
                <a:cubicBezTo>
                  <a:pt x="2672993" y="2436092"/>
                  <a:pt x="2680100" y="2435459"/>
                  <a:pt x="2685970" y="2430605"/>
                </a:cubicBezTo>
                <a:lnTo>
                  <a:pt x="2685522" y="2430736"/>
                </a:lnTo>
                <a:lnTo>
                  <a:pt x="2689147" y="2428951"/>
                </a:lnTo>
                <a:close/>
                <a:moveTo>
                  <a:pt x="416321" y="2425829"/>
                </a:moveTo>
                <a:cubicBezTo>
                  <a:pt x="415557" y="2426537"/>
                  <a:pt x="414278" y="2427151"/>
                  <a:pt x="413449" y="2427635"/>
                </a:cubicBezTo>
                <a:lnTo>
                  <a:pt x="419269" y="2425931"/>
                </a:lnTo>
                <a:cubicBezTo>
                  <a:pt x="418691" y="2425619"/>
                  <a:pt x="416705" y="2425475"/>
                  <a:pt x="416321" y="2425829"/>
                </a:cubicBezTo>
                <a:close/>
                <a:moveTo>
                  <a:pt x="455796" y="2417887"/>
                </a:moveTo>
                <a:cubicBezTo>
                  <a:pt x="455477" y="2418461"/>
                  <a:pt x="455095" y="2418814"/>
                  <a:pt x="455226" y="2419259"/>
                </a:cubicBezTo>
                <a:lnTo>
                  <a:pt x="456764" y="2419532"/>
                </a:lnTo>
                <a:cubicBezTo>
                  <a:pt x="456568" y="2418865"/>
                  <a:pt x="455991" y="2418552"/>
                  <a:pt x="455796" y="2417887"/>
                </a:cubicBezTo>
                <a:close/>
                <a:moveTo>
                  <a:pt x="2812670" y="2413624"/>
                </a:moveTo>
                <a:lnTo>
                  <a:pt x="2809667" y="2414987"/>
                </a:lnTo>
                <a:cubicBezTo>
                  <a:pt x="2802116" y="2415753"/>
                  <a:pt x="2795010" y="2416386"/>
                  <a:pt x="2789139" y="2421239"/>
                </a:cubicBezTo>
                <a:lnTo>
                  <a:pt x="2789588" y="2421109"/>
                </a:lnTo>
                <a:lnTo>
                  <a:pt x="2785962" y="2422893"/>
                </a:lnTo>
                <a:lnTo>
                  <a:pt x="2788314" y="2423872"/>
                </a:lnTo>
                <a:cubicBezTo>
                  <a:pt x="2795952" y="2424439"/>
                  <a:pt x="2805260" y="2422196"/>
                  <a:pt x="2817490" y="2414996"/>
                </a:cubicBezTo>
                <a:lnTo>
                  <a:pt x="2819227" y="2414034"/>
                </a:lnTo>
                <a:lnTo>
                  <a:pt x="2815234" y="2414079"/>
                </a:lnTo>
                <a:close/>
                <a:moveTo>
                  <a:pt x="307321" y="2408798"/>
                </a:moveTo>
                <a:cubicBezTo>
                  <a:pt x="313466" y="2408205"/>
                  <a:pt x="313791" y="2409315"/>
                  <a:pt x="308361" y="2412352"/>
                </a:cubicBezTo>
                <a:cubicBezTo>
                  <a:pt x="281884" y="2419865"/>
                  <a:pt x="255473" y="2427600"/>
                  <a:pt x="229062" y="2435334"/>
                </a:cubicBezTo>
                <a:cubicBezTo>
                  <a:pt x="226693" y="2435547"/>
                  <a:pt x="223812" y="2435667"/>
                  <a:pt x="221444" y="2435877"/>
                </a:cubicBezTo>
                <a:cubicBezTo>
                  <a:pt x="223488" y="2434556"/>
                  <a:pt x="225596" y="2433456"/>
                  <a:pt x="228152" y="2432225"/>
                </a:cubicBezTo>
                <a:cubicBezTo>
                  <a:pt x="254563" y="2424491"/>
                  <a:pt x="280908" y="2416535"/>
                  <a:pt x="307321" y="2408798"/>
                </a:cubicBezTo>
                <a:close/>
                <a:moveTo>
                  <a:pt x="263301" y="2402881"/>
                </a:moveTo>
                <a:cubicBezTo>
                  <a:pt x="265765" y="2409635"/>
                  <a:pt x="254371" y="2410559"/>
                  <a:pt x="246956" y="2413455"/>
                </a:cubicBezTo>
                <a:cubicBezTo>
                  <a:pt x="244270" y="2414241"/>
                  <a:pt x="241071" y="2414937"/>
                  <a:pt x="238321" y="2415503"/>
                </a:cubicBezTo>
                <a:cubicBezTo>
                  <a:pt x="230913" y="2420083"/>
                  <a:pt x="222278" y="2422129"/>
                  <a:pt x="213830" y="2423155"/>
                </a:cubicBezTo>
                <a:cubicBezTo>
                  <a:pt x="208776" y="2424154"/>
                  <a:pt x="204169" y="2425021"/>
                  <a:pt x="199115" y="2426019"/>
                </a:cubicBezTo>
                <a:cubicBezTo>
                  <a:pt x="192970" y="2426614"/>
                  <a:pt x="192645" y="2425503"/>
                  <a:pt x="198139" y="2422688"/>
                </a:cubicBezTo>
                <a:close/>
                <a:moveTo>
                  <a:pt x="752176" y="2395955"/>
                </a:moveTo>
                <a:lnTo>
                  <a:pt x="752028" y="2396226"/>
                </a:lnTo>
                <a:lnTo>
                  <a:pt x="751412" y="2396662"/>
                </a:lnTo>
                <a:close/>
                <a:moveTo>
                  <a:pt x="296046" y="2393533"/>
                </a:moveTo>
                <a:cubicBezTo>
                  <a:pt x="290078" y="2404686"/>
                  <a:pt x="281377" y="2406510"/>
                  <a:pt x="270530" y="2401006"/>
                </a:cubicBezTo>
                <a:close/>
                <a:moveTo>
                  <a:pt x="383949" y="2389975"/>
                </a:moveTo>
                <a:cubicBezTo>
                  <a:pt x="383060" y="2391922"/>
                  <a:pt x="380953" y="2393023"/>
                  <a:pt x="377559" y="2393052"/>
                </a:cubicBezTo>
                <a:cubicBezTo>
                  <a:pt x="363235" y="2397246"/>
                  <a:pt x="349293" y="2401089"/>
                  <a:pt x="335416" y="2405153"/>
                </a:cubicBezTo>
                <a:cubicBezTo>
                  <a:pt x="329149" y="2406988"/>
                  <a:pt x="322947" y="2409045"/>
                  <a:pt x="328360" y="2402638"/>
                </a:cubicBezTo>
                <a:cubicBezTo>
                  <a:pt x="346591" y="2398503"/>
                  <a:pt x="365109" y="2387051"/>
                  <a:pt x="383949" y="2389975"/>
                </a:cubicBezTo>
                <a:close/>
                <a:moveTo>
                  <a:pt x="2941427" y="2383182"/>
                </a:moveTo>
                <a:cubicBezTo>
                  <a:pt x="2938412" y="2383672"/>
                  <a:pt x="2935325" y="2384336"/>
                  <a:pt x="2932794" y="2383992"/>
                </a:cubicBezTo>
                <a:lnTo>
                  <a:pt x="2930231" y="2383537"/>
                </a:lnTo>
                <a:lnTo>
                  <a:pt x="2927162" y="2384677"/>
                </a:lnTo>
                <a:cubicBezTo>
                  <a:pt x="2902209" y="2389091"/>
                  <a:pt x="2902209" y="2389091"/>
                  <a:pt x="2899561" y="2398307"/>
                </a:cubicBezTo>
                <a:cubicBezTo>
                  <a:pt x="2903850" y="2398014"/>
                  <a:pt x="2907374" y="2398431"/>
                  <a:pt x="2908536" y="2400742"/>
                </a:cubicBezTo>
                <a:lnTo>
                  <a:pt x="2913062" y="2401979"/>
                </a:lnTo>
                <a:lnTo>
                  <a:pt x="2913506" y="2401798"/>
                </a:lnTo>
                <a:cubicBezTo>
                  <a:pt x="2919574" y="2400111"/>
                  <a:pt x="2925633" y="2398398"/>
                  <a:pt x="2930162" y="2394780"/>
                </a:cubicBezTo>
                <a:lnTo>
                  <a:pt x="2934322" y="2394044"/>
                </a:lnTo>
                <a:lnTo>
                  <a:pt x="2937578" y="2391885"/>
                </a:lnTo>
                <a:lnTo>
                  <a:pt x="2956158" y="2383617"/>
                </a:lnTo>
                <a:lnTo>
                  <a:pt x="2950144" y="2383492"/>
                </a:lnTo>
                <a:lnTo>
                  <a:pt x="2949632" y="2383401"/>
                </a:lnTo>
                <a:cubicBezTo>
                  <a:pt x="2947387" y="2382370"/>
                  <a:pt x="2944441" y="2382691"/>
                  <a:pt x="2941427" y="2383182"/>
                </a:cubicBezTo>
                <a:close/>
                <a:moveTo>
                  <a:pt x="1533042" y="2380359"/>
                </a:moveTo>
                <a:lnTo>
                  <a:pt x="1524740" y="2382790"/>
                </a:lnTo>
                <a:lnTo>
                  <a:pt x="1524662" y="2383223"/>
                </a:lnTo>
                <a:close/>
                <a:moveTo>
                  <a:pt x="1552795" y="2373610"/>
                </a:moveTo>
                <a:lnTo>
                  <a:pt x="1549035" y="2374711"/>
                </a:lnTo>
                <a:lnTo>
                  <a:pt x="1549117" y="2374866"/>
                </a:lnTo>
                <a:close/>
                <a:moveTo>
                  <a:pt x="907473" y="2370250"/>
                </a:moveTo>
                <a:lnTo>
                  <a:pt x="902102" y="2371823"/>
                </a:lnTo>
                <a:lnTo>
                  <a:pt x="883961" y="2377136"/>
                </a:lnTo>
                <a:lnTo>
                  <a:pt x="869527" y="2381144"/>
                </a:lnTo>
                <a:lnTo>
                  <a:pt x="842426" y="2387128"/>
                </a:lnTo>
                <a:cubicBezTo>
                  <a:pt x="850997" y="2384860"/>
                  <a:pt x="859248" y="2383166"/>
                  <a:pt x="868014" y="2381564"/>
                </a:cubicBezTo>
                <a:lnTo>
                  <a:pt x="869527" y="2381144"/>
                </a:lnTo>
                <a:lnTo>
                  <a:pt x="872557" y="2380475"/>
                </a:lnTo>
                <a:lnTo>
                  <a:pt x="883961" y="2377136"/>
                </a:lnTo>
                <a:lnTo>
                  <a:pt x="899928" y="2372700"/>
                </a:lnTo>
                <a:cubicBezTo>
                  <a:pt x="902102" y="2371823"/>
                  <a:pt x="904853" y="2371259"/>
                  <a:pt x="907538" y="2370472"/>
                </a:cubicBezTo>
                <a:close/>
                <a:moveTo>
                  <a:pt x="3046419" y="2347482"/>
                </a:moveTo>
                <a:lnTo>
                  <a:pt x="3039953" y="2348268"/>
                </a:lnTo>
                <a:lnTo>
                  <a:pt x="3037902" y="2347904"/>
                </a:lnTo>
                <a:lnTo>
                  <a:pt x="3035795" y="2349003"/>
                </a:lnTo>
                <a:cubicBezTo>
                  <a:pt x="2999519" y="2356251"/>
                  <a:pt x="2996964" y="2357481"/>
                  <a:pt x="2989905" y="2368230"/>
                </a:cubicBezTo>
                <a:lnTo>
                  <a:pt x="2990851" y="2368517"/>
                </a:lnTo>
                <a:lnTo>
                  <a:pt x="2995286" y="2366544"/>
                </a:lnTo>
                <a:cubicBezTo>
                  <a:pt x="3000918" y="2365858"/>
                  <a:pt x="3006224" y="2364063"/>
                  <a:pt x="3010759" y="2361288"/>
                </a:cubicBezTo>
                <a:cubicBezTo>
                  <a:pt x="3016122" y="2358029"/>
                  <a:pt x="3022390" y="2356194"/>
                  <a:pt x="3028657" y="2354358"/>
                </a:cubicBezTo>
                <a:close/>
                <a:moveTo>
                  <a:pt x="580792" y="2333531"/>
                </a:moveTo>
                <a:cubicBezTo>
                  <a:pt x="580858" y="2333754"/>
                  <a:pt x="581369" y="2333845"/>
                  <a:pt x="581435" y="2334067"/>
                </a:cubicBezTo>
                <a:cubicBezTo>
                  <a:pt x="581695" y="2334955"/>
                  <a:pt x="581442" y="2335753"/>
                  <a:pt x="581190" y="2336551"/>
                </a:cubicBezTo>
                <a:cubicBezTo>
                  <a:pt x="582338" y="2335491"/>
                  <a:pt x="583999" y="2334523"/>
                  <a:pt x="584699" y="2333594"/>
                </a:cubicBezTo>
                <a:cubicBezTo>
                  <a:pt x="585016" y="2333018"/>
                  <a:pt x="583031" y="2332875"/>
                  <a:pt x="580792" y="2333531"/>
                </a:cubicBezTo>
                <a:close/>
                <a:moveTo>
                  <a:pt x="1613791" y="2324638"/>
                </a:moveTo>
                <a:lnTo>
                  <a:pt x="1613805" y="2324645"/>
                </a:lnTo>
                <a:lnTo>
                  <a:pt x="1613854" y="2324859"/>
                </a:lnTo>
                <a:close/>
                <a:moveTo>
                  <a:pt x="618559" y="2316442"/>
                </a:moveTo>
                <a:cubicBezTo>
                  <a:pt x="615808" y="2317007"/>
                  <a:pt x="612992" y="2317350"/>
                  <a:pt x="610175" y="2317692"/>
                </a:cubicBezTo>
                <a:cubicBezTo>
                  <a:pt x="609216" y="2317731"/>
                  <a:pt x="608321" y="2317995"/>
                  <a:pt x="607360" y="2318034"/>
                </a:cubicBezTo>
                <a:cubicBezTo>
                  <a:pt x="609346" y="2318177"/>
                  <a:pt x="610949" y="2318671"/>
                  <a:pt x="612553" y="2319166"/>
                </a:cubicBezTo>
                <a:cubicBezTo>
                  <a:pt x="614213" y="2318199"/>
                  <a:pt x="616385" y="2317320"/>
                  <a:pt x="618559" y="2316442"/>
                </a:cubicBezTo>
                <a:close/>
                <a:moveTo>
                  <a:pt x="564085" y="2293088"/>
                </a:moveTo>
                <a:cubicBezTo>
                  <a:pt x="555423" y="2303341"/>
                  <a:pt x="545706" y="2306670"/>
                  <a:pt x="533581" y="2301780"/>
                </a:cubicBezTo>
                <a:cubicBezTo>
                  <a:pt x="543876" y="2298765"/>
                  <a:pt x="553790" y="2296103"/>
                  <a:pt x="564085" y="2293088"/>
                </a:cubicBezTo>
                <a:close/>
                <a:moveTo>
                  <a:pt x="704117" y="2289939"/>
                </a:moveTo>
                <a:lnTo>
                  <a:pt x="703222" y="2290201"/>
                </a:lnTo>
                <a:cubicBezTo>
                  <a:pt x="702840" y="2290555"/>
                  <a:pt x="702840" y="2290555"/>
                  <a:pt x="702391" y="2290686"/>
                </a:cubicBezTo>
                <a:cubicBezTo>
                  <a:pt x="702840" y="2290555"/>
                  <a:pt x="703735" y="2290293"/>
                  <a:pt x="704117" y="2289939"/>
                </a:cubicBezTo>
                <a:close/>
                <a:moveTo>
                  <a:pt x="742102" y="2278573"/>
                </a:moveTo>
                <a:cubicBezTo>
                  <a:pt x="732253" y="2281457"/>
                  <a:pt x="722470" y="2284564"/>
                  <a:pt x="712753" y="2287893"/>
                </a:cubicBezTo>
                <a:cubicBezTo>
                  <a:pt x="714672" y="2287812"/>
                  <a:pt x="716593" y="2287732"/>
                  <a:pt x="718580" y="2287874"/>
                </a:cubicBezTo>
                <a:cubicBezTo>
                  <a:pt x="718962" y="2287522"/>
                  <a:pt x="718962" y="2287522"/>
                  <a:pt x="718898" y="2287299"/>
                </a:cubicBezTo>
                <a:cubicBezTo>
                  <a:pt x="726117" y="2283738"/>
                  <a:pt x="734044" y="2280933"/>
                  <a:pt x="742102" y="2278573"/>
                </a:cubicBezTo>
                <a:close/>
                <a:moveTo>
                  <a:pt x="3946988" y="2257111"/>
                </a:moveTo>
                <a:lnTo>
                  <a:pt x="3946223" y="2257817"/>
                </a:lnTo>
                <a:lnTo>
                  <a:pt x="3946242" y="2257747"/>
                </a:lnTo>
                <a:close/>
                <a:moveTo>
                  <a:pt x="455256" y="2256717"/>
                </a:moveTo>
                <a:cubicBezTo>
                  <a:pt x="456093" y="2257918"/>
                  <a:pt x="456484" y="2259251"/>
                  <a:pt x="456874" y="2260584"/>
                </a:cubicBezTo>
                <a:cubicBezTo>
                  <a:pt x="451437" y="2261934"/>
                  <a:pt x="448361" y="2261389"/>
                  <a:pt x="447133" y="2258855"/>
                </a:cubicBezTo>
                <a:cubicBezTo>
                  <a:pt x="449819" y="2258068"/>
                  <a:pt x="452570" y="2257503"/>
                  <a:pt x="455256" y="2256717"/>
                </a:cubicBezTo>
                <a:close/>
                <a:moveTo>
                  <a:pt x="915706" y="2237378"/>
                </a:moveTo>
                <a:cubicBezTo>
                  <a:pt x="912059" y="2238203"/>
                  <a:pt x="908926" y="2239122"/>
                  <a:pt x="905857" y="2240261"/>
                </a:cubicBezTo>
                <a:cubicBezTo>
                  <a:pt x="904327" y="2241675"/>
                  <a:pt x="902862" y="2243310"/>
                  <a:pt x="902291" y="2244681"/>
                </a:cubicBezTo>
                <a:cubicBezTo>
                  <a:pt x="905548" y="2242523"/>
                  <a:pt x="909763" y="2240323"/>
                  <a:pt x="915706" y="2237378"/>
                </a:cubicBezTo>
                <a:close/>
                <a:moveTo>
                  <a:pt x="782424" y="2232039"/>
                </a:moveTo>
                <a:lnTo>
                  <a:pt x="782299" y="2232217"/>
                </a:lnTo>
                <a:lnTo>
                  <a:pt x="781660" y="2232746"/>
                </a:lnTo>
                <a:close/>
                <a:moveTo>
                  <a:pt x="578373" y="2229220"/>
                </a:moveTo>
                <a:cubicBezTo>
                  <a:pt x="582987" y="2228171"/>
                  <a:pt x="587678" y="2228425"/>
                  <a:pt x="592614" y="2229511"/>
                </a:cubicBezTo>
                <a:cubicBezTo>
                  <a:pt x="583727" y="2232355"/>
                  <a:pt x="574781" y="2236663"/>
                  <a:pt x="564600" y="2236751"/>
                </a:cubicBezTo>
                <a:cubicBezTo>
                  <a:pt x="569224" y="2232623"/>
                  <a:pt x="573760" y="2230270"/>
                  <a:pt x="578373" y="2229220"/>
                </a:cubicBezTo>
                <a:close/>
                <a:moveTo>
                  <a:pt x="630092" y="2214134"/>
                </a:moveTo>
                <a:cubicBezTo>
                  <a:pt x="634625" y="2212806"/>
                  <a:pt x="638995" y="2212793"/>
                  <a:pt x="643329" y="2215141"/>
                </a:cubicBezTo>
                <a:cubicBezTo>
                  <a:pt x="634310" y="2217541"/>
                  <a:pt x="625812" y="2221717"/>
                  <a:pt x="615884" y="2221008"/>
                </a:cubicBezTo>
                <a:cubicBezTo>
                  <a:pt x="620866" y="2218102"/>
                  <a:pt x="625560" y="2215461"/>
                  <a:pt x="630092" y="2214134"/>
                </a:cubicBezTo>
                <a:close/>
                <a:moveTo>
                  <a:pt x="4092963" y="2209537"/>
                </a:moveTo>
                <a:lnTo>
                  <a:pt x="4092580" y="2209890"/>
                </a:lnTo>
                <a:lnTo>
                  <a:pt x="4092824" y="2209589"/>
                </a:lnTo>
                <a:close/>
                <a:moveTo>
                  <a:pt x="4090962" y="2206023"/>
                </a:moveTo>
                <a:cubicBezTo>
                  <a:pt x="4093395" y="2206034"/>
                  <a:pt x="4094551" y="2206660"/>
                  <a:pt x="4094363" y="2207680"/>
                </a:cubicBezTo>
                <a:lnTo>
                  <a:pt x="4092824" y="2209589"/>
                </a:lnTo>
                <a:lnTo>
                  <a:pt x="4077173" y="2215366"/>
                </a:lnTo>
                <a:cubicBezTo>
                  <a:pt x="4074739" y="2215356"/>
                  <a:pt x="4071989" y="2215921"/>
                  <a:pt x="4069303" y="2216708"/>
                </a:cubicBezTo>
                <a:cubicBezTo>
                  <a:pt x="4066804" y="2216475"/>
                  <a:pt x="4065649" y="2215848"/>
                  <a:pt x="4065836" y="2214828"/>
                </a:cubicBezTo>
                <a:cubicBezTo>
                  <a:pt x="4065959" y="2213587"/>
                  <a:pt x="4066724" y="2212880"/>
                  <a:pt x="4067170" y="2212749"/>
                </a:cubicBezTo>
                <a:cubicBezTo>
                  <a:pt x="4071445" y="2209086"/>
                  <a:pt x="4076882" y="2207736"/>
                  <a:pt x="4082961" y="2206919"/>
                </a:cubicBezTo>
                <a:cubicBezTo>
                  <a:pt x="4085459" y="2207152"/>
                  <a:pt x="4087828" y="2206941"/>
                  <a:pt x="4090962" y="2206023"/>
                </a:cubicBezTo>
                <a:close/>
                <a:moveTo>
                  <a:pt x="756554" y="2175230"/>
                </a:moveTo>
                <a:cubicBezTo>
                  <a:pt x="753037" y="2176499"/>
                  <a:pt x="749389" y="2177327"/>
                  <a:pt x="745548" y="2177487"/>
                </a:cubicBezTo>
                <a:lnTo>
                  <a:pt x="738834" y="2179454"/>
                </a:lnTo>
                <a:cubicBezTo>
                  <a:pt x="738517" y="2180030"/>
                  <a:pt x="738134" y="2180383"/>
                  <a:pt x="737304" y="2180866"/>
                </a:cubicBezTo>
                <a:cubicBezTo>
                  <a:pt x="734300" y="2182228"/>
                  <a:pt x="731744" y="2183459"/>
                  <a:pt x="728740" y="2184821"/>
                </a:cubicBezTo>
                <a:cubicBezTo>
                  <a:pt x="733794" y="2183823"/>
                  <a:pt x="739297" y="2182695"/>
                  <a:pt x="743066" y="2180627"/>
                </a:cubicBezTo>
                <a:cubicBezTo>
                  <a:pt x="746842" y="2180243"/>
                  <a:pt x="749406" y="2180699"/>
                  <a:pt x="751139" y="2181639"/>
                </a:cubicBezTo>
                <a:cubicBezTo>
                  <a:pt x="751073" y="2181415"/>
                  <a:pt x="751008" y="2181194"/>
                  <a:pt x="751391" y="2180841"/>
                </a:cubicBezTo>
                <a:cubicBezTo>
                  <a:pt x="752344" y="2179115"/>
                  <a:pt x="754257" y="2177350"/>
                  <a:pt x="756554" y="2175230"/>
                </a:cubicBezTo>
                <a:close/>
                <a:moveTo>
                  <a:pt x="1098598" y="2154878"/>
                </a:moveTo>
                <a:cubicBezTo>
                  <a:pt x="1098151" y="2155008"/>
                  <a:pt x="1097320" y="2155493"/>
                  <a:pt x="1096872" y="2155623"/>
                </a:cubicBezTo>
                <a:cubicBezTo>
                  <a:pt x="1098215" y="2155230"/>
                  <a:pt x="1099176" y="2155190"/>
                  <a:pt x="1100070" y="2154927"/>
                </a:cubicBezTo>
                <a:cubicBezTo>
                  <a:pt x="1099298" y="2153948"/>
                  <a:pt x="1097247" y="2153585"/>
                  <a:pt x="1098598" y="2154878"/>
                </a:cubicBezTo>
                <a:close/>
                <a:moveTo>
                  <a:pt x="894524" y="2141816"/>
                </a:moveTo>
                <a:cubicBezTo>
                  <a:pt x="894142" y="2142170"/>
                  <a:pt x="894142" y="2142170"/>
                  <a:pt x="894206" y="2142392"/>
                </a:cubicBezTo>
                <a:lnTo>
                  <a:pt x="895549" y="2141998"/>
                </a:lnTo>
                <a:close/>
                <a:moveTo>
                  <a:pt x="4113569" y="2122235"/>
                </a:moveTo>
                <a:cubicBezTo>
                  <a:pt x="4112363" y="2124759"/>
                  <a:pt x="4110067" y="2126877"/>
                  <a:pt x="4105526" y="2127966"/>
                </a:cubicBezTo>
                <a:cubicBezTo>
                  <a:pt x="4104184" y="2128360"/>
                  <a:pt x="4103345" y="2127158"/>
                  <a:pt x="4102638" y="2126401"/>
                </a:cubicBezTo>
                <a:cubicBezTo>
                  <a:pt x="4106089" y="2124908"/>
                  <a:pt x="4110053" y="2123505"/>
                  <a:pt x="4113569" y="2122235"/>
                </a:cubicBezTo>
                <a:close/>
                <a:moveTo>
                  <a:pt x="4171449" y="2116769"/>
                </a:moveTo>
                <a:cubicBezTo>
                  <a:pt x="4175653" y="2115568"/>
                  <a:pt x="4180395" y="2116410"/>
                  <a:pt x="4185596" y="2119227"/>
                </a:cubicBezTo>
                <a:lnTo>
                  <a:pt x="4160527" y="2126569"/>
                </a:lnTo>
                <a:cubicBezTo>
                  <a:pt x="4163577" y="2121215"/>
                  <a:pt x="4167244" y="2117970"/>
                  <a:pt x="4171449" y="2116769"/>
                </a:cubicBezTo>
                <a:close/>
                <a:moveTo>
                  <a:pt x="4255737" y="2096515"/>
                </a:moveTo>
                <a:cubicBezTo>
                  <a:pt x="4253629" y="2097615"/>
                  <a:pt x="4251585" y="2098936"/>
                  <a:pt x="4249477" y="2100036"/>
                </a:cubicBezTo>
                <a:cubicBezTo>
                  <a:pt x="4234256" y="2104494"/>
                  <a:pt x="4218655" y="2109303"/>
                  <a:pt x="4203434" y="2113761"/>
                </a:cubicBezTo>
                <a:cubicBezTo>
                  <a:pt x="4210486" y="2101327"/>
                  <a:pt x="4229513" y="2103230"/>
                  <a:pt x="4242486" y="2097742"/>
                </a:cubicBezTo>
                <a:lnTo>
                  <a:pt x="4245433" y="2097844"/>
                </a:lnTo>
                <a:lnTo>
                  <a:pt x="4248566" y="2096927"/>
                </a:lnTo>
                <a:cubicBezTo>
                  <a:pt x="4250934" y="2096716"/>
                  <a:pt x="4253367" y="2096726"/>
                  <a:pt x="4255737" y="2096515"/>
                </a:cubicBezTo>
                <a:close/>
                <a:moveTo>
                  <a:pt x="690876" y="2092248"/>
                </a:moveTo>
                <a:lnTo>
                  <a:pt x="691435" y="2092293"/>
                </a:lnTo>
                <a:lnTo>
                  <a:pt x="690475" y="2092333"/>
                </a:lnTo>
                <a:close/>
                <a:moveTo>
                  <a:pt x="4276191" y="2088354"/>
                </a:moveTo>
                <a:cubicBezTo>
                  <a:pt x="4276583" y="2089687"/>
                  <a:pt x="4276973" y="2091019"/>
                  <a:pt x="4277875" y="2092442"/>
                </a:cubicBezTo>
                <a:cubicBezTo>
                  <a:pt x="4272504" y="2094015"/>
                  <a:pt x="4266620" y="2095498"/>
                  <a:pt x="4261248" y="2097071"/>
                </a:cubicBezTo>
                <a:cubicBezTo>
                  <a:pt x="4258302" y="2096969"/>
                  <a:pt x="4257594" y="2096213"/>
                  <a:pt x="4258229" y="2095062"/>
                </a:cubicBezTo>
                <a:cubicBezTo>
                  <a:pt x="4259376" y="2094003"/>
                  <a:pt x="4260141" y="2093296"/>
                  <a:pt x="4261038" y="2093034"/>
                </a:cubicBezTo>
                <a:cubicBezTo>
                  <a:pt x="4265962" y="2091591"/>
                  <a:pt x="4271267" y="2089796"/>
                  <a:pt x="4276191" y="2088354"/>
                </a:cubicBezTo>
                <a:close/>
                <a:moveTo>
                  <a:pt x="668268" y="2081233"/>
                </a:moveTo>
                <a:cubicBezTo>
                  <a:pt x="682582" y="2088617"/>
                  <a:pt x="661087" y="2093224"/>
                  <a:pt x="653045" y="2098956"/>
                </a:cubicBezTo>
                <a:cubicBezTo>
                  <a:pt x="624395" y="2107346"/>
                  <a:pt x="595232" y="2115645"/>
                  <a:pt x="566135" y="2124166"/>
                </a:cubicBezTo>
                <a:cubicBezTo>
                  <a:pt x="556532" y="2124567"/>
                  <a:pt x="545926" y="2129844"/>
                  <a:pt x="535997" y="2129134"/>
                </a:cubicBezTo>
                <a:cubicBezTo>
                  <a:pt x="530228" y="2127690"/>
                  <a:pt x="529448" y="2125025"/>
                  <a:pt x="533078" y="2120825"/>
                </a:cubicBezTo>
                <a:cubicBezTo>
                  <a:pt x="536204" y="2118223"/>
                  <a:pt x="539265" y="2115397"/>
                  <a:pt x="544125" y="2113732"/>
                </a:cubicBezTo>
                <a:cubicBezTo>
                  <a:pt x="548471" y="2111976"/>
                  <a:pt x="552883" y="2110444"/>
                  <a:pt x="557229" y="2108688"/>
                </a:cubicBezTo>
                <a:cubicBezTo>
                  <a:pt x="581647" y="2099126"/>
                  <a:pt x="606715" y="2091784"/>
                  <a:pt x="632434" y="2086664"/>
                </a:cubicBezTo>
                <a:cubicBezTo>
                  <a:pt x="637936" y="2085535"/>
                  <a:pt x="642925" y="2084314"/>
                  <a:pt x="648362" y="2082965"/>
                </a:cubicBezTo>
                <a:cubicBezTo>
                  <a:pt x="654319" y="2083390"/>
                  <a:pt x="661798" y="2080717"/>
                  <a:pt x="667821" y="2081365"/>
                </a:cubicBezTo>
                <a:close/>
                <a:moveTo>
                  <a:pt x="3732973" y="2074168"/>
                </a:moveTo>
                <a:lnTo>
                  <a:pt x="3733486" y="2074260"/>
                </a:lnTo>
                <a:lnTo>
                  <a:pt x="3733107" y="2074287"/>
                </a:lnTo>
                <a:close/>
                <a:moveTo>
                  <a:pt x="794195" y="2046525"/>
                </a:moveTo>
                <a:cubicBezTo>
                  <a:pt x="794781" y="2048524"/>
                  <a:pt x="795748" y="2050169"/>
                  <a:pt x="796333" y="2052168"/>
                </a:cubicBezTo>
                <a:cubicBezTo>
                  <a:pt x="794616" y="2054600"/>
                  <a:pt x="792385" y="2056942"/>
                  <a:pt x="790154" y="2059283"/>
                </a:cubicBezTo>
                <a:lnTo>
                  <a:pt x="789707" y="2059414"/>
                </a:lnTo>
                <a:cubicBezTo>
                  <a:pt x="786580" y="2062017"/>
                  <a:pt x="783903" y="2064490"/>
                  <a:pt x="779109" y="2066377"/>
                </a:cubicBezTo>
                <a:cubicBezTo>
                  <a:pt x="776676" y="2066366"/>
                  <a:pt x="774950" y="2067112"/>
                  <a:pt x="773932" y="2068616"/>
                </a:cubicBezTo>
                <a:cubicBezTo>
                  <a:pt x="760446" y="2074013"/>
                  <a:pt x="746861" y="2079076"/>
                  <a:pt x="733008" y="2083224"/>
                </a:cubicBezTo>
                <a:lnTo>
                  <a:pt x="690876" y="2092248"/>
                </a:lnTo>
                <a:lnTo>
                  <a:pt x="680482" y="2091402"/>
                </a:lnTo>
                <a:cubicBezTo>
                  <a:pt x="664955" y="2084857"/>
                  <a:pt x="686768" y="2079674"/>
                  <a:pt x="694232" y="2073630"/>
                </a:cubicBezTo>
                <a:cubicBezTo>
                  <a:pt x="726837" y="2062152"/>
                  <a:pt x="759175" y="2048099"/>
                  <a:pt x="794195" y="2046525"/>
                </a:cubicBezTo>
                <a:close/>
                <a:moveTo>
                  <a:pt x="4102121" y="2026717"/>
                </a:moveTo>
                <a:cubicBezTo>
                  <a:pt x="4102519" y="2029735"/>
                  <a:pt x="4105741" y="2034097"/>
                  <a:pt x="4096975" y="2035700"/>
                </a:cubicBezTo>
                <a:cubicBezTo>
                  <a:pt x="4086288" y="2037382"/>
                  <a:pt x="4096058" y="2030904"/>
                  <a:pt x="4094894" y="2028592"/>
                </a:cubicBezTo>
                <a:lnTo>
                  <a:pt x="4098411" y="2027322"/>
                </a:lnTo>
                <a:close/>
                <a:moveTo>
                  <a:pt x="4187514" y="2006290"/>
                </a:moveTo>
                <a:cubicBezTo>
                  <a:pt x="4183444" y="2012305"/>
                  <a:pt x="4178716" y="2014414"/>
                  <a:pt x="4172677" y="2010394"/>
                </a:cubicBezTo>
                <a:cubicBezTo>
                  <a:pt x="4177602" y="2008952"/>
                  <a:pt x="4182591" y="2007732"/>
                  <a:pt x="4187514" y="2006290"/>
                </a:cubicBezTo>
                <a:close/>
                <a:moveTo>
                  <a:pt x="4259987" y="2003152"/>
                </a:moveTo>
                <a:cubicBezTo>
                  <a:pt x="4253954" y="2014082"/>
                  <a:pt x="4234495" y="2015682"/>
                  <a:pt x="4222358" y="2022370"/>
                </a:cubicBezTo>
                <a:cubicBezTo>
                  <a:pt x="4222672" y="2006845"/>
                  <a:pt x="4245281" y="2007699"/>
                  <a:pt x="4259987" y="2003152"/>
                </a:cubicBezTo>
                <a:close/>
                <a:moveTo>
                  <a:pt x="4357400" y="1992227"/>
                </a:moveTo>
                <a:cubicBezTo>
                  <a:pt x="4360028" y="1992904"/>
                  <a:pt x="4360418" y="1994236"/>
                  <a:pt x="4359083" y="1996316"/>
                </a:cubicBezTo>
                <a:cubicBezTo>
                  <a:pt x="4353264" y="1998020"/>
                  <a:pt x="4347827" y="1999371"/>
                  <a:pt x="4342454" y="2000945"/>
                </a:cubicBezTo>
                <a:cubicBezTo>
                  <a:pt x="4344613" y="1996695"/>
                  <a:pt x="4350171" y="1994103"/>
                  <a:pt x="4357400" y="1992227"/>
                </a:cubicBezTo>
                <a:close/>
                <a:moveTo>
                  <a:pt x="4254303" y="1992035"/>
                </a:moveTo>
                <a:cubicBezTo>
                  <a:pt x="4255646" y="1991642"/>
                  <a:pt x="4256166" y="1993419"/>
                  <a:pt x="4257387" y="1994268"/>
                </a:cubicBezTo>
                <a:lnTo>
                  <a:pt x="4249776" y="1996496"/>
                </a:lnTo>
                <a:cubicBezTo>
                  <a:pt x="4249256" y="1994719"/>
                  <a:pt x="4249631" y="1992680"/>
                  <a:pt x="4254303" y="1992035"/>
                </a:cubicBezTo>
                <a:close/>
                <a:moveTo>
                  <a:pt x="1294295" y="1945159"/>
                </a:moveTo>
                <a:cubicBezTo>
                  <a:pt x="1278043" y="1947747"/>
                  <a:pt x="1263864" y="1955759"/>
                  <a:pt x="1249098" y="1961770"/>
                </a:cubicBezTo>
                <a:cubicBezTo>
                  <a:pt x="1246478" y="1962780"/>
                  <a:pt x="1243792" y="1963566"/>
                  <a:pt x="1241171" y="1964576"/>
                </a:cubicBezTo>
                <a:cubicBezTo>
                  <a:pt x="1242644" y="1964627"/>
                  <a:pt x="1244126" y="1966363"/>
                  <a:pt x="1243490" y="1967514"/>
                </a:cubicBezTo>
                <a:cubicBezTo>
                  <a:pt x="1242537" y="1969240"/>
                  <a:pt x="1241389" y="1970298"/>
                  <a:pt x="1240241" y="1971358"/>
                </a:cubicBezTo>
                <a:cubicBezTo>
                  <a:pt x="1249960" y="1968030"/>
                  <a:pt x="1260067" y="1966033"/>
                  <a:pt x="1270625" y="1963907"/>
                </a:cubicBezTo>
                <a:lnTo>
                  <a:pt x="1279497" y="1962085"/>
                </a:lnTo>
                <a:lnTo>
                  <a:pt x="1289116" y="1960662"/>
                </a:lnTo>
                <a:lnTo>
                  <a:pt x="1297379" y="1958412"/>
                </a:lnTo>
                <a:lnTo>
                  <a:pt x="1297501" y="1958387"/>
                </a:lnTo>
                <a:cubicBezTo>
                  <a:pt x="1306366" y="1955671"/>
                  <a:pt x="1315205" y="1952660"/>
                  <a:pt x="1324227" y="1951102"/>
                </a:cubicBezTo>
                <a:lnTo>
                  <a:pt x="1297379" y="1958412"/>
                </a:lnTo>
                <a:lnTo>
                  <a:pt x="1279497" y="1962085"/>
                </a:lnTo>
                <a:lnTo>
                  <a:pt x="1277469" y="1962384"/>
                </a:lnTo>
                <a:cubicBezTo>
                  <a:pt x="1275540" y="1960779"/>
                  <a:pt x="1275915" y="1958740"/>
                  <a:pt x="1277186" y="1956438"/>
                </a:cubicBezTo>
                <a:cubicBezTo>
                  <a:pt x="1279929" y="1954189"/>
                  <a:pt x="1283250" y="1952251"/>
                  <a:pt x="1286636" y="1950537"/>
                </a:cubicBezTo>
                <a:cubicBezTo>
                  <a:pt x="1288932" y="1948417"/>
                  <a:pt x="1297111" y="1944816"/>
                  <a:pt x="1294295" y="1945159"/>
                </a:cubicBezTo>
                <a:close/>
                <a:moveTo>
                  <a:pt x="2405007" y="1909008"/>
                </a:moveTo>
                <a:lnTo>
                  <a:pt x="2400980" y="1910188"/>
                </a:lnTo>
                <a:cubicBezTo>
                  <a:pt x="2396438" y="1911277"/>
                  <a:pt x="2402411" y="1915075"/>
                  <a:pt x="2401117" y="1912317"/>
                </a:cubicBezTo>
                <a:cubicBezTo>
                  <a:pt x="2400792" y="1911208"/>
                  <a:pt x="2402135" y="1910815"/>
                  <a:pt x="2403861" y="1910067"/>
                </a:cubicBezTo>
                <a:cubicBezTo>
                  <a:pt x="2404755" y="1909805"/>
                  <a:pt x="2405139" y="1909453"/>
                  <a:pt x="2406034" y="1909190"/>
                </a:cubicBezTo>
                <a:close/>
                <a:moveTo>
                  <a:pt x="4305181" y="1903696"/>
                </a:moveTo>
                <a:cubicBezTo>
                  <a:pt x="4309665" y="1904070"/>
                  <a:pt x="4312873" y="1905061"/>
                  <a:pt x="4314996" y="1907333"/>
                </a:cubicBezTo>
                <a:cubicBezTo>
                  <a:pt x="4303249" y="1915355"/>
                  <a:pt x="4287892" y="1917682"/>
                  <a:pt x="4274079" y="1921969"/>
                </a:cubicBezTo>
                <a:cubicBezTo>
                  <a:pt x="4268555" y="1918040"/>
                  <a:pt x="4276223" y="1914347"/>
                  <a:pt x="4281970" y="1910735"/>
                </a:cubicBezTo>
                <a:cubicBezTo>
                  <a:pt x="4289961" y="1908153"/>
                  <a:pt x="4297572" y="1905924"/>
                  <a:pt x="4305181" y="1903696"/>
                </a:cubicBezTo>
                <a:close/>
                <a:moveTo>
                  <a:pt x="2549261" y="1842802"/>
                </a:moveTo>
                <a:lnTo>
                  <a:pt x="2546723" y="1842909"/>
                </a:lnTo>
                <a:lnTo>
                  <a:pt x="2487007" y="1860396"/>
                </a:lnTo>
                <a:cubicBezTo>
                  <a:pt x="2484062" y="1860295"/>
                  <a:pt x="2481889" y="1861172"/>
                  <a:pt x="2479976" y="1862938"/>
                </a:cubicBezTo>
                <a:cubicBezTo>
                  <a:pt x="2471811" y="1869910"/>
                  <a:pt x="2439037" y="1872515"/>
                  <a:pt x="2457020" y="1884130"/>
                </a:cubicBezTo>
                <a:lnTo>
                  <a:pt x="2455994" y="1883948"/>
                </a:lnTo>
                <a:cubicBezTo>
                  <a:pt x="2465563" y="1890067"/>
                  <a:pt x="2465116" y="1890199"/>
                  <a:pt x="2442293" y="1898570"/>
                </a:cubicBezTo>
                <a:cubicBezTo>
                  <a:pt x="2440184" y="1899671"/>
                  <a:pt x="2438459" y="1900417"/>
                  <a:pt x="2436285" y="1901295"/>
                </a:cubicBezTo>
                <a:cubicBezTo>
                  <a:pt x="2435903" y="1901648"/>
                  <a:pt x="2436034" y="1902093"/>
                  <a:pt x="2436098" y="1902314"/>
                </a:cubicBezTo>
                <a:cubicBezTo>
                  <a:pt x="2433542" y="1903545"/>
                  <a:pt x="2428619" y="1904987"/>
                  <a:pt x="2430676" y="1907037"/>
                </a:cubicBezTo>
                <a:cubicBezTo>
                  <a:pt x="2431319" y="1907571"/>
                  <a:pt x="2435031" y="1906968"/>
                  <a:pt x="2437400" y="1906757"/>
                </a:cubicBezTo>
                <a:cubicBezTo>
                  <a:pt x="2437464" y="1906978"/>
                  <a:pt x="2438043" y="1907292"/>
                  <a:pt x="2438173" y="1907736"/>
                </a:cubicBezTo>
                <a:lnTo>
                  <a:pt x="2440711" y="1907630"/>
                </a:lnTo>
                <a:lnTo>
                  <a:pt x="2500425" y="1890142"/>
                </a:lnTo>
                <a:cubicBezTo>
                  <a:pt x="2503372" y="1890244"/>
                  <a:pt x="2505545" y="1889366"/>
                  <a:pt x="2507457" y="1887600"/>
                </a:cubicBezTo>
                <a:cubicBezTo>
                  <a:pt x="2515623" y="1880628"/>
                  <a:pt x="2548397" y="1878023"/>
                  <a:pt x="2530413" y="1866408"/>
                </a:cubicBezTo>
                <a:lnTo>
                  <a:pt x="2531440" y="1866590"/>
                </a:lnTo>
                <a:cubicBezTo>
                  <a:pt x="2521870" y="1860471"/>
                  <a:pt x="2522317" y="1860339"/>
                  <a:pt x="2545141" y="1851968"/>
                </a:cubicBezTo>
                <a:cubicBezTo>
                  <a:pt x="2547248" y="1850868"/>
                  <a:pt x="2548974" y="1850121"/>
                  <a:pt x="2551148" y="1849243"/>
                </a:cubicBezTo>
                <a:cubicBezTo>
                  <a:pt x="2551530" y="1848890"/>
                  <a:pt x="2551400" y="1848446"/>
                  <a:pt x="2551335" y="1848224"/>
                </a:cubicBezTo>
                <a:cubicBezTo>
                  <a:pt x="2553891" y="1846993"/>
                  <a:pt x="2558815" y="1845552"/>
                  <a:pt x="2556756" y="1843502"/>
                </a:cubicBezTo>
                <a:cubicBezTo>
                  <a:pt x="2556114" y="1842967"/>
                  <a:pt x="2552401" y="1843571"/>
                  <a:pt x="2550034" y="1843781"/>
                </a:cubicBezTo>
                <a:cubicBezTo>
                  <a:pt x="2549969" y="1843561"/>
                  <a:pt x="2549391" y="1843247"/>
                  <a:pt x="2549261" y="1842802"/>
                </a:cubicBezTo>
                <a:close/>
                <a:moveTo>
                  <a:pt x="2587603" y="1837843"/>
                </a:moveTo>
                <a:cubicBezTo>
                  <a:pt x="2586839" y="1837103"/>
                  <a:pt x="2585670" y="1836842"/>
                  <a:pt x="2586317" y="1838221"/>
                </a:cubicBezTo>
                <a:cubicBezTo>
                  <a:pt x="2586642" y="1839331"/>
                  <a:pt x="2585299" y="1839723"/>
                  <a:pt x="2583572" y="1840471"/>
                </a:cubicBezTo>
                <a:cubicBezTo>
                  <a:pt x="2582678" y="1840734"/>
                  <a:pt x="2582295" y="1841086"/>
                  <a:pt x="2581399" y="1841348"/>
                </a:cubicBezTo>
                <a:lnTo>
                  <a:pt x="2582426" y="1841531"/>
                </a:lnTo>
                <a:lnTo>
                  <a:pt x="2586454" y="1840350"/>
                </a:lnTo>
                <a:cubicBezTo>
                  <a:pt x="2588725" y="1839806"/>
                  <a:pt x="2588366" y="1838584"/>
                  <a:pt x="2587603" y="1837843"/>
                </a:cubicBezTo>
                <a:close/>
                <a:moveTo>
                  <a:pt x="713352" y="1828569"/>
                </a:moveTo>
                <a:cubicBezTo>
                  <a:pt x="718877" y="1832499"/>
                  <a:pt x="711210" y="1836190"/>
                  <a:pt x="705463" y="1839802"/>
                </a:cubicBezTo>
                <a:cubicBezTo>
                  <a:pt x="697471" y="1842385"/>
                  <a:pt x="689861" y="1844614"/>
                  <a:pt x="682251" y="1846842"/>
                </a:cubicBezTo>
                <a:cubicBezTo>
                  <a:pt x="677767" y="1846467"/>
                  <a:pt x="674561" y="1845476"/>
                  <a:pt x="672436" y="1843205"/>
                </a:cubicBezTo>
                <a:cubicBezTo>
                  <a:pt x="684183" y="1835183"/>
                  <a:pt x="699541" y="1832857"/>
                  <a:pt x="713352" y="1828569"/>
                </a:cubicBezTo>
                <a:close/>
                <a:moveTo>
                  <a:pt x="3747192" y="1779179"/>
                </a:moveTo>
                <a:cubicBezTo>
                  <a:pt x="3737473" y="1782508"/>
                  <a:pt x="3727366" y="1784505"/>
                  <a:pt x="3716810" y="1786632"/>
                </a:cubicBezTo>
                <a:lnTo>
                  <a:pt x="3707938" y="1788454"/>
                </a:lnTo>
                <a:lnTo>
                  <a:pt x="3698319" y="1789876"/>
                </a:lnTo>
                <a:lnTo>
                  <a:pt x="3690058" y="1792125"/>
                </a:lnTo>
                <a:lnTo>
                  <a:pt x="3689931" y="1792151"/>
                </a:lnTo>
                <a:cubicBezTo>
                  <a:pt x="3681067" y="1794867"/>
                  <a:pt x="3672229" y="1797879"/>
                  <a:pt x="3663207" y="1799436"/>
                </a:cubicBezTo>
                <a:lnTo>
                  <a:pt x="3690058" y="1792125"/>
                </a:lnTo>
                <a:lnTo>
                  <a:pt x="3707938" y="1788454"/>
                </a:lnTo>
                <a:lnTo>
                  <a:pt x="3709964" y="1788154"/>
                </a:lnTo>
                <a:cubicBezTo>
                  <a:pt x="3711892" y="1789759"/>
                  <a:pt x="3711518" y="1791797"/>
                  <a:pt x="3710248" y="1794099"/>
                </a:cubicBezTo>
                <a:cubicBezTo>
                  <a:pt x="3707505" y="1796350"/>
                  <a:pt x="3704183" y="1798287"/>
                  <a:pt x="3700798" y="1800002"/>
                </a:cubicBezTo>
                <a:cubicBezTo>
                  <a:pt x="3698502" y="1802121"/>
                  <a:pt x="3690322" y="1805723"/>
                  <a:pt x="3693138" y="1805380"/>
                </a:cubicBezTo>
                <a:cubicBezTo>
                  <a:pt x="3709392" y="1802791"/>
                  <a:pt x="3723571" y="1794780"/>
                  <a:pt x="3738334" y="1788767"/>
                </a:cubicBezTo>
                <a:cubicBezTo>
                  <a:pt x="3740956" y="1787759"/>
                  <a:pt x="3743642" y="1786972"/>
                  <a:pt x="3746263" y="1785963"/>
                </a:cubicBezTo>
                <a:cubicBezTo>
                  <a:pt x="3744790" y="1785912"/>
                  <a:pt x="3743308" y="1784176"/>
                  <a:pt x="3743943" y="1783024"/>
                </a:cubicBezTo>
                <a:cubicBezTo>
                  <a:pt x="3744897" y="1781299"/>
                  <a:pt x="3746045" y="1780240"/>
                  <a:pt x="3747192" y="1779179"/>
                </a:cubicBezTo>
                <a:close/>
                <a:moveTo>
                  <a:pt x="811394" y="1724576"/>
                </a:moveTo>
                <a:cubicBezTo>
                  <a:pt x="811915" y="1726353"/>
                  <a:pt x="811540" y="1728391"/>
                  <a:pt x="806868" y="1729036"/>
                </a:cubicBezTo>
                <a:cubicBezTo>
                  <a:pt x="805526" y="1729430"/>
                  <a:pt x="805005" y="1727652"/>
                  <a:pt x="803785" y="1726804"/>
                </a:cubicBezTo>
                <a:close/>
                <a:moveTo>
                  <a:pt x="718716" y="1720127"/>
                </a:moveTo>
                <a:cubicBezTo>
                  <a:pt x="716558" y="1724377"/>
                  <a:pt x="710999" y="1726969"/>
                  <a:pt x="703772" y="1728845"/>
                </a:cubicBezTo>
                <a:cubicBezTo>
                  <a:pt x="701143" y="1728167"/>
                  <a:pt x="700752" y="1726836"/>
                  <a:pt x="702088" y="1724756"/>
                </a:cubicBezTo>
                <a:cubicBezTo>
                  <a:pt x="707907" y="1723052"/>
                  <a:pt x="713344" y="1721701"/>
                  <a:pt x="718716" y="1720127"/>
                </a:cubicBezTo>
                <a:close/>
                <a:moveTo>
                  <a:pt x="880337" y="1708967"/>
                </a:moveTo>
                <a:cubicBezTo>
                  <a:pt x="882782" y="1708190"/>
                  <a:pt x="885474" y="1708669"/>
                  <a:pt x="888493" y="1710678"/>
                </a:cubicBezTo>
                <a:cubicBezTo>
                  <a:pt x="883569" y="1712120"/>
                  <a:pt x="878579" y="1713340"/>
                  <a:pt x="873655" y="1714782"/>
                </a:cubicBezTo>
                <a:cubicBezTo>
                  <a:pt x="875691" y="1711775"/>
                  <a:pt x="877891" y="1709743"/>
                  <a:pt x="880337" y="1708967"/>
                </a:cubicBezTo>
                <a:close/>
                <a:moveTo>
                  <a:pt x="838812" y="1698702"/>
                </a:moveTo>
                <a:cubicBezTo>
                  <a:pt x="838498" y="1714227"/>
                  <a:pt x="815890" y="1713372"/>
                  <a:pt x="801183" y="1717920"/>
                </a:cubicBezTo>
                <a:cubicBezTo>
                  <a:pt x="807216" y="1706990"/>
                  <a:pt x="826676" y="1705390"/>
                  <a:pt x="838812" y="1698702"/>
                </a:cubicBezTo>
                <a:close/>
                <a:moveTo>
                  <a:pt x="964195" y="1685372"/>
                </a:moveTo>
                <a:cubicBezTo>
                  <a:pt x="974883" y="1683690"/>
                  <a:pt x="965114" y="1690168"/>
                  <a:pt x="966276" y="1692480"/>
                </a:cubicBezTo>
                <a:lnTo>
                  <a:pt x="962761" y="1693750"/>
                </a:lnTo>
                <a:lnTo>
                  <a:pt x="959049" y="1694355"/>
                </a:lnTo>
                <a:cubicBezTo>
                  <a:pt x="958651" y="1691337"/>
                  <a:pt x="955430" y="1686975"/>
                  <a:pt x="964195" y="1685372"/>
                </a:cubicBezTo>
                <a:close/>
                <a:moveTo>
                  <a:pt x="1254327" y="1676251"/>
                </a:moveTo>
                <a:lnTo>
                  <a:pt x="1254460" y="1676370"/>
                </a:lnTo>
                <a:lnTo>
                  <a:pt x="1253948" y="1676278"/>
                </a:lnTo>
                <a:close/>
                <a:moveTo>
                  <a:pt x="4296556" y="1658291"/>
                </a:moveTo>
                <a:lnTo>
                  <a:pt x="4306952" y="1659136"/>
                </a:lnTo>
                <a:cubicBezTo>
                  <a:pt x="4322477" y="1665681"/>
                  <a:pt x="4300665" y="1670864"/>
                  <a:pt x="4293201" y="1676908"/>
                </a:cubicBezTo>
                <a:cubicBezTo>
                  <a:pt x="4260596" y="1688387"/>
                  <a:pt x="4228258" y="1702439"/>
                  <a:pt x="4193237" y="1704013"/>
                </a:cubicBezTo>
                <a:cubicBezTo>
                  <a:pt x="4192653" y="1702014"/>
                  <a:pt x="4191685" y="1700369"/>
                  <a:pt x="4191099" y="1698370"/>
                </a:cubicBezTo>
                <a:cubicBezTo>
                  <a:pt x="4192817" y="1695938"/>
                  <a:pt x="4195048" y="1693597"/>
                  <a:pt x="4197278" y="1691256"/>
                </a:cubicBezTo>
                <a:lnTo>
                  <a:pt x="4197726" y="1691124"/>
                </a:lnTo>
                <a:cubicBezTo>
                  <a:pt x="4200852" y="1688521"/>
                  <a:pt x="4203530" y="1686048"/>
                  <a:pt x="4208324" y="1684162"/>
                </a:cubicBezTo>
                <a:cubicBezTo>
                  <a:pt x="4210757" y="1684172"/>
                  <a:pt x="4212483" y="1683426"/>
                  <a:pt x="4213500" y="1681923"/>
                </a:cubicBezTo>
                <a:cubicBezTo>
                  <a:pt x="4226986" y="1676526"/>
                  <a:pt x="4240572" y="1671462"/>
                  <a:pt x="4254423" y="1667315"/>
                </a:cubicBezTo>
                <a:close/>
                <a:moveTo>
                  <a:pt x="4296957" y="1658204"/>
                </a:moveTo>
                <a:lnTo>
                  <a:pt x="4296556" y="1658291"/>
                </a:lnTo>
                <a:lnTo>
                  <a:pt x="4295998" y="1658245"/>
                </a:lnTo>
                <a:close/>
                <a:moveTo>
                  <a:pt x="799923" y="1624001"/>
                </a:moveTo>
                <a:cubicBezTo>
                  <a:pt x="802869" y="1624103"/>
                  <a:pt x="803577" y="1624859"/>
                  <a:pt x="802942" y="1626010"/>
                </a:cubicBezTo>
                <a:cubicBezTo>
                  <a:pt x="801794" y="1627069"/>
                  <a:pt x="801029" y="1627776"/>
                  <a:pt x="800133" y="1628038"/>
                </a:cubicBezTo>
                <a:cubicBezTo>
                  <a:pt x="795209" y="1629480"/>
                  <a:pt x="789903" y="1631276"/>
                  <a:pt x="784979" y="1632718"/>
                </a:cubicBezTo>
                <a:cubicBezTo>
                  <a:pt x="784589" y="1631385"/>
                  <a:pt x="784198" y="1630053"/>
                  <a:pt x="783295" y="1628630"/>
                </a:cubicBezTo>
                <a:cubicBezTo>
                  <a:pt x="788667" y="1627056"/>
                  <a:pt x="794552" y="1625574"/>
                  <a:pt x="799923" y="1624001"/>
                </a:cubicBezTo>
                <a:close/>
                <a:moveTo>
                  <a:pt x="4451436" y="1621404"/>
                </a:moveTo>
                <a:cubicBezTo>
                  <a:pt x="4457205" y="1622848"/>
                  <a:pt x="4457985" y="1625513"/>
                  <a:pt x="4454355" y="1629712"/>
                </a:cubicBezTo>
                <a:cubicBezTo>
                  <a:pt x="4451229" y="1632316"/>
                  <a:pt x="4448167" y="1635141"/>
                  <a:pt x="4443307" y="1636806"/>
                </a:cubicBezTo>
                <a:cubicBezTo>
                  <a:pt x="4438962" y="1638561"/>
                  <a:pt x="4434549" y="1640094"/>
                  <a:pt x="4430204" y="1641849"/>
                </a:cubicBezTo>
                <a:cubicBezTo>
                  <a:pt x="4405786" y="1651411"/>
                  <a:pt x="4380718" y="1658753"/>
                  <a:pt x="4354998" y="1663874"/>
                </a:cubicBezTo>
                <a:cubicBezTo>
                  <a:pt x="4349497" y="1665003"/>
                  <a:pt x="4344508" y="1666223"/>
                  <a:pt x="4339070" y="1667574"/>
                </a:cubicBezTo>
                <a:cubicBezTo>
                  <a:pt x="4333113" y="1667148"/>
                  <a:pt x="4325634" y="1669821"/>
                  <a:pt x="4319611" y="1669173"/>
                </a:cubicBezTo>
                <a:lnTo>
                  <a:pt x="4319163" y="1669305"/>
                </a:lnTo>
                <a:cubicBezTo>
                  <a:pt x="4304851" y="1661921"/>
                  <a:pt x="4326346" y="1657314"/>
                  <a:pt x="4334388" y="1651582"/>
                </a:cubicBezTo>
                <a:cubicBezTo>
                  <a:pt x="4363038" y="1643192"/>
                  <a:pt x="4392201" y="1634893"/>
                  <a:pt x="4421297" y="1626371"/>
                </a:cubicBezTo>
                <a:cubicBezTo>
                  <a:pt x="4430901" y="1625970"/>
                  <a:pt x="4441506" y="1620694"/>
                  <a:pt x="4451436" y="1621404"/>
                </a:cubicBezTo>
                <a:close/>
                <a:moveTo>
                  <a:pt x="4093228" y="1608147"/>
                </a:moveTo>
                <a:lnTo>
                  <a:pt x="4091884" y="1608540"/>
                </a:lnTo>
                <a:lnTo>
                  <a:pt x="4092910" y="1608722"/>
                </a:lnTo>
                <a:cubicBezTo>
                  <a:pt x="4093293" y="1608369"/>
                  <a:pt x="4093293" y="1608369"/>
                  <a:pt x="4093228" y="1608147"/>
                </a:cubicBezTo>
                <a:close/>
                <a:moveTo>
                  <a:pt x="857736" y="1607311"/>
                </a:moveTo>
                <a:cubicBezTo>
                  <a:pt x="850684" y="1619745"/>
                  <a:pt x="831657" y="1617842"/>
                  <a:pt x="818683" y="1623330"/>
                </a:cubicBezTo>
                <a:lnTo>
                  <a:pt x="815737" y="1623228"/>
                </a:lnTo>
                <a:lnTo>
                  <a:pt x="812603" y="1624146"/>
                </a:lnTo>
                <a:cubicBezTo>
                  <a:pt x="810235" y="1624357"/>
                  <a:pt x="807802" y="1624346"/>
                  <a:pt x="805434" y="1624557"/>
                </a:cubicBezTo>
                <a:cubicBezTo>
                  <a:pt x="807542" y="1623457"/>
                  <a:pt x="809585" y="1622136"/>
                  <a:pt x="811693" y="1621036"/>
                </a:cubicBezTo>
                <a:cubicBezTo>
                  <a:pt x="826913" y="1616579"/>
                  <a:pt x="842515" y="1611769"/>
                  <a:pt x="857736" y="1607311"/>
                </a:cubicBezTo>
                <a:close/>
                <a:moveTo>
                  <a:pt x="3890562" y="1594915"/>
                </a:moveTo>
                <a:cubicBezTo>
                  <a:pt x="3889219" y="1595308"/>
                  <a:pt x="3888258" y="1595348"/>
                  <a:pt x="3887363" y="1595611"/>
                </a:cubicBezTo>
                <a:cubicBezTo>
                  <a:pt x="3888136" y="1596590"/>
                  <a:pt x="3890187" y="1596954"/>
                  <a:pt x="3888836" y="1595660"/>
                </a:cubicBezTo>
                <a:cubicBezTo>
                  <a:pt x="3889284" y="1595530"/>
                  <a:pt x="3890113" y="1595045"/>
                  <a:pt x="3890562" y="1594915"/>
                </a:cubicBezTo>
                <a:close/>
                <a:moveTo>
                  <a:pt x="900644" y="1594503"/>
                </a:moveTo>
                <a:cubicBezTo>
                  <a:pt x="894545" y="1605212"/>
                  <a:pt x="885975" y="1607480"/>
                  <a:pt x="875576" y="1601845"/>
                </a:cubicBezTo>
                <a:close/>
                <a:moveTo>
                  <a:pt x="955644" y="1593106"/>
                </a:moveTo>
                <a:cubicBezTo>
                  <a:pt x="956987" y="1592712"/>
                  <a:pt x="957825" y="1593914"/>
                  <a:pt x="958532" y="1594671"/>
                </a:cubicBezTo>
                <a:cubicBezTo>
                  <a:pt x="955082" y="1596164"/>
                  <a:pt x="951118" y="1597566"/>
                  <a:pt x="947602" y="1598837"/>
                </a:cubicBezTo>
                <a:cubicBezTo>
                  <a:pt x="948807" y="1596313"/>
                  <a:pt x="951103" y="1594195"/>
                  <a:pt x="955644" y="1593106"/>
                </a:cubicBezTo>
                <a:close/>
                <a:moveTo>
                  <a:pt x="4258693" y="1565717"/>
                </a:moveTo>
                <a:cubicBezTo>
                  <a:pt x="4253639" y="1566715"/>
                  <a:pt x="4248138" y="1567844"/>
                  <a:pt x="4244369" y="1569911"/>
                </a:cubicBezTo>
                <a:cubicBezTo>
                  <a:pt x="4240592" y="1570295"/>
                  <a:pt x="4238027" y="1569839"/>
                  <a:pt x="4236295" y="1568900"/>
                </a:cubicBezTo>
                <a:cubicBezTo>
                  <a:pt x="4236361" y="1569123"/>
                  <a:pt x="4236426" y="1569345"/>
                  <a:pt x="4236044" y="1569698"/>
                </a:cubicBezTo>
                <a:cubicBezTo>
                  <a:pt x="4235091" y="1571423"/>
                  <a:pt x="4233178" y="1573189"/>
                  <a:pt x="4230880" y="1575308"/>
                </a:cubicBezTo>
                <a:cubicBezTo>
                  <a:pt x="4234397" y="1574038"/>
                  <a:pt x="4238044" y="1573212"/>
                  <a:pt x="4241885" y="1573051"/>
                </a:cubicBezTo>
                <a:lnTo>
                  <a:pt x="4248600" y="1571085"/>
                </a:lnTo>
                <a:cubicBezTo>
                  <a:pt x="4248917" y="1570509"/>
                  <a:pt x="4249300" y="1570156"/>
                  <a:pt x="4250130" y="1569672"/>
                </a:cubicBezTo>
                <a:cubicBezTo>
                  <a:pt x="4253134" y="1568310"/>
                  <a:pt x="4255690" y="1567079"/>
                  <a:pt x="4258693" y="1565717"/>
                </a:cubicBezTo>
                <a:close/>
                <a:moveTo>
                  <a:pt x="4371550" y="1529530"/>
                </a:moveTo>
                <a:cubicBezTo>
                  <a:pt x="4361587" y="1535341"/>
                  <a:pt x="4352772" y="1540093"/>
                  <a:pt x="4344106" y="1535397"/>
                </a:cubicBezTo>
                <a:cubicBezTo>
                  <a:pt x="4353124" y="1532997"/>
                  <a:pt x="4361621" y="1528821"/>
                  <a:pt x="4371550" y="1529530"/>
                </a:cubicBezTo>
                <a:close/>
                <a:moveTo>
                  <a:pt x="4205774" y="1517792"/>
                </a:moveTo>
                <a:lnTo>
                  <a:pt x="4205010" y="1518499"/>
                </a:lnTo>
                <a:lnTo>
                  <a:pt x="4205135" y="1518321"/>
                </a:lnTo>
                <a:close/>
                <a:moveTo>
                  <a:pt x="4422834" y="1513787"/>
                </a:moveTo>
                <a:cubicBezTo>
                  <a:pt x="4413587" y="1522042"/>
                  <a:pt x="4404691" y="1523200"/>
                  <a:pt x="4394819" y="1521027"/>
                </a:cubicBezTo>
                <a:cubicBezTo>
                  <a:pt x="4403707" y="1518183"/>
                  <a:pt x="4412653" y="1513875"/>
                  <a:pt x="4422834" y="1513787"/>
                </a:cubicBezTo>
                <a:close/>
                <a:moveTo>
                  <a:pt x="968590" y="1511182"/>
                </a:moveTo>
                <a:lnTo>
                  <a:pt x="968347" y="1511484"/>
                </a:lnTo>
                <a:lnTo>
                  <a:pt x="968208" y="1511535"/>
                </a:lnTo>
                <a:close/>
                <a:moveTo>
                  <a:pt x="4085141" y="1505856"/>
                </a:moveTo>
                <a:cubicBezTo>
                  <a:pt x="4081887" y="1508016"/>
                  <a:pt x="4077669" y="1510215"/>
                  <a:pt x="4071728" y="1513160"/>
                </a:cubicBezTo>
                <a:cubicBezTo>
                  <a:pt x="4075375" y="1512335"/>
                  <a:pt x="4078508" y="1511417"/>
                  <a:pt x="4081577" y="1510277"/>
                </a:cubicBezTo>
                <a:cubicBezTo>
                  <a:pt x="4083107" y="1508863"/>
                  <a:pt x="4084571" y="1507229"/>
                  <a:pt x="4085141" y="1505856"/>
                </a:cubicBezTo>
                <a:close/>
                <a:moveTo>
                  <a:pt x="991868" y="1504365"/>
                </a:moveTo>
                <a:cubicBezTo>
                  <a:pt x="994367" y="1504597"/>
                  <a:pt x="995522" y="1505224"/>
                  <a:pt x="995335" y="1506244"/>
                </a:cubicBezTo>
                <a:cubicBezTo>
                  <a:pt x="995213" y="1507485"/>
                  <a:pt x="994447" y="1508192"/>
                  <a:pt x="993999" y="1508323"/>
                </a:cubicBezTo>
                <a:cubicBezTo>
                  <a:pt x="989726" y="1511986"/>
                  <a:pt x="984289" y="1513336"/>
                  <a:pt x="978209" y="1514153"/>
                </a:cubicBezTo>
                <a:cubicBezTo>
                  <a:pt x="975711" y="1513920"/>
                  <a:pt x="973343" y="1514131"/>
                  <a:pt x="970209" y="1515048"/>
                </a:cubicBezTo>
                <a:cubicBezTo>
                  <a:pt x="967776" y="1515038"/>
                  <a:pt x="966621" y="1514411"/>
                  <a:pt x="966808" y="1513392"/>
                </a:cubicBezTo>
                <a:lnTo>
                  <a:pt x="968347" y="1511484"/>
                </a:lnTo>
                <a:lnTo>
                  <a:pt x="983998" y="1505705"/>
                </a:lnTo>
                <a:cubicBezTo>
                  <a:pt x="986431" y="1505716"/>
                  <a:pt x="989182" y="1505151"/>
                  <a:pt x="991868" y="1504365"/>
                </a:cubicBezTo>
                <a:close/>
                <a:moveTo>
                  <a:pt x="4530560" y="1489954"/>
                </a:moveTo>
                <a:cubicBezTo>
                  <a:pt x="4535996" y="1488604"/>
                  <a:pt x="4539073" y="1489149"/>
                  <a:pt x="4540300" y="1491684"/>
                </a:cubicBezTo>
                <a:cubicBezTo>
                  <a:pt x="4537615" y="1492470"/>
                  <a:pt x="4534865" y="1493035"/>
                  <a:pt x="4532179" y="1493822"/>
                </a:cubicBezTo>
                <a:cubicBezTo>
                  <a:pt x="4531340" y="1492621"/>
                  <a:pt x="4530950" y="1491287"/>
                  <a:pt x="4530560" y="1489954"/>
                </a:cubicBezTo>
                <a:close/>
                <a:moveTo>
                  <a:pt x="1114949" y="1463254"/>
                </a:moveTo>
                <a:lnTo>
                  <a:pt x="1114929" y="1463324"/>
                </a:lnTo>
                <a:lnTo>
                  <a:pt x="1114183" y="1463961"/>
                </a:lnTo>
                <a:close/>
                <a:moveTo>
                  <a:pt x="4274682" y="1462646"/>
                </a:moveTo>
                <a:cubicBezTo>
                  <a:pt x="4272761" y="1462726"/>
                  <a:pt x="4270840" y="1462805"/>
                  <a:pt x="4268854" y="1462665"/>
                </a:cubicBezTo>
                <a:cubicBezTo>
                  <a:pt x="4268472" y="1463017"/>
                  <a:pt x="4268472" y="1463017"/>
                  <a:pt x="4268536" y="1463240"/>
                </a:cubicBezTo>
                <a:cubicBezTo>
                  <a:pt x="4261317" y="1466800"/>
                  <a:pt x="4253390" y="1469605"/>
                  <a:pt x="4245332" y="1471965"/>
                </a:cubicBezTo>
                <a:cubicBezTo>
                  <a:pt x="4255179" y="1469080"/>
                  <a:pt x="4264964" y="1465975"/>
                  <a:pt x="4274682" y="1462646"/>
                </a:cubicBezTo>
                <a:close/>
                <a:moveTo>
                  <a:pt x="4285043" y="1459853"/>
                </a:moveTo>
                <a:cubicBezTo>
                  <a:pt x="4284594" y="1459983"/>
                  <a:pt x="4283700" y="1460246"/>
                  <a:pt x="4283317" y="1460599"/>
                </a:cubicBezTo>
                <a:lnTo>
                  <a:pt x="4284212" y="1460338"/>
                </a:lnTo>
                <a:cubicBezTo>
                  <a:pt x="4284594" y="1459983"/>
                  <a:pt x="4284594" y="1459983"/>
                  <a:pt x="4285043" y="1459853"/>
                </a:cubicBezTo>
                <a:close/>
                <a:moveTo>
                  <a:pt x="4437300" y="1447425"/>
                </a:moveTo>
                <a:cubicBezTo>
                  <a:pt x="4442329" y="1445923"/>
                  <a:pt x="4447789" y="1446313"/>
                  <a:pt x="4453852" y="1448757"/>
                </a:cubicBezTo>
                <a:cubicBezTo>
                  <a:pt x="4443555" y="1451773"/>
                  <a:pt x="4433643" y="1454434"/>
                  <a:pt x="4423347" y="1457449"/>
                </a:cubicBezTo>
                <a:cubicBezTo>
                  <a:pt x="4427678" y="1452323"/>
                  <a:pt x="4432273" y="1448928"/>
                  <a:pt x="4437300" y="1447425"/>
                </a:cubicBezTo>
                <a:close/>
                <a:moveTo>
                  <a:pt x="4374881" y="1431372"/>
                </a:moveTo>
                <a:cubicBezTo>
                  <a:pt x="4373220" y="1432340"/>
                  <a:pt x="4371047" y="1433218"/>
                  <a:pt x="4368875" y="1434096"/>
                </a:cubicBezTo>
                <a:cubicBezTo>
                  <a:pt x="4371626" y="1433532"/>
                  <a:pt x="4374442" y="1433188"/>
                  <a:pt x="4377257" y="1432846"/>
                </a:cubicBezTo>
                <a:cubicBezTo>
                  <a:pt x="4378218" y="1432806"/>
                  <a:pt x="4379113" y="1432545"/>
                  <a:pt x="4380074" y="1432504"/>
                </a:cubicBezTo>
                <a:cubicBezTo>
                  <a:pt x="4378088" y="1432361"/>
                  <a:pt x="4376485" y="1431867"/>
                  <a:pt x="4374881" y="1431372"/>
                </a:cubicBezTo>
                <a:close/>
                <a:moveTo>
                  <a:pt x="3373579" y="1425679"/>
                </a:moveTo>
                <a:lnTo>
                  <a:pt x="3373644" y="1425900"/>
                </a:lnTo>
                <a:lnTo>
                  <a:pt x="3373629" y="1425893"/>
                </a:lnTo>
                <a:close/>
                <a:moveTo>
                  <a:pt x="4406243" y="1413987"/>
                </a:moveTo>
                <a:cubicBezTo>
                  <a:pt x="4405096" y="1415047"/>
                  <a:pt x="4403435" y="1416016"/>
                  <a:pt x="4402735" y="1416944"/>
                </a:cubicBezTo>
                <a:cubicBezTo>
                  <a:pt x="4402418" y="1417520"/>
                  <a:pt x="4404404" y="1417663"/>
                  <a:pt x="4406642" y="1417007"/>
                </a:cubicBezTo>
                <a:cubicBezTo>
                  <a:pt x="4406577" y="1416784"/>
                  <a:pt x="4406064" y="1416693"/>
                  <a:pt x="4405999" y="1416471"/>
                </a:cubicBezTo>
                <a:cubicBezTo>
                  <a:pt x="4405738" y="1415583"/>
                  <a:pt x="4405990" y="1414785"/>
                  <a:pt x="4406243" y="1413987"/>
                </a:cubicBezTo>
                <a:close/>
                <a:moveTo>
                  <a:pt x="1992996" y="1380938"/>
                </a:moveTo>
                <a:lnTo>
                  <a:pt x="1992941" y="1380956"/>
                </a:lnTo>
                <a:cubicBezTo>
                  <a:pt x="1977612" y="1390027"/>
                  <a:pt x="1956933" y="1390777"/>
                  <a:pt x="1941605" y="1399848"/>
                </a:cubicBezTo>
                <a:lnTo>
                  <a:pt x="1923071" y="1405852"/>
                </a:lnTo>
                <a:lnTo>
                  <a:pt x="1932872" y="1404046"/>
                </a:lnTo>
                <a:cubicBezTo>
                  <a:pt x="1937893" y="1402727"/>
                  <a:pt x="1942898" y="1401562"/>
                  <a:pt x="1947480" y="1402270"/>
                </a:cubicBezTo>
                <a:lnTo>
                  <a:pt x="1949531" y="1402634"/>
                </a:lnTo>
                <a:lnTo>
                  <a:pt x="1951639" y="1401535"/>
                </a:lnTo>
                <a:cubicBezTo>
                  <a:pt x="1987914" y="1394287"/>
                  <a:pt x="1990470" y="1393057"/>
                  <a:pt x="1997529" y="1382308"/>
                </a:cubicBezTo>
                <a:close/>
                <a:moveTo>
                  <a:pt x="3438316" y="1375672"/>
                </a:moveTo>
                <a:lnTo>
                  <a:pt x="3434639" y="1376928"/>
                </a:lnTo>
                <a:lnTo>
                  <a:pt x="3438398" y="1375827"/>
                </a:lnTo>
                <a:close/>
                <a:moveTo>
                  <a:pt x="3462773" y="1367315"/>
                </a:moveTo>
                <a:lnTo>
                  <a:pt x="3454396" y="1370178"/>
                </a:lnTo>
                <a:lnTo>
                  <a:pt x="3462692" y="1367747"/>
                </a:lnTo>
                <a:close/>
                <a:moveTo>
                  <a:pt x="4145009" y="1363410"/>
                </a:moveTo>
                <a:cubicBezTo>
                  <a:pt x="4136437" y="1365678"/>
                  <a:pt x="4128185" y="1367371"/>
                  <a:pt x="4119418" y="1368975"/>
                </a:cubicBezTo>
                <a:lnTo>
                  <a:pt x="4117900" y="1369396"/>
                </a:lnTo>
                <a:lnTo>
                  <a:pt x="4114877" y="1370064"/>
                </a:lnTo>
                <a:lnTo>
                  <a:pt x="4103496" y="1373397"/>
                </a:lnTo>
                <a:lnTo>
                  <a:pt x="4087506" y="1377838"/>
                </a:lnTo>
                <a:cubicBezTo>
                  <a:pt x="4085332" y="1378716"/>
                  <a:pt x="4082582" y="1379280"/>
                  <a:pt x="4079896" y="1380066"/>
                </a:cubicBezTo>
                <a:lnTo>
                  <a:pt x="4079961" y="1380289"/>
                </a:lnTo>
                <a:lnTo>
                  <a:pt x="4085332" y="1378716"/>
                </a:lnTo>
                <a:lnTo>
                  <a:pt x="4103496" y="1373397"/>
                </a:lnTo>
                <a:lnTo>
                  <a:pt x="4117900" y="1369396"/>
                </a:lnTo>
                <a:close/>
                <a:moveTo>
                  <a:pt x="4236022" y="1353876"/>
                </a:moveTo>
                <a:lnTo>
                  <a:pt x="4235257" y="1354582"/>
                </a:lnTo>
                <a:lnTo>
                  <a:pt x="4235405" y="1354313"/>
                </a:lnTo>
                <a:close/>
                <a:moveTo>
                  <a:pt x="2077425" y="1349395"/>
                </a:moveTo>
                <a:lnTo>
                  <a:pt x="2065885" y="1354528"/>
                </a:lnTo>
                <a:cubicBezTo>
                  <a:pt x="2060253" y="1355214"/>
                  <a:pt x="2054946" y="1357009"/>
                  <a:pt x="2050412" y="1359784"/>
                </a:cubicBezTo>
                <a:cubicBezTo>
                  <a:pt x="2045048" y="1363043"/>
                  <a:pt x="2038781" y="1364878"/>
                  <a:pt x="2032513" y="1366714"/>
                </a:cubicBezTo>
                <a:lnTo>
                  <a:pt x="2031943" y="1366935"/>
                </a:lnTo>
                <a:lnTo>
                  <a:pt x="2037289" y="1367046"/>
                </a:lnTo>
                <a:lnTo>
                  <a:pt x="2037801" y="1367137"/>
                </a:lnTo>
                <a:cubicBezTo>
                  <a:pt x="2042292" y="1369197"/>
                  <a:pt x="2049578" y="1365859"/>
                  <a:pt x="2054640" y="1366547"/>
                </a:cubicBezTo>
                <a:lnTo>
                  <a:pt x="2057202" y="1367001"/>
                </a:lnTo>
                <a:lnTo>
                  <a:pt x="2060272" y="1365863"/>
                </a:lnTo>
                <a:cubicBezTo>
                  <a:pt x="2085225" y="1361447"/>
                  <a:pt x="2085225" y="1361447"/>
                  <a:pt x="2087872" y="1352232"/>
                </a:cubicBezTo>
                <a:cubicBezTo>
                  <a:pt x="2083583" y="1352523"/>
                  <a:pt x="2080060" y="1352109"/>
                  <a:pt x="2078896" y="1349797"/>
                </a:cubicBezTo>
                <a:close/>
                <a:moveTo>
                  <a:pt x="4702317" y="1347023"/>
                </a:moveTo>
                <a:cubicBezTo>
                  <a:pt x="4706594" y="1345860"/>
                  <a:pt x="4711479" y="1346781"/>
                  <a:pt x="4716903" y="1349533"/>
                </a:cubicBezTo>
                <a:lnTo>
                  <a:pt x="4691388" y="1357005"/>
                </a:lnTo>
                <a:cubicBezTo>
                  <a:pt x="4694373" y="1351429"/>
                  <a:pt x="4698040" y="1348185"/>
                  <a:pt x="4702317" y="1347023"/>
                </a:cubicBezTo>
                <a:close/>
                <a:moveTo>
                  <a:pt x="4659926" y="1343552"/>
                </a:moveTo>
                <a:cubicBezTo>
                  <a:pt x="4661583" y="1343609"/>
                  <a:pt x="4661780" y="1344697"/>
                  <a:pt x="4659073" y="1347901"/>
                </a:cubicBezTo>
                <a:cubicBezTo>
                  <a:pt x="4640841" y="1352034"/>
                  <a:pt x="4622324" y="1363487"/>
                  <a:pt x="4603484" y="1360564"/>
                </a:cubicBezTo>
                <a:cubicBezTo>
                  <a:pt x="4604372" y="1358616"/>
                  <a:pt x="4606480" y="1357516"/>
                  <a:pt x="4609874" y="1357487"/>
                </a:cubicBezTo>
                <a:cubicBezTo>
                  <a:pt x="4624199" y="1353292"/>
                  <a:pt x="4638140" y="1349449"/>
                  <a:pt x="4652018" y="1345385"/>
                </a:cubicBezTo>
                <a:cubicBezTo>
                  <a:pt x="4655152" y="1344468"/>
                  <a:pt x="4658269" y="1343495"/>
                  <a:pt x="4659926" y="1343552"/>
                </a:cubicBezTo>
                <a:close/>
                <a:moveTo>
                  <a:pt x="4530670" y="1331005"/>
                </a:moveTo>
                <a:cubicBezTo>
                  <a:pt x="4530866" y="1331673"/>
                  <a:pt x="4531443" y="1331986"/>
                  <a:pt x="4531638" y="1332652"/>
                </a:cubicBezTo>
                <a:cubicBezTo>
                  <a:pt x="4531957" y="1332076"/>
                  <a:pt x="4532337" y="1331724"/>
                  <a:pt x="4532208" y="1331279"/>
                </a:cubicBezTo>
                <a:close/>
                <a:moveTo>
                  <a:pt x="4788318" y="1324519"/>
                </a:moveTo>
                <a:cubicBezTo>
                  <a:pt x="4794461" y="1323925"/>
                  <a:pt x="4794787" y="1325036"/>
                  <a:pt x="4789294" y="1327852"/>
                </a:cubicBezTo>
                <a:lnTo>
                  <a:pt x="4724132" y="1347658"/>
                </a:lnTo>
                <a:cubicBezTo>
                  <a:pt x="4721668" y="1340903"/>
                  <a:pt x="4733061" y="1339978"/>
                  <a:pt x="4740477" y="1337083"/>
                </a:cubicBezTo>
                <a:cubicBezTo>
                  <a:pt x="4743163" y="1336297"/>
                  <a:pt x="4746361" y="1335601"/>
                  <a:pt x="4749111" y="1335036"/>
                </a:cubicBezTo>
                <a:cubicBezTo>
                  <a:pt x="4756518" y="1330456"/>
                  <a:pt x="4765154" y="1328409"/>
                  <a:pt x="4773602" y="1327382"/>
                </a:cubicBezTo>
                <a:cubicBezTo>
                  <a:pt x="4778656" y="1326383"/>
                  <a:pt x="4783262" y="1325517"/>
                  <a:pt x="4788318" y="1324519"/>
                </a:cubicBezTo>
                <a:close/>
                <a:moveTo>
                  <a:pt x="4573985" y="1322904"/>
                </a:moveTo>
                <a:lnTo>
                  <a:pt x="4568165" y="1324608"/>
                </a:lnTo>
                <a:cubicBezTo>
                  <a:pt x="4568743" y="1324919"/>
                  <a:pt x="4570729" y="1325063"/>
                  <a:pt x="4571111" y="1324708"/>
                </a:cubicBezTo>
                <a:cubicBezTo>
                  <a:pt x="4571877" y="1324003"/>
                  <a:pt x="4573156" y="1323387"/>
                  <a:pt x="4573985" y="1322904"/>
                </a:cubicBezTo>
                <a:close/>
                <a:moveTo>
                  <a:pt x="4765989" y="1314660"/>
                </a:moveTo>
                <a:cubicBezTo>
                  <a:pt x="4763946" y="1315982"/>
                  <a:pt x="4761838" y="1317081"/>
                  <a:pt x="4759282" y="1318312"/>
                </a:cubicBezTo>
                <a:cubicBezTo>
                  <a:pt x="4732870" y="1326047"/>
                  <a:pt x="4706523" y="1334004"/>
                  <a:pt x="4680112" y="1341739"/>
                </a:cubicBezTo>
                <a:cubicBezTo>
                  <a:pt x="4673968" y="1342333"/>
                  <a:pt x="4673643" y="1341222"/>
                  <a:pt x="4679071" y="1338186"/>
                </a:cubicBezTo>
                <a:cubicBezTo>
                  <a:pt x="4705549" y="1330673"/>
                  <a:pt x="4731960" y="1322938"/>
                  <a:pt x="4758370" y="1315203"/>
                </a:cubicBezTo>
                <a:cubicBezTo>
                  <a:pt x="4760738" y="1314992"/>
                  <a:pt x="4763620" y="1314872"/>
                  <a:pt x="4765989" y="1314660"/>
                </a:cubicBezTo>
                <a:close/>
                <a:moveTo>
                  <a:pt x="4795011" y="1304231"/>
                </a:moveTo>
                <a:cubicBezTo>
                  <a:pt x="4797062" y="1304595"/>
                  <a:pt x="4797771" y="1305352"/>
                  <a:pt x="4797583" y="1306371"/>
                </a:cubicBezTo>
                <a:cubicBezTo>
                  <a:pt x="4796947" y="1307522"/>
                  <a:pt x="4796630" y="1308098"/>
                  <a:pt x="4796183" y="1308229"/>
                </a:cubicBezTo>
                <a:lnTo>
                  <a:pt x="4780068" y="1312948"/>
                </a:lnTo>
                <a:cubicBezTo>
                  <a:pt x="4778781" y="1311878"/>
                  <a:pt x="4778392" y="1310545"/>
                  <a:pt x="4778897" y="1308950"/>
                </a:cubicBezTo>
                <a:cubicBezTo>
                  <a:pt x="4784204" y="1307155"/>
                  <a:pt x="4789576" y="1305582"/>
                  <a:pt x="4795011" y="1304231"/>
                </a:cubicBezTo>
                <a:close/>
                <a:moveTo>
                  <a:pt x="4394474" y="1304095"/>
                </a:moveTo>
                <a:cubicBezTo>
                  <a:pt x="4395204" y="1309910"/>
                  <a:pt x="4385990" y="1311643"/>
                  <a:pt x="4378958" y="1314185"/>
                </a:cubicBezTo>
                <a:cubicBezTo>
                  <a:pt x="4376907" y="1313821"/>
                  <a:pt x="4374987" y="1313901"/>
                  <a:pt x="4372302" y="1314687"/>
                </a:cubicBezTo>
                <a:cubicBezTo>
                  <a:pt x="4368908" y="1314717"/>
                  <a:pt x="4367818" y="1314312"/>
                  <a:pt x="4368452" y="1313163"/>
                </a:cubicBezTo>
                <a:cubicBezTo>
                  <a:pt x="4369536" y="1311881"/>
                  <a:pt x="4370366" y="1311396"/>
                  <a:pt x="4371260" y="1311134"/>
                </a:cubicBezTo>
                <a:cubicBezTo>
                  <a:pt x="4379319" y="1308774"/>
                  <a:pt x="4386863" y="1306324"/>
                  <a:pt x="4394474" y="1304095"/>
                </a:cubicBezTo>
                <a:close/>
                <a:moveTo>
                  <a:pt x="4890251" y="1294395"/>
                </a:moveTo>
                <a:cubicBezTo>
                  <a:pt x="4892378" y="1293983"/>
                  <a:pt x="4894124" y="1294135"/>
                  <a:pt x="4894677" y="1296023"/>
                </a:cubicBezTo>
                <a:cubicBezTo>
                  <a:pt x="4894807" y="1296466"/>
                  <a:pt x="4888223" y="1298877"/>
                  <a:pt x="4884771" y="1300370"/>
                </a:cubicBezTo>
                <a:cubicBezTo>
                  <a:pt x="4882142" y="1299694"/>
                  <a:pt x="4881688" y="1298139"/>
                  <a:pt x="4883536" y="1296151"/>
                </a:cubicBezTo>
                <a:cubicBezTo>
                  <a:pt x="4885615" y="1295783"/>
                  <a:pt x="4888124" y="1294807"/>
                  <a:pt x="4890251" y="1294395"/>
                </a:cubicBezTo>
                <a:close/>
                <a:moveTo>
                  <a:pt x="2398730" y="1282853"/>
                </a:moveTo>
                <a:lnTo>
                  <a:pt x="2395728" y="1284215"/>
                </a:lnTo>
                <a:cubicBezTo>
                  <a:pt x="2388177" y="1284980"/>
                  <a:pt x="2381070" y="1285614"/>
                  <a:pt x="2375201" y="1290467"/>
                </a:cubicBezTo>
                <a:lnTo>
                  <a:pt x="2375649" y="1290336"/>
                </a:lnTo>
                <a:cubicBezTo>
                  <a:pt x="2370105" y="1296300"/>
                  <a:pt x="2357425" y="1296155"/>
                  <a:pt x="2351369" y="1302029"/>
                </a:cubicBezTo>
                <a:cubicBezTo>
                  <a:pt x="2346893" y="1303340"/>
                  <a:pt x="2341903" y="1304560"/>
                  <a:pt x="2337427" y="1305871"/>
                </a:cubicBezTo>
                <a:cubicBezTo>
                  <a:pt x="2331152" y="1306020"/>
                  <a:pt x="2323671" y="1308693"/>
                  <a:pt x="2317520" y="1307601"/>
                </a:cubicBezTo>
                <a:cubicBezTo>
                  <a:pt x="2312328" y="1306469"/>
                  <a:pt x="2304083" y="1309849"/>
                  <a:pt x="2300421" y="1307304"/>
                </a:cubicBezTo>
                <a:cubicBezTo>
                  <a:pt x="2295749" y="1307948"/>
                  <a:pt x="2292226" y="1307534"/>
                  <a:pt x="2290997" y="1305000"/>
                </a:cubicBezTo>
                <a:lnTo>
                  <a:pt x="2292023" y="1305181"/>
                </a:lnTo>
                <a:cubicBezTo>
                  <a:pt x="2280908" y="1297102"/>
                  <a:pt x="2268141" y="1291678"/>
                  <a:pt x="2243680" y="1306076"/>
                </a:cubicBezTo>
                <a:cubicBezTo>
                  <a:pt x="2240115" y="1310496"/>
                  <a:pt x="2231926" y="1312412"/>
                  <a:pt x="2226116" y="1315802"/>
                </a:cubicBezTo>
                <a:cubicBezTo>
                  <a:pt x="2222086" y="1316982"/>
                  <a:pt x="2218122" y="1318383"/>
                  <a:pt x="2214094" y="1319563"/>
                </a:cubicBezTo>
                <a:cubicBezTo>
                  <a:pt x="2209805" y="1319856"/>
                  <a:pt x="2206281" y="1319440"/>
                  <a:pt x="2203905" y="1317966"/>
                </a:cubicBezTo>
                <a:cubicBezTo>
                  <a:pt x="2197118" y="1318025"/>
                  <a:pt x="2197355" y="1313856"/>
                  <a:pt x="2192994" y="1312239"/>
                </a:cubicBezTo>
                <a:cubicBezTo>
                  <a:pt x="2188638" y="1312308"/>
                  <a:pt x="2185563" y="1311763"/>
                  <a:pt x="2183187" y="1310288"/>
                </a:cubicBezTo>
                <a:cubicBezTo>
                  <a:pt x="2179346" y="1310448"/>
                  <a:pt x="2176400" y="1310347"/>
                  <a:pt x="2172941" y="1310153"/>
                </a:cubicBezTo>
                <a:cubicBezTo>
                  <a:pt x="2170255" y="1310940"/>
                  <a:pt x="2167056" y="1311636"/>
                  <a:pt x="2164370" y="1312423"/>
                </a:cubicBezTo>
                <a:cubicBezTo>
                  <a:pt x="2155246" y="1319436"/>
                  <a:pt x="2140067" y="1319058"/>
                  <a:pt x="2131008" y="1326293"/>
                </a:cubicBezTo>
                <a:lnTo>
                  <a:pt x="2126849" y="1327028"/>
                </a:lnTo>
                <a:lnTo>
                  <a:pt x="2124701" y="1328453"/>
                </a:lnTo>
                <a:lnTo>
                  <a:pt x="2133560" y="1330653"/>
                </a:lnTo>
                <a:cubicBezTo>
                  <a:pt x="2137466" y="1330715"/>
                  <a:pt x="2140990" y="1331130"/>
                  <a:pt x="2142535" y="1333089"/>
                </a:cubicBezTo>
                <a:cubicBezTo>
                  <a:pt x="2149453" y="1333474"/>
                  <a:pt x="2155607" y="1334566"/>
                  <a:pt x="2161059" y="1336586"/>
                </a:cubicBezTo>
                <a:cubicBezTo>
                  <a:pt x="2165535" y="1335275"/>
                  <a:pt x="2168675" y="1336044"/>
                  <a:pt x="2172200" y="1336459"/>
                </a:cubicBezTo>
                <a:lnTo>
                  <a:pt x="2174764" y="1336914"/>
                </a:lnTo>
                <a:lnTo>
                  <a:pt x="2177767" y="1335552"/>
                </a:lnTo>
                <a:cubicBezTo>
                  <a:pt x="2185318" y="1334786"/>
                  <a:pt x="2192423" y="1334152"/>
                  <a:pt x="2198294" y="1329299"/>
                </a:cubicBezTo>
                <a:lnTo>
                  <a:pt x="2197846" y="1329430"/>
                </a:lnTo>
                <a:cubicBezTo>
                  <a:pt x="2203390" y="1323466"/>
                  <a:pt x="2216070" y="1323611"/>
                  <a:pt x="2222126" y="1317737"/>
                </a:cubicBezTo>
                <a:cubicBezTo>
                  <a:pt x="2226602" y="1316425"/>
                  <a:pt x="2231591" y="1315207"/>
                  <a:pt x="2236067" y="1313895"/>
                </a:cubicBezTo>
                <a:cubicBezTo>
                  <a:pt x="2242343" y="1313746"/>
                  <a:pt x="2249822" y="1311072"/>
                  <a:pt x="2255974" y="1312164"/>
                </a:cubicBezTo>
                <a:cubicBezTo>
                  <a:pt x="2261167" y="1313296"/>
                  <a:pt x="2269411" y="1309917"/>
                  <a:pt x="2273074" y="1312462"/>
                </a:cubicBezTo>
                <a:cubicBezTo>
                  <a:pt x="2277744" y="1311818"/>
                  <a:pt x="2281269" y="1312233"/>
                  <a:pt x="2282496" y="1314766"/>
                </a:cubicBezTo>
                <a:lnTo>
                  <a:pt x="2281471" y="1314586"/>
                </a:lnTo>
                <a:cubicBezTo>
                  <a:pt x="2292587" y="1322664"/>
                  <a:pt x="2305354" y="1328088"/>
                  <a:pt x="2329814" y="1313691"/>
                </a:cubicBezTo>
                <a:cubicBezTo>
                  <a:pt x="2333380" y="1309270"/>
                  <a:pt x="2341568" y="1307355"/>
                  <a:pt x="2347379" y="1303964"/>
                </a:cubicBezTo>
                <a:cubicBezTo>
                  <a:pt x="2351408" y="1302784"/>
                  <a:pt x="2355371" y="1301382"/>
                  <a:pt x="2359400" y="1300203"/>
                </a:cubicBezTo>
                <a:cubicBezTo>
                  <a:pt x="2363690" y="1299911"/>
                  <a:pt x="2367214" y="1300326"/>
                  <a:pt x="2369590" y="1301801"/>
                </a:cubicBezTo>
                <a:cubicBezTo>
                  <a:pt x="2376377" y="1301742"/>
                  <a:pt x="2376139" y="1305911"/>
                  <a:pt x="2380500" y="1307527"/>
                </a:cubicBezTo>
                <a:cubicBezTo>
                  <a:pt x="2384856" y="1307458"/>
                  <a:pt x="2387932" y="1308004"/>
                  <a:pt x="2390308" y="1309478"/>
                </a:cubicBezTo>
                <a:cubicBezTo>
                  <a:pt x="2394149" y="1309317"/>
                  <a:pt x="2397095" y="1309419"/>
                  <a:pt x="2400554" y="1309613"/>
                </a:cubicBezTo>
                <a:cubicBezTo>
                  <a:pt x="2403240" y="1308826"/>
                  <a:pt x="2406438" y="1308131"/>
                  <a:pt x="2409123" y="1307343"/>
                </a:cubicBezTo>
                <a:cubicBezTo>
                  <a:pt x="2418248" y="1300331"/>
                  <a:pt x="2433426" y="1300708"/>
                  <a:pt x="2442487" y="1293473"/>
                </a:cubicBezTo>
                <a:lnTo>
                  <a:pt x="2446646" y="1292738"/>
                </a:lnTo>
                <a:lnTo>
                  <a:pt x="2448793" y="1291313"/>
                </a:lnTo>
                <a:lnTo>
                  <a:pt x="2439935" y="1289113"/>
                </a:lnTo>
                <a:cubicBezTo>
                  <a:pt x="2436029" y="1289052"/>
                  <a:pt x="2432504" y="1288637"/>
                  <a:pt x="2430959" y="1286678"/>
                </a:cubicBezTo>
                <a:cubicBezTo>
                  <a:pt x="2424042" y="1286291"/>
                  <a:pt x="2417887" y="1285200"/>
                  <a:pt x="2412436" y="1283180"/>
                </a:cubicBezTo>
                <a:cubicBezTo>
                  <a:pt x="2407960" y="1284491"/>
                  <a:pt x="2404819" y="1283723"/>
                  <a:pt x="2401295" y="1283308"/>
                </a:cubicBezTo>
                <a:close/>
                <a:moveTo>
                  <a:pt x="2527488" y="1252409"/>
                </a:moveTo>
                <a:cubicBezTo>
                  <a:pt x="2524473" y="1252901"/>
                  <a:pt x="2521386" y="1253564"/>
                  <a:pt x="2518855" y="1253219"/>
                </a:cubicBezTo>
                <a:lnTo>
                  <a:pt x="2516292" y="1252764"/>
                </a:lnTo>
                <a:lnTo>
                  <a:pt x="2513223" y="1253904"/>
                </a:lnTo>
                <a:cubicBezTo>
                  <a:pt x="2488270" y="1258318"/>
                  <a:pt x="2488270" y="1258318"/>
                  <a:pt x="2485621" y="1267534"/>
                </a:cubicBezTo>
                <a:cubicBezTo>
                  <a:pt x="2489910" y="1267243"/>
                  <a:pt x="2493435" y="1267658"/>
                  <a:pt x="2494598" y="1269969"/>
                </a:cubicBezTo>
                <a:lnTo>
                  <a:pt x="2496070" y="1270372"/>
                </a:lnTo>
                <a:lnTo>
                  <a:pt x="2507609" y="1265237"/>
                </a:lnTo>
                <a:cubicBezTo>
                  <a:pt x="2513242" y="1264553"/>
                  <a:pt x="2518549" y="1262757"/>
                  <a:pt x="2523083" y="1259983"/>
                </a:cubicBezTo>
                <a:cubicBezTo>
                  <a:pt x="2528447" y="1256724"/>
                  <a:pt x="2534714" y="1254888"/>
                  <a:pt x="2540981" y="1253053"/>
                </a:cubicBezTo>
                <a:lnTo>
                  <a:pt x="2541551" y="1252832"/>
                </a:lnTo>
                <a:lnTo>
                  <a:pt x="2536206" y="1252720"/>
                </a:lnTo>
                <a:lnTo>
                  <a:pt x="2535693" y="1252629"/>
                </a:lnTo>
                <a:cubicBezTo>
                  <a:pt x="2533447" y="1251599"/>
                  <a:pt x="2530504" y="1251919"/>
                  <a:pt x="2527488" y="1252409"/>
                </a:cubicBezTo>
                <a:close/>
                <a:moveTo>
                  <a:pt x="1119100" y="1249588"/>
                </a:moveTo>
                <a:lnTo>
                  <a:pt x="1110802" y="1252018"/>
                </a:lnTo>
                <a:lnTo>
                  <a:pt x="1110722" y="1252451"/>
                </a:lnTo>
                <a:close/>
                <a:moveTo>
                  <a:pt x="4829895" y="1244099"/>
                </a:moveTo>
                <a:cubicBezTo>
                  <a:pt x="4829512" y="1244451"/>
                  <a:pt x="4829576" y="1244673"/>
                  <a:pt x="4829193" y="1245026"/>
                </a:cubicBezTo>
                <a:cubicBezTo>
                  <a:pt x="4830220" y="1245209"/>
                  <a:pt x="4831244" y="1245391"/>
                  <a:pt x="4832653" y="1245220"/>
                </a:cubicBezTo>
                <a:cubicBezTo>
                  <a:pt x="4834061" y="1245048"/>
                  <a:pt x="4834574" y="1245139"/>
                  <a:pt x="4835086" y="1245229"/>
                </a:cubicBezTo>
                <a:lnTo>
                  <a:pt x="4835980" y="1244967"/>
                </a:lnTo>
                <a:cubicBezTo>
                  <a:pt x="4835980" y="1244967"/>
                  <a:pt x="4836428" y="1244836"/>
                  <a:pt x="4836363" y="1244614"/>
                </a:cubicBezTo>
                <a:cubicBezTo>
                  <a:pt x="4839425" y="1241789"/>
                  <a:pt x="4837439" y="1241646"/>
                  <a:pt x="4834379" y="1244473"/>
                </a:cubicBezTo>
                <a:cubicBezTo>
                  <a:pt x="4832458" y="1244553"/>
                  <a:pt x="4830985" y="1244502"/>
                  <a:pt x="4829895" y="1244099"/>
                </a:cubicBezTo>
                <a:close/>
                <a:moveTo>
                  <a:pt x="1138855" y="1242837"/>
                </a:moveTo>
                <a:lnTo>
                  <a:pt x="1135096" y="1243938"/>
                </a:lnTo>
                <a:lnTo>
                  <a:pt x="1135177" y="1244095"/>
                </a:lnTo>
                <a:close/>
                <a:moveTo>
                  <a:pt x="4528420" y="1230383"/>
                </a:moveTo>
                <a:cubicBezTo>
                  <a:pt x="4530421" y="1233896"/>
                  <a:pt x="4524608" y="1237286"/>
                  <a:pt x="4518602" y="1240010"/>
                </a:cubicBezTo>
                <a:lnTo>
                  <a:pt x="4499353" y="1245647"/>
                </a:lnTo>
                <a:cubicBezTo>
                  <a:pt x="4493339" y="1246686"/>
                  <a:pt x="4489172" y="1245736"/>
                  <a:pt x="4486600" y="1243595"/>
                </a:cubicBezTo>
                <a:lnTo>
                  <a:pt x="4486788" y="1242575"/>
                </a:lnTo>
                <a:cubicBezTo>
                  <a:pt x="4487099" y="1240314"/>
                  <a:pt x="4489142" y="1238992"/>
                  <a:pt x="4493301" y="1238257"/>
                </a:cubicBezTo>
                <a:lnTo>
                  <a:pt x="4518816" y="1230784"/>
                </a:lnTo>
                <a:cubicBezTo>
                  <a:pt x="4522715" y="1229160"/>
                  <a:pt x="4527257" y="1228070"/>
                  <a:pt x="4528420" y="1230383"/>
                </a:cubicBezTo>
                <a:close/>
                <a:moveTo>
                  <a:pt x="4362790" y="1222461"/>
                </a:moveTo>
                <a:lnTo>
                  <a:pt x="4361447" y="1222854"/>
                </a:lnTo>
                <a:lnTo>
                  <a:pt x="4361512" y="1223076"/>
                </a:lnTo>
                <a:cubicBezTo>
                  <a:pt x="4361576" y="1223299"/>
                  <a:pt x="4361576" y="1223299"/>
                  <a:pt x="4361130" y="1223430"/>
                </a:cubicBezTo>
                <a:cubicBezTo>
                  <a:pt x="4361259" y="1223874"/>
                  <a:pt x="4360877" y="1224227"/>
                  <a:pt x="4360495" y="1224581"/>
                </a:cubicBezTo>
                <a:close/>
                <a:moveTo>
                  <a:pt x="2650424" y="1213914"/>
                </a:moveTo>
                <a:lnTo>
                  <a:pt x="2640622" y="1215720"/>
                </a:lnTo>
                <a:cubicBezTo>
                  <a:pt x="2635602" y="1217039"/>
                  <a:pt x="2630597" y="1218204"/>
                  <a:pt x="2626015" y="1217495"/>
                </a:cubicBezTo>
                <a:lnTo>
                  <a:pt x="2623964" y="1217132"/>
                </a:lnTo>
                <a:lnTo>
                  <a:pt x="2621856" y="1218231"/>
                </a:lnTo>
                <a:cubicBezTo>
                  <a:pt x="2585581" y="1225479"/>
                  <a:pt x="2583025" y="1226709"/>
                  <a:pt x="2575966" y="1237458"/>
                </a:cubicBezTo>
                <a:lnTo>
                  <a:pt x="2580499" y="1238829"/>
                </a:lnTo>
                <a:lnTo>
                  <a:pt x="2580554" y="1238810"/>
                </a:lnTo>
                <a:cubicBezTo>
                  <a:pt x="2595882" y="1229740"/>
                  <a:pt x="2616562" y="1228989"/>
                  <a:pt x="2631889" y="1219919"/>
                </a:cubicBezTo>
                <a:close/>
                <a:moveTo>
                  <a:pt x="4922663" y="1212347"/>
                </a:moveTo>
                <a:lnTo>
                  <a:pt x="4923900" y="1216567"/>
                </a:lnTo>
                <a:cubicBezTo>
                  <a:pt x="4918528" y="1218140"/>
                  <a:pt x="4912709" y="1219844"/>
                  <a:pt x="4906823" y="1221326"/>
                </a:cubicBezTo>
                <a:cubicBezTo>
                  <a:pt x="4904774" y="1220963"/>
                  <a:pt x="4904066" y="1220205"/>
                  <a:pt x="4904253" y="1219185"/>
                </a:cubicBezTo>
                <a:cubicBezTo>
                  <a:pt x="4904887" y="1218036"/>
                  <a:pt x="4905206" y="1217460"/>
                  <a:pt x="4905654" y="1217329"/>
                </a:cubicBezTo>
                <a:close/>
                <a:moveTo>
                  <a:pt x="4619664" y="1206795"/>
                </a:moveTo>
                <a:lnTo>
                  <a:pt x="4620283" y="1210472"/>
                </a:lnTo>
                <a:cubicBezTo>
                  <a:pt x="4615358" y="1211914"/>
                  <a:pt x="4610051" y="1213711"/>
                  <a:pt x="4605129" y="1215152"/>
                </a:cubicBezTo>
                <a:cubicBezTo>
                  <a:pt x="4605308" y="1212447"/>
                  <a:pt x="4607365" y="1210760"/>
                  <a:pt x="4610168" y="1209546"/>
                </a:cubicBezTo>
                <a:close/>
                <a:moveTo>
                  <a:pt x="4619625" y="1206566"/>
                </a:moveTo>
                <a:lnTo>
                  <a:pt x="4619690" y="1206787"/>
                </a:lnTo>
                <a:lnTo>
                  <a:pt x="4619664" y="1206795"/>
                </a:lnTo>
                <a:close/>
                <a:moveTo>
                  <a:pt x="4684424" y="1205434"/>
                </a:moveTo>
                <a:cubicBezTo>
                  <a:pt x="4687052" y="1206110"/>
                  <a:pt x="4687506" y="1207665"/>
                  <a:pt x="4685659" y="1209654"/>
                </a:cubicBezTo>
                <a:cubicBezTo>
                  <a:pt x="4682907" y="1210218"/>
                  <a:pt x="4680222" y="1211004"/>
                  <a:pt x="4677537" y="1211791"/>
                </a:cubicBezTo>
                <a:cubicBezTo>
                  <a:pt x="4676250" y="1210721"/>
                  <a:pt x="4675861" y="1209388"/>
                  <a:pt x="4676430" y="1208016"/>
                </a:cubicBezTo>
                <a:cubicBezTo>
                  <a:pt x="4679052" y="1207007"/>
                  <a:pt x="4681738" y="1206220"/>
                  <a:pt x="4684424" y="1205434"/>
                </a:cubicBezTo>
                <a:close/>
                <a:moveTo>
                  <a:pt x="1199851" y="1193866"/>
                </a:moveTo>
                <a:lnTo>
                  <a:pt x="1199866" y="1193874"/>
                </a:lnTo>
                <a:lnTo>
                  <a:pt x="1199916" y="1194088"/>
                </a:lnTo>
                <a:close/>
                <a:moveTo>
                  <a:pt x="3459312" y="1155804"/>
                </a:moveTo>
                <a:lnTo>
                  <a:pt x="3458547" y="1156512"/>
                </a:lnTo>
                <a:lnTo>
                  <a:pt x="3458566" y="1156442"/>
                </a:lnTo>
                <a:close/>
                <a:moveTo>
                  <a:pt x="3605287" y="1108231"/>
                </a:moveTo>
                <a:lnTo>
                  <a:pt x="3604904" y="1108585"/>
                </a:lnTo>
                <a:lnTo>
                  <a:pt x="3605148" y="1108282"/>
                </a:lnTo>
                <a:close/>
                <a:moveTo>
                  <a:pt x="3603286" y="1104718"/>
                </a:moveTo>
                <a:cubicBezTo>
                  <a:pt x="3605719" y="1104729"/>
                  <a:pt x="3606875" y="1105355"/>
                  <a:pt x="3606687" y="1106375"/>
                </a:cubicBezTo>
                <a:lnTo>
                  <a:pt x="3605148" y="1108282"/>
                </a:lnTo>
                <a:lnTo>
                  <a:pt x="3589497" y="1114061"/>
                </a:lnTo>
                <a:cubicBezTo>
                  <a:pt x="3587063" y="1114051"/>
                  <a:pt x="3584313" y="1114615"/>
                  <a:pt x="3581627" y="1115402"/>
                </a:cubicBezTo>
                <a:cubicBezTo>
                  <a:pt x="3579127" y="1115169"/>
                  <a:pt x="3577973" y="1114542"/>
                  <a:pt x="3578160" y="1113523"/>
                </a:cubicBezTo>
                <a:cubicBezTo>
                  <a:pt x="3578283" y="1112281"/>
                  <a:pt x="3579048" y="1111575"/>
                  <a:pt x="3579495" y="1111444"/>
                </a:cubicBezTo>
                <a:cubicBezTo>
                  <a:pt x="3583769" y="1107781"/>
                  <a:pt x="3589206" y="1106430"/>
                  <a:pt x="3595285" y="1105614"/>
                </a:cubicBezTo>
                <a:cubicBezTo>
                  <a:pt x="3597783" y="1105847"/>
                  <a:pt x="3600152" y="1105636"/>
                  <a:pt x="3603286" y="1104718"/>
                </a:cubicBezTo>
                <a:close/>
                <a:moveTo>
                  <a:pt x="870338" y="1027366"/>
                </a:moveTo>
                <a:cubicBezTo>
                  <a:pt x="873554" y="1026937"/>
                  <a:pt x="876547" y="1026783"/>
                  <a:pt x="878219" y="1028343"/>
                </a:cubicBezTo>
                <a:cubicBezTo>
                  <a:pt x="883656" y="1026993"/>
                  <a:pt x="886797" y="1027761"/>
                  <a:pt x="888025" y="1030295"/>
                </a:cubicBezTo>
                <a:cubicBezTo>
                  <a:pt x="898149" y="1031671"/>
                  <a:pt x="885428" y="1036360"/>
                  <a:pt x="884800" y="1039197"/>
                </a:cubicBezTo>
                <a:lnTo>
                  <a:pt x="884417" y="1039550"/>
                </a:lnTo>
                <a:cubicBezTo>
                  <a:pt x="879631" y="1043122"/>
                  <a:pt x="871891" y="1044907"/>
                  <a:pt x="867617" y="1048570"/>
                </a:cubicBezTo>
                <a:lnTo>
                  <a:pt x="863458" y="1049306"/>
                </a:lnTo>
                <a:lnTo>
                  <a:pt x="860137" y="1051243"/>
                </a:lnTo>
                <a:cubicBezTo>
                  <a:pt x="833098" y="1061814"/>
                  <a:pt x="805027" y="1070518"/>
                  <a:pt x="776362" y="1075536"/>
                </a:cubicBezTo>
                <a:lnTo>
                  <a:pt x="772521" y="1075696"/>
                </a:lnTo>
                <a:lnTo>
                  <a:pt x="768622" y="1077321"/>
                </a:lnTo>
                <a:cubicBezTo>
                  <a:pt x="760419" y="1075865"/>
                  <a:pt x="750138" y="1082251"/>
                  <a:pt x="741553" y="1081149"/>
                </a:cubicBezTo>
                <a:lnTo>
                  <a:pt x="739437" y="1080563"/>
                </a:lnTo>
                <a:lnTo>
                  <a:pt x="736881" y="1081794"/>
                </a:lnTo>
                <a:cubicBezTo>
                  <a:pt x="731445" y="1083144"/>
                  <a:pt x="727408" y="1082639"/>
                  <a:pt x="723754" y="1081780"/>
                </a:cubicBezTo>
                <a:cubicBezTo>
                  <a:pt x="720165" y="1081143"/>
                  <a:pt x="717024" y="1080375"/>
                  <a:pt x="713818" y="1079384"/>
                </a:cubicBezTo>
                <a:cubicBezTo>
                  <a:pt x="713232" y="1077386"/>
                  <a:pt x="713160" y="1075478"/>
                  <a:pt x="712574" y="1073479"/>
                </a:cubicBezTo>
                <a:cubicBezTo>
                  <a:pt x="712681" y="1068866"/>
                  <a:pt x="722790" y="1066870"/>
                  <a:pt x="726038" y="1063025"/>
                </a:cubicBezTo>
                <a:cubicBezTo>
                  <a:pt x="736571" y="1055841"/>
                  <a:pt x="751871" y="1054977"/>
                  <a:pt x="762535" y="1048237"/>
                </a:cubicBezTo>
                <a:cubicBezTo>
                  <a:pt x="771626" y="1047744"/>
                  <a:pt x="779683" y="1045384"/>
                  <a:pt x="787603" y="1040896"/>
                </a:cubicBezTo>
                <a:cubicBezTo>
                  <a:pt x="803416" y="1040122"/>
                  <a:pt x="819256" y="1031143"/>
                  <a:pt x="835199" y="1030814"/>
                </a:cubicBezTo>
                <a:cubicBezTo>
                  <a:pt x="836932" y="1031754"/>
                  <a:pt x="839236" y="1031320"/>
                  <a:pt x="841213" y="1029777"/>
                </a:cubicBezTo>
                <a:cubicBezTo>
                  <a:pt x="847936" y="1029496"/>
                  <a:pt x="855863" y="1026692"/>
                  <a:pt x="861633" y="1028137"/>
                </a:cubicBezTo>
                <a:lnTo>
                  <a:pt x="861120" y="1028046"/>
                </a:lnTo>
                <a:cubicBezTo>
                  <a:pt x="863684" y="1028501"/>
                  <a:pt x="867122" y="1027795"/>
                  <a:pt x="870338" y="1027366"/>
                </a:cubicBezTo>
                <a:close/>
                <a:moveTo>
                  <a:pt x="3625893" y="1020930"/>
                </a:moveTo>
                <a:cubicBezTo>
                  <a:pt x="3624687" y="1023453"/>
                  <a:pt x="3622392" y="1025572"/>
                  <a:pt x="3617850" y="1026661"/>
                </a:cubicBezTo>
                <a:cubicBezTo>
                  <a:pt x="3616508" y="1027054"/>
                  <a:pt x="3615670" y="1025852"/>
                  <a:pt x="3614962" y="1025096"/>
                </a:cubicBezTo>
                <a:cubicBezTo>
                  <a:pt x="3618413" y="1023603"/>
                  <a:pt x="3622377" y="1022200"/>
                  <a:pt x="3625893" y="1020930"/>
                </a:cubicBezTo>
                <a:close/>
                <a:moveTo>
                  <a:pt x="3683773" y="1015464"/>
                </a:moveTo>
                <a:cubicBezTo>
                  <a:pt x="3687976" y="1014262"/>
                  <a:pt x="3692720" y="1015103"/>
                  <a:pt x="3697920" y="1017922"/>
                </a:cubicBezTo>
                <a:lnTo>
                  <a:pt x="3672851" y="1025263"/>
                </a:lnTo>
                <a:cubicBezTo>
                  <a:pt x="3675901" y="1019909"/>
                  <a:pt x="3679568" y="1016665"/>
                  <a:pt x="3683773" y="1015464"/>
                </a:cubicBezTo>
                <a:close/>
                <a:moveTo>
                  <a:pt x="3768060" y="995208"/>
                </a:moveTo>
                <a:cubicBezTo>
                  <a:pt x="3765953" y="996309"/>
                  <a:pt x="3763908" y="997630"/>
                  <a:pt x="3761801" y="998730"/>
                </a:cubicBezTo>
                <a:cubicBezTo>
                  <a:pt x="3746581" y="1003187"/>
                  <a:pt x="3730979" y="1007998"/>
                  <a:pt x="3715758" y="1012456"/>
                </a:cubicBezTo>
                <a:cubicBezTo>
                  <a:pt x="3722810" y="1000021"/>
                  <a:pt x="3741837" y="1001924"/>
                  <a:pt x="3754810" y="996436"/>
                </a:cubicBezTo>
                <a:lnTo>
                  <a:pt x="3757757" y="996538"/>
                </a:lnTo>
                <a:lnTo>
                  <a:pt x="3760891" y="995620"/>
                </a:lnTo>
                <a:cubicBezTo>
                  <a:pt x="3763258" y="995410"/>
                  <a:pt x="3765691" y="995420"/>
                  <a:pt x="3768060" y="995208"/>
                </a:cubicBezTo>
                <a:close/>
                <a:moveTo>
                  <a:pt x="3788515" y="987048"/>
                </a:moveTo>
                <a:cubicBezTo>
                  <a:pt x="3788907" y="988381"/>
                  <a:pt x="3789297" y="989713"/>
                  <a:pt x="3790199" y="991137"/>
                </a:cubicBezTo>
                <a:cubicBezTo>
                  <a:pt x="3784828" y="992710"/>
                  <a:pt x="3778943" y="994193"/>
                  <a:pt x="3773572" y="995766"/>
                </a:cubicBezTo>
                <a:cubicBezTo>
                  <a:pt x="3770626" y="995664"/>
                  <a:pt x="3769917" y="994907"/>
                  <a:pt x="3770553" y="993756"/>
                </a:cubicBezTo>
                <a:cubicBezTo>
                  <a:pt x="3771701" y="992697"/>
                  <a:pt x="3772465" y="991991"/>
                  <a:pt x="3773362" y="991728"/>
                </a:cubicBezTo>
                <a:cubicBezTo>
                  <a:pt x="3778286" y="990286"/>
                  <a:pt x="3783592" y="988490"/>
                  <a:pt x="3788515" y="987048"/>
                </a:cubicBezTo>
                <a:close/>
                <a:moveTo>
                  <a:pt x="1100617" y="944643"/>
                </a:moveTo>
                <a:cubicBezTo>
                  <a:pt x="1105036" y="944796"/>
                  <a:pt x="1108942" y="944858"/>
                  <a:pt x="1110553" y="947037"/>
                </a:cubicBezTo>
                <a:cubicBezTo>
                  <a:pt x="1122987" y="949667"/>
                  <a:pt x="1113472" y="955347"/>
                  <a:pt x="1105812" y="960725"/>
                </a:cubicBezTo>
                <a:cubicBezTo>
                  <a:pt x="1093214" y="964174"/>
                  <a:pt x="1081574" y="967583"/>
                  <a:pt x="1079867" y="958437"/>
                </a:cubicBezTo>
                <a:cubicBezTo>
                  <a:pt x="1078421" y="950178"/>
                  <a:pt x="1090898" y="947971"/>
                  <a:pt x="1100617" y="944643"/>
                </a:cubicBezTo>
                <a:close/>
                <a:moveTo>
                  <a:pt x="3319034" y="943397"/>
                </a:moveTo>
                <a:lnTo>
                  <a:pt x="3319547" y="943488"/>
                </a:lnTo>
                <a:lnTo>
                  <a:pt x="3319168" y="943516"/>
                </a:lnTo>
                <a:close/>
                <a:moveTo>
                  <a:pt x="3614446" y="925412"/>
                </a:moveTo>
                <a:cubicBezTo>
                  <a:pt x="3614843" y="928430"/>
                  <a:pt x="3618065" y="932792"/>
                  <a:pt x="3609299" y="934394"/>
                </a:cubicBezTo>
                <a:cubicBezTo>
                  <a:pt x="3598612" y="936077"/>
                  <a:pt x="3608382" y="929599"/>
                  <a:pt x="3607218" y="927287"/>
                </a:cubicBezTo>
                <a:lnTo>
                  <a:pt x="3610734" y="926016"/>
                </a:lnTo>
                <a:close/>
                <a:moveTo>
                  <a:pt x="3699839" y="904985"/>
                </a:moveTo>
                <a:cubicBezTo>
                  <a:pt x="3695768" y="911000"/>
                  <a:pt x="3691040" y="913108"/>
                  <a:pt x="3685001" y="909088"/>
                </a:cubicBezTo>
                <a:cubicBezTo>
                  <a:pt x="3689926" y="907646"/>
                  <a:pt x="3694915" y="906427"/>
                  <a:pt x="3699839" y="904985"/>
                </a:cubicBezTo>
                <a:close/>
                <a:moveTo>
                  <a:pt x="3772311" y="901846"/>
                </a:moveTo>
                <a:cubicBezTo>
                  <a:pt x="3766279" y="912776"/>
                  <a:pt x="3746819" y="914376"/>
                  <a:pt x="3734683" y="921065"/>
                </a:cubicBezTo>
                <a:cubicBezTo>
                  <a:pt x="3734996" y="905540"/>
                  <a:pt x="3757605" y="906394"/>
                  <a:pt x="3772311" y="901846"/>
                </a:cubicBezTo>
                <a:close/>
                <a:moveTo>
                  <a:pt x="1214234" y="892800"/>
                </a:moveTo>
                <a:lnTo>
                  <a:pt x="1213954" y="893082"/>
                </a:lnTo>
                <a:lnTo>
                  <a:pt x="1213852" y="893154"/>
                </a:lnTo>
                <a:close/>
                <a:moveTo>
                  <a:pt x="3869723" y="890921"/>
                </a:moveTo>
                <a:cubicBezTo>
                  <a:pt x="3872352" y="891599"/>
                  <a:pt x="3872742" y="892931"/>
                  <a:pt x="3871407" y="895010"/>
                </a:cubicBezTo>
                <a:cubicBezTo>
                  <a:pt x="3865588" y="896714"/>
                  <a:pt x="3860151" y="898066"/>
                  <a:pt x="3854779" y="899639"/>
                </a:cubicBezTo>
                <a:cubicBezTo>
                  <a:pt x="3856937" y="895389"/>
                  <a:pt x="3862495" y="892798"/>
                  <a:pt x="3869723" y="890921"/>
                </a:cubicBezTo>
                <a:close/>
                <a:moveTo>
                  <a:pt x="3766627" y="890730"/>
                </a:moveTo>
                <a:cubicBezTo>
                  <a:pt x="3767970" y="890337"/>
                  <a:pt x="3768490" y="892114"/>
                  <a:pt x="3769711" y="892962"/>
                </a:cubicBezTo>
                <a:lnTo>
                  <a:pt x="3762101" y="895191"/>
                </a:lnTo>
                <a:cubicBezTo>
                  <a:pt x="3761580" y="893414"/>
                  <a:pt x="3761955" y="891375"/>
                  <a:pt x="3766627" y="890730"/>
                </a:cubicBezTo>
                <a:close/>
                <a:moveTo>
                  <a:pt x="1374068" y="851055"/>
                </a:moveTo>
                <a:cubicBezTo>
                  <a:pt x="1377461" y="851026"/>
                  <a:pt x="1380603" y="851794"/>
                  <a:pt x="1384061" y="851986"/>
                </a:cubicBezTo>
                <a:lnTo>
                  <a:pt x="1384575" y="852078"/>
                </a:lnTo>
                <a:cubicBezTo>
                  <a:pt x="1387715" y="852846"/>
                  <a:pt x="1390791" y="853391"/>
                  <a:pt x="1393868" y="853938"/>
                </a:cubicBezTo>
                <a:cubicBezTo>
                  <a:pt x="1397970" y="854665"/>
                  <a:pt x="1401624" y="855525"/>
                  <a:pt x="1402786" y="857836"/>
                </a:cubicBezTo>
                <a:cubicBezTo>
                  <a:pt x="1403307" y="859614"/>
                  <a:pt x="1404340" y="861481"/>
                  <a:pt x="1404860" y="863258"/>
                </a:cubicBezTo>
                <a:cubicBezTo>
                  <a:pt x="1403655" y="865781"/>
                  <a:pt x="1401872" y="867992"/>
                  <a:pt x="1397656" y="870191"/>
                </a:cubicBezTo>
                <a:cubicBezTo>
                  <a:pt x="1392307" y="876822"/>
                  <a:pt x="1379245" y="877029"/>
                  <a:pt x="1372545" y="882368"/>
                </a:cubicBezTo>
                <a:cubicBezTo>
                  <a:pt x="1348372" y="889447"/>
                  <a:pt x="1324712" y="896618"/>
                  <a:pt x="1300539" y="903697"/>
                </a:cubicBezTo>
                <a:cubicBezTo>
                  <a:pt x="1289008" y="902492"/>
                  <a:pt x="1276048" y="911351"/>
                  <a:pt x="1264452" y="909925"/>
                </a:cubicBezTo>
                <a:lnTo>
                  <a:pt x="1262335" y="909339"/>
                </a:lnTo>
                <a:lnTo>
                  <a:pt x="1259780" y="910570"/>
                </a:lnTo>
                <a:cubicBezTo>
                  <a:pt x="1252740" y="911426"/>
                  <a:pt x="1244747" y="914008"/>
                  <a:pt x="1238399" y="912250"/>
                </a:cubicBezTo>
                <a:lnTo>
                  <a:pt x="1239360" y="912209"/>
                </a:lnTo>
                <a:cubicBezTo>
                  <a:pt x="1233915" y="911875"/>
                  <a:pt x="1225670" y="915254"/>
                  <a:pt x="1221879" y="912265"/>
                </a:cubicBezTo>
                <a:cubicBezTo>
                  <a:pt x="1215929" y="913525"/>
                  <a:pt x="1213105" y="912181"/>
                  <a:pt x="1211365" y="909557"/>
                </a:cubicBezTo>
                <a:lnTo>
                  <a:pt x="1211870" y="907961"/>
                </a:lnTo>
                <a:lnTo>
                  <a:pt x="1208476" y="907990"/>
                </a:lnTo>
                <a:cubicBezTo>
                  <a:pt x="1203154" y="906415"/>
                  <a:pt x="1201926" y="903881"/>
                  <a:pt x="1207477" y="899602"/>
                </a:cubicBezTo>
                <a:lnTo>
                  <a:pt x="1213954" y="893082"/>
                </a:lnTo>
                <a:lnTo>
                  <a:pt x="1223937" y="886101"/>
                </a:lnTo>
                <a:lnTo>
                  <a:pt x="1227200" y="885626"/>
                </a:lnTo>
                <a:lnTo>
                  <a:pt x="1229114" y="883860"/>
                </a:lnTo>
                <a:cubicBezTo>
                  <a:pt x="1259027" y="871483"/>
                  <a:pt x="1289531" y="862790"/>
                  <a:pt x="1321265" y="856632"/>
                </a:cubicBezTo>
                <a:cubicBezTo>
                  <a:pt x="1323828" y="857087"/>
                  <a:pt x="1326132" y="856653"/>
                  <a:pt x="1328557" y="854979"/>
                </a:cubicBezTo>
                <a:cubicBezTo>
                  <a:pt x="1337143" y="856081"/>
                  <a:pt x="1347871" y="849563"/>
                  <a:pt x="1356205" y="851464"/>
                </a:cubicBezTo>
                <a:lnTo>
                  <a:pt x="1355756" y="851595"/>
                </a:lnTo>
                <a:cubicBezTo>
                  <a:pt x="1361331" y="852373"/>
                  <a:pt x="1369193" y="849348"/>
                  <a:pt x="1374068" y="851055"/>
                </a:cubicBezTo>
                <a:close/>
                <a:moveTo>
                  <a:pt x="3891243" y="772924"/>
                </a:moveTo>
                <a:cubicBezTo>
                  <a:pt x="3895727" y="773299"/>
                  <a:pt x="3898933" y="774289"/>
                  <a:pt x="3901057" y="776561"/>
                </a:cubicBezTo>
                <a:cubicBezTo>
                  <a:pt x="3889311" y="784583"/>
                  <a:pt x="3873953" y="786910"/>
                  <a:pt x="3860141" y="791197"/>
                </a:cubicBezTo>
                <a:cubicBezTo>
                  <a:pt x="3854617" y="787268"/>
                  <a:pt x="3862284" y="783575"/>
                  <a:pt x="3868031" y="779964"/>
                </a:cubicBezTo>
                <a:cubicBezTo>
                  <a:pt x="3876023" y="777381"/>
                  <a:pt x="3883632" y="775153"/>
                  <a:pt x="3891243" y="772924"/>
                </a:cubicBezTo>
                <a:close/>
                <a:moveTo>
                  <a:pt x="1986172" y="765357"/>
                </a:moveTo>
                <a:lnTo>
                  <a:pt x="1985789" y="765710"/>
                </a:lnTo>
                <a:lnTo>
                  <a:pt x="1985749" y="765666"/>
                </a:lnTo>
                <a:close/>
                <a:moveTo>
                  <a:pt x="2173665" y="707071"/>
                </a:moveTo>
                <a:cubicBezTo>
                  <a:pt x="2172901" y="706330"/>
                  <a:pt x="2171731" y="706070"/>
                  <a:pt x="2172378" y="707448"/>
                </a:cubicBezTo>
                <a:cubicBezTo>
                  <a:pt x="2172703" y="708558"/>
                  <a:pt x="2171359" y="708952"/>
                  <a:pt x="2169634" y="709699"/>
                </a:cubicBezTo>
                <a:cubicBezTo>
                  <a:pt x="2168739" y="709961"/>
                  <a:pt x="2168355" y="710314"/>
                  <a:pt x="2167461" y="710576"/>
                </a:cubicBezTo>
                <a:lnTo>
                  <a:pt x="2168486" y="710758"/>
                </a:lnTo>
                <a:lnTo>
                  <a:pt x="2172515" y="709578"/>
                </a:lnTo>
                <a:cubicBezTo>
                  <a:pt x="2174786" y="709034"/>
                  <a:pt x="2174428" y="707812"/>
                  <a:pt x="2173665" y="707071"/>
                </a:cubicBezTo>
                <a:close/>
                <a:moveTo>
                  <a:pt x="3333253" y="648407"/>
                </a:moveTo>
                <a:cubicBezTo>
                  <a:pt x="3323535" y="651736"/>
                  <a:pt x="3313427" y="653732"/>
                  <a:pt x="3302871" y="655859"/>
                </a:cubicBezTo>
                <a:lnTo>
                  <a:pt x="3293998" y="657681"/>
                </a:lnTo>
                <a:lnTo>
                  <a:pt x="3284379" y="659104"/>
                </a:lnTo>
                <a:lnTo>
                  <a:pt x="3276119" y="661353"/>
                </a:lnTo>
                <a:lnTo>
                  <a:pt x="3275993" y="661379"/>
                </a:lnTo>
                <a:cubicBezTo>
                  <a:pt x="3267129" y="664095"/>
                  <a:pt x="3258290" y="667106"/>
                  <a:pt x="3249268" y="668664"/>
                </a:cubicBezTo>
                <a:lnTo>
                  <a:pt x="3276119" y="661353"/>
                </a:lnTo>
                <a:lnTo>
                  <a:pt x="3293998" y="657681"/>
                </a:lnTo>
                <a:lnTo>
                  <a:pt x="3296026" y="657381"/>
                </a:lnTo>
                <a:cubicBezTo>
                  <a:pt x="3297954" y="658987"/>
                  <a:pt x="3297579" y="661026"/>
                  <a:pt x="3296308" y="663327"/>
                </a:cubicBezTo>
                <a:cubicBezTo>
                  <a:pt x="3293566" y="665577"/>
                  <a:pt x="3290245" y="667514"/>
                  <a:pt x="3286859" y="669229"/>
                </a:cubicBezTo>
                <a:cubicBezTo>
                  <a:pt x="3284562" y="671349"/>
                  <a:pt x="3276383" y="674950"/>
                  <a:pt x="3279199" y="674608"/>
                </a:cubicBezTo>
                <a:cubicBezTo>
                  <a:pt x="3295452" y="672018"/>
                  <a:pt x="3309631" y="664007"/>
                  <a:pt x="3324396" y="657995"/>
                </a:cubicBezTo>
                <a:cubicBezTo>
                  <a:pt x="3327017" y="656986"/>
                  <a:pt x="3329703" y="656199"/>
                  <a:pt x="3332323" y="655191"/>
                </a:cubicBezTo>
                <a:cubicBezTo>
                  <a:pt x="3330851" y="655140"/>
                  <a:pt x="3329370" y="653403"/>
                  <a:pt x="3330005" y="652252"/>
                </a:cubicBezTo>
                <a:cubicBezTo>
                  <a:pt x="3330957" y="650527"/>
                  <a:pt x="3332106" y="649468"/>
                  <a:pt x="3333253" y="648407"/>
                </a:cubicBezTo>
                <a:close/>
                <a:moveTo>
                  <a:pt x="3882618" y="527519"/>
                </a:moveTo>
                <a:lnTo>
                  <a:pt x="3893013" y="528364"/>
                </a:lnTo>
                <a:cubicBezTo>
                  <a:pt x="3908539" y="534909"/>
                  <a:pt x="3886725" y="540092"/>
                  <a:pt x="3879262" y="546136"/>
                </a:cubicBezTo>
                <a:cubicBezTo>
                  <a:pt x="3846657" y="557615"/>
                  <a:pt x="3814319" y="571667"/>
                  <a:pt x="3779299" y="573242"/>
                </a:cubicBezTo>
                <a:cubicBezTo>
                  <a:pt x="3778713" y="571242"/>
                  <a:pt x="3777746" y="569597"/>
                  <a:pt x="3777160" y="567598"/>
                </a:cubicBezTo>
                <a:cubicBezTo>
                  <a:pt x="3778877" y="565167"/>
                  <a:pt x="3781109" y="562825"/>
                  <a:pt x="3783339" y="560484"/>
                </a:cubicBezTo>
                <a:lnTo>
                  <a:pt x="3783787" y="560352"/>
                </a:lnTo>
                <a:cubicBezTo>
                  <a:pt x="3786913" y="557749"/>
                  <a:pt x="3789591" y="555277"/>
                  <a:pt x="3794385" y="553390"/>
                </a:cubicBezTo>
                <a:cubicBezTo>
                  <a:pt x="3796818" y="553401"/>
                  <a:pt x="3798544" y="552655"/>
                  <a:pt x="3799562" y="551151"/>
                </a:cubicBezTo>
                <a:cubicBezTo>
                  <a:pt x="3813049" y="545754"/>
                  <a:pt x="3826633" y="540690"/>
                  <a:pt x="3840485" y="536543"/>
                </a:cubicBezTo>
                <a:close/>
                <a:moveTo>
                  <a:pt x="3883019" y="527433"/>
                </a:moveTo>
                <a:lnTo>
                  <a:pt x="3882618" y="527519"/>
                </a:lnTo>
                <a:lnTo>
                  <a:pt x="3882059" y="527473"/>
                </a:lnTo>
                <a:close/>
                <a:moveTo>
                  <a:pt x="4037497" y="490632"/>
                </a:moveTo>
                <a:cubicBezTo>
                  <a:pt x="4043266" y="492077"/>
                  <a:pt x="4044047" y="494742"/>
                  <a:pt x="4040415" y="498941"/>
                </a:cubicBezTo>
                <a:cubicBezTo>
                  <a:pt x="4037290" y="501544"/>
                  <a:pt x="4034229" y="504369"/>
                  <a:pt x="4029369" y="506034"/>
                </a:cubicBezTo>
                <a:cubicBezTo>
                  <a:pt x="4025023" y="507789"/>
                  <a:pt x="4020611" y="509322"/>
                  <a:pt x="4016265" y="511077"/>
                </a:cubicBezTo>
                <a:cubicBezTo>
                  <a:pt x="3991846" y="520640"/>
                  <a:pt x="3966778" y="527981"/>
                  <a:pt x="3941060" y="533102"/>
                </a:cubicBezTo>
                <a:cubicBezTo>
                  <a:pt x="3935557" y="534231"/>
                  <a:pt x="3930568" y="535452"/>
                  <a:pt x="3925132" y="536802"/>
                </a:cubicBezTo>
                <a:cubicBezTo>
                  <a:pt x="3919175" y="536376"/>
                  <a:pt x="3911695" y="539049"/>
                  <a:pt x="3905673" y="538402"/>
                </a:cubicBezTo>
                <a:lnTo>
                  <a:pt x="3905225" y="538533"/>
                </a:lnTo>
                <a:cubicBezTo>
                  <a:pt x="3890912" y="531149"/>
                  <a:pt x="3912407" y="526542"/>
                  <a:pt x="3920448" y="520811"/>
                </a:cubicBezTo>
                <a:cubicBezTo>
                  <a:pt x="3949099" y="512420"/>
                  <a:pt x="3978262" y="504121"/>
                  <a:pt x="4007359" y="495600"/>
                </a:cubicBezTo>
                <a:cubicBezTo>
                  <a:pt x="4016961" y="495199"/>
                  <a:pt x="4027568" y="489922"/>
                  <a:pt x="4037497" y="490632"/>
                </a:cubicBezTo>
                <a:close/>
                <a:moveTo>
                  <a:pt x="3679288" y="477375"/>
                </a:moveTo>
                <a:lnTo>
                  <a:pt x="3677946" y="477768"/>
                </a:lnTo>
                <a:lnTo>
                  <a:pt x="3678970" y="477951"/>
                </a:lnTo>
                <a:cubicBezTo>
                  <a:pt x="3679353" y="477597"/>
                  <a:pt x="3679353" y="477597"/>
                  <a:pt x="3679288" y="477375"/>
                </a:cubicBezTo>
                <a:close/>
                <a:moveTo>
                  <a:pt x="3476623" y="464142"/>
                </a:moveTo>
                <a:cubicBezTo>
                  <a:pt x="3475279" y="464536"/>
                  <a:pt x="3474319" y="464576"/>
                  <a:pt x="3473424" y="464839"/>
                </a:cubicBezTo>
                <a:cubicBezTo>
                  <a:pt x="3474197" y="465818"/>
                  <a:pt x="3476248" y="466181"/>
                  <a:pt x="3474896" y="464889"/>
                </a:cubicBezTo>
                <a:cubicBezTo>
                  <a:pt x="3475344" y="464758"/>
                  <a:pt x="3476175" y="464274"/>
                  <a:pt x="3476623" y="464142"/>
                </a:cubicBezTo>
                <a:close/>
                <a:moveTo>
                  <a:pt x="2682324" y="462127"/>
                </a:moveTo>
                <a:lnTo>
                  <a:pt x="2682238" y="462382"/>
                </a:lnTo>
                <a:lnTo>
                  <a:pt x="2681559" y="462833"/>
                </a:lnTo>
                <a:close/>
                <a:moveTo>
                  <a:pt x="3844755" y="434944"/>
                </a:moveTo>
                <a:cubicBezTo>
                  <a:pt x="3839701" y="435943"/>
                  <a:pt x="3834198" y="437072"/>
                  <a:pt x="3830429" y="439139"/>
                </a:cubicBezTo>
                <a:cubicBezTo>
                  <a:pt x="3826653" y="439522"/>
                  <a:pt x="3824089" y="439068"/>
                  <a:pt x="3822357" y="438127"/>
                </a:cubicBezTo>
                <a:cubicBezTo>
                  <a:pt x="3822422" y="438350"/>
                  <a:pt x="3822487" y="438572"/>
                  <a:pt x="3822105" y="438925"/>
                </a:cubicBezTo>
                <a:cubicBezTo>
                  <a:pt x="3821151" y="440651"/>
                  <a:pt x="3819238" y="442417"/>
                  <a:pt x="3816942" y="444537"/>
                </a:cubicBezTo>
                <a:cubicBezTo>
                  <a:pt x="3820457" y="443266"/>
                  <a:pt x="3824105" y="442439"/>
                  <a:pt x="3827947" y="442279"/>
                </a:cubicBezTo>
                <a:lnTo>
                  <a:pt x="3834662" y="440312"/>
                </a:lnTo>
                <a:cubicBezTo>
                  <a:pt x="3834979" y="439737"/>
                  <a:pt x="3835362" y="439383"/>
                  <a:pt x="3836190" y="438900"/>
                </a:cubicBezTo>
                <a:cubicBezTo>
                  <a:pt x="3839194" y="437537"/>
                  <a:pt x="3841750" y="436306"/>
                  <a:pt x="3844755" y="434944"/>
                </a:cubicBezTo>
                <a:close/>
                <a:moveTo>
                  <a:pt x="3957611" y="398758"/>
                </a:moveTo>
                <a:cubicBezTo>
                  <a:pt x="3947647" y="404570"/>
                  <a:pt x="3938833" y="409322"/>
                  <a:pt x="3930166" y="404625"/>
                </a:cubicBezTo>
                <a:cubicBezTo>
                  <a:pt x="3939184" y="402226"/>
                  <a:pt x="3947682" y="398049"/>
                  <a:pt x="3957611" y="398758"/>
                </a:cubicBezTo>
                <a:close/>
                <a:moveTo>
                  <a:pt x="3791834" y="387021"/>
                </a:moveTo>
                <a:lnTo>
                  <a:pt x="3791071" y="387727"/>
                </a:lnTo>
                <a:lnTo>
                  <a:pt x="3791196" y="387550"/>
                </a:lnTo>
                <a:close/>
                <a:moveTo>
                  <a:pt x="4008894" y="383016"/>
                </a:moveTo>
                <a:cubicBezTo>
                  <a:pt x="3999648" y="391271"/>
                  <a:pt x="3990751" y="392429"/>
                  <a:pt x="3980881" y="390255"/>
                </a:cubicBezTo>
                <a:cubicBezTo>
                  <a:pt x="3989769" y="387412"/>
                  <a:pt x="3998714" y="383104"/>
                  <a:pt x="4008894" y="383016"/>
                </a:cubicBezTo>
                <a:close/>
                <a:moveTo>
                  <a:pt x="3671203" y="375084"/>
                </a:moveTo>
                <a:cubicBezTo>
                  <a:pt x="3667947" y="377243"/>
                  <a:pt x="3663731" y="379443"/>
                  <a:pt x="3657789" y="382389"/>
                </a:cubicBezTo>
                <a:cubicBezTo>
                  <a:pt x="3661436" y="381562"/>
                  <a:pt x="3664568" y="380645"/>
                  <a:pt x="3667638" y="379504"/>
                </a:cubicBezTo>
                <a:cubicBezTo>
                  <a:pt x="3669168" y="378091"/>
                  <a:pt x="3670633" y="376457"/>
                  <a:pt x="3671203" y="375084"/>
                </a:cubicBezTo>
                <a:close/>
                <a:moveTo>
                  <a:pt x="4116621" y="359183"/>
                </a:moveTo>
                <a:cubicBezTo>
                  <a:pt x="4122058" y="357832"/>
                  <a:pt x="4125134" y="358378"/>
                  <a:pt x="4126362" y="360912"/>
                </a:cubicBezTo>
                <a:cubicBezTo>
                  <a:pt x="4123676" y="361698"/>
                  <a:pt x="4120925" y="362263"/>
                  <a:pt x="4118239" y="363050"/>
                </a:cubicBezTo>
                <a:cubicBezTo>
                  <a:pt x="4117402" y="361849"/>
                  <a:pt x="4117011" y="360516"/>
                  <a:pt x="4116621" y="359183"/>
                </a:cubicBezTo>
                <a:close/>
                <a:moveTo>
                  <a:pt x="3860742" y="331874"/>
                </a:moveTo>
                <a:cubicBezTo>
                  <a:pt x="3858822" y="331954"/>
                  <a:pt x="3856901" y="332034"/>
                  <a:pt x="3854916" y="331892"/>
                </a:cubicBezTo>
                <a:cubicBezTo>
                  <a:pt x="3854532" y="332245"/>
                  <a:pt x="3854532" y="332245"/>
                  <a:pt x="3854598" y="332468"/>
                </a:cubicBezTo>
                <a:cubicBezTo>
                  <a:pt x="3847377" y="336029"/>
                  <a:pt x="3839451" y="338832"/>
                  <a:pt x="3831392" y="341192"/>
                </a:cubicBezTo>
                <a:cubicBezTo>
                  <a:pt x="3841241" y="338308"/>
                  <a:pt x="3851024" y="335202"/>
                  <a:pt x="3860742" y="331874"/>
                </a:cubicBezTo>
                <a:close/>
                <a:moveTo>
                  <a:pt x="3871104" y="329080"/>
                </a:moveTo>
                <a:cubicBezTo>
                  <a:pt x="3870656" y="329211"/>
                  <a:pt x="3869760" y="329473"/>
                  <a:pt x="3869377" y="329827"/>
                </a:cubicBezTo>
                <a:lnTo>
                  <a:pt x="3870274" y="329565"/>
                </a:lnTo>
                <a:cubicBezTo>
                  <a:pt x="3870656" y="329211"/>
                  <a:pt x="3870656" y="329211"/>
                  <a:pt x="3871104" y="329080"/>
                </a:cubicBezTo>
                <a:close/>
                <a:moveTo>
                  <a:pt x="4023362" y="316654"/>
                </a:moveTo>
                <a:cubicBezTo>
                  <a:pt x="4028390" y="315151"/>
                  <a:pt x="4033850" y="315541"/>
                  <a:pt x="4039912" y="317986"/>
                </a:cubicBezTo>
                <a:cubicBezTo>
                  <a:pt x="4029617" y="321001"/>
                  <a:pt x="4019704" y="323662"/>
                  <a:pt x="4009408" y="326678"/>
                </a:cubicBezTo>
                <a:cubicBezTo>
                  <a:pt x="4013739" y="321552"/>
                  <a:pt x="4018333" y="318156"/>
                  <a:pt x="4023362" y="316654"/>
                </a:cubicBezTo>
                <a:close/>
                <a:moveTo>
                  <a:pt x="3960943" y="300600"/>
                </a:moveTo>
                <a:cubicBezTo>
                  <a:pt x="3959282" y="301568"/>
                  <a:pt x="3957109" y="302446"/>
                  <a:pt x="3954936" y="303323"/>
                </a:cubicBezTo>
                <a:cubicBezTo>
                  <a:pt x="3957686" y="302759"/>
                  <a:pt x="3960502" y="302416"/>
                  <a:pt x="3963319" y="302074"/>
                </a:cubicBezTo>
                <a:cubicBezTo>
                  <a:pt x="3964278" y="302034"/>
                  <a:pt x="3965175" y="301772"/>
                  <a:pt x="3966135" y="301731"/>
                </a:cubicBezTo>
                <a:cubicBezTo>
                  <a:pt x="3964149" y="301590"/>
                  <a:pt x="3962545" y="301095"/>
                  <a:pt x="3960943" y="300600"/>
                </a:cubicBezTo>
                <a:close/>
                <a:moveTo>
                  <a:pt x="3992305" y="283216"/>
                </a:moveTo>
                <a:cubicBezTo>
                  <a:pt x="3991156" y="284275"/>
                  <a:pt x="3989497" y="285244"/>
                  <a:pt x="3988795" y="286172"/>
                </a:cubicBezTo>
                <a:cubicBezTo>
                  <a:pt x="3988478" y="286748"/>
                  <a:pt x="3990464" y="286890"/>
                  <a:pt x="3992702" y="286235"/>
                </a:cubicBezTo>
                <a:cubicBezTo>
                  <a:pt x="3992637" y="286012"/>
                  <a:pt x="3992125" y="285921"/>
                  <a:pt x="3992060" y="285699"/>
                </a:cubicBezTo>
                <a:cubicBezTo>
                  <a:pt x="3991800" y="284811"/>
                  <a:pt x="3992052" y="284013"/>
                  <a:pt x="3992305" y="283216"/>
                </a:cubicBezTo>
                <a:close/>
                <a:moveTo>
                  <a:pt x="3731070" y="232639"/>
                </a:moveTo>
                <a:cubicBezTo>
                  <a:pt x="3722497" y="234906"/>
                  <a:pt x="3714246" y="236601"/>
                  <a:pt x="3705480" y="238203"/>
                </a:cubicBezTo>
                <a:lnTo>
                  <a:pt x="3703960" y="238626"/>
                </a:lnTo>
                <a:lnTo>
                  <a:pt x="3700938" y="239293"/>
                </a:lnTo>
                <a:lnTo>
                  <a:pt x="3689565" y="242624"/>
                </a:lnTo>
                <a:lnTo>
                  <a:pt x="3673567" y="247067"/>
                </a:lnTo>
                <a:cubicBezTo>
                  <a:pt x="3671394" y="247945"/>
                  <a:pt x="3668643" y="248509"/>
                  <a:pt x="3665957" y="249296"/>
                </a:cubicBezTo>
                <a:lnTo>
                  <a:pt x="3666022" y="249518"/>
                </a:lnTo>
                <a:lnTo>
                  <a:pt x="3671394" y="247945"/>
                </a:lnTo>
                <a:lnTo>
                  <a:pt x="3689565" y="242624"/>
                </a:lnTo>
                <a:lnTo>
                  <a:pt x="3703960" y="238626"/>
                </a:lnTo>
                <a:close/>
                <a:moveTo>
                  <a:pt x="3822083" y="223105"/>
                </a:moveTo>
                <a:lnTo>
                  <a:pt x="3821317" y="223812"/>
                </a:lnTo>
                <a:lnTo>
                  <a:pt x="3821465" y="223541"/>
                </a:lnTo>
                <a:close/>
                <a:moveTo>
                  <a:pt x="4288378" y="216253"/>
                </a:moveTo>
                <a:cubicBezTo>
                  <a:pt x="4292655" y="215089"/>
                  <a:pt x="4297541" y="216010"/>
                  <a:pt x="4302965" y="218762"/>
                </a:cubicBezTo>
                <a:lnTo>
                  <a:pt x="4277449" y="226234"/>
                </a:lnTo>
                <a:cubicBezTo>
                  <a:pt x="4280433" y="220659"/>
                  <a:pt x="4284101" y="217414"/>
                  <a:pt x="4288378" y="216253"/>
                </a:cubicBezTo>
                <a:close/>
                <a:moveTo>
                  <a:pt x="4245987" y="212782"/>
                </a:moveTo>
                <a:cubicBezTo>
                  <a:pt x="4247644" y="212839"/>
                  <a:pt x="4247841" y="213925"/>
                  <a:pt x="4245133" y="217130"/>
                </a:cubicBezTo>
                <a:cubicBezTo>
                  <a:pt x="4226903" y="221263"/>
                  <a:pt x="4208385" y="232716"/>
                  <a:pt x="4189544" y="229792"/>
                </a:cubicBezTo>
                <a:cubicBezTo>
                  <a:pt x="4190433" y="227844"/>
                  <a:pt x="4192541" y="226745"/>
                  <a:pt x="4195934" y="226716"/>
                </a:cubicBezTo>
                <a:cubicBezTo>
                  <a:pt x="4210260" y="222521"/>
                  <a:pt x="4224201" y="218678"/>
                  <a:pt x="4238079" y="214614"/>
                </a:cubicBezTo>
                <a:cubicBezTo>
                  <a:pt x="4241212" y="213696"/>
                  <a:pt x="4244329" y="212724"/>
                  <a:pt x="4245987" y="212782"/>
                </a:cubicBezTo>
                <a:close/>
                <a:moveTo>
                  <a:pt x="4116731" y="200235"/>
                </a:moveTo>
                <a:cubicBezTo>
                  <a:pt x="4116927" y="200902"/>
                  <a:pt x="4117504" y="201215"/>
                  <a:pt x="4117699" y="201881"/>
                </a:cubicBezTo>
                <a:cubicBezTo>
                  <a:pt x="4118018" y="201306"/>
                  <a:pt x="4118399" y="200952"/>
                  <a:pt x="4118269" y="200508"/>
                </a:cubicBezTo>
                <a:close/>
                <a:moveTo>
                  <a:pt x="4374379" y="193747"/>
                </a:moveTo>
                <a:cubicBezTo>
                  <a:pt x="4380523" y="193154"/>
                  <a:pt x="4380848" y="194266"/>
                  <a:pt x="4375354" y="197080"/>
                </a:cubicBezTo>
                <a:lnTo>
                  <a:pt x="4310192" y="216886"/>
                </a:lnTo>
                <a:cubicBezTo>
                  <a:pt x="4307729" y="210132"/>
                  <a:pt x="4319122" y="209209"/>
                  <a:pt x="4326537" y="206313"/>
                </a:cubicBezTo>
                <a:cubicBezTo>
                  <a:pt x="4329224" y="205526"/>
                  <a:pt x="4332422" y="204829"/>
                  <a:pt x="4335173" y="204264"/>
                </a:cubicBezTo>
                <a:cubicBezTo>
                  <a:pt x="4342579" y="199685"/>
                  <a:pt x="4351216" y="197638"/>
                  <a:pt x="4359663" y="196613"/>
                </a:cubicBezTo>
                <a:cubicBezTo>
                  <a:pt x="4364718" y="195612"/>
                  <a:pt x="4369324" y="194745"/>
                  <a:pt x="4374379" y="193747"/>
                </a:cubicBezTo>
                <a:close/>
                <a:moveTo>
                  <a:pt x="4160046" y="192132"/>
                </a:moveTo>
                <a:lnTo>
                  <a:pt x="4154227" y="193836"/>
                </a:lnTo>
                <a:cubicBezTo>
                  <a:pt x="4154805" y="194147"/>
                  <a:pt x="4156790" y="194291"/>
                  <a:pt x="4157172" y="193938"/>
                </a:cubicBezTo>
                <a:cubicBezTo>
                  <a:pt x="4157937" y="193231"/>
                  <a:pt x="4159217" y="192616"/>
                  <a:pt x="4160046" y="192132"/>
                </a:cubicBezTo>
                <a:close/>
                <a:moveTo>
                  <a:pt x="4352050" y="183890"/>
                </a:moveTo>
                <a:cubicBezTo>
                  <a:pt x="4350007" y="185211"/>
                  <a:pt x="4347899" y="186311"/>
                  <a:pt x="4345343" y="187542"/>
                </a:cubicBezTo>
                <a:cubicBezTo>
                  <a:pt x="4318932" y="195277"/>
                  <a:pt x="4292585" y="203233"/>
                  <a:pt x="4266173" y="210969"/>
                </a:cubicBezTo>
                <a:cubicBezTo>
                  <a:pt x="4260029" y="211562"/>
                  <a:pt x="4259703" y="210451"/>
                  <a:pt x="4265133" y="207416"/>
                </a:cubicBezTo>
                <a:cubicBezTo>
                  <a:pt x="4291610" y="199902"/>
                  <a:pt x="4318021" y="192166"/>
                  <a:pt x="4344432" y="184432"/>
                </a:cubicBezTo>
                <a:cubicBezTo>
                  <a:pt x="4346799" y="184223"/>
                  <a:pt x="4349680" y="184101"/>
                  <a:pt x="4352050" y="183890"/>
                </a:cubicBezTo>
                <a:close/>
                <a:moveTo>
                  <a:pt x="4381073" y="173460"/>
                </a:moveTo>
                <a:cubicBezTo>
                  <a:pt x="4383124" y="173823"/>
                  <a:pt x="4383831" y="174581"/>
                  <a:pt x="4383644" y="175602"/>
                </a:cubicBezTo>
                <a:cubicBezTo>
                  <a:pt x="4383009" y="176751"/>
                  <a:pt x="4382692" y="177327"/>
                  <a:pt x="4382244" y="177458"/>
                </a:cubicBezTo>
                <a:lnTo>
                  <a:pt x="4366129" y="182177"/>
                </a:lnTo>
                <a:cubicBezTo>
                  <a:pt x="4364843" y="181106"/>
                  <a:pt x="4364453" y="179775"/>
                  <a:pt x="4364958" y="178180"/>
                </a:cubicBezTo>
                <a:cubicBezTo>
                  <a:pt x="4370264" y="176385"/>
                  <a:pt x="4375637" y="174811"/>
                  <a:pt x="4381073" y="173460"/>
                </a:cubicBezTo>
                <a:close/>
                <a:moveTo>
                  <a:pt x="3980534" y="173324"/>
                </a:moveTo>
                <a:cubicBezTo>
                  <a:pt x="3981266" y="179138"/>
                  <a:pt x="3972052" y="180872"/>
                  <a:pt x="3965020" y="183413"/>
                </a:cubicBezTo>
                <a:cubicBezTo>
                  <a:pt x="3962969" y="183051"/>
                  <a:pt x="3961049" y="183129"/>
                  <a:pt x="3958363" y="183917"/>
                </a:cubicBezTo>
                <a:cubicBezTo>
                  <a:pt x="3954968" y="183946"/>
                  <a:pt x="3953879" y="183542"/>
                  <a:pt x="3954514" y="182391"/>
                </a:cubicBezTo>
                <a:cubicBezTo>
                  <a:pt x="3955596" y="181109"/>
                  <a:pt x="3956427" y="180625"/>
                  <a:pt x="3957322" y="180363"/>
                </a:cubicBezTo>
                <a:cubicBezTo>
                  <a:pt x="3965380" y="178004"/>
                  <a:pt x="3972924" y="175554"/>
                  <a:pt x="3980534" y="173324"/>
                </a:cubicBezTo>
                <a:close/>
                <a:moveTo>
                  <a:pt x="4476312" y="163625"/>
                </a:moveTo>
                <a:cubicBezTo>
                  <a:pt x="4478438" y="163211"/>
                  <a:pt x="4480185" y="163364"/>
                  <a:pt x="4480738" y="165252"/>
                </a:cubicBezTo>
                <a:cubicBezTo>
                  <a:pt x="4480868" y="165696"/>
                  <a:pt x="4474283" y="168106"/>
                  <a:pt x="4470832" y="169600"/>
                </a:cubicBezTo>
                <a:cubicBezTo>
                  <a:pt x="4468204" y="168922"/>
                  <a:pt x="4467749" y="167367"/>
                  <a:pt x="4469596" y="165380"/>
                </a:cubicBezTo>
                <a:cubicBezTo>
                  <a:pt x="4471677" y="165012"/>
                  <a:pt x="4474185" y="164037"/>
                  <a:pt x="4476312" y="163625"/>
                </a:cubicBezTo>
                <a:close/>
                <a:moveTo>
                  <a:pt x="4415956" y="113328"/>
                </a:moveTo>
                <a:cubicBezTo>
                  <a:pt x="4415573" y="113679"/>
                  <a:pt x="4415637" y="113903"/>
                  <a:pt x="4415255" y="114255"/>
                </a:cubicBezTo>
                <a:cubicBezTo>
                  <a:pt x="4416280" y="114437"/>
                  <a:pt x="4417306" y="114620"/>
                  <a:pt x="4418714" y="114449"/>
                </a:cubicBezTo>
                <a:cubicBezTo>
                  <a:pt x="4420122" y="114277"/>
                  <a:pt x="4420634" y="114368"/>
                  <a:pt x="4421147" y="114459"/>
                </a:cubicBezTo>
                <a:lnTo>
                  <a:pt x="4422042" y="114195"/>
                </a:lnTo>
                <a:cubicBezTo>
                  <a:pt x="4422042" y="114195"/>
                  <a:pt x="4422490" y="114065"/>
                  <a:pt x="4422424" y="113844"/>
                </a:cubicBezTo>
                <a:cubicBezTo>
                  <a:pt x="4425486" y="111018"/>
                  <a:pt x="4423499" y="110875"/>
                  <a:pt x="4420439" y="113702"/>
                </a:cubicBezTo>
                <a:cubicBezTo>
                  <a:pt x="4418518" y="113782"/>
                  <a:pt x="4417045" y="113730"/>
                  <a:pt x="4415956" y="113328"/>
                </a:cubicBezTo>
                <a:close/>
                <a:moveTo>
                  <a:pt x="4114480" y="99612"/>
                </a:moveTo>
                <a:cubicBezTo>
                  <a:pt x="4116482" y="103124"/>
                  <a:pt x="4110670" y="106515"/>
                  <a:pt x="4104663" y="109240"/>
                </a:cubicBezTo>
                <a:lnTo>
                  <a:pt x="4085415" y="114877"/>
                </a:lnTo>
                <a:cubicBezTo>
                  <a:pt x="4079400" y="115914"/>
                  <a:pt x="4075233" y="114964"/>
                  <a:pt x="4072662" y="112824"/>
                </a:cubicBezTo>
                <a:lnTo>
                  <a:pt x="4072850" y="111804"/>
                </a:lnTo>
                <a:cubicBezTo>
                  <a:pt x="4073160" y="109542"/>
                  <a:pt x="4075203" y="108223"/>
                  <a:pt x="4079362" y="107485"/>
                </a:cubicBezTo>
                <a:lnTo>
                  <a:pt x="4104878" y="100014"/>
                </a:lnTo>
                <a:cubicBezTo>
                  <a:pt x="4108776" y="98389"/>
                  <a:pt x="4113317" y="97299"/>
                  <a:pt x="4114480" y="99612"/>
                </a:cubicBezTo>
                <a:close/>
                <a:moveTo>
                  <a:pt x="3948851" y="91692"/>
                </a:moveTo>
                <a:lnTo>
                  <a:pt x="3947508" y="92083"/>
                </a:lnTo>
                <a:lnTo>
                  <a:pt x="3947573" y="92306"/>
                </a:lnTo>
                <a:lnTo>
                  <a:pt x="3947191" y="92660"/>
                </a:lnTo>
                <a:cubicBezTo>
                  <a:pt x="3947321" y="93102"/>
                  <a:pt x="3946938" y="93456"/>
                  <a:pt x="3946556" y="93810"/>
                </a:cubicBezTo>
                <a:close/>
                <a:moveTo>
                  <a:pt x="4508725" y="81577"/>
                </a:moveTo>
                <a:lnTo>
                  <a:pt x="4509961" y="85796"/>
                </a:lnTo>
                <a:cubicBezTo>
                  <a:pt x="4504588" y="87370"/>
                  <a:pt x="4498770" y="89073"/>
                  <a:pt x="4492884" y="90557"/>
                </a:cubicBezTo>
                <a:cubicBezTo>
                  <a:pt x="4490835" y="90192"/>
                  <a:pt x="4490127" y="89434"/>
                  <a:pt x="4490314" y="88414"/>
                </a:cubicBezTo>
                <a:cubicBezTo>
                  <a:pt x="4490949" y="87264"/>
                  <a:pt x="4491267" y="86688"/>
                  <a:pt x="4491715" y="86559"/>
                </a:cubicBezTo>
                <a:close/>
                <a:moveTo>
                  <a:pt x="4205725" y="76025"/>
                </a:moveTo>
                <a:lnTo>
                  <a:pt x="4206345" y="79700"/>
                </a:lnTo>
                <a:cubicBezTo>
                  <a:pt x="4201420" y="81144"/>
                  <a:pt x="4196113" y="82939"/>
                  <a:pt x="4191190" y="84381"/>
                </a:cubicBezTo>
                <a:cubicBezTo>
                  <a:pt x="4191369" y="81677"/>
                  <a:pt x="4193426" y="79988"/>
                  <a:pt x="4196230" y="78775"/>
                </a:cubicBezTo>
                <a:close/>
                <a:moveTo>
                  <a:pt x="4205686" y="75795"/>
                </a:moveTo>
                <a:lnTo>
                  <a:pt x="4205751" y="76017"/>
                </a:lnTo>
                <a:lnTo>
                  <a:pt x="4205725" y="76025"/>
                </a:lnTo>
                <a:close/>
                <a:moveTo>
                  <a:pt x="4561782" y="75202"/>
                </a:moveTo>
                <a:cubicBezTo>
                  <a:pt x="4564410" y="75879"/>
                  <a:pt x="4567935" y="76292"/>
                  <a:pt x="4571458" y="76709"/>
                </a:cubicBezTo>
                <a:cubicBezTo>
                  <a:pt x="4577431" y="80506"/>
                  <a:pt x="4569251" y="84106"/>
                  <a:pt x="4560029" y="84154"/>
                </a:cubicBezTo>
                <a:cubicBezTo>
                  <a:pt x="4537648" y="90709"/>
                  <a:pt x="4515647" y="96911"/>
                  <a:pt x="4493712" y="103334"/>
                </a:cubicBezTo>
                <a:cubicBezTo>
                  <a:pt x="4410718" y="130294"/>
                  <a:pt x="4327065" y="153347"/>
                  <a:pt x="4243290" y="177639"/>
                </a:cubicBezTo>
                <a:cubicBezTo>
                  <a:pt x="4117883" y="214127"/>
                  <a:pt x="3992282" y="249945"/>
                  <a:pt x="3866810" y="286208"/>
                </a:cubicBezTo>
                <a:cubicBezTo>
                  <a:pt x="3856066" y="289354"/>
                  <a:pt x="3845071" y="293298"/>
                  <a:pt x="3833945" y="296798"/>
                </a:cubicBezTo>
                <a:cubicBezTo>
                  <a:pt x="3831193" y="297362"/>
                  <a:pt x="3829656" y="297089"/>
                  <a:pt x="3829395" y="296200"/>
                </a:cubicBezTo>
                <a:cubicBezTo>
                  <a:pt x="3786869" y="308655"/>
                  <a:pt x="3744277" y="320888"/>
                  <a:pt x="3701879" y="333787"/>
                </a:cubicBezTo>
                <a:cubicBezTo>
                  <a:pt x="3689859" y="337548"/>
                  <a:pt x="3671677" y="338532"/>
                  <a:pt x="3669745" y="350191"/>
                </a:cubicBezTo>
                <a:lnTo>
                  <a:pt x="3670006" y="351079"/>
                </a:lnTo>
                <a:cubicBezTo>
                  <a:pt x="3670966" y="351039"/>
                  <a:pt x="3671861" y="350777"/>
                  <a:pt x="3672822" y="350737"/>
                </a:cubicBezTo>
                <a:cubicBezTo>
                  <a:pt x="3672252" y="352109"/>
                  <a:pt x="3673407" y="352736"/>
                  <a:pt x="3675840" y="352747"/>
                </a:cubicBezTo>
                <a:cubicBezTo>
                  <a:pt x="3680650" y="354232"/>
                  <a:pt x="3680794" y="358048"/>
                  <a:pt x="3685987" y="359180"/>
                </a:cubicBezTo>
                <a:cubicBezTo>
                  <a:pt x="3691878" y="359383"/>
                  <a:pt x="3697699" y="357679"/>
                  <a:pt x="3702550" y="354329"/>
                </a:cubicBezTo>
                <a:cubicBezTo>
                  <a:pt x="3709632" y="348637"/>
                  <a:pt x="3718332" y="346813"/>
                  <a:pt x="3727488" y="346543"/>
                </a:cubicBezTo>
                <a:lnTo>
                  <a:pt x="3735994" y="344052"/>
                </a:lnTo>
                <a:cubicBezTo>
                  <a:pt x="3740014" y="341187"/>
                  <a:pt x="3744361" y="339431"/>
                  <a:pt x="3749228" y="339452"/>
                </a:cubicBezTo>
                <a:cubicBezTo>
                  <a:pt x="3758042" y="334701"/>
                  <a:pt x="3769885" y="333644"/>
                  <a:pt x="3777415" y="327821"/>
                </a:cubicBezTo>
                <a:cubicBezTo>
                  <a:pt x="3782403" y="326602"/>
                  <a:pt x="3786881" y="325291"/>
                  <a:pt x="3791805" y="323849"/>
                </a:cubicBezTo>
                <a:cubicBezTo>
                  <a:pt x="3797696" y="324052"/>
                  <a:pt x="3805559" y="321026"/>
                  <a:pt x="3810499" y="322956"/>
                </a:cubicBezTo>
                <a:cubicBezTo>
                  <a:pt x="3814340" y="322795"/>
                  <a:pt x="3817482" y="323564"/>
                  <a:pt x="3820940" y="323756"/>
                </a:cubicBezTo>
                <a:lnTo>
                  <a:pt x="3820239" y="324685"/>
                </a:lnTo>
                <a:cubicBezTo>
                  <a:pt x="3823179" y="323101"/>
                  <a:pt x="3826630" y="321608"/>
                  <a:pt x="3829567" y="320024"/>
                </a:cubicBezTo>
                <a:cubicBezTo>
                  <a:pt x="3830911" y="319631"/>
                  <a:pt x="3832636" y="318884"/>
                  <a:pt x="3833914" y="318269"/>
                </a:cubicBezTo>
                <a:cubicBezTo>
                  <a:pt x="3834426" y="318359"/>
                  <a:pt x="3834874" y="318228"/>
                  <a:pt x="3835322" y="318097"/>
                </a:cubicBezTo>
                <a:cubicBezTo>
                  <a:pt x="3834997" y="316987"/>
                  <a:pt x="3835697" y="316059"/>
                  <a:pt x="3837293" y="314868"/>
                </a:cubicBezTo>
                <a:cubicBezTo>
                  <a:pt x="3842600" y="313072"/>
                  <a:pt x="3848418" y="311368"/>
                  <a:pt x="3853791" y="309795"/>
                </a:cubicBezTo>
                <a:cubicBezTo>
                  <a:pt x="3855842" y="310159"/>
                  <a:pt x="3857061" y="311007"/>
                  <a:pt x="3856939" y="312249"/>
                </a:cubicBezTo>
                <a:cubicBezTo>
                  <a:pt x="3856556" y="312602"/>
                  <a:pt x="3856556" y="312602"/>
                  <a:pt x="3856621" y="312824"/>
                </a:cubicBezTo>
                <a:lnTo>
                  <a:pt x="3857069" y="312693"/>
                </a:lnTo>
                <a:lnTo>
                  <a:pt x="3862246" y="310454"/>
                </a:lnTo>
                <a:cubicBezTo>
                  <a:pt x="3865696" y="308961"/>
                  <a:pt x="3868513" y="308619"/>
                  <a:pt x="3871524" y="308942"/>
                </a:cubicBezTo>
                <a:cubicBezTo>
                  <a:pt x="3874153" y="309619"/>
                  <a:pt x="3875439" y="310689"/>
                  <a:pt x="3875894" y="312244"/>
                </a:cubicBezTo>
                <a:lnTo>
                  <a:pt x="3888428" y="308573"/>
                </a:lnTo>
                <a:cubicBezTo>
                  <a:pt x="3890463" y="305566"/>
                  <a:pt x="3894745" y="303588"/>
                  <a:pt x="3899473" y="301480"/>
                </a:cubicBezTo>
                <a:cubicBezTo>
                  <a:pt x="3912455" y="297678"/>
                  <a:pt x="3925372" y="293655"/>
                  <a:pt x="3938288" y="289630"/>
                </a:cubicBezTo>
                <a:cubicBezTo>
                  <a:pt x="3939509" y="290478"/>
                  <a:pt x="3939834" y="291589"/>
                  <a:pt x="3939711" y="292831"/>
                </a:cubicBezTo>
                <a:lnTo>
                  <a:pt x="3940608" y="292569"/>
                </a:lnTo>
                <a:lnTo>
                  <a:pt x="3940224" y="292922"/>
                </a:lnTo>
                <a:cubicBezTo>
                  <a:pt x="3941819" y="291731"/>
                  <a:pt x="3944058" y="291076"/>
                  <a:pt x="3945979" y="290996"/>
                </a:cubicBezTo>
                <a:cubicBezTo>
                  <a:pt x="3945589" y="289663"/>
                  <a:pt x="3946224" y="288512"/>
                  <a:pt x="3947241" y="287008"/>
                </a:cubicBezTo>
                <a:cubicBezTo>
                  <a:pt x="3952549" y="285213"/>
                  <a:pt x="3958303" y="283286"/>
                  <a:pt x="3963610" y="281491"/>
                </a:cubicBezTo>
                <a:cubicBezTo>
                  <a:pt x="3968974" y="278233"/>
                  <a:pt x="3974280" y="276437"/>
                  <a:pt x="3980302" y="277086"/>
                </a:cubicBezTo>
                <a:cubicBezTo>
                  <a:pt x="3982353" y="277450"/>
                  <a:pt x="3984657" y="277016"/>
                  <a:pt x="3986765" y="275917"/>
                </a:cubicBezTo>
                <a:cubicBezTo>
                  <a:pt x="3990924" y="275181"/>
                  <a:pt x="3992975" y="275545"/>
                  <a:pt x="3992339" y="276695"/>
                </a:cubicBezTo>
                <a:cubicBezTo>
                  <a:pt x="4002570" y="273457"/>
                  <a:pt x="4011832" y="268575"/>
                  <a:pt x="4021934" y="264895"/>
                </a:cubicBezTo>
                <a:cubicBezTo>
                  <a:pt x="4033125" y="261616"/>
                  <a:pt x="4043933" y="258692"/>
                  <a:pt x="4055189" y="255637"/>
                </a:cubicBezTo>
                <a:cubicBezTo>
                  <a:pt x="4057941" y="255072"/>
                  <a:pt x="4059478" y="255345"/>
                  <a:pt x="4059290" y="256364"/>
                </a:cubicBezTo>
                <a:cubicBezTo>
                  <a:pt x="4059355" y="256587"/>
                  <a:pt x="4058973" y="256941"/>
                  <a:pt x="4059039" y="257161"/>
                </a:cubicBezTo>
                <a:cubicBezTo>
                  <a:pt x="4063767" y="255054"/>
                  <a:pt x="4069652" y="253572"/>
                  <a:pt x="4072583" y="250302"/>
                </a:cubicBezTo>
                <a:lnTo>
                  <a:pt x="4080640" y="247942"/>
                </a:lnTo>
                <a:cubicBezTo>
                  <a:pt x="4089991" y="248338"/>
                  <a:pt x="4098562" y="246069"/>
                  <a:pt x="4106156" y="240469"/>
                </a:cubicBezTo>
                <a:lnTo>
                  <a:pt x="4115108" y="237846"/>
                </a:lnTo>
                <a:cubicBezTo>
                  <a:pt x="4122612" y="240231"/>
                  <a:pt x="4133144" y="233046"/>
                  <a:pt x="4140965" y="234856"/>
                </a:cubicBezTo>
                <a:cubicBezTo>
                  <a:pt x="4142952" y="234999"/>
                  <a:pt x="4145189" y="234342"/>
                  <a:pt x="4147362" y="233465"/>
                </a:cubicBezTo>
                <a:cubicBezTo>
                  <a:pt x="4150244" y="233345"/>
                  <a:pt x="4151848" y="233841"/>
                  <a:pt x="4152173" y="234950"/>
                </a:cubicBezTo>
                <a:lnTo>
                  <a:pt x="4152368" y="235617"/>
                </a:lnTo>
                <a:cubicBezTo>
                  <a:pt x="4154924" y="234386"/>
                  <a:pt x="4157357" y="234396"/>
                  <a:pt x="4158708" y="235690"/>
                </a:cubicBezTo>
                <a:lnTo>
                  <a:pt x="4158845" y="237819"/>
                </a:lnTo>
                <a:cubicBezTo>
                  <a:pt x="4146645" y="244286"/>
                  <a:pt x="4132760" y="246665"/>
                  <a:pt x="4119198" y="250153"/>
                </a:cubicBezTo>
                <a:cubicBezTo>
                  <a:pt x="4110377" y="253220"/>
                  <a:pt x="4102000" y="256156"/>
                  <a:pt x="4093179" y="259221"/>
                </a:cubicBezTo>
                <a:cubicBezTo>
                  <a:pt x="4090305" y="261027"/>
                  <a:pt x="4086788" y="262298"/>
                  <a:pt x="4083142" y="263123"/>
                </a:cubicBezTo>
                <a:cubicBezTo>
                  <a:pt x="4078984" y="263860"/>
                  <a:pt x="4074312" y="264505"/>
                  <a:pt x="4070088" y="265019"/>
                </a:cubicBezTo>
                <a:lnTo>
                  <a:pt x="4060688" y="267772"/>
                </a:lnTo>
                <a:cubicBezTo>
                  <a:pt x="4060817" y="268215"/>
                  <a:pt x="4060117" y="269144"/>
                  <a:pt x="4059352" y="269851"/>
                </a:cubicBezTo>
                <a:cubicBezTo>
                  <a:pt x="4051310" y="275582"/>
                  <a:pt x="4040883" y="278153"/>
                  <a:pt x="4030840" y="280370"/>
                </a:cubicBezTo>
                <a:cubicBezTo>
                  <a:pt x="4027642" y="281066"/>
                  <a:pt x="4024826" y="281409"/>
                  <a:pt x="4021562" y="281882"/>
                </a:cubicBezTo>
                <a:cubicBezTo>
                  <a:pt x="4020350" y="282719"/>
                  <a:pt x="4019585" y="283426"/>
                  <a:pt x="4018307" y="284041"/>
                </a:cubicBezTo>
                <a:cubicBezTo>
                  <a:pt x="4014855" y="285534"/>
                  <a:pt x="4010957" y="287158"/>
                  <a:pt x="4006993" y="288560"/>
                </a:cubicBezTo>
                <a:cubicBezTo>
                  <a:pt x="3999513" y="291233"/>
                  <a:pt x="3991967" y="293683"/>
                  <a:pt x="3984740" y="295559"/>
                </a:cubicBezTo>
                <a:cubicBezTo>
                  <a:pt x="3987557" y="295217"/>
                  <a:pt x="3990438" y="295096"/>
                  <a:pt x="3993319" y="294976"/>
                </a:cubicBezTo>
                <a:cubicBezTo>
                  <a:pt x="3995370" y="295340"/>
                  <a:pt x="3996460" y="295744"/>
                  <a:pt x="3997168" y="296501"/>
                </a:cubicBezTo>
                <a:lnTo>
                  <a:pt x="4000300" y="295584"/>
                </a:lnTo>
                <a:cubicBezTo>
                  <a:pt x="4003875" y="292849"/>
                  <a:pt x="4008474" y="290297"/>
                  <a:pt x="4013138" y="287966"/>
                </a:cubicBezTo>
                <a:cubicBezTo>
                  <a:pt x="4021701" y="284012"/>
                  <a:pt x="4030205" y="281521"/>
                  <a:pt x="4039418" y="279787"/>
                </a:cubicBezTo>
                <a:cubicBezTo>
                  <a:pt x="4047354" y="278669"/>
                  <a:pt x="4056054" y="276847"/>
                  <a:pt x="4063721" y="273153"/>
                </a:cubicBezTo>
                <a:cubicBezTo>
                  <a:pt x="4067173" y="271660"/>
                  <a:pt x="4070241" y="270520"/>
                  <a:pt x="4073757" y="269249"/>
                </a:cubicBezTo>
                <a:cubicBezTo>
                  <a:pt x="4079446" y="267101"/>
                  <a:pt x="4084884" y="265750"/>
                  <a:pt x="4090385" y="264622"/>
                </a:cubicBezTo>
                <a:cubicBezTo>
                  <a:pt x="4095056" y="263976"/>
                  <a:pt x="4099281" y="263462"/>
                  <a:pt x="4102356" y="264007"/>
                </a:cubicBezTo>
                <a:cubicBezTo>
                  <a:pt x="4117122" y="257996"/>
                  <a:pt x="4133708" y="258203"/>
                  <a:pt x="4148472" y="252192"/>
                </a:cubicBezTo>
                <a:cubicBezTo>
                  <a:pt x="4157874" y="249436"/>
                  <a:pt x="4167787" y="246776"/>
                  <a:pt x="4177188" y="244022"/>
                </a:cubicBezTo>
                <a:cubicBezTo>
                  <a:pt x="4186099" y="246235"/>
                  <a:pt x="4196891" y="239940"/>
                  <a:pt x="4206365" y="239095"/>
                </a:cubicBezTo>
                <a:cubicBezTo>
                  <a:pt x="4221520" y="234416"/>
                  <a:pt x="4236610" y="229513"/>
                  <a:pt x="4251765" y="224834"/>
                </a:cubicBezTo>
                <a:cubicBezTo>
                  <a:pt x="4259309" y="222384"/>
                  <a:pt x="4265902" y="221659"/>
                  <a:pt x="4267651" y="225969"/>
                </a:cubicBezTo>
                <a:lnTo>
                  <a:pt x="4266438" y="226808"/>
                </a:lnTo>
                <a:cubicBezTo>
                  <a:pt x="4261073" y="230065"/>
                  <a:pt x="4255768" y="231862"/>
                  <a:pt x="4249492" y="232011"/>
                </a:cubicBezTo>
                <a:cubicBezTo>
                  <a:pt x="4237976" y="234177"/>
                  <a:pt x="4226719" y="237234"/>
                  <a:pt x="4215984" y="242065"/>
                </a:cubicBezTo>
                <a:cubicBezTo>
                  <a:pt x="4213168" y="242407"/>
                  <a:pt x="4210865" y="242841"/>
                  <a:pt x="4208049" y="243184"/>
                </a:cubicBezTo>
                <a:cubicBezTo>
                  <a:pt x="4207414" y="244334"/>
                  <a:pt x="4206265" y="245394"/>
                  <a:pt x="4204157" y="246493"/>
                </a:cubicBezTo>
                <a:cubicBezTo>
                  <a:pt x="4164512" y="258827"/>
                  <a:pt x="4124671" y="270495"/>
                  <a:pt x="4084634" y="281496"/>
                </a:cubicBezTo>
                <a:cubicBezTo>
                  <a:pt x="4083032" y="281001"/>
                  <a:pt x="4082324" y="280243"/>
                  <a:pt x="4081681" y="279709"/>
                </a:cubicBezTo>
                <a:lnTo>
                  <a:pt x="4080916" y="280415"/>
                </a:lnTo>
                <a:cubicBezTo>
                  <a:pt x="4079264" y="283069"/>
                  <a:pt x="4076708" y="284300"/>
                  <a:pt x="4072801" y="284239"/>
                </a:cubicBezTo>
                <a:cubicBezTo>
                  <a:pt x="4047025" y="290823"/>
                  <a:pt x="4021762" y="297498"/>
                  <a:pt x="3996765" y="306748"/>
                </a:cubicBezTo>
                <a:lnTo>
                  <a:pt x="3995611" y="306121"/>
                </a:lnTo>
                <a:lnTo>
                  <a:pt x="3997206" y="304931"/>
                </a:lnTo>
                <a:cubicBezTo>
                  <a:pt x="3975344" y="313262"/>
                  <a:pt x="3952449" y="319726"/>
                  <a:pt x="3929742" y="325171"/>
                </a:cubicBezTo>
                <a:cubicBezTo>
                  <a:pt x="3929041" y="326099"/>
                  <a:pt x="3926998" y="327421"/>
                  <a:pt x="3924573" y="329096"/>
                </a:cubicBezTo>
                <a:lnTo>
                  <a:pt x="3611821" y="422813"/>
                </a:lnTo>
                <a:lnTo>
                  <a:pt x="3608781" y="423328"/>
                </a:lnTo>
                <a:lnTo>
                  <a:pt x="3570809" y="435102"/>
                </a:lnTo>
                <a:lnTo>
                  <a:pt x="3569369" y="435533"/>
                </a:lnTo>
                <a:lnTo>
                  <a:pt x="3567552" y="436065"/>
                </a:lnTo>
                <a:lnTo>
                  <a:pt x="3569343" y="435541"/>
                </a:lnTo>
                <a:lnTo>
                  <a:pt x="3569369" y="435533"/>
                </a:lnTo>
                <a:lnTo>
                  <a:pt x="3570237" y="435279"/>
                </a:lnTo>
                <a:lnTo>
                  <a:pt x="3570809" y="435102"/>
                </a:lnTo>
                <a:lnTo>
                  <a:pt x="3611821" y="422813"/>
                </a:lnTo>
                <a:lnTo>
                  <a:pt x="3647444" y="416768"/>
                </a:lnTo>
                <a:cubicBezTo>
                  <a:pt x="3691320" y="405606"/>
                  <a:pt x="3734359" y="393243"/>
                  <a:pt x="3777522" y="379637"/>
                </a:cubicBezTo>
                <a:cubicBezTo>
                  <a:pt x="3786020" y="378777"/>
                  <a:pt x="3796168" y="377025"/>
                  <a:pt x="3795630" y="381253"/>
                </a:cubicBezTo>
                <a:lnTo>
                  <a:pt x="3791196" y="387550"/>
                </a:lnTo>
                <a:lnTo>
                  <a:pt x="3784842" y="392807"/>
                </a:lnTo>
                <a:cubicBezTo>
                  <a:pt x="3781574" y="394306"/>
                  <a:pt x="3777819" y="395586"/>
                  <a:pt x="3774912" y="397282"/>
                </a:cubicBezTo>
                <a:lnTo>
                  <a:pt x="3771649" y="397755"/>
                </a:lnTo>
                <a:lnTo>
                  <a:pt x="3769736" y="399522"/>
                </a:lnTo>
                <a:cubicBezTo>
                  <a:pt x="3764957" y="404779"/>
                  <a:pt x="3756379" y="405362"/>
                  <a:pt x="3750625" y="407288"/>
                </a:cubicBezTo>
                <a:cubicBezTo>
                  <a:pt x="3762971" y="404637"/>
                  <a:pt x="3776033" y="404430"/>
                  <a:pt x="3789088" y="402535"/>
                </a:cubicBezTo>
                <a:cubicBezTo>
                  <a:pt x="3796707" y="401992"/>
                  <a:pt x="3803552" y="400470"/>
                  <a:pt x="3810836" y="397131"/>
                </a:cubicBezTo>
                <a:cubicBezTo>
                  <a:pt x="3816021" y="396576"/>
                  <a:pt x="3821458" y="395226"/>
                  <a:pt x="3826056" y="392674"/>
                </a:cubicBezTo>
                <a:cubicBezTo>
                  <a:pt x="3837378" y="389840"/>
                  <a:pt x="3849602" y="388430"/>
                  <a:pt x="3860078" y="382710"/>
                </a:cubicBezTo>
                <a:cubicBezTo>
                  <a:pt x="3868972" y="381551"/>
                  <a:pt x="3878056" y="379373"/>
                  <a:pt x="3886885" y="377993"/>
                </a:cubicBezTo>
                <a:cubicBezTo>
                  <a:pt x="3912004" y="367502"/>
                  <a:pt x="3939196" y="362433"/>
                  <a:pt x="3964899" y="353940"/>
                </a:cubicBezTo>
                <a:cubicBezTo>
                  <a:pt x="3968675" y="353557"/>
                  <a:pt x="3972451" y="353176"/>
                  <a:pt x="3976610" y="352440"/>
                </a:cubicBezTo>
                <a:cubicBezTo>
                  <a:pt x="3994502" y="343824"/>
                  <a:pt x="4013879" y="338631"/>
                  <a:pt x="4033461" y="335791"/>
                </a:cubicBezTo>
                <a:cubicBezTo>
                  <a:pt x="4035895" y="335801"/>
                  <a:pt x="4038646" y="335236"/>
                  <a:pt x="4041332" y="334449"/>
                </a:cubicBezTo>
                <a:cubicBezTo>
                  <a:pt x="4046638" y="332655"/>
                  <a:pt x="4051945" y="330859"/>
                  <a:pt x="4057318" y="329285"/>
                </a:cubicBezTo>
                <a:cubicBezTo>
                  <a:pt x="4058659" y="328892"/>
                  <a:pt x="4060451" y="328368"/>
                  <a:pt x="4062307" y="328066"/>
                </a:cubicBezTo>
                <a:cubicBezTo>
                  <a:pt x="4074702" y="322265"/>
                  <a:pt x="4087757" y="320371"/>
                  <a:pt x="4101209" y="321495"/>
                </a:cubicBezTo>
                <a:cubicBezTo>
                  <a:pt x="4101535" y="322606"/>
                  <a:pt x="4102307" y="323586"/>
                  <a:pt x="4103464" y="324211"/>
                </a:cubicBezTo>
                <a:cubicBezTo>
                  <a:pt x="4106214" y="323647"/>
                  <a:pt x="4108835" y="322638"/>
                  <a:pt x="4111390" y="321408"/>
                </a:cubicBezTo>
                <a:cubicBezTo>
                  <a:pt x="4114712" y="319471"/>
                  <a:pt x="4117846" y="318553"/>
                  <a:pt x="4121622" y="318170"/>
                </a:cubicBezTo>
                <a:cubicBezTo>
                  <a:pt x="4124373" y="317606"/>
                  <a:pt x="4126611" y="316951"/>
                  <a:pt x="4128914" y="316517"/>
                </a:cubicBezTo>
                <a:cubicBezTo>
                  <a:pt x="4131853" y="314933"/>
                  <a:pt x="4134212" y="313036"/>
                  <a:pt x="4135485" y="310734"/>
                </a:cubicBezTo>
                <a:lnTo>
                  <a:pt x="4143540" y="308375"/>
                </a:lnTo>
                <a:cubicBezTo>
                  <a:pt x="4146878" y="309809"/>
                  <a:pt x="4150784" y="309871"/>
                  <a:pt x="4155008" y="309357"/>
                </a:cubicBezTo>
                <a:lnTo>
                  <a:pt x="4164409" y="306604"/>
                </a:lnTo>
                <a:cubicBezTo>
                  <a:pt x="4166133" y="305857"/>
                  <a:pt x="4167925" y="305333"/>
                  <a:pt x="4169715" y="304808"/>
                </a:cubicBezTo>
                <a:lnTo>
                  <a:pt x="4177968" y="303116"/>
                </a:lnTo>
                <a:cubicBezTo>
                  <a:pt x="4184055" y="303985"/>
                  <a:pt x="4184705" y="306207"/>
                  <a:pt x="4179090" y="310262"/>
                </a:cubicBezTo>
                <a:cubicBezTo>
                  <a:pt x="4145647" y="320539"/>
                  <a:pt x="4112715" y="330907"/>
                  <a:pt x="4079719" y="341053"/>
                </a:cubicBezTo>
                <a:lnTo>
                  <a:pt x="4071465" y="342747"/>
                </a:lnTo>
                <a:cubicBezTo>
                  <a:pt x="4072997" y="341333"/>
                  <a:pt x="4075553" y="340102"/>
                  <a:pt x="4078368" y="339760"/>
                </a:cubicBezTo>
                <a:lnTo>
                  <a:pt x="4073949" y="339607"/>
                </a:lnTo>
                <a:cubicBezTo>
                  <a:pt x="4073696" y="340405"/>
                  <a:pt x="4072614" y="341686"/>
                  <a:pt x="4071018" y="342878"/>
                </a:cubicBezTo>
                <a:cubicBezTo>
                  <a:pt x="4017814" y="358700"/>
                  <a:pt x="3965121" y="374614"/>
                  <a:pt x="3911917" y="390436"/>
                </a:cubicBezTo>
                <a:cubicBezTo>
                  <a:pt x="3874640" y="402560"/>
                  <a:pt x="3837557" y="415349"/>
                  <a:pt x="3799110" y="423473"/>
                </a:cubicBezTo>
                <a:cubicBezTo>
                  <a:pt x="3793354" y="425401"/>
                  <a:pt x="3788113" y="427418"/>
                  <a:pt x="3782872" y="429436"/>
                </a:cubicBezTo>
                <a:cubicBezTo>
                  <a:pt x="3738683" y="442858"/>
                  <a:pt x="3694302" y="455615"/>
                  <a:pt x="3649984" y="468594"/>
                </a:cubicBezTo>
                <a:cubicBezTo>
                  <a:pt x="3645891" y="469552"/>
                  <a:pt x="3641927" y="470954"/>
                  <a:pt x="3638094" y="472800"/>
                </a:cubicBezTo>
                <a:cubicBezTo>
                  <a:pt x="3638223" y="473244"/>
                  <a:pt x="3637523" y="474172"/>
                  <a:pt x="3637206" y="474748"/>
                </a:cubicBezTo>
                <a:cubicBezTo>
                  <a:pt x="3631777" y="477785"/>
                  <a:pt x="3626729" y="480469"/>
                  <a:pt x="3637611" y="479452"/>
                </a:cubicBezTo>
                <a:lnTo>
                  <a:pt x="3638067" y="481007"/>
                </a:lnTo>
                <a:cubicBezTo>
                  <a:pt x="3638962" y="480745"/>
                  <a:pt x="3639474" y="480836"/>
                  <a:pt x="3640435" y="480796"/>
                </a:cubicBezTo>
                <a:cubicBezTo>
                  <a:pt x="3643829" y="480766"/>
                  <a:pt x="3647540" y="480162"/>
                  <a:pt x="3651186" y="479336"/>
                </a:cubicBezTo>
                <a:lnTo>
                  <a:pt x="3673120" y="472912"/>
                </a:lnTo>
                <a:cubicBezTo>
                  <a:pt x="3674342" y="473760"/>
                  <a:pt x="3675562" y="474608"/>
                  <a:pt x="3675440" y="475849"/>
                </a:cubicBezTo>
                <a:cubicBezTo>
                  <a:pt x="3677352" y="474083"/>
                  <a:pt x="3679331" y="472539"/>
                  <a:pt x="3681244" y="470773"/>
                </a:cubicBezTo>
                <a:cubicBezTo>
                  <a:pt x="3687127" y="469291"/>
                  <a:pt x="3692500" y="467718"/>
                  <a:pt x="3697936" y="466367"/>
                </a:cubicBezTo>
                <a:cubicBezTo>
                  <a:pt x="3702730" y="464481"/>
                  <a:pt x="3706637" y="464542"/>
                  <a:pt x="3709143" y="466461"/>
                </a:cubicBezTo>
                <a:cubicBezTo>
                  <a:pt x="3710869" y="465714"/>
                  <a:pt x="3712277" y="465543"/>
                  <a:pt x="3714132" y="465241"/>
                </a:cubicBezTo>
                <a:cubicBezTo>
                  <a:pt x="3715785" y="462586"/>
                  <a:pt x="3720513" y="460478"/>
                  <a:pt x="3724795" y="458501"/>
                </a:cubicBezTo>
                <a:lnTo>
                  <a:pt x="3773590" y="444211"/>
                </a:lnTo>
                <a:lnTo>
                  <a:pt x="3772685" y="442788"/>
                </a:lnTo>
                <a:cubicBezTo>
                  <a:pt x="3775755" y="441648"/>
                  <a:pt x="3778441" y="440862"/>
                  <a:pt x="3781257" y="440518"/>
                </a:cubicBezTo>
                <a:cubicBezTo>
                  <a:pt x="3786628" y="438945"/>
                  <a:pt x="3792514" y="437463"/>
                  <a:pt x="3798333" y="435759"/>
                </a:cubicBezTo>
                <a:cubicBezTo>
                  <a:pt x="3800758" y="434084"/>
                  <a:pt x="3803445" y="433297"/>
                  <a:pt x="3806325" y="433177"/>
                </a:cubicBezTo>
                <a:cubicBezTo>
                  <a:pt x="3809654" y="432926"/>
                  <a:pt x="3812469" y="432583"/>
                  <a:pt x="3815734" y="432109"/>
                </a:cubicBezTo>
                <a:lnTo>
                  <a:pt x="3855574" y="420442"/>
                </a:lnTo>
                <a:cubicBezTo>
                  <a:pt x="3856550" y="423774"/>
                  <a:pt x="3855857" y="426388"/>
                  <a:pt x="3853945" y="428153"/>
                </a:cubicBezTo>
                <a:cubicBezTo>
                  <a:pt x="3860528" y="425743"/>
                  <a:pt x="3866730" y="423686"/>
                  <a:pt x="3873511" y="421941"/>
                </a:cubicBezTo>
                <a:cubicBezTo>
                  <a:pt x="3869604" y="421879"/>
                  <a:pt x="3867228" y="420405"/>
                  <a:pt x="3866635" y="416720"/>
                </a:cubicBezTo>
                <a:cubicBezTo>
                  <a:pt x="3874246" y="414491"/>
                  <a:pt x="3881472" y="412616"/>
                  <a:pt x="3889083" y="410387"/>
                </a:cubicBezTo>
                <a:cubicBezTo>
                  <a:pt x="3892346" y="409914"/>
                  <a:pt x="3894462" y="410500"/>
                  <a:pt x="3894918" y="412055"/>
                </a:cubicBezTo>
                <a:cubicBezTo>
                  <a:pt x="3896707" y="411530"/>
                  <a:pt x="3899011" y="411096"/>
                  <a:pt x="3900866" y="410795"/>
                </a:cubicBezTo>
                <a:cubicBezTo>
                  <a:pt x="3900817" y="413944"/>
                  <a:pt x="3898391" y="415619"/>
                  <a:pt x="3894875" y="416890"/>
                </a:cubicBezTo>
                <a:cubicBezTo>
                  <a:pt x="3898521" y="416063"/>
                  <a:pt x="3902233" y="415459"/>
                  <a:pt x="3905945" y="414854"/>
                </a:cubicBezTo>
                <a:cubicBezTo>
                  <a:pt x="3910233" y="414562"/>
                  <a:pt x="3914970" y="414140"/>
                  <a:pt x="3919194" y="413626"/>
                </a:cubicBezTo>
                <a:cubicBezTo>
                  <a:pt x="3927447" y="411933"/>
                  <a:pt x="3936081" y="409886"/>
                  <a:pt x="3944270" y="407970"/>
                </a:cubicBezTo>
                <a:cubicBezTo>
                  <a:pt x="3975475" y="398349"/>
                  <a:pt x="4006167" y="388637"/>
                  <a:pt x="4037373" y="379016"/>
                </a:cubicBezTo>
                <a:cubicBezTo>
                  <a:pt x="4040116" y="376766"/>
                  <a:pt x="4042866" y="376201"/>
                  <a:pt x="4045626" y="377323"/>
                </a:cubicBezTo>
                <a:cubicBezTo>
                  <a:pt x="4049620" y="382663"/>
                  <a:pt x="4039316" y="383993"/>
                  <a:pt x="4034392" y="385435"/>
                </a:cubicBezTo>
                <a:cubicBezTo>
                  <a:pt x="4004848" y="394088"/>
                  <a:pt x="3975173" y="402296"/>
                  <a:pt x="3945563" y="410727"/>
                </a:cubicBezTo>
                <a:lnTo>
                  <a:pt x="3937895" y="414419"/>
                </a:lnTo>
                <a:cubicBezTo>
                  <a:pt x="3935983" y="416185"/>
                  <a:pt x="3933297" y="416972"/>
                  <a:pt x="3930797" y="416739"/>
                </a:cubicBezTo>
                <a:cubicBezTo>
                  <a:pt x="3931506" y="417497"/>
                  <a:pt x="3930936" y="418869"/>
                  <a:pt x="3929471" y="420504"/>
                </a:cubicBezTo>
                <a:cubicBezTo>
                  <a:pt x="3890526" y="431909"/>
                  <a:pt x="3852093" y="443406"/>
                  <a:pt x="3813148" y="454811"/>
                </a:cubicBezTo>
                <a:cubicBezTo>
                  <a:pt x="3812063" y="456094"/>
                  <a:pt x="3810981" y="457376"/>
                  <a:pt x="3810346" y="458526"/>
                </a:cubicBezTo>
                <a:cubicBezTo>
                  <a:pt x="3811690" y="458132"/>
                  <a:pt x="3812649" y="458093"/>
                  <a:pt x="3814122" y="458144"/>
                </a:cubicBezTo>
                <a:cubicBezTo>
                  <a:pt x="3813322" y="465371"/>
                  <a:pt x="3809360" y="466773"/>
                  <a:pt x="3789958" y="466909"/>
                </a:cubicBezTo>
                <a:cubicBezTo>
                  <a:pt x="3790462" y="465314"/>
                  <a:pt x="3791675" y="464476"/>
                  <a:pt x="3793466" y="463951"/>
                </a:cubicBezTo>
                <a:cubicBezTo>
                  <a:pt x="3791863" y="463457"/>
                  <a:pt x="3790194" y="462739"/>
                  <a:pt x="3788209" y="462597"/>
                </a:cubicBezTo>
                <a:cubicBezTo>
                  <a:pt x="3759877" y="470412"/>
                  <a:pt x="3731610" y="478450"/>
                  <a:pt x="3703278" y="486265"/>
                </a:cubicBezTo>
                <a:cubicBezTo>
                  <a:pt x="3689978" y="490642"/>
                  <a:pt x="3676231" y="495151"/>
                  <a:pt x="3662932" y="499528"/>
                </a:cubicBezTo>
                <a:cubicBezTo>
                  <a:pt x="3657186" y="503140"/>
                  <a:pt x="3660465" y="506038"/>
                  <a:pt x="3657533" y="509308"/>
                </a:cubicBezTo>
                <a:lnTo>
                  <a:pt x="3657151" y="509661"/>
                </a:lnTo>
                <a:cubicBezTo>
                  <a:pt x="3655686" y="511296"/>
                  <a:pt x="3653513" y="512173"/>
                  <a:pt x="3650762" y="512738"/>
                </a:cubicBezTo>
                <a:cubicBezTo>
                  <a:pt x="3654454" y="522026"/>
                  <a:pt x="3683498" y="501704"/>
                  <a:pt x="3683941" y="514837"/>
                </a:cubicBezTo>
                <a:cubicBezTo>
                  <a:pt x="3650880" y="524760"/>
                  <a:pt x="3617762" y="536148"/>
                  <a:pt x="3583986" y="543628"/>
                </a:cubicBezTo>
                <a:lnTo>
                  <a:pt x="3585141" y="544254"/>
                </a:lnTo>
                <a:cubicBezTo>
                  <a:pt x="3576522" y="549673"/>
                  <a:pt x="3565771" y="551133"/>
                  <a:pt x="3556117" y="554684"/>
                </a:cubicBezTo>
                <a:cubicBezTo>
                  <a:pt x="3555286" y="555168"/>
                  <a:pt x="3554904" y="555521"/>
                  <a:pt x="3554009" y="555783"/>
                </a:cubicBezTo>
                <a:cubicBezTo>
                  <a:pt x="3553757" y="556580"/>
                  <a:pt x="3553439" y="557156"/>
                  <a:pt x="3552738" y="558084"/>
                </a:cubicBezTo>
                <a:lnTo>
                  <a:pt x="3548645" y="559042"/>
                </a:lnTo>
                <a:lnTo>
                  <a:pt x="3545958" y="559829"/>
                </a:lnTo>
                <a:cubicBezTo>
                  <a:pt x="3545129" y="560313"/>
                  <a:pt x="3544681" y="560444"/>
                  <a:pt x="3543851" y="560929"/>
                </a:cubicBezTo>
                <a:cubicBezTo>
                  <a:pt x="3541302" y="563845"/>
                  <a:pt x="3542979" y="566248"/>
                  <a:pt x="3543694" y="568691"/>
                </a:cubicBezTo>
                <a:cubicBezTo>
                  <a:pt x="3547144" y="567198"/>
                  <a:pt x="3550792" y="566371"/>
                  <a:pt x="3554763" y="566655"/>
                </a:cubicBezTo>
                <a:cubicBezTo>
                  <a:pt x="3578062" y="564895"/>
                  <a:pt x="3600163" y="552395"/>
                  <a:pt x="3623333" y="550191"/>
                </a:cubicBezTo>
                <a:cubicBezTo>
                  <a:pt x="3625448" y="550777"/>
                  <a:pt x="3628265" y="550435"/>
                  <a:pt x="3630756" y="548982"/>
                </a:cubicBezTo>
                <a:cubicBezTo>
                  <a:pt x="3641001" y="549116"/>
                  <a:pt x="3650801" y="549381"/>
                  <a:pt x="3643733" y="558444"/>
                </a:cubicBezTo>
                <a:cubicBezTo>
                  <a:pt x="3641055" y="560916"/>
                  <a:pt x="3638377" y="563389"/>
                  <a:pt x="3634095" y="565366"/>
                </a:cubicBezTo>
                <a:lnTo>
                  <a:pt x="3630450" y="566193"/>
                </a:lnTo>
                <a:lnTo>
                  <a:pt x="3628089" y="568090"/>
                </a:lnTo>
                <a:cubicBezTo>
                  <a:pt x="3621325" y="573206"/>
                  <a:pt x="3609801" y="573686"/>
                  <a:pt x="3603167" y="579247"/>
                </a:cubicBezTo>
                <a:lnTo>
                  <a:pt x="3579188" y="586993"/>
                </a:lnTo>
                <a:cubicBezTo>
                  <a:pt x="3563341" y="594287"/>
                  <a:pt x="3546330" y="599268"/>
                  <a:pt x="3529051" y="601676"/>
                </a:cubicBezTo>
                <a:cubicBezTo>
                  <a:pt x="3524510" y="602765"/>
                  <a:pt x="3519457" y="603763"/>
                  <a:pt x="3514915" y="604851"/>
                </a:cubicBezTo>
                <a:cubicBezTo>
                  <a:pt x="3509348" y="605758"/>
                  <a:pt x="3505759" y="605121"/>
                  <a:pt x="3502805" y="603333"/>
                </a:cubicBezTo>
                <a:cubicBezTo>
                  <a:pt x="3503441" y="602183"/>
                  <a:pt x="3503115" y="601073"/>
                  <a:pt x="3501512" y="600578"/>
                </a:cubicBezTo>
                <a:cubicBezTo>
                  <a:pt x="3504297" y="593492"/>
                  <a:pt x="3512210" y="587317"/>
                  <a:pt x="3521211" y="581545"/>
                </a:cubicBezTo>
                <a:cubicBezTo>
                  <a:pt x="3519870" y="581938"/>
                  <a:pt x="3518461" y="582110"/>
                  <a:pt x="3517054" y="582281"/>
                </a:cubicBezTo>
                <a:cubicBezTo>
                  <a:pt x="3514309" y="584531"/>
                  <a:pt x="3511054" y="586690"/>
                  <a:pt x="3506708" y="588445"/>
                </a:cubicBezTo>
                <a:cubicBezTo>
                  <a:pt x="3476903" y="596209"/>
                  <a:pt x="3446902" y="603308"/>
                  <a:pt x="3418332" y="615292"/>
                </a:cubicBezTo>
                <a:cubicBezTo>
                  <a:pt x="3396766" y="617990"/>
                  <a:pt x="3376572" y="627040"/>
                  <a:pt x="3356240" y="633959"/>
                </a:cubicBezTo>
                <a:cubicBezTo>
                  <a:pt x="3352283" y="637047"/>
                  <a:pt x="3348132" y="639468"/>
                  <a:pt x="3343917" y="641668"/>
                </a:cubicBezTo>
                <a:cubicBezTo>
                  <a:pt x="3348393" y="640357"/>
                  <a:pt x="3353447" y="639359"/>
                  <a:pt x="3357281" y="637513"/>
                </a:cubicBezTo>
                <a:cubicBezTo>
                  <a:pt x="3362335" y="636514"/>
                  <a:pt x="3366877" y="635426"/>
                  <a:pt x="3371483" y="634559"/>
                </a:cubicBezTo>
                <a:cubicBezTo>
                  <a:pt x="3368935" y="637476"/>
                  <a:pt x="3367673" y="641462"/>
                  <a:pt x="3363839" y="643308"/>
                </a:cubicBezTo>
                <a:cubicBezTo>
                  <a:pt x="3362561" y="643925"/>
                  <a:pt x="3361666" y="644186"/>
                  <a:pt x="3360835" y="644671"/>
                </a:cubicBezTo>
                <a:cubicBezTo>
                  <a:pt x="3377658" y="640709"/>
                  <a:pt x="3394294" y="637765"/>
                  <a:pt x="3411060" y="635266"/>
                </a:cubicBezTo>
                <a:cubicBezTo>
                  <a:pt x="3427248" y="632455"/>
                  <a:pt x="3442851" y="627645"/>
                  <a:pt x="3458771" y="622258"/>
                </a:cubicBezTo>
                <a:cubicBezTo>
                  <a:pt x="3469790" y="623372"/>
                  <a:pt x="3483766" y="613009"/>
                  <a:pt x="3494158" y="616959"/>
                </a:cubicBezTo>
                <a:cubicBezTo>
                  <a:pt x="3502419" y="616951"/>
                  <a:pt x="3503003" y="618950"/>
                  <a:pt x="3496045" y="623400"/>
                </a:cubicBezTo>
                <a:cubicBezTo>
                  <a:pt x="3490500" y="629364"/>
                  <a:pt x="3483997" y="635368"/>
                  <a:pt x="3487479" y="640619"/>
                </a:cubicBezTo>
                <a:cubicBezTo>
                  <a:pt x="3489334" y="640316"/>
                  <a:pt x="3491124" y="639792"/>
                  <a:pt x="3492980" y="639490"/>
                </a:cubicBezTo>
                <a:cubicBezTo>
                  <a:pt x="3493110" y="639934"/>
                  <a:pt x="3493754" y="640469"/>
                  <a:pt x="3493883" y="640913"/>
                </a:cubicBezTo>
                <a:cubicBezTo>
                  <a:pt x="3497529" y="640087"/>
                  <a:pt x="3500028" y="640320"/>
                  <a:pt x="3502274" y="641350"/>
                </a:cubicBezTo>
                <a:cubicBezTo>
                  <a:pt x="3506049" y="640968"/>
                  <a:pt x="3509192" y="641735"/>
                  <a:pt x="3512585" y="641707"/>
                </a:cubicBezTo>
                <a:cubicBezTo>
                  <a:pt x="3548216" y="633923"/>
                  <a:pt x="3582808" y="622587"/>
                  <a:pt x="3617660" y="612139"/>
                </a:cubicBezTo>
                <a:cubicBezTo>
                  <a:pt x="3633472" y="611367"/>
                  <a:pt x="3649313" y="602387"/>
                  <a:pt x="3664808" y="602190"/>
                </a:cubicBezTo>
                <a:cubicBezTo>
                  <a:pt x="3667371" y="602645"/>
                  <a:pt x="3669674" y="602211"/>
                  <a:pt x="3672100" y="600536"/>
                </a:cubicBezTo>
                <a:cubicBezTo>
                  <a:pt x="3680685" y="601639"/>
                  <a:pt x="3691032" y="595474"/>
                  <a:pt x="3699682" y="596799"/>
                </a:cubicBezTo>
                <a:cubicBezTo>
                  <a:pt x="3705866" y="604634"/>
                  <a:pt x="3687237" y="605750"/>
                  <a:pt x="3682263" y="610341"/>
                </a:cubicBezTo>
                <a:cubicBezTo>
                  <a:pt x="3673692" y="612610"/>
                  <a:pt x="3664153" y="613233"/>
                  <a:pt x="3659766" y="619823"/>
                </a:cubicBezTo>
                <a:cubicBezTo>
                  <a:pt x="3658136" y="627535"/>
                  <a:pt x="3642444" y="627066"/>
                  <a:pt x="3637348" y="632900"/>
                </a:cubicBezTo>
                <a:cubicBezTo>
                  <a:pt x="3633205" y="637007"/>
                  <a:pt x="3625399" y="638570"/>
                  <a:pt x="3620613" y="642142"/>
                </a:cubicBezTo>
                <a:lnTo>
                  <a:pt x="3620995" y="641788"/>
                </a:lnTo>
                <a:cubicBezTo>
                  <a:pt x="3617877" y="646077"/>
                  <a:pt x="3609559" y="647548"/>
                  <a:pt x="3605799" y="651303"/>
                </a:cubicBezTo>
                <a:cubicBezTo>
                  <a:pt x="3600696" y="655450"/>
                  <a:pt x="3593085" y="657679"/>
                  <a:pt x="3586761" y="660978"/>
                </a:cubicBezTo>
                <a:cubicBezTo>
                  <a:pt x="3581577" y="661532"/>
                  <a:pt x="3577165" y="663065"/>
                  <a:pt x="3573721" y="666244"/>
                </a:cubicBezTo>
                <a:cubicBezTo>
                  <a:pt x="3570849" y="668050"/>
                  <a:pt x="3568040" y="670078"/>
                  <a:pt x="3565680" y="671975"/>
                </a:cubicBezTo>
                <a:lnTo>
                  <a:pt x="3566062" y="671621"/>
                </a:lnTo>
                <a:cubicBezTo>
                  <a:pt x="3554641" y="680754"/>
                  <a:pt x="3535557" y="680314"/>
                  <a:pt x="3523429" y="688690"/>
                </a:cubicBezTo>
                <a:lnTo>
                  <a:pt x="3520100" y="688940"/>
                </a:lnTo>
                <a:lnTo>
                  <a:pt x="3517292" y="690968"/>
                </a:lnTo>
                <a:cubicBezTo>
                  <a:pt x="3515126" y="693532"/>
                  <a:pt x="3511870" y="695692"/>
                  <a:pt x="3508167" y="697982"/>
                </a:cubicBezTo>
                <a:cubicBezTo>
                  <a:pt x="3510794" y="698659"/>
                  <a:pt x="3512528" y="699598"/>
                  <a:pt x="3511771" y="701990"/>
                </a:cubicBezTo>
                <a:cubicBezTo>
                  <a:pt x="3510493" y="702606"/>
                  <a:pt x="3508767" y="703353"/>
                  <a:pt x="3507424" y="703746"/>
                </a:cubicBezTo>
                <a:cubicBezTo>
                  <a:pt x="3509475" y="704110"/>
                  <a:pt x="3511144" y="704827"/>
                  <a:pt x="3512746" y="705322"/>
                </a:cubicBezTo>
                <a:cubicBezTo>
                  <a:pt x="3519143" y="703930"/>
                  <a:pt x="3525093" y="702670"/>
                  <a:pt x="3531490" y="701279"/>
                </a:cubicBezTo>
                <a:cubicBezTo>
                  <a:pt x="3541721" y="698043"/>
                  <a:pt x="3551569" y="695158"/>
                  <a:pt x="3561865" y="692143"/>
                </a:cubicBezTo>
                <a:cubicBezTo>
                  <a:pt x="3578840" y="693682"/>
                  <a:pt x="3593216" y="686338"/>
                  <a:pt x="3607590" y="678993"/>
                </a:cubicBezTo>
                <a:cubicBezTo>
                  <a:pt x="3617820" y="675756"/>
                  <a:pt x="3629663" y="674699"/>
                  <a:pt x="3638599" y="668705"/>
                </a:cubicBezTo>
                <a:cubicBezTo>
                  <a:pt x="3644787" y="663277"/>
                  <a:pt x="3656888" y="663108"/>
                  <a:pt x="3663010" y="657457"/>
                </a:cubicBezTo>
                <a:lnTo>
                  <a:pt x="3662563" y="657588"/>
                </a:lnTo>
                <a:cubicBezTo>
                  <a:pt x="3671557" y="650131"/>
                  <a:pt x="3687183" y="650378"/>
                  <a:pt x="3696307" y="643365"/>
                </a:cubicBezTo>
                <a:lnTo>
                  <a:pt x="3768379" y="622257"/>
                </a:lnTo>
                <a:cubicBezTo>
                  <a:pt x="3783045" y="622544"/>
                  <a:pt x="3798176" y="612808"/>
                  <a:pt x="3812842" y="613094"/>
                </a:cubicBezTo>
                <a:cubicBezTo>
                  <a:pt x="3817832" y="611874"/>
                  <a:pt x="3822373" y="610785"/>
                  <a:pt x="3826915" y="609696"/>
                </a:cubicBezTo>
                <a:cubicBezTo>
                  <a:pt x="3848230" y="607795"/>
                  <a:pt x="3868285" y="596615"/>
                  <a:pt x="3889601" y="594714"/>
                </a:cubicBezTo>
                <a:cubicBezTo>
                  <a:pt x="3894467" y="594736"/>
                  <a:pt x="3899074" y="593869"/>
                  <a:pt x="3903738" y="591539"/>
                </a:cubicBezTo>
                <a:cubicBezTo>
                  <a:pt x="3913342" y="591137"/>
                  <a:pt x="3923564" y="586214"/>
                  <a:pt x="3932851" y="586388"/>
                </a:cubicBezTo>
                <a:cubicBezTo>
                  <a:pt x="3943219" y="585281"/>
                  <a:pt x="3953197" y="582841"/>
                  <a:pt x="3962656" y="578625"/>
                </a:cubicBezTo>
                <a:cubicBezTo>
                  <a:pt x="3987234" y="576249"/>
                  <a:pt x="4010294" y="563708"/>
                  <a:pt x="4034872" y="561333"/>
                </a:cubicBezTo>
                <a:cubicBezTo>
                  <a:pt x="4044662" y="559913"/>
                  <a:pt x="4054641" y="557473"/>
                  <a:pt x="4064164" y="553478"/>
                </a:cubicBezTo>
                <a:cubicBezTo>
                  <a:pt x="4079912" y="552483"/>
                  <a:pt x="4095370" y="543857"/>
                  <a:pt x="4111247" y="543306"/>
                </a:cubicBezTo>
                <a:cubicBezTo>
                  <a:pt x="4115789" y="542218"/>
                  <a:pt x="4119948" y="541481"/>
                  <a:pt x="4124489" y="540393"/>
                </a:cubicBezTo>
                <a:cubicBezTo>
                  <a:pt x="4129926" y="539041"/>
                  <a:pt x="4133963" y="539547"/>
                  <a:pt x="4137999" y="540053"/>
                </a:cubicBezTo>
                <a:lnTo>
                  <a:pt x="4138511" y="540145"/>
                </a:lnTo>
                <a:cubicBezTo>
                  <a:pt x="4154528" y="541724"/>
                  <a:pt x="4159286" y="546358"/>
                  <a:pt x="4142364" y="556620"/>
                </a:cubicBezTo>
                <a:cubicBezTo>
                  <a:pt x="4137463" y="563119"/>
                  <a:pt x="4124336" y="563105"/>
                  <a:pt x="4118215" y="568757"/>
                </a:cubicBezTo>
                <a:lnTo>
                  <a:pt x="4114056" y="569492"/>
                </a:lnTo>
                <a:lnTo>
                  <a:pt x="4110800" y="571651"/>
                </a:lnTo>
                <a:cubicBezTo>
                  <a:pt x="4103009" y="576586"/>
                  <a:pt x="4091811" y="578177"/>
                  <a:pt x="4083509" y="583020"/>
                </a:cubicBezTo>
                <a:cubicBezTo>
                  <a:pt x="4075703" y="584583"/>
                  <a:pt x="4068606" y="586902"/>
                  <a:pt x="4061899" y="590554"/>
                </a:cubicBezTo>
                <a:cubicBezTo>
                  <a:pt x="4045995" y="599312"/>
                  <a:pt x="4025892" y="600376"/>
                  <a:pt x="4010053" y="609356"/>
                </a:cubicBezTo>
                <a:cubicBezTo>
                  <a:pt x="3994125" y="613056"/>
                  <a:pt x="3977945" y="617554"/>
                  <a:pt x="3962862" y="624140"/>
                </a:cubicBezTo>
                <a:cubicBezTo>
                  <a:pt x="3956603" y="627661"/>
                  <a:pt x="3949635" y="630426"/>
                  <a:pt x="3942734" y="633411"/>
                </a:cubicBezTo>
                <a:cubicBezTo>
                  <a:pt x="3926741" y="636889"/>
                  <a:pt x="3911585" y="641570"/>
                  <a:pt x="3896886" y="647803"/>
                </a:cubicBezTo>
                <a:cubicBezTo>
                  <a:pt x="3883537" y="655330"/>
                  <a:pt x="3865932" y="656628"/>
                  <a:pt x="3852585" y="664154"/>
                </a:cubicBezTo>
                <a:cubicBezTo>
                  <a:pt x="3847398" y="664708"/>
                  <a:pt x="3842987" y="666241"/>
                  <a:pt x="3839480" y="669197"/>
                </a:cubicBezTo>
                <a:cubicBezTo>
                  <a:pt x="3836671" y="671225"/>
                  <a:pt x="3834310" y="673122"/>
                  <a:pt x="3831503" y="675151"/>
                </a:cubicBezTo>
                <a:cubicBezTo>
                  <a:pt x="3828889" y="677845"/>
                  <a:pt x="3830306" y="679360"/>
                  <a:pt x="3832681" y="680834"/>
                </a:cubicBezTo>
                <a:lnTo>
                  <a:pt x="3833136" y="682389"/>
                </a:lnTo>
                <a:cubicBezTo>
                  <a:pt x="3832443" y="685004"/>
                  <a:pt x="3829830" y="687698"/>
                  <a:pt x="3825679" y="690119"/>
                </a:cubicBezTo>
                <a:lnTo>
                  <a:pt x="3810458" y="694577"/>
                </a:lnTo>
                <a:cubicBezTo>
                  <a:pt x="3805152" y="696373"/>
                  <a:pt x="3805549" y="699391"/>
                  <a:pt x="3801847" y="701681"/>
                </a:cubicBezTo>
                <a:cubicBezTo>
                  <a:pt x="3800064" y="703891"/>
                  <a:pt x="3798728" y="705970"/>
                  <a:pt x="3796881" y="707958"/>
                </a:cubicBezTo>
                <a:cubicBezTo>
                  <a:pt x="3794325" y="709189"/>
                  <a:pt x="3793689" y="710339"/>
                  <a:pt x="3795422" y="711279"/>
                </a:cubicBezTo>
                <a:cubicBezTo>
                  <a:pt x="3794664" y="713672"/>
                  <a:pt x="3793460" y="716195"/>
                  <a:pt x="3798009" y="716791"/>
                </a:cubicBezTo>
                <a:lnTo>
                  <a:pt x="3797562" y="716922"/>
                </a:lnTo>
                <a:cubicBezTo>
                  <a:pt x="3800637" y="717469"/>
                  <a:pt x="3804097" y="717661"/>
                  <a:pt x="3807938" y="717501"/>
                </a:cubicBezTo>
                <a:lnTo>
                  <a:pt x="3807302" y="718651"/>
                </a:lnTo>
                <a:cubicBezTo>
                  <a:pt x="3813570" y="716816"/>
                  <a:pt x="3819324" y="714890"/>
                  <a:pt x="3825143" y="713186"/>
                </a:cubicBezTo>
                <a:cubicBezTo>
                  <a:pt x="3828285" y="713954"/>
                  <a:pt x="3831361" y="714499"/>
                  <a:pt x="3834437" y="715046"/>
                </a:cubicBezTo>
                <a:cubicBezTo>
                  <a:pt x="3831399" y="722928"/>
                  <a:pt x="3817246" y="722733"/>
                  <a:pt x="3810417" y="727627"/>
                </a:cubicBezTo>
                <a:cubicBezTo>
                  <a:pt x="3807478" y="729211"/>
                  <a:pt x="3804728" y="729775"/>
                  <a:pt x="3801847" y="729895"/>
                </a:cubicBezTo>
                <a:lnTo>
                  <a:pt x="3800886" y="729935"/>
                </a:lnTo>
                <a:lnTo>
                  <a:pt x="3798193" y="729036"/>
                </a:lnTo>
                <a:lnTo>
                  <a:pt x="3798828" y="727885"/>
                </a:lnTo>
                <a:cubicBezTo>
                  <a:pt x="3787189" y="731294"/>
                  <a:pt x="3774972" y="734389"/>
                  <a:pt x="3764367" y="739666"/>
                </a:cubicBezTo>
                <a:cubicBezTo>
                  <a:pt x="3756879" y="740653"/>
                  <a:pt x="3749912" y="743417"/>
                  <a:pt x="3743588" y="746716"/>
                </a:cubicBezTo>
                <a:cubicBezTo>
                  <a:pt x="3732923" y="753456"/>
                  <a:pt x="3718202" y="754633"/>
                  <a:pt x="3706961" y="761060"/>
                </a:cubicBezTo>
                <a:cubicBezTo>
                  <a:pt x="3703061" y="762684"/>
                  <a:pt x="3698650" y="764218"/>
                  <a:pt x="3694687" y="765619"/>
                </a:cubicBezTo>
                <a:cubicBezTo>
                  <a:pt x="3685562" y="772632"/>
                  <a:pt x="3670384" y="772254"/>
                  <a:pt x="3661324" y="779489"/>
                </a:cubicBezTo>
                <a:lnTo>
                  <a:pt x="3657165" y="780225"/>
                </a:lnTo>
                <a:lnTo>
                  <a:pt x="3653844" y="782162"/>
                </a:lnTo>
                <a:cubicBezTo>
                  <a:pt x="3644206" y="789084"/>
                  <a:pt x="3629224" y="789372"/>
                  <a:pt x="3619073" y="796204"/>
                </a:cubicBezTo>
                <a:cubicBezTo>
                  <a:pt x="3614279" y="798090"/>
                  <a:pt x="3609868" y="799623"/>
                  <a:pt x="3605009" y="801288"/>
                </a:cubicBezTo>
                <a:cubicBezTo>
                  <a:pt x="3603478" y="802700"/>
                  <a:pt x="3602843" y="803851"/>
                  <a:pt x="3603551" y="804608"/>
                </a:cubicBezTo>
                <a:cubicBezTo>
                  <a:pt x="3604324" y="805588"/>
                  <a:pt x="3605349" y="805770"/>
                  <a:pt x="3605796" y="805639"/>
                </a:cubicBezTo>
                <a:cubicBezTo>
                  <a:pt x="3609573" y="805256"/>
                  <a:pt x="3612778" y="806246"/>
                  <a:pt x="3615856" y="806792"/>
                </a:cubicBezTo>
                <a:cubicBezTo>
                  <a:pt x="3619892" y="807298"/>
                  <a:pt x="3623546" y="808158"/>
                  <a:pt x="3625156" y="810338"/>
                </a:cubicBezTo>
                <a:cubicBezTo>
                  <a:pt x="3624716" y="812155"/>
                  <a:pt x="3626319" y="812650"/>
                  <a:pt x="3629518" y="811954"/>
                </a:cubicBezTo>
                <a:cubicBezTo>
                  <a:pt x="3638005" y="819356"/>
                  <a:pt x="3630418" y="826642"/>
                  <a:pt x="3615596" y="834117"/>
                </a:cubicBezTo>
                <a:lnTo>
                  <a:pt x="3615147" y="834249"/>
                </a:lnTo>
                <a:cubicBezTo>
                  <a:pt x="3608961" y="839678"/>
                  <a:pt x="3596411" y="839978"/>
                  <a:pt x="3590803" y="845719"/>
                </a:cubicBezTo>
                <a:cubicBezTo>
                  <a:pt x="3582761" y="851451"/>
                  <a:pt x="3571048" y="852952"/>
                  <a:pt x="3562299" y="857926"/>
                </a:cubicBezTo>
                <a:cubicBezTo>
                  <a:pt x="3559092" y="856936"/>
                  <a:pt x="3556854" y="857591"/>
                  <a:pt x="3554688" y="860154"/>
                </a:cubicBezTo>
                <a:cubicBezTo>
                  <a:pt x="3546753" y="861273"/>
                  <a:pt x="3538241" y="862078"/>
                  <a:pt x="3531410" y="866972"/>
                </a:cubicBezTo>
                <a:cubicBezTo>
                  <a:pt x="3523417" y="869553"/>
                  <a:pt x="3515872" y="872005"/>
                  <a:pt x="3508329" y="874455"/>
                </a:cubicBezTo>
                <a:cubicBezTo>
                  <a:pt x="3461657" y="891017"/>
                  <a:pt x="3414272" y="905136"/>
                  <a:pt x="3365976" y="916145"/>
                </a:cubicBezTo>
                <a:cubicBezTo>
                  <a:pt x="3337766" y="922718"/>
                  <a:pt x="3309500" y="930756"/>
                  <a:pt x="3282266" y="940660"/>
                </a:cubicBezTo>
                <a:cubicBezTo>
                  <a:pt x="3280735" y="942073"/>
                  <a:pt x="3280100" y="943224"/>
                  <a:pt x="3280874" y="944203"/>
                </a:cubicBezTo>
                <a:cubicBezTo>
                  <a:pt x="3281581" y="944961"/>
                  <a:pt x="3282223" y="945496"/>
                  <a:pt x="3282672" y="945365"/>
                </a:cubicBezTo>
                <a:cubicBezTo>
                  <a:pt x="3288563" y="945568"/>
                  <a:pt x="3296427" y="942542"/>
                  <a:pt x="3300983" y="944825"/>
                </a:cubicBezTo>
                <a:lnTo>
                  <a:pt x="3319168" y="943516"/>
                </a:lnTo>
                <a:lnTo>
                  <a:pt x="3324488" y="948250"/>
                </a:lnTo>
                <a:cubicBezTo>
                  <a:pt x="3325222" y="953326"/>
                  <a:pt x="3313758" y="958989"/>
                  <a:pt x="3307731" y="964552"/>
                </a:cubicBezTo>
                <a:cubicBezTo>
                  <a:pt x="3304672" y="967377"/>
                  <a:pt x="3301994" y="969849"/>
                  <a:pt x="3296687" y="971645"/>
                </a:cubicBezTo>
                <a:lnTo>
                  <a:pt x="3293487" y="972340"/>
                </a:lnTo>
                <a:lnTo>
                  <a:pt x="3292088" y="974198"/>
                </a:lnTo>
                <a:cubicBezTo>
                  <a:pt x="3287302" y="977770"/>
                  <a:pt x="3279560" y="979554"/>
                  <a:pt x="3274775" y="983127"/>
                </a:cubicBezTo>
                <a:lnTo>
                  <a:pt x="3271129" y="983953"/>
                </a:lnTo>
                <a:lnTo>
                  <a:pt x="3268321" y="985981"/>
                </a:lnTo>
                <a:cubicBezTo>
                  <a:pt x="3261044" y="991006"/>
                  <a:pt x="3249583" y="991710"/>
                  <a:pt x="3242885" y="997048"/>
                </a:cubicBezTo>
                <a:lnTo>
                  <a:pt x="3239174" y="997652"/>
                </a:lnTo>
                <a:lnTo>
                  <a:pt x="3236301" y="999458"/>
                </a:lnTo>
                <a:cubicBezTo>
                  <a:pt x="3226215" y="1006511"/>
                  <a:pt x="3210849" y="1007153"/>
                  <a:pt x="3200634" y="1013761"/>
                </a:cubicBezTo>
                <a:cubicBezTo>
                  <a:pt x="3196222" y="1015295"/>
                  <a:pt x="3191428" y="1017181"/>
                  <a:pt x="3187016" y="1018714"/>
                </a:cubicBezTo>
                <a:cubicBezTo>
                  <a:pt x="3179869" y="1024183"/>
                  <a:pt x="3168411" y="1024886"/>
                  <a:pt x="3161198" y="1030134"/>
                </a:cubicBezTo>
                <a:lnTo>
                  <a:pt x="3157486" y="1030739"/>
                </a:lnTo>
                <a:lnTo>
                  <a:pt x="3154678" y="1032767"/>
                </a:lnTo>
                <a:cubicBezTo>
                  <a:pt x="3150276" y="1035986"/>
                  <a:pt x="3142983" y="1037639"/>
                  <a:pt x="3138196" y="1041211"/>
                </a:cubicBezTo>
                <a:lnTo>
                  <a:pt x="3138578" y="1040858"/>
                </a:lnTo>
                <a:cubicBezTo>
                  <a:pt x="3135396" y="1044925"/>
                  <a:pt x="3127077" y="1046396"/>
                  <a:pt x="3123830" y="1050241"/>
                </a:cubicBezTo>
                <a:cubicBezTo>
                  <a:pt x="3122299" y="1051654"/>
                  <a:pt x="3121728" y="1053027"/>
                  <a:pt x="3122502" y="1054006"/>
                </a:cubicBezTo>
                <a:cubicBezTo>
                  <a:pt x="3123274" y="1054986"/>
                  <a:pt x="3123919" y="1055521"/>
                  <a:pt x="3124365" y="1055390"/>
                </a:cubicBezTo>
                <a:cubicBezTo>
                  <a:pt x="3122964" y="1057247"/>
                  <a:pt x="3124185" y="1058095"/>
                  <a:pt x="3127131" y="1058197"/>
                </a:cubicBezTo>
                <a:lnTo>
                  <a:pt x="3130741" y="1059781"/>
                </a:lnTo>
                <a:lnTo>
                  <a:pt x="3171046" y="1047790"/>
                </a:lnTo>
                <a:cubicBezTo>
                  <a:pt x="3206461" y="1034284"/>
                  <a:pt x="3242786" y="1023887"/>
                  <a:pt x="3279826" y="1015933"/>
                </a:cubicBezTo>
                <a:cubicBezTo>
                  <a:pt x="3285970" y="1015340"/>
                  <a:pt x="3291342" y="1013767"/>
                  <a:pt x="3296836" y="1010951"/>
                </a:cubicBezTo>
                <a:cubicBezTo>
                  <a:pt x="3332764" y="997536"/>
                  <a:pt x="3368828" y="986251"/>
                  <a:pt x="3406192" y="979407"/>
                </a:cubicBezTo>
                <a:cubicBezTo>
                  <a:pt x="3409262" y="978268"/>
                  <a:pt x="3411882" y="977258"/>
                  <a:pt x="3414503" y="976250"/>
                </a:cubicBezTo>
                <a:cubicBezTo>
                  <a:pt x="3425109" y="970974"/>
                  <a:pt x="3435974" y="966585"/>
                  <a:pt x="3447824" y="967214"/>
                </a:cubicBezTo>
                <a:cubicBezTo>
                  <a:pt x="3464019" y="966089"/>
                  <a:pt x="3478850" y="960299"/>
                  <a:pt x="3493932" y="953711"/>
                </a:cubicBezTo>
                <a:cubicBezTo>
                  <a:pt x="3515759" y="951900"/>
                  <a:pt x="3536711" y="940460"/>
                  <a:pt x="3558091" y="938781"/>
                </a:cubicBezTo>
                <a:cubicBezTo>
                  <a:pt x="3560076" y="938921"/>
                  <a:pt x="3562445" y="938711"/>
                  <a:pt x="3565131" y="937924"/>
                </a:cubicBezTo>
                <a:cubicBezTo>
                  <a:pt x="3575735" y="932647"/>
                  <a:pt x="3587318" y="930703"/>
                  <a:pt x="3598509" y="927426"/>
                </a:cubicBezTo>
                <a:cubicBezTo>
                  <a:pt x="3602351" y="927266"/>
                  <a:pt x="3604530" y="928073"/>
                  <a:pt x="3605117" y="930072"/>
                </a:cubicBezTo>
                <a:cubicBezTo>
                  <a:pt x="3605066" y="933223"/>
                  <a:pt x="3604122" y="936633"/>
                  <a:pt x="3601704" y="939995"/>
                </a:cubicBezTo>
                <a:cubicBezTo>
                  <a:pt x="3610274" y="937726"/>
                  <a:pt x="3618722" y="936699"/>
                  <a:pt x="3627423" y="934874"/>
                </a:cubicBezTo>
                <a:lnTo>
                  <a:pt x="3629213" y="934350"/>
                </a:lnTo>
                <a:cubicBezTo>
                  <a:pt x="3628823" y="933016"/>
                  <a:pt x="3628945" y="931775"/>
                  <a:pt x="3628555" y="930442"/>
                </a:cubicBezTo>
                <a:cubicBezTo>
                  <a:pt x="3633032" y="929132"/>
                  <a:pt x="3636035" y="927769"/>
                  <a:pt x="3637174" y="925024"/>
                </a:cubicBezTo>
                <a:lnTo>
                  <a:pt x="3641139" y="923622"/>
                </a:lnTo>
                <a:lnTo>
                  <a:pt x="3645168" y="922442"/>
                </a:lnTo>
                <a:cubicBezTo>
                  <a:pt x="3646316" y="921383"/>
                  <a:pt x="3648040" y="920636"/>
                  <a:pt x="3649319" y="920021"/>
                </a:cubicBezTo>
                <a:lnTo>
                  <a:pt x="3649254" y="919799"/>
                </a:lnTo>
                <a:cubicBezTo>
                  <a:pt x="3652812" y="913692"/>
                  <a:pt x="3657851" y="909324"/>
                  <a:pt x="3668683" y="911456"/>
                </a:cubicBezTo>
                <a:cubicBezTo>
                  <a:pt x="3671759" y="912003"/>
                  <a:pt x="3675219" y="912195"/>
                  <a:pt x="3678230" y="912519"/>
                </a:cubicBezTo>
                <a:cubicBezTo>
                  <a:pt x="3675891" y="919473"/>
                  <a:pt x="3665075" y="920712"/>
                  <a:pt x="3656765" y="923869"/>
                </a:cubicBezTo>
                <a:cubicBezTo>
                  <a:pt x="3656194" y="925241"/>
                  <a:pt x="3655559" y="926392"/>
                  <a:pt x="3654989" y="927765"/>
                </a:cubicBezTo>
                <a:cubicBezTo>
                  <a:pt x="3660874" y="926283"/>
                  <a:pt x="3666506" y="925598"/>
                  <a:pt x="3671820" y="925489"/>
                </a:cubicBezTo>
                <a:cubicBezTo>
                  <a:pt x="3673870" y="925853"/>
                  <a:pt x="3675922" y="926217"/>
                  <a:pt x="3677078" y="926843"/>
                </a:cubicBezTo>
                <a:cubicBezTo>
                  <a:pt x="3689546" y="922949"/>
                  <a:pt x="3701821" y="918390"/>
                  <a:pt x="3714102" y="915517"/>
                </a:cubicBezTo>
                <a:cubicBezTo>
                  <a:pt x="3731374" y="911424"/>
                  <a:pt x="3718415" y="920284"/>
                  <a:pt x="3719707" y="923039"/>
                </a:cubicBezTo>
                <a:lnTo>
                  <a:pt x="3717786" y="923118"/>
                </a:lnTo>
                <a:cubicBezTo>
                  <a:pt x="3718178" y="924452"/>
                  <a:pt x="3717543" y="925603"/>
                  <a:pt x="3716460" y="926884"/>
                </a:cubicBezTo>
                <a:lnTo>
                  <a:pt x="3717355" y="926622"/>
                </a:lnTo>
                <a:cubicBezTo>
                  <a:pt x="3758286" y="915359"/>
                  <a:pt x="3796396" y="917701"/>
                  <a:pt x="3836635" y="909052"/>
                </a:cubicBezTo>
                <a:cubicBezTo>
                  <a:pt x="3839452" y="908710"/>
                  <a:pt x="3841436" y="908850"/>
                  <a:pt x="3843104" y="909568"/>
                </a:cubicBezTo>
                <a:cubicBezTo>
                  <a:pt x="3853849" y="906421"/>
                  <a:pt x="3864528" y="903054"/>
                  <a:pt x="3875271" y="899908"/>
                </a:cubicBezTo>
                <a:cubicBezTo>
                  <a:pt x="3870068" y="910354"/>
                  <a:pt x="3855597" y="910733"/>
                  <a:pt x="3843764" y="913476"/>
                </a:cubicBezTo>
                <a:cubicBezTo>
                  <a:pt x="3839749" y="918026"/>
                  <a:pt x="3829959" y="919446"/>
                  <a:pt x="3825238" y="923241"/>
                </a:cubicBezTo>
                <a:cubicBezTo>
                  <a:pt x="3813274" y="925540"/>
                  <a:pt x="3801634" y="928947"/>
                  <a:pt x="3789873" y="933597"/>
                </a:cubicBezTo>
                <a:cubicBezTo>
                  <a:pt x="3737029" y="944010"/>
                  <a:pt x="3686474" y="965568"/>
                  <a:pt x="3633564" y="975759"/>
                </a:cubicBezTo>
                <a:cubicBezTo>
                  <a:pt x="3595700" y="985882"/>
                  <a:pt x="3557579" y="995118"/>
                  <a:pt x="3520561" y="1008129"/>
                </a:cubicBezTo>
                <a:cubicBezTo>
                  <a:pt x="3476222" y="1016051"/>
                  <a:pt x="3433661" y="1035026"/>
                  <a:pt x="3389321" y="1042948"/>
                </a:cubicBezTo>
                <a:cubicBezTo>
                  <a:pt x="3377739" y="1044892"/>
                  <a:pt x="3366483" y="1047948"/>
                  <a:pt x="3355811" y="1053002"/>
                </a:cubicBezTo>
                <a:cubicBezTo>
                  <a:pt x="3296355" y="1074031"/>
                  <a:pt x="3234694" y="1089196"/>
                  <a:pt x="3174522" y="1107784"/>
                </a:cubicBezTo>
                <a:cubicBezTo>
                  <a:pt x="3158024" y="1112856"/>
                  <a:pt x="3141005" y="1116153"/>
                  <a:pt x="3125801" y="1123981"/>
                </a:cubicBezTo>
                <a:cubicBezTo>
                  <a:pt x="3090365" y="1132431"/>
                  <a:pt x="3056221" y="1143636"/>
                  <a:pt x="3021695" y="1155194"/>
                </a:cubicBezTo>
                <a:cubicBezTo>
                  <a:pt x="2985392" y="1170648"/>
                  <a:pt x="2945205" y="1176148"/>
                  <a:pt x="2908966" y="1191824"/>
                </a:cubicBezTo>
                <a:cubicBezTo>
                  <a:pt x="2884720" y="1196995"/>
                  <a:pt x="2861833" y="1205146"/>
                  <a:pt x="2838433" y="1213205"/>
                </a:cubicBezTo>
                <a:cubicBezTo>
                  <a:pt x="2805396" y="1228185"/>
                  <a:pt x="2767251" y="1232364"/>
                  <a:pt x="2734277" y="1247566"/>
                </a:cubicBezTo>
                <a:cubicBezTo>
                  <a:pt x="2713231" y="1252043"/>
                  <a:pt x="2692321" y="1258648"/>
                  <a:pt x="2672250" y="1266456"/>
                </a:cubicBezTo>
                <a:cubicBezTo>
                  <a:pt x="2644835" y="1279065"/>
                  <a:pt x="2612835" y="1282650"/>
                  <a:pt x="2585039" y="1295614"/>
                </a:cubicBezTo>
                <a:cubicBezTo>
                  <a:pt x="2574158" y="1296630"/>
                  <a:pt x="2563740" y="1300888"/>
                  <a:pt x="2553703" y="1304791"/>
                </a:cubicBezTo>
                <a:cubicBezTo>
                  <a:pt x="2542706" y="1308735"/>
                  <a:pt x="2545221" y="1312340"/>
                  <a:pt x="2550420" y="1315156"/>
                </a:cubicBezTo>
                <a:cubicBezTo>
                  <a:pt x="2553497" y="1315703"/>
                  <a:pt x="2557019" y="1316117"/>
                  <a:pt x="2558565" y="1318077"/>
                </a:cubicBezTo>
                <a:cubicBezTo>
                  <a:pt x="2569512" y="1317282"/>
                  <a:pt x="2579035" y="1313287"/>
                  <a:pt x="2588942" y="1308940"/>
                </a:cubicBezTo>
                <a:cubicBezTo>
                  <a:pt x="2596812" y="1307600"/>
                  <a:pt x="2604877" y="1306926"/>
                  <a:pt x="2611707" y="1302032"/>
                </a:cubicBezTo>
                <a:cubicBezTo>
                  <a:pt x="2631224" y="1298969"/>
                  <a:pt x="2650017" y="1291776"/>
                  <a:pt x="2668363" y="1284717"/>
                </a:cubicBezTo>
                <a:cubicBezTo>
                  <a:pt x="2684209" y="1277422"/>
                  <a:pt x="2701156" y="1272218"/>
                  <a:pt x="2718564" y="1270254"/>
                </a:cubicBezTo>
                <a:cubicBezTo>
                  <a:pt x="2721250" y="1269468"/>
                  <a:pt x="2724319" y="1268329"/>
                  <a:pt x="2727005" y="1267542"/>
                </a:cubicBezTo>
                <a:cubicBezTo>
                  <a:pt x="2754042" y="1256971"/>
                  <a:pt x="2782050" y="1248046"/>
                  <a:pt x="2810845" y="1243470"/>
                </a:cubicBezTo>
                <a:cubicBezTo>
                  <a:pt x="2813921" y="1244017"/>
                  <a:pt x="2817053" y="1243098"/>
                  <a:pt x="2819415" y="1241202"/>
                </a:cubicBezTo>
                <a:cubicBezTo>
                  <a:pt x="2843255" y="1231327"/>
                  <a:pt x="2867803" y="1222208"/>
                  <a:pt x="2894050" y="1220550"/>
                </a:cubicBezTo>
                <a:lnTo>
                  <a:pt x="2893089" y="1220590"/>
                </a:lnTo>
                <a:cubicBezTo>
                  <a:pt x="2896799" y="1219984"/>
                  <a:pt x="2900893" y="1219027"/>
                  <a:pt x="2904215" y="1217089"/>
                </a:cubicBezTo>
                <a:cubicBezTo>
                  <a:pt x="2910207" y="1210994"/>
                  <a:pt x="2919036" y="1209614"/>
                  <a:pt x="2928128" y="1209122"/>
                </a:cubicBezTo>
                <a:cubicBezTo>
                  <a:pt x="2939711" y="1207177"/>
                  <a:pt x="2951032" y="1204344"/>
                  <a:pt x="2961638" y="1199068"/>
                </a:cubicBezTo>
                <a:cubicBezTo>
                  <a:pt x="2971796" y="1193922"/>
                  <a:pt x="2982922" y="1190423"/>
                  <a:pt x="2994828" y="1189587"/>
                </a:cubicBezTo>
                <a:cubicBezTo>
                  <a:pt x="3002380" y="1188823"/>
                  <a:pt x="3010056" y="1186817"/>
                  <a:pt x="3017406" y="1183699"/>
                </a:cubicBezTo>
                <a:cubicBezTo>
                  <a:pt x="3025797" y="1184136"/>
                  <a:pt x="3033464" y="1180444"/>
                  <a:pt x="3041195" y="1176973"/>
                </a:cubicBezTo>
                <a:cubicBezTo>
                  <a:pt x="3045998" y="1176773"/>
                  <a:pt x="3050343" y="1175017"/>
                  <a:pt x="3053469" y="1172413"/>
                </a:cubicBezTo>
                <a:cubicBezTo>
                  <a:pt x="3058257" y="1168843"/>
                  <a:pt x="3063628" y="1167269"/>
                  <a:pt x="3069968" y="1167342"/>
                </a:cubicBezTo>
                <a:cubicBezTo>
                  <a:pt x="3084494" y="1165498"/>
                  <a:pt x="3098755" y="1161081"/>
                  <a:pt x="3112177" y="1155463"/>
                </a:cubicBezTo>
                <a:cubicBezTo>
                  <a:pt x="3119902" y="1150307"/>
                  <a:pt x="3127893" y="1147724"/>
                  <a:pt x="3137310" y="1148342"/>
                </a:cubicBezTo>
                <a:cubicBezTo>
                  <a:pt x="3141794" y="1148717"/>
                  <a:pt x="3145888" y="1147760"/>
                  <a:pt x="3149973" y="1145116"/>
                </a:cubicBezTo>
                <a:cubicBezTo>
                  <a:pt x="3154067" y="1144158"/>
                  <a:pt x="3159064" y="1144624"/>
                  <a:pt x="3161866" y="1140911"/>
                </a:cubicBezTo>
                <a:lnTo>
                  <a:pt x="3162313" y="1140779"/>
                </a:lnTo>
                <a:cubicBezTo>
                  <a:pt x="3167547" y="1137075"/>
                  <a:pt x="3172853" y="1135281"/>
                  <a:pt x="3179259" y="1135575"/>
                </a:cubicBezTo>
                <a:lnTo>
                  <a:pt x="3182718" y="1135769"/>
                </a:lnTo>
                <a:lnTo>
                  <a:pt x="3186168" y="1134275"/>
                </a:lnTo>
                <a:cubicBezTo>
                  <a:pt x="3202747" y="1132796"/>
                  <a:pt x="3217836" y="1127894"/>
                  <a:pt x="3232789" y="1120863"/>
                </a:cubicBezTo>
                <a:lnTo>
                  <a:pt x="3235027" y="1120207"/>
                </a:lnTo>
                <a:cubicBezTo>
                  <a:pt x="3245143" y="1119897"/>
                  <a:pt x="3255432" y="1115197"/>
                  <a:pt x="3265800" y="1114088"/>
                </a:cubicBezTo>
                <a:cubicBezTo>
                  <a:pt x="3267591" y="1113565"/>
                  <a:pt x="3268998" y="1113393"/>
                  <a:pt x="3270789" y="1112869"/>
                </a:cubicBezTo>
                <a:cubicBezTo>
                  <a:pt x="3289575" y="1103992"/>
                  <a:pt x="3310305" y="1100091"/>
                  <a:pt x="3330709" y="1095080"/>
                </a:cubicBezTo>
                <a:cubicBezTo>
                  <a:pt x="3332378" y="1095796"/>
                  <a:pt x="3334746" y="1095584"/>
                  <a:pt x="3337366" y="1094576"/>
                </a:cubicBezTo>
                <a:cubicBezTo>
                  <a:pt x="3346776" y="1093509"/>
                  <a:pt x="3356826" y="1092977"/>
                  <a:pt x="3364544" y="1086135"/>
                </a:cubicBezTo>
                <a:lnTo>
                  <a:pt x="3364990" y="1086003"/>
                </a:lnTo>
                <a:cubicBezTo>
                  <a:pt x="3370160" y="1082078"/>
                  <a:pt x="3375980" y="1080375"/>
                  <a:pt x="3382002" y="1081022"/>
                </a:cubicBezTo>
                <a:lnTo>
                  <a:pt x="3384947" y="1081124"/>
                </a:lnTo>
                <a:lnTo>
                  <a:pt x="3387951" y="1079762"/>
                </a:lnTo>
                <a:cubicBezTo>
                  <a:pt x="3404407" y="1079525"/>
                  <a:pt x="3422030" y="1068335"/>
                  <a:pt x="3438110" y="1070136"/>
                </a:cubicBezTo>
                <a:cubicBezTo>
                  <a:pt x="3441382" y="1071348"/>
                  <a:pt x="3446827" y="1071684"/>
                  <a:pt x="3444986" y="1075357"/>
                </a:cubicBezTo>
                <a:cubicBezTo>
                  <a:pt x="3448234" y="1071511"/>
                  <a:pt x="3441447" y="1071571"/>
                  <a:pt x="3441627" y="1068864"/>
                </a:cubicBezTo>
                <a:cubicBezTo>
                  <a:pt x="3452022" y="1059550"/>
                  <a:pt x="3460233" y="1062693"/>
                  <a:pt x="3468949" y="1064240"/>
                </a:cubicBezTo>
                <a:lnTo>
                  <a:pt x="3469460" y="1064331"/>
                </a:lnTo>
                <a:cubicBezTo>
                  <a:pt x="3472603" y="1065099"/>
                  <a:pt x="3473000" y="1068116"/>
                  <a:pt x="3478885" y="1066635"/>
                </a:cubicBezTo>
                <a:cubicBezTo>
                  <a:pt x="3483939" y="1065637"/>
                  <a:pt x="3487259" y="1063700"/>
                  <a:pt x="3489296" y="1060693"/>
                </a:cubicBezTo>
                <a:cubicBezTo>
                  <a:pt x="3504523" y="1057921"/>
                  <a:pt x="3523367" y="1047580"/>
                  <a:pt x="3535109" y="1052822"/>
                </a:cubicBezTo>
                <a:cubicBezTo>
                  <a:pt x="3541441" y="1051208"/>
                  <a:pt x="3547837" y="1049817"/>
                  <a:pt x="3554429" y="1049092"/>
                </a:cubicBezTo>
                <a:cubicBezTo>
                  <a:pt x="3554943" y="1049183"/>
                  <a:pt x="3555390" y="1049052"/>
                  <a:pt x="3555902" y="1049143"/>
                </a:cubicBezTo>
                <a:cubicBezTo>
                  <a:pt x="3557613" y="1045026"/>
                  <a:pt x="3561438" y="1041493"/>
                  <a:pt x="3570458" y="1039094"/>
                </a:cubicBezTo>
                <a:cubicBezTo>
                  <a:pt x="3575120" y="1036763"/>
                  <a:pt x="3579979" y="1035098"/>
                  <a:pt x="3584146" y="1036048"/>
                </a:cubicBezTo>
                <a:cubicBezTo>
                  <a:pt x="3587223" y="1036595"/>
                  <a:pt x="3585952" y="1038896"/>
                  <a:pt x="3582632" y="1040834"/>
                </a:cubicBezTo>
                <a:cubicBezTo>
                  <a:pt x="3601904" y="1040253"/>
                  <a:pt x="3620957" y="1033951"/>
                  <a:pt x="3639815" y="1026979"/>
                </a:cubicBezTo>
                <a:cubicBezTo>
                  <a:pt x="3649477" y="1025115"/>
                  <a:pt x="3655629" y="1026208"/>
                  <a:pt x="3658337" y="1030478"/>
                </a:cubicBezTo>
                <a:cubicBezTo>
                  <a:pt x="3655798" y="1035081"/>
                  <a:pt x="3649848" y="1036340"/>
                  <a:pt x="3643256" y="1037066"/>
                </a:cubicBezTo>
                <a:cubicBezTo>
                  <a:pt x="3640440" y="1037408"/>
                  <a:pt x="3637689" y="1037972"/>
                  <a:pt x="3634873" y="1038315"/>
                </a:cubicBezTo>
                <a:cubicBezTo>
                  <a:pt x="3628338" y="1037576"/>
                  <a:pt x="3622584" y="1039502"/>
                  <a:pt x="3616837" y="1043114"/>
                </a:cubicBezTo>
                <a:cubicBezTo>
                  <a:pt x="3615435" y="1044971"/>
                  <a:pt x="3613328" y="1046072"/>
                  <a:pt x="3610195" y="1046988"/>
                </a:cubicBezTo>
                <a:cubicBezTo>
                  <a:pt x="3604049" y="1047582"/>
                  <a:pt x="3597783" y="1049419"/>
                  <a:pt x="3592289" y="1052232"/>
                </a:cubicBezTo>
                <a:cubicBezTo>
                  <a:pt x="3589155" y="1053150"/>
                  <a:pt x="3586722" y="1053139"/>
                  <a:pt x="3584989" y="1052201"/>
                </a:cubicBezTo>
                <a:cubicBezTo>
                  <a:pt x="3580187" y="1052401"/>
                  <a:pt x="3574815" y="1053973"/>
                  <a:pt x="3570014" y="1054175"/>
                </a:cubicBezTo>
                <a:cubicBezTo>
                  <a:pt x="3569509" y="1055770"/>
                  <a:pt x="3567083" y="1057445"/>
                  <a:pt x="3563054" y="1058624"/>
                </a:cubicBezTo>
                <a:cubicBezTo>
                  <a:pt x="3520382" y="1067263"/>
                  <a:pt x="3479524" y="1080434"/>
                  <a:pt x="3440610" y="1098584"/>
                </a:cubicBezTo>
                <a:cubicBezTo>
                  <a:pt x="3438689" y="1098664"/>
                  <a:pt x="3436384" y="1099096"/>
                  <a:pt x="3434146" y="1099752"/>
                </a:cubicBezTo>
                <a:lnTo>
                  <a:pt x="3434276" y="1100196"/>
                </a:lnTo>
                <a:cubicBezTo>
                  <a:pt x="3435173" y="1099935"/>
                  <a:pt x="3436516" y="1099541"/>
                  <a:pt x="3437476" y="1099502"/>
                </a:cubicBezTo>
                <a:cubicBezTo>
                  <a:pt x="3456154" y="1095237"/>
                  <a:pt x="3474637" y="1090306"/>
                  <a:pt x="3492502" y="1089897"/>
                </a:cubicBezTo>
                <a:cubicBezTo>
                  <a:pt x="3492755" y="1089100"/>
                  <a:pt x="3493585" y="1088615"/>
                  <a:pt x="3494479" y="1088352"/>
                </a:cubicBezTo>
                <a:cubicBezTo>
                  <a:pt x="3511043" y="1083501"/>
                  <a:pt x="3527988" y="1078299"/>
                  <a:pt x="3544552" y="1073448"/>
                </a:cubicBezTo>
                <a:cubicBezTo>
                  <a:pt x="3546920" y="1073236"/>
                  <a:pt x="3548010" y="1073641"/>
                  <a:pt x="3547758" y="1074438"/>
                </a:cubicBezTo>
                <a:cubicBezTo>
                  <a:pt x="3547505" y="1075235"/>
                  <a:pt x="3547188" y="1075810"/>
                  <a:pt x="3546291" y="1076072"/>
                </a:cubicBezTo>
                <a:lnTo>
                  <a:pt x="3546358" y="1076295"/>
                </a:lnTo>
                <a:cubicBezTo>
                  <a:pt x="3562530" y="1070112"/>
                  <a:pt x="3578890" y="1062908"/>
                  <a:pt x="3596119" y="1063651"/>
                </a:cubicBezTo>
                <a:lnTo>
                  <a:pt x="3595093" y="1063468"/>
                </a:lnTo>
                <a:cubicBezTo>
                  <a:pt x="3620111" y="1059276"/>
                  <a:pt x="3643707" y="1051884"/>
                  <a:pt x="3667165" y="1042362"/>
                </a:cubicBezTo>
                <a:lnTo>
                  <a:pt x="3668059" y="1042100"/>
                </a:lnTo>
                <a:cubicBezTo>
                  <a:pt x="3673562" y="1040971"/>
                  <a:pt x="3677598" y="1041476"/>
                  <a:pt x="3681251" y="1042335"/>
                </a:cubicBezTo>
                <a:cubicBezTo>
                  <a:pt x="3683816" y="1042790"/>
                  <a:pt x="3685419" y="1043287"/>
                  <a:pt x="3687152" y="1044225"/>
                </a:cubicBezTo>
                <a:lnTo>
                  <a:pt x="3688047" y="1043962"/>
                </a:lnTo>
                <a:cubicBezTo>
                  <a:pt x="3687591" y="1042407"/>
                  <a:pt x="3688675" y="1041126"/>
                  <a:pt x="3690653" y="1039583"/>
                </a:cubicBezTo>
                <a:cubicBezTo>
                  <a:pt x="3694747" y="1038625"/>
                  <a:pt x="3698775" y="1037444"/>
                  <a:pt x="3702869" y="1036487"/>
                </a:cubicBezTo>
                <a:cubicBezTo>
                  <a:pt x="3722135" y="1034222"/>
                  <a:pt x="3741180" y="1026231"/>
                  <a:pt x="3760242" y="1021614"/>
                </a:cubicBezTo>
                <a:cubicBezTo>
                  <a:pt x="3763058" y="1021272"/>
                  <a:pt x="3765044" y="1021414"/>
                  <a:pt x="3766581" y="1021686"/>
                </a:cubicBezTo>
                <a:cubicBezTo>
                  <a:pt x="3767982" y="1019830"/>
                  <a:pt x="3770603" y="1018821"/>
                  <a:pt x="3774062" y="1019014"/>
                </a:cubicBezTo>
                <a:cubicBezTo>
                  <a:pt x="3779946" y="1017532"/>
                  <a:pt x="3785383" y="1016180"/>
                  <a:pt x="3791266" y="1014698"/>
                </a:cubicBezTo>
                <a:cubicBezTo>
                  <a:pt x="3796012" y="1015962"/>
                  <a:pt x="3807463" y="1013572"/>
                  <a:pt x="3801284" y="1020688"/>
                </a:cubicBezTo>
                <a:cubicBezTo>
                  <a:pt x="3787407" y="1024752"/>
                  <a:pt x="3774043" y="1028906"/>
                  <a:pt x="3760165" y="1032970"/>
                </a:cubicBezTo>
                <a:cubicBezTo>
                  <a:pt x="3758626" y="1032697"/>
                  <a:pt x="3757537" y="1032294"/>
                  <a:pt x="3757342" y="1031627"/>
                </a:cubicBezTo>
                <a:cubicBezTo>
                  <a:pt x="3754786" y="1032858"/>
                  <a:pt x="3752230" y="1034088"/>
                  <a:pt x="3749738" y="1035541"/>
                </a:cubicBezTo>
                <a:cubicBezTo>
                  <a:pt x="3747754" y="1035399"/>
                  <a:pt x="3746411" y="1035793"/>
                  <a:pt x="3745263" y="1036853"/>
                </a:cubicBezTo>
                <a:cubicBezTo>
                  <a:pt x="3741357" y="1036791"/>
                  <a:pt x="3737515" y="1036950"/>
                  <a:pt x="3734585" y="1040221"/>
                </a:cubicBezTo>
                <a:cubicBezTo>
                  <a:pt x="3731834" y="1040785"/>
                  <a:pt x="3729595" y="1041440"/>
                  <a:pt x="3726975" y="1042450"/>
                </a:cubicBezTo>
                <a:cubicBezTo>
                  <a:pt x="3723451" y="1042034"/>
                  <a:pt x="3720252" y="1042731"/>
                  <a:pt x="3717508" y="1044980"/>
                </a:cubicBezTo>
                <a:cubicBezTo>
                  <a:pt x="3709515" y="1047562"/>
                  <a:pt x="3701139" y="1050498"/>
                  <a:pt x="3693148" y="1053080"/>
                </a:cubicBezTo>
                <a:cubicBezTo>
                  <a:pt x="3690273" y="1054886"/>
                  <a:pt x="3688036" y="1055542"/>
                  <a:pt x="3685854" y="1054732"/>
                </a:cubicBezTo>
                <a:cubicBezTo>
                  <a:pt x="3684707" y="1055793"/>
                  <a:pt x="3683112" y="1056984"/>
                  <a:pt x="3681385" y="1057729"/>
                </a:cubicBezTo>
                <a:cubicBezTo>
                  <a:pt x="3671537" y="1060614"/>
                  <a:pt x="3662015" y="1064608"/>
                  <a:pt x="3651964" y="1065141"/>
                </a:cubicBezTo>
                <a:cubicBezTo>
                  <a:pt x="3644224" y="1066925"/>
                  <a:pt x="3636100" y="1069063"/>
                  <a:pt x="3627914" y="1070979"/>
                </a:cubicBezTo>
                <a:cubicBezTo>
                  <a:pt x="3600967" y="1073566"/>
                  <a:pt x="3575799" y="1087206"/>
                  <a:pt x="3549047" y="1090458"/>
                </a:cubicBezTo>
                <a:cubicBezTo>
                  <a:pt x="3545220" y="1093990"/>
                  <a:pt x="3537351" y="1095330"/>
                  <a:pt x="3533525" y="1098862"/>
                </a:cubicBezTo>
                <a:cubicBezTo>
                  <a:pt x="3498544" y="1108867"/>
                  <a:pt x="3463626" y="1119092"/>
                  <a:pt x="3428646" y="1129096"/>
                </a:cubicBezTo>
                <a:cubicBezTo>
                  <a:pt x="3425960" y="1129882"/>
                  <a:pt x="3424422" y="1129609"/>
                  <a:pt x="3423714" y="1128852"/>
                </a:cubicBezTo>
                <a:lnTo>
                  <a:pt x="3402227" y="1135145"/>
                </a:lnTo>
                <a:cubicBezTo>
                  <a:pt x="3402487" y="1136033"/>
                  <a:pt x="3401787" y="1136962"/>
                  <a:pt x="3399231" y="1138192"/>
                </a:cubicBezTo>
                <a:cubicBezTo>
                  <a:pt x="3371793" y="1145745"/>
                  <a:pt x="3343715" y="1152763"/>
                  <a:pt x="3316992" y="1162759"/>
                </a:cubicBezTo>
                <a:cubicBezTo>
                  <a:pt x="3314315" y="1165232"/>
                  <a:pt x="3310676" y="1167744"/>
                  <a:pt x="3307998" y="1170216"/>
                </a:cubicBezTo>
                <a:cubicBezTo>
                  <a:pt x="3311838" y="1170055"/>
                  <a:pt x="3315746" y="1170119"/>
                  <a:pt x="3319270" y="1170533"/>
                </a:cubicBezTo>
                <a:cubicBezTo>
                  <a:pt x="3322021" y="1169969"/>
                  <a:pt x="3325154" y="1169051"/>
                  <a:pt x="3327840" y="1168264"/>
                </a:cubicBezTo>
                <a:cubicBezTo>
                  <a:pt x="3358720" y="1157532"/>
                  <a:pt x="3390144" y="1153634"/>
                  <a:pt x="3421226" y="1145254"/>
                </a:cubicBezTo>
                <a:cubicBezTo>
                  <a:pt x="3428267" y="1144399"/>
                  <a:pt x="3435559" y="1142745"/>
                  <a:pt x="3442909" y="1139628"/>
                </a:cubicBezTo>
                <a:cubicBezTo>
                  <a:pt x="3454303" y="1138704"/>
                  <a:pt x="3460184" y="1140116"/>
                  <a:pt x="3462231" y="1143163"/>
                </a:cubicBezTo>
                <a:lnTo>
                  <a:pt x="3458566" y="1156442"/>
                </a:lnTo>
                <a:lnTo>
                  <a:pt x="3451147" y="1162778"/>
                </a:lnTo>
                <a:cubicBezTo>
                  <a:pt x="3450202" y="1166188"/>
                  <a:pt x="3439914" y="1170890"/>
                  <a:pt x="3447929" y="1173366"/>
                </a:cubicBezTo>
                <a:lnTo>
                  <a:pt x="3448442" y="1173457"/>
                </a:lnTo>
                <a:cubicBezTo>
                  <a:pt x="3452421" y="1175427"/>
                  <a:pt x="3461048" y="1171694"/>
                  <a:pt x="3464263" y="1174370"/>
                </a:cubicBezTo>
                <a:cubicBezTo>
                  <a:pt x="3468803" y="1173281"/>
                  <a:pt x="3471628" y="1174625"/>
                  <a:pt x="3475403" y="1174242"/>
                </a:cubicBezTo>
                <a:lnTo>
                  <a:pt x="3474899" y="1175836"/>
                </a:lnTo>
                <a:lnTo>
                  <a:pt x="3489224" y="1171642"/>
                </a:lnTo>
                <a:cubicBezTo>
                  <a:pt x="3493586" y="1173259"/>
                  <a:pt x="3503051" y="1170727"/>
                  <a:pt x="3502627" y="1175916"/>
                </a:cubicBezTo>
                <a:cubicBezTo>
                  <a:pt x="3499427" y="1176610"/>
                  <a:pt x="3496806" y="1177620"/>
                  <a:pt x="3494829" y="1179164"/>
                </a:cubicBezTo>
                <a:cubicBezTo>
                  <a:pt x="3492461" y="1179376"/>
                  <a:pt x="3489709" y="1179939"/>
                  <a:pt x="3486894" y="1180281"/>
                </a:cubicBezTo>
                <a:cubicBezTo>
                  <a:pt x="3486194" y="1181211"/>
                  <a:pt x="3485494" y="1182139"/>
                  <a:pt x="3483898" y="1183330"/>
                </a:cubicBezTo>
                <a:cubicBezTo>
                  <a:pt x="3462606" y="1190289"/>
                  <a:pt x="3440606" y="1196490"/>
                  <a:pt x="3418607" y="1202692"/>
                </a:cubicBezTo>
                <a:cubicBezTo>
                  <a:pt x="3403833" y="1207018"/>
                  <a:pt x="3390918" y="1211043"/>
                  <a:pt x="3391859" y="1220895"/>
                </a:cubicBezTo>
                <a:cubicBezTo>
                  <a:pt x="3390589" y="1223197"/>
                  <a:pt x="3387844" y="1225446"/>
                  <a:pt x="3385101" y="1227697"/>
                </a:cubicBezTo>
                <a:cubicBezTo>
                  <a:pt x="3388324" y="1232058"/>
                  <a:pt x="3383017" y="1233854"/>
                  <a:pt x="3376172" y="1235376"/>
                </a:cubicBezTo>
                <a:cubicBezTo>
                  <a:pt x="3376700" y="1238838"/>
                  <a:pt x="3385776" y="1234975"/>
                  <a:pt x="3387833" y="1237026"/>
                </a:cubicBezTo>
                <a:cubicBezTo>
                  <a:pt x="3388412" y="1237339"/>
                  <a:pt x="3389055" y="1237874"/>
                  <a:pt x="3389632" y="1238186"/>
                </a:cubicBezTo>
                <a:cubicBezTo>
                  <a:pt x="3399944" y="1238543"/>
                  <a:pt x="3396198" y="1245668"/>
                  <a:pt x="3397564" y="1250333"/>
                </a:cubicBezTo>
                <a:cubicBezTo>
                  <a:pt x="3399166" y="1250827"/>
                  <a:pt x="3400770" y="1251322"/>
                  <a:pt x="3401926" y="1251950"/>
                </a:cubicBezTo>
                <a:cubicBezTo>
                  <a:pt x="3410756" y="1250569"/>
                  <a:pt x="3419457" y="1248744"/>
                  <a:pt x="3424151" y="1253157"/>
                </a:cubicBezTo>
                <a:cubicBezTo>
                  <a:pt x="3416027" y="1255294"/>
                  <a:pt x="3407523" y="1257785"/>
                  <a:pt x="3399400" y="1259923"/>
                </a:cubicBezTo>
                <a:lnTo>
                  <a:pt x="3400621" y="1260771"/>
                </a:lnTo>
                <a:cubicBezTo>
                  <a:pt x="3364383" y="1276447"/>
                  <a:pt x="3323681" y="1281856"/>
                  <a:pt x="3287511" y="1297755"/>
                </a:cubicBezTo>
                <a:cubicBezTo>
                  <a:pt x="3229627" y="1312538"/>
                  <a:pt x="3173166" y="1330520"/>
                  <a:pt x="3116191" y="1348410"/>
                </a:cubicBezTo>
                <a:cubicBezTo>
                  <a:pt x="3113831" y="1350307"/>
                  <a:pt x="3111340" y="1351760"/>
                  <a:pt x="3107760" y="1352810"/>
                </a:cubicBezTo>
                <a:cubicBezTo>
                  <a:pt x="3107377" y="1353163"/>
                  <a:pt x="3107507" y="1353606"/>
                  <a:pt x="3107572" y="1353829"/>
                </a:cubicBezTo>
                <a:cubicBezTo>
                  <a:pt x="3108085" y="1353920"/>
                  <a:pt x="3108085" y="1353920"/>
                  <a:pt x="3108532" y="1353789"/>
                </a:cubicBezTo>
                <a:cubicBezTo>
                  <a:pt x="3118628" y="1363371"/>
                  <a:pt x="3139126" y="1350376"/>
                  <a:pt x="3153213" y="1350350"/>
                </a:cubicBezTo>
                <a:cubicBezTo>
                  <a:pt x="3160831" y="1349807"/>
                  <a:pt x="3168571" y="1348023"/>
                  <a:pt x="3175856" y="1344684"/>
                </a:cubicBezTo>
                <a:cubicBezTo>
                  <a:pt x="3182513" y="1344180"/>
                  <a:pt x="3190506" y="1341599"/>
                  <a:pt x="3196275" y="1343044"/>
                </a:cubicBezTo>
                <a:cubicBezTo>
                  <a:pt x="3202231" y="1343469"/>
                  <a:pt x="3209200" y="1340706"/>
                  <a:pt x="3214773" y="1341484"/>
                </a:cubicBezTo>
                <a:cubicBezTo>
                  <a:pt x="3229106" y="1338974"/>
                  <a:pt x="3243431" y="1334779"/>
                  <a:pt x="3256853" y="1329161"/>
                </a:cubicBezTo>
                <a:cubicBezTo>
                  <a:pt x="3306209" y="1311813"/>
                  <a:pt x="3356728" y="1296776"/>
                  <a:pt x="3407711" y="1284980"/>
                </a:cubicBezTo>
                <a:cubicBezTo>
                  <a:pt x="3420310" y="1281531"/>
                  <a:pt x="3433357" y="1277951"/>
                  <a:pt x="3446402" y="1274371"/>
                </a:cubicBezTo>
                <a:cubicBezTo>
                  <a:pt x="3456202" y="1274637"/>
                  <a:pt x="3478699" y="1265155"/>
                  <a:pt x="3469611" y="1280596"/>
                </a:cubicBezTo>
                <a:cubicBezTo>
                  <a:pt x="3466868" y="1282846"/>
                  <a:pt x="3465086" y="1285057"/>
                  <a:pt x="3461252" y="1286902"/>
                </a:cubicBezTo>
                <a:cubicBezTo>
                  <a:pt x="3463945" y="1287802"/>
                  <a:pt x="3440683" y="1297990"/>
                  <a:pt x="3463709" y="1291971"/>
                </a:cubicBezTo>
                <a:cubicBezTo>
                  <a:pt x="3473695" y="1291217"/>
                  <a:pt x="3483608" y="1288555"/>
                  <a:pt x="3492292" y="1283359"/>
                </a:cubicBezTo>
                <a:cubicBezTo>
                  <a:pt x="3583441" y="1261005"/>
                  <a:pt x="3672442" y="1231322"/>
                  <a:pt x="3762745" y="1206084"/>
                </a:cubicBezTo>
                <a:cubicBezTo>
                  <a:pt x="3766327" y="1205034"/>
                  <a:pt x="3769461" y="1204117"/>
                  <a:pt x="3773107" y="1203290"/>
                </a:cubicBezTo>
                <a:cubicBezTo>
                  <a:pt x="3772912" y="1202624"/>
                  <a:pt x="3773099" y="1201604"/>
                  <a:pt x="3773799" y="1200675"/>
                </a:cubicBezTo>
                <a:lnTo>
                  <a:pt x="3823488" y="1186124"/>
                </a:lnTo>
                <a:cubicBezTo>
                  <a:pt x="3825539" y="1186487"/>
                  <a:pt x="3826694" y="1187113"/>
                  <a:pt x="3826507" y="1188133"/>
                </a:cubicBezTo>
                <a:cubicBezTo>
                  <a:pt x="3826318" y="1189152"/>
                  <a:pt x="3826002" y="1189727"/>
                  <a:pt x="3825554" y="1189858"/>
                </a:cubicBezTo>
                <a:cubicBezTo>
                  <a:pt x="3816429" y="1196872"/>
                  <a:pt x="3801251" y="1196494"/>
                  <a:pt x="3792191" y="1203730"/>
                </a:cubicBezTo>
                <a:lnTo>
                  <a:pt x="3792125" y="1203507"/>
                </a:lnTo>
                <a:cubicBezTo>
                  <a:pt x="3789375" y="1204072"/>
                  <a:pt x="3787137" y="1204727"/>
                  <a:pt x="3784386" y="1205291"/>
                </a:cubicBezTo>
                <a:cubicBezTo>
                  <a:pt x="3788193" y="1211653"/>
                  <a:pt x="3793913" y="1216247"/>
                  <a:pt x="3814114" y="1208883"/>
                </a:cubicBezTo>
                <a:cubicBezTo>
                  <a:pt x="3836489" y="1200643"/>
                  <a:pt x="3853618" y="1207684"/>
                  <a:pt x="3874729" y="1203429"/>
                </a:cubicBezTo>
                <a:cubicBezTo>
                  <a:pt x="3874729" y="1203429"/>
                  <a:pt x="3875056" y="1204541"/>
                  <a:pt x="3874738" y="1205116"/>
                </a:cubicBezTo>
                <a:cubicBezTo>
                  <a:pt x="3873972" y="1205823"/>
                  <a:pt x="3872760" y="1206660"/>
                  <a:pt x="3871995" y="1207367"/>
                </a:cubicBezTo>
                <a:cubicBezTo>
                  <a:pt x="3866810" y="1207919"/>
                  <a:pt x="3862334" y="1209231"/>
                  <a:pt x="3858312" y="1212096"/>
                </a:cubicBezTo>
                <a:cubicBezTo>
                  <a:pt x="3847837" y="1217818"/>
                  <a:pt x="3836646" y="1221095"/>
                  <a:pt x="3824738" y="1221928"/>
                </a:cubicBezTo>
                <a:cubicBezTo>
                  <a:pt x="3822052" y="1222715"/>
                  <a:pt x="3818985" y="1223855"/>
                  <a:pt x="3816299" y="1224641"/>
                </a:cubicBezTo>
                <a:cubicBezTo>
                  <a:pt x="3813108" y="1227024"/>
                  <a:pt x="3809981" y="1229627"/>
                  <a:pt x="3805123" y="1231291"/>
                </a:cubicBezTo>
                <a:cubicBezTo>
                  <a:pt x="3801533" y="1230653"/>
                  <a:pt x="3798018" y="1231925"/>
                  <a:pt x="3795275" y="1234174"/>
                </a:cubicBezTo>
                <a:cubicBezTo>
                  <a:pt x="3788234" y="1235030"/>
                  <a:pt x="3780617" y="1235574"/>
                  <a:pt x="3774748" y="1240428"/>
                </a:cubicBezTo>
                <a:lnTo>
                  <a:pt x="3775196" y="1240297"/>
                </a:lnTo>
                <a:cubicBezTo>
                  <a:pt x="3748749" y="1254552"/>
                  <a:pt x="3716293" y="1256583"/>
                  <a:pt x="3689521" y="1269728"/>
                </a:cubicBezTo>
                <a:cubicBezTo>
                  <a:pt x="3676279" y="1272641"/>
                  <a:pt x="3663169" y="1276000"/>
                  <a:pt x="3650771" y="1281800"/>
                </a:cubicBezTo>
                <a:cubicBezTo>
                  <a:pt x="3646051" y="1285595"/>
                  <a:pt x="3640231" y="1287298"/>
                  <a:pt x="3634144" y="1286428"/>
                </a:cubicBezTo>
                <a:cubicBezTo>
                  <a:pt x="3631458" y="1287215"/>
                  <a:pt x="3628390" y="1288356"/>
                  <a:pt x="3625704" y="1289142"/>
                </a:cubicBezTo>
                <a:cubicBezTo>
                  <a:pt x="3611142" y="1297505"/>
                  <a:pt x="3592194" y="1299196"/>
                  <a:pt x="3577504" y="1307117"/>
                </a:cubicBezTo>
                <a:cubicBezTo>
                  <a:pt x="3577950" y="1306985"/>
                  <a:pt x="3574435" y="1308256"/>
                  <a:pt x="3574435" y="1308256"/>
                </a:cubicBezTo>
                <a:cubicBezTo>
                  <a:pt x="3574435" y="1308256"/>
                  <a:pt x="3574955" y="1310032"/>
                  <a:pt x="3575403" y="1309902"/>
                </a:cubicBezTo>
                <a:cubicBezTo>
                  <a:pt x="3577388" y="1310043"/>
                  <a:pt x="3579373" y="1310185"/>
                  <a:pt x="3580978" y="1310681"/>
                </a:cubicBezTo>
                <a:lnTo>
                  <a:pt x="3586153" y="1308441"/>
                </a:lnTo>
                <a:cubicBezTo>
                  <a:pt x="3590702" y="1309038"/>
                  <a:pt x="3596075" y="1307465"/>
                  <a:pt x="3600869" y="1305578"/>
                </a:cubicBezTo>
                <a:cubicBezTo>
                  <a:pt x="3607592" y="1305298"/>
                  <a:pt x="3608625" y="1307166"/>
                  <a:pt x="3607484" y="1309910"/>
                </a:cubicBezTo>
                <a:lnTo>
                  <a:pt x="3612505" y="1311587"/>
                </a:lnTo>
                <a:lnTo>
                  <a:pt x="3612359" y="1311619"/>
                </a:lnTo>
                <a:lnTo>
                  <a:pt x="3612871" y="1311709"/>
                </a:lnTo>
                <a:lnTo>
                  <a:pt x="3612505" y="1311587"/>
                </a:lnTo>
                <a:lnTo>
                  <a:pt x="3626705" y="1308533"/>
                </a:lnTo>
                <a:cubicBezTo>
                  <a:pt x="3631996" y="1306892"/>
                  <a:pt x="3636572" y="1306336"/>
                  <a:pt x="3636758" y="1311949"/>
                </a:cubicBezTo>
                <a:lnTo>
                  <a:pt x="3634389" y="1312160"/>
                </a:lnTo>
                <a:lnTo>
                  <a:pt x="3632858" y="1313573"/>
                </a:lnTo>
                <a:cubicBezTo>
                  <a:pt x="3622838" y="1320847"/>
                  <a:pt x="3607090" y="1321842"/>
                  <a:pt x="3595915" y="1328492"/>
                </a:cubicBezTo>
                <a:cubicBezTo>
                  <a:pt x="3585546" y="1329600"/>
                  <a:pt x="3575892" y="1333150"/>
                  <a:pt x="3567078" y="1337902"/>
                </a:cubicBezTo>
                <a:cubicBezTo>
                  <a:pt x="3564204" y="1339707"/>
                  <a:pt x="3560818" y="1341422"/>
                  <a:pt x="3557236" y="1342471"/>
                </a:cubicBezTo>
                <a:cubicBezTo>
                  <a:pt x="3551866" y="1344045"/>
                  <a:pt x="3546110" y="1345971"/>
                  <a:pt x="3540797" y="1346081"/>
                </a:cubicBezTo>
                <a:cubicBezTo>
                  <a:pt x="3539705" y="1345677"/>
                  <a:pt x="3538233" y="1345625"/>
                  <a:pt x="3536760" y="1345574"/>
                </a:cubicBezTo>
                <a:lnTo>
                  <a:pt x="3509006" y="1353703"/>
                </a:lnTo>
                <a:cubicBezTo>
                  <a:pt x="3512197" y="1351322"/>
                  <a:pt x="3515582" y="1349606"/>
                  <a:pt x="3518586" y="1348244"/>
                </a:cubicBezTo>
                <a:lnTo>
                  <a:pt x="3481982" y="1360752"/>
                </a:lnTo>
                <a:lnTo>
                  <a:pt x="3487202" y="1360570"/>
                </a:lnTo>
                <a:cubicBezTo>
                  <a:pt x="3487910" y="1361328"/>
                  <a:pt x="3487722" y="1362348"/>
                  <a:pt x="3487982" y="1363236"/>
                </a:cubicBezTo>
                <a:cubicBezTo>
                  <a:pt x="3479542" y="1365949"/>
                  <a:pt x="3471484" y="1368309"/>
                  <a:pt x="3463427" y="1370669"/>
                </a:cubicBezTo>
                <a:lnTo>
                  <a:pt x="3463372" y="1370482"/>
                </a:lnTo>
                <a:lnTo>
                  <a:pt x="3447635" y="1376499"/>
                </a:lnTo>
                <a:cubicBezTo>
                  <a:pt x="3444762" y="1378305"/>
                  <a:pt x="3442076" y="1379092"/>
                  <a:pt x="3439130" y="1378989"/>
                </a:cubicBezTo>
                <a:lnTo>
                  <a:pt x="3439090" y="1377941"/>
                </a:lnTo>
                <a:lnTo>
                  <a:pt x="3383289" y="1392450"/>
                </a:lnTo>
                <a:cubicBezTo>
                  <a:pt x="3376127" y="1394548"/>
                  <a:pt x="3368834" y="1396200"/>
                  <a:pt x="3361282" y="1396967"/>
                </a:cubicBezTo>
                <a:cubicBezTo>
                  <a:pt x="3358912" y="1397177"/>
                  <a:pt x="3356097" y="1397519"/>
                  <a:pt x="3353793" y="1397953"/>
                </a:cubicBezTo>
                <a:cubicBezTo>
                  <a:pt x="3352386" y="1398125"/>
                  <a:pt x="3350531" y="1398427"/>
                  <a:pt x="3349122" y="1398597"/>
                </a:cubicBezTo>
                <a:lnTo>
                  <a:pt x="3349382" y="1399487"/>
                </a:lnTo>
                <a:cubicBezTo>
                  <a:pt x="3351043" y="1398517"/>
                  <a:pt x="3353086" y="1397195"/>
                  <a:pt x="3353859" y="1398174"/>
                </a:cubicBezTo>
                <a:cubicBezTo>
                  <a:pt x="3365984" y="1403064"/>
                  <a:pt x="3342556" y="1419330"/>
                  <a:pt x="3363953" y="1421023"/>
                </a:cubicBezTo>
                <a:lnTo>
                  <a:pt x="3373629" y="1425893"/>
                </a:lnTo>
                <a:lnTo>
                  <a:pt x="3375473" y="1433805"/>
                </a:lnTo>
                <a:cubicBezTo>
                  <a:pt x="3373365" y="1434905"/>
                  <a:pt x="3370874" y="1436358"/>
                  <a:pt x="3368766" y="1437457"/>
                </a:cubicBezTo>
                <a:lnTo>
                  <a:pt x="3365956" y="1439485"/>
                </a:lnTo>
                <a:lnTo>
                  <a:pt x="3369798" y="1439325"/>
                </a:lnTo>
                <a:lnTo>
                  <a:pt x="3370375" y="1439638"/>
                </a:lnTo>
                <a:cubicBezTo>
                  <a:pt x="3374421" y="1441830"/>
                  <a:pt x="3383047" y="1438097"/>
                  <a:pt x="3386645" y="1440421"/>
                </a:cubicBezTo>
                <a:cubicBezTo>
                  <a:pt x="3392920" y="1440271"/>
                  <a:pt x="3399120" y="1438212"/>
                  <a:pt x="3405014" y="1438417"/>
                </a:cubicBezTo>
                <a:cubicBezTo>
                  <a:pt x="3412184" y="1438004"/>
                  <a:pt x="3419477" y="1436351"/>
                  <a:pt x="3426313" y="1433143"/>
                </a:cubicBezTo>
                <a:cubicBezTo>
                  <a:pt x="3445317" y="1429989"/>
                  <a:pt x="3445724" y="1434693"/>
                  <a:pt x="3434302" y="1443825"/>
                </a:cubicBezTo>
                <a:lnTo>
                  <a:pt x="3433856" y="1443957"/>
                </a:lnTo>
                <a:cubicBezTo>
                  <a:pt x="3431877" y="1445500"/>
                  <a:pt x="3431754" y="1446742"/>
                  <a:pt x="3432463" y="1447500"/>
                </a:cubicBezTo>
                <a:cubicBezTo>
                  <a:pt x="3433170" y="1448256"/>
                  <a:pt x="3434195" y="1448439"/>
                  <a:pt x="3434644" y="1448307"/>
                </a:cubicBezTo>
                <a:cubicBezTo>
                  <a:pt x="3444280" y="1448018"/>
                  <a:pt x="3452527" y="1448798"/>
                  <a:pt x="3459179" y="1450768"/>
                </a:cubicBezTo>
                <a:lnTo>
                  <a:pt x="3473386" y="1459886"/>
                </a:lnTo>
                <a:lnTo>
                  <a:pt x="3516244" y="1446993"/>
                </a:lnTo>
                <a:cubicBezTo>
                  <a:pt x="3616885" y="1413901"/>
                  <a:pt x="3719348" y="1387029"/>
                  <a:pt x="3820191" y="1356290"/>
                </a:cubicBezTo>
                <a:cubicBezTo>
                  <a:pt x="3886696" y="1336089"/>
                  <a:pt x="3954305" y="1319664"/>
                  <a:pt x="4019321" y="1296042"/>
                </a:cubicBezTo>
                <a:lnTo>
                  <a:pt x="4018938" y="1296396"/>
                </a:lnTo>
                <a:cubicBezTo>
                  <a:pt x="4048143" y="1283260"/>
                  <a:pt x="4078907" y="1275457"/>
                  <a:pt x="4110510" y="1268853"/>
                </a:cubicBezTo>
                <a:cubicBezTo>
                  <a:pt x="4120750" y="1267302"/>
                  <a:pt x="4130728" y="1264862"/>
                  <a:pt x="4140699" y="1260736"/>
                </a:cubicBezTo>
                <a:cubicBezTo>
                  <a:pt x="4167516" y="1257705"/>
                  <a:pt x="4193578" y="1243803"/>
                  <a:pt x="4220459" y="1240994"/>
                </a:cubicBezTo>
                <a:cubicBezTo>
                  <a:pt x="4245674" y="1237469"/>
                  <a:pt x="4270570" y="1234518"/>
                  <a:pt x="4295306" y="1224379"/>
                </a:cubicBezTo>
                <a:cubicBezTo>
                  <a:pt x="4302542" y="1224191"/>
                  <a:pt x="4309385" y="1222668"/>
                  <a:pt x="4315516" y="1218702"/>
                </a:cubicBezTo>
                <a:cubicBezTo>
                  <a:pt x="4319592" y="1214373"/>
                  <a:pt x="4324004" y="1212840"/>
                  <a:pt x="4329523" y="1215083"/>
                </a:cubicBezTo>
                <a:cubicBezTo>
                  <a:pt x="4341363" y="1214026"/>
                  <a:pt x="4352931" y="1208711"/>
                  <a:pt x="4364577" y="1206987"/>
                </a:cubicBezTo>
                <a:cubicBezTo>
                  <a:pt x="4365602" y="1207168"/>
                  <a:pt x="4366693" y="1207573"/>
                  <a:pt x="4367718" y="1207755"/>
                </a:cubicBezTo>
                <a:cubicBezTo>
                  <a:pt x="4377623" y="1203407"/>
                  <a:pt x="4387464" y="1198837"/>
                  <a:pt x="4398728" y="1197467"/>
                </a:cubicBezTo>
                <a:cubicBezTo>
                  <a:pt x="4406915" y="1195552"/>
                  <a:pt x="4415039" y="1193414"/>
                  <a:pt x="4423226" y="1191499"/>
                </a:cubicBezTo>
                <a:cubicBezTo>
                  <a:pt x="4426172" y="1191600"/>
                  <a:pt x="4430331" y="1190865"/>
                  <a:pt x="4432577" y="1191895"/>
                </a:cubicBezTo>
                <a:cubicBezTo>
                  <a:pt x="4432960" y="1191542"/>
                  <a:pt x="4433407" y="1191411"/>
                  <a:pt x="4433789" y="1191057"/>
                </a:cubicBezTo>
                <a:cubicBezTo>
                  <a:pt x="4448302" y="1185842"/>
                  <a:pt x="4462057" y="1183020"/>
                  <a:pt x="4472196" y="1187767"/>
                </a:cubicBezTo>
                <a:lnTo>
                  <a:pt x="4472326" y="1188212"/>
                </a:lnTo>
                <a:cubicBezTo>
                  <a:pt x="4483934" y="1178060"/>
                  <a:pt x="4506217" y="1177804"/>
                  <a:pt x="4518403" y="1167965"/>
                </a:cubicBezTo>
                <a:cubicBezTo>
                  <a:pt x="4520771" y="1167754"/>
                  <a:pt x="4523009" y="1167099"/>
                  <a:pt x="4525118" y="1165999"/>
                </a:cubicBezTo>
                <a:cubicBezTo>
                  <a:pt x="4534687" y="1172120"/>
                  <a:pt x="4556625" y="1152431"/>
                  <a:pt x="4564166" y="1163245"/>
                </a:cubicBezTo>
                <a:cubicBezTo>
                  <a:pt x="4565004" y="1164446"/>
                  <a:pt x="4565393" y="1165779"/>
                  <a:pt x="4566232" y="1166980"/>
                </a:cubicBezTo>
                <a:cubicBezTo>
                  <a:pt x="4568983" y="1166416"/>
                  <a:pt x="4571416" y="1166426"/>
                  <a:pt x="4573150" y="1167366"/>
                </a:cubicBezTo>
                <a:cubicBezTo>
                  <a:pt x="4573726" y="1167678"/>
                  <a:pt x="4573857" y="1168122"/>
                  <a:pt x="4573923" y="1168345"/>
                </a:cubicBezTo>
                <a:cubicBezTo>
                  <a:pt x="4580189" y="1166510"/>
                  <a:pt x="4586457" y="1164674"/>
                  <a:pt x="4592789" y="1163061"/>
                </a:cubicBezTo>
                <a:cubicBezTo>
                  <a:pt x="4592210" y="1162748"/>
                  <a:pt x="4592146" y="1162526"/>
                  <a:pt x="4591567" y="1162213"/>
                </a:cubicBezTo>
                <a:cubicBezTo>
                  <a:pt x="4596282" y="1156733"/>
                  <a:pt x="4606333" y="1156200"/>
                  <a:pt x="4613104" y="1152770"/>
                </a:cubicBezTo>
                <a:cubicBezTo>
                  <a:pt x="4619631" y="1151823"/>
                  <a:pt x="4626990" y="1150391"/>
                  <a:pt x="4631547" y="1152675"/>
                </a:cubicBezTo>
                <a:cubicBezTo>
                  <a:pt x="4629056" y="1154127"/>
                  <a:pt x="4627013" y="1155449"/>
                  <a:pt x="4624522" y="1156902"/>
                </a:cubicBezTo>
                <a:cubicBezTo>
                  <a:pt x="4643844" y="1153173"/>
                  <a:pt x="4664485" y="1143993"/>
                  <a:pt x="4680394" y="1150185"/>
                </a:cubicBezTo>
                <a:cubicBezTo>
                  <a:pt x="4681037" y="1150720"/>
                  <a:pt x="4681167" y="1151165"/>
                  <a:pt x="4681297" y="1151609"/>
                </a:cubicBezTo>
                <a:lnTo>
                  <a:pt x="4711037" y="1143622"/>
                </a:lnTo>
                <a:cubicBezTo>
                  <a:pt x="4714293" y="1141463"/>
                  <a:pt x="4717931" y="1138951"/>
                  <a:pt x="4721121" y="1136570"/>
                </a:cubicBezTo>
                <a:cubicBezTo>
                  <a:pt x="4725152" y="1135389"/>
                  <a:pt x="4729116" y="1133987"/>
                  <a:pt x="4733143" y="1132807"/>
                </a:cubicBezTo>
                <a:cubicBezTo>
                  <a:pt x="4739932" y="1132749"/>
                  <a:pt x="4747412" y="1130076"/>
                  <a:pt x="4753499" y="1130946"/>
                </a:cubicBezTo>
                <a:cubicBezTo>
                  <a:pt x="4743624" y="1142037"/>
                  <a:pt x="4726720" y="1142406"/>
                  <a:pt x="4712012" y="1146955"/>
                </a:cubicBezTo>
                <a:cubicBezTo>
                  <a:pt x="4709328" y="1147741"/>
                  <a:pt x="4706772" y="1148972"/>
                  <a:pt x="4704729" y="1150293"/>
                </a:cubicBezTo>
                <a:cubicBezTo>
                  <a:pt x="4697054" y="1152300"/>
                  <a:pt x="4688866" y="1154216"/>
                  <a:pt x="4681189" y="1156222"/>
                </a:cubicBezTo>
                <a:cubicBezTo>
                  <a:pt x="4680872" y="1156798"/>
                  <a:pt x="4680490" y="1157151"/>
                  <a:pt x="4680173" y="1157726"/>
                </a:cubicBezTo>
                <a:cubicBezTo>
                  <a:pt x="4669501" y="1162781"/>
                  <a:pt x="4657927" y="1166411"/>
                  <a:pt x="4646086" y="1167468"/>
                </a:cubicBezTo>
                <a:cubicBezTo>
                  <a:pt x="4619154" y="1173425"/>
                  <a:pt x="4592548" y="1180494"/>
                  <a:pt x="4566592" y="1189784"/>
                </a:cubicBezTo>
                <a:cubicBezTo>
                  <a:pt x="4527624" y="1196132"/>
                  <a:pt x="4490882" y="1213404"/>
                  <a:pt x="4451914" y="1219752"/>
                </a:cubicBezTo>
                <a:cubicBezTo>
                  <a:pt x="4422491" y="1227162"/>
                  <a:pt x="4392556" y="1234483"/>
                  <a:pt x="4363980" y="1244780"/>
                </a:cubicBezTo>
                <a:cubicBezTo>
                  <a:pt x="4325012" y="1251128"/>
                  <a:pt x="4288204" y="1268178"/>
                  <a:pt x="4249301" y="1274749"/>
                </a:cubicBezTo>
                <a:cubicBezTo>
                  <a:pt x="4191676" y="1290419"/>
                  <a:pt x="4134046" y="1304404"/>
                  <a:pt x="4077658" y="1324294"/>
                </a:cubicBezTo>
                <a:cubicBezTo>
                  <a:pt x="4066263" y="1325219"/>
                  <a:pt x="4055202" y="1328940"/>
                  <a:pt x="4044011" y="1332218"/>
                </a:cubicBezTo>
                <a:lnTo>
                  <a:pt x="3439021" y="1509397"/>
                </a:lnTo>
                <a:lnTo>
                  <a:pt x="3438582" y="1510094"/>
                </a:lnTo>
                <a:cubicBezTo>
                  <a:pt x="3437958" y="1511904"/>
                  <a:pt x="3437021" y="1513685"/>
                  <a:pt x="3433346" y="1515244"/>
                </a:cubicBezTo>
                <a:lnTo>
                  <a:pt x="3428683" y="1519548"/>
                </a:lnTo>
                <a:lnTo>
                  <a:pt x="3433963" y="1517872"/>
                </a:lnTo>
                <a:cubicBezTo>
                  <a:pt x="3442801" y="1518177"/>
                  <a:pt x="3450794" y="1515595"/>
                  <a:pt x="3458201" y="1511015"/>
                </a:cubicBezTo>
                <a:cubicBezTo>
                  <a:pt x="3513024" y="1499059"/>
                  <a:pt x="3566214" y="1479864"/>
                  <a:pt x="3620321" y="1465464"/>
                </a:cubicBezTo>
                <a:cubicBezTo>
                  <a:pt x="3635159" y="1461361"/>
                  <a:pt x="3649980" y="1453885"/>
                  <a:pt x="3665354" y="1454929"/>
                </a:cubicBezTo>
                <a:lnTo>
                  <a:pt x="3664394" y="1454969"/>
                </a:lnTo>
                <a:cubicBezTo>
                  <a:pt x="3669391" y="1455436"/>
                  <a:pt x="3673541" y="1453014"/>
                  <a:pt x="3677889" y="1451259"/>
                </a:cubicBezTo>
                <a:cubicBezTo>
                  <a:pt x="3695282" y="1445923"/>
                  <a:pt x="3712291" y="1440941"/>
                  <a:pt x="3729750" y="1435829"/>
                </a:cubicBezTo>
                <a:cubicBezTo>
                  <a:pt x="3734552" y="1435628"/>
                  <a:pt x="3739477" y="1434185"/>
                  <a:pt x="3744074" y="1431634"/>
                </a:cubicBezTo>
                <a:lnTo>
                  <a:pt x="3771382" y="1423636"/>
                </a:lnTo>
                <a:cubicBezTo>
                  <a:pt x="3823845" y="1413577"/>
                  <a:pt x="3873885" y="1391928"/>
                  <a:pt x="3926349" y="1381870"/>
                </a:cubicBezTo>
                <a:cubicBezTo>
                  <a:pt x="3934797" y="1380842"/>
                  <a:pt x="3943301" y="1378351"/>
                  <a:pt x="3951417" y="1374528"/>
                </a:cubicBezTo>
                <a:cubicBezTo>
                  <a:pt x="3959206" y="1369593"/>
                  <a:pt x="3967329" y="1367455"/>
                  <a:pt x="3976420" y="1366964"/>
                </a:cubicBezTo>
                <a:cubicBezTo>
                  <a:pt x="4004890" y="1361279"/>
                  <a:pt x="4032001" y="1352616"/>
                  <a:pt x="4059430" y="1343377"/>
                </a:cubicBezTo>
                <a:cubicBezTo>
                  <a:pt x="4082282" y="1341749"/>
                  <a:pt x="4104195" y="1330268"/>
                  <a:pt x="4126781" y="1326064"/>
                </a:cubicBezTo>
                <a:cubicBezTo>
                  <a:pt x="4127869" y="1326468"/>
                  <a:pt x="4128449" y="1326782"/>
                  <a:pt x="4129475" y="1326964"/>
                </a:cubicBezTo>
                <a:cubicBezTo>
                  <a:pt x="4130809" y="1324885"/>
                  <a:pt x="4133496" y="1324098"/>
                  <a:pt x="4137017" y="1324512"/>
                </a:cubicBezTo>
                <a:cubicBezTo>
                  <a:pt x="4142464" y="1324848"/>
                  <a:pt x="4147322" y="1323183"/>
                  <a:pt x="4151987" y="1320853"/>
                </a:cubicBezTo>
                <a:cubicBezTo>
                  <a:pt x="4159157" y="1320441"/>
                  <a:pt x="4166514" y="1319009"/>
                  <a:pt x="4172513" y="1314599"/>
                </a:cubicBezTo>
                <a:cubicBezTo>
                  <a:pt x="4179106" y="1313875"/>
                  <a:pt x="4185951" y="1312353"/>
                  <a:pt x="4192275" y="1309054"/>
                </a:cubicBezTo>
                <a:cubicBezTo>
                  <a:pt x="4195473" y="1308358"/>
                  <a:pt x="4197523" y="1308722"/>
                  <a:pt x="4197915" y="1310055"/>
                </a:cubicBezTo>
                <a:cubicBezTo>
                  <a:pt x="4199128" y="1309218"/>
                  <a:pt x="4200404" y="1308601"/>
                  <a:pt x="4202195" y="1308078"/>
                </a:cubicBezTo>
                <a:cubicBezTo>
                  <a:pt x="4228810" y="1302694"/>
                  <a:pt x="4255761" y="1286844"/>
                  <a:pt x="4282289" y="1291132"/>
                </a:cubicBezTo>
                <a:lnTo>
                  <a:pt x="4285367" y="1291678"/>
                </a:lnTo>
                <a:lnTo>
                  <a:pt x="4288817" y="1290184"/>
                </a:lnTo>
                <a:cubicBezTo>
                  <a:pt x="4295540" y="1289904"/>
                  <a:pt x="4303206" y="1286211"/>
                  <a:pt x="4310247" y="1285355"/>
                </a:cubicBezTo>
                <a:cubicBezTo>
                  <a:pt x="4330880" y="1274489"/>
                  <a:pt x="4353994" y="1273749"/>
                  <a:pt x="4376254" y="1268435"/>
                </a:cubicBezTo>
                <a:cubicBezTo>
                  <a:pt x="4378996" y="1266187"/>
                  <a:pt x="4381228" y="1263844"/>
                  <a:pt x="4383524" y="1261725"/>
                </a:cubicBezTo>
                <a:cubicBezTo>
                  <a:pt x="4388960" y="1260374"/>
                  <a:pt x="4394013" y="1259375"/>
                  <a:pt x="4399452" y="1258025"/>
                </a:cubicBezTo>
                <a:cubicBezTo>
                  <a:pt x="4405206" y="1256099"/>
                  <a:pt x="4410513" y="1254304"/>
                  <a:pt x="4416266" y="1252377"/>
                </a:cubicBezTo>
                <a:cubicBezTo>
                  <a:pt x="4427733" y="1253359"/>
                  <a:pt x="4439675" y="1246004"/>
                  <a:pt x="4451264" y="1245744"/>
                </a:cubicBezTo>
                <a:cubicBezTo>
                  <a:pt x="4453697" y="1245755"/>
                  <a:pt x="4456448" y="1245192"/>
                  <a:pt x="4459134" y="1244404"/>
                </a:cubicBezTo>
                <a:cubicBezTo>
                  <a:pt x="4461567" y="1244416"/>
                  <a:pt x="4463299" y="1245354"/>
                  <a:pt x="4463243" y="1246819"/>
                </a:cubicBezTo>
                <a:cubicBezTo>
                  <a:pt x="4465099" y="1246516"/>
                  <a:pt x="4467402" y="1246083"/>
                  <a:pt x="4469640" y="1245428"/>
                </a:cubicBezTo>
                <a:cubicBezTo>
                  <a:pt x="4468466" y="1254694"/>
                  <a:pt x="4454882" y="1253125"/>
                  <a:pt x="4446573" y="1256283"/>
                </a:cubicBezTo>
                <a:lnTo>
                  <a:pt x="4427771" y="1261789"/>
                </a:lnTo>
                <a:cubicBezTo>
                  <a:pt x="4420617" y="1265571"/>
                  <a:pt x="4412495" y="1267710"/>
                  <a:pt x="4404112" y="1268959"/>
                </a:cubicBezTo>
                <a:cubicBezTo>
                  <a:pt x="4390747" y="1273113"/>
                  <a:pt x="4377318" y="1277047"/>
                  <a:pt x="4363953" y="1281201"/>
                </a:cubicBezTo>
                <a:cubicBezTo>
                  <a:pt x="4371824" y="1279862"/>
                  <a:pt x="4378994" y="1279450"/>
                  <a:pt x="4386229" y="1279261"/>
                </a:cubicBezTo>
                <a:cubicBezTo>
                  <a:pt x="4387832" y="1279755"/>
                  <a:pt x="4389753" y="1279675"/>
                  <a:pt x="4391226" y="1279726"/>
                </a:cubicBezTo>
                <a:cubicBezTo>
                  <a:pt x="4392885" y="1278757"/>
                  <a:pt x="4394294" y="1278587"/>
                  <a:pt x="4395897" y="1279080"/>
                </a:cubicBezTo>
                <a:cubicBezTo>
                  <a:pt x="4399477" y="1278032"/>
                  <a:pt x="4403247" y="1275965"/>
                  <a:pt x="4406886" y="1273452"/>
                </a:cubicBezTo>
                <a:cubicBezTo>
                  <a:pt x="4443389" y="1260349"/>
                  <a:pt x="4480149" y="1261400"/>
                  <a:pt x="4516980" y="1249408"/>
                </a:cubicBezTo>
                <a:cubicBezTo>
                  <a:pt x="4517045" y="1249630"/>
                  <a:pt x="4517624" y="1249943"/>
                  <a:pt x="4517689" y="1250165"/>
                </a:cubicBezTo>
                <a:cubicBezTo>
                  <a:pt x="4525485" y="1246917"/>
                  <a:pt x="4533349" y="1243891"/>
                  <a:pt x="4541991" y="1243530"/>
                </a:cubicBezTo>
                <a:lnTo>
                  <a:pt x="4539941" y="1243166"/>
                </a:lnTo>
                <a:lnTo>
                  <a:pt x="4540510" y="1241794"/>
                </a:lnTo>
                <a:cubicBezTo>
                  <a:pt x="4543261" y="1241230"/>
                  <a:pt x="4546396" y="1240312"/>
                  <a:pt x="4549593" y="1239615"/>
                </a:cubicBezTo>
                <a:cubicBezTo>
                  <a:pt x="4554575" y="1236711"/>
                  <a:pt x="4559948" y="1235137"/>
                  <a:pt x="4565645" y="1234674"/>
                </a:cubicBezTo>
                <a:cubicBezTo>
                  <a:pt x="4571659" y="1233636"/>
                  <a:pt x="4577226" y="1232729"/>
                  <a:pt x="4582793" y="1231823"/>
                </a:cubicBezTo>
                <a:cubicBezTo>
                  <a:pt x="4591233" y="1229109"/>
                  <a:pt x="4599608" y="1226173"/>
                  <a:pt x="4608048" y="1223461"/>
                </a:cubicBezTo>
                <a:cubicBezTo>
                  <a:pt x="4609739" y="1229235"/>
                  <a:pt x="4596944" y="1232017"/>
                  <a:pt x="4592419" y="1236479"/>
                </a:cubicBezTo>
                <a:cubicBezTo>
                  <a:pt x="4588390" y="1237658"/>
                  <a:pt x="4584296" y="1238615"/>
                  <a:pt x="4580267" y="1239795"/>
                </a:cubicBezTo>
                <a:cubicBezTo>
                  <a:pt x="4579046" y="1238947"/>
                  <a:pt x="4577379" y="1238231"/>
                  <a:pt x="4576158" y="1237382"/>
                </a:cubicBezTo>
                <a:cubicBezTo>
                  <a:pt x="4565292" y="1241770"/>
                  <a:pt x="4554165" y="1245269"/>
                  <a:pt x="4542455" y="1246771"/>
                </a:cubicBezTo>
                <a:cubicBezTo>
                  <a:pt x="4534852" y="1250684"/>
                  <a:pt x="4526728" y="1252823"/>
                  <a:pt x="4518346" y="1254073"/>
                </a:cubicBezTo>
                <a:cubicBezTo>
                  <a:pt x="4517646" y="1255001"/>
                  <a:pt x="4516433" y="1255838"/>
                  <a:pt x="4515285" y="1256898"/>
                </a:cubicBezTo>
                <a:cubicBezTo>
                  <a:pt x="4487978" y="1264895"/>
                  <a:pt x="4461640" y="1274537"/>
                  <a:pt x="4433936" y="1279517"/>
                </a:cubicBezTo>
                <a:cubicBezTo>
                  <a:pt x="4372528" y="1293883"/>
                  <a:pt x="4312672" y="1311894"/>
                  <a:pt x="4252760" y="1331371"/>
                </a:cubicBezTo>
                <a:cubicBezTo>
                  <a:pt x="4248796" y="1332771"/>
                  <a:pt x="4246812" y="1332631"/>
                  <a:pt x="4246869" y="1331167"/>
                </a:cubicBezTo>
                <a:cubicBezTo>
                  <a:pt x="4246039" y="1331650"/>
                  <a:pt x="4245144" y="1331913"/>
                  <a:pt x="4244247" y="1332175"/>
                </a:cubicBezTo>
                <a:cubicBezTo>
                  <a:pt x="4225576" y="1338126"/>
                  <a:pt x="4206833" y="1342167"/>
                  <a:pt x="4189000" y="1349319"/>
                </a:cubicBezTo>
                <a:cubicBezTo>
                  <a:pt x="4180690" y="1352478"/>
                  <a:pt x="4171867" y="1355543"/>
                  <a:pt x="4163427" y="1358256"/>
                </a:cubicBezTo>
                <a:cubicBezTo>
                  <a:pt x="4168799" y="1356682"/>
                  <a:pt x="4173723" y="1355241"/>
                  <a:pt x="4179225" y="1354112"/>
                </a:cubicBezTo>
                <a:cubicBezTo>
                  <a:pt x="4183896" y="1353468"/>
                  <a:pt x="4187803" y="1353529"/>
                  <a:pt x="4191327" y="1353944"/>
                </a:cubicBezTo>
                <a:cubicBezTo>
                  <a:pt x="4203933" y="1352180"/>
                  <a:pt x="4216915" y="1348378"/>
                  <a:pt x="4229188" y="1343820"/>
                </a:cubicBezTo>
                <a:cubicBezTo>
                  <a:pt x="4236135" y="1343474"/>
                  <a:pt x="4239134" y="1344585"/>
                  <a:pt x="4239656" y="1346573"/>
                </a:cubicBezTo>
                <a:lnTo>
                  <a:pt x="4235405" y="1354313"/>
                </a:lnTo>
                <a:lnTo>
                  <a:pt x="4228826" y="1358967"/>
                </a:lnTo>
                <a:cubicBezTo>
                  <a:pt x="4225774" y="1360375"/>
                  <a:pt x="4222515" y="1361691"/>
                  <a:pt x="4220378" y="1363522"/>
                </a:cubicBezTo>
                <a:lnTo>
                  <a:pt x="4220826" y="1363391"/>
                </a:lnTo>
                <a:cubicBezTo>
                  <a:pt x="4219360" y="1365026"/>
                  <a:pt x="4218790" y="1366399"/>
                  <a:pt x="4219946" y="1367025"/>
                </a:cubicBezTo>
                <a:cubicBezTo>
                  <a:pt x="4221101" y="1367651"/>
                  <a:pt x="4222125" y="1367832"/>
                  <a:pt x="4222574" y="1367702"/>
                </a:cubicBezTo>
                <a:cubicBezTo>
                  <a:pt x="4227384" y="1369187"/>
                  <a:pt x="4235629" y="1365808"/>
                  <a:pt x="4240755" y="1366717"/>
                </a:cubicBezTo>
                <a:cubicBezTo>
                  <a:pt x="4242156" y="1364860"/>
                  <a:pt x="4244777" y="1363852"/>
                  <a:pt x="4248169" y="1363823"/>
                </a:cubicBezTo>
                <a:cubicBezTo>
                  <a:pt x="4255462" y="1362169"/>
                  <a:pt x="4263268" y="1360607"/>
                  <a:pt x="4270559" y="1358953"/>
                </a:cubicBezTo>
                <a:cubicBezTo>
                  <a:pt x="4264511" y="1366512"/>
                  <a:pt x="4254214" y="1369527"/>
                  <a:pt x="4242504" y="1371028"/>
                </a:cubicBezTo>
                <a:cubicBezTo>
                  <a:pt x="4241039" y="1372664"/>
                  <a:pt x="4238482" y="1373894"/>
                  <a:pt x="4235414" y="1375033"/>
                </a:cubicBezTo>
                <a:cubicBezTo>
                  <a:pt x="4212596" y="1384249"/>
                  <a:pt x="4185964" y="1386983"/>
                  <a:pt x="4163337" y="1396617"/>
                </a:cubicBezTo>
                <a:lnTo>
                  <a:pt x="4142662" y="1408851"/>
                </a:lnTo>
                <a:lnTo>
                  <a:pt x="4142717" y="1408692"/>
                </a:lnTo>
                <a:lnTo>
                  <a:pt x="4142333" y="1409047"/>
                </a:lnTo>
                <a:lnTo>
                  <a:pt x="4142662" y="1408851"/>
                </a:lnTo>
                <a:lnTo>
                  <a:pt x="4139981" y="1416577"/>
                </a:lnTo>
                <a:cubicBezTo>
                  <a:pt x="4140887" y="1418632"/>
                  <a:pt x="4143409" y="1420185"/>
                  <a:pt x="4146935" y="1421444"/>
                </a:cubicBezTo>
                <a:cubicBezTo>
                  <a:pt x="4180395" y="1414539"/>
                  <a:pt x="4212358" y="1402525"/>
                  <a:pt x="4245102" y="1393177"/>
                </a:cubicBezTo>
                <a:cubicBezTo>
                  <a:pt x="4249904" y="1392976"/>
                  <a:pt x="4254445" y="1391887"/>
                  <a:pt x="4258530" y="1389243"/>
                </a:cubicBezTo>
                <a:cubicBezTo>
                  <a:pt x="4321592" y="1372222"/>
                  <a:pt x="4384711" y="1353738"/>
                  <a:pt x="4447373" y="1333697"/>
                </a:cubicBezTo>
                <a:cubicBezTo>
                  <a:pt x="4468566" y="1333038"/>
                  <a:pt x="4488743" y="1320617"/>
                  <a:pt x="4509807" y="1319513"/>
                </a:cubicBezTo>
                <a:cubicBezTo>
                  <a:pt x="4530124" y="1309222"/>
                  <a:pt x="4547359" y="1311650"/>
                  <a:pt x="4565224" y="1311241"/>
                </a:cubicBezTo>
                <a:lnTo>
                  <a:pt x="4571490" y="1309405"/>
                </a:lnTo>
                <a:cubicBezTo>
                  <a:pt x="4576212" y="1305612"/>
                  <a:pt x="4580421" y="1301725"/>
                  <a:pt x="4584695" y="1298062"/>
                </a:cubicBezTo>
                <a:lnTo>
                  <a:pt x="4584247" y="1298194"/>
                </a:lnTo>
                <a:cubicBezTo>
                  <a:pt x="4586095" y="1296206"/>
                  <a:pt x="4589229" y="1295288"/>
                  <a:pt x="4592240" y="1295613"/>
                </a:cubicBezTo>
                <a:cubicBezTo>
                  <a:pt x="4599873" y="1298442"/>
                  <a:pt x="4610276" y="1290812"/>
                  <a:pt x="4618414" y="1292047"/>
                </a:cubicBezTo>
                <a:cubicBezTo>
                  <a:pt x="4621100" y="1291260"/>
                  <a:pt x="4624298" y="1290564"/>
                  <a:pt x="4626984" y="1289777"/>
                </a:cubicBezTo>
                <a:cubicBezTo>
                  <a:pt x="4628515" y="1288365"/>
                  <a:pt x="4630558" y="1287043"/>
                  <a:pt x="4633179" y="1286035"/>
                </a:cubicBezTo>
                <a:cubicBezTo>
                  <a:pt x="4632917" y="1285145"/>
                  <a:pt x="4633105" y="1284126"/>
                  <a:pt x="4634254" y="1283067"/>
                </a:cubicBezTo>
                <a:lnTo>
                  <a:pt x="4661307" y="1275866"/>
                </a:lnTo>
                <a:lnTo>
                  <a:pt x="4673841" y="1272196"/>
                </a:lnTo>
                <a:cubicBezTo>
                  <a:pt x="4675639" y="1273358"/>
                  <a:pt x="4679034" y="1273328"/>
                  <a:pt x="4681662" y="1274005"/>
                </a:cubicBezTo>
                <a:cubicBezTo>
                  <a:pt x="4683005" y="1273612"/>
                  <a:pt x="4683835" y="1273127"/>
                  <a:pt x="4685178" y="1272735"/>
                </a:cubicBezTo>
                <a:cubicBezTo>
                  <a:pt x="4691698" y="1270102"/>
                  <a:pt x="4697062" y="1266843"/>
                  <a:pt x="4702361" y="1263362"/>
                </a:cubicBezTo>
                <a:lnTo>
                  <a:pt x="4726085" y="1256413"/>
                </a:lnTo>
                <a:cubicBezTo>
                  <a:pt x="4735372" y="1256588"/>
                  <a:pt x="4746946" y="1252957"/>
                  <a:pt x="4755279" y="1254858"/>
                </a:cubicBezTo>
                <a:cubicBezTo>
                  <a:pt x="4756687" y="1254686"/>
                  <a:pt x="4757712" y="1254868"/>
                  <a:pt x="4758738" y="1255050"/>
                </a:cubicBezTo>
                <a:cubicBezTo>
                  <a:pt x="4759633" y="1254787"/>
                  <a:pt x="4760462" y="1254304"/>
                  <a:pt x="4761359" y="1254042"/>
                </a:cubicBezTo>
                <a:cubicBezTo>
                  <a:pt x="4761032" y="1252931"/>
                  <a:pt x="4761155" y="1251689"/>
                  <a:pt x="4761278" y="1250447"/>
                </a:cubicBezTo>
                <a:cubicBezTo>
                  <a:pt x="4765315" y="1250953"/>
                  <a:pt x="4769733" y="1251107"/>
                  <a:pt x="4773770" y="1251612"/>
                </a:cubicBezTo>
                <a:lnTo>
                  <a:pt x="4771597" y="1252490"/>
                </a:lnTo>
                <a:lnTo>
                  <a:pt x="4769293" y="1252924"/>
                </a:lnTo>
                <a:cubicBezTo>
                  <a:pt x="4770514" y="1253771"/>
                  <a:pt x="4771669" y="1254397"/>
                  <a:pt x="4772825" y="1255023"/>
                </a:cubicBezTo>
                <a:lnTo>
                  <a:pt x="4775316" y="1253571"/>
                </a:lnTo>
                <a:cubicBezTo>
                  <a:pt x="4778897" y="1252523"/>
                  <a:pt x="4782031" y="1251605"/>
                  <a:pt x="4785677" y="1250778"/>
                </a:cubicBezTo>
                <a:cubicBezTo>
                  <a:pt x="4792139" y="1249609"/>
                  <a:pt x="4798983" y="1248086"/>
                  <a:pt x="4805380" y="1246695"/>
                </a:cubicBezTo>
                <a:cubicBezTo>
                  <a:pt x="4811201" y="1244992"/>
                  <a:pt x="4816506" y="1243196"/>
                  <a:pt x="4822327" y="1241491"/>
                </a:cubicBezTo>
                <a:cubicBezTo>
                  <a:pt x="4822059" y="1238917"/>
                  <a:pt x="4822172" y="1235989"/>
                  <a:pt x="4821905" y="1233416"/>
                </a:cubicBezTo>
                <a:cubicBezTo>
                  <a:pt x="4827667" y="1233174"/>
                  <a:pt x="4841830" y="1221792"/>
                  <a:pt x="4838557" y="1233845"/>
                </a:cubicBezTo>
                <a:cubicBezTo>
                  <a:pt x="4836831" y="1234590"/>
                  <a:pt x="4835618" y="1235429"/>
                  <a:pt x="4834469" y="1236488"/>
                </a:cubicBezTo>
                <a:cubicBezTo>
                  <a:pt x="4835813" y="1236095"/>
                  <a:pt x="4837669" y="1235793"/>
                  <a:pt x="4839141" y="1235843"/>
                </a:cubicBezTo>
                <a:cubicBezTo>
                  <a:pt x="4857437" y="1231931"/>
                  <a:pt x="4869586" y="1241879"/>
                  <a:pt x="4890732" y="1231103"/>
                </a:cubicBezTo>
                <a:lnTo>
                  <a:pt x="4894190" y="1231297"/>
                </a:lnTo>
                <a:lnTo>
                  <a:pt x="4893238" y="1233022"/>
                </a:lnTo>
                <a:cubicBezTo>
                  <a:pt x="4895859" y="1232013"/>
                  <a:pt x="4898546" y="1231227"/>
                  <a:pt x="4900980" y="1231238"/>
                </a:cubicBezTo>
                <a:cubicBezTo>
                  <a:pt x="4909809" y="1229858"/>
                  <a:pt x="4918762" y="1227236"/>
                  <a:pt x="4926878" y="1223412"/>
                </a:cubicBezTo>
                <a:cubicBezTo>
                  <a:pt x="4930327" y="1221919"/>
                  <a:pt x="4933079" y="1221355"/>
                  <a:pt x="4935642" y="1221809"/>
                </a:cubicBezTo>
                <a:cubicBezTo>
                  <a:pt x="4937489" y="1219821"/>
                  <a:pt x="4939729" y="1219166"/>
                  <a:pt x="4943186" y="1219359"/>
                </a:cubicBezTo>
                <a:cubicBezTo>
                  <a:pt x="4949332" y="1218765"/>
                  <a:pt x="4955151" y="1217060"/>
                  <a:pt x="4960517" y="1213802"/>
                </a:cubicBezTo>
                <a:cubicBezTo>
                  <a:pt x="4963007" y="1212348"/>
                  <a:pt x="4965368" y="1210451"/>
                  <a:pt x="4967215" y="1208463"/>
                </a:cubicBezTo>
                <a:lnTo>
                  <a:pt x="4975720" y="1205972"/>
                </a:lnTo>
                <a:cubicBezTo>
                  <a:pt x="4978350" y="1206650"/>
                  <a:pt x="4981874" y="1207065"/>
                  <a:pt x="4985397" y="1207479"/>
                </a:cubicBezTo>
                <a:cubicBezTo>
                  <a:pt x="4991370" y="1211277"/>
                  <a:pt x="4983190" y="1214878"/>
                  <a:pt x="4973969" y="1214925"/>
                </a:cubicBezTo>
                <a:cubicBezTo>
                  <a:pt x="4951587" y="1221481"/>
                  <a:pt x="4929585" y="1227682"/>
                  <a:pt x="4907651" y="1234107"/>
                </a:cubicBezTo>
                <a:cubicBezTo>
                  <a:pt x="4824656" y="1261066"/>
                  <a:pt x="4741003" y="1284117"/>
                  <a:pt x="4657229" y="1308410"/>
                </a:cubicBezTo>
                <a:cubicBezTo>
                  <a:pt x="4531822" y="1344897"/>
                  <a:pt x="4406220" y="1380717"/>
                  <a:pt x="4280749" y="1416979"/>
                </a:cubicBezTo>
                <a:cubicBezTo>
                  <a:pt x="4270006" y="1420126"/>
                  <a:pt x="4259010" y="1424069"/>
                  <a:pt x="4247884" y="1427570"/>
                </a:cubicBezTo>
                <a:cubicBezTo>
                  <a:pt x="4245133" y="1428134"/>
                  <a:pt x="4243595" y="1427862"/>
                  <a:pt x="4243335" y="1426973"/>
                </a:cubicBezTo>
                <a:cubicBezTo>
                  <a:pt x="4200807" y="1439427"/>
                  <a:pt x="4158216" y="1451660"/>
                  <a:pt x="4115819" y="1464558"/>
                </a:cubicBezTo>
                <a:cubicBezTo>
                  <a:pt x="4103798" y="1468320"/>
                  <a:pt x="4085616" y="1469304"/>
                  <a:pt x="4083684" y="1480962"/>
                </a:cubicBezTo>
                <a:lnTo>
                  <a:pt x="4083945" y="1481852"/>
                </a:lnTo>
                <a:cubicBezTo>
                  <a:pt x="4084905" y="1481811"/>
                  <a:pt x="4085800" y="1481548"/>
                  <a:pt x="4086761" y="1481509"/>
                </a:cubicBezTo>
                <a:cubicBezTo>
                  <a:pt x="4086191" y="1482882"/>
                  <a:pt x="4087346" y="1483508"/>
                  <a:pt x="4089779" y="1483518"/>
                </a:cubicBezTo>
                <a:cubicBezTo>
                  <a:pt x="4094589" y="1485004"/>
                  <a:pt x="4094734" y="1488820"/>
                  <a:pt x="4099925" y="1489952"/>
                </a:cubicBezTo>
                <a:cubicBezTo>
                  <a:pt x="4105818" y="1490155"/>
                  <a:pt x="4111638" y="1488451"/>
                  <a:pt x="4116489" y="1485101"/>
                </a:cubicBezTo>
                <a:cubicBezTo>
                  <a:pt x="4123571" y="1479410"/>
                  <a:pt x="4132270" y="1477585"/>
                  <a:pt x="4141427" y="1477315"/>
                </a:cubicBezTo>
                <a:lnTo>
                  <a:pt x="4149933" y="1474825"/>
                </a:lnTo>
                <a:cubicBezTo>
                  <a:pt x="4153954" y="1471958"/>
                  <a:pt x="4158301" y="1470204"/>
                  <a:pt x="4163168" y="1470225"/>
                </a:cubicBezTo>
                <a:cubicBezTo>
                  <a:pt x="4171982" y="1465474"/>
                  <a:pt x="4183823" y="1464417"/>
                  <a:pt x="4191354" y="1458594"/>
                </a:cubicBezTo>
                <a:cubicBezTo>
                  <a:pt x="4196342" y="1457374"/>
                  <a:pt x="4200820" y="1456064"/>
                  <a:pt x="4205744" y="1454621"/>
                </a:cubicBezTo>
                <a:cubicBezTo>
                  <a:pt x="4211634" y="1454824"/>
                  <a:pt x="4219499" y="1451799"/>
                  <a:pt x="4224437" y="1453727"/>
                </a:cubicBezTo>
                <a:cubicBezTo>
                  <a:pt x="4228280" y="1453568"/>
                  <a:pt x="4231421" y="1454336"/>
                  <a:pt x="4234879" y="1454528"/>
                </a:cubicBezTo>
                <a:lnTo>
                  <a:pt x="4234179" y="1455457"/>
                </a:lnTo>
                <a:cubicBezTo>
                  <a:pt x="4237118" y="1453873"/>
                  <a:pt x="4240569" y="1452380"/>
                  <a:pt x="4243507" y="1450796"/>
                </a:cubicBezTo>
                <a:cubicBezTo>
                  <a:pt x="4244849" y="1450402"/>
                  <a:pt x="4246576" y="1449656"/>
                  <a:pt x="4247853" y="1449040"/>
                </a:cubicBezTo>
                <a:cubicBezTo>
                  <a:pt x="4248366" y="1449131"/>
                  <a:pt x="4248814" y="1449001"/>
                  <a:pt x="4249260" y="1448870"/>
                </a:cubicBezTo>
                <a:cubicBezTo>
                  <a:pt x="4248936" y="1447758"/>
                  <a:pt x="4249635" y="1446830"/>
                  <a:pt x="4251231" y="1445641"/>
                </a:cubicBezTo>
                <a:cubicBezTo>
                  <a:pt x="4256538" y="1443845"/>
                  <a:pt x="4262358" y="1442140"/>
                  <a:pt x="4267729" y="1440567"/>
                </a:cubicBezTo>
                <a:cubicBezTo>
                  <a:pt x="4269780" y="1440932"/>
                  <a:pt x="4271001" y="1441780"/>
                  <a:pt x="4270879" y="1443021"/>
                </a:cubicBezTo>
                <a:cubicBezTo>
                  <a:pt x="4270496" y="1443375"/>
                  <a:pt x="4270496" y="1443375"/>
                  <a:pt x="4270561" y="1443596"/>
                </a:cubicBezTo>
                <a:lnTo>
                  <a:pt x="4271009" y="1443465"/>
                </a:lnTo>
                <a:lnTo>
                  <a:pt x="4276184" y="1441226"/>
                </a:lnTo>
                <a:cubicBezTo>
                  <a:pt x="4279636" y="1439732"/>
                  <a:pt x="4282452" y="1439390"/>
                  <a:pt x="4285462" y="1439714"/>
                </a:cubicBezTo>
                <a:cubicBezTo>
                  <a:pt x="4288092" y="1440391"/>
                  <a:pt x="4289378" y="1441462"/>
                  <a:pt x="4289833" y="1443017"/>
                </a:cubicBezTo>
                <a:lnTo>
                  <a:pt x="4302366" y="1439346"/>
                </a:lnTo>
                <a:cubicBezTo>
                  <a:pt x="4304403" y="1436338"/>
                  <a:pt x="4308684" y="1434361"/>
                  <a:pt x="4313413" y="1432252"/>
                </a:cubicBezTo>
                <a:cubicBezTo>
                  <a:pt x="4326393" y="1428450"/>
                  <a:pt x="4339310" y="1424426"/>
                  <a:pt x="4352228" y="1420402"/>
                </a:cubicBezTo>
                <a:cubicBezTo>
                  <a:pt x="4353447" y="1421250"/>
                  <a:pt x="4353774" y="1422362"/>
                  <a:pt x="4353651" y="1423603"/>
                </a:cubicBezTo>
                <a:lnTo>
                  <a:pt x="4354546" y="1423341"/>
                </a:lnTo>
                <a:lnTo>
                  <a:pt x="4354164" y="1423693"/>
                </a:lnTo>
                <a:cubicBezTo>
                  <a:pt x="4355759" y="1422503"/>
                  <a:pt x="4357997" y="1421847"/>
                  <a:pt x="4359918" y="1421767"/>
                </a:cubicBezTo>
                <a:cubicBezTo>
                  <a:pt x="4359527" y="1420434"/>
                  <a:pt x="4360163" y="1419284"/>
                  <a:pt x="4361181" y="1417780"/>
                </a:cubicBezTo>
                <a:cubicBezTo>
                  <a:pt x="4366487" y="1415986"/>
                  <a:pt x="4372242" y="1414059"/>
                  <a:pt x="4377549" y="1412264"/>
                </a:cubicBezTo>
                <a:cubicBezTo>
                  <a:pt x="4382913" y="1409005"/>
                  <a:pt x="4388220" y="1407210"/>
                  <a:pt x="4394242" y="1407858"/>
                </a:cubicBezTo>
                <a:cubicBezTo>
                  <a:pt x="4396293" y="1408222"/>
                  <a:pt x="4398596" y="1407788"/>
                  <a:pt x="4400704" y="1406688"/>
                </a:cubicBezTo>
                <a:cubicBezTo>
                  <a:pt x="4404862" y="1405953"/>
                  <a:pt x="4406913" y="1406317"/>
                  <a:pt x="4406278" y="1407466"/>
                </a:cubicBezTo>
                <a:cubicBezTo>
                  <a:pt x="4416508" y="1404229"/>
                  <a:pt x="4425771" y="1399346"/>
                  <a:pt x="4435873" y="1395665"/>
                </a:cubicBezTo>
                <a:cubicBezTo>
                  <a:pt x="4447064" y="1392387"/>
                  <a:pt x="4457873" y="1389463"/>
                  <a:pt x="4469129" y="1386408"/>
                </a:cubicBezTo>
                <a:cubicBezTo>
                  <a:pt x="4471880" y="1385843"/>
                  <a:pt x="4473418" y="1386116"/>
                  <a:pt x="4473229" y="1387135"/>
                </a:cubicBezTo>
                <a:cubicBezTo>
                  <a:pt x="4473295" y="1387358"/>
                  <a:pt x="4472913" y="1387711"/>
                  <a:pt x="4472978" y="1387933"/>
                </a:cubicBezTo>
                <a:cubicBezTo>
                  <a:pt x="4477707" y="1385825"/>
                  <a:pt x="4483590" y="1384342"/>
                  <a:pt x="4486521" y="1381073"/>
                </a:cubicBezTo>
                <a:lnTo>
                  <a:pt x="4494579" y="1378712"/>
                </a:lnTo>
                <a:cubicBezTo>
                  <a:pt x="4503929" y="1379109"/>
                  <a:pt x="4512501" y="1376840"/>
                  <a:pt x="4520095" y="1371239"/>
                </a:cubicBezTo>
                <a:lnTo>
                  <a:pt x="4529048" y="1368617"/>
                </a:lnTo>
                <a:cubicBezTo>
                  <a:pt x="4536551" y="1371003"/>
                  <a:pt x="4547084" y="1363819"/>
                  <a:pt x="4554905" y="1365628"/>
                </a:cubicBezTo>
                <a:cubicBezTo>
                  <a:pt x="4556891" y="1365770"/>
                  <a:pt x="4559129" y="1365115"/>
                  <a:pt x="4561302" y="1364237"/>
                </a:cubicBezTo>
                <a:cubicBezTo>
                  <a:pt x="4564183" y="1364117"/>
                  <a:pt x="4565787" y="1364610"/>
                  <a:pt x="4566112" y="1365721"/>
                </a:cubicBezTo>
                <a:lnTo>
                  <a:pt x="4566307" y="1366387"/>
                </a:lnTo>
                <a:cubicBezTo>
                  <a:pt x="4568862" y="1365157"/>
                  <a:pt x="4571295" y="1365167"/>
                  <a:pt x="4572647" y="1366460"/>
                </a:cubicBezTo>
                <a:lnTo>
                  <a:pt x="4572783" y="1368591"/>
                </a:lnTo>
                <a:cubicBezTo>
                  <a:pt x="4560584" y="1375057"/>
                  <a:pt x="4546699" y="1377435"/>
                  <a:pt x="4533138" y="1380924"/>
                </a:cubicBezTo>
                <a:cubicBezTo>
                  <a:pt x="4524316" y="1383991"/>
                  <a:pt x="4515939" y="1386926"/>
                  <a:pt x="4507118" y="1389993"/>
                </a:cubicBezTo>
                <a:cubicBezTo>
                  <a:pt x="4504244" y="1391797"/>
                  <a:pt x="4500728" y="1393069"/>
                  <a:pt x="4497082" y="1393896"/>
                </a:cubicBezTo>
                <a:cubicBezTo>
                  <a:pt x="4492922" y="1394632"/>
                  <a:pt x="4488251" y="1395276"/>
                  <a:pt x="4484027" y="1395789"/>
                </a:cubicBezTo>
                <a:lnTo>
                  <a:pt x="4474627" y="1398542"/>
                </a:lnTo>
                <a:cubicBezTo>
                  <a:pt x="4474757" y="1398987"/>
                  <a:pt x="4474057" y="1399916"/>
                  <a:pt x="4473290" y="1400622"/>
                </a:cubicBezTo>
                <a:cubicBezTo>
                  <a:pt x="4465249" y="1406354"/>
                  <a:pt x="4454822" y="1408924"/>
                  <a:pt x="4444780" y="1411143"/>
                </a:cubicBezTo>
                <a:cubicBezTo>
                  <a:pt x="4441581" y="1411838"/>
                  <a:pt x="4438764" y="1412180"/>
                  <a:pt x="4435502" y="1412653"/>
                </a:cubicBezTo>
                <a:cubicBezTo>
                  <a:pt x="4434289" y="1413492"/>
                  <a:pt x="4433524" y="1414198"/>
                  <a:pt x="4432246" y="1414814"/>
                </a:cubicBezTo>
                <a:cubicBezTo>
                  <a:pt x="4428795" y="1416307"/>
                  <a:pt x="4424896" y="1417931"/>
                  <a:pt x="4420931" y="1419332"/>
                </a:cubicBezTo>
                <a:cubicBezTo>
                  <a:pt x="4413451" y="1422005"/>
                  <a:pt x="4405907" y="1424455"/>
                  <a:pt x="4398680" y="1426331"/>
                </a:cubicBezTo>
                <a:cubicBezTo>
                  <a:pt x="4401496" y="1425989"/>
                  <a:pt x="4404377" y="1425869"/>
                  <a:pt x="4407258" y="1425748"/>
                </a:cubicBezTo>
                <a:cubicBezTo>
                  <a:pt x="4409309" y="1426113"/>
                  <a:pt x="4410399" y="1426516"/>
                  <a:pt x="4411106" y="1427273"/>
                </a:cubicBezTo>
                <a:lnTo>
                  <a:pt x="4414240" y="1426356"/>
                </a:lnTo>
                <a:cubicBezTo>
                  <a:pt x="4417814" y="1423622"/>
                  <a:pt x="4422412" y="1421068"/>
                  <a:pt x="4427076" y="1418739"/>
                </a:cubicBezTo>
                <a:cubicBezTo>
                  <a:pt x="4435640" y="1414784"/>
                  <a:pt x="4444145" y="1412293"/>
                  <a:pt x="4453358" y="1410558"/>
                </a:cubicBezTo>
                <a:cubicBezTo>
                  <a:pt x="4461293" y="1409441"/>
                  <a:pt x="4469994" y="1407617"/>
                  <a:pt x="4477661" y="1403923"/>
                </a:cubicBezTo>
                <a:cubicBezTo>
                  <a:pt x="4481112" y="1402431"/>
                  <a:pt x="4484181" y="1401292"/>
                  <a:pt x="4487696" y="1400019"/>
                </a:cubicBezTo>
                <a:cubicBezTo>
                  <a:pt x="4493386" y="1397873"/>
                  <a:pt x="4498823" y="1396521"/>
                  <a:pt x="4504325" y="1395392"/>
                </a:cubicBezTo>
                <a:cubicBezTo>
                  <a:pt x="4508995" y="1394747"/>
                  <a:pt x="4513220" y="1394234"/>
                  <a:pt x="4516296" y="1394779"/>
                </a:cubicBezTo>
                <a:cubicBezTo>
                  <a:pt x="4531060" y="1388767"/>
                  <a:pt x="4547647" y="1388974"/>
                  <a:pt x="4562412" y="1382962"/>
                </a:cubicBezTo>
                <a:cubicBezTo>
                  <a:pt x="4571812" y="1380208"/>
                  <a:pt x="4581726" y="1377546"/>
                  <a:pt x="4591127" y="1374793"/>
                </a:cubicBezTo>
                <a:cubicBezTo>
                  <a:pt x="4600037" y="1377007"/>
                  <a:pt x="4610831" y="1370711"/>
                  <a:pt x="4620304" y="1369865"/>
                </a:cubicBezTo>
                <a:cubicBezTo>
                  <a:pt x="4635459" y="1365185"/>
                  <a:pt x="4650549" y="1360285"/>
                  <a:pt x="4665704" y="1355605"/>
                </a:cubicBezTo>
                <a:cubicBezTo>
                  <a:pt x="4673248" y="1353154"/>
                  <a:pt x="4679840" y="1352429"/>
                  <a:pt x="4681590" y="1356740"/>
                </a:cubicBezTo>
                <a:lnTo>
                  <a:pt x="4680377" y="1357577"/>
                </a:lnTo>
                <a:cubicBezTo>
                  <a:pt x="4675013" y="1360837"/>
                  <a:pt x="4669707" y="1362633"/>
                  <a:pt x="4663432" y="1362782"/>
                </a:cubicBezTo>
                <a:cubicBezTo>
                  <a:pt x="4651914" y="1364949"/>
                  <a:pt x="4640659" y="1368005"/>
                  <a:pt x="4629923" y="1372836"/>
                </a:cubicBezTo>
                <a:cubicBezTo>
                  <a:pt x="4627106" y="1373178"/>
                  <a:pt x="4624804" y="1373613"/>
                  <a:pt x="4621987" y="1373955"/>
                </a:cubicBezTo>
                <a:cubicBezTo>
                  <a:pt x="4621353" y="1375105"/>
                  <a:pt x="4620204" y="1376164"/>
                  <a:pt x="4618097" y="1377265"/>
                </a:cubicBezTo>
                <a:cubicBezTo>
                  <a:pt x="4578451" y="1389598"/>
                  <a:pt x="4538610" y="1401267"/>
                  <a:pt x="4498574" y="1412268"/>
                </a:cubicBezTo>
                <a:cubicBezTo>
                  <a:pt x="4496971" y="1411773"/>
                  <a:pt x="4496263" y="1411015"/>
                  <a:pt x="4495619" y="1410480"/>
                </a:cubicBezTo>
                <a:lnTo>
                  <a:pt x="4494855" y="1411186"/>
                </a:lnTo>
                <a:cubicBezTo>
                  <a:pt x="4493203" y="1413842"/>
                  <a:pt x="4490647" y="1415073"/>
                  <a:pt x="4486740" y="1415011"/>
                </a:cubicBezTo>
                <a:cubicBezTo>
                  <a:pt x="4460964" y="1421594"/>
                  <a:pt x="4435701" y="1428270"/>
                  <a:pt x="4410705" y="1437519"/>
                </a:cubicBezTo>
                <a:lnTo>
                  <a:pt x="4409550" y="1436894"/>
                </a:lnTo>
                <a:lnTo>
                  <a:pt x="4411145" y="1435702"/>
                </a:lnTo>
                <a:cubicBezTo>
                  <a:pt x="4389283" y="1444035"/>
                  <a:pt x="4366387" y="1450498"/>
                  <a:pt x="4343680" y="1455942"/>
                </a:cubicBezTo>
                <a:cubicBezTo>
                  <a:pt x="4342981" y="1456871"/>
                  <a:pt x="4340937" y="1458193"/>
                  <a:pt x="4338511" y="1459869"/>
                </a:cubicBezTo>
                <a:lnTo>
                  <a:pt x="4025759" y="1553585"/>
                </a:lnTo>
                <a:lnTo>
                  <a:pt x="4022720" y="1554100"/>
                </a:lnTo>
                <a:lnTo>
                  <a:pt x="3984747" y="1565874"/>
                </a:lnTo>
                <a:lnTo>
                  <a:pt x="3983309" y="1566305"/>
                </a:lnTo>
                <a:lnTo>
                  <a:pt x="3981491" y="1566837"/>
                </a:lnTo>
                <a:lnTo>
                  <a:pt x="3983282" y="1566314"/>
                </a:lnTo>
                <a:lnTo>
                  <a:pt x="3983309" y="1566305"/>
                </a:lnTo>
                <a:lnTo>
                  <a:pt x="3984177" y="1566050"/>
                </a:lnTo>
                <a:lnTo>
                  <a:pt x="3984747" y="1565874"/>
                </a:lnTo>
                <a:lnTo>
                  <a:pt x="4025759" y="1553585"/>
                </a:lnTo>
                <a:lnTo>
                  <a:pt x="4061382" y="1547540"/>
                </a:lnTo>
                <a:cubicBezTo>
                  <a:pt x="4105260" y="1536378"/>
                  <a:pt x="4148299" y="1524015"/>
                  <a:pt x="4191461" y="1510410"/>
                </a:cubicBezTo>
                <a:cubicBezTo>
                  <a:pt x="4199957" y="1509549"/>
                  <a:pt x="4210107" y="1507798"/>
                  <a:pt x="4209569" y="1512024"/>
                </a:cubicBezTo>
                <a:lnTo>
                  <a:pt x="4205135" y="1518321"/>
                </a:lnTo>
                <a:lnTo>
                  <a:pt x="4198781" y="1523578"/>
                </a:lnTo>
                <a:cubicBezTo>
                  <a:pt x="4195514" y="1525078"/>
                  <a:pt x="4191758" y="1526359"/>
                  <a:pt x="4188851" y="1528053"/>
                </a:cubicBezTo>
                <a:lnTo>
                  <a:pt x="4185588" y="1528527"/>
                </a:lnTo>
                <a:lnTo>
                  <a:pt x="4183675" y="1530293"/>
                </a:lnTo>
                <a:cubicBezTo>
                  <a:pt x="4178896" y="1535552"/>
                  <a:pt x="4170318" y="1536134"/>
                  <a:pt x="4164565" y="1538060"/>
                </a:cubicBezTo>
                <a:cubicBezTo>
                  <a:pt x="4176910" y="1535409"/>
                  <a:pt x="4189973" y="1535202"/>
                  <a:pt x="4203027" y="1533307"/>
                </a:cubicBezTo>
                <a:cubicBezTo>
                  <a:pt x="4210646" y="1532764"/>
                  <a:pt x="4217490" y="1531243"/>
                  <a:pt x="4224774" y="1527903"/>
                </a:cubicBezTo>
                <a:cubicBezTo>
                  <a:pt x="4229960" y="1527349"/>
                  <a:pt x="4235397" y="1525998"/>
                  <a:pt x="4239995" y="1523445"/>
                </a:cubicBezTo>
                <a:cubicBezTo>
                  <a:pt x="4251316" y="1520613"/>
                  <a:pt x="4263540" y="1519201"/>
                  <a:pt x="4274017" y="1513482"/>
                </a:cubicBezTo>
                <a:cubicBezTo>
                  <a:pt x="4282912" y="1512324"/>
                  <a:pt x="4291995" y="1510146"/>
                  <a:pt x="4300825" y="1508765"/>
                </a:cubicBezTo>
                <a:cubicBezTo>
                  <a:pt x="4325944" y="1498275"/>
                  <a:pt x="4353134" y="1493205"/>
                  <a:pt x="4378837" y="1484712"/>
                </a:cubicBezTo>
                <a:cubicBezTo>
                  <a:pt x="4382615" y="1484330"/>
                  <a:pt x="4386391" y="1483947"/>
                  <a:pt x="4390550" y="1483212"/>
                </a:cubicBezTo>
                <a:cubicBezTo>
                  <a:pt x="4408441" y="1474597"/>
                  <a:pt x="4427819" y="1469402"/>
                  <a:pt x="4447401" y="1466562"/>
                </a:cubicBezTo>
                <a:cubicBezTo>
                  <a:pt x="4449835" y="1466573"/>
                  <a:pt x="4452585" y="1466008"/>
                  <a:pt x="4455270" y="1465221"/>
                </a:cubicBezTo>
                <a:cubicBezTo>
                  <a:pt x="4460578" y="1463426"/>
                  <a:pt x="4465885" y="1461631"/>
                  <a:pt x="4471257" y="1460058"/>
                </a:cubicBezTo>
                <a:cubicBezTo>
                  <a:pt x="4472599" y="1459664"/>
                  <a:pt x="4474390" y="1459139"/>
                  <a:pt x="4476246" y="1458838"/>
                </a:cubicBezTo>
                <a:cubicBezTo>
                  <a:pt x="4488642" y="1453038"/>
                  <a:pt x="4501697" y="1451143"/>
                  <a:pt x="4515149" y="1452268"/>
                </a:cubicBezTo>
                <a:cubicBezTo>
                  <a:pt x="4515473" y="1453378"/>
                  <a:pt x="4516247" y="1454357"/>
                  <a:pt x="4517402" y="1454984"/>
                </a:cubicBezTo>
                <a:cubicBezTo>
                  <a:pt x="4520153" y="1454419"/>
                  <a:pt x="4522774" y="1453410"/>
                  <a:pt x="4525330" y="1452180"/>
                </a:cubicBezTo>
                <a:cubicBezTo>
                  <a:pt x="4528651" y="1450243"/>
                  <a:pt x="4531785" y="1449325"/>
                  <a:pt x="4535561" y="1448943"/>
                </a:cubicBezTo>
                <a:cubicBezTo>
                  <a:pt x="4538312" y="1448379"/>
                  <a:pt x="4540550" y="1447722"/>
                  <a:pt x="4542853" y="1447289"/>
                </a:cubicBezTo>
                <a:cubicBezTo>
                  <a:pt x="4545793" y="1445705"/>
                  <a:pt x="4548152" y="1443808"/>
                  <a:pt x="4549423" y="1441507"/>
                </a:cubicBezTo>
                <a:lnTo>
                  <a:pt x="4557480" y="1439146"/>
                </a:lnTo>
                <a:cubicBezTo>
                  <a:pt x="4560817" y="1440581"/>
                  <a:pt x="4564722" y="1440643"/>
                  <a:pt x="4568946" y="1440130"/>
                </a:cubicBezTo>
                <a:lnTo>
                  <a:pt x="4578348" y="1437377"/>
                </a:lnTo>
                <a:cubicBezTo>
                  <a:pt x="4580073" y="1436629"/>
                  <a:pt x="4581864" y="1436104"/>
                  <a:pt x="4583653" y="1435580"/>
                </a:cubicBezTo>
                <a:lnTo>
                  <a:pt x="4591906" y="1433887"/>
                </a:lnTo>
                <a:cubicBezTo>
                  <a:pt x="4597994" y="1434756"/>
                  <a:pt x="4598645" y="1436979"/>
                  <a:pt x="4593028" y="1441034"/>
                </a:cubicBezTo>
                <a:cubicBezTo>
                  <a:pt x="4559586" y="1451312"/>
                  <a:pt x="4526654" y="1461679"/>
                  <a:pt x="4493658" y="1471825"/>
                </a:cubicBezTo>
                <a:lnTo>
                  <a:pt x="4485405" y="1473518"/>
                </a:lnTo>
                <a:cubicBezTo>
                  <a:pt x="4486936" y="1472106"/>
                  <a:pt x="4489492" y="1470875"/>
                  <a:pt x="4492308" y="1470533"/>
                </a:cubicBezTo>
                <a:lnTo>
                  <a:pt x="4487888" y="1470379"/>
                </a:lnTo>
                <a:cubicBezTo>
                  <a:pt x="4487636" y="1471178"/>
                  <a:pt x="4486553" y="1472458"/>
                  <a:pt x="4484958" y="1473650"/>
                </a:cubicBezTo>
                <a:cubicBezTo>
                  <a:pt x="4431753" y="1489472"/>
                  <a:pt x="4379061" y="1505386"/>
                  <a:pt x="4325856" y="1521209"/>
                </a:cubicBezTo>
                <a:cubicBezTo>
                  <a:pt x="4288578" y="1533333"/>
                  <a:pt x="4251497" y="1546121"/>
                  <a:pt x="4213049" y="1554246"/>
                </a:cubicBezTo>
                <a:cubicBezTo>
                  <a:pt x="4207292" y="1556173"/>
                  <a:pt x="4202053" y="1558190"/>
                  <a:pt x="4196811" y="1560208"/>
                </a:cubicBezTo>
                <a:cubicBezTo>
                  <a:pt x="4152623" y="1573631"/>
                  <a:pt x="4108240" y="1586387"/>
                  <a:pt x="4063924" y="1599367"/>
                </a:cubicBezTo>
                <a:cubicBezTo>
                  <a:pt x="4059829" y="1600325"/>
                  <a:pt x="4055865" y="1601726"/>
                  <a:pt x="4052033" y="1603572"/>
                </a:cubicBezTo>
                <a:cubicBezTo>
                  <a:pt x="4052163" y="1604017"/>
                  <a:pt x="4051461" y="1604944"/>
                  <a:pt x="4051145" y="1605521"/>
                </a:cubicBezTo>
                <a:cubicBezTo>
                  <a:pt x="4045716" y="1608558"/>
                  <a:pt x="4040669" y="1611240"/>
                  <a:pt x="4051551" y="1610225"/>
                </a:cubicBezTo>
                <a:lnTo>
                  <a:pt x="4052005" y="1611780"/>
                </a:lnTo>
                <a:cubicBezTo>
                  <a:pt x="4052901" y="1611517"/>
                  <a:pt x="4053414" y="1611607"/>
                  <a:pt x="4054373" y="1611568"/>
                </a:cubicBezTo>
                <a:cubicBezTo>
                  <a:pt x="4057768" y="1611539"/>
                  <a:pt x="4061478" y="1610933"/>
                  <a:pt x="4065124" y="1610107"/>
                </a:cubicBezTo>
                <a:lnTo>
                  <a:pt x="4087060" y="1603683"/>
                </a:lnTo>
                <a:cubicBezTo>
                  <a:pt x="4088281" y="1604532"/>
                  <a:pt x="4089501" y="1605380"/>
                  <a:pt x="4089379" y="1606622"/>
                </a:cubicBezTo>
                <a:cubicBezTo>
                  <a:pt x="4091292" y="1604856"/>
                  <a:pt x="4093270" y="1603312"/>
                  <a:pt x="4095183" y="1601546"/>
                </a:cubicBezTo>
                <a:cubicBezTo>
                  <a:pt x="4101067" y="1600062"/>
                  <a:pt x="4106438" y="1598490"/>
                  <a:pt x="4111876" y="1597140"/>
                </a:cubicBezTo>
                <a:cubicBezTo>
                  <a:pt x="4116670" y="1595253"/>
                  <a:pt x="4120576" y="1595314"/>
                  <a:pt x="4123082" y="1597233"/>
                </a:cubicBezTo>
                <a:cubicBezTo>
                  <a:pt x="4124808" y="1596487"/>
                  <a:pt x="4126215" y="1596315"/>
                  <a:pt x="4128071" y="1596012"/>
                </a:cubicBezTo>
                <a:cubicBezTo>
                  <a:pt x="4129724" y="1593358"/>
                  <a:pt x="4134453" y="1591251"/>
                  <a:pt x="4138735" y="1589274"/>
                </a:cubicBezTo>
                <a:lnTo>
                  <a:pt x="4187528" y="1574983"/>
                </a:lnTo>
                <a:lnTo>
                  <a:pt x="4186625" y="1573559"/>
                </a:lnTo>
                <a:cubicBezTo>
                  <a:pt x="4189693" y="1572420"/>
                  <a:pt x="4192380" y="1571634"/>
                  <a:pt x="4195195" y="1571290"/>
                </a:cubicBezTo>
                <a:cubicBezTo>
                  <a:pt x="4200568" y="1569717"/>
                  <a:pt x="4206453" y="1568236"/>
                  <a:pt x="4212272" y="1566532"/>
                </a:cubicBezTo>
                <a:cubicBezTo>
                  <a:pt x="4214697" y="1564857"/>
                  <a:pt x="4217383" y="1564070"/>
                  <a:pt x="4220264" y="1563949"/>
                </a:cubicBezTo>
                <a:cubicBezTo>
                  <a:pt x="4223592" y="1563698"/>
                  <a:pt x="4226407" y="1563355"/>
                  <a:pt x="4229673" y="1562881"/>
                </a:cubicBezTo>
                <a:lnTo>
                  <a:pt x="4269512" y="1551213"/>
                </a:lnTo>
                <a:cubicBezTo>
                  <a:pt x="4270489" y="1554545"/>
                  <a:pt x="4269797" y="1557159"/>
                  <a:pt x="4267883" y="1558926"/>
                </a:cubicBezTo>
                <a:cubicBezTo>
                  <a:pt x="4274468" y="1556515"/>
                  <a:pt x="4280670" y="1554457"/>
                  <a:pt x="4287450" y="1552713"/>
                </a:cubicBezTo>
                <a:cubicBezTo>
                  <a:pt x="4283544" y="1552652"/>
                  <a:pt x="4281167" y="1551176"/>
                  <a:pt x="4280574" y="1547491"/>
                </a:cubicBezTo>
                <a:cubicBezTo>
                  <a:pt x="4288185" y="1545263"/>
                  <a:pt x="4295412" y="1543388"/>
                  <a:pt x="4303021" y="1541160"/>
                </a:cubicBezTo>
                <a:cubicBezTo>
                  <a:pt x="4306286" y="1540686"/>
                  <a:pt x="4308402" y="1541272"/>
                  <a:pt x="4308857" y="1542827"/>
                </a:cubicBezTo>
                <a:cubicBezTo>
                  <a:pt x="4310647" y="1542302"/>
                  <a:pt x="4312951" y="1541869"/>
                  <a:pt x="4314806" y="1541566"/>
                </a:cubicBezTo>
                <a:cubicBezTo>
                  <a:pt x="4314757" y="1544716"/>
                  <a:pt x="4312331" y="1546391"/>
                  <a:pt x="4308813" y="1547661"/>
                </a:cubicBezTo>
                <a:cubicBezTo>
                  <a:pt x="4312461" y="1546835"/>
                  <a:pt x="4316172" y="1546230"/>
                  <a:pt x="4319884" y="1545627"/>
                </a:cubicBezTo>
                <a:cubicBezTo>
                  <a:pt x="4324171" y="1545334"/>
                  <a:pt x="4328908" y="1544912"/>
                  <a:pt x="4333132" y="1544399"/>
                </a:cubicBezTo>
                <a:cubicBezTo>
                  <a:pt x="4341386" y="1542706"/>
                  <a:pt x="4350021" y="1540658"/>
                  <a:pt x="4358209" y="1538743"/>
                </a:cubicBezTo>
                <a:cubicBezTo>
                  <a:pt x="4389413" y="1529122"/>
                  <a:pt x="4420107" y="1519409"/>
                  <a:pt x="4451312" y="1509788"/>
                </a:cubicBezTo>
                <a:cubicBezTo>
                  <a:pt x="4454055" y="1507538"/>
                  <a:pt x="4456806" y="1506974"/>
                  <a:pt x="4459565" y="1508096"/>
                </a:cubicBezTo>
                <a:cubicBezTo>
                  <a:pt x="4463559" y="1513436"/>
                  <a:pt x="4453255" y="1514765"/>
                  <a:pt x="4448330" y="1516207"/>
                </a:cubicBezTo>
                <a:cubicBezTo>
                  <a:pt x="4418787" y="1524860"/>
                  <a:pt x="4389112" y="1533069"/>
                  <a:pt x="4359502" y="1541500"/>
                </a:cubicBezTo>
                <a:lnTo>
                  <a:pt x="4351835" y="1545191"/>
                </a:lnTo>
                <a:cubicBezTo>
                  <a:pt x="4349922" y="1546958"/>
                  <a:pt x="4347235" y="1547745"/>
                  <a:pt x="4344737" y="1547511"/>
                </a:cubicBezTo>
                <a:cubicBezTo>
                  <a:pt x="4345444" y="1548268"/>
                  <a:pt x="4344875" y="1549641"/>
                  <a:pt x="4343409" y="1551275"/>
                </a:cubicBezTo>
                <a:cubicBezTo>
                  <a:pt x="4304465" y="1562682"/>
                  <a:pt x="4266032" y="1574178"/>
                  <a:pt x="4227087" y="1585584"/>
                </a:cubicBezTo>
                <a:cubicBezTo>
                  <a:pt x="4226003" y="1586865"/>
                  <a:pt x="4224920" y="1588148"/>
                  <a:pt x="4224285" y="1589298"/>
                </a:cubicBezTo>
                <a:cubicBezTo>
                  <a:pt x="4225629" y="1588904"/>
                  <a:pt x="4226587" y="1588864"/>
                  <a:pt x="4228062" y="1588915"/>
                </a:cubicBezTo>
                <a:cubicBezTo>
                  <a:pt x="4227262" y="1596143"/>
                  <a:pt x="4223298" y="1597545"/>
                  <a:pt x="4203896" y="1597680"/>
                </a:cubicBezTo>
                <a:cubicBezTo>
                  <a:pt x="4204401" y="1596086"/>
                  <a:pt x="4205615" y="1595248"/>
                  <a:pt x="4207405" y="1594724"/>
                </a:cubicBezTo>
                <a:cubicBezTo>
                  <a:pt x="4205802" y="1594230"/>
                  <a:pt x="4204134" y="1593511"/>
                  <a:pt x="4202147" y="1593370"/>
                </a:cubicBezTo>
                <a:cubicBezTo>
                  <a:pt x="4173816" y="1601185"/>
                  <a:pt x="4145548" y="1609222"/>
                  <a:pt x="4117217" y="1617037"/>
                </a:cubicBezTo>
                <a:cubicBezTo>
                  <a:pt x="4103918" y="1621414"/>
                  <a:pt x="4090171" y="1625923"/>
                  <a:pt x="4076872" y="1630300"/>
                </a:cubicBezTo>
                <a:cubicBezTo>
                  <a:pt x="4071124" y="1633911"/>
                  <a:pt x="4074403" y="1636810"/>
                  <a:pt x="4071473" y="1640079"/>
                </a:cubicBezTo>
                <a:lnTo>
                  <a:pt x="4071091" y="1640434"/>
                </a:lnTo>
                <a:cubicBezTo>
                  <a:pt x="4069624" y="1642068"/>
                  <a:pt x="4067452" y="1642946"/>
                  <a:pt x="4064700" y="1643511"/>
                </a:cubicBezTo>
                <a:cubicBezTo>
                  <a:pt x="4068392" y="1652798"/>
                  <a:pt x="4097437" y="1632476"/>
                  <a:pt x="4097881" y="1645610"/>
                </a:cubicBezTo>
                <a:cubicBezTo>
                  <a:pt x="4064820" y="1655533"/>
                  <a:pt x="4031701" y="1666920"/>
                  <a:pt x="3997924" y="1674400"/>
                </a:cubicBezTo>
                <a:lnTo>
                  <a:pt x="3999081" y="1675026"/>
                </a:lnTo>
                <a:cubicBezTo>
                  <a:pt x="3990461" y="1680445"/>
                  <a:pt x="3979710" y="1681906"/>
                  <a:pt x="3970055" y="1685455"/>
                </a:cubicBezTo>
                <a:cubicBezTo>
                  <a:pt x="3969226" y="1685939"/>
                  <a:pt x="3968844" y="1686294"/>
                  <a:pt x="3967947" y="1686555"/>
                </a:cubicBezTo>
                <a:cubicBezTo>
                  <a:pt x="3967696" y="1687353"/>
                  <a:pt x="3967377" y="1687928"/>
                  <a:pt x="3966678" y="1688856"/>
                </a:cubicBezTo>
                <a:lnTo>
                  <a:pt x="3962583" y="1689814"/>
                </a:lnTo>
                <a:lnTo>
                  <a:pt x="3959898" y="1690601"/>
                </a:lnTo>
                <a:cubicBezTo>
                  <a:pt x="3959068" y="1691086"/>
                  <a:pt x="3958619" y="1691216"/>
                  <a:pt x="3957789" y="1691702"/>
                </a:cubicBezTo>
                <a:cubicBezTo>
                  <a:pt x="3955242" y="1694617"/>
                  <a:pt x="3956918" y="1697021"/>
                  <a:pt x="3957633" y="1699464"/>
                </a:cubicBezTo>
                <a:cubicBezTo>
                  <a:pt x="3961084" y="1697969"/>
                  <a:pt x="3964731" y="1697144"/>
                  <a:pt x="3968702" y="1697428"/>
                </a:cubicBezTo>
                <a:cubicBezTo>
                  <a:pt x="3992002" y="1695667"/>
                  <a:pt x="4014101" y="1683167"/>
                  <a:pt x="4037272" y="1680963"/>
                </a:cubicBezTo>
                <a:cubicBezTo>
                  <a:pt x="4039388" y="1681549"/>
                  <a:pt x="4042204" y="1681207"/>
                  <a:pt x="4044694" y="1679754"/>
                </a:cubicBezTo>
                <a:cubicBezTo>
                  <a:pt x="4054941" y="1679888"/>
                  <a:pt x="4064740" y="1680154"/>
                  <a:pt x="4057673" y="1689216"/>
                </a:cubicBezTo>
                <a:cubicBezTo>
                  <a:pt x="4054995" y="1691689"/>
                  <a:pt x="4052317" y="1694161"/>
                  <a:pt x="4048035" y="1696138"/>
                </a:cubicBezTo>
                <a:lnTo>
                  <a:pt x="4044388" y="1696964"/>
                </a:lnTo>
                <a:lnTo>
                  <a:pt x="4042027" y="1698862"/>
                </a:lnTo>
                <a:cubicBezTo>
                  <a:pt x="4035264" y="1703979"/>
                  <a:pt x="4023739" y="1704459"/>
                  <a:pt x="4017106" y="1710020"/>
                </a:cubicBezTo>
                <a:lnTo>
                  <a:pt x="3993128" y="1717764"/>
                </a:lnTo>
                <a:cubicBezTo>
                  <a:pt x="3977279" y="1725058"/>
                  <a:pt x="3960270" y="1730041"/>
                  <a:pt x="3942991" y="1732447"/>
                </a:cubicBezTo>
                <a:cubicBezTo>
                  <a:pt x="3938450" y="1733537"/>
                  <a:pt x="3933396" y="1734535"/>
                  <a:pt x="3928854" y="1735624"/>
                </a:cubicBezTo>
                <a:cubicBezTo>
                  <a:pt x="3923287" y="1736530"/>
                  <a:pt x="3919697" y="1735893"/>
                  <a:pt x="3916745" y="1734106"/>
                </a:cubicBezTo>
                <a:cubicBezTo>
                  <a:pt x="3917379" y="1732956"/>
                  <a:pt x="3917055" y="1731846"/>
                  <a:pt x="3915451" y="1731349"/>
                </a:cubicBezTo>
                <a:cubicBezTo>
                  <a:pt x="3918237" y="1724264"/>
                  <a:pt x="3926148" y="1718089"/>
                  <a:pt x="3935151" y="1712316"/>
                </a:cubicBezTo>
                <a:cubicBezTo>
                  <a:pt x="3933808" y="1712711"/>
                  <a:pt x="3932401" y="1712882"/>
                  <a:pt x="3930992" y="1713054"/>
                </a:cubicBezTo>
                <a:cubicBezTo>
                  <a:pt x="3928249" y="1715303"/>
                  <a:pt x="3924992" y="1717462"/>
                  <a:pt x="3920647" y="1719218"/>
                </a:cubicBezTo>
                <a:cubicBezTo>
                  <a:pt x="3890841" y="1726981"/>
                  <a:pt x="3860841" y="1734079"/>
                  <a:pt x="3832272" y="1746065"/>
                </a:cubicBezTo>
                <a:cubicBezTo>
                  <a:pt x="3810706" y="1748763"/>
                  <a:pt x="3790510" y="1757812"/>
                  <a:pt x="3770178" y="1764731"/>
                </a:cubicBezTo>
                <a:cubicBezTo>
                  <a:pt x="3766223" y="1767819"/>
                  <a:pt x="3762072" y="1770240"/>
                  <a:pt x="3757855" y="1772440"/>
                </a:cubicBezTo>
                <a:cubicBezTo>
                  <a:pt x="3762331" y="1771128"/>
                  <a:pt x="3767385" y="1770131"/>
                  <a:pt x="3771219" y="1768285"/>
                </a:cubicBezTo>
                <a:cubicBezTo>
                  <a:pt x="3776273" y="1767286"/>
                  <a:pt x="3780816" y="1766199"/>
                  <a:pt x="3785422" y="1765331"/>
                </a:cubicBezTo>
                <a:cubicBezTo>
                  <a:pt x="3782874" y="1768248"/>
                  <a:pt x="3781611" y="1772235"/>
                  <a:pt x="3777777" y="1774080"/>
                </a:cubicBezTo>
                <a:cubicBezTo>
                  <a:pt x="3776500" y="1774696"/>
                  <a:pt x="3775605" y="1774959"/>
                  <a:pt x="3774773" y="1775442"/>
                </a:cubicBezTo>
                <a:cubicBezTo>
                  <a:pt x="3791598" y="1771481"/>
                  <a:pt x="3808232" y="1768538"/>
                  <a:pt x="3824999" y="1766039"/>
                </a:cubicBezTo>
                <a:cubicBezTo>
                  <a:pt x="3841187" y="1763228"/>
                  <a:pt x="3856790" y="1758418"/>
                  <a:pt x="3872711" y="1753031"/>
                </a:cubicBezTo>
                <a:cubicBezTo>
                  <a:pt x="3883729" y="1754145"/>
                  <a:pt x="3897706" y="1743781"/>
                  <a:pt x="3908098" y="1747731"/>
                </a:cubicBezTo>
                <a:cubicBezTo>
                  <a:pt x="3916358" y="1747724"/>
                  <a:pt x="3916943" y="1749722"/>
                  <a:pt x="3909983" y="1754172"/>
                </a:cubicBezTo>
                <a:cubicBezTo>
                  <a:pt x="3904440" y="1760136"/>
                  <a:pt x="3897935" y="1766141"/>
                  <a:pt x="3901417" y="1771391"/>
                </a:cubicBezTo>
                <a:cubicBezTo>
                  <a:pt x="3903273" y="1771089"/>
                  <a:pt x="3905064" y="1770564"/>
                  <a:pt x="3906920" y="1770263"/>
                </a:cubicBezTo>
                <a:cubicBezTo>
                  <a:pt x="3907050" y="1770706"/>
                  <a:pt x="3907692" y="1771242"/>
                  <a:pt x="3907821" y="1771686"/>
                </a:cubicBezTo>
                <a:cubicBezTo>
                  <a:pt x="3911469" y="1770859"/>
                  <a:pt x="3913966" y="1771093"/>
                  <a:pt x="3916212" y="1772122"/>
                </a:cubicBezTo>
                <a:cubicBezTo>
                  <a:pt x="3919989" y="1771739"/>
                  <a:pt x="3923131" y="1772508"/>
                  <a:pt x="3926524" y="1772478"/>
                </a:cubicBezTo>
                <a:cubicBezTo>
                  <a:pt x="3962156" y="1764696"/>
                  <a:pt x="3996747" y="1753359"/>
                  <a:pt x="4031599" y="1742912"/>
                </a:cubicBezTo>
                <a:cubicBezTo>
                  <a:pt x="4047412" y="1742139"/>
                  <a:pt x="4063252" y="1733160"/>
                  <a:pt x="4078747" y="1732963"/>
                </a:cubicBezTo>
                <a:cubicBezTo>
                  <a:pt x="4081311" y="1733417"/>
                  <a:pt x="4083614" y="1732984"/>
                  <a:pt x="4086039" y="1731308"/>
                </a:cubicBezTo>
                <a:cubicBezTo>
                  <a:pt x="4094625" y="1732411"/>
                  <a:pt x="4104971" y="1726245"/>
                  <a:pt x="4113620" y="1727571"/>
                </a:cubicBezTo>
                <a:cubicBezTo>
                  <a:pt x="4119805" y="1735407"/>
                  <a:pt x="4101175" y="1736523"/>
                  <a:pt x="4096202" y="1741113"/>
                </a:cubicBezTo>
                <a:cubicBezTo>
                  <a:pt x="4087630" y="1743382"/>
                  <a:pt x="4078093" y="1744006"/>
                  <a:pt x="4073705" y="1750596"/>
                </a:cubicBezTo>
                <a:cubicBezTo>
                  <a:pt x="4072074" y="1758308"/>
                  <a:pt x="4056384" y="1757839"/>
                  <a:pt x="4051288" y="1763672"/>
                </a:cubicBezTo>
                <a:cubicBezTo>
                  <a:pt x="4047143" y="1767779"/>
                  <a:pt x="4039339" y="1769341"/>
                  <a:pt x="4034553" y="1772914"/>
                </a:cubicBezTo>
                <a:lnTo>
                  <a:pt x="4034935" y="1772560"/>
                </a:lnTo>
                <a:cubicBezTo>
                  <a:pt x="4031817" y="1776849"/>
                  <a:pt x="4023499" y="1778321"/>
                  <a:pt x="4019738" y="1782074"/>
                </a:cubicBezTo>
                <a:cubicBezTo>
                  <a:pt x="4014635" y="1786223"/>
                  <a:pt x="4007023" y="1788451"/>
                  <a:pt x="4000700" y="1791750"/>
                </a:cubicBezTo>
                <a:cubicBezTo>
                  <a:pt x="3995515" y="1792304"/>
                  <a:pt x="3991104" y="1793836"/>
                  <a:pt x="3987661" y="1797016"/>
                </a:cubicBezTo>
                <a:cubicBezTo>
                  <a:pt x="3984788" y="1798822"/>
                  <a:pt x="3981978" y="1800850"/>
                  <a:pt x="3979619" y="1802748"/>
                </a:cubicBezTo>
                <a:lnTo>
                  <a:pt x="3980000" y="1802393"/>
                </a:lnTo>
                <a:cubicBezTo>
                  <a:pt x="3968581" y="1811527"/>
                  <a:pt x="3949496" y="1811087"/>
                  <a:pt x="3937367" y="1819462"/>
                </a:cubicBezTo>
                <a:lnTo>
                  <a:pt x="3934039" y="1819713"/>
                </a:lnTo>
                <a:lnTo>
                  <a:pt x="3931230" y="1821741"/>
                </a:lnTo>
                <a:cubicBezTo>
                  <a:pt x="3929065" y="1824304"/>
                  <a:pt x="3925808" y="1826464"/>
                  <a:pt x="3922106" y="1828754"/>
                </a:cubicBezTo>
                <a:cubicBezTo>
                  <a:pt x="3924734" y="1829432"/>
                  <a:pt x="3926467" y="1830371"/>
                  <a:pt x="3925710" y="1832763"/>
                </a:cubicBezTo>
                <a:cubicBezTo>
                  <a:pt x="3924431" y="1833379"/>
                  <a:pt x="3922705" y="1834124"/>
                  <a:pt x="3921363" y="1834518"/>
                </a:cubicBezTo>
                <a:cubicBezTo>
                  <a:pt x="3923414" y="1834882"/>
                  <a:pt x="3925083" y="1835600"/>
                  <a:pt x="3926685" y="1836093"/>
                </a:cubicBezTo>
                <a:cubicBezTo>
                  <a:pt x="3933083" y="1834703"/>
                  <a:pt x="3939032" y="1833442"/>
                  <a:pt x="3945429" y="1832051"/>
                </a:cubicBezTo>
                <a:cubicBezTo>
                  <a:pt x="3955659" y="1828814"/>
                  <a:pt x="3965508" y="1825931"/>
                  <a:pt x="3975804" y="1822915"/>
                </a:cubicBezTo>
                <a:cubicBezTo>
                  <a:pt x="3992780" y="1824453"/>
                  <a:pt x="4007154" y="1817110"/>
                  <a:pt x="4021528" y="1809764"/>
                </a:cubicBezTo>
                <a:cubicBezTo>
                  <a:pt x="4031760" y="1806528"/>
                  <a:pt x="4043601" y="1805471"/>
                  <a:pt x="4052539" y="1799477"/>
                </a:cubicBezTo>
                <a:cubicBezTo>
                  <a:pt x="4058726" y="1794049"/>
                  <a:pt x="4070828" y="1793880"/>
                  <a:pt x="4076948" y="1788229"/>
                </a:cubicBezTo>
                <a:lnTo>
                  <a:pt x="4076501" y="1788361"/>
                </a:lnTo>
                <a:cubicBezTo>
                  <a:pt x="4085497" y="1780903"/>
                  <a:pt x="4101122" y="1781149"/>
                  <a:pt x="4110247" y="1774136"/>
                </a:cubicBezTo>
                <a:lnTo>
                  <a:pt x="4182318" y="1753029"/>
                </a:lnTo>
                <a:cubicBezTo>
                  <a:pt x="4196984" y="1753317"/>
                  <a:pt x="4212116" y="1743580"/>
                  <a:pt x="4226781" y="1743866"/>
                </a:cubicBezTo>
                <a:cubicBezTo>
                  <a:pt x="4231771" y="1742645"/>
                  <a:pt x="4236313" y="1741558"/>
                  <a:pt x="4240854" y="1740469"/>
                </a:cubicBezTo>
                <a:cubicBezTo>
                  <a:pt x="4262168" y="1738566"/>
                  <a:pt x="4282225" y="1727387"/>
                  <a:pt x="4303540" y="1725485"/>
                </a:cubicBezTo>
                <a:cubicBezTo>
                  <a:pt x="4308407" y="1725508"/>
                  <a:pt x="4313013" y="1724641"/>
                  <a:pt x="4317677" y="1722310"/>
                </a:cubicBezTo>
                <a:cubicBezTo>
                  <a:pt x="4327281" y="1721910"/>
                  <a:pt x="4337504" y="1716987"/>
                  <a:pt x="4346789" y="1717161"/>
                </a:cubicBezTo>
                <a:cubicBezTo>
                  <a:pt x="4357158" y="1716052"/>
                  <a:pt x="4367135" y="1713613"/>
                  <a:pt x="4376595" y="1709397"/>
                </a:cubicBezTo>
                <a:cubicBezTo>
                  <a:pt x="4401173" y="1707022"/>
                  <a:pt x="4424233" y="1694481"/>
                  <a:pt x="4448811" y="1692105"/>
                </a:cubicBezTo>
                <a:cubicBezTo>
                  <a:pt x="4458602" y="1690685"/>
                  <a:pt x="4468579" y="1688245"/>
                  <a:pt x="4478102" y="1684250"/>
                </a:cubicBezTo>
                <a:cubicBezTo>
                  <a:pt x="4493851" y="1683255"/>
                  <a:pt x="4509308" y="1674629"/>
                  <a:pt x="4525185" y="1674078"/>
                </a:cubicBezTo>
                <a:cubicBezTo>
                  <a:pt x="4529728" y="1672989"/>
                  <a:pt x="4533886" y="1672254"/>
                  <a:pt x="4538427" y="1671165"/>
                </a:cubicBezTo>
                <a:cubicBezTo>
                  <a:pt x="4543865" y="1669813"/>
                  <a:pt x="4547902" y="1670320"/>
                  <a:pt x="4551938" y="1670826"/>
                </a:cubicBezTo>
                <a:lnTo>
                  <a:pt x="4552451" y="1670917"/>
                </a:lnTo>
                <a:cubicBezTo>
                  <a:pt x="4568467" y="1672497"/>
                  <a:pt x="4573226" y="1677131"/>
                  <a:pt x="4556304" y="1687392"/>
                </a:cubicBezTo>
                <a:cubicBezTo>
                  <a:pt x="4551403" y="1693892"/>
                  <a:pt x="4538276" y="1693878"/>
                  <a:pt x="4532154" y="1699529"/>
                </a:cubicBezTo>
                <a:lnTo>
                  <a:pt x="4527995" y="1700265"/>
                </a:lnTo>
                <a:lnTo>
                  <a:pt x="4524739" y="1702424"/>
                </a:lnTo>
                <a:cubicBezTo>
                  <a:pt x="4516949" y="1707357"/>
                  <a:pt x="4505751" y="1708950"/>
                  <a:pt x="4497447" y="1713792"/>
                </a:cubicBezTo>
                <a:cubicBezTo>
                  <a:pt x="4489643" y="1715355"/>
                  <a:pt x="4482545" y="1717674"/>
                  <a:pt x="4475839" y="1721327"/>
                </a:cubicBezTo>
                <a:cubicBezTo>
                  <a:pt x="4459933" y="1730085"/>
                  <a:pt x="4439832" y="1731149"/>
                  <a:pt x="4423991" y="1740128"/>
                </a:cubicBezTo>
                <a:cubicBezTo>
                  <a:pt x="4408064" y="1743827"/>
                  <a:pt x="4391884" y="1748326"/>
                  <a:pt x="4376800" y="1754912"/>
                </a:cubicBezTo>
                <a:cubicBezTo>
                  <a:pt x="4370542" y="1758434"/>
                  <a:pt x="4363575" y="1761198"/>
                  <a:pt x="4356673" y="1764184"/>
                </a:cubicBezTo>
                <a:cubicBezTo>
                  <a:pt x="4340680" y="1767662"/>
                  <a:pt x="4325525" y="1772341"/>
                  <a:pt x="4310824" y="1778575"/>
                </a:cubicBezTo>
                <a:cubicBezTo>
                  <a:pt x="4297477" y="1786103"/>
                  <a:pt x="4279872" y="1787400"/>
                  <a:pt x="4266523" y="1794926"/>
                </a:cubicBezTo>
                <a:cubicBezTo>
                  <a:pt x="4261338" y="1795480"/>
                  <a:pt x="4256927" y="1797013"/>
                  <a:pt x="4253418" y="1799969"/>
                </a:cubicBezTo>
                <a:cubicBezTo>
                  <a:pt x="4250610" y="1801998"/>
                  <a:pt x="4248249" y="1803895"/>
                  <a:pt x="4245441" y="1805923"/>
                </a:cubicBezTo>
                <a:cubicBezTo>
                  <a:pt x="4242827" y="1808618"/>
                  <a:pt x="4244245" y="1810132"/>
                  <a:pt x="4246620" y="1811607"/>
                </a:cubicBezTo>
                <a:lnTo>
                  <a:pt x="4247075" y="1813162"/>
                </a:lnTo>
                <a:cubicBezTo>
                  <a:pt x="4246381" y="1815776"/>
                  <a:pt x="4243768" y="1818470"/>
                  <a:pt x="4239618" y="1820892"/>
                </a:cubicBezTo>
                <a:lnTo>
                  <a:pt x="4224398" y="1825348"/>
                </a:lnTo>
                <a:cubicBezTo>
                  <a:pt x="4219091" y="1827144"/>
                  <a:pt x="4219489" y="1830162"/>
                  <a:pt x="4215785" y="1832453"/>
                </a:cubicBezTo>
                <a:cubicBezTo>
                  <a:pt x="4214003" y="1834663"/>
                  <a:pt x="4212667" y="1836742"/>
                  <a:pt x="4210820" y="1838731"/>
                </a:cubicBezTo>
                <a:cubicBezTo>
                  <a:pt x="4208264" y="1839962"/>
                  <a:pt x="4207629" y="1841112"/>
                  <a:pt x="4209362" y="1842052"/>
                </a:cubicBezTo>
                <a:cubicBezTo>
                  <a:pt x="4208604" y="1844443"/>
                  <a:pt x="4207398" y="1846967"/>
                  <a:pt x="4211947" y="1847563"/>
                </a:cubicBezTo>
                <a:lnTo>
                  <a:pt x="4211501" y="1847695"/>
                </a:lnTo>
                <a:cubicBezTo>
                  <a:pt x="4214577" y="1848241"/>
                  <a:pt x="4218036" y="1848434"/>
                  <a:pt x="4221877" y="1848274"/>
                </a:cubicBezTo>
                <a:lnTo>
                  <a:pt x="4221242" y="1849423"/>
                </a:lnTo>
                <a:cubicBezTo>
                  <a:pt x="4227509" y="1847588"/>
                  <a:pt x="4233262" y="1845662"/>
                  <a:pt x="4239083" y="1843958"/>
                </a:cubicBezTo>
                <a:cubicBezTo>
                  <a:pt x="4242224" y="1844726"/>
                  <a:pt x="4245300" y="1845272"/>
                  <a:pt x="4248376" y="1845818"/>
                </a:cubicBezTo>
                <a:cubicBezTo>
                  <a:pt x="4245337" y="1853700"/>
                  <a:pt x="4231186" y="1853505"/>
                  <a:pt x="4224356" y="1858398"/>
                </a:cubicBezTo>
                <a:cubicBezTo>
                  <a:pt x="4221418" y="1859983"/>
                  <a:pt x="4218667" y="1860548"/>
                  <a:pt x="4215786" y="1860667"/>
                </a:cubicBezTo>
                <a:lnTo>
                  <a:pt x="4214826" y="1860708"/>
                </a:lnTo>
                <a:lnTo>
                  <a:pt x="4212131" y="1859808"/>
                </a:lnTo>
                <a:lnTo>
                  <a:pt x="4212767" y="1858658"/>
                </a:lnTo>
                <a:cubicBezTo>
                  <a:pt x="4201127" y="1862066"/>
                  <a:pt x="4188912" y="1865161"/>
                  <a:pt x="4178305" y="1870437"/>
                </a:cubicBezTo>
                <a:cubicBezTo>
                  <a:pt x="4170818" y="1871425"/>
                  <a:pt x="4163851" y="1874188"/>
                  <a:pt x="4157527" y="1877489"/>
                </a:cubicBezTo>
                <a:cubicBezTo>
                  <a:pt x="4146863" y="1884228"/>
                  <a:pt x="4132141" y="1885406"/>
                  <a:pt x="4120900" y="1891832"/>
                </a:cubicBezTo>
                <a:cubicBezTo>
                  <a:pt x="4117001" y="1893457"/>
                  <a:pt x="4112590" y="1894989"/>
                  <a:pt x="4108625" y="1896392"/>
                </a:cubicBezTo>
                <a:cubicBezTo>
                  <a:pt x="4099500" y="1903404"/>
                  <a:pt x="4084323" y="1903027"/>
                  <a:pt x="4075263" y="1910262"/>
                </a:cubicBezTo>
                <a:lnTo>
                  <a:pt x="4071104" y="1910996"/>
                </a:lnTo>
                <a:lnTo>
                  <a:pt x="4067782" y="1912934"/>
                </a:lnTo>
                <a:cubicBezTo>
                  <a:pt x="4058144" y="1919856"/>
                  <a:pt x="4043163" y="1920145"/>
                  <a:pt x="4033012" y="1926977"/>
                </a:cubicBezTo>
                <a:cubicBezTo>
                  <a:pt x="4028217" y="1928862"/>
                  <a:pt x="4023806" y="1930396"/>
                  <a:pt x="4018947" y="1932060"/>
                </a:cubicBezTo>
                <a:cubicBezTo>
                  <a:pt x="4017417" y="1933473"/>
                  <a:pt x="4016781" y="1934622"/>
                  <a:pt x="4017490" y="1935380"/>
                </a:cubicBezTo>
                <a:cubicBezTo>
                  <a:pt x="4018263" y="1936359"/>
                  <a:pt x="4019288" y="1936541"/>
                  <a:pt x="4019736" y="1936411"/>
                </a:cubicBezTo>
                <a:cubicBezTo>
                  <a:pt x="4023511" y="1936028"/>
                  <a:pt x="4026718" y="1937018"/>
                  <a:pt x="4029795" y="1937565"/>
                </a:cubicBezTo>
                <a:cubicBezTo>
                  <a:pt x="4033831" y="1938071"/>
                  <a:pt x="4037485" y="1938930"/>
                  <a:pt x="4039096" y="1941110"/>
                </a:cubicBezTo>
                <a:cubicBezTo>
                  <a:pt x="4038656" y="1942927"/>
                  <a:pt x="4040259" y="1943423"/>
                  <a:pt x="4043457" y="1942726"/>
                </a:cubicBezTo>
                <a:cubicBezTo>
                  <a:pt x="4051944" y="1950129"/>
                  <a:pt x="4044357" y="1957415"/>
                  <a:pt x="4029535" y="1964890"/>
                </a:cubicBezTo>
                <a:lnTo>
                  <a:pt x="4029087" y="1965021"/>
                </a:lnTo>
                <a:cubicBezTo>
                  <a:pt x="4022900" y="1970451"/>
                  <a:pt x="4010351" y="1970749"/>
                  <a:pt x="4004742" y="1976492"/>
                </a:cubicBezTo>
                <a:cubicBezTo>
                  <a:pt x="3996699" y="1982223"/>
                  <a:pt x="3984988" y="1983724"/>
                  <a:pt x="3976237" y="1988698"/>
                </a:cubicBezTo>
                <a:cubicBezTo>
                  <a:pt x="3973032" y="1987708"/>
                  <a:pt x="3970794" y="1988364"/>
                  <a:pt x="3968628" y="1990927"/>
                </a:cubicBezTo>
                <a:cubicBezTo>
                  <a:pt x="3960691" y="1992045"/>
                  <a:pt x="3952180" y="1992850"/>
                  <a:pt x="3945349" y="1997744"/>
                </a:cubicBezTo>
                <a:cubicBezTo>
                  <a:pt x="3937357" y="2000326"/>
                  <a:pt x="3929812" y="2002777"/>
                  <a:pt x="3922268" y="2005227"/>
                </a:cubicBezTo>
                <a:cubicBezTo>
                  <a:pt x="3875597" y="2021789"/>
                  <a:pt x="3828210" y="2035909"/>
                  <a:pt x="3779915" y="2046917"/>
                </a:cubicBezTo>
                <a:cubicBezTo>
                  <a:pt x="3751706" y="2053491"/>
                  <a:pt x="3723438" y="2061527"/>
                  <a:pt x="3696204" y="2071432"/>
                </a:cubicBezTo>
                <a:cubicBezTo>
                  <a:pt x="3694675" y="2072846"/>
                  <a:pt x="3694040" y="2073997"/>
                  <a:pt x="3694812" y="2074976"/>
                </a:cubicBezTo>
                <a:cubicBezTo>
                  <a:pt x="3695520" y="2075733"/>
                  <a:pt x="3696163" y="2076268"/>
                  <a:pt x="3696610" y="2076138"/>
                </a:cubicBezTo>
                <a:cubicBezTo>
                  <a:pt x="3702503" y="2076341"/>
                  <a:pt x="3710365" y="2073315"/>
                  <a:pt x="3714921" y="2075596"/>
                </a:cubicBezTo>
                <a:lnTo>
                  <a:pt x="3733107" y="2074287"/>
                </a:lnTo>
                <a:lnTo>
                  <a:pt x="3738427" y="2079022"/>
                </a:lnTo>
                <a:cubicBezTo>
                  <a:pt x="3739162" y="2084098"/>
                  <a:pt x="3727696" y="2089761"/>
                  <a:pt x="3721671" y="2095323"/>
                </a:cubicBezTo>
                <a:cubicBezTo>
                  <a:pt x="3718611" y="2098149"/>
                  <a:pt x="3715933" y="2100622"/>
                  <a:pt x="3710626" y="2102418"/>
                </a:cubicBezTo>
                <a:lnTo>
                  <a:pt x="3707427" y="2103112"/>
                </a:lnTo>
                <a:lnTo>
                  <a:pt x="3706027" y="2104970"/>
                </a:lnTo>
                <a:cubicBezTo>
                  <a:pt x="3701241" y="2108542"/>
                  <a:pt x="3693500" y="2110326"/>
                  <a:pt x="3688714" y="2113898"/>
                </a:cubicBezTo>
                <a:lnTo>
                  <a:pt x="3685067" y="2114725"/>
                </a:lnTo>
                <a:lnTo>
                  <a:pt x="3682260" y="2116753"/>
                </a:lnTo>
                <a:cubicBezTo>
                  <a:pt x="3674982" y="2121779"/>
                  <a:pt x="3663523" y="2122481"/>
                  <a:pt x="3656823" y="2127819"/>
                </a:cubicBezTo>
                <a:lnTo>
                  <a:pt x="3653112" y="2128424"/>
                </a:lnTo>
                <a:lnTo>
                  <a:pt x="3650240" y="2130231"/>
                </a:lnTo>
                <a:cubicBezTo>
                  <a:pt x="3640154" y="2137283"/>
                  <a:pt x="3624789" y="2137925"/>
                  <a:pt x="3614573" y="2144534"/>
                </a:cubicBezTo>
                <a:cubicBezTo>
                  <a:pt x="3610162" y="2146067"/>
                  <a:pt x="3605368" y="2147954"/>
                  <a:pt x="3600956" y="2149486"/>
                </a:cubicBezTo>
                <a:cubicBezTo>
                  <a:pt x="3593809" y="2154955"/>
                  <a:pt x="3582349" y="2155658"/>
                  <a:pt x="3575137" y="2160906"/>
                </a:cubicBezTo>
                <a:lnTo>
                  <a:pt x="3571426" y="2161510"/>
                </a:lnTo>
                <a:lnTo>
                  <a:pt x="3568618" y="2163539"/>
                </a:lnTo>
                <a:cubicBezTo>
                  <a:pt x="3564215" y="2166757"/>
                  <a:pt x="3556923" y="2168411"/>
                  <a:pt x="3552136" y="2171983"/>
                </a:cubicBezTo>
                <a:lnTo>
                  <a:pt x="3552518" y="2171630"/>
                </a:lnTo>
                <a:cubicBezTo>
                  <a:pt x="3549336" y="2175697"/>
                  <a:pt x="3541017" y="2177169"/>
                  <a:pt x="3537769" y="2181013"/>
                </a:cubicBezTo>
                <a:cubicBezTo>
                  <a:pt x="3536237" y="2182426"/>
                  <a:pt x="3535668" y="2183800"/>
                  <a:pt x="3536441" y="2184779"/>
                </a:cubicBezTo>
                <a:lnTo>
                  <a:pt x="3537487" y="2185556"/>
                </a:lnTo>
                <a:lnTo>
                  <a:pt x="3554552" y="2180086"/>
                </a:lnTo>
                <a:cubicBezTo>
                  <a:pt x="3589989" y="2171638"/>
                  <a:pt x="3624132" y="2160433"/>
                  <a:pt x="3658723" y="2149096"/>
                </a:cubicBezTo>
                <a:cubicBezTo>
                  <a:pt x="3694136" y="2135590"/>
                  <a:pt x="3730461" y="2125193"/>
                  <a:pt x="3767502" y="2117239"/>
                </a:cubicBezTo>
                <a:cubicBezTo>
                  <a:pt x="3773646" y="2116646"/>
                  <a:pt x="3779017" y="2115073"/>
                  <a:pt x="3784511" y="2112257"/>
                </a:cubicBezTo>
                <a:cubicBezTo>
                  <a:pt x="3820440" y="2098841"/>
                  <a:pt x="3856504" y="2087556"/>
                  <a:pt x="3893869" y="2080713"/>
                </a:cubicBezTo>
                <a:cubicBezTo>
                  <a:pt x="3896938" y="2079573"/>
                  <a:pt x="3899558" y="2078564"/>
                  <a:pt x="3902178" y="2077556"/>
                </a:cubicBezTo>
                <a:cubicBezTo>
                  <a:pt x="3912785" y="2072279"/>
                  <a:pt x="3923651" y="2067892"/>
                  <a:pt x="3935500" y="2068521"/>
                </a:cubicBezTo>
                <a:cubicBezTo>
                  <a:pt x="3951696" y="2067395"/>
                  <a:pt x="3966526" y="2061605"/>
                  <a:pt x="3981607" y="2055017"/>
                </a:cubicBezTo>
                <a:cubicBezTo>
                  <a:pt x="4003434" y="2053207"/>
                  <a:pt x="4024386" y="2041766"/>
                  <a:pt x="4045767" y="2040086"/>
                </a:cubicBezTo>
                <a:cubicBezTo>
                  <a:pt x="4047752" y="2040228"/>
                  <a:pt x="4050121" y="2040016"/>
                  <a:pt x="4052806" y="2039230"/>
                </a:cubicBezTo>
                <a:cubicBezTo>
                  <a:pt x="4063412" y="2033954"/>
                  <a:pt x="4074994" y="2032009"/>
                  <a:pt x="4086185" y="2028731"/>
                </a:cubicBezTo>
                <a:cubicBezTo>
                  <a:pt x="4090027" y="2028571"/>
                  <a:pt x="4092207" y="2029379"/>
                  <a:pt x="4092793" y="2031378"/>
                </a:cubicBezTo>
                <a:cubicBezTo>
                  <a:pt x="4092742" y="2034528"/>
                  <a:pt x="4091798" y="2037939"/>
                  <a:pt x="4089379" y="2041300"/>
                </a:cubicBezTo>
                <a:cubicBezTo>
                  <a:pt x="4097950" y="2039031"/>
                  <a:pt x="4106398" y="2038004"/>
                  <a:pt x="4115099" y="2036179"/>
                </a:cubicBezTo>
                <a:lnTo>
                  <a:pt x="4116889" y="2035655"/>
                </a:lnTo>
                <a:cubicBezTo>
                  <a:pt x="4116498" y="2034323"/>
                  <a:pt x="4116621" y="2033080"/>
                  <a:pt x="4116231" y="2031748"/>
                </a:cubicBezTo>
                <a:cubicBezTo>
                  <a:pt x="4120708" y="2030437"/>
                  <a:pt x="4123710" y="2029076"/>
                  <a:pt x="4124851" y="2026330"/>
                </a:cubicBezTo>
                <a:lnTo>
                  <a:pt x="4128814" y="2024928"/>
                </a:lnTo>
                <a:lnTo>
                  <a:pt x="4132844" y="2023748"/>
                </a:lnTo>
                <a:cubicBezTo>
                  <a:pt x="4133992" y="2022688"/>
                  <a:pt x="4135716" y="2021943"/>
                  <a:pt x="4136995" y="2021326"/>
                </a:cubicBezTo>
                <a:lnTo>
                  <a:pt x="4136930" y="2021105"/>
                </a:lnTo>
                <a:cubicBezTo>
                  <a:pt x="4140488" y="2014999"/>
                  <a:pt x="4145526" y="2010629"/>
                  <a:pt x="4156358" y="2012762"/>
                </a:cubicBezTo>
                <a:cubicBezTo>
                  <a:pt x="4159435" y="2013308"/>
                  <a:pt x="4162894" y="2013501"/>
                  <a:pt x="4165906" y="2013824"/>
                </a:cubicBezTo>
                <a:cubicBezTo>
                  <a:pt x="4163567" y="2020779"/>
                  <a:pt x="4152750" y="2022018"/>
                  <a:pt x="4144441" y="2025175"/>
                </a:cubicBezTo>
                <a:cubicBezTo>
                  <a:pt x="4143869" y="2026548"/>
                  <a:pt x="4143234" y="2027699"/>
                  <a:pt x="4142665" y="2029071"/>
                </a:cubicBezTo>
                <a:cubicBezTo>
                  <a:pt x="4148550" y="2027588"/>
                  <a:pt x="4154182" y="2026904"/>
                  <a:pt x="4159496" y="2026795"/>
                </a:cubicBezTo>
                <a:cubicBezTo>
                  <a:pt x="4161547" y="2027158"/>
                  <a:pt x="4163598" y="2027522"/>
                  <a:pt x="4164754" y="2028148"/>
                </a:cubicBezTo>
                <a:cubicBezTo>
                  <a:pt x="4177223" y="2024255"/>
                  <a:pt x="4189497" y="2019697"/>
                  <a:pt x="4201778" y="2016823"/>
                </a:cubicBezTo>
                <a:cubicBezTo>
                  <a:pt x="4219049" y="2012730"/>
                  <a:pt x="4206091" y="2021589"/>
                  <a:pt x="4207383" y="2024345"/>
                </a:cubicBezTo>
                <a:lnTo>
                  <a:pt x="4205463" y="2024425"/>
                </a:lnTo>
                <a:cubicBezTo>
                  <a:pt x="4205854" y="2025758"/>
                  <a:pt x="4205219" y="2026909"/>
                  <a:pt x="4204135" y="2028190"/>
                </a:cubicBezTo>
                <a:lnTo>
                  <a:pt x="4205031" y="2027927"/>
                </a:lnTo>
                <a:cubicBezTo>
                  <a:pt x="4245962" y="2016664"/>
                  <a:pt x="4284073" y="2019007"/>
                  <a:pt x="4324311" y="2010357"/>
                </a:cubicBezTo>
                <a:cubicBezTo>
                  <a:pt x="4327128" y="2010015"/>
                  <a:pt x="4329113" y="2010157"/>
                  <a:pt x="4330780" y="2010874"/>
                </a:cubicBezTo>
                <a:cubicBezTo>
                  <a:pt x="4341525" y="2007727"/>
                  <a:pt x="4352204" y="2004359"/>
                  <a:pt x="4362947" y="2001213"/>
                </a:cubicBezTo>
                <a:cubicBezTo>
                  <a:pt x="4357744" y="2011659"/>
                  <a:pt x="4343273" y="2012039"/>
                  <a:pt x="4331439" y="2014781"/>
                </a:cubicBezTo>
                <a:cubicBezTo>
                  <a:pt x="4327426" y="2019333"/>
                  <a:pt x="4317635" y="2020753"/>
                  <a:pt x="4312914" y="2024547"/>
                </a:cubicBezTo>
                <a:cubicBezTo>
                  <a:pt x="4300950" y="2026845"/>
                  <a:pt x="4289311" y="2030254"/>
                  <a:pt x="4277549" y="2034904"/>
                </a:cubicBezTo>
                <a:cubicBezTo>
                  <a:pt x="4224705" y="2045316"/>
                  <a:pt x="4174150" y="2066874"/>
                  <a:pt x="4121239" y="2077064"/>
                </a:cubicBezTo>
                <a:cubicBezTo>
                  <a:pt x="4083377" y="2087188"/>
                  <a:pt x="4045255" y="2096424"/>
                  <a:pt x="4008237" y="2109435"/>
                </a:cubicBezTo>
                <a:cubicBezTo>
                  <a:pt x="3963898" y="2117357"/>
                  <a:pt x="3921337" y="2136332"/>
                  <a:pt x="3876997" y="2144253"/>
                </a:cubicBezTo>
                <a:cubicBezTo>
                  <a:pt x="3865415" y="2146199"/>
                  <a:pt x="3854159" y="2149253"/>
                  <a:pt x="3843487" y="2154309"/>
                </a:cubicBezTo>
                <a:cubicBezTo>
                  <a:pt x="3784030" y="2175338"/>
                  <a:pt x="3722370" y="2190503"/>
                  <a:pt x="3662198" y="2209090"/>
                </a:cubicBezTo>
                <a:cubicBezTo>
                  <a:pt x="3645700" y="2214162"/>
                  <a:pt x="3628682" y="2217458"/>
                  <a:pt x="3613477" y="2225287"/>
                </a:cubicBezTo>
                <a:cubicBezTo>
                  <a:pt x="3578040" y="2233736"/>
                  <a:pt x="3543896" y="2244942"/>
                  <a:pt x="3509371" y="2256499"/>
                </a:cubicBezTo>
                <a:cubicBezTo>
                  <a:pt x="3473068" y="2271954"/>
                  <a:pt x="3432880" y="2277454"/>
                  <a:pt x="3396643" y="2293131"/>
                </a:cubicBezTo>
                <a:cubicBezTo>
                  <a:pt x="3372397" y="2298302"/>
                  <a:pt x="3349510" y="2306452"/>
                  <a:pt x="3326109" y="2314511"/>
                </a:cubicBezTo>
                <a:cubicBezTo>
                  <a:pt x="3293072" y="2329491"/>
                  <a:pt x="3254927" y="2333669"/>
                  <a:pt x="3221954" y="2348873"/>
                </a:cubicBezTo>
                <a:cubicBezTo>
                  <a:pt x="3200906" y="2353349"/>
                  <a:pt x="3179997" y="2359955"/>
                  <a:pt x="3159925" y="2367762"/>
                </a:cubicBezTo>
                <a:cubicBezTo>
                  <a:pt x="3132512" y="2380372"/>
                  <a:pt x="3100511" y="2383956"/>
                  <a:pt x="3072715" y="2396920"/>
                </a:cubicBezTo>
                <a:cubicBezTo>
                  <a:pt x="3061833" y="2397937"/>
                  <a:pt x="3051416" y="2402193"/>
                  <a:pt x="3041378" y="2406098"/>
                </a:cubicBezTo>
                <a:cubicBezTo>
                  <a:pt x="3030383" y="2410041"/>
                  <a:pt x="3032897" y="2413646"/>
                  <a:pt x="3038095" y="2416463"/>
                </a:cubicBezTo>
                <a:cubicBezTo>
                  <a:pt x="3041173" y="2417009"/>
                  <a:pt x="3044695" y="2417424"/>
                  <a:pt x="3046242" y="2419383"/>
                </a:cubicBezTo>
                <a:cubicBezTo>
                  <a:pt x="3057187" y="2418589"/>
                  <a:pt x="3066712" y="2414594"/>
                  <a:pt x="3076618" y="2410246"/>
                </a:cubicBezTo>
                <a:cubicBezTo>
                  <a:pt x="3084487" y="2408906"/>
                  <a:pt x="3092553" y="2408232"/>
                  <a:pt x="3099383" y="2403338"/>
                </a:cubicBezTo>
                <a:cubicBezTo>
                  <a:pt x="3118900" y="2400275"/>
                  <a:pt x="3137693" y="2393083"/>
                  <a:pt x="3156039" y="2386022"/>
                </a:cubicBezTo>
                <a:cubicBezTo>
                  <a:pt x="3171886" y="2378728"/>
                  <a:pt x="3188832" y="2373523"/>
                  <a:pt x="3206240" y="2371561"/>
                </a:cubicBezTo>
                <a:cubicBezTo>
                  <a:pt x="3208926" y="2370774"/>
                  <a:pt x="3211995" y="2369635"/>
                  <a:pt x="3214681" y="2368848"/>
                </a:cubicBezTo>
                <a:cubicBezTo>
                  <a:pt x="3241719" y="2358277"/>
                  <a:pt x="3269726" y="2349351"/>
                  <a:pt x="3298521" y="2344776"/>
                </a:cubicBezTo>
                <a:cubicBezTo>
                  <a:pt x="3301596" y="2345322"/>
                  <a:pt x="3304730" y="2344405"/>
                  <a:pt x="3307091" y="2342508"/>
                </a:cubicBezTo>
                <a:cubicBezTo>
                  <a:pt x="3330931" y="2332632"/>
                  <a:pt x="3355479" y="2323513"/>
                  <a:pt x="3381726" y="2321855"/>
                </a:cubicBezTo>
                <a:lnTo>
                  <a:pt x="3380764" y="2321896"/>
                </a:lnTo>
                <a:cubicBezTo>
                  <a:pt x="3384476" y="2321291"/>
                  <a:pt x="3388570" y="2320333"/>
                  <a:pt x="3391891" y="2318396"/>
                </a:cubicBezTo>
                <a:cubicBezTo>
                  <a:pt x="3397882" y="2312300"/>
                  <a:pt x="3406713" y="2310921"/>
                  <a:pt x="3415804" y="2310428"/>
                </a:cubicBezTo>
                <a:cubicBezTo>
                  <a:pt x="3427387" y="2308483"/>
                  <a:pt x="3438708" y="2305650"/>
                  <a:pt x="3449313" y="2300373"/>
                </a:cubicBezTo>
                <a:cubicBezTo>
                  <a:pt x="3459472" y="2295228"/>
                  <a:pt x="3470598" y="2291729"/>
                  <a:pt x="3482504" y="2290894"/>
                </a:cubicBezTo>
                <a:cubicBezTo>
                  <a:pt x="3490056" y="2290129"/>
                  <a:pt x="3497732" y="2288122"/>
                  <a:pt x="3505082" y="2285006"/>
                </a:cubicBezTo>
                <a:cubicBezTo>
                  <a:pt x="3513473" y="2285442"/>
                  <a:pt x="3521140" y="2281749"/>
                  <a:pt x="3528872" y="2278279"/>
                </a:cubicBezTo>
                <a:cubicBezTo>
                  <a:pt x="3533674" y="2278078"/>
                  <a:pt x="3538020" y="2276323"/>
                  <a:pt x="3541146" y="2273720"/>
                </a:cubicBezTo>
                <a:cubicBezTo>
                  <a:pt x="3545933" y="2270148"/>
                  <a:pt x="3551303" y="2268575"/>
                  <a:pt x="3557644" y="2268647"/>
                </a:cubicBezTo>
                <a:cubicBezTo>
                  <a:pt x="3572171" y="2266804"/>
                  <a:pt x="3586431" y="2262387"/>
                  <a:pt x="3599853" y="2256768"/>
                </a:cubicBezTo>
                <a:cubicBezTo>
                  <a:pt x="3607578" y="2251612"/>
                  <a:pt x="3615570" y="2249030"/>
                  <a:pt x="3624986" y="2249648"/>
                </a:cubicBezTo>
                <a:cubicBezTo>
                  <a:pt x="3629470" y="2250023"/>
                  <a:pt x="3633564" y="2249066"/>
                  <a:pt x="3637650" y="2246422"/>
                </a:cubicBezTo>
                <a:cubicBezTo>
                  <a:pt x="3641744" y="2245465"/>
                  <a:pt x="3646741" y="2245930"/>
                  <a:pt x="3649542" y="2242216"/>
                </a:cubicBezTo>
                <a:lnTo>
                  <a:pt x="3649989" y="2242085"/>
                </a:lnTo>
                <a:cubicBezTo>
                  <a:pt x="3655223" y="2238382"/>
                  <a:pt x="3660530" y="2236587"/>
                  <a:pt x="3666934" y="2236881"/>
                </a:cubicBezTo>
                <a:lnTo>
                  <a:pt x="3670394" y="2237074"/>
                </a:lnTo>
                <a:lnTo>
                  <a:pt x="3673845" y="2235581"/>
                </a:lnTo>
                <a:cubicBezTo>
                  <a:pt x="3690423" y="2234102"/>
                  <a:pt x="3705513" y="2229200"/>
                  <a:pt x="3720465" y="2222168"/>
                </a:cubicBezTo>
                <a:lnTo>
                  <a:pt x="3722703" y="2221513"/>
                </a:lnTo>
                <a:cubicBezTo>
                  <a:pt x="3732819" y="2221203"/>
                  <a:pt x="3743107" y="2216502"/>
                  <a:pt x="3753476" y="2215394"/>
                </a:cubicBezTo>
                <a:cubicBezTo>
                  <a:pt x="3755267" y="2214870"/>
                  <a:pt x="3756674" y="2214699"/>
                  <a:pt x="3758464" y="2214175"/>
                </a:cubicBezTo>
                <a:cubicBezTo>
                  <a:pt x="3777250" y="2205297"/>
                  <a:pt x="3797981" y="2201397"/>
                  <a:pt x="3818385" y="2196385"/>
                </a:cubicBezTo>
                <a:cubicBezTo>
                  <a:pt x="3820053" y="2197102"/>
                  <a:pt x="3822421" y="2196891"/>
                  <a:pt x="3825043" y="2195882"/>
                </a:cubicBezTo>
                <a:cubicBezTo>
                  <a:pt x="3834452" y="2194815"/>
                  <a:pt x="3844502" y="2194283"/>
                  <a:pt x="3852220" y="2187441"/>
                </a:cubicBezTo>
                <a:lnTo>
                  <a:pt x="3852667" y="2187310"/>
                </a:lnTo>
                <a:cubicBezTo>
                  <a:pt x="3857836" y="2183385"/>
                  <a:pt x="3863656" y="2181680"/>
                  <a:pt x="3869677" y="2182328"/>
                </a:cubicBezTo>
                <a:lnTo>
                  <a:pt x="3872624" y="2182430"/>
                </a:lnTo>
                <a:lnTo>
                  <a:pt x="3875627" y="2181068"/>
                </a:lnTo>
                <a:cubicBezTo>
                  <a:pt x="3892083" y="2180831"/>
                  <a:pt x="3909706" y="2169640"/>
                  <a:pt x="3925787" y="2171442"/>
                </a:cubicBezTo>
                <a:cubicBezTo>
                  <a:pt x="3929058" y="2172655"/>
                  <a:pt x="3934503" y="2172989"/>
                  <a:pt x="3932662" y="2176663"/>
                </a:cubicBezTo>
                <a:cubicBezTo>
                  <a:pt x="3935910" y="2172817"/>
                  <a:pt x="3929123" y="2172876"/>
                  <a:pt x="3929303" y="2170171"/>
                </a:cubicBezTo>
                <a:cubicBezTo>
                  <a:pt x="3939698" y="2160857"/>
                  <a:pt x="3947909" y="2163999"/>
                  <a:pt x="3956624" y="2165545"/>
                </a:cubicBezTo>
                <a:lnTo>
                  <a:pt x="3957137" y="2165637"/>
                </a:lnTo>
                <a:cubicBezTo>
                  <a:pt x="3960279" y="2166405"/>
                  <a:pt x="3960675" y="2169423"/>
                  <a:pt x="3966561" y="2167941"/>
                </a:cubicBezTo>
                <a:cubicBezTo>
                  <a:pt x="3971614" y="2166944"/>
                  <a:pt x="3974936" y="2165006"/>
                  <a:pt x="3976972" y="2161999"/>
                </a:cubicBezTo>
                <a:cubicBezTo>
                  <a:pt x="3992198" y="2159227"/>
                  <a:pt x="4011042" y="2148885"/>
                  <a:pt x="4022785" y="2154127"/>
                </a:cubicBezTo>
                <a:cubicBezTo>
                  <a:pt x="4029117" y="2152515"/>
                  <a:pt x="4035514" y="2151124"/>
                  <a:pt x="4042106" y="2150399"/>
                </a:cubicBezTo>
                <a:cubicBezTo>
                  <a:pt x="4042619" y="2150489"/>
                  <a:pt x="4043066" y="2150358"/>
                  <a:pt x="4043578" y="2150450"/>
                </a:cubicBezTo>
                <a:cubicBezTo>
                  <a:pt x="4045289" y="2146331"/>
                  <a:pt x="4049114" y="2142799"/>
                  <a:pt x="4058134" y="2140400"/>
                </a:cubicBezTo>
                <a:cubicBezTo>
                  <a:pt x="4062797" y="2138069"/>
                  <a:pt x="4067655" y="2136405"/>
                  <a:pt x="4071823" y="2137355"/>
                </a:cubicBezTo>
                <a:cubicBezTo>
                  <a:pt x="4074899" y="2137901"/>
                  <a:pt x="4073629" y="2140202"/>
                  <a:pt x="4070308" y="2142139"/>
                </a:cubicBezTo>
                <a:cubicBezTo>
                  <a:pt x="4089580" y="2141559"/>
                  <a:pt x="4108633" y="2135256"/>
                  <a:pt x="4127492" y="2128286"/>
                </a:cubicBezTo>
                <a:cubicBezTo>
                  <a:pt x="4137153" y="2126421"/>
                  <a:pt x="4143305" y="2127513"/>
                  <a:pt x="4146013" y="2131784"/>
                </a:cubicBezTo>
                <a:cubicBezTo>
                  <a:pt x="4143474" y="2136387"/>
                  <a:pt x="4137524" y="2137647"/>
                  <a:pt x="4130932" y="2138371"/>
                </a:cubicBezTo>
                <a:cubicBezTo>
                  <a:pt x="4128116" y="2138714"/>
                  <a:pt x="4125364" y="2139278"/>
                  <a:pt x="4122548" y="2139621"/>
                </a:cubicBezTo>
                <a:cubicBezTo>
                  <a:pt x="4116014" y="2138882"/>
                  <a:pt x="4110259" y="2140808"/>
                  <a:pt x="4104513" y="2144421"/>
                </a:cubicBezTo>
                <a:cubicBezTo>
                  <a:pt x="4103112" y="2146277"/>
                  <a:pt x="4101004" y="2147377"/>
                  <a:pt x="4097870" y="2148295"/>
                </a:cubicBezTo>
                <a:cubicBezTo>
                  <a:pt x="4091726" y="2148889"/>
                  <a:pt x="4085459" y="2150724"/>
                  <a:pt x="4079964" y="2153539"/>
                </a:cubicBezTo>
                <a:cubicBezTo>
                  <a:pt x="4076831" y="2154456"/>
                  <a:pt x="4074398" y="2154446"/>
                  <a:pt x="4072665" y="2153506"/>
                </a:cubicBezTo>
                <a:cubicBezTo>
                  <a:pt x="4067863" y="2153707"/>
                  <a:pt x="4062490" y="2155280"/>
                  <a:pt x="4057689" y="2155481"/>
                </a:cubicBezTo>
                <a:cubicBezTo>
                  <a:pt x="4057184" y="2157076"/>
                  <a:pt x="4054759" y="2158750"/>
                  <a:pt x="4050729" y="2159930"/>
                </a:cubicBezTo>
                <a:cubicBezTo>
                  <a:pt x="4008058" y="2168568"/>
                  <a:pt x="3967199" y="2181741"/>
                  <a:pt x="3928286" y="2199890"/>
                </a:cubicBezTo>
                <a:cubicBezTo>
                  <a:pt x="3926365" y="2199970"/>
                  <a:pt x="3924061" y="2200403"/>
                  <a:pt x="3921823" y="2201058"/>
                </a:cubicBezTo>
                <a:lnTo>
                  <a:pt x="3921953" y="2201503"/>
                </a:lnTo>
                <a:cubicBezTo>
                  <a:pt x="3922849" y="2201240"/>
                  <a:pt x="3924192" y="2200847"/>
                  <a:pt x="3925151" y="2200808"/>
                </a:cubicBezTo>
                <a:cubicBezTo>
                  <a:pt x="3943831" y="2196543"/>
                  <a:pt x="3962314" y="2191612"/>
                  <a:pt x="3980178" y="2191203"/>
                </a:cubicBezTo>
                <a:cubicBezTo>
                  <a:pt x="3980431" y="2190405"/>
                  <a:pt x="3981261" y="2189921"/>
                  <a:pt x="3982156" y="2189659"/>
                </a:cubicBezTo>
                <a:cubicBezTo>
                  <a:pt x="3998719" y="2184808"/>
                  <a:pt x="4015664" y="2179604"/>
                  <a:pt x="4032228" y="2174754"/>
                </a:cubicBezTo>
                <a:cubicBezTo>
                  <a:pt x="4034596" y="2174543"/>
                  <a:pt x="4035685" y="2174947"/>
                  <a:pt x="4035434" y="2175743"/>
                </a:cubicBezTo>
                <a:cubicBezTo>
                  <a:pt x="4035180" y="2176542"/>
                  <a:pt x="4034864" y="2177116"/>
                  <a:pt x="4033968" y="2177378"/>
                </a:cubicBezTo>
                <a:lnTo>
                  <a:pt x="4034034" y="2177601"/>
                </a:lnTo>
                <a:cubicBezTo>
                  <a:pt x="4050206" y="2171417"/>
                  <a:pt x="4066566" y="2164215"/>
                  <a:pt x="4083795" y="2164956"/>
                </a:cubicBezTo>
                <a:lnTo>
                  <a:pt x="4082768" y="2164775"/>
                </a:lnTo>
                <a:cubicBezTo>
                  <a:pt x="4107788" y="2160583"/>
                  <a:pt x="4131383" y="2153190"/>
                  <a:pt x="4154841" y="2143667"/>
                </a:cubicBezTo>
                <a:lnTo>
                  <a:pt x="4155736" y="2143405"/>
                </a:lnTo>
                <a:cubicBezTo>
                  <a:pt x="4161238" y="2142276"/>
                  <a:pt x="4165274" y="2142782"/>
                  <a:pt x="4168928" y="2143642"/>
                </a:cubicBezTo>
                <a:cubicBezTo>
                  <a:pt x="4171492" y="2144096"/>
                  <a:pt x="4173095" y="2144592"/>
                  <a:pt x="4174828" y="2145531"/>
                </a:cubicBezTo>
                <a:lnTo>
                  <a:pt x="4175723" y="2145269"/>
                </a:lnTo>
                <a:cubicBezTo>
                  <a:pt x="4175268" y="2143714"/>
                  <a:pt x="4176351" y="2142433"/>
                  <a:pt x="4178329" y="2140889"/>
                </a:cubicBezTo>
                <a:cubicBezTo>
                  <a:pt x="4182423" y="2139930"/>
                  <a:pt x="4186450" y="2138751"/>
                  <a:pt x="4190544" y="2137794"/>
                </a:cubicBezTo>
                <a:cubicBezTo>
                  <a:pt x="4209811" y="2135527"/>
                  <a:pt x="4228856" y="2127537"/>
                  <a:pt x="4247918" y="2122920"/>
                </a:cubicBezTo>
                <a:cubicBezTo>
                  <a:pt x="4250734" y="2122577"/>
                  <a:pt x="4252720" y="2122719"/>
                  <a:pt x="4254258" y="2122992"/>
                </a:cubicBezTo>
                <a:cubicBezTo>
                  <a:pt x="4255657" y="2121136"/>
                  <a:pt x="4258278" y="2120126"/>
                  <a:pt x="4261738" y="2120320"/>
                </a:cubicBezTo>
                <a:cubicBezTo>
                  <a:pt x="4267622" y="2118837"/>
                  <a:pt x="4273059" y="2117486"/>
                  <a:pt x="4278943" y="2116004"/>
                </a:cubicBezTo>
                <a:cubicBezTo>
                  <a:pt x="4283688" y="2117267"/>
                  <a:pt x="4295139" y="2114878"/>
                  <a:pt x="4288960" y="2121993"/>
                </a:cubicBezTo>
                <a:cubicBezTo>
                  <a:pt x="4275083" y="2126057"/>
                  <a:pt x="4261719" y="2130212"/>
                  <a:pt x="4247840" y="2134276"/>
                </a:cubicBezTo>
                <a:cubicBezTo>
                  <a:pt x="4246303" y="2134003"/>
                  <a:pt x="4245212" y="2133600"/>
                  <a:pt x="4245018" y="2132932"/>
                </a:cubicBezTo>
                <a:cubicBezTo>
                  <a:pt x="4242462" y="2134163"/>
                  <a:pt x="4239906" y="2135394"/>
                  <a:pt x="4237415" y="2136847"/>
                </a:cubicBezTo>
                <a:cubicBezTo>
                  <a:pt x="4235430" y="2136705"/>
                  <a:pt x="4234086" y="2137099"/>
                  <a:pt x="4232939" y="2138158"/>
                </a:cubicBezTo>
                <a:cubicBezTo>
                  <a:pt x="4229033" y="2138096"/>
                  <a:pt x="4225191" y="2138256"/>
                  <a:pt x="4222260" y="2141527"/>
                </a:cubicBezTo>
                <a:cubicBezTo>
                  <a:pt x="4219510" y="2142091"/>
                  <a:pt x="4217271" y="2142747"/>
                  <a:pt x="4214651" y="2143756"/>
                </a:cubicBezTo>
                <a:cubicBezTo>
                  <a:pt x="4211127" y="2143340"/>
                  <a:pt x="4207928" y="2144036"/>
                  <a:pt x="4205185" y="2146286"/>
                </a:cubicBezTo>
                <a:cubicBezTo>
                  <a:pt x="4197191" y="2148869"/>
                  <a:pt x="4188816" y="2151804"/>
                  <a:pt x="4180824" y="2154385"/>
                </a:cubicBezTo>
                <a:cubicBezTo>
                  <a:pt x="4177950" y="2156192"/>
                  <a:pt x="4175712" y="2156847"/>
                  <a:pt x="4173531" y="2156039"/>
                </a:cubicBezTo>
                <a:cubicBezTo>
                  <a:pt x="4172383" y="2157098"/>
                  <a:pt x="4170788" y="2158290"/>
                  <a:pt x="4169062" y="2159036"/>
                </a:cubicBezTo>
                <a:cubicBezTo>
                  <a:pt x="4159213" y="2161920"/>
                  <a:pt x="4149690" y="2165915"/>
                  <a:pt x="4139640" y="2166447"/>
                </a:cubicBezTo>
                <a:cubicBezTo>
                  <a:pt x="4131899" y="2168231"/>
                  <a:pt x="4123777" y="2170369"/>
                  <a:pt x="4115590" y="2172284"/>
                </a:cubicBezTo>
                <a:cubicBezTo>
                  <a:pt x="4088643" y="2174871"/>
                  <a:pt x="4063475" y="2188512"/>
                  <a:pt x="4036723" y="2191765"/>
                </a:cubicBezTo>
                <a:cubicBezTo>
                  <a:pt x="4032897" y="2195297"/>
                  <a:pt x="4025027" y="2196637"/>
                  <a:pt x="4021200" y="2200168"/>
                </a:cubicBezTo>
                <a:cubicBezTo>
                  <a:pt x="3986220" y="2210172"/>
                  <a:pt x="3951303" y="2220398"/>
                  <a:pt x="3916322" y="2230401"/>
                </a:cubicBezTo>
                <a:cubicBezTo>
                  <a:pt x="3913636" y="2231188"/>
                  <a:pt x="3912098" y="2230915"/>
                  <a:pt x="3911390" y="2230158"/>
                </a:cubicBezTo>
                <a:lnTo>
                  <a:pt x="3889903" y="2236450"/>
                </a:lnTo>
                <a:cubicBezTo>
                  <a:pt x="3890162" y="2237339"/>
                  <a:pt x="3889463" y="2238267"/>
                  <a:pt x="3886907" y="2239498"/>
                </a:cubicBezTo>
                <a:cubicBezTo>
                  <a:pt x="3859470" y="2247051"/>
                  <a:pt x="3831390" y="2254069"/>
                  <a:pt x="3804669" y="2264065"/>
                </a:cubicBezTo>
                <a:cubicBezTo>
                  <a:pt x="3801991" y="2266537"/>
                  <a:pt x="3798351" y="2269051"/>
                  <a:pt x="3795674" y="2271523"/>
                </a:cubicBezTo>
                <a:cubicBezTo>
                  <a:pt x="3799515" y="2271362"/>
                  <a:pt x="3803422" y="2271424"/>
                  <a:pt x="3806945" y="2271839"/>
                </a:cubicBezTo>
                <a:cubicBezTo>
                  <a:pt x="3809697" y="2271275"/>
                  <a:pt x="3812830" y="2270357"/>
                  <a:pt x="3815515" y="2269571"/>
                </a:cubicBezTo>
                <a:cubicBezTo>
                  <a:pt x="3846397" y="2258838"/>
                  <a:pt x="3877820" y="2254941"/>
                  <a:pt x="3908903" y="2246561"/>
                </a:cubicBezTo>
                <a:cubicBezTo>
                  <a:pt x="3915943" y="2245705"/>
                  <a:pt x="3923235" y="2244051"/>
                  <a:pt x="3930584" y="2240935"/>
                </a:cubicBezTo>
                <a:cubicBezTo>
                  <a:pt x="3941979" y="2240009"/>
                  <a:pt x="3947861" y="2241422"/>
                  <a:pt x="3949908" y="2244470"/>
                </a:cubicBezTo>
                <a:lnTo>
                  <a:pt x="3946242" y="2257747"/>
                </a:lnTo>
                <a:lnTo>
                  <a:pt x="3938823" y="2264084"/>
                </a:lnTo>
                <a:cubicBezTo>
                  <a:pt x="3937877" y="2267495"/>
                  <a:pt x="3927590" y="2272196"/>
                  <a:pt x="3935605" y="2274672"/>
                </a:cubicBezTo>
                <a:lnTo>
                  <a:pt x="3936118" y="2274762"/>
                </a:lnTo>
                <a:cubicBezTo>
                  <a:pt x="3940097" y="2276732"/>
                  <a:pt x="3948725" y="2273000"/>
                  <a:pt x="3951938" y="2275676"/>
                </a:cubicBezTo>
                <a:cubicBezTo>
                  <a:pt x="3956480" y="2274588"/>
                  <a:pt x="3959304" y="2275931"/>
                  <a:pt x="3963080" y="2275548"/>
                </a:cubicBezTo>
                <a:lnTo>
                  <a:pt x="3962574" y="2277143"/>
                </a:lnTo>
                <a:lnTo>
                  <a:pt x="3976900" y="2272947"/>
                </a:lnTo>
                <a:cubicBezTo>
                  <a:pt x="3981262" y="2274564"/>
                  <a:pt x="3990727" y="2272033"/>
                  <a:pt x="3990302" y="2277222"/>
                </a:cubicBezTo>
                <a:cubicBezTo>
                  <a:pt x="3987104" y="2277917"/>
                  <a:pt x="3984483" y="2278926"/>
                  <a:pt x="3982505" y="2280470"/>
                </a:cubicBezTo>
                <a:cubicBezTo>
                  <a:pt x="3980137" y="2280681"/>
                  <a:pt x="3977385" y="2281245"/>
                  <a:pt x="3974570" y="2281587"/>
                </a:cubicBezTo>
                <a:cubicBezTo>
                  <a:pt x="3973870" y="2282516"/>
                  <a:pt x="3973170" y="2283445"/>
                  <a:pt x="3971574" y="2284635"/>
                </a:cubicBezTo>
                <a:cubicBezTo>
                  <a:pt x="3950282" y="2291595"/>
                  <a:pt x="3928282" y="2297796"/>
                  <a:pt x="3906282" y="2303998"/>
                </a:cubicBezTo>
                <a:cubicBezTo>
                  <a:pt x="3891510" y="2308325"/>
                  <a:pt x="3878594" y="2312348"/>
                  <a:pt x="3879535" y="2322201"/>
                </a:cubicBezTo>
                <a:cubicBezTo>
                  <a:pt x="3878265" y="2324503"/>
                  <a:pt x="3875521" y="2326752"/>
                  <a:pt x="3872778" y="2329003"/>
                </a:cubicBezTo>
                <a:cubicBezTo>
                  <a:pt x="3876000" y="2333364"/>
                  <a:pt x="3870693" y="2335160"/>
                  <a:pt x="3863848" y="2336682"/>
                </a:cubicBezTo>
                <a:cubicBezTo>
                  <a:pt x="3864375" y="2340145"/>
                  <a:pt x="3873451" y="2336281"/>
                  <a:pt x="3875509" y="2338331"/>
                </a:cubicBezTo>
                <a:cubicBezTo>
                  <a:pt x="3876088" y="2338644"/>
                  <a:pt x="3876731" y="2339179"/>
                  <a:pt x="3877307" y="2339493"/>
                </a:cubicBezTo>
                <a:cubicBezTo>
                  <a:pt x="3887620" y="2339849"/>
                  <a:pt x="3883874" y="2346974"/>
                  <a:pt x="3885240" y="2351638"/>
                </a:cubicBezTo>
                <a:cubicBezTo>
                  <a:pt x="3886842" y="2352133"/>
                  <a:pt x="3888445" y="2352629"/>
                  <a:pt x="3889602" y="2353255"/>
                </a:cubicBezTo>
                <a:cubicBezTo>
                  <a:pt x="3898432" y="2351875"/>
                  <a:pt x="3907133" y="2350050"/>
                  <a:pt x="3911827" y="2354462"/>
                </a:cubicBezTo>
                <a:cubicBezTo>
                  <a:pt x="3903704" y="2356601"/>
                  <a:pt x="3895199" y="2359091"/>
                  <a:pt x="3887076" y="2361228"/>
                </a:cubicBezTo>
                <a:lnTo>
                  <a:pt x="3888297" y="2362077"/>
                </a:lnTo>
                <a:cubicBezTo>
                  <a:pt x="3852059" y="2377753"/>
                  <a:pt x="3811358" y="2383163"/>
                  <a:pt x="3775187" y="2399061"/>
                </a:cubicBezTo>
                <a:cubicBezTo>
                  <a:pt x="3717303" y="2413844"/>
                  <a:pt x="3660842" y="2431825"/>
                  <a:pt x="3603867" y="2449717"/>
                </a:cubicBezTo>
                <a:cubicBezTo>
                  <a:pt x="3601506" y="2451614"/>
                  <a:pt x="3599017" y="2453067"/>
                  <a:pt x="3595436" y="2454116"/>
                </a:cubicBezTo>
                <a:cubicBezTo>
                  <a:pt x="3595053" y="2454469"/>
                  <a:pt x="3595183" y="2454913"/>
                  <a:pt x="3595248" y="2455135"/>
                </a:cubicBezTo>
                <a:cubicBezTo>
                  <a:pt x="3595761" y="2455226"/>
                  <a:pt x="3595761" y="2455226"/>
                  <a:pt x="3596207" y="2455095"/>
                </a:cubicBezTo>
                <a:cubicBezTo>
                  <a:pt x="3606305" y="2464678"/>
                  <a:pt x="3626801" y="2451682"/>
                  <a:pt x="3640889" y="2451656"/>
                </a:cubicBezTo>
                <a:cubicBezTo>
                  <a:pt x="3648507" y="2451112"/>
                  <a:pt x="3656247" y="2449328"/>
                  <a:pt x="3663532" y="2445989"/>
                </a:cubicBezTo>
                <a:cubicBezTo>
                  <a:pt x="3670189" y="2445486"/>
                  <a:pt x="3678181" y="2442904"/>
                  <a:pt x="3683951" y="2444349"/>
                </a:cubicBezTo>
                <a:cubicBezTo>
                  <a:pt x="3689908" y="2444775"/>
                  <a:pt x="3696876" y="2442011"/>
                  <a:pt x="3702449" y="2442790"/>
                </a:cubicBezTo>
                <a:cubicBezTo>
                  <a:pt x="3716782" y="2440281"/>
                  <a:pt x="3731106" y="2436086"/>
                  <a:pt x="3744529" y="2430467"/>
                </a:cubicBezTo>
                <a:cubicBezTo>
                  <a:pt x="3793885" y="2413118"/>
                  <a:pt x="3844404" y="2398081"/>
                  <a:pt x="3895387" y="2386286"/>
                </a:cubicBezTo>
                <a:cubicBezTo>
                  <a:pt x="3907985" y="2382838"/>
                  <a:pt x="3921033" y="2379257"/>
                  <a:pt x="3934079" y="2375677"/>
                </a:cubicBezTo>
                <a:cubicBezTo>
                  <a:pt x="3943877" y="2375943"/>
                  <a:pt x="3966375" y="2366461"/>
                  <a:pt x="3957288" y="2381902"/>
                </a:cubicBezTo>
                <a:cubicBezTo>
                  <a:pt x="3954545" y="2384153"/>
                  <a:pt x="3952762" y="2386363"/>
                  <a:pt x="3948927" y="2388209"/>
                </a:cubicBezTo>
                <a:cubicBezTo>
                  <a:pt x="3951622" y="2389108"/>
                  <a:pt x="3928360" y="2399297"/>
                  <a:pt x="3951385" y="2393278"/>
                </a:cubicBezTo>
                <a:cubicBezTo>
                  <a:pt x="3961370" y="2392523"/>
                  <a:pt x="3971284" y="2389861"/>
                  <a:pt x="3979969" y="2384665"/>
                </a:cubicBezTo>
                <a:cubicBezTo>
                  <a:pt x="4071117" y="2362312"/>
                  <a:pt x="4160118" y="2332629"/>
                  <a:pt x="4250420" y="2307389"/>
                </a:cubicBezTo>
                <a:cubicBezTo>
                  <a:pt x="4254003" y="2306340"/>
                  <a:pt x="4257137" y="2305422"/>
                  <a:pt x="4260783" y="2304595"/>
                </a:cubicBezTo>
                <a:cubicBezTo>
                  <a:pt x="4260588" y="2303929"/>
                  <a:pt x="4260775" y="2302910"/>
                  <a:pt x="4261475" y="2301981"/>
                </a:cubicBezTo>
                <a:lnTo>
                  <a:pt x="4311164" y="2287429"/>
                </a:lnTo>
                <a:cubicBezTo>
                  <a:pt x="4313215" y="2287792"/>
                  <a:pt x="4314369" y="2288419"/>
                  <a:pt x="4314182" y="2289439"/>
                </a:cubicBezTo>
                <a:cubicBezTo>
                  <a:pt x="4313994" y="2290459"/>
                  <a:pt x="4313678" y="2291033"/>
                  <a:pt x="4313230" y="2291164"/>
                </a:cubicBezTo>
                <a:cubicBezTo>
                  <a:pt x="4304104" y="2298178"/>
                  <a:pt x="4288926" y="2297800"/>
                  <a:pt x="4279867" y="2305035"/>
                </a:cubicBezTo>
                <a:lnTo>
                  <a:pt x="4279801" y="2304813"/>
                </a:lnTo>
                <a:cubicBezTo>
                  <a:pt x="4277050" y="2305378"/>
                  <a:pt x="4274812" y="2306033"/>
                  <a:pt x="4272062" y="2306597"/>
                </a:cubicBezTo>
                <a:cubicBezTo>
                  <a:pt x="4275868" y="2312958"/>
                  <a:pt x="4281588" y="2317553"/>
                  <a:pt x="4301790" y="2310189"/>
                </a:cubicBezTo>
                <a:cubicBezTo>
                  <a:pt x="4324165" y="2301948"/>
                  <a:pt x="4341293" y="2308990"/>
                  <a:pt x="4362406" y="2304736"/>
                </a:cubicBezTo>
                <a:cubicBezTo>
                  <a:pt x="4362406" y="2304736"/>
                  <a:pt x="4362732" y="2305846"/>
                  <a:pt x="4362414" y="2306422"/>
                </a:cubicBezTo>
                <a:cubicBezTo>
                  <a:pt x="4361648" y="2307128"/>
                  <a:pt x="4360436" y="2307966"/>
                  <a:pt x="4359671" y="2308672"/>
                </a:cubicBezTo>
                <a:cubicBezTo>
                  <a:pt x="4354485" y="2309226"/>
                  <a:pt x="4350009" y="2310537"/>
                  <a:pt x="4345989" y="2313402"/>
                </a:cubicBezTo>
                <a:cubicBezTo>
                  <a:pt x="4335512" y="2319123"/>
                  <a:pt x="4324321" y="2322401"/>
                  <a:pt x="4312415" y="2323235"/>
                </a:cubicBezTo>
                <a:cubicBezTo>
                  <a:pt x="4309729" y="2324022"/>
                  <a:pt x="4306661" y="2325161"/>
                  <a:pt x="4303975" y="2325947"/>
                </a:cubicBezTo>
                <a:cubicBezTo>
                  <a:pt x="4300784" y="2328329"/>
                  <a:pt x="4297658" y="2330933"/>
                  <a:pt x="4292798" y="2332597"/>
                </a:cubicBezTo>
                <a:cubicBezTo>
                  <a:pt x="4289210" y="2331960"/>
                  <a:pt x="4285694" y="2333231"/>
                  <a:pt x="4282951" y="2335481"/>
                </a:cubicBezTo>
                <a:cubicBezTo>
                  <a:pt x="4275911" y="2336337"/>
                  <a:pt x="4268292" y="2336880"/>
                  <a:pt x="4262424" y="2341734"/>
                </a:cubicBezTo>
                <a:lnTo>
                  <a:pt x="4262872" y="2341603"/>
                </a:lnTo>
                <a:cubicBezTo>
                  <a:pt x="4236425" y="2355859"/>
                  <a:pt x="4203969" y="2357888"/>
                  <a:pt x="4177198" y="2371034"/>
                </a:cubicBezTo>
                <a:cubicBezTo>
                  <a:pt x="4163956" y="2373948"/>
                  <a:pt x="4150845" y="2377305"/>
                  <a:pt x="4138448" y="2383106"/>
                </a:cubicBezTo>
                <a:cubicBezTo>
                  <a:pt x="4133727" y="2386900"/>
                  <a:pt x="4127907" y="2388604"/>
                  <a:pt x="4121820" y="2387734"/>
                </a:cubicBezTo>
                <a:cubicBezTo>
                  <a:pt x="4119134" y="2388521"/>
                  <a:pt x="4116066" y="2389661"/>
                  <a:pt x="4113380" y="2390448"/>
                </a:cubicBezTo>
                <a:cubicBezTo>
                  <a:pt x="4098817" y="2398812"/>
                  <a:pt x="4079871" y="2400502"/>
                  <a:pt x="4065180" y="2408422"/>
                </a:cubicBezTo>
                <a:cubicBezTo>
                  <a:pt x="4065627" y="2408291"/>
                  <a:pt x="4062111" y="2409562"/>
                  <a:pt x="4062111" y="2409562"/>
                </a:cubicBezTo>
                <a:cubicBezTo>
                  <a:pt x="4062111" y="2409562"/>
                  <a:pt x="4062630" y="2411338"/>
                  <a:pt x="4063079" y="2411207"/>
                </a:cubicBezTo>
                <a:cubicBezTo>
                  <a:pt x="4065065" y="2411350"/>
                  <a:pt x="4067050" y="2411492"/>
                  <a:pt x="4068653" y="2411987"/>
                </a:cubicBezTo>
                <a:lnTo>
                  <a:pt x="4073829" y="2409747"/>
                </a:lnTo>
                <a:cubicBezTo>
                  <a:pt x="4078379" y="2410344"/>
                  <a:pt x="4083751" y="2408771"/>
                  <a:pt x="4088545" y="2406884"/>
                </a:cubicBezTo>
                <a:cubicBezTo>
                  <a:pt x="4095268" y="2406603"/>
                  <a:pt x="4096301" y="2408471"/>
                  <a:pt x="4095159" y="2411217"/>
                </a:cubicBezTo>
                <a:lnTo>
                  <a:pt x="4100182" y="2412893"/>
                </a:lnTo>
                <a:lnTo>
                  <a:pt x="4100035" y="2412925"/>
                </a:lnTo>
                <a:lnTo>
                  <a:pt x="4100547" y="2413015"/>
                </a:lnTo>
                <a:lnTo>
                  <a:pt x="4100182" y="2412893"/>
                </a:lnTo>
                <a:lnTo>
                  <a:pt x="4114381" y="2409838"/>
                </a:lnTo>
                <a:cubicBezTo>
                  <a:pt x="4119672" y="2408198"/>
                  <a:pt x="4124248" y="2407641"/>
                  <a:pt x="4124434" y="2413254"/>
                </a:cubicBezTo>
                <a:lnTo>
                  <a:pt x="4122065" y="2413466"/>
                </a:lnTo>
                <a:lnTo>
                  <a:pt x="4120534" y="2414879"/>
                </a:lnTo>
                <a:cubicBezTo>
                  <a:pt x="4110514" y="2422153"/>
                  <a:pt x="4094766" y="2423148"/>
                  <a:pt x="4083590" y="2429798"/>
                </a:cubicBezTo>
                <a:cubicBezTo>
                  <a:pt x="4073222" y="2430905"/>
                  <a:pt x="4063568" y="2434456"/>
                  <a:pt x="4054754" y="2439208"/>
                </a:cubicBezTo>
                <a:cubicBezTo>
                  <a:pt x="4051879" y="2441013"/>
                  <a:pt x="4048494" y="2442729"/>
                  <a:pt x="4044913" y="2443778"/>
                </a:cubicBezTo>
                <a:cubicBezTo>
                  <a:pt x="4039542" y="2445351"/>
                  <a:pt x="4033787" y="2447277"/>
                  <a:pt x="4028473" y="2447387"/>
                </a:cubicBezTo>
                <a:cubicBezTo>
                  <a:pt x="4027381" y="2446982"/>
                  <a:pt x="4025909" y="2446931"/>
                  <a:pt x="4024435" y="2446881"/>
                </a:cubicBezTo>
                <a:lnTo>
                  <a:pt x="3996682" y="2455009"/>
                </a:lnTo>
                <a:cubicBezTo>
                  <a:pt x="3999873" y="2452627"/>
                  <a:pt x="4003259" y="2450913"/>
                  <a:pt x="4006262" y="2449551"/>
                </a:cubicBezTo>
                <a:lnTo>
                  <a:pt x="3969657" y="2462058"/>
                </a:lnTo>
                <a:lnTo>
                  <a:pt x="3974877" y="2461876"/>
                </a:lnTo>
                <a:cubicBezTo>
                  <a:pt x="3975586" y="2462634"/>
                  <a:pt x="3975398" y="2463654"/>
                  <a:pt x="3975658" y="2464542"/>
                </a:cubicBezTo>
                <a:cubicBezTo>
                  <a:pt x="3967217" y="2467255"/>
                  <a:pt x="3959160" y="2469615"/>
                  <a:pt x="3951103" y="2471974"/>
                </a:cubicBezTo>
                <a:lnTo>
                  <a:pt x="3951047" y="2471787"/>
                </a:lnTo>
                <a:lnTo>
                  <a:pt x="3935311" y="2477805"/>
                </a:lnTo>
                <a:cubicBezTo>
                  <a:pt x="3932438" y="2479611"/>
                  <a:pt x="3929752" y="2480398"/>
                  <a:pt x="3926805" y="2480296"/>
                </a:cubicBezTo>
                <a:lnTo>
                  <a:pt x="3926766" y="2479247"/>
                </a:lnTo>
                <a:lnTo>
                  <a:pt x="3870965" y="2493756"/>
                </a:lnTo>
                <a:cubicBezTo>
                  <a:pt x="3863802" y="2495853"/>
                  <a:pt x="3856510" y="2497507"/>
                  <a:pt x="3848958" y="2498272"/>
                </a:cubicBezTo>
                <a:cubicBezTo>
                  <a:pt x="3846589" y="2498484"/>
                  <a:pt x="3843772" y="2498826"/>
                  <a:pt x="3841470" y="2499260"/>
                </a:cubicBezTo>
                <a:cubicBezTo>
                  <a:pt x="3840062" y="2499430"/>
                  <a:pt x="3838207" y="2499733"/>
                  <a:pt x="3836798" y="2499903"/>
                </a:cubicBezTo>
                <a:lnTo>
                  <a:pt x="3837058" y="2500792"/>
                </a:lnTo>
                <a:cubicBezTo>
                  <a:pt x="3838719" y="2499823"/>
                  <a:pt x="3840762" y="2498502"/>
                  <a:pt x="3841534" y="2499481"/>
                </a:cubicBezTo>
                <a:cubicBezTo>
                  <a:pt x="3853659" y="2504371"/>
                  <a:pt x="3830233" y="2520636"/>
                  <a:pt x="3851629" y="2522328"/>
                </a:cubicBezTo>
                <a:lnTo>
                  <a:pt x="3861304" y="2527199"/>
                </a:lnTo>
                <a:lnTo>
                  <a:pt x="3863149" y="2535111"/>
                </a:lnTo>
                <a:cubicBezTo>
                  <a:pt x="3861041" y="2536210"/>
                  <a:pt x="3858550" y="2537664"/>
                  <a:pt x="3856442" y="2538763"/>
                </a:cubicBezTo>
                <a:lnTo>
                  <a:pt x="3853633" y="2540791"/>
                </a:lnTo>
                <a:lnTo>
                  <a:pt x="3857474" y="2540631"/>
                </a:lnTo>
                <a:lnTo>
                  <a:pt x="3858052" y="2540944"/>
                </a:lnTo>
                <a:cubicBezTo>
                  <a:pt x="3862097" y="2543136"/>
                  <a:pt x="3870724" y="2539404"/>
                  <a:pt x="3874320" y="2541726"/>
                </a:cubicBezTo>
                <a:cubicBezTo>
                  <a:pt x="3880595" y="2541577"/>
                  <a:pt x="3886797" y="2539519"/>
                  <a:pt x="3892690" y="2539723"/>
                </a:cubicBezTo>
                <a:cubicBezTo>
                  <a:pt x="3899860" y="2539311"/>
                  <a:pt x="3907152" y="2537658"/>
                  <a:pt x="3913989" y="2534450"/>
                </a:cubicBezTo>
                <a:cubicBezTo>
                  <a:pt x="3932994" y="2531295"/>
                  <a:pt x="3933400" y="2535999"/>
                  <a:pt x="3921979" y="2545132"/>
                </a:cubicBezTo>
                <a:lnTo>
                  <a:pt x="3921531" y="2545263"/>
                </a:lnTo>
                <a:cubicBezTo>
                  <a:pt x="3919552" y="2546806"/>
                  <a:pt x="3919431" y="2548049"/>
                  <a:pt x="3920139" y="2548805"/>
                </a:cubicBezTo>
                <a:cubicBezTo>
                  <a:pt x="3920845" y="2549563"/>
                  <a:pt x="3921871" y="2549745"/>
                  <a:pt x="3922320" y="2549614"/>
                </a:cubicBezTo>
                <a:cubicBezTo>
                  <a:pt x="3941592" y="2549034"/>
                  <a:pt x="3955311" y="2552733"/>
                  <a:pt x="3961820" y="2561678"/>
                </a:cubicBezTo>
                <a:lnTo>
                  <a:pt x="3961828" y="2563364"/>
                </a:lnTo>
                <a:cubicBezTo>
                  <a:pt x="3959815" y="2571429"/>
                  <a:pt x="3951716" y="2578624"/>
                  <a:pt x="3938937" y="2584778"/>
                </a:cubicBezTo>
                <a:cubicBezTo>
                  <a:pt x="3936056" y="2584898"/>
                  <a:pt x="3934330" y="2585645"/>
                  <a:pt x="3933378" y="2587371"/>
                </a:cubicBezTo>
                <a:cubicBezTo>
                  <a:pt x="3924830" y="2594696"/>
                  <a:pt x="3936760" y="2598920"/>
                  <a:pt x="3929620" y="2606075"/>
                </a:cubicBezTo>
                <a:cubicBezTo>
                  <a:pt x="3924768" y="2609425"/>
                  <a:pt x="3928372" y="2613433"/>
                  <a:pt x="3921022" y="2616551"/>
                </a:cubicBezTo>
                <a:cubicBezTo>
                  <a:pt x="3917969" y="2621062"/>
                  <a:pt x="3912995" y="2625654"/>
                  <a:pt x="3906865" y="2629619"/>
                </a:cubicBezTo>
                <a:cubicBezTo>
                  <a:pt x="3905294" y="2635867"/>
                  <a:pt x="3906790" y="2640975"/>
                  <a:pt x="3912315" y="2644904"/>
                </a:cubicBezTo>
                <a:cubicBezTo>
                  <a:pt x="3909472" y="2653452"/>
                  <a:pt x="3893463" y="2653559"/>
                  <a:pt x="3885803" y="2658938"/>
                </a:cubicBezTo>
                <a:cubicBezTo>
                  <a:pt x="3881840" y="2660339"/>
                  <a:pt x="3877429" y="2661873"/>
                  <a:pt x="3873465" y="2663274"/>
                </a:cubicBezTo>
                <a:cubicBezTo>
                  <a:pt x="3863827" y="2670196"/>
                  <a:pt x="3848397" y="2670616"/>
                  <a:pt x="3838694" y="2677316"/>
                </a:cubicBezTo>
                <a:cubicBezTo>
                  <a:pt x="3835747" y="2677214"/>
                  <a:pt x="3834022" y="2677961"/>
                  <a:pt x="3832557" y="2679596"/>
                </a:cubicBezTo>
                <a:cubicBezTo>
                  <a:pt x="3826435" y="2685247"/>
                  <a:pt x="3814268" y="2685193"/>
                  <a:pt x="3808212" y="2691066"/>
                </a:cubicBezTo>
                <a:cubicBezTo>
                  <a:pt x="3804897" y="2694689"/>
                  <a:pt x="3796067" y="2696069"/>
                  <a:pt x="3793845" y="2700097"/>
                </a:cubicBezTo>
                <a:lnTo>
                  <a:pt x="3793079" y="2700803"/>
                </a:lnTo>
                <a:cubicBezTo>
                  <a:pt x="3784395" y="2705999"/>
                  <a:pt x="3796323" y="2710222"/>
                  <a:pt x="3784758" y="2715539"/>
                </a:cubicBezTo>
                <a:cubicBezTo>
                  <a:pt x="3765892" y="2720822"/>
                  <a:pt x="3746766" y="2725218"/>
                  <a:pt x="3729063" y="2732814"/>
                </a:cubicBezTo>
                <a:cubicBezTo>
                  <a:pt x="3721338" y="2737971"/>
                  <a:pt x="3709944" y="2738896"/>
                  <a:pt x="3702732" y="2744143"/>
                </a:cubicBezTo>
                <a:cubicBezTo>
                  <a:pt x="3699850" y="2744264"/>
                  <a:pt x="3697677" y="2745141"/>
                  <a:pt x="3696725" y="2746866"/>
                </a:cubicBezTo>
                <a:cubicBezTo>
                  <a:pt x="3693852" y="2748672"/>
                  <a:pt x="3692133" y="2751106"/>
                  <a:pt x="3687656" y="2752417"/>
                </a:cubicBezTo>
                <a:cubicBezTo>
                  <a:pt x="3685563" y="2756887"/>
                  <a:pt x="3677247" y="2758359"/>
                  <a:pt x="3672908" y="2761800"/>
                </a:cubicBezTo>
                <a:lnTo>
                  <a:pt x="3673291" y="2761446"/>
                </a:lnTo>
                <a:cubicBezTo>
                  <a:pt x="3670620" y="2765604"/>
                  <a:pt x="3661854" y="2767207"/>
                  <a:pt x="3658094" y="2770961"/>
                </a:cubicBezTo>
                <a:cubicBezTo>
                  <a:pt x="3642953" y="2779013"/>
                  <a:pt x="3626456" y="2784085"/>
                  <a:pt x="3608787" y="2785160"/>
                </a:cubicBezTo>
                <a:cubicBezTo>
                  <a:pt x="3595725" y="2785368"/>
                  <a:pt x="3583580" y="2790372"/>
                  <a:pt x="3571566" y="2795819"/>
                </a:cubicBezTo>
                <a:lnTo>
                  <a:pt x="3568303" y="2796293"/>
                </a:lnTo>
                <a:lnTo>
                  <a:pt x="3566389" y="2798060"/>
                </a:lnTo>
                <a:cubicBezTo>
                  <a:pt x="3561668" y="2801853"/>
                  <a:pt x="3554953" y="2803820"/>
                  <a:pt x="3549460" y="2806634"/>
                </a:cubicBezTo>
                <a:cubicBezTo>
                  <a:pt x="3546854" y="2811014"/>
                  <a:pt x="3539179" y="2813021"/>
                  <a:pt x="3533684" y="2815836"/>
                </a:cubicBezTo>
                <a:cubicBezTo>
                  <a:pt x="3530696" y="2820570"/>
                  <a:pt x="3522444" y="2822264"/>
                  <a:pt x="3516632" y="2825654"/>
                </a:cubicBezTo>
                <a:cubicBezTo>
                  <a:pt x="3513751" y="2825773"/>
                  <a:pt x="3512026" y="2826520"/>
                  <a:pt x="3511073" y="2828246"/>
                </a:cubicBezTo>
                <a:cubicBezTo>
                  <a:pt x="3500532" y="2833745"/>
                  <a:pt x="3489472" y="2837466"/>
                  <a:pt x="3477435" y="2837856"/>
                </a:cubicBezTo>
                <a:cubicBezTo>
                  <a:pt x="3475701" y="2836917"/>
                  <a:pt x="3473846" y="2837219"/>
                  <a:pt x="3471868" y="2838764"/>
                </a:cubicBezTo>
                <a:cubicBezTo>
                  <a:pt x="3465593" y="2838913"/>
                  <a:pt x="3457348" y="2842292"/>
                  <a:pt x="3452661" y="2839565"/>
                </a:cubicBezTo>
                <a:cubicBezTo>
                  <a:pt x="3447736" y="2841007"/>
                  <a:pt x="3444913" y="2839664"/>
                  <a:pt x="3441453" y="2839471"/>
                </a:cubicBezTo>
                <a:lnTo>
                  <a:pt x="3432949" y="2841962"/>
                </a:lnTo>
                <a:cubicBezTo>
                  <a:pt x="3420307" y="2850246"/>
                  <a:pt x="3402314" y="2850210"/>
                  <a:pt x="3390121" y="2858363"/>
                </a:cubicBezTo>
                <a:cubicBezTo>
                  <a:pt x="3387174" y="2858261"/>
                  <a:pt x="3385001" y="2859139"/>
                  <a:pt x="3383536" y="2860774"/>
                </a:cubicBezTo>
                <a:cubicBezTo>
                  <a:pt x="3374411" y="2867788"/>
                  <a:pt x="3359232" y="2867409"/>
                  <a:pt x="3350173" y="2874644"/>
                </a:cubicBezTo>
                <a:cubicBezTo>
                  <a:pt x="3347291" y="2874765"/>
                  <a:pt x="3344671" y="2875773"/>
                  <a:pt x="3342757" y="2877539"/>
                </a:cubicBezTo>
                <a:cubicBezTo>
                  <a:pt x="3335481" y="2882565"/>
                  <a:pt x="3324151" y="2883712"/>
                  <a:pt x="3316427" y="2888868"/>
                </a:cubicBezTo>
                <a:lnTo>
                  <a:pt x="3302989" y="2892888"/>
                </a:lnTo>
                <a:lnTo>
                  <a:pt x="3307537" y="2894000"/>
                </a:lnTo>
                <a:lnTo>
                  <a:pt x="3306512" y="2893818"/>
                </a:lnTo>
                <a:cubicBezTo>
                  <a:pt x="3317626" y="2901897"/>
                  <a:pt x="3330394" y="2907321"/>
                  <a:pt x="3354854" y="2892923"/>
                </a:cubicBezTo>
                <a:cubicBezTo>
                  <a:pt x="3358420" y="2888503"/>
                  <a:pt x="3366608" y="2886587"/>
                  <a:pt x="3372418" y="2883198"/>
                </a:cubicBezTo>
                <a:cubicBezTo>
                  <a:pt x="3376448" y="2882017"/>
                  <a:pt x="3380412" y="2880616"/>
                  <a:pt x="3384441" y="2879436"/>
                </a:cubicBezTo>
                <a:cubicBezTo>
                  <a:pt x="3388730" y="2879144"/>
                  <a:pt x="3392253" y="2879559"/>
                  <a:pt x="3394630" y="2881034"/>
                </a:cubicBezTo>
                <a:cubicBezTo>
                  <a:pt x="3401417" y="2880975"/>
                  <a:pt x="3401180" y="2885143"/>
                  <a:pt x="3405541" y="2886760"/>
                </a:cubicBezTo>
                <a:cubicBezTo>
                  <a:pt x="3409896" y="2886691"/>
                  <a:pt x="3412971" y="2887237"/>
                  <a:pt x="3415347" y="2888711"/>
                </a:cubicBezTo>
                <a:cubicBezTo>
                  <a:pt x="3419188" y="2888551"/>
                  <a:pt x="3422135" y="2888652"/>
                  <a:pt x="3425593" y="2888846"/>
                </a:cubicBezTo>
                <a:cubicBezTo>
                  <a:pt x="3428280" y="2888059"/>
                  <a:pt x="3431478" y="2887363"/>
                  <a:pt x="3434164" y="2886577"/>
                </a:cubicBezTo>
                <a:cubicBezTo>
                  <a:pt x="3443289" y="2879563"/>
                  <a:pt x="3458467" y="2879942"/>
                  <a:pt x="3467526" y="2872706"/>
                </a:cubicBezTo>
                <a:lnTo>
                  <a:pt x="3471686" y="2871971"/>
                </a:lnTo>
                <a:lnTo>
                  <a:pt x="3474942" y="2869812"/>
                </a:lnTo>
                <a:cubicBezTo>
                  <a:pt x="3481707" y="2864695"/>
                  <a:pt x="3493613" y="2863861"/>
                  <a:pt x="3500313" y="2858523"/>
                </a:cubicBezTo>
                <a:lnTo>
                  <a:pt x="3504470" y="2857787"/>
                </a:lnTo>
                <a:lnTo>
                  <a:pt x="3507280" y="2855759"/>
                </a:lnTo>
                <a:cubicBezTo>
                  <a:pt x="3514492" y="2850512"/>
                  <a:pt x="3525951" y="2849808"/>
                  <a:pt x="3532650" y="2844470"/>
                </a:cubicBezTo>
                <a:cubicBezTo>
                  <a:pt x="3538282" y="2843786"/>
                  <a:pt x="3543589" y="2841991"/>
                  <a:pt x="3548122" y="2839216"/>
                </a:cubicBezTo>
                <a:cubicBezTo>
                  <a:pt x="3558851" y="2832698"/>
                  <a:pt x="3573190" y="2831874"/>
                  <a:pt x="3583920" y="2825356"/>
                </a:cubicBezTo>
                <a:cubicBezTo>
                  <a:pt x="3591342" y="2824147"/>
                  <a:pt x="3598888" y="2821696"/>
                  <a:pt x="3605593" y="2818044"/>
                </a:cubicBezTo>
                <a:cubicBezTo>
                  <a:pt x="3620922" y="2808973"/>
                  <a:pt x="3641602" y="2808222"/>
                  <a:pt x="3656929" y="2799152"/>
                </a:cubicBezTo>
                <a:cubicBezTo>
                  <a:pt x="3667485" y="2797024"/>
                  <a:pt x="3678227" y="2793878"/>
                  <a:pt x="3688004" y="2789086"/>
                </a:cubicBezTo>
                <a:cubicBezTo>
                  <a:pt x="3706528" y="2779320"/>
                  <a:pt x="3729512" y="2778135"/>
                  <a:pt x="3747908" y="2767926"/>
                </a:cubicBezTo>
                <a:cubicBezTo>
                  <a:pt x="3761663" y="2765103"/>
                  <a:pt x="3775027" y="2760947"/>
                  <a:pt x="3787553" y="2755591"/>
                </a:cubicBezTo>
                <a:cubicBezTo>
                  <a:pt x="3815284" y="2742405"/>
                  <a:pt x="3847481" y="2739487"/>
                  <a:pt x="3875147" y="2726079"/>
                </a:cubicBezTo>
                <a:cubicBezTo>
                  <a:pt x="3899261" y="2720464"/>
                  <a:pt x="3922345" y="2712981"/>
                  <a:pt x="3945681" y="2704699"/>
                </a:cubicBezTo>
                <a:cubicBezTo>
                  <a:pt x="3993042" y="2685524"/>
                  <a:pt x="4044618" y="2677412"/>
                  <a:pt x="4091916" y="2658014"/>
                </a:cubicBezTo>
                <a:cubicBezTo>
                  <a:pt x="4127353" y="2649565"/>
                  <a:pt x="4161496" y="2638361"/>
                  <a:pt x="4196087" y="2627023"/>
                </a:cubicBezTo>
                <a:cubicBezTo>
                  <a:pt x="4231501" y="2613518"/>
                  <a:pt x="4267826" y="2603120"/>
                  <a:pt x="4304866" y="2595166"/>
                </a:cubicBezTo>
                <a:cubicBezTo>
                  <a:pt x="4311010" y="2594573"/>
                  <a:pt x="4316381" y="2593000"/>
                  <a:pt x="4321876" y="2590185"/>
                </a:cubicBezTo>
                <a:cubicBezTo>
                  <a:pt x="4357804" y="2576769"/>
                  <a:pt x="4393868" y="2565484"/>
                  <a:pt x="4431233" y="2558640"/>
                </a:cubicBezTo>
                <a:cubicBezTo>
                  <a:pt x="4434301" y="2557501"/>
                  <a:pt x="4436922" y="2556491"/>
                  <a:pt x="4439543" y="2555483"/>
                </a:cubicBezTo>
                <a:cubicBezTo>
                  <a:pt x="4450149" y="2550207"/>
                  <a:pt x="4461015" y="2545819"/>
                  <a:pt x="4472864" y="2546448"/>
                </a:cubicBezTo>
                <a:cubicBezTo>
                  <a:pt x="4489060" y="2545323"/>
                  <a:pt x="4503890" y="2539532"/>
                  <a:pt x="4518972" y="2532945"/>
                </a:cubicBezTo>
                <a:cubicBezTo>
                  <a:pt x="4540799" y="2531134"/>
                  <a:pt x="4561751" y="2519693"/>
                  <a:pt x="4583130" y="2518014"/>
                </a:cubicBezTo>
                <a:cubicBezTo>
                  <a:pt x="4585116" y="2518154"/>
                  <a:pt x="4587485" y="2517944"/>
                  <a:pt x="4590170" y="2517157"/>
                </a:cubicBezTo>
                <a:cubicBezTo>
                  <a:pt x="4600776" y="2511881"/>
                  <a:pt x="4612357" y="2509936"/>
                  <a:pt x="4623549" y="2506659"/>
                </a:cubicBezTo>
                <a:cubicBezTo>
                  <a:pt x="4627391" y="2506499"/>
                  <a:pt x="4629571" y="2507306"/>
                  <a:pt x="4630156" y="2509305"/>
                </a:cubicBezTo>
                <a:cubicBezTo>
                  <a:pt x="4630107" y="2512455"/>
                  <a:pt x="4629161" y="2515867"/>
                  <a:pt x="4626744" y="2519228"/>
                </a:cubicBezTo>
                <a:cubicBezTo>
                  <a:pt x="4635314" y="2516958"/>
                  <a:pt x="4643762" y="2515932"/>
                  <a:pt x="4652463" y="2514107"/>
                </a:cubicBezTo>
                <a:lnTo>
                  <a:pt x="4654253" y="2513582"/>
                </a:lnTo>
                <a:cubicBezTo>
                  <a:pt x="4653863" y="2512250"/>
                  <a:pt x="4653984" y="2511008"/>
                  <a:pt x="4653594" y="2509676"/>
                </a:cubicBezTo>
                <a:cubicBezTo>
                  <a:pt x="4658071" y="2508365"/>
                  <a:pt x="4661075" y="2507003"/>
                  <a:pt x="4662215" y="2504258"/>
                </a:cubicBezTo>
                <a:lnTo>
                  <a:pt x="4666179" y="2502855"/>
                </a:lnTo>
                <a:lnTo>
                  <a:pt x="4670207" y="2501675"/>
                </a:lnTo>
                <a:cubicBezTo>
                  <a:pt x="4671356" y="2500616"/>
                  <a:pt x="4673081" y="2499870"/>
                  <a:pt x="4674359" y="2499254"/>
                </a:cubicBezTo>
                <a:lnTo>
                  <a:pt x="4674294" y="2499032"/>
                </a:lnTo>
                <a:cubicBezTo>
                  <a:pt x="4677851" y="2492926"/>
                  <a:pt x="4682890" y="2488557"/>
                  <a:pt x="4693722" y="2490689"/>
                </a:cubicBezTo>
                <a:cubicBezTo>
                  <a:pt x="4696799" y="2491236"/>
                  <a:pt x="4700259" y="2491428"/>
                  <a:pt x="4703270" y="2491752"/>
                </a:cubicBezTo>
                <a:cubicBezTo>
                  <a:pt x="4700930" y="2498707"/>
                  <a:pt x="4690115" y="2499945"/>
                  <a:pt x="4681805" y="2503102"/>
                </a:cubicBezTo>
                <a:cubicBezTo>
                  <a:pt x="4681234" y="2504475"/>
                  <a:pt x="4680599" y="2505626"/>
                  <a:pt x="4680028" y="2506999"/>
                </a:cubicBezTo>
                <a:cubicBezTo>
                  <a:pt x="4685914" y="2505516"/>
                  <a:pt x="4691545" y="2504831"/>
                  <a:pt x="4696860" y="2504722"/>
                </a:cubicBezTo>
                <a:cubicBezTo>
                  <a:pt x="4698911" y="2505085"/>
                  <a:pt x="4700962" y="2505450"/>
                  <a:pt x="4702117" y="2506076"/>
                </a:cubicBezTo>
                <a:cubicBezTo>
                  <a:pt x="4714587" y="2502182"/>
                  <a:pt x="4726860" y="2497624"/>
                  <a:pt x="4739143" y="2494750"/>
                </a:cubicBezTo>
                <a:cubicBezTo>
                  <a:pt x="4756413" y="2490657"/>
                  <a:pt x="4743455" y="2499516"/>
                  <a:pt x="4744748" y="2502272"/>
                </a:cubicBezTo>
                <a:lnTo>
                  <a:pt x="4742827" y="2502352"/>
                </a:lnTo>
                <a:cubicBezTo>
                  <a:pt x="4743217" y="2503685"/>
                  <a:pt x="4742583" y="2504836"/>
                  <a:pt x="4741499" y="2506117"/>
                </a:cubicBezTo>
                <a:lnTo>
                  <a:pt x="4742395" y="2505855"/>
                </a:lnTo>
                <a:cubicBezTo>
                  <a:pt x="4783326" y="2494592"/>
                  <a:pt x="4821437" y="2496935"/>
                  <a:pt x="4861676" y="2488285"/>
                </a:cubicBezTo>
                <a:cubicBezTo>
                  <a:pt x="4864492" y="2487942"/>
                  <a:pt x="4866477" y="2488083"/>
                  <a:pt x="4868145" y="2488801"/>
                </a:cubicBezTo>
                <a:cubicBezTo>
                  <a:pt x="4878888" y="2485655"/>
                  <a:pt x="4889567" y="2482287"/>
                  <a:pt x="4900311" y="2479140"/>
                </a:cubicBezTo>
                <a:cubicBezTo>
                  <a:pt x="4895107" y="2489587"/>
                  <a:pt x="4880638" y="2489966"/>
                  <a:pt x="4868803" y="2492709"/>
                </a:cubicBezTo>
                <a:cubicBezTo>
                  <a:pt x="4864790" y="2497259"/>
                  <a:pt x="4854998" y="2498680"/>
                  <a:pt x="4850277" y="2502474"/>
                </a:cubicBezTo>
                <a:cubicBezTo>
                  <a:pt x="4838314" y="2504772"/>
                  <a:pt x="4826675" y="2508181"/>
                  <a:pt x="4814914" y="2512831"/>
                </a:cubicBezTo>
                <a:cubicBezTo>
                  <a:pt x="4762069" y="2523243"/>
                  <a:pt x="4711514" y="2544801"/>
                  <a:pt x="4658604" y="2554992"/>
                </a:cubicBezTo>
                <a:cubicBezTo>
                  <a:pt x="4620741" y="2565115"/>
                  <a:pt x="4582619" y="2574351"/>
                  <a:pt x="4545602" y="2587363"/>
                </a:cubicBezTo>
                <a:cubicBezTo>
                  <a:pt x="4501262" y="2595284"/>
                  <a:pt x="4458700" y="2614259"/>
                  <a:pt x="4414360" y="2622181"/>
                </a:cubicBezTo>
                <a:cubicBezTo>
                  <a:pt x="4402779" y="2624126"/>
                  <a:pt x="4391523" y="2627181"/>
                  <a:pt x="4380852" y="2632236"/>
                </a:cubicBezTo>
                <a:lnTo>
                  <a:pt x="4347557" y="2642664"/>
                </a:lnTo>
                <a:lnTo>
                  <a:pt x="4348596" y="2647594"/>
                </a:lnTo>
                <a:cubicBezTo>
                  <a:pt x="4348489" y="2652207"/>
                  <a:pt x="4338380" y="2654202"/>
                  <a:pt x="4335131" y="2658047"/>
                </a:cubicBezTo>
                <a:cubicBezTo>
                  <a:pt x="4324599" y="2665231"/>
                  <a:pt x="4309298" y="2666096"/>
                  <a:pt x="4298634" y="2672835"/>
                </a:cubicBezTo>
                <a:cubicBezTo>
                  <a:pt x="4289544" y="2673328"/>
                  <a:pt x="4281487" y="2675688"/>
                  <a:pt x="4273566" y="2680177"/>
                </a:cubicBezTo>
                <a:cubicBezTo>
                  <a:pt x="4257753" y="2680950"/>
                  <a:pt x="4241913" y="2689929"/>
                  <a:pt x="4225970" y="2690258"/>
                </a:cubicBezTo>
                <a:cubicBezTo>
                  <a:pt x="4224237" y="2689319"/>
                  <a:pt x="4221934" y="2689752"/>
                  <a:pt x="4219955" y="2691296"/>
                </a:cubicBezTo>
                <a:cubicBezTo>
                  <a:pt x="4213233" y="2691576"/>
                  <a:pt x="4205307" y="2694380"/>
                  <a:pt x="4199536" y="2692936"/>
                </a:cubicBezTo>
                <a:lnTo>
                  <a:pt x="4200049" y="2693026"/>
                </a:lnTo>
                <a:cubicBezTo>
                  <a:pt x="4194923" y="2692116"/>
                  <a:pt x="4186295" y="2695849"/>
                  <a:pt x="4182951" y="2692729"/>
                </a:cubicBezTo>
                <a:lnTo>
                  <a:pt x="4182592" y="2692658"/>
                </a:lnTo>
                <a:lnTo>
                  <a:pt x="4150841" y="2703214"/>
                </a:lnTo>
                <a:cubicBezTo>
                  <a:pt x="4115405" y="2711664"/>
                  <a:pt x="4081261" y="2722869"/>
                  <a:pt x="4046735" y="2734426"/>
                </a:cubicBezTo>
                <a:cubicBezTo>
                  <a:pt x="4028583" y="2742154"/>
                  <a:pt x="4009461" y="2747392"/>
                  <a:pt x="3990347" y="2752659"/>
                </a:cubicBezTo>
                <a:lnTo>
                  <a:pt x="3974186" y="2757937"/>
                </a:lnTo>
                <a:lnTo>
                  <a:pt x="3981304" y="2762635"/>
                </a:lnTo>
                <a:cubicBezTo>
                  <a:pt x="3982750" y="2770894"/>
                  <a:pt x="3970272" y="2773101"/>
                  <a:pt x="3960554" y="2776430"/>
                </a:cubicBezTo>
                <a:cubicBezTo>
                  <a:pt x="3956134" y="2776276"/>
                  <a:pt x="3952229" y="2776215"/>
                  <a:pt x="3950618" y="2774034"/>
                </a:cubicBezTo>
                <a:cubicBezTo>
                  <a:pt x="3944401" y="2772720"/>
                  <a:pt x="3943671" y="2770642"/>
                  <a:pt x="3945453" y="2768222"/>
                </a:cubicBezTo>
                <a:lnTo>
                  <a:pt x="3947378" y="2766691"/>
                </a:lnTo>
                <a:lnTo>
                  <a:pt x="3934007" y="2771058"/>
                </a:lnTo>
                <a:cubicBezTo>
                  <a:pt x="3909761" y="2776228"/>
                  <a:pt x="3886874" y="2784379"/>
                  <a:pt x="3863474" y="2792438"/>
                </a:cubicBezTo>
                <a:cubicBezTo>
                  <a:pt x="3846955" y="2799928"/>
                  <a:pt x="3829159" y="2804717"/>
                  <a:pt x="3811372" y="2809535"/>
                </a:cubicBezTo>
                <a:lnTo>
                  <a:pt x="3810649" y="2809775"/>
                </a:lnTo>
                <a:lnTo>
                  <a:pt x="3822770" y="2808823"/>
                </a:lnTo>
                <a:lnTo>
                  <a:pt x="3821810" y="2808863"/>
                </a:lnTo>
                <a:cubicBezTo>
                  <a:pt x="3824531" y="2809030"/>
                  <a:pt x="3827953" y="2808269"/>
                  <a:pt x="3831169" y="2807840"/>
                </a:cubicBezTo>
                <a:cubicBezTo>
                  <a:pt x="3834385" y="2807411"/>
                  <a:pt x="3837394" y="2807313"/>
                  <a:pt x="3839291" y="2808808"/>
                </a:cubicBezTo>
                <a:cubicBezTo>
                  <a:pt x="3845240" y="2807548"/>
                  <a:pt x="3848064" y="2808891"/>
                  <a:pt x="3849805" y="2811516"/>
                </a:cubicBezTo>
                <a:lnTo>
                  <a:pt x="3849300" y="2813111"/>
                </a:lnTo>
                <a:lnTo>
                  <a:pt x="3852693" y="2813082"/>
                </a:lnTo>
                <a:lnTo>
                  <a:pt x="3856757" y="2815905"/>
                </a:lnTo>
                <a:lnTo>
                  <a:pt x="3880869" y="2807027"/>
                </a:lnTo>
                <a:cubicBezTo>
                  <a:pt x="3893268" y="2803306"/>
                  <a:pt x="3905966" y="2800612"/>
                  <a:pt x="3919090" y="2799783"/>
                </a:cubicBezTo>
                <a:lnTo>
                  <a:pt x="3918129" y="2799823"/>
                </a:lnTo>
                <a:cubicBezTo>
                  <a:pt x="3921840" y="2799218"/>
                  <a:pt x="3925934" y="2798260"/>
                  <a:pt x="3929255" y="2796322"/>
                </a:cubicBezTo>
                <a:cubicBezTo>
                  <a:pt x="3935247" y="2790227"/>
                  <a:pt x="3944077" y="2788848"/>
                  <a:pt x="3953169" y="2788355"/>
                </a:cubicBezTo>
                <a:cubicBezTo>
                  <a:pt x="3964751" y="2786410"/>
                  <a:pt x="3976072" y="2783577"/>
                  <a:pt x="3986678" y="2778301"/>
                </a:cubicBezTo>
                <a:cubicBezTo>
                  <a:pt x="3996836" y="2773155"/>
                  <a:pt x="4007962" y="2769656"/>
                  <a:pt x="4019868" y="2768821"/>
                </a:cubicBezTo>
                <a:cubicBezTo>
                  <a:pt x="4027421" y="2768056"/>
                  <a:pt x="4035096" y="2766049"/>
                  <a:pt x="4042445" y="2762933"/>
                </a:cubicBezTo>
                <a:cubicBezTo>
                  <a:pt x="4050837" y="2763369"/>
                  <a:pt x="4058503" y="2759677"/>
                  <a:pt x="4066236" y="2756206"/>
                </a:cubicBezTo>
                <a:cubicBezTo>
                  <a:pt x="4071038" y="2756006"/>
                  <a:pt x="4075384" y="2754251"/>
                  <a:pt x="4078510" y="2751647"/>
                </a:cubicBezTo>
                <a:cubicBezTo>
                  <a:pt x="4083296" y="2748076"/>
                  <a:pt x="4088668" y="2746503"/>
                  <a:pt x="4095007" y="2746575"/>
                </a:cubicBezTo>
                <a:cubicBezTo>
                  <a:pt x="4109535" y="2744731"/>
                  <a:pt x="4123794" y="2740315"/>
                  <a:pt x="4137217" y="2734695"/>
                </a:cubicBezTo>
                <a:cubicBezTo>
                  <a:pt x="4144941" y="2729540"/>
                  <a:pt x="4152934" y="2726957"/>
                  <a:pt x="4162350" y="2727576"/>
                </a:cubicBezTo>
                <a:cubicBezTo>
                  <a:pt x="4166834" y="2727950"/>
                  <a:pt x="4170928" y="2726993"/>
                  <a:pt x="4175014" y="2724349"/>
                </a:cubicBezTo>
                <a:cubicBezTo>
                  <a:pt x="4179108" y="2723392"/>
                  <a:pt x="4184105" y="2723857"/>
                  <a:pt x="4186906" y="2720143"/>
                </a:cubicBezTo>
                <a:lnTo>
                  <a:pt x="4187353" y="2720012"/>
                </a:lnTo>
                <a:cubicBezTo>
                  <a:pt x="4192586" y="2716308"/>
                  <a:pt x="4197894" y="2714514"/>
                  <a:pt x="4204299" y="2714808"/>
                </a:cubicBezTo>
                <a:lnTo>
                  <a:pt x="4207757" y="2715002"/>
                </a:lnTo>
                <a:lnTo>
                  <a:pt x="4211209" y="2713508"/>
                </a:lnTo>
                <a:cubicBezTo>
                  <a:pt x="4227786" y="2712030"/>
                  <a:pt x="4242877" y="2707128"/>
                  <a:pt x="4257828" y="2700096"/>
                </a:cubicBezTo>
                <a:lnTo>
                  <a:pt x="4260066" y="2699441"/>
                </a:lnTo>
                <a:cubicBezTo>
                  <a:pt x="4270183" y="2699131"/>
                  <a:pt x="4280472" y="2694430"/>
                  <a:pt x="4290840" y="2693322"/>
                </a:cubicBezTo>
                <a:cubicBezTo>
                  <a:pt x="4292631" y="2692797"/>
                  <a:pt x="4294039" y="2692627"/>
                  <a:pt x="4295829" y="2692103"/>
                </a:cubicBezTo>
                <a:cubicBezTo>
                  <a:pt x="4314615" y="2683225"/>
                  <a:pt x="4335345" y="2679324"/>
                  <a:pt x="4355749" y="2674312"/>
                </a:cubicBezTo>
                <a:cubicBezTo>
                  <a:pt x="4357418" y="2675029"/>
                  <a:pt x="4359786" y="2674818"/>
                  <a:pt x="4362407" y="2673810"/>
                </a:cubicBezTo>
                <a:cubicBezTo>
                  <a:pt x="4371816" y="2672742"/>
                  <a:pt x="4381867" y="2672210"/>
                  <a:pt x="4389584" y="2665368"/>
                </a:cubicBezTo>
                <a:lnTo>
                  <a:pt x="4390031" y="2665237"/>
                </a:lnTo>
                <a:cubicBezTo>
                  <a:pt x="4395199" y="2661312"/>
                  <a:pt x="4401020" y="2659608"/>
                  <a:pt x="4407042" y="2660255"/>
                </a:cubicBezTo>
                <a:lnTo>
                  <a:pt x="4409988" y="2660357"/>
                </a:lnTo>
                <a:lnTo>
                  <a:pt x="4412991" y="2658995"/>
                </a:lnTo>
                <a:cubicBezTo>
                  <a:pt x="4429447" y="2658758"/>
                  <a:pt x="4447070" y="2647568"/>
                  <a:pt x="4463151" y="2649370"/>
                </a:cubicBezTo>
                <a:cubicBezTo>
                  <a:pt x="4466421" y="2650581"/>
                  <a:pt x="4471867" y="2650916"/>
                  <a:pt x="4470025" y="2654591"/>
                </a:cubicBezTo>
                <a:cubicBezTo>
                  <a:pt x="4473273" y="2650745"/>
                  <a:pt x="4466486" y="2650804"/>
                  <a:pt x="4466667" y="2648098"/>
                </a:cubicBezTo>
                <a:cubicBezTo>
                  <a:pt x="4477062" y="2638784"/>
                  <a:pt x="4485272" y="2641926"/>
                  <a:pt x="4493988" y="2643473"/>
                </a:cubicBezTo>
                <a:lnTo>
                  <a:pt x="4494501" y="2643564"/>
                </a:lnTo>
                <a:cubicBezTo>
                  <a:pt x="4497642" y="2644332"/>
                  <a:pt x="4498040" y="2647350"/>
                  <a:pt x="4503925" y="2645869"/>
                </a:cubicBezTo>
                <a:cubicBezTo>
                  <a:pt x="4508979" y="2644871"/>
                  <a:pt x="4512300" y="2642933"/>
                  <a:pt x="4514336" y="2639926"/>
                </a:cubicBezTo>
                <a:cubicBezTo>
                  <a:pt x="4529563" y="2637155"/>
                  <a:pt x="4548407" y="2626813"/>
                  <a:pt x="4560149" y="2632055"/>
                </a:cubicBezTo>
                <a:cubicBezTo>
                  <a:pt x="4566481" y="2630442"/>
                  <a:pt x="4572878" y="2629051"/>
                  <a:pt x="4579470" y="2628326"/>
                </a:cubicBezTo>
                <a:cubicBezTo>
                  <a:pt x="4579983" y="2628416"/>
                  <a:pt x="4580429" y="2628286"/>
                  <a:pt x="4580943" y="2628377"/>
                </a:cubicBezTo>
                <a:cubicBezTo>
                  <a:pt x="4582653" y="2624258"/>
                  <a:pt x="4586478" y="2620726"/>
                  <a:pt x="4595498" y="2618327"/>
                </a:cubicBezTo>
                <a:cubicBezTo>
                  <a:pt x="4600161" y="2615997"/>
                  <a:pt x="4605020" y="2614332"/>
                  <a:pt x="4609187" y="2615282"/>
                </a:cubicBezTo>
                <a:cubicBezTo>
                  <a:pt x="4612262" y="2615829"/>
                  <a:pt x="4610993" y="2618129"/>
                  <a:pt x="4607671" y="2620067"/>
                </a:cubicBezTo>
                <a:cubicBezTo>
                  <a:pt x="4626943" y="2619487"/>
                  <a:pt x="4645998" y="2613183"/>
                  <a:pt x="4664856" y="2606213"/>
                </a:cubicBezTo>
                <a:cubicBezTo>
                  <a:pt x="4674516" y="2604349"/>
                  <a:pt x="4680669" y="2605441"/>
                  <a:pt x="4683378" y="2609711"/>
                </a:cubicBezTo>
                <a:cubicBezTo>
                  <a:pt x="4680838" y="2614314"/>
                  <a:pt x="4674888" y="2615574"/>
                  <a:pt x="4668296" y="2616299"/>
                </a:cubicBezTo>
                <a:cubicBezTo>
                  <a:pt x="4665480" y="2616641"/>
                  <a:pt x="4662729" y="2617205"/>
                  <a:pt x="4659912" y="2617548"/>
                </a:cubicBezTo>
                <a:cubicBezTo>
                  <a:pt x="4653377" y="2616809"/>
                  <a:pt x="4647624" y="2618735"/>
                  <a:pt x="4641876" y="2622348"/>
                </a:cubicBezTo>
                <a:cubicBezTo>
                  <a:pt x="4640476" y="2624205"/>
                  <a:pt x="4638368" y="2625304"/>
                  <a:pt x="4635235" y="2626222"/>
                </a:cubicBezTo>
                <a:cubicBezTo>
                  <a:pt x="4629090" y="2626816"/>
                  <a:pt x="4622823" y="2628651"/>
                  <a:pt x="4617329" y="2631466"/>
                </a:cubicBezTo>
                <a:cubicBezTo>
                  <a:pt x="4614195" y="2632384"/>
                  <a:pt x="4611762" y="2632373"/>
                  <a:pt x="4610029" y="2631433"/>
                </a:cubicBezTo>
                <a:cubicBezTo>
                  <a:pt x="4605227" y="2631634"/>
                  <a:pt x="4599855" y="2633207"/>
                  <a:pt x="4595053" y="2633408"/>
                </a:cubicBezTo>
                <a:cubicBezTo>
                  <a:pt x="4594548" y="2635003"/>
                  <a:pt x="4592123" y="2636677"/>
                  <a:pt x="4588094" y="2637857"/>
                </a:cubicBezTo>
                <a:cubicBezTo>
                  <a:pt x="4545421" y="2646496"/>
                  <a:pt x="4504564" y="2659668"/>
                  <a:pt x="4465650" y="2677817"/>
                </a:cubicBezTo>
                <a:cubicBezTo>
                  <a:pt x="4463729" y="2677897"/>
                  <a:pt x="4461425" y="2678330"/>
                  <a:pt x="4459187" y="2678986"/>
                </a:cubicBezTo>
                <a:lnTo>
                  <a:pt x="4459317" y="2679430"/>
                </a:lnTo>
                <a:cubicBezTo>
                  <a:pt x="4460212" y="2679168"/>
                  <a:pt x="4461556" y="2678774"/>
                  <a:pt x="4462516" y="2678735"/>
                </a:cubicBezTo>
                <a:cubicBezTo>
                  <a:pt x="4481195" y="2674470"/>
                  <a:pt x="4499678" y="2669539"/>
                  <a:pt x="4517542" y="2669130"/>
                </a:cubicBezTo>
                <a:cubicBezTo>
                  <a:pt x="4517795" y="2668333"/>
                  <a:pt x="4518624" y="2667848"/>
                  <a:pt x="4519520" y="2667586"/>
                </a:cubicBezTo>
                <a:cubicBezTo>
                  <a:pt x="4536083" y="2662735"/>
                  <a:pt x="4553029" y="2657532"/>
                  <a:pt x="4569592" y="2652681"/>
                </a:cubicBezTo>
                <a:cubicBezTo>
                  <a:pt x="4571960" y="2652470"/>
                  <a:pt x="4573050" y="2652874"/>
                  <a:pt x="4572797" y="2653671"/>
                </a:cubicBezTo>
                <a:cubicBezTo>
                  <a:pt x="4572545" y="2654469"/>
                  <a:pt x="4572228" y="2655043"/>
                  <a:pt x="4571332" y="2655306"/>
                </a:cubicBezTo>
                <a:lnTo>
                  <a:pt x="4571398" y="2655528"/>
                </a:lnTo>
                <a:cubicBezTo>
                  <a:pt x="4587570" y="2649345"/>
                  <a:pt x="4603930" y="2642141"/>
                  <a:pt x="4621159" y="2642884"/>
                </a:cubicBezTo>
                <a:lnTo>
                  <a:pt x="4620132" y="2642701"/>
                </a:lnTo>
                <a:cubicBezTo>
                  <a:pt x="4645152" y="2638510"/>
                  <a:pt x="4668747" y="2631117"/>
                  <a:pt x="4692204" y="2621595"/>
                </a:cubicBezTo>
                <a:lnTo>
                  <a:pt x="4693100" y="2621332"/>
                </a:lnTo>
                <a:cubicBezTo>
                  <a:pt x="4698602" y="2620203"/>
                  <a:pt x="4702638" y="2620709"/>
                  <a:pt x="4706292" y="2621568"/>
                </a:cubicBezTo>
                <a:cubicBezTo>
                  <a:pt x="4708856" y="2622024"/>
                  <a:pt x="4710459" y="2622519"/>
                  <a:pt x="4712192" y="2623458"/>
                </a:cubicBezTo>
                <a:lnTo>
                  <a:pt x="4713087" y="2623196"/>
                </a:lnTo>
                <a:cubicBezTo>
                  <a:pt x="4712632" y="2621641"/>
                  <a:pt x="4713714" y="2620360"/>
                  <a:pt x="4715693" y="2618816"/>
                </a:cubicBezTo>
                <a:cubicBezTo>
                  <a:pt x="4719787" y="2617858"/>
                  <a:pt x="4723815" y="2616678"/>
                  <a:pt x="4727909" y="2615721"/>
                </a:cubicBezTo>
                <a:cubicBezTo>
                  <a:pt x="4747174" y="2613455"/>
                  <a:pt x="4766219" y="2605465"/>
                  <a:pt x="4785282" y="2600847"/>
                </a:cubicBezTo>
                <a:cubicBezTo>
                  <a:pt x="4788097" y="2600505"/>
                  <a:pt x="4790084" y="2600646"/>
                  <a:pt x="4791622" y="2600919"/>
                </a:cubicBezTo>
                <a:cubicBezTo>
                  <a:pt x="4793021" y="2599063"/>
                  <a:pt x="4795642" y="2598054"/>
                  <a:pt x="4799101" y="2598247"/>
                </a:cubicBezTo>
                <a:cubicBezTo>
                  <a:pt x="4804986" y="2596765"/>
                  <a:pt x="4810423" y="2595413"/>
                  <a:pt x="4816307" y="2593932"/>
                </a:cubicBezTo>
                <a:cubicBezTo>
                  <a:pt x="4821052" y="2595195"/>
                  <a:pt x="4832503" y="2592805"/>
                  <a:pt x="4826324" y="2599921"/>
                </a:cubicBezTo>
                <a:cubicBezTo>
                  <a:pt x="4812447" y="2603985"/>
                  <a:pt x="4799083" y="2608139"/>
                  <a:pt x="4785205" y="2612204"/>
                </a:cubicBezTo>
                <a:cubicBezTo>
                  <a:pt x="4783667" y="2611931"/>
                  <a:pt x="4782577" y="2611527"/>
                  <a:pt x="4782382" y="2610860"/>
                </a:cubicBezTo>
                <a:cubicBezTo>
                  <a:pt x="4779826" y="2612091"/>
                  <a:pt x="4777270" y="2613322"/>
                  <a:pt x="4774779" y="2614774"/>
                </a:cubicBezTo>
                <a:cubicBezTo>
                  <a:pt x="4772794" y="2614633"/>
                  <a:pt x="4771451" y="2615026"/>
                  <a:pt x="4770303" y="2616085"/>
                </a:cubicBezTo>
                <a:cubicBezTo>
                  <a:pt x="4766396" y="2616024"/>
                  <a:pt x="4762554" y="2616184"/>
                  <a:pt x="4759624" y="2619454"/>
                </a:cubicBezTo>
                <a:cubicBezTo>
                  <a:pt x="4756874" y="2620018"/>
                  <a:pt x="4754635" y="2620674"/>
                  <a:pt x="4752015" y="2621683"/>
                </a:cubicBezTo>
                <a:cubicBezTo>
                  <a:pt x="4748490" y="2621268"/>
                  <a:pt x="4745292" y="2621964"/>
                  <a:pt x="4742549" y="2624214"/>
                </a:cubicBezTo>
                <a:cubicBezTo>
                  <a:pt x="4734554" y="2626796"/>
                  <a:pt x="4726180" y="2629732"/>
                  <a:pt x="4718188" y="2632313"/>
                </a:cubicBezTo>
                <a:cubicBezTo>
                  <a:pt x="4715314" y="2634119"/>
                  <a:pt x="4713076" y="2634775"/>
                  <a:pt x="4710895" y="2633966"/>
                </a:cubicBezTo>
                <a:cubicBezTo>
                  <a:pt x="4709746" y="2635026"/>
                  <a:pt x="4708152" y="2636217"/>
                  <a:pt x="4706426" y="2636963"/>
                </a:cubicBezTo>
                <a:cubicBezTo>
                  <a:pt x="4696578" y="2639847"/>
                  <a:pt x="4687055" y="2643842"/>
                  <a:pt x="4677004" y="2644374"/>
                </a:cubicBezTo>
                <a:cubicBezTo>
                  <a:pt x="4669264" y="2646159"/>
                  <a:pt x="4661141" y="2648297"/>
                  <a:pt x="4652953" y="2650212"/>
                </a:cubicBezTo>
                <a:cubicBezTo>
                  <a:pt x="4626007" y="2652799"/>
                  <a:pt x="4600838" y="2666439"/>
                  <a:pt x="4574086" y="2669692"/>
                </a:cubicBezTo>
                <a:cubicBezTo>
                  <a:pt x="4570261" y="2673224"/>
                  <a:pt x="4562391" y="2674564"/>
                  <a:pt x="4558565" y="2678096"/>
                </a:cubicBezTo>
                <a:cubicBezTo>
                  <a:pt x="4523584" y="2688100"/>
                  <a:pt x="4488667" y="2698326"/>
                  <a:pt x="4453686" y="2708328"/>
                </a:cubicBezTo>
                <a:cubicBezTo>
                  <a:pt x="4451000" y="2709115"/>
                  <a:pt x="4449462" y="2708842"/>
                  <a:pt x="4448754" y="2708085"/>
                </a:cubicBezTo>
                <a:lnTo>
                  <a:pt x="4427266" y="2714378"/>
                </a:lnTo>
                <a:cubicBezTo>
                  <a:pt x="4427527" y="2715266"/>
                  <a:pt x="4426827" y="2716194"/>
                  <a:pt x="4424271" y="2717425"/>
                </a:cubicBezTo>
                <a:cubicBezTo>
                  <a:pt x="4396834" y="2724978"/>
                  <a:pt x="4368755" y="2731996"/>
                  <a:pt x="4342033" y="2741992"/>
                </a:cubicBezTo>
                <a:cubicBezTo>
                  <a:pt x="4339355" y="2744465"/>
                  <a:pt x="4335716" y="2746978"/>
                  <a:pt x="4333037" y="2749449"/>
                </a:cubicBezTo>
                <a:cubicBezTo>
                  <a:pt x="4336879" y="2749289"/>
                  <a:pt x="4340786" y="2749352"/>
                  <a:pt x="4344310" y="2749766"/>
                </a:cubicBezTo>
                <a:cubicBezTo>
                  <a:pt x="4347061" y="2749202"/>
                  <a:pt x="4350193" y="2748285"/>
                  <a:pt x="4352880" y="2747498"/>
                </a:cubicBezTo>
                <a:cubicBezTo>
                  <a:pt x="4383761" y="2736766"/>
                  <a:pt x="4415184" y="2732868"/>
                  <a:pt x="4446267" y="2724488"/>
                </a:cubicBezTo>
                <a:cubicBezTo>
                  <a:pt x="4453307" y="2723632"/>
                  <a:pt x="4460599" y="2721978"/>
                  <a:pt x="4467949" y="2718862"/>
                </a:cubicBezTo>
                <a:cubicBezTo>
                  <a:pt x="4479343" y="2717937"/>
                  <a:pt x="4485225" y="2719348"/>
                  <a:pt x="4487272" y="2722397"/>
                </a:cubicBezTo>
                <a:lnTo>
                  <a:pt x="4483606" y="2735675"/>
                </a:lnTo>
                <a:lnTo>
                  <a:pt x="4476187" y="2742011"/>
                </a:lnTo>
                <a:cubicBezTo>
                  <a:pt x="4475242" y="2745422"/>
                  <a:pt x="4464954" y="2750123"/>
                  <a:pt x="4472969" y="2752599"/>
                </a:cubicBezTo>
                <a:lnTo>
                  <a:pt x="4473482" y="2752690"/>
                </a:lnTo>
                <a:cubicBezTo>
                  <a:pt x="4477460" y="2754660"/>
                  <a:pt x="4486089" y="2750927"/>
                  <a:pt x="4489303" y="2753603"/>
                </a:cubicBezTo>
                <a:cubicBezTo>
                  <a:pt x="4493844" y="2752515"/>
                  <a:pt x="4496668" y="2753858"/>
                  <a:pt x="4500444" y="2753476"/>
                </a:cubicBezTo>
                <a:lnTo>
                  <a:pt x="4499939" y="2755070"/>
                </a:lnTo>
                <a:lnTo>
                  <a:pt x="4514264" y="2750875"/>
                </a:lnTo>
                <a:cubicBezTo>
                  <a:pt x="4518625" y="2752492"/>
                  <a:pt x="4528090" y="2749961"/>
                  <a:pt x="4527666" y="2755149"/>
                </a:cubicBezTo>
                <a:cubicBezTo>
                  <a:pt x="4524468" y="2755844"/>
                  <a:pt x="4521847" y="2756853"/>
                  <a:pt x="4519869" y="2758397"/>
                </a:cubicBezTo>
                <a:cubicBezTo>
                  <a:pt x="4517501" y="2758608"/>
                  <a:pt x="4514750" y="2759172"/>
                  <a:pt x="4511933" y="2759515"/>
                </a:cubicBezTo>
                <a:cubicBezTo>
                  <a:pt x="4511233" y="2760444"/>
                  <a:pt x="4510534" y="2761372"/>
                  <a:pt x="4508938" y="2762562"/>
                </a:cubicBezTo>
                <a:cubicBezTo>
                  <a:pt x="4487646" y="2769522"/>
                  <a:pt x="4465646" y="2775724"/>
                  <a:pt x="4443647" y="2781926"/>
                </a:cubicBezTo>
                <a:cubicBezTo>
                  <a:pt x="4428874" y="2786252"/>
                  <a:pt x="4415958" y="2790275"/>
                  <a:pt x="4416898" y="2800128"/>
                </a:cubicBezTo>
                <a:cubicBezTo>
                  <a:pt x="4415629" y="2802430"/>
                  <a:pt x="4412885" y="2804680"/>
                  <a:pt x="4410142" y="2806930"/>
                </a:cubicBezTo>
                <a:cubicBezTo>
                  <a:pt x="4413363" y="2811292"/>
                  <a:pt x="4408057" y="2813088"/>
                  <a:pt x="4401212" y="2814610"/>
                </a:cubicBezTo>
                <a:cubicBezTo>
                  <a:pt x="4401740" y="2818072"/>
                  <a:pt x="4410815" y="2814208"/>
                  <a:pt x="4412874" y="2816259"/>
                </a:cubicBezTo>
                <a:cubicBezTo>
                  <a:pt x="4413452" y="2816572"/>
                  <a:pt x="4414094" y="2817107"/>
                  <a:pt x="4414672" y="2817420"/>
                </a:cubicBezTo>
                <a:cubicBezTo>
                  <a:pt x="4424983" y="2817776"/>
                  <a:pt x="4421238" y="2824901"/>
                  <a:pt x="4422604" y="2829565"/>
                </a:cubicBezTo>
                <a:cubicBezTo>
                  <a:pt x="4424207" y="2830061"/>
                  <a:pt x="4425810" y="2830556"/>
                  <a:pt x="4426966" y="2831182"/>
                </a:cubicBezTo>
                <a:cubicBezTo>
                  <a:pt x="4435796" y="2829802"/>
                  <a:pt x="4444497" y="2827977"/>
                  <a:pt x="4449191" y="2832390"/>
                </a:cubicBezTo>
                <a:cubicBezTo>
                  <a:pt x="4441068" y="2834528"/>
                  <a:pt x="4432563" y="2837019"/>
                  <a:pt x="4424439" y="2839156"/>
                </a:cubicBezTo>
                <a:lnTo>
                  <a:pt x="4425661" y="2840004"/>
                </a:lnTo>
                <a:cubicBezTo>
                  <a:pt x="4389422" y="2855681"/>
                  <a:pt x="4348722" y="2861090"/>
                  <a:pt x="4312550" y="2876988"/>
                </a:cubicBezTo>
                <a:cubicBezTo>
                  <a:pt x="4254667" y="2891771"/>
                  <a:pt x="4198206" y="2909753"/>
                  <a:pt x="4141232" y="2927644"/>
                </a:cubicBezTo>
                <a:cubicBezTo>
                  <a:pt x="4138871" y="2929541"/>
                  <a:pt x="4136381" y="2930994"/>
                  <a:pt x="4132800" y="2932043"/>
                </a:cubicBezTo>
                <a:cubicBezTo>
                  <a:pt x="4132417" y="2932396"/>
                  <a:pt x="4132547" y="2932840"/>
                  <a:pt x="4132612" y="2933062"/>
                </a:cubicBezTo>
                <a:cubicBezTo>
                  <a:pt x="4133124" y="2933153"/>
                  <a:pt x="4133124" y="2933153"/>
                  <a:pt x="4133572" y="2933023"/>
                </a:cubicBezTo>
                <a:cubicBezTo>
                  <a:pt x="4143669" y="2942605"/>
                  <a:pt x="4164166" y="2929609"/>
                  <a:pt x="4178253" y="2929583"/>
                </a:cubicBezTo>
                <a:cubicBezTo>
                  <a:pt x="4185870" y="2929040"/>
                  <a:pt x="4193611" y="2927256"/>
                  <a:pt x="4200896" y="2923916"/>
                </a:cubicBezTo>
                <a:cubicBezTo>
                  <a:pt x="4207553" y="2923413"/>
                  <a:pt x="4215546" y="2920832"/>
                  <a:pt x="4221315" y="2922276"/>
                </a:cubicBezTo>
                <a:cubicBezTo>
                  <a:pt x="4227272" y="2922702"/>
                  <a:pt x="4234240" y="2919938"/>
                  <a:pt x="4239814" y="2920717"/>
                </a:cubicBezTo>
                <a:cubicBezTo>
                  <a:pt x="4254146" y="2918208"/>
                  <a:pt x="4268471" y="2914013"/>
                  <a:pt x="4281892" y="2908394"/>
                </a:cubicBezTo>
                <a:cubicBezTo>
                  <a:pt x="4331249" y="2891046"/>
                  <a:pt x="4381768" y="2876009"/>
                  <a:pt x="4432751" y="2864213"/>
                </a:cubicBezTo>
                <a:cubicBezTo>
                  <a:pt x="4445350" y="2860765"/>
                  <a:pt x="4458396" y="2857185"/>
                  <a:pt x="4471443" y="2853604"/>
                </a:cubicBezTo>
                <a:cubicBezTo>
                  <a:pt x="4481242" y="2853870"/>
                  <a:pt x="4503738" y="2844388"/>
                  <a:pt x="4494652" y="2859829"/>
                </a:cubicBezTo>
                <a:cubicBezTo>
                  <a:pt x="4491909" y="2862080"/>
                  <a:pt x="4490125" y="2864291"/>
                  <a:pt x="4486292" y="2866136"/>
                </a:cubicBezTo>
                <a:cubicBezTo>
                  <a:pt x="4488986" y="2867035"/>
                  <a:pt x="4465724" y="2877224"/>
                  <a:pt x="4488748" y="2871205"/>
                </a:cubicBezTo>
                <a:cubicBezTo>
                  <a:pt x="4498735" y="2870450"/>
                  <a:pt x="4508648" y="2867789"/>
                  <a:pt x="4517333" y="2862591"/>
                </a:cubicBezTo>
                <a:cubicBezTo>
                  <a:pt x="4608480" y="2840239"/>
                  <a:pt x="4697481" y="2810556"/>
                  <a:pt x="4787785" y="2785317"/>
                </a:cubicBezTo>
                <a:cubicBezTo>
                  <a:pt x="4791367" y="2784267"/>
                  <a:pt x="4794500" y="2783350"/>
                  <a:pt x="4798147" y="2782522"/>
                </a:cubicBezTo>
                <a:cubicBezTo>
                  <a:pt x="4797952" y="2781856"/>
                  <a:pt x="4798139" y="2780837"/>
                  <a:pt x="4798839" y="2779909"/>
                </a:cubicBezTo>
                <a:lnTo>
                  <a:pt x="4848528" y="2765356"/>
                </a:lnTo>
                <a:cubicBezTo>
                  <a:pt x="4850579" y="2765720"/>
                  <a:pt x="4851734" y="2766346"/>
                  <a:pt x="4851547" y="2767366"/>
                </a:cubicBezTo>
                <a:cubicBezTo>
                  <a:pt x="4851359" y="2768386"/>
                  <a:pt x="4851041" y="2768960"/>
                  <a:pt x="4850594" y="2769091"/>
                </a:cubicBezTo>
                <a:cubicBezTo>
                  <a:pt x="4841469" y="2776105"/>
                  <a:pt x="4826291" y="2775728"/>
                  <a:pt x="4817231" y="2782963"/>
                </a:cubicBezTo>
                <a:lnTo>
                  <a:pt x="4817166" y="2782740"/>
                </a:lnTo>
                <a:cubicBezTo>
                  <a:pt x="4814415" y="2783305"/>
                  <a:pt x="4812177" y="2783960"/>
                  <a:pt x="4809426" y="2784524"/>
                </a:cubicBezTo>
                <a:cubicBezTo>
                  <a:pt x="4813233" y="2790886"/>
                  <a:pt x="4818952" y="2795480"/>
                  <a:pt x="4839154" y="2788117"/>
                </a:cubicBezTo>
                <a:cubicBezTo>
                  <a:pt x="4861529" y="2779876"/>
                  <a:pt x="4878658" y="2786917"/>
                  <a:pt x="4899770" y="2782662"/>
                </a:cubicBezTo>
                <a:cubicBezTo>
                  <a:pt x="4899770" y="2782662"/>
                  <a:pt x="4900096" y="2783773"/>
                  <a:pt x="4899778" y="2784349"/>
                </a:cubicBezTo>
                <a:cubicBezTo>
                  <a:pt x="4899013" y="2785055"/>
                  <a:pt x="4897800" y="2785893"/>
                  <a:pt x="4897035" y="2786600"/>
                </a:cubicBezTo>
                <a:cubicBezTo>
                  <a:pt x="4891850" y="2787153"/>
                  <a:pt x="4887374" y="2788464"/>
                  <a:pt x="4883353" y="2791330"/>
                </a:cubicBezTo>
                <a:cubicBezTo>
                  <a:pt x="4872877" y="2797051"/>
                  <a:pt x="4861686" y="2800328"/>
                  <a:pt x="4849779" y="2801162"/>
                </a:cubicBezTo>
                <a:cubicBezTo>
                  <a:pt x="4847093" y="2801949"/>
                  <a:pt x="4844024" y="2803088"/>
                  <a:pt x="4841339" y="2803875"/>
                </a:cubicBezTo>
                <a:cubicBezTo>
                  <a:pt x="4838148" y="2806257"/>
                  <a:pt x="4835022" y="2808860"/>
                  <a:pt x="4830163" y="2810524"/>
                </a:cubicBezTo>
                <a:cubicBezTo>
                  <a:pt x="4826574" y="2809887"/>
                  <a:pt x="4823057" y="2811158"/>
                  <a:pt x="4820315" y="2813408"/>
                </a:cubicBezTo>
                <a:cubicBezTo>
                  <a:pt x="4813275" y="2814264"/>
                  <a:pt x="4805657" y="2814807"/>
                  <a:pt x="4799787" y="2819662"/>
                </a:cubicBezTo>
                <a:lnTo>
                  <a:pt x="4800235" y="2819530"/>
                </a:lnTo>
                <a:cubicBezTo>
                  <a:pt x="4773789" y="2833786"/>
                  <a:pt x="4741332" y="2835816"/>
                  <a:pt x="4714562" y="2848961"/>
                </a:cubicBezTo>
                <a:cubicBezTo>
                  <a:pt x="4701320" y="2851875"/>
                  <a:pt x="4688209" y="2855232"/>
                  <a:pt x="4675812" y="2861034"/>
                </a:cubicBezTo>
                <a:cubicBezTo>
                  <a:pt x="4671091" y="2864827"/>
                  <a:pt x="4665270" y="2866532"/>
                  <a:pt x="4659183" y="2865662"/>
                </a:cubicBezTo>
                <a:cubicBezTo>
                  <a:pt x="4656498" y="2866448"/>
                  <a:pt x="4653430" y="2867588"/>
                  <a:pt x="4650744" y="2868375"/>
                </a:cubicBezTo>
                <a:cubicBezTo>
                  <a:pt x="4636182" y="2876739"/>
                  <a:pt x="4617235" y="2878429"/>
                  <a:pt x="4602544" y="2886350"/>
                </a:cubicBezTo>
                <a:cubicBezTo>
                  <a:pt x="4602991" y="2886219"/>
                  <a:pt x="4599474" y="2887489"/>
                  <a:pt x="4599474" y="2887489"/>
                </a:cubicBezTo>
                <a:cubicBezTo>
                  <a:pt x="4599474" y="2887489"/>
                  <a:pt x="4599995" y="2889266"/>
                  <a:pt x="4600443" y="2889134"/>
                </a:cubicBezTo>
                <a:cubicBezTo>
                  <a:pt x="4602429" y="2889277"/>
                  <a:pt x="4604414" y="2889418"/>
                  <a:pt x="4606018" y="2889914"/>
                </a:cubicBezTo>
                <a:lnTo>
                  <a:pt x="4611194" y="2887674"/>
                </a:lnTo>
                <a:cubicBezTo>
                  <a:pt x="4615743" y="2888271"/>
                  <a:pt x="4621115" y="2886698"/>
                  <a:pt x="4625908" y="2884812"/>
                </a:cubicBezTo>
                <a:cubicBezTo>
                  <a:pt x="4632631" y="2884531"/>
                  <a:pt x="4633665" y="2886399"/>
                  <a:pt x="4632524" y="2889144"/>
                </a:cubicBezTo>
                <a:lnTo>
                  <a:pt x="4637546" y="2890820"/>
                </a:lnTo>
                <a:lnTo>
                  <a:pt x="4637399" y="2890852"/>
                </a:lnTo>
                <a:lnTo>
                  <a:pt x="4637911" y="2890942"/>
                </a:lnTo>
                <a:lnTo>
                  <a:pt x="4637546" y="2890820"/>
                </a:lnTo>
                <a:lnTo>
                  <a:pt x="4651745" y="2887765"/>
                </a:lnTo>
                <a:cubicBezTo>
                  <a:pt x="4657035" y="2886125"/>
                  <a:pt x="4661612" y="2885570"/>
                  <a:pt x="4661797" y="2891182"/>
                </a:cubicBezTo>
                <a:lnTo>
                  <a:pt x="4659429" y="2891393"/>
                </a:lnTo>
                <a:lnTo>
                  <a:pt x="4657899" y="2892806"/>
                </a:lnTo>
                <a:cubicBezTo>
                  <a:pt x="4647877" y="2900081"/>
                  <a:pt x="4632129" y="2901076"/>
                  <a:pt x="4620955" y="2907725"/>
                </a:cubicBezTo>
                <a:cubicBezTo>
                  <a:pt x="4610586" y="2908833"/>
                  <a:pt x="4600933" y="2912383"/>
                  <a:pt x="4592118" y="2917135"/>
                </a:cubicBezTo>
                <a:cubicBezTo>
                  <a:pt x="4589244" y="2918940"/>
                  <a:pt x="4585858" y="2920655"/>
                  <a:pt x="4582277" y="2921705"/>
                </a:cubicBezTo>
                <a:cubicBezTo>
                  <a:pt x="4576905" y="2923278"/>
                  <a:pt x="4571151" y="2925204"/>
                  <a:pt x="4565836" y="2925314"/>
                </a:cubicBezTo>
                <a:cubicBezTo>
                  <a:pt x="4564746" y="2924909"/>
                  <a:pt x="4563273" y="2924858"/>
                  <a:pt x="4561800" y="2924808"/>
                </a:cubicBezTo>
                <a:lnTo>
                  <a:pt x="4534045" y="2932937"/>
                </a:lnTo>
                <a:cubicBezTo>
                  <a:pt x="4537237" y="2930555"/>
                  <a:pt x="4540623" y="2928840"/>
                  <a:pt x="4543625" y="2927478"/>
                </a:cubicBezTo>
                <a:lnTo>
                  <a:pt x="4507022" y="2939985"/>
                </a:lnTo>
                <a:lnTo>
                  <a:pt x="4512241" y="2939804"/>
                </a:lnTo>
                <a:cubicBezTo>
                  <a:pt x="4512950" y="2940561"/>
                  <a:pt x="4512762" y="2941581"/>
                  <a:pt x="4513021" y="2942470"/>
                </a:cubicBezTo>
                <a:cubicBezTo>
                  <a:pt x="4504581" y="2945182"/>
                  <a:pt x="4496524" y="2947542"/>
                  <a:pt x="4488466" y="2949902"/>
                </a:cubicBezTo>
                <a:lnTo>
                  <a:pt x="4488411" y="2949715"/>
                </a:lnTo>
                <a:lnTo>
                  <a:pt x="4472674" y="2955732"/>
                </a:lnTo>
                <a:cubicBezTo>
                  <a:pt x="4469802" y="2957538"/>
                  <a:pt x="4467116" y="2958325"/>
                  <a:pt x="4464170" y="2958223"/>
                </a:cubicBezTo>
                <a:lnTo>
                  <a:pt x="4464130" y="2957174"/>
                </a:lnTo>
                <a:lnTo>
                  <a:pt x="4408329" y="2971683"/>
                </a:lnTo>
                <a:cubicBezTo>
                  <a:pt x="4401167" y="2973781"/>
                  <a:pt x="4393873" y="2975434"/>
                  <a:pt x="4386322" y="2976199"/>
                </a:cubicBezTo>
                <a:cubicBezTo>
                  <a:pt x="4383953" y="2976410"/>
                  <a:pt x="4381137" y="2976753"/>
                  <a:pt x="4378834" y="2977187"/>
                </a:cubicBezTo>
                <a:cubicBezTo>
                  <a:pt x="4377426" y="2977357"/>
                  <a:pt x="4375571" y="2977660"/>
                  <a:pt x="4374161" y="2977831"/>
                </a:cubicBezTo>
                <a:lnTo>
                  <a:pt x="4374423" y="2978719"/>
                </a:lnTo>
                <a:cubicBezTo>
                  <a:pt x="4376082" y="2977751"/>
                  <a:pt x="4378126" y="2976428"/>
                  <a:pt x="4378899" y="2977408"/>
                </a:cubicBezTo>
                <a:cubicBezTo>
                  <a:pt x="4391024" y="2982298"/>
                  <a:pt x="4367597" y="2998563"/>
                  <a:pt x="4388993" y="3000255"/>
                </a:cubicBezTo>
                <a:lnTo>
                  <a:pt x="4398669" y="3005126"/>
                </a:lnTo>
                <a:lnTo>
                  <a:pt x="4400513" y="3013038"/>
                </a:lnTo>
                <a:cubicBezTo>
                  <a:pt x="4398405" y="3014138"/>
                  <a:pt x="4395914" y="3015591"/>
                  <a:pt x="4393806" y="3016690"/>
                </a:cubicBezTo>
                <a:lnTo>
                  <a:pt x="4390997" y="3018718"/>
                </a:lnTo>
                <a:lnTo>
                  <a:pt x="4394839" y="3018558"/>
                </a:lnTo>
                <a:lnTo>
                  <a:pt x="4395416" y="3018871"/>
                </a:lnTo>
                <a:cubicBezTo>
                  <a:pt x="4399461" y="3021063"/>
                  <a:pt x="4408088" y="3017331"/>
                  <a:pt x="4411685" y="3019654"/>
                </a:cubicBezTo>
                <a:cubicBezTo>
                  <a:pt x="4417959" y="3019504"/>
                  <a:pt x="4424161" y="3017446"/>
                  <a:pt x="4430054" y="3017650"/>
                </a:cubicBezTo>
                <a:cubicBezTo>
                  <a:pt x="4437224" y="3017238"/>
                  <a:pt x="4444516" y="3015585"/>
                  <a:pt x="4451353" y="3012377"/>
                </a:cubicBezTo>
                <a:cubicBezTo>
                  <a:pt x="4470358" y="3009222"/>
                  <a:pt x="4470764" y="3013926"/>
                  <a:pt x="4459343" y="3023059"/>
                </a:cubicBezTo>
                <a:lnTo>
                  <a:pt x="4458896" y="3023190"/>
                </a:lnTo>
                <a:cubicBezTo>
                  <a:pt x="4456917" y="3024734"/>
                  <a:pt x="4456795" y="3025976"/>
                  <a:pt x="4457503" y="3026732"/>
                </a:cubicBezTo>
                <a:cubicBezTo>
                  <a:pt x="4458210" y="3027490"/>
                  <a:pt x="4459235" y="3027672"/>
                  <a:pt x="4459684" y="3027541"/>
                </a:cubicBezTo>
                <a:cubicBezTo>
                  <a:pt x="4478956" y="3026961"/>
                  <a:pt x="4492676" y="3030660"/>
                  <a:pt x="4499184" y="3039605"/>
                </a:cubicBezTo>
                <a:lnTo>
                  <a:pt x="4499191" y="3041291"/>
                </a:lnTo>
                <a:cubicBezTo>
                  <a:pt x="4497179" y="3049356"/>
                  <a:pt x="4489080" y="3056551"/>
                  <a:pt x="4476301" y="3062705"/>
                </a:cubicBezTo>
                <a:cubicBezTo>
                  <a:pt x="4473420" y="3062826"/>
                  <a:pt x="4471694" y="3063572"/>
                  <a:pt x="4470742" y="3065298"/>
                </a:cubicBezTo>
                <a:cubicBezTo>
                  <a:pt x="4462193" y="3072624"/>
                  <a:pt x="4474124" y="3076847"/>
                  <a:pt x="4466983" y="3084002"/>
                </a:cubicBezTo>
                <a:cubicBezTo>
                  <a:pt x="4462132" y="3087352"/>
                  <a:pt x="4465736" y="3091360"/>
                  <a:pt x="4458386" y="3094478"/>
                </a:cubicBezTo>
                <a:cubicBezTo>
                  <a:pt x="4455333" y="3098989"/>
                  <a:pt x="4450359" y="3103581"/>
                  <a:pt x="4444229" y="3107546"/>
                </a:cubicBezTo>
                <a:cubicBezTo>
                  <a:pt x="4442658" y="3113794"/>
                  <a:pt x="4444154" y="3118902"/>
                  <a:pt x="4449679" y="3122831"/>
                </a:cubicBezTo>
                <a:cubicBezTo>
                  <a:pt x="4446836" y="3131380"/>
                  <a:pt x="4430827" y="3131486"/>
                  <a:pt x="4423168" y="3136865"/>
                </a:cubicBezTo>
                <a:cubicBezTo>
                  <a:pt x="4419204" y="3138266"/>
                  <a:pt x="4414793" y="3139800"/>
                  <a:pt x="4410829" y="3141202"/>
                </a:cubicBezTo>
                <a:cubicBezTo>
                  <a:pt x="4401191" y="3148123"/>
                  <a:pt x="4385761" y="3148543"/>
                  <a:pt x="4376058" y="3155243"/>
                </a:cubicBezTo>
                <a:cubicBezTo>
                  <a:pt x="4373112" y="3155141"/>
                  <a:pt x="4371386" y="3155888"/>
                  <a:pt x="4369921" y="3157523"/>
                </a:cubicBezTo>
                <a:cubicBezTo>
                  <a:pt x="4363799" y="3163174"/>
                  <a:pt x="4351631" y="3163120"/>
                  <a:pt x="4345576" y="3168993"/>
                </a:cubicBezTo>
                <a:cubicBezTo>
                  <a:pt x="4342261" y="3172615"/>
                  <a:pt x="4333432" y="3173997"/>
                  <a:pt x="4331209" y="3178024"/>
                </a:cubicBezTo>
                <a:lnTo>
                  <a:pt x="4330444" y="3178730"/>
                </a:lnTo>
                <a:cubicBezTo>
                  <a:pt x="4321759" y="3183927"/>
                  <a:pt x="4333688" y="3188149"/>
                  <a:pt x="4322122" y="3193465"/>
                </a:cubicBezTo>
                <a:cubicBezTo>
                  <a:pt x="4303255" y="3198750"/>
                  <a:pt x="4284130" y="3203145"/>
                  <a:pt x="4266427" y="3210741"/>
                </a:cubicBezTo>
                <a:cubicBezTo>
                  <a:pt x="4258702" y="3215898"/>
                  <a:pt x="4247308" y="3216823"/>
                  <a:pt x="4240096" y="3222070"/>
                </a:cubicBezTo>
                <a:cubicBezTo>
                  <a:pt x="4237215" y="3222191"/>
                  <a:pt x="4235042" y="3223068"/>
                  <a:pt x="4234089" y="3224793"/>
                </a:cubicBezTo>
                <a:cubicBezTo>
                  <a:pt x="4231216" y="3226600"/>
                  <a:pt x="4229498" y="3229033"/>
                  <a:pt x="4225021" y="3230344"/>
                </a:cubicBezTo>
                <a:cubicBezTo>
                  <a:pt x="4222927" y="3234813"/>
                  <a:pt x="4214611" y="3236286"/>
                  <a:pt x="4210271" y="3239727"/>
                </a:cubicBezTo>
                <a:lnTo>
                  <a:pt x="4210654" y="3239374"/>
                </a:lnTo>
                <a:cubicBezTo>
                  <a:pt x="4207983" y="3243532"/>
                  <a:pt x="4199217" y="3245134"/>
                  <a:pt x="4195458" y="3248888"/>
                </a:cubicBezTo>
                <a:cubicBezTo>
                  <a:pt x="4180318" y="3256940"/>
                  <a:pt x="4163819" y="3262013"/>
                  <a:pt x="4146151" y="3263087"/>
                </a:cubicBezTo>
                <a:cubicBezTo>
                  <a:pt x="4133089" y="3263295"/>
                  <a:pt x="4120944" y="3268299"/>
                  <a:pt x="4108931" y="3273746"/>
                </a:cubicBezTo>
                <a:lnTo>
                  <a:pt x="4105667" y="3274220"/>
                </a:lnTo>
                <a:lnTo>
                  <a:pt x="4103754" y="3275987"/>
                </a:lnTo>
                <a:cubicBezTo>
                  <a:pt x="4099033" y="3279781"/>
                  <a:pt x="4092318" y="3281747"/>
                  <a:pt x="4086823" y="3284562"/>
                </a:cubicBezTo>
                <a:cubicBezTo>
                  <a:pt x="4084218" y="3288942"/>
                  <a:pt x="4076543" y="3290948"/>
                  <a:pt x="4071049" y="3293763"/>
                </a:cubicBezTo>
                <a:cubicBezTo>
                  <a:pt x="4068061" y="3298497"/>
                  <a:pt x="4059808" y="3300191"/>
                  <a:pt x="4053997" y="3303581"/>
                </a:cubicBezTo>
                <a:cubicBezTo>
                  <a:pt x="4051115" y="3303700"/>
                  <a:pt x="4049389" y="3304448"/>
                  <a:pt x="4048437" y="3306173"/>
                </a:cubicBezTo>
                <a:cubicBezTo>
                  <a:pt x="4037897" y="3311672"/>
                  <a:pt x="4026836" y="3315394"/>
                  <a:pt x="4014799" y="3315783"/>
                </a:cubicBezTo>
                <a:cubicBezTo>
                  <a:pt x="4013065" y="3314844"/>
                  <a:pt x="4011210" y="3315147"/>
                  <a:pt x="4009232" y="3316691"/>
                </a:cubicBezTo>
                <a:cubicBezTo>
                  <a:pt x="4002957" y="3316840"/>
                  <a:pt x="3994712" y="3320219"/>
                  <a:pt x="3990025" y="3317492"/>
                </a:cubicBezTo>
                <a:cubicBezTo>
                  <a:pt x="3985101" y="3318934"/>
                  <a:pt x="3982277" y="3317591"/>
                  <a:pt x="3978818" y="3317398"/>
                </a:cubicBezTo>
                <a:lnTo>
                  <a:pt x="3970313" y="3319889"/>
                </a:lnTo>
                <a:cubicBezTo>
                  <a:pt x="3957672" y="3328173"/>
                  <a:pt x="3939677" y="3328138"/>
                  <a:pt x="3927485" y="3336290"/>
                </a:cubicBezTo>
                <a:cubicBezTo>
                  <a:pt x="3924538" y="3336189"/>
                  <a:pt x="3922365" y="3337066"/>
                  <a:pt x="3920899" y="3338701"/>
                </a:cubicBezTo>
                <a:cubicBezTo>
                  <a:pt x="3911775" y="3345715"/>
                  <a:pt x="3896597" y="3345336"/>
                  <a:pt x="3887537" y="3352571"/>
                </a:cubicBezTo>
                <a:cubicBezTo>
                  <a:pt x="3884656" y="3352692"/>
                  <a:pt x="3882034" y="3353700"/>
                  <a:pt x="3880122" y="3355466"/>
                </a:cubicBezTo>
                <a:cubicBezTo>
                  <a:pt x="3872845" y="3360492"/>
                  <a:pt x="3861516" y="3361639"/>
                  <a:pt x="3853790" y="3366795"/>
                </a:cubicBezTo>
                <a:cubicBezTo>
                  <a:pt x="3840810" y="3370597"/>
                  <a:pt x="3828340" y="3374489"/>
                  <a:pt x="3815359" y="3378291"/>
                </a:cubicBezTo>
                <a:cubicBezTo>
                  <a:pt x="3809784" y="3377513"/>
                  <a:pt x="3801921" y="3380539"/>
                  <a:pt x="3797047" y="3378832"/>
                </a:cubicBezTo>
                <a:cubicBezTo>
                  <a:pt x="3793140" y="3378770"/>
                  <a:pt x="3790065" y="3378224"/>
                  <a:pt x="3787305" y="3377103"/>
                </a:cubicBezTo>
                <a:cubicBezTo>
                  <a:pt x="3783847" y="3376909"/>
                  <a:pt x="3780836" y="3376585"/>
                  <a:pt x="3777377" y="3376393"/>
                </a:cubicBezTo>
                <a:cubicBezTo>
                  <a:pt x="3754019" y="3379617"/>
                  <a:pt x="3731896" y="3387060"/>
                  <a:pt x="3710229" y="3396057"/>
                </a:cubicBezTo>
                <a:cubicBezTo>
                  <a:pt x="3703464" y="3401175"/>
                  <a:pt x="3691876" y="3401433"/>
                  <a:pt x="3685754" y="3407085"/>
                </a:cubicBezTo>
                <a:lnTo>
                  <a:pt x="3686202" y="3406953"/>
                </a:lnTo>
                <a:cubicBezTo>
                  <a:pt x="3682506" y="3410929"/>
                  <a:pt x="3674766" y="3412714"/>
                  <a:pt x="3669915" y="3416064"/>
                </a:cubicBezTo>
                <a:lnTo>
                  <a:pt x="3670297" y="3415711"/>
                </a:lnTo>
                <a:cubicBezTo>
                  <a:pt x="3667179" y="3420000"/>
                  <a:pt x="3658861" y="3421472"/>
                  <a:pt x="3655100" y="3425225"/>
                </a:cubicBezTo>
                <a:cubicBezTo>
                  <a:pt x="3652421" y="3427698"/>
                  <a:pt x="3650256" y="3430262"/>
                  <a:pt x="3645332" y="3431704"/>
                </a:cubicBezTo>
                <a:lnTo>
                  <a:pt x="3646098" y="3430997"/>
                </a:lnTo>
                <a:cubicBezTo>
                  <a:pt x="3633065" y="3437949"/>
                  <a:pt x="3625350" y="3441474"/>
                  <a:pt x="3620581" y="3441786"/>
                </a:cubicBezTo>
                <a:lnTo>
                  <a:pt x="3612786" y="3433333"/>
                </a:lnTo>
                <a:lnTo>
                  <a:pt x="3621171" y="3427204"/>
                </a:lnTo>
                <a:cubicBezTo>
                  <a:pt x="3621538" y="3423480"/>
                  <a:pt x="3630816" y="3421968"/>
                  <a:pt x="3632656" y="3418294"/>
                </a:cubicBezTo>
                <a:cubicBezTo>
                  <a:pt x="3633292" y="3417144"/>
                  <a:pt x="3634373" y="3415861"/>
                  <a:pt x="3634561" y="3414842"/>
                </a:cubicBezTo>
                <a:cubicBezTo>
                  <a:pt x="3634432" y="3414398"/>
                  <a:pt x="3633341" y="3413994"/>
                  <a:pt x="3632763" y="3413681"/>
                </a:cubicBezTo>
                <a:lnTo>
                  <a:pt x="3624184" y="3411353"/>
                </a:lnTo>
                <a:lnTo>
                  <a:pt x="3624300" y="3411337"/>
                </a:lnTo>
                <a:lnTo>
                  <a:pt x="3623788" y="3411245"/>
                </a:lnTo>
                <a:lnTo>
                  <a:pt x="3624184" y="3411353"/>
                </a:lnTo>
                <a:lnTo>
                  <a:pt x="3610766" y="3413251"/>
                </a:lnTo>
                <a:cubicBezTo>
                  <a:pt x="3606145" y="3414484"/>
                  <a:pt x="3601524" y="3415716"/>
                  <a:pt x="3597231" y="3415164"/>
                </a:cubicBezTo>
                <a:cubicBezTo>
                  <a:pt x="3594667" y="3414709"/>
                  <a:pt x="3592364" y="3415143"/>
                  <a:pt x="3589939" y="3416819"/>
                </a:cubicBezTo>
                <a:cubicBezTo>
                  <a:pt x="3563064" y="3421312"/>
                  <a:pt x="3537100" y="3428916"/>
                  <a:pt x="3512048" y="3439630"/>
                </a:cubicBezTo>
                <a:cubicBezTo>
                  <a:pt x="3509101" y="3439528"/>
                  <a:pt x="3506929" y="3440405"/>
                  <a:pt x="3505015" y="3442171"/>
                </a:cubicBezTo>
                <a:cubicBezTo>
                  <a:pt x="3496851" y="3449144"/>
                  <a:pt x="3464076" y="3451749"/>
                  <a:pt x="3482059" y="3463363"/>
                </a:cubicBezTo>
                <a:lnTo>
                  <a:pt x="3481034" y="3463181"/>
                </a:lnTo>
                <a:cubicBezTo>
                  <a:pt x="3490603" y="3469301"/>
                  <a:pt x="3490155" y="3469432"/>
                  <a:pt x="3467333" y="3477804"/>
                </a:cubicBezTo>
                <a:cubicBezTo>
                  <a:pt x="3465225" y="3478904"/>
                  <a:pt x="3463500" y="3479650"/>
                  <a:pt x="3461326" y="3480528"/>
                </a:cubicBezTo>
                <a:cubicBezTo>
                  <a:pt x="3460944" y="3480881"/>
                  <a:pt x="3461074" y="3481325"/>
                  <a:pt x="3461139" y="3481547"/>
                </a:cubicBezTo>
                <a:cubicBezTo>
                  <a:pt x="3458583" y="3482778"/>
                  <a:pt x="3453659" y="3484220"/>
                  <a:pt x="3455717" y="3486270"/>
                </a:cubicBezTo>
                <a:cubicBezTo>
                  <a:pt x="3456360" y="3486804"/>
                  <a:pt x="3460072" y="3486201"/>
                  <a:pt x="3462440" y="3485989"/>
                </a:cubicBezTo>
                <a:cubicBezTo>
                  <a:pt x="3462505" y="3486211"/>
                  <a:pt x="3463083" y="3486524"/>
                  <a:pt x="3463213" y="3486969"/>
                </a:cubicBezTo>
                <a:cubicBezTo>
                  <a:pt x="3464173" y="3486929"/>
                  <a:pt x="3465646" y="3486979"/>
                  <a:pt x="3467054" y="3486809"/>
                </a:cubicBezTo>
                <a:cubicBezTo>
                  <a:pt x="3476664" y="3488093"/>
                  <a:pt x="3491264" y="3488159"/>
                  <a:pt x="3491866" y="3493529"/>
                </a:cubicBezTo>
                <a:cubicBezTo>
                  <a:pt x="3492278" y="3499919"/>
                  <a:pt x="3473585" y="3500812"/>
                  <a:pt x="3466503" y="3506502"/>
                </a:cubicBezTo>
                <a:cubicBezTo>
                  <a:pt x="3455565" y="3508983"/>
                  <a:pt x="3445204" y="3511776"/>
                  <a:pt x="3435428" y="3516568"/>
                </a:cubicBezTo>
                <a:cubicBezTo>
                  <a:pt x="3399127" y="3532023"/>
                  <a:pt x="3358871" y="3537301"/>
                  <a:pt x="3322701" y="3553199"/>
                </a:cubicBezTo>
                <a:cubicBezTo>
                  <a:pt x="3273061" y="3564602"/>
                  <a:pt x="3224463" y="3579557"/>
                  <a:pt x="3176515" y="3596735"/>
                </a:cubicBezTo>
                <a:cubicBezTo>
                  <a:pt x="3160805" y="3606159"/>
                  <a:pt x="3140060" y="3606688"/>
                  <a:pt x="3124734" y="3615759"/>
                </a:cubicBezTo>
                <a:cubicBezTo>
                  <a:pt x="3121851" y="3615878"/>
                  <a:pt x="3119679" y="3616757"/>
                  <a:pt x="3118727" y="3618482"/>
                </a:cubicBezTo>
                <a:cubicBezTo>
                  <a:pt x="3106655" y="3625393"/>
                  <a:pt x="3092127" y="3627236"/>
                  <a:pt x="3078894" y="3631835"/>
                </a:cubicBezTo>
                <a:lnTo>
                  <a:pt x="3072627" y="3633671"/>
                </a:lnTo>
                <a:cubicBezTo>
                  <a:pt x="3072822" y="3634338"/>
                  <a:pt x="3071738" y="3635619"/>
                  <a:pt x="3069696" y="3636941"/>
                </a:cubicBezTo>
                <a:lnTo>
                  <a:pt x="3072103" y="3645159"/>
                </a:lnTo>
                <a:lnTo>
                  <a:pt x="3075431" y="3644907"/>
                </a:lnTo>
                <a:lnTo>
                  <a:pt x="3078435" y="3643545"/>
                </a:lnTo>
                <a:cubicBezTo>
                  <a:pt x="3098208" y="3654635"/>
                  <a:pt x="3062032" y="3655584"/>
                  <a:pt x="3057774" y="3662618"/>
                </a:cubicBezTo>
                <a:cubicBezTo>
                  <a:pt x="3052142" y="3663302"/>
                  <a:pt x="3046836" y="3665098"/>
                  <a:pt x="3042302" y="3667872"/>
                </a:cubicBezTo>
                <a:cubicBezTo>
                  <a:pt x="3023256" y="3675862"/>
                  <a:pt x="3003689" y="3682074"/>
                  <a:pt x="2983595" y="3684825"/>
                </a:cubicBezTo>
                <a:cubicBezTo>
                  <a:pt x="2974698" y="3685983"/>
                  <a:pt x="2966128" y="3688252"/>
                  <a:pt x="2958143" y="3692519"/>
                </a:cubicBezTo>
                <a:cubicBezTo>
                  <a:pt x="2939105" y="3702195"/>
                  <a:pt x="2915421" y="3704308"/>
                  <a:pt x="2896001" y="3714336"/>
                </a:cubicBezTo>
                <a:cubicBezTo>
                  <a:pt x="2869459" y="3721627"/>
                  <a:pt x="2842398" y="3727141"/>
                  <a:pt x="2816962" y="3738206"/>
                </a:cubicBezTo>
                <a:cubicBezTo>
                  <a:pt x="2798112" y="3746863"/>
                  <a:pt x="2778733" y="3752056"/>
                  <a:pt x="2758386" y="3755603"/>
                </a:cubicBezTo>
                <a:cubicBezTo>
                  <a:pt x="2755635" y="3756168"/>
                  <a:pt x="2752500" y="3757086"/>
                  <a:pt x="2749815" y="3757872"/>
                </a:cubicBezTo>
                <a:cubicBezTo>
                  <a:pt x="2693947" y="3779539"/>
                  <a:pt x="2634249" y="3789788"/>
                  <a:pt x="2578511" y="3811899"/>
                </a:cubicBezTo>
                <a:cubicBezTo>
                  <a:pt x="2569673" y="3811594"/>
                  <a:pt x="2561680" y="3814175"/>
                  <a:pt x="2554273" y="3818756"/>
                </a:cubicBezTo>
                <a:cubicBezTo>
                  <a:pt x="2499448" y="3830712"/>
                  <a:pt x="2446260" y="3849908"/>
                  <a:pt x="2392151" y="3864307"/>
                </a:cubicBezTo>
                <a:cubicBezTo>
                  <a:pt x="2377315" y="3868411"/>
                  <a:pt x="2362492" y="3875886"/>
                  <a:pt x="2347120" y="3874842"/>
                </a:cubicBezTo>
                <a:lnTo>
                  <a:pt x="2348080" y="3874803"/>
                </a:lnTo>
                <a:cubicBezTo>
                  <a:pt x="2343082" y="3874336"/>
                  <a:pt x="2338932" y="3876758"/>
                  <a:pt x="2334585" y="3878513"/>
                </a:cubicBezTo>
                <a:cubicBezTo>
                  <a:pt x="2317192" y="3883848"/>
                  <a:pt x="2300182" y="3888830"/>
                  <a:pt x="2282724" y="3893943"/>
                </a:cubicBezTo>
                <a:cubicBezTo>
                  <a:pt x="2277922" y="3894144"/>
                  <a:pt x="2272997" y="3895586"/>
                  <a:pt x="2268399" y="3898138"/>
                </a:cubicBezTo>
                <a:lnTo>
                  <a:pt x="2241091" y="3906136"/>
                </a:lnTo>
                <a:cubicBezTo>
                  <a:pt x="2188629" y="3916194"/>
                  <a:pt x="2138587" y="3937843"/>
                  <a:pt x="2086125" y="3947902"/>
                </a:cubicBezTo>
                <a:cubicBezTo>
                  <a:pt x="2077677" y="3948929"/>
                  <a:pt x="2069171" y="3951420"/>
                  <a:pt x="2061057" y="3955243"/>
                </a:cubicBezTo>
                <a:cubicBezTo>
                  <a:pt x="2053267" y="3960178"/>
                  <a:pt x="2045145" y="3962315"/>
                  <a:pt x="2036054" y="3962807"/>
                </a:cubicBezTo>
                <a:cubicBezTo>
                  <a:pt x="2007584" y="3968492"/>
                  <a:pt x="1980473" y="3977155"/>
                  <a:pt x="1953044" y="3986394"/>
                </a:cubicBezTo>
                <a:cubicBezTo>
                  <a:pt x="1930190" y="3988023"/>
                  <a:pt x="1908279" y="3999504"/>
                  <a:pt x="1885693" y="4003707"/>
                </a:cubicBezTo>
                <a:cubicBezTo>
                  <a:pt x="1884604" y="4003303"/>
                  <a:pt x="1884024" y="4002990"/>
                  <a:pt x="1882999" y="4002807"/>
                </a:cubicBezTo>
                <a:cubicBezTo>
                  <a:pt x="1881665" y="4004887"/>
                  <a:pt x="1878978" y="4005674"/>
                  <a:pt x="1875456" y="4005259"/>
                </a:cubicBezTo>
                <a:cubicBezTo>
                  <a:pt x="1870010" y="4004924"/>
                  <a:pt x="1865152" y="4006588"/>
                  <a:pt x="1860487" y="4008919"/>
                </a:cubicBezTo>
                <a:cubicBezTo>
                  <a:pt x="1853317" y="4009331"/>
                  <a:pt x="1845960" y="4010762"/>
                  <a:pt x="1839961" y="4015172"/>
                </a:cubicBezTo>
                <a:cubicBezTo>
                  <a:pt x="1833368" y="4015897"/>
                  <a:pt x="1826523" y="4017418"/>
                  <a:pt x="1820199" y="4020718"/>
                </a:cubicBezTo>
                <a:cubicBezTo>
                  <a:pt x="1817000" y="4021414"/>
                  <a:pt x="1814950" y="4021049"/>
                  <a:pt x="1814559" y="4019718"/>
                </a:cubicBezTo>
                <a:cubicBezTo>
                  <a:pt x="1813346" y="4020554"/>
                  <a:pt x="1812068" y="4021170"/>
                  <a:pt x="1810278" y="4021694"/>
                </a:cubicBezTo>
                <a:cubicBezTo>
                  <a:pt x="1783664" y="4027077"/>
                  <a:pt x="1756712" y="4042927"/>
                  <a:pt x="1730184" y="4038640"/>
                </a:cubicBezTo>
                <a:lnTo>
                  <a:pt x="1727106" y="4038094"/>
                </a:lnTo>
                <a:lnTo>
                  <a:pt x="1723657" y="4039587"/>
                </a:lnTo>
                <a:cubicBezTo>
                  <a:pt x="1716934" y="4039868"/>
                  <a:pt x="1709266" y="4043560"/>
                  <a:pt x="1702227" y="4044416"/>
                </a:cubicBezTo>
                <a:cubicBezTo>
                  <a:pt x="1681593" y="4055282"/>
                  <a:pt x="1658479" y="4056023"/>
                  <a:pt x="1636220" y="4061336"/>
                </a:cubicBezTo>
                <a:cubicBezTo>
                  <a:pt x="1633477" y="4063585"/>
                  <a:pt x="1631246" y="4065927"/>
                  <a:pt x="1628950" y="4068047"/>
                </a:cubicBezTo>
                <a:cubicBezTo>
                  <a:pt x="1623514" y="4069398"/>
                  <a:pt x="1618460" y="4070396"/>
                  <a:pt x="1613022" y="4071746"/>
                </a:cubicBezTo>
                <a:cubicBezTo>
                  <a:pt x="1607269" y="4073673"/>
                  <a:pt x="1601961" y="4075468"/>
                  <a:pt x="1596208" y="4077395"/>
                </a:cubicBezTo>
                <a:cubicBezTo>
                  <a:pt x="1584741" y="4076412"/>
                  <a:pt x="1572800" y="4083768"/>
                  <a:pt x="1561210" y="4084027"/>
                </a:cubicBezTo>
                <a:cubicBezTo>
                  <a:pt x="1558777" y="4084016"/>
                  <a:pt x="1556026" y="4084580"/>
                  <a:pt x="1553340" y="4085366"/>
                </a:cubicBezTo>
                <a:cubicBezTo>
                  <a:pt x="1550907" y="4085356"/>
                  <a:pt x="1549174" y="4084417"/>
                  <a:pt x="1549231" y="4082953"/>
                </a:cubicBezTo>
                <a:cubicBezTo>
                  <a:pt x="1547376" y="4083256"/>
                  <a:pt x="1545072" y="4083689"/>
                  <a:pt x="1542834" y="4084344"/>
                </a:cubicBezTo>
                <a:cubicBezTo>
                  <a:pt x="1544008" y="4075078"/>
                  <a:pt x="1557591" y="4076646"/>
                  <a:pt x="1565901" y="4073490"/>
                </a:cubicBezTo>
                <a:lnTo>
                  <a:pt x="1584703" y="4067983"/>
                </a:lnTo>
                <a:cubicBezTo>
                  <a:pt x="1591857" y="4064200"/>
                  <a:pt x="1599979" y="4062062"/>
                  <a:pt x="1608362" y="4060812"/>
                </a:cubicBezTo>
                <a:cubicBezTo>
                  <a:pt x="1621727" y="4056658"/>
                  <a:pt x="1635156" y="4052725"/>
                  <a:pt x="1648520" y="4048570"/>
                </a:cubicBezTo>
                <a:cubicBezTo>
                  <a:pt x="1640651" y="4049910"/>
                  <a:pt x="1633480" y="4050322"/>
                  <a:pt x="1626245" y="4050511"/>
                </a:cubicBezTo>
                <a:cubicBezTo>
                  <a:pt x="1624642" y="4050017"/>
                  <a:pt x="1622721" y="4050097"/>
                  <a:pt x="1621249" y="4050046"/>
                </a:cubicBezTo>
                <a:cubicBezTo>
                  <a:pt x="1619588" y="4051014"/>
                  <a:pt x="1618179" y="4051185"/>
                  <a:pt x="1616577" y="4050690"/>
                </a:cubicBezTo>
                <a:cubicBezTo>
                  <a:pt x="1612996" y="4051739"/>
                  <a:pt x="1609227" y="4053807"/>
                  <a:pt x="1605589" y="4056320"/>
                </a:cubicBezTo>
                <a:cubicBezTo>
                  <a:pt x="1569084" y="4069422"/>
                  <a:pt x="1532324" y="4068371"/>
                  <a:pt x="1495494" y="4080363"/>
                </a:cubicBezTo>
                <a:cubicBezTo>
                  <a:pt x="1495429" y="4080141"/>
                  <a:pt x="1494850" y="4079828"/>
                  <a:pt x="1494785" y="4079607"/>
                </a:cubicBezTo>
                <a:cubicBezTo>
                  <a:pt x="1486988" y="4082854"/>
                  <a:pt x="1479125" y="4085881"/>
                  <a:pt x="1470483" y="4086241"/>
                </a:cubicBezTo>
                <a:lnTo>
                  <a:pt x="1472534" y="4086606"/>
                </a:lnTo>
                <a:lnTo>
                  <a:pt x="1471964" y="4087978"/>
                </a:lnTo>
                <a:cubicBezTo>
                  <a:pt x="1469212" y="4088543"/>
                  <a:pt x="1466079" y="4089460"/>
                  <a:pt x="1462881" y="4090156"/>
                </a:cubicBezTo>
                <a:cubicBezTo>
                  <a:pt x="1457899" y="4093061"/>
                  <a:pt x="1452527" y="4094635"/>
                  <a:pt x="1446830" y="4095097"/>
                </a:cubicBezTo>
                <a:cubicBezTo>
                  <a:pt x="1440815" y="4096136"/>
                  <a:pt x="1435249" y="4097043"/>
                  <a:pt x="1429681" y="4097949"/>
                </a:cubicBezTo>
                <a:cubicBezTo>
                  <a:pt x="1421241" y="4100663"/>
                  <a:pt x="1412866" y="4103598"/>
                  <a:pt x="1404425" y="4106311"/>
                </a:cubicBezTo>
                <a:cubicBezTo>
                  <a:pt x="1402734" y="4100536"/>
                  <a:pt x="1415529" y="4097754"/>
                  <a:pt x="1420055" y="4093293"/>
                </a:cubicBezTo>
                <a:cubicBezTo>
                  <a:pt x="1424084" y="4092113"/>
                  <a:pt x="1428177" y="4091156"/>
                  <a:pt x="1432206" y="4089976"/>
                </a:cubicBezTo>
                <a:cubicBezTo>
                  <a:pt x="1433427" y="4090824"/>
                  <a:pt x="1435095" y="4091541"/>
                  <a:pt x="1436315" y="4092389"/>
                </a:cubicBezTo>
                <a:cubicBezTo>
                  <a:pt x="1447182" y="4088001"/>
                  <a:pt x="1458308" y="4084502"/>
                  <a:pt x="1470019" y="4083001"/>
                </a:cubicBezTo>
                <a:cubicBezTo>
                  <a:pt x="1477621" y="4079087"/>
                  <a:pt x="1485745" y="4076948"/>
                  <a:pt x="1494128" y="4075699"/>
                </a:cubicBezTo>
                <a:cubicBezTo>
                  <a:pt x="1494828" y="4074771"/>
                  <a:pt x="1496041" y="4073933"/>
                  <a:pt x="1497189" y="4072874"/>
                </a:cubicBezTo>
                <a:cubicBezTo>
                  <a:pt x="1524496" y="4064877"/>
                  <a:pt x="1550834" y="4055234"/>
                  <a:pt x="1578538" y="4050255"/>
                </a:cubicBezTo>
                <a:cubicBezTo>
                  <a:pt x="1639946" y="4035889"/>
                  <a:pt x="1699800" y="4017877"/>
                  <a:pt x="1759713" y="3998401"/>
                </a:cubicBezTo>
                <a:cubicBezTo>
                  <a:pt x="1763676" y="3997000"/>
                  <a:pt x="1765661" y="3997142"/>
                  <a:pt x="1765605" y="3998606"/>
                </a:cubicBezTo>
                <a:cubicBezTo>
                  <a:pt x="1766435" y="3998121"/>
                  <a:pt x="1767330" y="3997858"/>
                  <a:pt x="1768226" y="3997596"/>
                </a:cubicBezTo>
                <a:cubicBezTo>
                  <a:pt x="1786897" y="3991646"/>
                  <a:pt x="1805641" y="3987603"/>
                  <a:pt x="1823474" y="3980452"/>
                </a:cubicBezTo>
                <a:cubicBezTo>
                  <a:pt x="1831783" y="3977294"/>
                  <a:pt x="1840606" y="3974228"/>
                  <a:pt x="1849047" y="3971515"/>
                </a:cubicBezTo>
                <a:cubicBezTo>
                  <a:pt x="1843675" y="3973089"/>
                  <a:pt x="1838751" y="3974531"/>
                  <a:pt x="1833249" y="3975659"/>
                </a:cubicBezTo>
                <a:cubicBezTo>
                  <a:pt x="1828578" y="3976304"/>
                  <a:pt x="1824671" y="3976243"/>
                  <a:pt x="1821146" y="3975827"/>
                </a:cubicBezTo>
                <a:cubicBezTo>
                  <a:pt x="1808541" y="3977591"/>
                  <a:pt x="1795559" y="3981393"/>
                  <a:pt x="1783285" y="3985951"/>
                </a:cubicBezTo>
                <a:cubicBezTo>
                  <a:pt x="1776339" y="3986297"/>
                  <a:pt x="1773340" y="3985187"/>
                  <a:pt x="1772819" y="3983199"/>
                </a:cubicBezTo>
                <a:lnTo>
                  <a:pt x="1777069" y="3975459"/>
                </a:lnTo>
                <a:lnTo>
                  <a:pt x="1783648" y="3970804"/>
                </a:lnTo>
                <a:cubicBezTo>
                  <a:pt x="1786699" y="3969397"/>
                  <a:pt x="1789959" y="3968081"/>
                  <a:pt x="1792096" y="3966250"/>
                </a:cubicBezTo>
                <a:lnTo>
                  <a:pt x="1791647" y="3966381"/>
                </a:lnTo>
                <a:cubicBezTo>
                  <a:pt x="1793114" y="3964746"/>
                  <a:pt x="1793684" y="3963373"/>
                  <a:pt x="1792527" y="3962747"/>
                </a:cubicBezTo>
                <a:cubicBezTo>
                  <a:pt x="1791373" y="3962120"/>
                  <a:pt x="1790348" y="3961939"/>
                  <a:pt x="1789899" y="3962071"/>
                </a:cubicBezTo>
                <a:cubicBezTo>
                  <a:pt x="1785090" y="3960584"/>
                  <a:pt x="1776844" y="3963964"/>
                  <a:pt x="1771719" y="3963054"/>
                </a:cubicBezTo>
                <a:cubicBezTo>
                  <a:pt x="1770318" y="3964910"/>
                  <a:pt x="1767696" y="3965920"/>
                  <a:pt x="1764304" y="3965949"/>
                </a:cubicBezTo>
                <a:cubicBezTo>
                  <a:pt x="1757010" y="3967602"/>
                  <a:pt x="1749206" y="3969165"/>
                  <a:pt x="1741914" y="3970818"/>
                </a:cubicBezTo>
                <a:cubicBezTo>
                  <a:pt x="1747963" y="3963259"/>
                  <a:pt x="1758259" y="3960244"/>
                  <a:pt x="1769970" y="3958743"/>
                </a:cubicBezTo>
                <a:cubicBezTo>
                  <a:pt x="1771434" y="3957108"/>
                  <a:pt x="1773990" y="3955877"/>
                  <a:pt x="1777060" y="3954738"/>
                </a:cubicBezTo>
                <a:cubicBezTo>
                  <a:pt x="1799878" y="3945523"/>
                  <a:pt x="1826509" y="3942788"/>
                  <a:pt x="1849137" y="3933154"/>
                </a:cubicBezTo>
                <a:lnTo>
                  <a:pt x="1869812" y="3920920"/>
                </a:lnTo>
                <a:lnTo>
                  <a:pt x="1869757" y="3921078"/>
                </a:lnTo>
                <a:lnTo>
                  <a:pt x="1870140" y="3920726"/>
                </a:lnTo>
                <a:lnTo>
                  <a:pt x="1869812" y="3920920"/>
                </a:lnTo>
                <a:lnTo>
                  <a:pt x="1872491" y="3913194"/>
                </a:lnTo>
                <a:cubicBezTo>
                  <a:pt x="1871585" y="3911139"/>
                  <a:pt x="1869066" y="3909585"/>
                  <a:pt x="1865538" y="3908328"/>
                </a:cubicBezTo>
                <a:cubicBezTo>
                  <a:pt x="1832078" y="3915233"/>
                  <a:pt x="1800115" y="3927247"/>
                  <a:pt x="1767371" y="3936595"/>
                </a:cubicBezTo>
                <a:cubicBezTo>
                  <a:pt x="1762570" y="3936796"/>
                  <a:pt x="1758029" y="3937884"/>
                  <a:pt x="1753942" y="3940528"/>
                </a:cubicBezTo>
                <a:cubicBezTo>
                  <a:pt x="1690882" y="3957549"/>
                  <a:pt x="1627764" y="3976034"/>
                  <a:pt x="1565100" y="3996074"/>
                </a:cubicBezTo>
                <a:cubicBezTo>
                  <a:pt x="1543908" y="3996734"/>
                  <a:pt x="1523730" y="4009155"/>
                  <a:pt x="1502667" y="4010259"/>
                </a:cubicBezTo>
                <a:cubicBezTo>
                  <a:pt x="1482350" y="4020550"/>
                  <a:pt x="1465114" y="4018122"/>
                  <a:pt x="1447250" y="4018531"/>
                </a:cubicBezTo>
                <a:lnTo>
                  <a:pt x="1440983" y="4020366"/>
                </a:lnTo>
                <a:cubicBezTo>
                  <a:pt x="1436263" y="4024160"/>
                  <a:pt x="1432053" y="4028046"/>
                  <a:pt x="1427779" y="4031709"/>
                </a:cubicBezTo>
                <a:lnTo>
                  <a:pt x="1428226" y="4031578"/>
                </a:lnTo>
                <a:cubicBezTo>
                  <a:pt x="1426379" y="4033566"/>
                  <a:pt x="1423245" y="4034484"/>
                  <a:pt x="1420234" y="4034159"/>
                </a:cubicBezTo>
                <a:cubicBezTo>
                  <a:pt x="1412601" y="4031330"/>
                  <a:pt x="1402199" y="4038959"/>
                  <a:pt x="1394061" y="4037725"/>
                </a:cubicBezTo>
                <a:cubicBezTo>
                  <a:pt x="1391375" y="4038512"/>
                  <a:pt x="1388176" y="4039208"/>
                  <a:pt x="1385490" y="4039994"/>
                </a:cubicBezTo>
                <a:cubicBezTo>
                  <a:pt x="1383959" y="4041406"/>
                  <a:pt x="1381917" y="4042729"/>
                  <a:pt x="1379296" y="4043737"/>
                </a:cubicBezTo>
                <a:cubicBezTo>
                  <a:pt x="1379556" y="4044626"/>
                  <a:pt x="1379369" y="4045646"/>
                  <a:pt x="1378220" y="4046705"/>
                </a:cubicBezTo>
                <a:lnTo>
                  <a:pt x="1351167" y="4053905"/>
                </a:lnTo>
                <a:lnTo>
                  <a:pt x="1338633" y="4057576"/>
                </a:lnTo>
                <a:cubicBezTo>
                  <a:pt x="1336835" y="4056414"/>
                  <a:pt x="1333440" y="4056443"/>
                  <a:pt x="1330812" y="4055766"/>
                </a:cubicBezTo>
                <a:cubicBezTo>
                  <a:pt x="1329469" y="4056159"/>
                  <a:pt x="1328639" y="4056644"/>
                  <a:pt x="1327296" y="4057037"/>
                </a:cubicBezTo>
                <a:cubicBezTo>
                  <a:pt x="1320777" y="4059670"/>
                  <a:pt x="1315412" y="4062929"/>
                  <a:pt x="1310113" y="4066409"/>
                </a:cubicBezTo>
                <a:lnTo>
                  <a:pt x="1286388" y="4073358"/>
                </a:lnTo>
                <a:cubicBezTo>
                  <a:pt x="1277102" y="4073183"/>
                  <a:pt x="1265528" y="4076815"/>
                  <a:pt x="1257195" y="4074914"/>
                </a:cubicBezTo>
                <a:cubicBezTo>
                  <a:pt x="1255787" y="4075086"/>
                  <a:pt x="1254762" y="4074904"/>
                  <a:pt x="1253737" y="4074721"/>
                </a:cubicBezTo>
                <a:cubicBezTo>
                  <a:pt x="1252841" y="4074984"/>
                  <a:pt x="1252011" y="4075468"/>
                  <a:pt x="1251116" y="4075730"/>
                </a:cubicBezTo>
                <a:cubicBezTo>
                  <a:pt x="1251441" y="4076840"/>
                  <a:pt x="1251318" y="4078083"/>
                  <a:pt x="1251196" y="4079324"/>
                </a:cubicBezTo>
                <a:cubicBezTo>
                  <a:pt x="1247159" y="4078818"/>
                  <a:pt x="1242741" y="4078665"/>
                  <a:pt x="1238704" y="4078159"/>
                </a:cubicBezTo>
                <a:lnTo>
                  <a:pt x="1240877" y="4077282"/>
                </a:lnTo>
                <a:lnTo>
                  <a:pt x="1243181" y="4076848"/>
                </a:lnTo>
                <a:cubicBezTo>
                  <a:pt x="1241960" y="4076000"/>
                  <a:pt x="1240804" y="4075374"/>
                  <a:pt x="1239649" y="4074748"/>
                </a:cubicBezTo>
                <a:lnTo>
                  <a:pt x="1237158" y="4076201"/>
                </a:lnTo>
                <a:cubicBezTo>
                  <a:pt x="1233577" y="4077250"/>
                  <a:pt x="1230443" y="4078167"/>
                  <a:pt x="1226797" y="4078993"/>
                </a:cubicBezTo>
                <a:cubicBezTo>
                  <a:pt x="1220335" y="4080163"/>
                  <a:pt x="1213490" y="4081685"/>
                  <a:pt x="1207093" y="4083076"/>
                </a:cubicBezTo>
                <a:cubicBezTo>
                  <a:pt x="1201273" y="4084780"/>
                  <a:pt x="1195967" y="4086576"/>
                  <a:pt x="1190147" y="4088280"/>
                </a:cubicBezTo>
                <a:cubicBezTo>
                  <a:pt x="1190416" y="4090855"/>
                  <a:pt x="1190301" y="4093782"/>
                  <a:pt x="1190569" y="4096355"/>
                </a:cubicBezTo>
                <a:cubicBezTo>
                  <a:pt x="1184806" y="4096597"/>
                  <a:pt x="1170643" y="4107979"/>
                  <a:pt x="1173917" y="4095927"/>
                </a:cubicBezTo>
                <a:cubicBezTo>
                  <a:pt x="1175643" y="4095181"/>
                  <a:pt x="1176856" y="4094344"/>
                  <a:pt x="1178004" y="4093283"/>
                </a:cubicBezTo>
                <a:cubicBezTo>
                  <a:pt x="1176660" y="4093677"/>
                  <a:pt x="1174805" y="4093979"/>
                  <a:pt x="1173332" y="4093928"/>
                </a:cubicBezTo>
                <a:cubicBezTo>
                  <a:pt x="1155036" y="4097840"/>
                  <a:pt x="1142888" y="4087894"/>
                  <a:pt x="1121742" y="4098668"/>
                </a:cubicBezTo>
                <a:lnTo>
                  <a:pt x="1118283" y="4098475"/>
                </a:lnTo>
                <a:lnTo>
                  <a:pt x="1119235" y="4096749"/>
                </a:lnTo>
                <a:cubicBezTo>
                  <a:pt x="1116615" y="4097758"/>
                  <a:pt x="1113928" y="4098545"/>
                  <a:pt x="1111495" y="4098534"/>
                </a:cubicBezTo>
                <a:cubicBezTo>
                  <a:pt x="1102665" y="4099914"/>
                  <a:pt x="1093712" y="4102536"/>
                  <a:pt x="1085596" y="4106360"/>
                </a:cubicBezTo>
                <a:cubicBezTo>
                  <a:pt x="1082146" y="4107853"/>
                  <a:pt x="1079395" y="4108417"/>
                  <a:pt x="1076831" y="4107962"/>
                </a:cubicBezTo>
                <a:cubicBezTo>
                  <a:pt x="1074984" y="4109951"/>
                  <a:pt x="1072746" y="4110606"/>
                  <a:pt x="1069287" y="4110412"/>
                </a:cubicBezTo>
                <a:cubicBezTo>
                  <a:pt x="1063142" y="4111006"/>
                  <a:pt x="1057322" y="4112711"/>
                  <a:pt x="1051957" y="4115970"/>
                </a:cubicBezTo>
                <a:cubicBezTo>
                  <a:pt x="1049468" y="4117423"/>
                  <a:pt x="1047107" y="4119320"/>
                  <a:pt x="1045258" y="4121308"/>
                </a:cubicBezTo>
                <a:lnTo>
                  <a:pt x="1036753" y="4123799"/>
                </a:lnTo>
                <a:cubicBezTo>
                  <a:pt x="1034125" y="4123122"/>
                  <a:pt x="1030601" y="4122707"/>
                  <a:pt x="1027076" y="4122292"/>
                </a:cubicBezTo>
                <a:cubicBezTo>
                  <a:pt x="1021104" y="4118495"/>
                  <a:pt x="1029284" y="4114894"/>
                  <a:pt x="1038505" y="4114846"/>
                </a:cubicBezTo>
                <a:cubicBezTo>
                  <a:pt x="1060888" y="4108290"/>
                  <a:pt x="1082888" y="4102089"/>
                  <a:pt x="1104823" y="4095665"/>
                </a:cubicBezTo>
                <a:cubicBezTo>
                  <a:pt x="1187818" y="4068706"/>
                  <a:pt x="1271470" y="4045654"/>
                  <a:pt x="1355245" y="4021361"/>
                </a:cubicBezTo>
                <a:cubicBezTo>
                  <a:pt x="1480652" y="3984874"/>
                  <a:pt x="1606254" y="3949055"/>
                  <a:pt x="1731725" y="3912791"/>
                </a:cubicBezTo>
                <a:cubicBezTo>
                  <a:pt x="1742468" y="3909645"/>
                  <a:pt x="1753464" y="3905702"/>
                  <a:pt x="1764590" y="3902202"/>
                </a:cubicBezTo>
                <a:cubicBezTo>
                  <a:pt x="1767341" y="3901638"/>
                  <a:pt x="1768879" y="3901911"/>
                  <a:pt x="1769139" y="3902798"/>
                </a:cubicBezTo>
                <a:cubicBezTo>
                  <a:pt x="1811666" y="3890345"/>
                  <a:pt x="1854257" y="3878112"/>
                  <a:pt x="1896655" y="3865213"/>
                </a:cubicBezTo>
                <a:cubicBezTo>
                  <a:pt x="1908675" y="3861452"/>
                  <a:pt x="1926858" y="3860468"/>
                  <a:pt x="1928790" y="3848809"/>
                </a:cubicBezTo>
                <a:lnTo>
                  <a:pt x="1928528" y="3847919"/>
                </a:lnTo>
                <a:cubicBezTo>
                  <a:pt x="1927569" y="3847961"/>
                  <a:pt x="1926674" y="3848223"/>
                  <a:pt x="1925713" y="3848262"/>
                </a:cubicBezTo>
                <a:cubicBezTo>
                  <a:pt x="1926282" y="3846890"/>
                  <a:pt x="1925128" y="3846263"/>
                  <a:pt x="1922695" y="3846253"/>
                </a:cubicBezTo>
                <a:cubicBezTo>
                  <a:pt x="1917884" y="3844768"/>
                  <a:pt x="1917740" y="3840952"/>
                  <a:pt x="1912548" y="3839819"/>
                </a:cubicBezTo>
                <a:cubicBezTo>
                  <a:pt x="1906656" y="3839616"/>
                  <a:pt x="1900835" y="3841321"/>
                  <a:pt x="1895985" y="3844670"/>
                </a:cubicBezTo>
                <a:cubicBezTo>
                  <a:pt x="1888903" y="3850362"/>
                  <a:pt x="1880203" y="3852187"/>
                  <a:pt x="1871047" y="3852456"/>
                </a:cubicBezTo>
                <a:lnTo>
                  <a:pt x="1862541" y="3854947"/>
                </a:lnTo>
                <a:cubicBezTo>
                  <a:pt x="1858520" y="3857813"/>
                  <a:pt x="1854173" y="3859568"/>
                  <a:pt x="1849306" y="3859546"/>
                </a:cubicBezTo>
                <a:cubicBezTo>
                  <a:pt x="1840492" y="3864298"/>
                  <a:pt x="1828650" y="3865355"/>
                  <a:pt x="1821120" y="3871178"/>
                </a:cubicBezTo>
                <a:cubicBezTo>
                  <a:pt x="1816132" y="3872397"/>
                  <a:pt x="1811653" y="3873709"/>
                  <a:pt x="1806730" y="3875150"/>
                </a:cubicBezTo>
                <a:cubicBezTo>
                  <a:pt x="1800839" y="3874947"/>
                  <a:pt x="1792975" y="3877972"/>
                  <a:pt x="1788036" y="3876044"/>
                </a:cubicBezTo>
                <a:cubicBezTo>
                  <a:pt x="1784194" y="3876204"/>
                  <a:pt x="1781053" y="3875435"/>
                  <a:pt x="1777595" y="3875243"/>
                </a:cubicBezTo>
                <a:lnTo>
                  <a:pt x="1778295" y="3874315"/>
                </a:lnTo>
                <a:cubicBezTo>
                  <a:pt x="1775356" y="3875899"/>
                  <a:pt x="1771905" y="3877391"/>
                  <a:pt x="1768967" y="3878975"/>
                </a:cubicBezTo>
                <a:cubicBezTo>
                  <a:pt x="1767623" y="3879369"/>
                  <a:pt x="1765898" y="3880116"/>
                  <a:pt x="1764621" y="3880730"/>
                </a:cubicBezTo>
                <a:cubicBezTo>
                  <a:pt x="1764108" y="3880640"/>
                  <a:pt x="1763660" y="3880771"/>
                  <a:pt x="1763213" y="3880902"/>
                </a:cubicBezTo>
                <a:cubicBezTo>
                  <a:pt x="1763538" y="3882013"/>
                  <a:pt x="1762837" y="3882941"/>
                  <a:pt x="1761242" y="3884131"/>
                </a:cubicBezTo>
                <a:cubicBezTo>
                  <a:pt x="1755934" y="3885926"/>
                  <a:pt x="1750116" y="3887631"/>
                  <a:pt x="1744743" y="3889204"/>
                </a:cubicBezTo>
                <a:cubicBezTo>
                  <a:pt x="1742693" y="3888841"/>
                  <a:pt x="1741473" y="3887992"/>
                  <a:pt x="1741595" y="3886751"/>
                </a:cubicBezTo>
                <a:cubicBezTo>
                  <a:pt x="1741978" y="3886397"/>
                  <a:pt x="1741978" y="3886397"/>
                  <a:pt x="1741913" y="3886175"/>
                </a:cubicBezTo>
                <a:lnTo>
                  <a:pt x="1741465" y="3886306"/>
                </a:lnTo>
                <a:lnTo>
                  <a:pt x="1736289" y="3888546"/>
                </a:lnTo>
                <a:cubicBezTo>
                  <a:pt x="1732838" y="3890039"/>
                  <a:pt x="1730022" y="3890381"/>
                  <a:pt x="1727010" y="3890057"/>
                </a:cubicBezTo>
                <a:cubicBezTo>
                  <a:pt x="1724381" y="3889381"/>
                  <a:pt x="1723096" y="3888310"/>
                  <a:pt x="1722641" y="3886755"/>
                </a:cubicBezTo>
                <a:lnTo>
                  <a:pt x="1710107" y="3890426"/>
                </a:lnTo>
                <a:cubicBezTo>
                  <a:pt x="1708071" y="3893433"/>
                  <a:pt x="1703790" y="3895411"/>
                  <a:pt x="1699061" y="3897519"/>
                </a:cubicBezTo>
                <a:cubicBezTo>
                  <a:pt x="1686079" y="3901321"/>
                  <a:pt x="1673163" y="3905345"/>
                  <a:pt x="1660246" y="3909369"/>
                </a:cubicBezTo>
                <a:cubicBezTo>
                  <a:pt x="1659026" y="3908521"/>
                  <a:pt x="1658700" y="3907410"/>
                  <a:pt x="1658823" y="3906168"/>
                </a:cubicBezTo>
                <a:lnTo>
                  <a:pt x="1657928" y="3906430"/>
                </a:lnTo>
                <a:lnTo>
                  <a:pt x="1658310" y="3906078"/>
                </a:lnTo>
                <a:cubicBezTo>
                  <a:pt x="1656715" y="3907268"/>
                  <a:pt x="1654476" y="3907924"/>
                  <a:pt x="1652555" y="3908004"/>
                </a:cubicBezTo>
                <a:cubicBezTo>
                  <a:pt x="1652946" y="3909337"/>
                  <a:pt x="1652311" y="3910488"/>
                  <a:pt x="1651293" y="3911991"/>
                </a:cubicBezTo>
                <a:cubicBezTo>
                  <a:pt x="1645987" y="3913786"/>
                  <a:pt x="1640233" y="3915713"/>
                  <a:pt x="1634926" y="3917508"/>
                </a:cubicBezTo>
                <a:cubicBezTo>
                  <a:pt x="1629562" y="3920767"/>
                  <a:pt x="1624254" y="3922562"/>
                  <a:pt x="1618233" y="3921914"/>
                </a:cubicBezTo>
                <a:cubicBezTo>
                  <a:pt x="1616182" y="3921550"/>
                  <a:pt x="1613879" y="3921984"/>
                  <a:pt x="1611770" y="3923084"/>
                </a:cubicBezTo>
                <a:cubicBezTo>
                  <a:pt x="1607612" y="3923819"/>
                  <a:pt x="1605561" y="3923455"/>
                  <a:pt x="1606196" y="3922305"/>
                </a:cubicBezTo>
                <a:cubicBezTo>
                  <a:pt x="1595965" y="3925542"/>
                  <a:pt x="1586702" y="3930425"/>
                  <a:pt x="1576601" y="3934107"/>
                </a:cubicBezTo>
                <a:cubicBezTo>
                  <a:pt x="1565410" y="3937384"/>
                  <a:pt x="1554602" y="3940309"/>
                  <a:pt x="1543345" y="3943364"/>
                </a:cubicBezTo>
                <a:cubicBezTo>
                  <a:pt x="1540594" y="3943929"/>
                  <a:pt x="1539057" y="3943656"/>
                  <a:pt x="1539244" y="3942636"/>
                </a:cubicBezTo>
                <a:cubicBezTo>
                  <a:pt x="1539178" y="3942413"/>
                  <a:pt x="1539562" y="3942061"/>
                  <a:pt x="1539497" y="3941839"/>
                </a:cubicBezTo>
                <a:cubicBezTo>
                  <a:pt x="1534768" y="3943947"/>
                  <a:pt x="1528883" y="3945429"/>
                  <a:pt x="1525953" y="3948699"/>
                </a:cubicBezTo>
                <a:lnTo>
                  <a:pt x="1517894" y="3951059"/>
                </a:lnTo>
                <a:cubicBezTo>
                  <a:pt x="1508544" y="3950662"/>
                  <a:pt x="1499973" y="3952931"/>
                  <a:pt x="1492378" y="3958532"/>
                </a:cubicBezTo>
                <a:lnTo>
                  <a:pt x="1483426" y="3961154"/>
                </a:lnTo>
                <a:cubicBezTo>
                  <a:pt x="1475923" y="3958769"/>
                  <a:pt x="1465389" y="3965953"/>
                  <a:pt x="1457569" y="3964144"/>
                </a:cubicBezTo>
                <a:cubicBezTo>
                  <a:pt x="1455583" y="3964002"/>
                  <a:pt x="1453345" y="3964657"/>
                  <a:pt x="1451172" y="3965536"/>
                </a:cubicBezTo>
                <a:cubicBezTo>
                  <a:pt x="1448291" y="3965655"/>
                  <a:pt x="1446687" y="3965161"/>
                  <a:pt x="1446362" y="3964050"/>
                </a:cubicBezTo>
                <a:lnTo>
                  <a:pt x="1446167" y="3963383"/>
                </a:lnTo>
                <a:cubicBezTo>
                  <a:pt x="1443611" y="3964614"/>
                  <a:pt x="1441178" y="3964604"/>
                  <a:pt x="1439827" y="3963311"/>
                </a:cubicBezTo>
                <a:lnTo>
                  <a:pt x="1439690" y="3961181"/>
                </a:lnTo>
                <a:cubicBezTo>
                  <a:pt x="1451890" y="3954714"/>
                  <a:pt x="1465775" y="3952336"/>
                  <a:pt x="1479335" y="3948847"/>
                </a:cubicBezTo>
                <a:cubicBezTo>
                  <a:pt x="1488158" y="3945781"/>
                  <a:pt x="1496534" y="3942845"/>
                  <a:pt x="1505357" y="3939779"/>
                </a:cubicBezTo>
                <a:cubicBezTo>
                  <a:pt x="1508230" y="3937974"/>
                  <a:pt x="1511746" y="3936702"/>
                  <a:pt x="1515392" y="3935876"/>
                </a:cubicBezTo>
                <a:cubicBezTo>
                  <a:pt x="1519551" y="3935140"/>
                  <a:pt x="1524223" y="3934496"/>
                  <a:pt x="1528446" y="3933982"/>
                </a:cubicBezTo>
                <a:lnTo>
                  <a:pt x="1537847" y="3931229"/>
                </a:lnTo>
                <a:cubicBezTo>
                  <a:pt x="1537717" y="3930784"/>
                  <a:pt x="1538417" y="3929856"/>
                  <a:pt x="1539183" y="3929150"/>
                </a:cubicBezTo>
                <a:cubicBezTo>
                  <a:pt x="1547225" y="3923418"/>
                  <a:pt x="1557651" y="3920847"/>
                  <a:pt x="1567694" y="3918629"/>
                </a:cubicBezTo>
                <a:cubicBezTo>
                  <a:pt x="1570892" y="3917933"/>
                  <a:pt x="1573709" y="3917591"/>
                  <a:pt x="1576972" y="3917118"/>
                </a:cubicBezTo>
                <a:cubicBezTo>
                  <a:pt x="1578185" y="3916280"/>
                  <a:pt x="1578950" y="3915573"/>
                  <a:pt x="1580229" y="3914958"/>
                </a:cubicBezTo>
                <a:cubicBezTo>
                  <a:pt x="1583679" y="3913465"/>
                  <a:pt x="1587578" y="3911841"/>
                  <a:pt x="1591542" y="3910440"/>
                </a:cubicBezTo>
                <a:cubicBezTo>
                  <a:pt x="1599022" y="3907766"/>
                  <a:pt x="1606566" y="3905316"/>
                  <a:pt x="1613794" y="3903440"/>
                </a:cubicBezTo>
                <a:cubicBezTo>
                  <a:pt x="1610978" y="3903782"/>
                  <a:pt x="1608097" y="3903903"/>
                  <a:pt x="1605217" y="3904023"/>
                </a:cubicBezTo>
                <a:cubicBezTo>
                  <a:pt x="1603166" y="3903659"/>
                  <a:pt x="1602075" y="3903255"/>
                  <a:pt x="1601367" y="3902498"/>
                </a:cubicBezTo>
                <a:lnTo>
                  <a:pt x="1598233" y="3903416"/>
                </a:lnTo>
                <a:cubicBezTo>
                  <a:pt x="1594660" y="3906150"/>
                  <a:pt x="1590061" y="3908703"/>
                  <a:pt x="1585397" y="3911033"/>
                </a:cubicBezTo>
                <a:cubicBezTo>
                  <a:pt x="1576835" y="3914987"/>
                  <a:pt x="1568329" y="3917478"/>
                  <a:pt x="1559116" y="3919213"/>
                </a:cubicBezTo>
                <a:cubicBezTo>
                  <a:pt x="1551181" y="3920331"/>
                  <a:pt x="1542481" y="3922155"/>
                  <a:pt x="1534813" y="3925848"/>
                </a:cubicBezTo>
                <a:cubicBezTo>
                  <a:pt x="1531362" y="3927341"/>
                  <a:pt x="1528294" y="3928480"/>
                  <a:pt x="1524777" y="3929752"/>
                </a:cubicBezTo>
                <a:cubicBezTo>
                  <a:pt x="1519088" y="3931899"/>
                  <a:pt x="1513651" y="3933251"/>
                  <a:pt x="1508150" y="3934380"/>
                </a:cubicBezTo>
                <a:cubicBezTo>
                  <a:pt x="1503478" y="3935025"/>
                  <a:pt x="1499254" y="3935538"/>
                  <a:pt x="1496177" y="3934992"/>
                </a:cubicBezTo>
                <a:cubicBezTo>
                  <a:pt x="1481413" y="3941004"/>
                  <a:pt x="1464827" y="3940797"/>
                  <a:pt x="1450063" y="3946809"/>
                </a:cubicBezTo>
                <a:cubicBezTo>
                  <a:pt x="1440661" y="3949563"/>
                  <a:pt x="1430747" y="3952225"/>
                  <a:pt x="1421347" y="3954978"/>
                </a:cubicBezTo>
                <a:cubicBezTo>
                  <a:pt x="1412436" y="3952765"/>
                  <a:pt x="1401643" y="3959061"/>
                  <a:pt x="1392170" y="3959906"/>
                </a:cubicBezTo>
                <a:cubicBezTo>
                  <a:pt x="1377015" y="3964585"/>
                  <a:pt x="1361925" y="3969486"/>
                  <a:pt x="1346770" y="3974166"/>
                </a:cubicBezTo>
                <a:cubicBezTo>
                  <a:pt x="1339225" y="3976617"/>
                  <a:pt x="1332633" y="3977342"/>
                  <a:pt x="1330884" y="3973032"/>
                </a:cubicBezTo>
                <a:lnTo>
                  <a:pt x="1332097" y="3972194"/>
                </a:lnTo>
                <a:cubicBezTo>
                  <a:pt x="1337461" y="3968935"/>
                  <a:pt x="1342768" y="3967139"/>
                  <a:pt x="1349042" y="3966989"/>
                </a:cubicBezTo>
                <a:cubicBezTo>
                  <a:pt x="1360559" y="3964822"/>
                  <a:pt x="1371815" y="3961768"/>
                  <a:pt x="1382551" y="3956935"/>
                </a:cubicBezTo>
                <a:cubicBezTo>
                  <a:pt x="1385367" y="3956593"/>
                  <a:pt x="1387670" y="3956159"/>
                  <a:pt x="1390486" y="3955817"/>
                </a:cubicBezTo>
                <a:cubicBezTo>
                  <a:pt x="1391121" y="3954666"/>
                  <a:pt x="1392269" y="3953607"/>
                  <a:pt x="1394377" y="3952507"/>
                </a:cubicBezTo>
                <a:cubicBezTo>
                  <a:pt x="1434023" y="3940173"/>
                  <a:pt x="1473864" y="3928505"/>
                  <a:pt x="1513900" y="3917503"/>
                </a:cubicBezTo>
                <a:cubicBezTo>
                  <a:pt x="1515503" y="3917998"/>
                  <a:pt x="1516212" y="3918756"/>
                  <a:pt x="1516854" y="3919291"/>
                </a:cubicBezTo>
                <a:lnTo>
                  <a:pt x="1517619" y="3918584"/>
                </a:lnTo>
                <a:cubicBezTo>
                  <a:pt x="1519272" y="3915930"/>
                  <a:pt x="1521828" y="3914699"/>
                  <a:pt x="1525733" y="3914761"/>
                </a:cubicBezTo>
                <a:cubicBezTo>
                  <a:pt x="1551510" y="3908177"/>
                  <a:pt x="1576773" y="3901501"/>
                  <a:pt x="1601768" y="3892252"/>
                </a:cubicBezTo>
                <a:lnTo>
                  <a:pt x="1602924" y="3892879"/>
                </a:lnTo>
                <a:lnTo>
                  <a:pt x="1601329" y="3894069"/>
                </a:lnTo>
                <a:cubicBezTo>
                  <a:pt x="1623191" y="3885738"/>
                  <a:pt x="1646086" y="3879273"/>
                  <a:pt x="1668793" y="3873829"/>
                </a:cubicBezTo>
                <a:cubicBezTo>
                  <a:pt x="1669493" y="3872900"/>
                  <a:pt x="1671536" y="3871579"/>
                  <a:pt x="1673963" y="3869903"/>
                </a:cubicBezTo>
                <a:lnTo>
                  <a:pt x="1986714" y="3776186"/>
                </a:lnTo>
                <a:lnTo>
                  <a:pt x="1989753" y="3775671"/>
                </a:lnTo>
                <a:lnTo>
                  <a:pt x="2027754" y="3763889"/>
                </a:lnTo>
                <a:lnTo>
                  <a:pt x="2029146" y="3763472"/>
                </a:lnTo>
                <a:lnTo>
                  <a:pt x="2029192" y="3763459"/>
                </a:lnTo>
                <a:lnTo>
                  <a:pt x="2030983" y="3762934"/>
                </a:lnTo>
                <a:lnTo>
                  <a:pt x="2029146" y="3763472"/>
                </a:lnTo>
                <a:lnTo>
                  <a:pt x="2028297" y="3763720"/>
                </a:lnTo>
                <a:lnTo>
                  <a:pt x="2027754" y="3763889"/>
                </a:lnTo>
                <a:lnTo>
                  <a:pt x="1986714" y="3776186"/>
                </a:lnTo>
                <a:lnTo>
                  <a:pt x="1951091" y="3782231"/>
                </a:lnTo>
                <a:cubicBezTo>
                  <a:pt x="1907214" y="3793393"/>
                  <a:pt x="1864175" y="3805757"/>
                  <a:pt x="1821013" y="3819362"/>
                </a:cubicBezTo>
                <a:cubicBezTo>
                  <a:pt x="1812515" y="3820222"/>
                  <a:pt x="1802367" y="3821974"/>
                  <a:pt x="1802905" y="3817747"/>
                </a:cubicBezTo>
                <a:lnTo>
                  <a:pt x="1807339" y="3811450"/>
                </a:lnTo>
                <a:lnTo>
                  <a:pt x="1813693" y="3806193"/>
                </a:lnTo>
                <a:cubicBezTo>
                  <a:pt x="1816960" y="3804693"/>
                  <a:pt x="1820716" y="3803413"/>
                  <a:pt x="1823622" y="3801718"/>
                </a:cubicBezTo>
                <a:lnTo>
                  <a:pt x="1826886" y="3801244"/>
                </a:lnTo>
                <a:lnTo>
                  <a:pt x="1828799" y="3799477"/>
                </a:lnTo>
                <a:cubicBezTo>
                  <a:pt x="1833577" y="3794221"/>
                  <a:pt x="1842156" y="3793637"/>
                  <a:pt x="1847909" y="3791711"/>
                </a:cubicBezTo>
                <a:cubicBezTo>
                  <a:pt x="1835564" y="3794362"/>
                  <a:pt x="1822501" y="3794570"/>
                  <a:pt x="1809447" y="3796464"/>
                </a:cubicBezTo>
                <a:cubicBezTo>
                  <a:pt x="1801828" y="3797007"/>
                  <a:pt x="1794983" y="3798530"/>
                  <a:pt x="1787699" y="3801868"/>
                </a:cubicBezTo>
                <a:cubicBezTo>
                  <a:pt x="1782513" y="3802423"/>
                  <a:pt x="1777077" y="3803774"/>
                  <a:pt x="1772479" y="3806326"/>
                </a:cubicBezTo>
                <a:cubicBezTo>
                  <a:pt x="1761157" y="3809159"/>
                  <a:pt x="1748932" y="3810570"/>
                  <a:pt x="1738457" y="3816290"/>
                </a:cubicBezTo>
                <a:cubicBezTo>
                  <a:pt x="1729562" y="3817448"/>
                  <a:pt x="1720479" y="3819626"/>
                  <a:pt x="1711649" y="3821006"/>
                </a:cubicBezTo>
                <a:cubicBezTo>
                  <a:pt x="1686530" y="3831497"/>
                  <a:pt x="1659339" y="3836567"/>
                  <a:pt x="1633636" y="3845059"/>
                </a:cubicBezTo>
                <a:cubicBezTo>
                  <a:pt x="1629859" y="3845442"/>
                  <a:pt x="1626083" y="3845824"/>
                  <a:pt x="1621924" y="3846559"/>
                </a:cubicBezTo>
                <a:cubicBezTo>
                  <a:pt x="1604033" y="3855175"/>
                  <a:pt x="1584654" y="3860369"/>
                  <a:pt x="1565073" y="3863209"/>
                </a:cubicBezTo>
                <a:cubicBezTo>
                  <a:pt x="1562639" y="3863199"/>
                  <a:pt x="1559889" y="3863763"/>
                  <a:pt x="1557203" y="3864550"/>
                </a:cubicBezTo>
                <a:cubicBezTo>
                  <a:pt x="1551896" y="3866345"/>
                  <a:pt x="1546589" y="3868141"/>
                  <a:pt x="1541218" y="3869714"/>
                </a:cubicBezTo>
                <a:cubicBezTo>
                  <a:pt x="1539874" y="3870107"/>
                  <a:pt x="1538084" y="3870631"/>
                  <a:pt x="1536228" y="3870933"/>
                </a:cubicBezTo>
                <a:cubicBezTo>
                  <a:pt x="1523832" y="3876734"/>
                  <a:pt x="1510777" y="3878629"/>
                  <a:pt x="1497325" y="3877504"/>
                </a:cubicBezTo>
                <a:cubicBezTo>
                  <a:pt x="1497000" y="3876393"/>
                  <a:pt x="1496227" y="3875414"/>
                  <a:pt x="1495072" y="3874788"/>
                </a:cubicBezTo>
                <a:cubicBezTo>
                  <a:pt x="1492320" y="3875352"/>
                  <a:pt x="1489700" y="3876361"/>
                  <a:pt x="1487144" y="3877591"/>
                </a:cubicBezTo>
                <a:cubicBezTo>
                  <a:pt x="1483823" y="3879529"/>
                  <a:pt x="1480689" y="3880446"/>
                  <a:pt x="1476913" y="3880829"/>
                </a:cubicBezTo>
                <a:cubicBezTo>
                  <a:pt x="1474162" y="3881393"/>
                  <a:pt x="1471924" y="3882049"/>
                  <a:pt x="1469621" y="3882483"/>
                </a:cubicBezTo>
                <a:cubicBezTo>
                  <a:pt x="1466681" y="3884066"/>
                  <a:pt x="1464321" y="3885963"/>
                  <a:pt x="1463051" y="3888265"/>
                </a:cubicBezTo>
                <a:lnTo>
                  <a:pt x="1454993" y="3890625"/>
                </a:lnTo>
                <a:cubicBezTo>
                  <a:pt x="1451658" y="3889190"/>
                  <a:pt x="1447751" y="3889128"/>
                  <a:pt x="1443527" y="3889642"/>
                </a:cubicBezTo>
                <a:lnTo>
                  <a:pt x="1434127" y="3892395"/>
                </a:lnTo>
                <a:cubicBezTo>
                  <a:pt x="1432401" y="3893142"/>
                  <a:pt x="1430609" y="3893667"/>
                  <a:pt x="1428820" y="3894191"/>
                </a:cubicBezTo>
                <a:lnTo>
                  <a:pt x="1420567" y="3895884"/>
                </a:lnTo>
                <a:cubicBezTo>
                  <a:pt x="1414480" y="3895014"/>
                  <a:pt x="1413829" y="3892793"/>
                  <a:pt x="1419445" y="3888737"/>
                </a:cubicBezTo>
                <a:cubicBezTo>
                  <a:pt x="1452889" y="3878460"/>
                  <a:pt x="1485820" y="3868092"/>
                  <a:pt x="1518816" y="3857947"/>
                </a:cubicBezTo>
                <a:lnTo>
                  <a:pt x="1527068" y="3856253"/>
                </a:lnTo>
                <a:cubicBezTo>
                  <a:pt x="1525539" y="3857666"/>
                  <a:pt x="1522983" y="3858897"/>
                  <a:pt x="1520166" y="3859239"/>
                </a:cubicBezTo>
                <a:lnTo>
                  <a:pt x="1524585" y="3859392"/>
                </a:lnTo>
                <a:cubicBezTo>
                  <a:pt x="1524838" y="3858594"/>
                  <a:pt x="1525921" y="3857313"/>
                  <a:pt x="1527516" y="3856122"/>
                </a:cubicBezTo>
                <a:cubicBezTo>
                  <a:pt x="1580721" y="3840299"/>
                  <a:pt x="1633413" y="3824385"/>
                  <a:pt x="1686618" y="3808563"/>
                </a:cubicBezTo>
                <a:cubicBezTo>
                  <a:pt x="1723895" y="3796439"/>
                  <a:pt x="1760977" y="3783650"/>
                  <a:pt x="1799424" y="3775526"/>
                </a:cubicBezTo>
                <a:cubicBezTo>
                  <a:pt x="1805181" y="3773598"/>
                  <a:pt x="1810421" y="3771581"/>
                  <a:pt x="1815663" y="3769564"/>
                </a:cubicBezTo>
                <a:cubicBezTo>
                  <a:pt x="1859851" y="3756141"/>
                  <a:pt x="1904232" y="3743384"/>
                  <a:pt x="1948550" y="3730405"/>
                </a:cubicBezTo>
                <a:cubicBezTo>
                  <a:pt x="1952644" y="3729447"/>
                  <a:pt x="1956608" y="3728045"/>
                  <a:pt x="1960441" y="3726199"/>
                </a:cubicBezTo>
                <a:cubicBezTo>
                  <a:pt x="1960311" y="3725755"/>
                  <a:pt x="1961011" y="3724827"/>
                  <a:pt x="1961329" y="3724252"/>
                </a:cubicBezTo>
                <a:cubicBezTo>
                  <a:pt x="1966758" y="3721214"/>
                  <a:pt x="1971805" y="3718531"/>
                  <a:pt x="1960923" y="3719547"/>
                </a:cubicBezTo>
                <a:lnTo>
                  <a:pt x="1960468" y="3717992"/>
                </a:lnTo>
                <a:cubicBezTo>
                  <a:pt x="1959573" y="3718254"/>
                  <a:pt x="1959060" y="3718164"/>
                  <a:pt x="1958099" y="3718203"/>
                </a:cubicBezTo>
                <a:cubicBezTo>
                  <a:pt x="1954706" y="3718233"/>
                  <a:pt x="1950994" y="3718838"/>
                  <a:pt x="1947349" y="3719664"/>
                </a:cubicBezTo>
                <a:lnTo>
                  <a:pt x="1925414" y="3726088"/>
                </a:lnTo>
                <a:cubicBezTo>
                  <a:pt x="1924192" y="3725240"/>
                  <a:pt x="1922973" y="3724391"/>
                  <a:pt x="1923095" y="3723150"/>
                </a:cubicBezTo>
                <a:cubicBezTo>
                  <a:pt x="1921182" y="3724916"/>
                  <a:pt x="1919204" y="3726460"/>
                  <a:pt x="1917290" y="3728226"/>
                </a:cubicBezTo>
                <a:cubicBezTo>
                  <a:pt x="1911407" y="3729708"/>
                  <a:pt x="1906035" y="3731282"/>
                  <a:pt x="1900598" y="3732632"/>
                </a:cubicBezTo>
                <a:cubicBezTo>
                  <a:pt x="1895804" y="3734519"/>
                  <a:pt x="1891898" y="3734457"/>
                  <a:pt x="1889392" y="3732538"/>
                </a:cubicBezTo>
                <a:cubicBezTo>
                  <a:pt x="1887665" y="3733285"/>
                  <a:pt x="1886257" y="3733456"/>
                  <a:pt x="1884403" y="3733758"/>
                </a:cubicBezTo>
                <a:cubicBezTo>
                  <a:pt x="1882750" y="3736413"/>
                  <a:pt x="1878021" y="3738521"/>
                  <a:pt x="1873739" y="3740498"/>
                </a:cubicBezTo>
                <a:lnTo>
                  <a:pt x="1824945" y="3754788"/>
                </a:lnTo>
                <a:lnTo>
                  <a:pt x="1825849" y="3756212"/>
                </a:lnTo>
                <a:cubicBezTo>
                  <a:pt x="1822780" y="3757351"/>
                  <a:pt x="1820093" y="3758137"/>
                  <a:pt x="1817277" y="3758481"/>
                </a:cubicBezTo>
                <a:cubicBezTo>
                  <a:pt x="1811906" y="3760054"/>
                  <a:pt x="1806021" y="3761536"/>
                  <a:pt x="1800202" y="3763240"/>
                </a:cubicBezTo>
                <a:cubicBezTo>
                  <a:pt x="1797777" y="3764915"/>
                  <a:pt x="1795090" y="3765702"/>
                  <a:pt x="1792209" y="3765823"/>
                </a:cubicBezTo>
                <a:cubicBezTo>
                  <a:pt x="1788881" y="3766073"/>
                  <a:pt x="1786066" y="3766416"/>
                  <a:pt x="1782801" y="3766890"/>
                </a:cubicBezTo>
                <a:lnTo>
                  <a:pt x="1742961" y="3778558"/>
                </a:lnTo>
                <a:cubicBezTo>
                  <a:pt x="1741985" y="3775226"/>
                  <a:pt x="1742677" y="3772612"/>
                  <a:pt x="1744590" y="3770846"/>
                </a:cubicBezTo>
                <a:cubicBezTo>
                  <a:pt x="1738006" y="3773257"/>
                  <a:pt x="1731804" y="3775314"/>
                  <a:pt x="1725024" y="3777059"/>
                </a:cubicBezTo>
                <a:cubicBezTo>
                  <a:pt x="1728930" y="3777120"/>
                  <a:pt x="1731307" y="3778595"/>
                  <a:pt x="1731900" y="3782280"/>
                </a:cubicBezTo>
                <a:cubicBezTo>
                  <a:pt x="1724288" y="3784509"/>
                  <a:pt x="1717062" y="3786383"/>
                  <a:pt x="1709452" y="3788612"/>
                </a:cubicBezTo>
                <a:cubicBezTo>
                  <a:pt x="1706188" y="3789085"/>
                  <a:pt x="1704072" y="3788499"/>
                  <a:pt x="1703617" y="3786945"/>
                </a:cubicBezTo>
                <a:cubicBezTo>
                  <a:pt x="1701827" y="3787469"/>
                  <a:pt x="1699523" y="3787903"/>
                  <a:pt x="1697668" y="3788204"/>
                </a:cubicBezTo>
                <a:cubicBezTo>
                  <a:pt x="1697717" y="3785056"/>
                  <a:pt x="1700143" y="3783380"/>
                  <a:pt x="1703660" y="3782110"/>
                </a:cubicBezTo>
                <a:cubicBezTo>
                  <a:pt x="1700013" y="3782936"/>
                  <a:pt x="1696302" y="3783540"/>
                  <a:pt x="1692589" y="3784145"/>
                </a:cubicBezTo>
                <a:cubicBezTo>
                  <a:pt x="1688302" y="3784437"/>
                  <a:pt x="1683564" y="3784860"/>
                  <a:pt x="1679341" y="3785373"/>
                </a:cubicBezTo>
                <a:cubicBezTo>
                  <a:pt x="1671088" y="3787066"/>
                  <a:pt x="1662453" y="3789114"/>
                  <a:pt x="1654265" y="3791029"/>
                </a:cubicBezTo>
                <a:cubicBezTo>
                  <a:pt x="1623060" y="3800650"/>
                  <a:pt x="1592367" y="3810362"/>
                  <a:pt x="1561163" y="3819984"/>
                </a:cubicBezTo>
                <a:cubicBezTo>
                  <a:pt x="1558419" y="3822233"/>
                  <a:pt x="1555668" y="3822798"/>
                  <a:pt x="1552910" y="3821676"/>
                </a:cubicBezTo>
                <a:cubicBezTo>
                  <a:pt x="1548915" y="3816336"/>
                  <a:pt x="1559218" y="3815006"/>
                  <a:pt x="1564143" y="3813564"/>
                </a:cubicBezTo>
                <a:cubicBezTo>
                  <a:pt x="1593687" y="3804912"/>
                  <a:pt x="1623362" y="3796704"/>
                  <a:pt x="1652972" y="3788273"/>
                </a:cubicBezTo>
                <a:lnTo>
                  <a:pt x="1660639" y="3784581"/>
                </a:lnTo>
                <a:cubicBezTo>
                  <a:pt x="1662552" y="3782814"/>
                  <a:pt x="1665238" y="3782027"/>
                  <a:pt x="1667736" y="3782261"/>
                </a:cubicBezTo>
                <a:cubicBezTo>
                  <a:pt x="1667029" y="3781503"/>
                  <a:pt x="1667599" y="3780130"/>
                  <a:pt x="1669065" y="3778495"/>
                </a:cubicBezTo>
                <a:cubicBezTo>
                  <a:pt x="1708009" y="3767090"/>
                  <a:pt x="1746442" y="3755594"/>
                  <a:pt x="1785387" y="3744188"/>
                </a:cubicBezTo>
                <a:cubicBezTo>
                  <a:pt x="1786471" y="3742906"/>
                  <a:pt x="1787553" y="3741624"/>
                  <a:pt x="1788189" y="3740474"/>
                </a:cubicBezTo>
                <a:cubicBezTo>
                  <a:pt x="1786845" y="3740867"/>
                  <a:pt x="1785886" y="3740907"/>
                  <a:pt x="1784412" y="3740856"/>
                </a:cubicBezTo>
                <a:cubicBezTo>
                  <a:pt x="1785212" y="3733629"/>
                  <a:pt x="1789175" y="3732226"/>
                  <a:pt x="1808577" y="3732091"/>
                </a:cubicBezTo>
                <a:cubicBezTo>
                  <a:pt x="1808072" y="3733686"/>
                  <a:pt x="1806859" y="3734524"/>
                  <a:pt x="1805069" y="3735048"/>
                </a:cubicBezTo>
                <a:cubicBezTo>
                  <a:pt x="1806672" y="3735542"/>
                  <a:pt x="1808340" y="3736260"/>
                  <a:pt x="1810326" y="3736402"/>
                </a:cubicBezTo>
                <a:cubicBezTo>
                  <a:pt x="1838658" y="3728587"/>
                  <a:pt x="1866925" y="3720549"/>
                  <a:pt x="1895257" y="3712734"/>
                </a:cubicBezTo>
                <a:cubicBezTo>
                  <a:pt x="1908556" y="3708357"/>
                  <a:pt x="1922303" y="3703849"/>
                  <a:pt x="1935602" y="3699471"/>
                </a:cubicBezTo>
                <a:cubicBezTo>
                  <a:pt x="1941348" y="3695860"/>
                  <a:pt x="1938070" y="3692961"/>
                  <a:pt x="1941001" y="3689692"/>
                </a:cubicBezTo>
                <a:lnTo>
                  <a:pt x="1941383" y="3689338"/>
                </a:lnTo>
                <a:cubicBezTo>
                  <a:pt x="1942848" y="3687703"/>
                  <a:pt x="1945022" y="3686826"/>
                  <a:pt x="1947773" y="3686261"/>
                </a:cubicBezTo>
                <a:cubicBezTo>
                  <a:pt x="1944080" y="3676974"/>
                  <a:pt x="1915036" y="3697295"/>
                  <a:pt x="1914593" y="3684162"/>
                </a:cubicBezTo>
                <a:cubicBezTo>
                  <a:pt x="1947654" y="3674239"/>
                  <a:pt x="1980772" y="3662852"/>
                  <a:pt x="2014548" y="3655371"/>
                </a:cubicBezTo>
                <a:lnTo>
                  <a:pt x="2013393" y="3654745"/>
                </a:lnTo>
                <a:cubicBezTo>
                  <a:pt x="2022012" y="3649327"/>
                  <a:pt x="2032764" y="3647866"/>
                  <a:pt x="2042418" y="3644316"/>
                </a:cubicBezTo>
                <a:cubicBezTo>
                  <a:pt x="2043248" y="3643832"/>
                  <a:pt x="2043630" y="3643477"/>
                  <a:pt x="2044525" y="3643216"/>
                </a:cubicBezTo>
                <a:cubicBezTo>
                  <a:pt x="2044778" y="3642419"/>
                  <a:pt x="2045096" y="3641843"/>
                  <a:pt x="2045796" y="3640915"/>
                </a:cubicBezTo>
                <a:lnTo>
                  <a:pt x="2049890" y="3639957"/>
                </a:lnTo>
                <a:lnTo>
                  <a:pt x="2052576" y="3639170"/>
                </a:lnTo>
                <a:cubicBezTo>
                  <a:pt x="2053405" y="3638687"/>
                  <a:pt x="2053854" y="3638555"/>
                  <a:pt x="2054684" y="3638070"/>
                </a:cubicBezTo>
                <a:cubicBezTo>
                  <a:pt x="2057232" y="3635155"/>
                  <a:pt x="2055556" y="3632751"/>
                  <a:pt x="2054840" y="3630309"/>
                </a:cubicBezTo>
                <a:cubicBezTo>
                  <a:pt x="2051390" y="3631801"/>
                  <a:pt x="2047743" y="3632628"/>
                  <a:pt x="2043772" y="3632345"/>
                </a:cubicBezTo>
                <a:cubicBezTo>
                  <a:pt x="2020472" y="3634104"/>
                  <a:pt x="1998371" y="3646605"/>
                  <a:pt x="1975202" y="3648808"/>
                </a:cubicBezTo>
                <a:cubicBezTo>
                  <a:pt x="1973086" y="3648222"/>
                  <a:pt x="1970270" y="3648565"/>
                  <a:pt x="1967778" y="3650017"/>
                </a:cubicBezTo>
                <a:cubicBezTo>
                  <a:pt x="1957533" y="3649884"/>
                  <a:pt x="1947734" y="3649618"/>
                  <a:pt x="1954801" y="3640556"/>
                </a:cubicBezTo>
                <a:cubicBezTo>
                  <a:pt x="1957479" y="3638082"/>
                  <a:pt x="1960157" y="3635611"/>
                  <a:pt x="1964439" y="3633634"/>
                </a:cubicBezTo>
                <a:lnTo>
                  <a:pt x="1968085" y="3632807"/>
                </a:lnTo>
                <a:lnTo>
                  <a:pt x="1970446" y="3630910"/>
                </a:lnTo>
                <a:cubicBezTo>
                  <a:pt x="1977210" y="3625793"/>
                  <a:pt x="1988734" y="3625313"/>
                  <a:pt x="1995367" y="3619752"/>
                </a:cubicBezTo>
                <a:lnTo>
                  <a:pt x="2019346" y="3612007"/>
                </a:lnTo>
                <a:cubicBezTo>
                  <a:pt x="2035194" y="3604713"/>
                  <a:pt x="2052204" y="3599731"/>
                  <a:pt x="2069483" y="3597323"/>
                </a:cubicBezTo>
                <a:cubicBezTo>
                  <a:pt x="2074024" y="3596234"/>
                  <a:pt x="2079078" y="3595237"/>
                  <a:pt x="2083619" y="3594148"/>
                </a:cubicBezTo>
                <a:cubicBezTo>
                  <a:pt x="2089187" y="3593241"/>
                  <a:pt x="2092776" y="3593878"/>
                  <a:pt x="2095729" y="3595666"/>
                </a:cubicBezTo>
                <a:cubicBezTo>
                  <a:pt x="2095094" y="3596816"/>
                  <a:pt x="2095419" y="3597926"/>
                  <a:pt x="2097023" y="3598421"/>
                </a:cubicBezTo>
                <a:cubicBezTo>
                  <a:pt x="2094237" y="3605507"/>
                  <a:pt x="2086325" y="3611683"/>
                  <a:pt x="2077323" y="3617454"/>
                </a:cubicBezTo>
                <a:cubicBezTo>
                  <a:pt x="2078665" y="3617062"/>
                  <a:pt x="2080073" y="3616890"/>
                  <a:pt x="2081480" y="3616717"/>
                </a:cubicBezTo>
                <a:cubicBezTo>
                  <a:pt x="2084225" y="3614468"/>
                  <a:pt x="2087480" y="3612309"/>
                  <a:pt x="2091827" y="3610554"/>
                </a:cubicBezTo>
                <a:cubicBezTo>
                  <a:pt x="2121631" y="3602790"/>
                  <a:pt x="2151633" y="3595692"/>
                  <a:pt x="2180202" y="3583707"/>
                </a:cubicBezTo>
                <a:cubicBezTo>
                  <a:pt x="2201768" y="3581009"/>
                  <a:pt x="2221963" y="3571959"/>
                  <a:pt x="2242294" y="3565040"/>
                </a:cubicBezTo>
                <a:cubicBezTo>
                  <a:pt x="2246251" y="3561953"/>
                  <a:pt x="2250402" y="3559531"/>
                  <a:pt x="2254618" y="3557332"/>
                </a:cubicBezTo>
                <a:cubicBezTo>
                  <a:pt x="2250142" y="3558643"/>
                  <a:pt x="2245087" y="3559640"/>
                  <a:pt x="2241254" y="3561486"/>
                </a:cubicBezTo>
                <a:cubicBezTo>
                  <a:pt x="2236200" y="3562485"/>
                  <a:pt x="2231657" y="3563574"/>
                  <a:pt x="2227052" y="3564440"/>
                </a:cubicBezTo>
                <a:cubicBezTo>
                  <a:pt x="2229600" y="3561523"/>
                  <a:pt x="2230862" y="3557537"/>
                  <a:pt x="2234695" y="3555691"/>
                </a:cubicBezTo>
                <a:cubicBezTo>
                  <a:pt x="2235974" y="3555075"/>
                  <a:pt x="2236869" y="3554813"/>
                  <a:pt x="2237700" y="3554329"/>
                </a:cubicBezTo>
                <a:cubicBezTo>
                  <a:pt x="2220876" y="3558291"/>
                  <a:pt x="2204241" y="3561234"/>
                  <a:pt x="2187475" y="3563733"/>
                </a:cubicBezTo>
                <a:cubicBezTo>
                  <a:pt x="2171287" y="3566544"/>
                  <a:pt x="2155684" y="3571353"/>
                  <a:pt x="2139763" y="3576741"/>
                </a:cubicBezTo>
                <a:cubicBezTo>
                  <a:pt x="2128745" y="3575627"/>
                  <a:pt x="2114768" y="3585990"/>
                  <a:pt x="2104376" y="3582040"/>
                </a:cubicBezTo>
                <a:cubicBezTo>
                  <a:pt x="2096115" y="3582049"/>
                  <a:pt x="2095531" y="3580049"/>
                  <a:pt x="2102490" y="3575599"/>
                </a:cubicBezTo>
                <a:cubicBezTo>
                  <a:pt x="2108034" y="3569635"/>
                  <a:pt x="2114538" y="3563631"/>
                  <a:pt x="2111055" y="3558380"/>
                </a:cubicBezTo>
                <a:cubicBezTo>
                  <a:pt x="2109201" y="3558683"/>
                  <a:pt x="2107410" y="3559207"/>
                  <a:pt x="2105554" y="3559508"/>
                </a:cubicBezTo>
                <a:cubicBezTo>
                  <a:pt x="2105424" y="3559066"/>
                  <a:pt x="2104781" y="3558530"/>
                  <a:pt x="2104652" y="3558086"/>
                </a:cubicBezTo>
                <a:cubicBezTo>
                  <a:pt x="2101005" y="3558912"/>
                  <a:pt x="2098507" y="3558679"/>
                  <a:pt x="2096261" y="3557649"/>
                </a:cubicBezTo>
                <a:cubicBezTo>
                  <a:pt x="2092485" y="3558032"/>
                  <a:pt x="2089342" y="3557264"/>
                  <a:pt x="2085950" y="3557293"/>
                </a:cubicBezTo>
                <a:cubicBezTo>
                  <a:pt x="2050318" y="3565076"/>
                  <a:pt x="2015727" y="3576412"/>
                  <a:pt x="1980874" y="3586860"/>
                </a:cubicBezTo>
                <a:cubicBezTo>
                  <a:pt x="1965062" y="3587632"/>
                  <a:pt x="1949221" y="3596612"/>
                  <a:pt x="1933727" y="3596809"/>
                </a:cubicBezTo>
                <a:cubicBezTo>
                  <a:pt x="1931163" y="3596354"/>
                  <a:pt x="1928860" y="3596788"/>
                  <a:pt x="1926435" y="3598463"/>
                </a:cubicBezTo>
                <a:cubicBezTo>
                  <a:pt x="1917849" y="3597360"/>
                  <a:pt x="1907503" y="3603525"/>
                  <a:pt x="1898853" y="3602200"/>
                </a:cubicBezTo>
                <a:cubicBezTo>
                  <a:pt x="1892668" y="3594366"/>
                  <a:pt x="1911298" y="3593250"/>
                  <a:pt x="1916272" y="3588659"/>
                </a:cubicBezTo>
                <a:cubicBezTo>
                  <a:pt x="1924842" y="3586389"/>
                  <a:pt x="1934381" y="3585766"/>
                  <a:pt x="1938769" y="3579176"/>
                </a:cubicBezTo>
                <a:cubicBezTo>
                  <a:pt x="1940399" y="3571464"/>
                  <a:pt x="1956090" y="3571933"/>
                  <a:pt x="1961186" y="3566100"/>
                </a:cubicBezTo>
                <a:cubicBezTo>
                  <a:pt x="1965330" y="3561993"/>
                  <a:pt x="1973135" y="3560430"/>
                  <a:pt x="1977921" y="3556858"/>
                </a:cubicBezTo>
                <a:lnTo>
                  <a:pt x="1977539" y="3557211"/>
                </a:lnTo>
                <a:cubicBezTo>
                  <a:pt x="1980657" y="3552922"/>
                  <a:pt x="1988975" y="3551451"/>
                  <a:pt x="1992736" y="3547696"/>
                </a:cubicBezTo>
                <a:cubicBezTo>
                  <a:pt x="1997839" y="3543549"/>
                  <a:pt x="2005450" y="3541320"/>
                  <a:pt x="2011774" y="3538022"/>
                </a:cubicBezTo>
                <a:cubicBezTo>
                  <a:pt x="2016958" y="3537467"/>
                  <a:pt x="2021370" y="3535935"/>
                  <a:pt x="2024813" y="3532756"/>
                </a:cubicBezTo>
                <a:cubicBezTo>
                  <a:pt x="2027686" y="3530949"/>
                  <a:pt x="2030494" y="3528921"/>
                  <a:pt x="2032854" y="3527025"/>
                </a:cubicBezTo>
                <a:lnTo>
                  <a:pt x="2032472" y="3527378"/>
                </a:lnTo>
                <a:cubicBezTo>
                  <a:pt x="2043893" y="3518244"/>
                  <a:pt x="2062978" y="3518685"/>
                  <a:pt x="2075106" y="3510310"/>
                </a:cubicBezTo>
                <a:lnTo>
                  <a:pt x="2078434" y="3510059"/>
                </a:lnTo>
                <a:lnTo>
                  <a:pt x="2081243" y="3508031"/>
                </a:lnTo>
                <a:cubicBezTo>
                  <a:pt x="2083409" y="3505467"/>
                  <a:pt x="2086665" y="3503308"/>
                  <a:pt x="2090368" y="3501017"/>
                </a:cubicBezTo>
                <a:cubicBezTo>
                  <a:pt x="2087740" y="3500340"/>
                  <a:pt x="2086007" y="3499401"/>
                  <a:pt x="2086763" y="3497009"/>
                </a:cubicBezTo>
                <a:cubicBezTo>
                  <a:pt x="2088042" y="3496393"/>
                  <a:pt x="2089768" y="3495647"/>
                  <a:pt x="2091111" y="3495253"/>
                </a:cubicBezTo>
                <a:cubicBezTo>
                  <a:pt x="2089060" y="3494889"/>
                  <a:pt x="2087390" y="3494173"/>
                  <a:pt x="2085789" y="3493678"/>
                </a:cubicBezTo>
                <a:cubicBezTo>
                  <a:pt x="2079391" y="3495069"/>
                  <a:pt x="2073442" y="3496329"/>
                  <a:pt x="2067045" y="3497720"/>
                </a:cubicBezTo>
                <a:cubicBezTo>
                  <a:pt x="2056814" y="3500957"/>
                  <a:pt x="2046966" y="3503841"/>
                  <a:pt x="2036670" y="3506856"/>
                </a:cubicBezTo>
                <a:cubicBezTo>
                  <a:pt x="2019694" y="3505317"/>
                  <a:pt x="2005319" y="3512662"/>
                  <a:pt x="1990945" y="3520007"/>
                </a:cubicBezTo>
                <a:cubicBezTo>
                  <a:pt x="1980714" y="3523244"/>
                  <a:pt x="1968872" y="3524301"/>
                  <a:pt x="1959935" y="3530294"/>
                </a:cubicBezTo>
                <a:cubicBezTo>
                  <a:pt x="1953747" y="3535723"/>
                  <a:pt x="1941646" y="3535892"/>
                  <a:pt x="1935524" y="3541542"/>
                </a:cubicBezTo>
                <a:lnTo>
                  <a:pt x="1935972" y="3541411"/>
                </a:lnTo>
                <a:cubicBezTo>
                  <a:pt x="1926977" y="3548869"/>
                  <a:pt x="1911352" y="3548621"/>
                  <a:pt x="1902227" y="3555635"/>
                </a:cubicBezTo>
                <a:lnTo>
                  <a:pt x="1830156" y="3576742"/>
                </a:lnTo>
                <a:cubicBezTo>
                  <a:pt x="1815489" y="3576454"/>
                  <a:pt x="1800358" y="3586192"/>
                  <a:pt x="1785692" y="3585905"/>
                </a:cubicBezTo>
                <a:cubicBezTo>
                  <a:pt x="1780703" y="3587125"/>
                  <a:pt x="1776161" y="3588214"/>
                  <a:pt x="1771620" y="3589303"/>
                </a:cubicBezTo>
                <a:cubicBezTo>
                  <a:pt x="1750304" y="3591205"/>
                  <a:pt x="1730249" y="3602384"/>
                  <a:pt x="1708934" y="3604285"/>
                </a:cubicBezTo>
                <a:cubicBezTo>
                  <a:pt x="1704067" y="3604264"/>
                  <a:pt x="1699461" y="3605130"/>
                  <a:pt x="1694797" y="3607461"/>
                </a:cubicBezTo>
                <a:cubicBezTo>
                  <a:pt x="1685193" y="3607862"/>
                  <a:pt x="1674970" y="3612785"/>
                  <a:pt x="1665684" y="3612611"/>
                </a:cubicBezTo>
                <a:cubicBezTo>
                  <a:pt x="1655316" y="3613718"/>
                  <a:pt x="1645338" y="3616158"/>
                  <a:pt x="1635880" y="3620375"/>
                </a:cubicBezTo>
                <a:cubicBezTo>
                  <a:pt x="1611301" y="3622751"/>
                  <a:pt x="1588242" y="3635291"/>
                  <a:pt x="1563663" y="3637667"/>
                </a:cubicBezTo>
                <a:cubicBezTo>
                  <a:pt x="1553872" y="3639087"/>
                  <a:pt x="1543894" y="3641527"/>
                  <a:pt x="1534371" y="3645521"/>
                </a:cubicBezTo>
                <a:cubicBezTo>
                  <a:pt x="1518623" y="3646516"/>
                  <a:pt x="1503166" y="3655142"/>
                  <a:pt x="1487288" y="3655693"/>
                </a:cubicBezTo>
                <a:cubicBezTo>
                  <a:pt x="1482745" y="3656782"/>
                  <a:pt x="1478587" y="3657518"/>
                  <a:pt x="1474046" y="3658607"/>
                </a:cubicBezTo>
                <a:cubicBezTo>
                  <a:pt x="1468608" y="3659958"/>
                  <a:pt x="1464572" y="3659452"/>
                  <a:pt x="1460536" y="3658946"/>
                </a:cubicBezTo>
                <a:lnTo>
                  <a:pt x="1460023" y="3658855"/>
                </a:lnTo>
                <a:cubicBezTo>
                  <a:pt x="1444007" y="3657276"/>
                  <a:pt x="1439248" y="3652641"/>
                  <a:pt x="1456170" y="3642379"/>
                </a:cubicBezTo>
                <a:cubicBezTo>
                  <a:pt x="1461071" y="3635880"/>
                  <a:pt x="1474198" y="3635894"/>
                  <a:pt x="1480320" y="3630243"/>
                </a:cubicBezTo>
                <a:lnTo>
                  <a:pt x="1484480" y="3629507"/>
                </a:lnTo>
                <a:lnTo>
                  <a:pt x="1487735" y="3627348"/>
                </a:lnTo>
                <a:cubicBezTo>
                  <a:pt x="1495524" y="3622414"/>
                  <a:pt x="1506723" y="3620822"/>
                  <a:pt x="1515026" y="3615979"/>
                </a:cubicBezTo>
                <a:cubicBezTo>
                  <a:pt x="1522831" y="3614417"/>
                  <a:pt x="1529928" y="3612097"/>
                  <a:pt x="1536635" y="3608445"/>
                </a:cubicBezTo>
                <a:cubicBezTo>
                  <a:pt x="1552540" y="3599687"/>
                  <a:pt x="1572642" y="3598623"/>
                  <a:pt x="1588482" y="3589643"/>
                </a:cubicBezTo>
                <a:cubicBezTo>
                  <a:pt x="1604410" y="3585944"/>
                  <a:pt x="1620590" y="3581446"/>
                  <a:pt x="1635673" y="3574859"/>
                </a:cubicBezTo>
                <a:cubicBezTo>
                  <a:pt x="1641932" y="3571338"/>
                  <a:pt x="1648899" y="3568573"/>
                  <a:pt x="1655801" y="3565588"/>
                </a:cubicBezTo>
                <a:cubicBezTo>
                  <a:pt x="1671794" y="3562110"/>
                  <a:pt x="1686949" y="3557430"/>
                  <a:pt x="1701648" y="3551196"/>
                </a:cubicBezTo>
                <a:cubicBezTo>
                  <a:pt x="1714997" y="3543669"/>
                  <a:pt x="1732602" y="3542371"/>
                  <a:pt x="1745950" y="3534846"/>
                </a:cubicBezTo>
                <a:cubicBezTo>
                  <a:pt x="1751136" y="3534292"/>
                  <a:pt x="1755547" y="3532758"/>
                  <a:pt x="1759054" y="3529802"/>
                </a:cubicBezTo>
                <a:cubicBezTo>
                  <a:pt x="1761864" y="3527774"/>
                  <a:pt x="1764225" y="3525877"/>
                  <a:pt x="1767032" y="3523848"/>
                </a:cubicBezTo>
                <a:cubicBezTo>
                  <a:pt x="1769646" y="3521154"/>
                  <a:pt x="1768229" y="3519639"/>
                  <a:pt x="1765854" y="3518164"/>
                </a:cubicBezTo>
                <a:lnTo>
                  <a:pt x="1765398" y="3516611"/>
                </a:lnTo>
                <a:cubicBezTo>
                  <a:pt x="1766091" y="3513995"/>
                  <a:pt x="1768705" y="3511301"/>
                  <a:pt x="1772855" y="3508880"/>
                </a:cubicBezTo>
                <a:lnTo>
                  <a:pt x="1788076" y="3504423"/>
                </a:lnTo>
                <a:cubicBezTo>
                  <a:pt x="1793382" y="3502627"/>
                  <a:pt x="1792985" y="3499609"/>
                  <a:pt x="1796687" y="3497318"/>
                </a:cubicBezTo>
                <a:cubicBezTo>
                  <a:pt x="1798471" y="3495108"/>
                  <a:pt x="1799807" y="3493029"/>
                  <a:pt x="1801653" y="3491041"/>
                </a:cubicBezTo>
                <a:cubicBezTo>
                  <a:pt x="1804209" y="3489810"/>
                  <a:pt x="1804845" y="3488660"/>
                  <a:pt x="1803112" y="3487720"/>
                </a:cubicBezTo>
                <a:cubicBezTo>
                  <a:pt x="1803870" y="3485328"/>
                  <a:pt x="1805074" y="3482805"/>
                  <a:pt x="1800525" y="3482208"/>
                </a:cubicBezTo>
                <a:lnTo>
                  <a:pt x="1800973" y="3482077"/>
                </a:lnTo>
                <a:cubicBezTo>
                  <a:pt x="1797897" y="3481531"/>
                  <a:pt x="1794437" y="3481338"/>
                  <a:pt x="1790597" y="3481498"/>
                </a:cubicBezTo>
                <a:lnTo>
                  <a:pt x="1791232" y="3480348"/>
                </a:lnTo>
                <a:cubicBezTo>
                  <a:pt x="1784965" y="3482183"/>
                  <a:pt x="1779211" y="3484109"/>
                  <a:pt x="1773391" y="3485814"/>
                </a:cubicBezTo>
                <a:cubicBezTo>
                  <a:pt x="1770249" y="3485046"/>
                  <a:pt x="1767174" y="3484499"/>
                  <a:pt x="1764098" y="3483954"/>
                </a:cubicBezTo>
                <a:cubicBezTo>
                  <a:pt x="1767136" y="3476071"/>
                  <a:pt x="1781288" y="3476266"/>
                  <a:pt x="1788118" y="3471373"/>
                </a:cubicBezTo>
                <a:cubicBezTo>
                  <a:pt x="1791056" y="3469789"/>
                  <a:pt x="1793807" y="3469224"/>
                  <a:pt x="1796688" y="3469104"/>
                </a:cubicBezTo>
                <a:lnTo>
                  <a:pt x="1797648" y="3469064"/>
                </a:lnTo>
                <a:lnTo>
                  <a:pt x="1800341" y="3469963"/>
                </a:lnTo>
                <a:lnTo>
                  <a:pt x="1799707" y="3471114"/>
                </a:lnTo>
                <a:cubicBezTo>
                  <a:pt x="1811345" y="3467705"/>
                  <a:pt x="1823562" y="3464610"/>
                  <a:pt x="1834167" y="3459334"/>
                </a:cubicBezTo>
                <a:cubicBezTo>
                  <a:pt x="1841656" y="3458346"/>
                  <a:pt x="1848623" y="3455583"/>
                  <a:pt x="1854946" y="3452282"/>
                </a:cubicBezTo>
                <a:cubicBezTo>
                  <a:pt x="1865611" y="3445543"/>
                  <a:pt x="1880333" y="3444366"/>
                  <a:pt x="1891573" y="3437940"/>
                </a:cubicBezTo>
                <a:cubicBezTo>
                  <a:pt x="1895473" y="3436315"/>
                  <a:pt x="1899884" y="3434782"/>
                  <a:pt x="1903848" y="3433380"/>
                </a:cubicBezTo>
                <a:cubicBezTo>
                  <a:pt x="1912972" y="3426367"/>
                  <a:pt x="1928151" y="3426745"/>
                  <a:pt x="1937210" y="3419510"/>
                </a:cubicBezTo>
                <a:lnTo>
                  <a:pt x="1941370" y="3418774"/>
                </a:lnTo>
                <a:lnTo>
                  <a:pt x="1944691" y="3416837"/>
                </a:lnTo>
                <a:cubicBezTo>
                  <a:pt x="1954329" y="3409915"/>
                  <a:pt x="1969310" y="3409627"/>
                  <a:pt x="1979462" y="3402795"/>
                </a:cubicBezTo>
                <a:cubicBezTo>
                  <a:pt x="1984256" y="3400909"/>
                  <a:pt x="1988667" y="3399376"/>
                  <a:pt x="1993526" y="3397712"/>
                </a:cubicBezTo>
                <a:cubicBezTo>
                  <a:pt x="1995056" y="3396300"/>
                  <a:pt x="1995692" y="3395149"/>
                  <a:pt x="1994984" y="3394391"/>
                </a:cubicBezTo>
                <a:lnTo>
                  <a:pt x="1994451" y="3394146"/>
                </a:lnTo>
                <a:lnTo>
                  <a:pt x="1958864" y="3404851"/>
                </a:lnTo>
                <a:cubicBezTo>
                  <a:pt x="1858223" y="3437943"/>
                  <a:pt x="1755761" y="3464816"/>
                  <a:pt x="1654918" y="3495554"/>
                </a:cubicBezTo>
                <a:cubicBezTo>
                  <a:pt x="1588413" y="3515755"/>
                  <a:pt x="1520803" y="3532180"/>
                  <a:pt x="1455788" y="3555802"/>
                </a:cubicBezTo>
                <a:lnTo>
                  <a:pt x="1456170" y="3555448"/>
                </a:lnTo>
                <a:cubicBezTo>
                  <a:pt x="1426966" y="3568584"/>
                  <a:pt x="1396200" y="3576387"/>
                  <a:pt x="1364597" y="3582991"/>
                </a:cubicBezTo>
                <a:cubicBezTo>
                  <a:pt x="1354359" y="3584542"/>
                  <a:pt x="1344380" y="3586982"/>
                  <a:pt x="1334410" y="3591107"/>
                </a:cubicBezTo>
                <a:cubicBezTo>
                  <a:pt x="1307594" y="3594139"/>
                  <a:pt x="1281531" y="3608041"/>
                  <a:pt x="1254649" y="3610850"/>
                </a:cubicBezTo>
                <a:cubicBezTo>
                  <a:pt x="1229435" y="3614375"/>
                  <a:pt x="1204539" y="3617326"/>
                  <a:pt x="1179802" y="3627465"/>
                </a:cubicBezTo>
                <a:cubicBezTo>
                  <a:pt x="1172568" y="3627654"/>
                  <a:pt x="1165723" y="3629176"/>
                  <a:pt x="1159593" y="3633142"/>
                </a:cubicBezTo>
                <a:cubicBezTo>
                  <a:pt x="1155516" y="3637471"/>
                  <a:pt x="1151105" y="3639004"/>
                  <a:pt x="1145587" y="3636761"/>
                </a:cubicBezTo>
                <a:cubicBezTo>
                  <a:pt x="1133745" y="3637818"/>
                  <a:pt x="1122178" y="3643134"/>
                  <a:pt x="1110532" y="3644857"/>
                </a:cubicBezTo>
                <a:cubicBezTo>
                  <a:pt x="1109507" y="3644676"/>
                  <a:pt x="1108416" y="3644271"/>
                  <a:pt x="1107391" y="3644089"/>
                </a:cubicBezTo>
                <a:cubicBezTo>
                  <a:pt x="1097485" y="3648437"/>
                  <a:pt x="1087644" y="3653007"/>
                  <a:pt x="1076381" y="3654377"/>
                </a:cubicBezTo>
                <a:cubicBezTo>
                  <a:pt x="1068194" y="3656292"/>
                  <a:pt x="1060071" y="3658429"/>
                  <a:pt x="1051882" y="3660345"/>
                </a:cubicBezTo>
                <a:cubicBezTo>
                  <a:pt x="1048937" y="3660244"/>
                  <a:pt x="1044778" y="3660979"/>
                  <a:pt x="1042532" y="3659949"/>
                </a:cubicBezTo>
                <a:cubicBezTo>
                  <a:pt x="1042149" y="3660302"/>
                  <a:pt x="1041702" y="3660433"/>
                  <a:pt x="1041319" y="3660787"/>
                </a:cubicBezTo>
                <a:cubicBezTo>
                  <a:pt x="1026807" y="3666002"/>
                  <a:pt x="1013052" y="3668824"/>
                  <a:pt x="1002913" y="3664077"/>
                </a:cubicBezTo>
                <a:lnTo>
                  <a:pt x="1002783" y="3663632"/>
                </a:lnTo>
                <a:cubicBezTo>
                  <a:pt x="991175" y="3673784"/>
                  <a:pt x="968892" y="3674040"/>
                  <a:pt x="956706" y="3683879"/>
                </a:cubicBezTo>
                <a:cubicBezTo>
                  <a:pt x="954338" y="3684090"/>
                  <a:pt x="952100" y="3684745"/>
                  <a:pt x="949991" y="3685845"/>
                </a:cubicBezTo>
                <a:cubicBezTo>
                  <a:pt x="940422" y="3679725"/>
                  <a:pt x="918484" y="3699413"/>
                  <a:pt x="910942" y="3688599"/>
                </a:cubicBezTo>
                <a:cubicBezTo>
                  <a:pt x="910105" y="3687398"/>
                  <a:pt x="909714" y="3686065"/>
                  <a:pt x="908876" y="3684865"/>
                </a:cubicBezTo>
                <a:cubicBezTo>
                  <a:pt x="906126" y="3685428"/>
                  <a:pt x="903693" y="3685418"/>
                  <a:pt x="901959" y="3684478"/>
                </a:cubicBezTo>
                <a:cubicBezTo>
                  <a:pt x="901382" y="3684166"/>
                  <a:pt x="901251" y="3683721"/>
                  <a:pt x="901186" y="3683499"/>
                </a:cubicBezTo>
                <a:cubicBezTo>
                  <a:pt x="894919" y="3685334"/>
                  <a:pt x="888652" y="3687170"/>
                  <a:pt x="882320" y="3688783"/>
                </a:cubicBezTo>
                <a:cubicBezTo>
                  <a:pt x="882898" y="3689096"/>
                  <a:pt x="882962" y="3689318"/>
                  <a:pt x="883541" y="3689632"/>
                </a:cubicBezTo>
                <a:cubicBezTo>
                  <a:pt x="878827" y="3695111"/>
                  <a:pt x="868776" y="3695644"/>
                  <a:pt x="862004" y="3699074"/>
                </a:cubicBezTo>
                <a:cubicBezTo>
                  <a:pt x="855476" y="3700021"/>
                  <a:pt x="848119" y="3701452"/>
                  <a:pt x="843562" y="3699169"/>
                </a:cubicBezTo>
                <a:cubicBezTo>
                  <a:pt x="846053" y="3697717"/>
                  <a:pt x="848096" y="3696395"/>
                  <a:pt x="850587" y="3694942"/>
                </a:cubicBezTo>
                <a:cubicBezTo>
                  <a:pt x="831265" y="3698671"/>
                  <a:pt x="810623" y="3707851"/>
                  <a:pt x="794714" y="3701659"/>
                </a:cubicBezTo>
                <a:cubicBezTo>
                  <a:pt x="794072" y="3701124"/>
                  <a:pt x="793942" y="3700679"/>
                  <a:pt x="793812" y="3700235"/>
                </a:cubicBezTo>
                <a:lnTo>
                  <a:pt x="764073" y="3708221"/>
                </a:lnTo>
                <a:cubicBezTo>
                  <a:pt x="760815" y="3710381"/>
                  <a:pt x="757178" y="3712893"/>
                  <a:pt x="753987" y="3715274"/>
                </a:cubicBezTo>
                <a:cubicBezTo>
                  <a:pt x="749957" y="3716455"/>
                  <a:pt x="745993" y="3717857"/>
                  <a:pt x="741964" y="3719037"/>
                </a:cubicBezTo>
                <a:cubicBezTo>
                  <a:pt x="735177" y="3719095"/>
                  <a:pt x="727697" y="3721768"/>
                  <a:pt x="721610" y="3720898"/>
                </a:cubicBezTo>
                <a:cubicBezTo>
                  <a:pt x="731485" y="3709807"/>
                  <a:pt x="748389" y="3709439"/>
                  <a:pt x="763097" y="3704889"/>
                </a:cubicBezTo>
                <a:cubicBezTo>
                  <a:pt x="765781" y="3704103"/>
                  <a:pt x="768338" y="3702873"/>
                  <a:pt x="770380" y="3701551"/>
                </a:cubicBezTo>
                <a:cubicBezTo>
                  <a:pt x="778056" y="3699545"/>
                  <a:pt x="786243" y="3697629"/>
                  <a:pt x="793920" y="3695622"/>
                </a:cubicBezTo>
                <a:cubicBezTo>
                  <a:pt x="794237" y="3695046"/>
                  <a:pt x="794619" y="3694694"/>
                  <a:pt x="794936" y="3694118"/>
                </a:cubicBezTo>
                <a:cubicBezTo>
                  <a:pt x="805607" y="3689064"/>
                  <a:pt x="817182" y="3685433"/>
                  <a:pt x="829023" y="3684376"/>
                </a:cubicBezTo>
                <a:cubicBezTo>
                  <a:pt x="855954" y="3678419"/>
                  <a:pt x="882561" y="3671350"/>
                  <a:pt x="908516" y="3662061"/>
                </a:cubicBezTo>
                <a:cubicBezTo>
                  <a:pt x="947485" y="3655712"/>
                  <a:pt x="984227" y="3638440"/>
                  <a:pt x="1023194" y="3632092"/>
                </a:cubicBezTo>
                <a:cubicBezTo>
                  <a:pt x="1052617" y="3624682"/>
                  <a:pt x="1082552" y="3617362"/>
                  <a:pt x="1111129" y="3607064"/>
                </a:cubicBezTo>
                <a:cubicBezTo>
                  <a:pt x="1150097" y="3600716"/>
                  <a:pt x="1186905" y="3583666"/>
                  <a:pt x="1225808" y="3577095"/>
                </a:cubicBezTo>
                <a:cubicBezTo>
                  <a:pt x="1283431" y="3561425"/>
                  <a:pt x="1341063" y="3547440"/>
                  <a:pt x="1397452" y="3527550"/>
                </a:cubicBezTo>
                <a:cubicBezTo>
                  <a:pt x="1408845" y="3526626"/>
                  <a:pt x="1419907" y="3522904"/>
                  <a:pt x="1431098" y="3519626"/>
                </a:cubicBezTo>
                <a:lnTo>
                  <a:pt x="2026410" y="3345281"/>
                </a:lnTo>
                <a:lnTo>
                  <a:pt x="2036236" y="3341074"/>
                </a:lnTo>
                <a:cubicBezTo>
                  <a:pt x="2039442" y="3342063"/>
                  <a:pt x="2041680" y="3341408"/>
                  <a:pt x="2043846" y="3338845"/>
                </a:cubicBezTo>
                <a:cubicBezTo>
                  <a:pt x="2051782" y="3337726"/>
                  <a:pt x="2060293" y="3336922"/>
                  <a:pt x="2067125" y="3332027"/>
                </a:cubicBezTo>
                <a:cubicBezTo>
                  <a:pt x="2075117" y="3329446"/>
                  <a:pt x="2082662" y="3326995"/>
                  <a:pt x="2090206" y="3324545"/>
                </a:cubicBezTo>
                <a:cubicBezTo>
                  <a:pt x="2136877" y="3307983"/>
                  <a:pt x="2184263" y="3293863"/>
                  <a:pt x="2232558" y="3282855"/>
                </a:cubicBezTo>
                <a:cubicBezTo>
                  <a:pt x="2260768" y="3276281"/>
                  <a:pt x="2289035" y="3268243"/>
                  <a:pt x="2316268" y="3258339"/>
                </a:cubicBezTo>
                <a:cubicBezTo>
                  <a:pt x="2317799" y="3256926"/>
                  <a:pt x="2318434" y="3255775"/>
                  <a:pt x="2317661" y="3254796"/>
                </a:cubicBezTo>
                <a:cubicBezTo>
                  <a:pt x="2316954" y="3254038"/>
                  <a:pt x="2316311" y="3253503"/>
                  <a:pt x="2315863" y="3253635"/>
                </a:cubicBezTo>
                <a:cubicBezTo>
                  <a:pt x="2309971" y="3253431"/>
                  <a:pt x="2302107" y="3256456"/>
                  <a:pt x="2297551" y="3254175"/>
                </a:cubicBezTo>
                <a:lnTo>
                  <a:pt x="2297459" y="3254181"/>
                </a:lnTo>
                <a:lnTo>
                  <a:pt x="2279598" y="3260280"/>
                </a:lnTo>
                <a:cubicBezTo>
                  <a:pt x="2260748" y="3268936"/>
                  <a:pt x="2241369" y="3274129"/>
                  <a:pt x="2221022" y="3277675"/>
                </a:cubicBezTo>
                <a:cubicBezTo>
                  <a:pt x="2218271" y="3278240"/>
                  <a:pt x="2215137" y="3279158"/>
                  <a:pt x="2212451" y="3279945"/>
                </a:cubicBezTo>
                <a:cubicBezTo>
                  <a:pt x="2156583" y="3301611"/>
                  <a:pt x="2096885" y="3311861"/>
                  <a:pt x="2041147" y="3333972"/>
                </a:cubicBezTo>
                <a:cubicBezTo>
                  <a:pt x="2032309" y="3333667"/>
                  <a:pt x="2024316" y="3336248"/>
                  <a:pt x="2016909" y="3340829"/>
                </a:cubicBezTo>
                <a:cubicBezTo>
                  <a:pt x="1962084" y="3352786"/>
                  <a:pt x="1908895" y="3371981"/>
                  <a:pt x="1854788" y="3386379"/>
                </a:cubicBezTo>
                <a:cubicBezTo>
                  <a:pt x="1839951" y="3390484"/>
                  <a:pt x="1825128" y="3397959"/>
                  <a:pt x="1809756" y="3396915"/>
                </a:cubicBezTo>
                <a:lnTo>
                  <a:pt x="1810716" y="3396875"/>
                </a:lnTo>
                <a:cubicBezTo>
                  <a:pt x="1805719" y="3396409"/>
                  <a:pt x="1801567" y="3398830"/>
                  <a:pt x="1797220" y="3400586"/>
                </a:cubicBezTo>
                <a:cubicBezTo>
                  <a:pt x="1779828" y="3405921"/>
                  <a:pt x="1762817" y="3410903"/>
                  <a:pt x="1745360" y="3416016"/>
                </a:cubicBezTo>
                <a:cubicBezTo>
                  <a:pt x="1740558" y="3416216"/>
                  <a:pt x="1735632" y="3417659"/>
                  <a:pt x="1731034" y="3420211"/>
                </a:cubicBezTo>
                <a:lnTo>
                  <a:pt x="1703726" y="3428209"/>
                </a:lnTo>
                <a:cubicBezTo>
                  <a:pt x="1651264" y="3438267"/>
                  <a:pt x="1601223" y="3459916"/>
                  <a:pt x="1548761" y="3469975"/>
                </a:cubicBezTo>
                <a:cubicBezTo>
                  <a:pt x="1540313" y="3471002"/>
                  <a:pt x="1531808" y="3473493"/>
                  <a:pt x="1523693" y="3477316"/>
                </a:cubicBezTo>
                <a:cubicBezTo>
                  <a:pt x="1515904" y="3482250"/>
                  <a:pt x="1507781" y="3484388"/>
                  <a:pt x="1498690" y="3484880"/>
                </a:cubicBezTo>
                <a:cubicBezTo>
                  <a:pt x="1470220" y="3490565"/>
                  <a:pt x="1443109" y="3499228"/>
                  <a:pt x="1415680" y="3508467"/>
                </a:cubicBezTo>
                <a:cubicBezTo>
                  <a:pt x="1392827" y="3510095"/>
                  <a:pt x="1370915" y="3521577"/>
                  <a:pt x="1348329" y="3525780"/>
                </a:cubicBezTo>
                <a:cubicBezTo>
                  <a:pt x="1347240" y="3525376"/>
                  <a:pt x="1346661" y="3525063"/>
                  <a:pt x="1345636" y="3524881"/>
                </a:cubicBezTo>
                <a:cubicBezTo>
                  <a:pt x="1344301" y="3526960"/>
                  <a:pt x="1341614" y="3527747"/>
                  <a:pt x="1338092" y="3527332"/>
                </a:cubicBezTo>
                <a:cubicBezTo>
                  <a:pt x="1332646" y="3526997"/>
                  <a:pt x="1327789" y="3528661"/>
                  <a:pt x="1323123" y="3530992"/>
                </a:cubicBezTo>
                <a:cubicBezTo>
                  <a:pt x="1315953" y="3531403"/>
                  <a:pt x="1308595" y="3532835"/>
                  <a:pt x="1302597" y="3537245"/>
                </a:cubicBezTo>
                <a:cubicBezTo>
                  <a:pt x="1296005" y="3537970"/>
                  <a:pt x="1289160" y="3539492"/>
                  <a:pt x="1282835" y="3542790"/>
                </a:cubicBezTo>
                <a:cubicBezTo>
                  <a:pt x="1279637" y="3543486"/>
                  <a:pt x="1277586" y="3543122"/>
                  <a:pt x="1277196" y="3541790"/>
                </a:cubicBezTo>
                <a:cubicBezTo>
                  <a:pt x="1275983" y="3542627"/>
                  <a:pt x="1274704" y="3543243"/>
                  <a:pt x="1272914" y="3543767"/>
                </a:cubicBezTo>
                <a:cubicBezTo>
                  <a:pt x="1246300" y="3549150"/>
                  <a:pt x="1219349" y="3565001"/>
                  <a:pt x="1192820" y="3560712"/>
                </a:cubicBezTo>
                <a:lnTo>
                  <a:pt x="1189743" y="3560167"/>
                </a:lnTo>
                <a:lnTo>
                  <a:pt x="1186293" y="3561660"/>
                </a:lnTo>
                <a:cubicBezTo>
                  <a:pt x="1179570" y="3561941"/>
                  <a:pt x="1171902" y="3565633"/>
                  <a:pt x="1164862" y="3566489"/>
                </a:cubicBezTo>
                <a:cubicBezTo>
                  <a:pt x="1144229" y="3577355"/>
                  <a:pt x="1121116" y="3578095"/>
                  <a:pt x="1098856" y="3583409"/>
                </a:cubicBezTo>
                <a:cubicBezTo>
                  <a:pt x="1096113" y="3585658"/>
                  <a:pt x="1093882" y="3588000"/>
                  <a:pt x="1091586" y="3590119"/>
                </a:cubicBezTo>
                <a:cubicBezTo>
                  <a:pt x="1086150" y="3591471"/>
                  <a:pt x="1081095" y="3592468"/>
                  <a:pt x="1075659" y="3593819"/>
                </a:cubicBezTo>
                <a:cubicBezTo>
                  <a:pt x="1069904" y="3595746"/>
                  <a:pt x="1064597" y="3597541"/>
                  <a:pt x="1058844" y="3599468"/>
                </a:cubicBezTo>
                <a:cubicBezTo>
                  <a:pt x="1047376" y="3598485"/>
                  <a:pt x="1035435" y="3605841"/>
                  <a:pt x="1023846" y="3606099"/>
                </a:cubicBezTo>
                <a:cubicBezTo>
                  <a:pt x="1021413" y="3606089"/>
                  <a:pt x="1018662" y="3606653"/>
                  <a:pt x="1015976" y="3607439"/>
                </a:cubicBezTo>
                <a:cubicBezTo>
                  <a:pt x="1013543" y="3607429"/>
                  <a:pt x="1011809" y="3606490"/>
                  <a:pt x="1011867" y="3605026"/>
                </a:cubicBezTo>
                <a:cubicBezTo>
                  <a:pt x="1010012" y="3605329"/>
                  <a:pt x="1007708" y="3605761"/>
                  <a:pt x="1005469" y="3606417"/>
                </a:cubicBezTo>
                <a:cubicBezTo>
                  <a:pt x="1006644" y="3597150"/>
                  <a:pt x="1020227" y="3598719"/>
                  <a:pt x="1028537" y="3595562"/>
                </a:cubicBezTo>
                <a:lnTo>
                  <a:pt x="1047339" y="3590056"/>
                </a:lnTo>
                <a:cubicBezTo>
                  <a:pt x="1054493" y="3586273"/>
                  <a:pt x="1062615" y="3584135"/>
                  <a:pt x="1070998" y="3582885"/>
                </a:cubicBezTo>
                <a:cubicBezTo>
                  <a:pt x="1084363" y="3578730"/>
                  <a:pt x="1097793" y="3574797"/>
                  <a:pt x="1111157" y="3570643"/>
                </a:cubicBezTo>
                <a:cubicBezTo>
                  <a:pt x="1103286" y="3571983"/>
                  <a:pt x="1096116" y="3572395"/>
                  <a:pt x="1088881" y="3572584"/>
                </a:cubicBezTo>
                <a:cubicBezTo>
                  <a:pt x="1087279" y="3572089"/>
                  <a:pt x="1085358" y="3572169"/>
                  <a:pt x="1083884" y="3572118"/>
                </a:cubicBezTo>
                <a:cubicBezTo>
                  <a:pt x="1082224" y="3573087"/>
                  <a:pt x="1080816" y="3573258"/>
                  <a:pt x="1079213" y="3572763"/>
                </a:cubicBezTo>
                <a:cubicBezTo>
                  <a:pt x="1075632" y="3573812"/>
                  <a:pt x="1071863" y="3575880"/>
                  <a:pt x="1068224" y="3578393"/>
                </a:cubicBezTo>
                <a:cubicBezTo>
                  <a:pt x="1031720" y="3591494"/>
                  <a:pt x="994959" y="3590444"/>
                  <a:pt x="958130" y="3602436"/>
                </a:cubicBezTo>
                <a:cubicBezTo>
                  <a:pt x="958065" y="3602214"/>
                  <a:pt x="957486" y="3601901"/>
                  <a:pt x="957421" y="3601680"/>
                </a:cubicBezTo>
                <a:cubicBezTo>
                  <a:pt x="949623" y="3604927"/>
                  <a:pt x="941761" y="3607954"/>
                  <a:pt x="933119" y="3608314"/>
                </a:cubicBezTo>
                <a:lnTo>
                  <a:pt x="935169" y="3608679"/>
                </a:lnTo>
                <a:lnTo>
                  <a:pt x="934600" y="3610051"/>
                </a:lnTo>
                <a:cubicBezTo>
                  <a:pt x="931848" y="3610615"/>
                  <a:pt x="928714" y="3611533"/>
                  <a:pt x="925517" y="3612229"/>
                </a:cubicBezTo>
                <a:cubicBezTo>
                  <a:pt x="920535" y="3615134"/>
                  <a:pt x="915162" y="3616707"/>
                  <a:pt x="909466" y="3617170"/>
                </a:cubicBezTo>
                <a:cubicBezTo>
                  <a:pt x="903451" y="3618208"/>
                  <a:pt x="897885" y="3619116"/>
                  <a:pt x="892317" y="3620022"/>
                </a:cubicBezTo>
                <a:cubicBezTo>
                  <a:pt x="883877" y="3622735"/>
                  <a:pt x="875502" y="3625671"/>
                  <a:pt x="867061" y="3628383"/>
                </a:cubicBezTo>
                <a:cubicBezTo>
                  <a:pt x="865371" y="3622609"/>
                  <a:pt x="878165" y="3619827"/>
                  <a:pt x="882690" y="3615366"/>
                </a:cubicBezTo>
                <a:cubicBezTo>
                  <a:pt x="886720" y="3614186"/>
                  <a:pt x="890813" y="3613229"/>
                  <a:pt x="894843" y="3612049"/>
                </a:cubicBezTo>
                <a:cubicBezTo>
                  <a:pt x="896063" y="3612897"/>
                  <a:pt x="897731" y="3613614"/>
                  <a:pt x="898952" y="3614462"/>
                </a:cubicBezTo>
                <a:cubicBezTo>
                  <a:pt x="909818" y="3610074"/>
                  <a:pt x="920944" y="3606575"/>
                  <a:pt x="932655" y="3605074"/>
                </a:cubicBezTo>
                <a:cubicBezTo>
                  <a:pt x="940257" y="3601160"/>
                  <a:pt x="948381" y="3599021"/>
                  <a:pt x="956764" y="3597772"/>
                </a:cubicBezTo>
                <a:cubicBezTo>
                  <a:pt x="957464" y="3596844"/>
                  <a:pt x="958677" y="3596006"/>
                  <a:pt x="959825" y="3594947"/>
                </a:cubicBezTo>
                <a:cubicBezTo>
                  <a:pt x="987132" y="3586949"/>
                  <a:pt x="1013470" y="3577307"/>
                  <a:pt x="1041174" y="3572328"/>
                </a:cubicBezTo>
                <a:cubicBezTo>
                  <a:pt x="1102582" y="3557962"/>
                  <a:pt x="1162437" y="3539950"/>
                  <a:pt x="1222349" y="3520474"/>
                </a:cubicBezTo>
                <a:cubicBezTo>
                  <a:pt x="1226312" y="3519072"/>
                  <a:pt x="1228298" y="3519214"/>
                  <a:pt x="1228241" y="3520678"/>
                </a:cubicBezTo>
                <a:cubicBezTo>
                  <a:pt x="1229071" y="3520193"/>
                  <a:pt x="1229966" y="3519931"/>
                  <a:pt x="1230862" y="3519669"/>
                </a:cubicBezTo>
                <a:cubicBezTo>
                  <a:pt x="1249533" y="3513718"/>
                  <a:pt x="1268276" y="3509676"/>
                  <a:pt x="1286110" y="3502525"/>
                </a:cubicBezTo>
                <a:cubicBezTo>
                  <a:pt x="1294419" y="3499367"/>
                  <a:pt x="1303242" y="3496301"/>
                  <a:pt x="1311683" y="3493588"/>
                </a:cubicBezTo>
                <a:cubicBezTo>
                  <a:pt x="1306311" y="3495161"/>
                  <a:pt x="1301387" y="3496604"/>
                  <a:pt x="1295885" y="3497732"/>
                </a:cubicBezTo>
                <a:cubicBezTo>
                  <a:pt x="1291213" y="3498377"/>
                  <a:pt x="1287307" y="3498316"/>
                  <a:pt x="1283783" y="3497900"/>
                </a:cubicBezTo>
                <a:cubicBezTo>
                  <a:pt x="1271177" y="3499664"/>
                  <a:pt x="1258195" y="3503465"/>
                  <a:pt x="1245921" y="3508024"/>
                </a:cubicBezTo>
                <a:cubicBezTo>
                  <a:pt x="1238975" y="3508370"/>
                  <a:pt x="1235976" y="3507259"/>
                  <a:pt x="1235454" y="3505272"/>
                </a:cubicBezTo>
                <a:lnTo>
                  <a:pt x="1239704" y="3497531"/>
                </a:lnTo>
                <a:lnTo>
                  <a:pt x="1246285" y="3492876"/>
                </a:lnTo>
                <a:cubicBezTo>
                  <a:pt x="1249336" y="3491470"/>
                  <a:pt x="1252595" y="3490154"/>
                  <a:pt x="1254732" y="3488322"/>
                </a:cubicBezTo>
                <a:lnTo>
                  <a:pt x="1254284" y="3488454"/>
                </a:lnTo>
                <a:cubicBezTo>
                  <a:pt x="1255750" y="3486819"/>
                  <a:pt x="1256320" y="3485446"/>
                  <a:pt x="1255164" y="3484820"/>
                </a:cubicBezTo>
                <a:cubicBezTo>
                  <a:pt x="1254009" y="3484193"/>
                  <a:pt x="1252984" y="3484012"/>
                  <a:pt x="1252536" y="3484143"/>
                </a:cubicBezTo>
                <a:cubicBezTo>
                  <a:pt x="1247727" y="3482657"/>
                  <a:pt x="1239481" y="3486037"/>
                  <a:pt x="1234355" y="3485127"/>
                </a:cubicBezTo>
                <a:cubicBezTo>
                  <a:pt x="1232954" y="3486983"/>
                  <a:pt x="1230333" y="3487993"/>
                  <a:pt x="1226940" y="3488022"/>
                </a:cubicBezTo>
                <a:cubicBezTo>
                  <a:pt x="1219647" y="3489675"/>
                  <a:pt x="1211842" y="3491238"/>
                  <a:pt x="1204550" y="3492891"/>
                </a:cubicBezTo>
                <a:cubicBezTo>
                  <a:pt x="1210598" y="3485332"/>
                  <a:pt x="1220895" y="3482317"/>
                  <a:pt x="1232606" y="3480816"/>
                </a:cubicBezTo>
                <a:cubicBezTo>
                  <a:pt x="1234071" y="3479181"/>
                  <a:pt x="1236627" y="3477950"/>
                  <a:pt x="1239696" y="3476810"/>
                </a:cubicBezTo>
                <a:cubicBezTo>
                  <a:pt x="1262515" y="3467596"/>
                  <a:pt x="1289145" y="3464861"/>
                  <a:pt x="1311773" y="3455227"/>
                </a:cubicBezTo>
                <a:lnTo>
                  <a:pt x="1332448" y="3442993"/>
                </a:lnTo>
                <a:lnTo>
                  <a:pt x="1332393" y="3443151"/>
                </a:lnTo>
                <a:lnTo>
                  <a:pt x="1332776" y="3442798"/>
                </a:lnTo>
                <a:lnTo>
                  <a:pt x="1332448" y="3442993"/>
                </a:lnTo>
                <a:lnTo>
                  <a:pt x="1335128" y="3435267"/>
                </a:lnTo>
                <a:cubicBezTo>
                  <a:pt x="1334222" y="3433212"/>
                  <a:pt x="1331701" y="3431659"/>
                  <a:pt x="1328174" y="3430401"/>
                </a:cubicBezTo>
                <a:cubicBezTo>
                  <a:pt x="1294714" y="3437306"/>
                  <a:pt x="1262751" y="3449320"/>
                  <a:pt x="1230008" y="3458668"/>
                </a:cubicBezTo>
                <a:cubicBezTo>
                  <a:pt x="1225206" y="3458869"/>
                  <a:pt x="1220665" y="3459957"/>
                  <a:pt x="1216578" y="3462601"/>
                </a:cubicBezTo>
                <a:cubicBezTo>
                  <a:pt x="1153517" y="3479622"/>
                  <a:pt x="1090399" y="3498107"/>
                  <a:pt x="1027737" y="3518147"/>
                </a:cubicBezTo>
                <a:cubicBezTo>
                  <a:pt x="1006544" y="3518807"/>
                  <a:pt x="986366" y="3531228"/>
                  <a:pt x="965303" y="3532332"/>
                </a:cubicBezTo>
                <a:cubicBezTo>
                  <a:pt x="944985" y="3542623"/>
                  <a:pt x="927750" y="3540194"/>
                  <a:pt x="909886" y="3540604"/>
                </a:cubicBezTo>
                <a:lnTo>
                  <a:pt x="903619" y="3542439"/>
                </a:lnTo>
                <a:cubicBezTo>
                  <a:pt x="898898" y="3546233"/>
                  <a:pt x="894689" y="3550119"/>
                  <a:pt x="890416" y="3553781"/>
                </a:cubicBezTo>
                <a:lnTo>
                  <a:pt x="890862" y="3553650"/>
                </a:lnTo>
                <a:cubicBezTo>
                  <a:pt x="889015" y="3555639"/>
                  <a:pt x="885881" y="3556557"/>
                  <a:pt x="882870" y="3556232"/>
                </a:cubicBezTo>
                <a:cubicBezTo>
                  <a:pt x="875237" y="3553403"/>
                  <a:pt x="864835" y="3561032"/>
                  <a:pt x="856697" y="3559798"/>
                </a:cubicBezTo>
                <a:cubicBezTo>
                  <a:pt x="854011" y="3560584"/>
                  <a:pt x="850812" y="3561280"/>
                  <a:pt x="848126" y="3562067"/>
                </a:cubicBezTo>
                <a:cubicBezTo>
                  <a:pt x="846595" y="3563479"/>
                  <a:pt x="844553" y="3564802"/>
                  <a:pt x="841931" y="3565810"/>
                </a:cubicBezTo>
                <a:cubicBezTo>
                  <a:pt x="842192" y="3566699"/>
                  <a:pt x="842005" y="3567718"/>
                  <a:pt x="840856" y="3568778"/>
                </a:cubicBezTo>
                <a:lnTo>
                  <a:pt x="813803" y="3575977"/>
                </a:lnTo>
                <a:lnTo>
                  <a:pt x="801269" y="3579648"/>
                </a:lnTo>
                <a:cubicBezTo>
                  <a:pt x="799471" y="3578487"/>
                  <a:pt x="796076" y="3578516"/>
                  <a:pt x="793448" y="3577839"/>
                </a:cubicBezTo>
                <a:cubicBezTo>
                  <a:pt x="792105" y="3578232"/>
                  <a:pt x="791275" y="3578717"/>
                  <a:pt x="789932" y="3579110"/>
                </a:cubicBezTo>
                <a:cubicBezTo>
                  <a:pt x="783412" y="3581742"/>
                  <a:pt x="778048" y="3585001"/>
                  <a:pt x="772749" y="3588482"/>
                </a:cubicBezTo>
                <a:lnTo>
                  <a:pt x="749023" y="3595431"/>
                </a:lnTo>
                <a:cubicBezTo>
                  <a:pt x="739738" y="3595256"/>
                  <a:pt x="728164" y="3598888"/>
                  <a:pt x="719831" y="3596987"/>
                </a:cubicBezTo>
                <a:cubicBezTo>
                  <a:pt x="718423" y="3597159"/>
                  <a:pt x="717398" y="3596976"/>
                  <a:pt x="716373" y="3596794"/>
                </a:cubicBezTo>
                <a:cubicBezTo>
                  <a:pt x="715477" y="3597057"/>
                  <a:pt x="714647" y="3597540"/>
                  <a:pt x="713751" y="3597803"/>
                </a:cubicBezTo>
                <a:cubicBezTo>
                  <a:pt x="714076" y="3598913"/>
                  <a:pt x="713955" y="3600155"/>
                  <a:pt x="713832" y="3601397"/>
                </a:cubicBezTo>
                <a:cubicBezTo>
                  <a:pt x="709796" y="3600891"/>
                  <a:pt x="705377" y="3600738"/>
                  <a:pt x="701340" y="3600232"/>
                </a:cubicBezTo>
                <a:lnTo>
                  <a:pt x="703513" y="3599355"/>
                </a:lnTo>
                <a:lnTo>
                  <a:pt x="705817" y="3598921"/>
                </a:lnTo>
                <a:cubicBezTo>
                  <a:pt x="704596" y="3598073"/>
                  <a:pt x="703440" y="3597446"/>
                  <a:pt x="702285" y="3596821"/>
                </a:cubicBezTo>
                <a:lnTo>
                  <a:pt x="699794" y="3598273"/>
                </a:lnTo>
                <a:cubicBezTo>
                  <a:pt x="696213" y="3599322"/>
                  <a:pt x="693079" y="3600240"/>
                  <a:pt x="689433" y="3601066"/>
                </a:cubicBezTo>
                <a:cubicBezTo>
                  <a:pt x="682971" y="3602235"/>
                  <a:pt x="676126" y="3603758"/>
                  <a:pt x="669729" y="3605148"/>
                </a:cubicBezTo>
                <a:cubicBezTo>
                  <a:pt x="663910" y="3606853"/>
                  <a:pt x="658603" y="3608649"/>
                  <a:pt x="652783" y="3610353"/>
                </a:cubicBezTo>
                <a:cubicBezTo>
                  <a:pt x="653051" y="3612928"/>
                  <a:pt x="652937" y="3615855"/>
                  <a:pt x="653205" y="3618428"/>
                </a:cubicBezTo>
                <a:cubicBezTo>
                  <a:pt x="647442" y="3618670"/>
                  <a:pt x="633278" y="3630052"/>
                  <a:pt x="636553" y="3618000"/>
                </a:cubicBezTo>
                <a:cubicBezTo>
                  <a:pt x="638279" y="3617254"/>
                  <a:pt x="639492" y="3616416"/>
                  <a:pt x="640640" y="3615356"/>
                </a:cubicBezTo>
                <a:cubicBezTo>
                  <a:pt x="639296" y="3615749"/>
                  <a:pt x="637441" y="3616052"/>
                  <a:pt x="635968" y="3616001"/>
                </a:cubicBezTo>
                <a:cubicBezTo>
                  <a:pt x="617672" y="3619913"/>
                  <a:pt x="605524" y="3609966"/>
                  <a:pt x="584377" y="3620741"/>
                </a:cubicBezTo>
                <a:lnTo>
                  <a:pt x="580919" y="3620548"/>
                </a:lnTo>
                <a:lnTo>
                  <a:pt x="581872" y="3618822"/>
                </a:lnTo>
                <a:cubicBezTo>
                  <a:pt x="579251" y="3619831"/>
                  <a:pt x="576564" y="3620618"/>
                  <a:pt x="574130" y="3620606"/>
                </a:cubicBezTo>
                <a:cubicBezTo>
                  <a:pt x="565301" y="3621987"/>
                  <a:pt x="556348" y="3624609"/>
                  <a:pt x="548232" y="3628433"/>
                </a:cubicBezTo>
                <a:cubicBezTo>
                  <a:pt x="544782" y="3629926"/>
                  <a:pt x="542031" y="3630490"/>
                  <a:pt x="539467" y="3630035"/>
                </a:cubicBezTo>
                <a:cubicBezTo>
                  <a:pt x="537620" y="3632023"/>
                  <a:pt x="535382" y="3632679"/>
                  <a:pt x="531923" y="3632485"/>
                </a:cubicBezTo>
                <a:cubicBezTo>
                  <a:pt x="525778" y="3633079"/>
                  <a:pt x="519957" y="3634784"/>
                  <a:pt x="514593" y="3638043"/>
                </a:cubicBezTo>
                <a:cubicBezTo>
                  <a:pt x="512103" y="3639496"/>
                  <a:pt x="509742" y="3641393"/>
                  <a:pt x="507894" y="3643381"/>
                </a:cubicBezTo>
                <a:lnTo>
                  <a:pt x="499389" y="3645872"/>
                </a:lnTo>
                <a:cubicBezTo>
                  <a:pt x="496761" y="3645195"/>
                  <a:pt x="493237" y="3644780"/>
                  <a:pt x="489712" y="3644365"/>
                </a:cubicBezTo>
                <a:cubicBezTo>
                  <a:pt x="483740" y="3640568"/>
                  <a:pt x="491921" y="3636967"/>
                  <a:pt x="501141" y="3636918"/>
                </a:cubicBezTo>
                <a:cubicBezTo>
                  <a:pt x="523524" y="3630363"/>
                  <a:pt x="545524" y="3624162"/>
                  <a:pt x="567459" y="3617738"/>
                </a:cubicBezTo>
                <a:cubicBezTo>
                  <a:pt x="650454" y="3590779"/>
                  <a:pt x="734106" y="3567727"/>
                  <a:pt x="817881" y="3543434"/>
                </a:cubicBezTo>
                <a:cubicBezTo>
                  <a:pt x="943288" y="3506947"/>
                  <a:pt x="1068890" y="3471128"/>
                  <a:pt x="1194360" y="3434865"/>
                </a:cubicBezTo>
                <a:cubicBezTo>
                  <a:pt x="1205104" y="3431718"/>
                  <a:pt x="1216100" y="3427775"/>
                  <a:pt x="1227226" y="3424275"/>
                </a:cubicBezTo>
                <a:cubicBezTo>
                  <a:pt x="1229977" y="3423711"/>
                  <a:pt x="1231515" y="3423983"/>
                  <a:pt x="1231776" y="3424872"/>
                </a:cubicBezTo>
                <a:cubicBezTo>
                  <a:pt x="1274302" y="3412418"/>
                  <a:pt x="1316894" y="3400184"/>
                  <a:pt x="1359291" y="3387286"/>
                </a:cubicBezTo>
                <a:cubicBezTo>
                  <a:pt x="1371312" y="3383524"/>
                  <a:pt x="1389494" y="3382540"/>
                  <a:pt x="1391426" y="3370882"/>
                </a:cubicBezTo>
                <a:lnTo>
                  <a:pt x="1391166" y="3369993"/>
                </a:lnTo>
                <a:cubicBezTo>
                  <a:pt x="1390205" y="3370033"/>
                  <a:pt x="1389310" y="3370296"/>
                  <a:pt x="1388349" y="3370335"/>
                </a:cubicBezTo>
                <a:cubicBezTo>
                  <a:pt x="1388919" y="3368963"/>
                  <a:pt x="1387764" y="3368336"/>
                  <a:pt x="1385331" y="3368326"/>
                </a:cubicBezTo>
                <a:cubicBezTo>
                  <a:pt x="1380521" y="3366840"/>
                  <a:pt x="1380375" y="3363025"/>
                  <a:pt x="1375184" y="3361892"/>
                </a:cubicBezTo>
                <a:cubicBezTo>
                  <a:pt x="1369292" y="3361689"/>
                  <a:pt x="1363472" y="3363393"/>
                  <a:pt x="1358621" y="3366743"/>
                </a:cubicBezTo>
                <a:cubicBezTo>
                  <a:pt x="1351539" y="3372435"/>
                  <a:pt x="1342839" y="3374259"/>
                  <a:pt x="1333682" y="3374529"/>
                </a:cubicBezTo>
                <a:lnTo>
                  <a:pt x="1325178" y="3377020"/>
                </a:lnTo>
                <a:cubicBezTo>
                  <a:pt x="1321156" y="3379885"/>
                  <a:pt x="1316809" y="3381641"/>
                  <a:pt x="1311943" y="3381620"/>
                </a:cubicBezTo>
                <a:cubicBezTo>
                  <a:pt x="1303128" y="3386371"/>
                  <a:pt x="1291287" y="3387427"/>
                  <a:pt x="1283756" y="3393251"/>
                </a:cubicBezTo>
                <a:cubicBezTo>
                  <a:pt x="1278767" y="3394470"/>
                  <a:pt x="1274290" y="3395781"/>
                  <a:pt x="1269366" y="3397223"/>
                </a:cubicBezTo>
                <a:cubicBezTo>
                  <a:pt x="1263475" y="3397020"/>
                  <a:pt x="1255611" y="3400046"/>
                  <a:pt x="1250672" y="3398116"/>
                </a:cubicBezTo>
                <a:cubicBezTo>
                  <a:pt x="1246831" y="3398276"/>
                  <a:pt x="1243689" y="3397508"/>
                  <a:pt x="1240231" y="3397316"/>
                </a:cubicBezTo>
                <a:lnTo>
                  <a:pt x="1240931" y="3396387"/>
                </a:lnTo>
                <a:cubicBezTo>
                  <a:pt x="1237993" y="3397971"/>
                  <a:pt x="1234541" y="3399464"/>
                  <a:pt x="1231603" y="3401048"/>
                </a:cubicBezTo>
                <a:cubicBezTo>
                  <a:pt x="1230260" y="3401441"/>
                  <a:pt x="1228535" y="3402188"/>
                  <a:pt x="1227256" y="3402804"/>
                </a:cubicBezTo>
                <a:cubicBezTo>
                  <a:pt x="1226744" y="3402713"/>
                  <a:pt x="1226296" y="3402844"/>
                  <a:pt x="1225849" y="3402975"/>
                </a:cubicBezTo>
                <a:cubicBezTo>
                  <a:pt x="1226174" y="3404085"/>
                  <a:pt x="1225473" y="3405014"/>
                  <a:pt x="1223878" y="3406204"/>
                </a:cubicBezTo>
                <a:cubicBezTo>
                  <a:pt x="1218572" y="3408000"/>
                  <a:pt x="1212752" y="3409704"/>
                  <a:pt x="1207380" y="3411278"/>
                </a:cubicBezTo>
                <a:cubicBezTo>
                  <a:pt x="1205330" y="3410913"/>
                  <a:pt x="1204109" y="3410065"/>
                  <a:pt x="1204231" y="3408824"/>
                </a:cubicBezTo>
                <a:cubicBezTo>
                  <a:pt x="1204614" y="3408470"/>
                  <a:pt x="1204614" y="3408470"/>
                  <a:pt x="1204549" y="3408248"/>
                </a:cubicBezTo>
                <a:lnTo>
                  <a:pt x="1204102" y="3408379"/>
                </a:lnTo>
                <a:lnTo>
                  <a:pt x="1198925" y="3410618"/>
                </a:lnTo>
                <a:cubicBezTo>
                  <a:pt x="1195473" y="3412112"/>
                  <a:pt x="1192658" y="3412454"/>
                  <a:pt x="1189646" y="3412130"/>
                </a:cubicBezTo>
                <a:cubicBezTo>
                  <a:pt x="1187018" y="3411453"/>
                  <a:pt x="1185733" y="3410383"/>
                  <a:pt x="1185277" y="3408828"/>
                </a:cubicBezTo>
                <a:lnTo>
                  <a:pt x="1172743" y="3412499"/>
                </a:lnTo>
                <a:cubicBezTo>
                  <a:pt x="1170708" y="3415506"/>
                  <a:pt x="1166426" y="3417484"/>
                  <a:pt x="1161697" y="3419592"/>
                </a:cubicBezTo>
                <a:cubicBezTo>
                  <a:pt x="1148715" y="3423394"/>
                  <a:pt x="1135799" y="3427418"/>
                  <a:pt x="1122882" y="3431442"/>
                </a:cubicBezTo>
                <a:cubicBezTo>
                  <a:pt x="1121661" y="3430594"/>
                  <a:pt x="1121336" y="3429483"/>
                  <a:pt x="1121459" y="3428241"/>
                </a:cubicBezTo>
                <a:lnTo>
                  <a:pt x="1120564" y="3428503"/>
                </a:lnTo>
                <a:lnTo>
                  <a:pt x="1120946" y="3428151"/>
                </a:lnTo>
                <a:cubicBezTo>
                  <a:pt x="1119351" y="3429341"/>
                  <a:pt x="1117112" y="3429997"/>
                  <a:pt x="1115191" y="3430077"/>
                </a:cubicBezTo>
                <a:cubicBezTo>
                  <a:pt x="1115582" y="3431410"/>
                  <a:pt x="1114947" y="3432561"/>
                  <a:pt x="1113929" y="3434064"/>
                </a:cubicBezTo>
                <a:cubicBezTo>
                  <a:pt x="1108623" y="3435859"/>
                  <a:pt x="1102868" y="3437786"/>
                  <a:pt x="1097562" y="3439581"/>
                </a:cubicBezTo>
                <a:cubicBezTo>
                  <a:pt x="1092198" y="3442840"/>
                  <a:pt x="1086890" y="3444635"/>
                  <a:pt x="1080868" y="3443987"/>
                </a:cubicBezTo>
                <a:cubicBezTo>
                  <a:pt x="1078817" y="3443623"/>
                  <a:pt x="1076514" y="3444057"/>
                  <a:pt x="1074406" y="3445157"/>
                </a:cubicBezTo>
                <a:cubicBezTo>
                  <a:pt x="1070248" y="3445892"/>
                  <a:pt x="1068197" y="3445528"/>
                  <a:pt x="1068832" y="3444378"/>
                </a:cubicBezTo>
                <a:cubicBezTo>
                  <a:pt x="1058600" y="3447615"/>
                  <a:pt x="1049337" y="3452498"/>
                  <a:pt x="1039237" y="3456179"/>
                </a:cubicBezTo>
                <a:cubicBezTo>
                  <a:pt x="1028046" y="3459457"/>
                  <a:pt x="1017237" y="3462382"/>
                  <a:pt x="1005981" y="3465436"/>
                </a:cubicBezTo>
                <a:cubicBezTo>
                  <a:pt x="1003230" y="3466001"/>
                  <a:pt x="1001692" y="3465729"/>
                  <a:pt x="1001880" y="3464709"/>
                </a:cubicBezTo>
                <a:cubicBezTo>
                  <a:pt x="1001814" y="3464486"/>
                  <a:pt x="1002197" y="3464133"/>
                  <a:pt x="1002133" y="3463912"/>
                </a:cubicBezTo>
                <a:cubicBezTo>
                  <a:pt x="997403" y="3466020"/>
                  <a:pt x="991519" y="3467501"/>
                  <a:pt x="988589" y="3470772"/>
                </a:cubicBezTo>
                <a:lnTo>
                  <a:pt x="980530" y="3473132"/>
                </a:lnTo>
                <a:cubicBezTo>
                  <a:pt x="971180" y="3472735"/>
                  <a:pt x="962609" y="3475004"/>
                  <a:pt x="955015" y="3480604"/>
                </a:cubicBezTo>
                <a:lnTo>
                  <a:pt x="946062" y="3483226"/>
                </a:lnTo>
                <a:cubicBezTo>
                  <a:pt x="938559" y="3480842"/>
                  <a:pt x="928026" y="3488026"/>
                  <a:pt x="920205" y="3486217"/>
                </a:cubicBezTo>
                <a:cubicBezTo>
                  <a:pt x="918219" y="3486075"/>
                  <a:pt x="915981" y="3486730"/>
                  <a:pt x="913808" y="3487608"/>
                </a:cubicBezTo>
                <a:cubicBezTo>
                  <a:pt x="910927" y="3487728"/>
                  <a:pt x="909323" y="3487234"/>
                  <a:pt x="908998" y="3486123"/>
                </a:cubicBezTo>
                <a:lnTo>
                  <a:pt x="908803" y="3485456"/>
                </a:lnTo>
                <a:cubicBezTo>
                  <a:pt x="906247" y="3486687"/>
                  <a:pt x="903814" y="3486677"/>
                  <a:pt x="902463" y="3485384"/>
                </a:cubicBezTo>
                <a:lnTo>
                  <a:pt x="902326" y="3483254"/>
                </a:lnTo>
                <a:cubicBezTo>
                  <a:pt x="914527" y="3476787"/>
                  <a:pt x="928411" y="3474409"/>
                  <a:pt x="941971" y="3470920"/>
                </a:cubicBezTo>
                <a:cubicBezTo>
                  <a:pt x="950794" y="3467854"/>
                  <a:pt x="959170" y="3464918"/>
                  <a:pt x="967992" y="3461852"/>
                </a:cubicBezTo>
                <a:cubicBezTo>
                  <a:pt x="970866" y="3460047"/>
                  <a:pt x="974382" y="3458775"/>
                  <a:pt x="978028" y="3457949"/>
                </a:cubicBezTo>
                <a:cubicBezTo>
                  <a:pt x="982187" y="3457213"/>
                  <a:pt x="986859" y="3456568"/>
                  <a:pt x="991083" y="3456055"/>
                </a:cubicBezTo>
                <a:lnTo>
                  <a:pt x="1000483" y="3453302"/>
                </a:lnTo>
                <a:cubicBezTo>
                  <a:pt x="1000353" y="3452857"/>
                  <a:pt x="1001053" y="3451929"/>
                  <a:pt x="1001818" y="3451222"/>
                </a:cubicBezTo>
                <a:cubicBezTo>
                  <a:pt x="1009861" y="3445491"/>
                  <a:pt x="1020286" y="3442920"/>
                  <a:pt x="1030330" y="3440702"/>
                </a:cubicBezTo>
                <a:cubicBezTo>
                  <a:pt x="1033528" y="3440006"/>
                  <a:pt x="1036344" y="3439664"/>
                  <a:pt x="1039608" y="3439190"/>
                </a:cubicBezTo>
                <a:cubicBezTo>
                  <a:pt x="1040820" y="3438353"/>
                  <a:pt x="1041586" y="3437646"/>
                  <a:pt x="1042864" y="3437031"/>
                </a:cubicBezTo>
                <a:cubicBezTo>
                  <a:pt x="1046315" y="3435538"/>
                  <a:pt x="1050214" y="3433914"/>
                  <a:pt x="1054177" y="3432512"/>
                </a:cubicBezTo>
                <a:cubicBezTo>
                  <a:pt x="1061658" y="3429839"/>
                  <a:pt x="1069202" y="3427389"/>
                  <a:pt x="1076430" y="3425513"/>
                </a:cubicBezTo>
                <a:cubicBezTo>
                  <a:pt x="1073614" y="3425855"/>
                  <a:pt x="1070733" y="3425976"/>
                  <a:pt x="1067852" y="3426096"/>
                </a:cubicBezTo>
                <a:cubicBezTo>
                  <a:pt x="1065801" y="3425732"/>
                  <a:pt x="1064711" y="3425328"/>
                  <a:pt x="1064003" y="3424571"/>
                </a:cubicBezTo>
                <a:lnTo>
                  <a:pt x="1060870" y="3425488"/>
                </a:lnTo>
                <a:cubicBezTo>
                  <a:pt x="1057296" y="3428223"/>
                  <a:pt x="1052697" y="3430775"/>
                  <a:pt x="1048033" y="3433106"/>
                </a:cubicBezTo>
                <a:cubicBezTo>
                  <a:pt x="1039471" y="3437060"/>
                  <a:pt x="1030965" y="3439551"/>
                  <a:pt x="1021752" y="3441285"/>
                </a:cubicBezTo>
                <a:cubicBezTo>
                  <a:pt x="1013817" y="3442404"/>
                  <a:pt x="1005116" y="3444228"/>
                  <a:pt x="997449" y="3447920"/>
                </a:cubicBezTo>
                <a:cubicBezTo>
                  <a:pt x="993998" y="3449414"/>
                  <a:pt x="990929" y="3450553"/>
                  <a:pt x="987414" y="3451824"/>
                </a:cubicBezTo>
                <a:cubicBezTo>
                  <a:pt x="981724" y="3453972"/>
                  <a:pt x="976287" y="3455324"/>
                  <a:pt x="970785" y="3456452"/>
                </a:cubicBezTo>
                <a:cubicBezTo>
                  <a:pt x="966114" y="3457097"/>
                  <a:pt x="961890" y="3457611"/>
                  <a:pt x="958814" y="3457065"/>
                </a:cubicBezTo>
                <a:cubicBezTo>
                  <a:pt x="944049" y="3463077"/>
                  <a:pt x="927463" y="3462870"/>
                  <a:pt x="912699" y="3468882"/>
                </a:cubicBezTo>
                <a:cubicBezTo>
                  <a:pt x="903297" y="3471635"/>
                  <a:pt x="893383" y="3474298"/>
                  <a:pt x="883983" y="3477051"/>
                </a:cubicBezTo>
                <a:cubicBezTo>
                  <a:pt x="875072" y="3474838"/>
                  <a:pt x="864279" y="3481134"/>
                  <a:pt x="854806" y="3481978"/>
                </a:cubicBezTo>
                <a:cubicBezTo>
                  <a:pt x="839651" y="3486658"/>
                  <a:pt x="824560" y="3491559"/>
                  <a:pt x="809406" y="3496239"/>
                </a:cubicBezTo>
                <a:cubicBezTo>
                  <a:pt x="801860" y="3498690"/>
                  <a:pt x="795268" y="3499415"/>
                  <a:pt x="793520" y="3495104"/>
                </a:cubicBezTo>
                <a:lnTo>
                  <a:pt x="794733" y="3494267"/>
                </a:lnTo>
                <a:cubicBezTo>
                  <a:pt x="800097" y="3491008"/>
                  <a:pt x="805403" y="3489212"/>
                  <a:pt x="811678" y="3489062"/>
                </a:cubicBezTo>
                <a:cubicBezTo>
                  <a:pt x="823194" y="3486895"/>
                  <a:pt x="834451" y="3483840"/>
                  <a:pt x="845187" y="3479008"/>
                </a:cubicBezTo>
                <a:cubicBezTo>
                  <a:pt x="848003" y="3478666"/>
                  <a:pt x="850306" y="3478232"/>
                  <a:pt x="853122" y="3477890"/>
                </a:cubicBezTo>
                <a:cubicBezTo>
                  <a:pt x="853757" y="3476739"/>
                  <a:pt x="854905" y="3475679"/>
                  <a:pt x="857013" y="3474580"/>
                </a:cubicBezTo>
                <a:cubicBezTo>
                  <a:pt x="896659" y="3462246"/>
                  <a:pt x="936500" y="3450578"/>
                  <a:pt x="976536" y="3439576"/>
                </a:cubicBezTo>
                <a:cubicBezTo>
                  <a:pt x="978139" y="3440071"/>
                  <a:pt x="978847" y="3440829"/>
                  <a:pt x="979490" y="3441364"/>
                </a:cubicBezTo>
                <a:lnTo>
                  <a:pt x="980255" y="3440657"/>
                </a:lnTo>
                <a:cubicBezTo>
                  <a:pt x="981907" y="3438003"/>
                  <a:pt x="984463" y="3436772"/>
                  <a:pt x="988369" y="3436833"/>
                </a:cubicBezTo>
                <a:cubicBezTo>
                  <a:pt x="1014146" y="3430249"/>
                  <a:pt x="1039409" y="3423574"/>
                  <a:pt x="1064405" y="3414325"/>
                </a:cubicBezTo>
                <a:lnTo>
                  <a:pt x="1065560" y="3414951"/>
                </a:lnTo>
                <a:lnTo>
                  <a:pt x="1063965" y="3416142"/>
                </a:lnTo>
                <a:cubicBezTo>
                  <a:pt x="1085827" y="3407810"/>
                  <a:pt x="1108722" y="3401346"/>
                  <a:pt x="1131429" y="3395901"/>
                </a:cubicBezTo>
                <a:cubicBezTo>
                  <a:pt x="1132130" y="3394973"/>
                  <a:pt x="1134173" y="3393651"/>
                  <a:pt x="1136599" y="3391976"/>
                </a:cubicBezTo>
                <a:lnTo>
                  <a:pt x="1449350" y="3298260"/>
                </a:lnTo>
                <a:lnTo>
                  <a:pt x="1452390" y="3297744"/>
                </a:lnTo>
                <a:lnTo>
                  <a:pt x="1490371" y="3285967"/>
                </a:lnTo>
                <a:lnTo>
                  <a:pt x="1491810" y="3285536"/>
                </a:lnTo>
                <a:lnTo>
                  <a:pt x="1491828" y="3285531"/>
                </a:lnTo>
                <a:lnTo>
                  <a:pt x="1493618" y="3285007"/>
                </a:lnTo>
                <a:lnTo>
                  <a:pt x="1491810" y="3285536"/>
                </a:lnTo>
                <a:lnTo>
                  <a:pt x="1490932" y="3285794"/>
                </a:lnTo>
                <a:lnTo>
                  <a:pt x="1490371" y="3285967"/>
                </a:lnTo>
                <a:lnTo>
                  <a:pt x="1449350" y="3298260"/>
                </a:lnTo>
                <a:lnTo>
                  <a:pt x="1413728" y="3304304"/>
                </a:lnTo>
                <a:cubicBezTo>
                  <a:pt x="1369850" y="3315466"/>
                  <a:pt x="1326810" y="3327830"/>
                  <a:pt x="1283649" y="3341435"/>
                </a:cubicBezTo>
                <a:cubicBezTo>
                  <a:pt x="1275152" y="3342296"/>
                  <a:pt x="1265003" y="3344047"/>
                  <a:pt x="1265541" y="3339819"/>
                </a:cubicBezTo>
                <a:lnTo>
                  <a:pt x="1269975" y="3333522"/>
                </a:lnTo>
                <a:lnTo>
                  <a:pt x="1276329" y="3328266"/>
                </a:lnTo>
                <a:cubicBezTo>
                  <a:pt x="1279595" y="3326767"/>
                  <a:pt x="1283352" y="3325486"/>
                  <a:pt x="1286258" y="3323791"/>
                </a:cubicBezTo>
                <a:lnTo>
                  <a:pt x="1289522" y="3323317"/>
                </a:lnTo>
                <a:lnTo>
                  <a:pt x="1291435" y="3321550"/>
                </a:lnTo>
                <a:cubicBezTo>
                  <a:pt x="1296214" y="3316293"/>
                  <a:pt x="1304792" y="3315710"/>
                  <a:pt x="1310545" y="3313784"/>
                </a:cubicBezTo>
                <a:cubicBezTo>
                  <a:pt x="1298199" y="3316435"/>
                  <a:pt x="1285137" y="3316643"/>
                  <a:pt x="1272083" y="3318537"/>
                </a:cubicBezTo>
                <a:cubicBezTo>
                  <a:pt x="1264464" y="3319080"/>
                  <a:pt x="1257620" y="3320602"/>
                  <a:pt x="1250335" y="3323941"/>
                </a:cubicBezTo>
                <a:cubicBezTo>
                  <a:pt x="1245150" y="3324496"/>
                  <a:pt x="1239714" y="3325846"/>
                  <a:pt x="1235115" y="3328399"/>
                </a:cubicBezTo>
                <a:cubicBezTo>
                  <a:pt x="1223794" y="3331232"/>
                  <a:pt x="1211569" y="3332642"/>
                  <a:pt x="1201094" y="3338362"/>
                </a:cubicBezTo>
                <a:cubicBezTo>
                  <a:pt x="1192198" y="3339521"/>
                  <a:pt x="1183115" y="3341699"/>
                  <a:pt x="1174285" y="3343079"/>
                </a:cubicBezTo>
                <a:cubicBezTo>
                  <a:pt x="1149167" y="3353570"/>
                  <a:pt x="1121975" y="3358640"/>
                  <a:pt x="1096271" y="3367132"/>
                </a:cubicBezTo>
                <a:cubicBezTo>
                  <a:pt x="1092495" y="3367515"/>
                  <a:pt x="1088719" y="3367897"/>
                  <a:pt x="1084560" y="3368632"/>
                </a:cubicBezTo>
                <a:cubicBezTo>
                  <a:pt x="1066669" y="3377248"/>
                  <a:pt x="1047290" y="3382442"/>
                  <a:pt x="1027709" y="3385282"/>
                </a:cubicBezTo>
                <a:cubicBezTo>
                  <a:pt x="1025276" y="3385271"/>
                  <a:pt x="1022525" y="3385836"/>
                  <a:pt x="1019839" y="3386623"/>
                </a:cubicBezTo>
                <a:cubicBezTo>
                  <a:pt x="1014532" y="3388418"/>
                  <a:pt x="1009225" y="3390214"/>
                  <a:pt x="1003854" y="3391787"/>
                </a:cubicBezTo>
                <a:cubicBezTo>
                  <a:pt x="1002510" y="3392180"/>
                  <a:pt x="1000720" y="3392704"/>
                  <a:pt x="998864" y="3393006"/>
                </a:cubicBezTo>
                <a:cubicBezTo>
                  <a:pt x="986468" y="3398807"/>
                  <a:pt x="973413" y="3400702"/>
                  <a:pt x="959961" y="3399577"/>
                </a:cubicBezTo>
                <a:cubicBezTo>
                  <a:pt x="959635" y="3398466"/>
                  <a:pt x="958863" y="3397486"/>
                  <a:pt x="957708" y="3396861"/>
                </a:cubicBezTo>
                <a:cubicBezTo>
                  <a:pt x="954956" y="3397425"/>
                  <a:pt x="952336" y="3398434"/>
                  <a:pt x="949780" y="3399664"/>
                </a:cubicBezTo>
                <a:cubicBezTo>
                  <a:pt x="946459" y="3401602"/>
                  <a:pt x="943325" y="3402519"/>
                  <a:pt x="939549" y="3402902"/>
                </a:cubicBezTo>
                <a:cubicBezTo>
                  <a:pt x="936798" y="3403466"/>
                  <a:pt x="934560" y="3404121"/>
                  <a:pt x="932256" y="3404555"/>
                </a:cubicBezTo>
                <a:cubicBezTo>
                  <a:pt x="929317" y="3406139"/>
                  <a:pt x="926958" y="3408036"/>
                  <a:pt x="925687" y="3410338"/>
                </a:cubicBezTo>
                <a:lnTo>
                  <a:pt x="917629" y="3412698"/>
                </a:lnTo>
                <a:cubicBezTo>
                  <a:pt x="914294" y="3411263"/>
                  <a:pt x="910387" y="3411201"/>
                  <a:pt x="906163" y="3411715"/>
                </a:cubicBezTo>
                <a:lnTo>
                  <a:pt x="896763" y="3414468"/>
                </a:lnTo>
                <a:cubicBezTo>
                  <a:pt x="895037" y="3415215"/>
                  <a:pt x="893245" y="3415740"/>
                  <a:pt x="891456" y="3416263"/>
                </a:cubicBezTo>
                <a:lnTo>
                  <a:pt x="883202" y="3417957"/>
                </a:lnTo>
                <a:cubicBezTo>
                  <a:pt x="877116" y="3417087"/>
                  <a:pt x="876465" y="3414865"/>
                  <a:pt x="882081" y="3410810"/>
                </a:cubicBezTo>
                <a:cubicBezTo>
                  <a:pt x="915524" y="3400533"/>
                  <a:pt x="948456" y="3390165"/>
                  <a:pt x="981451" y="3380020"/>
                </a:cubicBezTo>
                <a:lnTo>
                  <a:pt x="989705" y="3378326"/>
                </a:lnTo>
                <a:cubicBezTo>
                  <a:pt x="988174" y="3379739"/>
                  <a:pt x="985618" y="3380970"/>
                  <a:pt x="982802" y="3381312"/>
                </a:cubicBezTo>
                <a:lnTo>
                  <a:pt x="987221" y="3381465"/>
                </a:lnTo>
                <a:cubicBezTo>
                  <a:pt x="987474" y="3380667"/>
                  <a:pt x="988557" y="3379386"/>
                  <a:pt x="990152" y="3378195"/>
                </a:cubicBezTo>
                <a:cubicBezTo>
                  <a:pt x="1043357" y="3362372"/>
                  <a:pt x="1096049" y="3346458"/>
                  <a:pt x="1149255" y="3330635"/>
                </a:cubicBezTo>
                <a:cubicBezTo>
                  <a:pt x="1186532" y="3318512"/>
                  <a:pt x="1223613" y="3305723"/>
                  <a:pt x="1262061" y="3297598"/>
                </a:cubicBezTo>
                <a:cubicBezTo>
                  <a:pt x="1267817" y="3295671"/>
                  <a:pt x="1273057" y="3293654"/>
                  <a:pt x="1278299" y="3291636"/>
                </a:cubicBezTo>
                <a:cubicBezTo>
                  <a:pt x="1322487" y="3278214"/>
                  <a:pt x="1366869" y="3265457"/>
                  <a:pt x="1411186" y="3252478"/>
                </a:cubicBezTo>
                <a:cubicBezTo>
                  <a:pt x="1415280" y="3251520"/>
                  <a:pt x="1419244" y="3250118"/>
                  <a:pt x="1423077" y="3248272"/>
                </a:cubicBezTo>
                <a:cubicBezTo>
                  <a:pt x="1422947" y="3247828"/>
                  <a:pt x="1423647" y="3246900"/>
                  <a:pt x="1423965" y="3246324"/>
                </a:cubicBezTo>
                <a:cubicBezTo>
                  <a:pt x="1429394" y="3243287"/>
                  <a:pt x="1434441" y="3240603"/>
                  <a:pt x="1423560" y="3241619"/>
                </a:cubicBezTo>
                <a:lnTo>
                  <a:pt x="1423104" y="3240065"/>
                </a:lnTo>
                <a:cubicBezTo>
                  <a:pt x="1422209" y="3240327"/>
                  <a:pt x="1421696" y="3240237"/>
                  <a:pt x="1420736" y="3240276"/>
                </a:cubicBezTo>
                <a:cubicBezTo>
                  <a:pt x="1417342" y="3240306"/>
                  <a:pt x="1413631" y="3240910"/>
                  <a:pt x="1409985" y="3241737"/>
                </a:cubicBezTo>
                <a:lnTo>
                  <a:pt x="1388050" y="3248161"/>
                </a:lnTo>
                <a:cubicBezTo>
                  <a:pt x="1386829" y="3247312"/>
                  <a:pt x="1385609" y="3246464"/>
                  <a:pt x="1385732" y="3245223"/>
                </a:cubicBezTo>
                <a:cubicBezTo>
                  <a:pt x="1383818" y="3246989"/>
                  <a:pt x="1381840" y="3248533"/>
                  <a:pt x="1379927" y="3250299"/>
                </a:cubicBezTo>
                <a:cubicBezTo>
                  <a:pt x="1374043" y="3251781"/>
                  <a:pt x="1368671" y="3253355"/>
                  <a:pt x="1363234" y="3254705"/>
                </a:cubicBezTo>
                <a:cubicBezTo>
                  <a:pt x="1358440" y="3256592"/>
                  <a:pt x="1354534" y="3256530"/>
                  <a:pt x="1352028" y="3254611"/>
                </a:cubicBezTo>
                <a:cubicBezTo>
                  <a:pt x="1350302" y="3255358"/>
                  <a:pt x="1348894" y="3255529"/>
                  <a:pt x="1347039" y="3255831"/>
                </a:cubicBezTo>
                <a:cubicBezTo>
                  <a:pt x="1345386" y="3258486"/>
                  <a:pt x="1340656" y="3260594"/>
                  <a:pt x="1336375" y="3262571"/>
                </a:cubicBezTo>
                <a:lnTo>
                  <a:pt x="1287581" y="3276861"/>
                </a:lnTo>
                <a:lnTo>
                  <a:pt x="1288484" y="3278285"/>
                </a:lnTo>
                <a:cubicBezTo>
                  <a:pt x="1285417" y="3279424"/>
                  <a:pt x="1282730" y="3280210"/>
                  <a:pt x="1279913" y="3280554"/>
                </a:cubicBezTo>
                <a:cubicBezTo>
                  <a:pt x="1274541" y="3282127"/>
                  <a:pt x="1268657" y="3283609"/>
                  <a:pt x="1262838" y="3285313"/>
                </a:cubicBezTo>
                <a:cubicBezTo>
                  <a:pt x="1260413" y="3286988"/>
                  <a:pt x="1257727" y="3287775"/>
                  <a:pt x="1254846" y="3287895"/>
                </a:cubicBezTo>
                <a:cubicBezTo>
                  <a:pt x="1251517" y="3288146"/>
                  <a:pt x="1248702" y="3288489"/>
                  <a:pt x="1245437" y="3288963"/>
                </a:cubicBezTo>
                <a:lnTo>
                  <a:pt x="1205597" y="3300631"/>
                </a:lnTo>
                <a:cubicBezTo>
                  <a:pt x="1204621" y="3297299"/>
                  <a:pt x="1205314" y="3294684"/>
                  <a:pt x="1207227" y="3292919"/>
                </a:cubicBezTo>
                <a:cubicBezTo>
                  <a:pt x="1200642" y="3295329"/>
                  <a:pt x="1194439" y="3297387"/>
                  <a:pt x="1187660" y="3299131"/>
                </a:cubicBezTo>
                <a:cubicBezTo>
                  <a:pt x="1191566" y="3299193"/>
                  <a:pt x="1193942" y="3300668"/>
                  <a:pt x="1194536" y="3304352"/>
                </a:cubicBezTo>
                <a:cubicBezTo>
                  <a:pt x="1186925" y="3306581"/>
                  <a:pt x="1179698" y="3308456"/>
                  <a:pt x="1172088" y="3310685"/>
                </a:cubicBezTo>
                <a:cubicBezTo>
                  <a:pt x="1168824" y="3311158"/>
                  <a:pt x="1166708" y="3310572"/>
                  <a:pt x="1166253" y="3309018"/>
                </a:cubicBezTo>
                <a:cubicBezTo>
                  <a:pt x="1164463" y="3309542"/>
                  <a:pt x="1162159" y="3309976"/>
                  <a:pt x="1160303" y="3310278"/>
                </a:cubicBezTo>
                <a:cubicBezTo>
                  <a:pt x="1160353" y="3307129"/>
                  <a:pt x="1162779" y="3305453"/>
                  <a:pt x="1166296" y="3304183"/>
                </a:cubicBezTo>
                <a:cubicBezTo>
                  <a:pt x="1162649" y="3305009"/>
                  <a:pt x="1158938" y="3305613"/>
                  <a:pt x="1155226" y="3306218"/>
                </a:cubicBezTo>
                <a:cubicBezTo>
                  <a:pt x="1150938" y="3306510"/>
                  <a:pt x="1146201" y="3306932"/>
                  <a:pt x="1141977" y="3307446"/>
                </a:cubicBezTo>
                <a:cubicBezTo>
                  <a:pt x="1133724" y="3309139"/>
                  <a:pt x="1125089" y="3311186"/>
                  <a:pt x="1116900" y="3313102"/>
                </a:cubicBezTo>
                <a:cubicBezTo>
                  <a:pt x="1085696" y="3322723"/>
                  <a:pt x="1055003" y="3332435"/>
                  <a:pt x="1023798" y="3342056"/>
                </a:cubicBezTo>
                <a:cubicBezTo>
                  <a:pt x="1021055" y="3344306"/>
                  <a:pt x="1018304" y="3344871"/>
                  <a:pt x="1015546" y="3343749"/>
                </a:cubicBezTo>
                <a:cubicBezTo>
                  <a:pt x="1011551" y="3338409"/>
                  <a:pt x="1021854" y="3337079"/>
                  <a:pt x="1026778" y="3335637"/>
                </a:cubicBezTo>
                <a:cubicBezTo>
                  <a:pt x="1056323" y="3326984"/>
                  <a:pt x="1085998" y="3318776"/>
                  <a:pt x="1115608" y="3310345"/>
                </a:cubicBezTo>
                <a:lnTo>
                  <a:pt x="1123275" y="3306654"/>
                </a:lnTo>
                <a:cubicBezTo>
                  <a:pt x="1125188" y="3304887"/>
                  <a:pt x="1127874" y="3304100"/>
                  <a:pt x="1130373" y="3304333"/>
                </a:cubicBezTo>
                <a:cubicBezTo>
                  <a:pt x="1129664" y="3303576"/>
                  <a:pt x="1130235" y="3302203"/>
                  <a:pt x="1131700" y="3300568"/>
                </a:cubicBezTo>
                <a:cubicBezTo>
                  <a:pt x="1170645" y="3289163"/>
                  <a:pt x="1209078" y="3277667"/>
                  <a:pt x="1248024" y="3266261"/>
                </a:cubicBezTo>
                <a:cubicBezTo>
                  <a:pt x="1249107" y="3264979"/>
                  <a:pt x="1250190" y="3263696"/>
                  <a:pt x="1250825" y="3262547"/>
                </a:cubicBezTo>
                <a:cubicBezTo>
                  <a:pt x="1249481" y="3262940"/>
                  <a:pt x="1248522" y="3262979"/>
                  <a:pt x="1247048" y="3262929"/>
                </a:cubicBezTo>
                <a:cubicBezTo>
                  <a:pt x="1247849" y="3255701"/>
                  <a:pt x="1251811" y="3254299"/>
                  <a:pt x="1271213" y="3254164"/>
                </a:cubicBezTo>
                <a:cubicBezTo>
                  <a:pt x="1270708" y="3255759"/>
                  <a:pt x="1269495" y="3256596"/>
                  <a:pt x="1267705" y="3257121"/>
                </a:cubicBezTo>
                <a:cubicBezTo>
                  <a:pt x="1269309" y="3257615"/>
                  <a:pt x="1270976" y="3258333"/>
                  <a:pt x="1272963" y="3258475"/>
                </a:cubicBezTo>
                <a:cubicBezTo>
                  <a:pt x="1301294" y="3250660"/>
                  <a:pt x="1329561" y="3242622"/>
                  <a:pt x="1357893" y="3234807"/>
                </a:cubicBezTo>
                <a:cubicBezTo>
                  <a:pt x="1371192" y="3230430"/>
                  <a:pt x="1384939" y="3225921"/>
                  <a:pt x="1398238" y="3221544"/>
                </a:cubicBezTo>
                <a:cubicBezTo>
                  <a:pt x="1403985" y="3217932"/>
                  <a:pt x="1400707" y="3215034"/>
                  <a:pt x="1403637" y="3211765"/>
                </a:cubicBezTo>
                <a:lnTo>
                  <a:pt x="1404020" y="3211411"/>
                </a:lnTo>
                <a:cubicBezTo>
                  <a:pt x="1405484" y="3209776"/>
                  <a:pt x="1407658" y="3208899"/>
                  <a:pt x="1410409" y="3208334"/>
                </a:cubicBezTo>
                <a:cubicBezTo>
                  <a:pt x="1406717" y="3199046"/>
                  <a:pt x="1377673" y="3219368"/>
                  <a:pt x="1377229" y="3206235"/>
                </a:cubicBezTo>
                <a:cubicBezTo>
                  <a:pt x="1410291" y="3196312"/>
                  <a:pt x="1443408" y="3184925"/>
                  <a:pt x="1477185" y="3177444"/>
                </a:cubicBezTo>
                <a:lnTo>
                  <a:pt x="1476030" y="3176818"/>
                </a:lnTo>
                <a:cubicBezTo>
                  <a:pt x="1484649" y="3171399"/>
                  <a:pt x="1495400" y="3169939"/>
                  <a:pt x="1505054" y="3166388"/>
                </a:cubicBezTo>
                <a:cubicBezTo>
                  <a:pt x="1505884" y="3165905"/>
                  <a:pt x="1506266" y="3165551"/>
                  <a:pt x="1507162" y="3165288"/>
                </a:cubicBezTo>
                <a:cubicBezTo>
                  <a:pt x="1507415" y="3164491"/>
                  <a:pt x="1507732" y="3163916"/>
                  <a:pt x="1508432" y="3162988"/>
                </a:cubicBezTo>
                <a:lnTo>
                  <a:pt x="1512526" y="3162030"/>
                </a:lnTo>
                <a:lnTo>
                  <a:pt x="1515212" y="3161243"/>
                </a:lnTo>
                <a:cubicBezTo>
                  <a:pt x="1516042" y="3160759"/>
                  <a:pt x="1516490" y="3160628"/>
                  <a:pt x="1517320" y="3160143"/>
                </a:cubicBezTo>
                <a:cubicBezTo>
                  <a:pt x="1519868" y="3157228"/>
                  <a:pt x="1518192" y="3154824"/>
                  <a:pt x="1517477" y="3152381"/>
                </a:cubicBezTo>
                <a:cubicBezTo>
                  <a:pt x="1514026" y="3153874"/>
                  <a:pt x="1510379" y="3154701"/>
                  <a:pt x="1506408" y="3154417"/>
                </a:cubicBezTo>
                <a:cubicBezTo>
                  <a:pt x="1483108" y="3156177"/>
                  <a:pt x="1461008" y="3168677"/>
                  <a:pt x="1437838" y="3170881"/>
                </a:cubicBezTo>
                <a:cubicBezTo>
                  <a:pt x="1435722" y="3170295"/>
                  <a:pt x="1432906" y="3170638"/>
                  <a:pt x="1430415" y="3172090"/>
                </a:cubicBezTo>
                <a:cubicBezTo>
                  <a:pt x="1420169" y="3171957"/>
                  <a:pt x="1410370" y="3171691"/>
                  <a:pt x="1417437" y="3162628"/>
                </a:cubicBezTo>
                <a:cubicBezTo>
                  <a:pt x="1420115" y="3160156"/>
                  <a:pt x="1422793" y="3157684"/>
                  <a:pt x="1427075" y="3155706"/>
                </a:cubicBezTo>
                <a:lnTo>
                  <a:pt x="1430721" y="3154879"/>
                </a:lnTo>
                <a:lnTo>
                  <a:pt x="1433082" y="3152982"/>
                </a:lnTo>
                <a:cubicBezTo>
                  <a:pt x="1439846" y="3147866"/>
                  <a:pt x="1451371" y="3147386"/>
                  <a:pt x="1458004" y="3141825"/>
                </a:cubicBezTo>
                <a:lnTo>
                  <a:pt x="1481982" y="3134080"/>
                </a:lnTo>
                <a:cubicBezTo>
                  <a:pt x="1497830" y="3126785"/>
                  <a:pt x="1514840" y="3121804"/>
                  <a:pt x="1532119" y="3119396"/>
                </a:cubicBezTo>
                <a:cubicBezTo>
                  <a:pt x="1536661" y="3118307"/>
                  <a:pt x="1541714" y="3117309"/>
                  <a:pt x="1546256" y="3116221"/>
                </a:cubicBezTo>
                <a:cubicBezTo>
                  <a:pt x="1551823" y="3115314"/>
                  <a:pt x="1555412" y="3115951"/>
                  <a:pt x="1558365" y="3117739"/>
                </a:cubicBezTo>
                <a:cubicBezTo>
                  <a:pt x="1557731" y="3118888"/>
                  <a:pt x="1558056" y="3119999"/>
                  <a:pt x="1559659" y="3120494"/>
                </a:cubicBezTo>
                <a:cubicBezTo>
                  <a:pt x="1556873" y="3127580"/>
                  <a:pt x="1548961" y="3133756"/>
                  <a:pt x="1539959" y="3139527"/>
                </a:cubicBezTo>
                <a:cubicBezTo>
                  <a:pt x="1541302" y="3139134"/>
                  <a:pt x="1542709" y="3138963"/>
                  <a:pt x="1544118" y="3138791"/>
                </a:cubicBezTo>
                <a:cubicBezTo>
                  <a:pt x="1546861" y="3136541"/>
                  <a:pt x="1550116" y="3134382"/>
                  <a:pt x="1554463" y="3132627"/>
                </a:cubicBezTo>
                <a:cubicBezTo>
                  <a:pt x="1584268" y="3124863"/>
                  <a:pt x="1614269" y="3117765"/>
                  <a:pt x="1642838" y="3105780"/>
                </a:cubicBezTo>
                <a:cubicBezTo>
                  <a:pt x="1664404" y="3103082"/>
                  <a:pt x="1684598" y="3094032"/>
                  <a:pt x="1704931" y="3087113"/>
                </a:cubicBezTo>
                <a:cubicBezTo>
                  <a:pt x="1708887" y="3084025"/>
                  <a:pt x="1713038" y="3081604"/>
                  <a:pt x="1717253" y="3079405"/>
                </a:cubicBezTo>
                <a:cubicBezTo>
                  <a:pt x="1712777" y="3080715"/>
                  <a:pt x="1707724" y="3081713"/>
                  <a:pt x="1703889" y="3083559"/>
                </a:cubicBezTo>
                <a:cubicBezTo>
                  <a:pt x="1698835" y="3084558"/>
                  <a:pt x="1694294" y="3085646"/>
                  <a:pt x="1689688" y="3086513"/>
                </a:cubicBezTo>
                <a:cubicBezTo>
                  <a:pt x="1692236" y="3083596"/>
                  <a:pt x="1693497" y="3079610"/>
                  <a:pt x="1697332" y="3077764"/>
                </a:cubicBezTo>
                <a:cubicBezTo>
                  <a:pt x="1698610" y="3077148"/>
                  <a:pt x="1699505" y="3076885"/>
                  <a:pt x="1700335" y="3076402"/>
                </a:cubicBezTo>
                <a:cubicBezTo>
                  <a:pt x="1683512" y="3080364"/>
                  <a:pt x="1666877" y="3083307"/>
                  <a:pt x="1650111" y="3085806"/>
                </a:cubicBezTo>
                <a:cubicBezTo>
                  <a:pt x="1633923" y="3088617"/>
                  <a:pt x="1618321" y="3093427"/>
                  <a:pt x="1602399" y="3098814"/>
                </a:cubicBezTo>
                <a:cubicBezTo>
                  <a:pt x="1591381" y="3097700"/>
                  <a:pt x="1577403" y="3108063"/>
                  <a:pt x="1567012" y="3104113"/>
                </a:cubicBezTo>
                <a:cubicBezTo>
                  <a:pt x="1558752" y="3104121"/>
                  <a:pt x="1558167" y="3102122"/>
                  <a:pt x="1565126" y="3097672"/>
                </a:cubicBezTo>
                <a:cubicBezTo>
                  <a:pt x="1570670" y="3091708"/>
                  <a:pt x="1577175" y="3085704"/>
                  <a:pt x="1573691" y="3080453"/>
                </a:cubicBezTo>
                <a:cubicBezTo>
                  <a:pt x="1571837" y="3080756"/>
                  <a:pt x="1570046" y="3081280"/>
                  <a:pt x="1568191" y="3081582"/>
                </a:cubicBezTo>
                <a:cubicBezTo>
                  <a:pt x="1568060" y="3081139"/>
                  <a:pt x="1567418" y="3080603"/>
                  <a:pt x="1567288" y="3080159"/>
                </a:cubicBezTo>
                <a:cubicBezTo>
                  <a:pt x="1563642" y="3080985"/>
                  <a:pt x="1561143" y="3080752"/>
                  <a:pt x="1558897" y="3079722"/>
                </a:cubicBezTo>
                <a:cubicBezTo>
                  <a:pt x="1555121" y="3080105"/>
                  <a:pt x="1551979" y="3079337"/>
                  <a:pt x="1548586" y="3079366"/>
                </a:cubicBezTo>
                <a:cubicBezTo>
                  <a:pt x="1512954" y="3087149"/>
                  <a:pt x="1478363" y="3098485"/>
                  <a:pt x="1443511" y="3108932"/>
                </a:cubicBezTo>
                <a:cubicBezTo>
                  <a:pt x="1427698" y="3109705"/>
                  <a:pt x="1411858" y="3118685"/>
                  <a:pt x="1396363" y="3118882"/>
                </a:cubicBezTo>
                <a:cubicBezTo>
                  <a:pt x="1393799" y="3118427"/>
                  <a:pt x="1391496" y="3118861"/>
                  <a:pt x="1389070" y="3120536"/>
                </a:cubicBezTo>
                <a:cubicBezTo>
                  <a:pt x="1380485" y="3119433"/>
                  <a:pt x="1370139" y="3125598"/>
                  <a:pt x="1361489" y="3124273"/>
                </a:cubicBezTo>
                <a:cubicBezTo>
                  <a:pt x="1355305" y="3116438"/>
                  <a:pt x="1373935" y="3115322"/>
                  <a:pt x="1378909" y="3110731"/>
                </a:cubicBezTo>
                <a:cubicBezTo>
                  <a:pt x="1387478" y="3108462"/>
                  <a:pt x="1397017" y="3107839"/>
                  <a:pt x="1401406" y="3101249"/>
                </a:cubicBezTo>
                <a:cubicBezTo>
                  <a:pt x="1403036" y="3093537"/>
                  <a:pt x="1418726" y="3094006"/>
                  <a:pt x="1423822" y="3088173"/>
                </a:cubicBezTo>
                <a:cubicBezTo>
                  <a:pt x="1427966" y="3084065"/>
                  <a:pt x="1435771" y="3082503"/>
                  <a:pt x="1440557" y="3078930"/>
                </a:cubicBezTo>
                <a:lnTo>
                  <a:pt x="1440175" y="3079284"/>
                </a:lnTo>
                <a:cubicBezTo>
                  <a:pt x="1443292" y="3074995"/>
                  <a:pt x="1451611" y="3073524"/>
                  <a:pt x="1455371" y="3069769"/>
                </a:cubicBezTo>
                <a:cubicBezTo>
                  <a:pt x="1460475" y="3065622"/>
                  <a:pt x="1468086" y="3063393"/>
                  <a:pt x="1474410" y="3060095"/>
                </a:cubicBezTo>
                <a:cubicBezTo>
                  <a:pt x="1479594" y="3059540"/>
                  <a:pt x="1484006" y="3058007"/>
                  <a:pt x="1487449" y="3054828"/>
                </a:cubicBezTo>
                <a:cubicBezTo>
                  <a:pt x="1490322" y="3053022"/>
                  <a:pt x="1493130" y="3050994"/>
                  <a:pt x="1495491" y="3049097"/>
                </a:cubicBezTo>
                <a:lnTo>
                  <a:pt x="1495109" y="3049451"/>
                </a:lnTo>
                <a:cubicBezTo>
                  <a:pt x="1506530" y="3040318"/>
                  <a:pt x="1525614" y="3040758"/>
                  <a:pt x="1537743" y="3032382"/>
                </a:cubicBezTo>
                <a:lnTo>
                  <a:pt x="1541071" y="3032132"/>
                </a:lnTo>
                <a:lnTo>
                  <a:pt x="1543880" y="3030104"/>
                </a:lnTo>
                <a:cubicBezTo>
                  <a:pt x="1546045" y="3027540"/>
                  <a:pt x="1549301" y="3025381"/>
                  <a:pt x="1553004" y="3023090"/>
                </a:cubicBezTo>
                <a:cubicBezTo>
                  <a:pt x="1550376" y="3022413"/>
                  <a:pt x="1548643" y="3021474"/>
                  <a:pt x="1549400" y="3019082"/>
                </a:cubicBezTo>
                <a:cubicBezTo>
                  <a:pt x="1550678" y="3018466"/>
                  <a:pt x="1552404" y="3017720"/>
                  <a:pt x="1553746" y="3017326"/>
                </a:cubicBezTo>
                <a:cubicBezTo>
                  <a:pt x="1551695" y="3016962"/>
                  <a:pt x="1550027" y="3016245"/>
                  <a:pt x="1548425" y="3015751"/>
                </a:cubicBezTo>
                <a:cubicBezTo>
                  <a:pt x="1542028" y="3017142"/>
                  <a:pt x="1536078" y="3018402"/>
                  <a:pt x="1529680" y="3019793"/>
                </a:cubicBezTo>
                <a:cubicBezTo>
                  <a:pt x="1519450" y="3023030"/>
                  <a:pt x="1509601" y="3025914"/>
                  <a:pt x="1499306" y="3028929"/>
                </a:cubicBezTo>
                <a:cubicBezTo>
                  <a:pt x="1482330" y="3027390"/>
                  <a:pt x="1467955" y="3034735"/>
                  <a:pt x="1453581" y="3042080"/>
                </a:cubicBezTo>
                <a:cubicBezTo>
                  <a:pt x="1443350" y="3045316"/>
                  <a:pt x="1431509" y="3046373"/>
                  <a:pt x="1422571" y="3052367"/>
                </a:cubicBezTo>
                <a:cubicBezTo>
                  <a:pt x="1416384" y="3057795"/>
                  <a:pt x="1404282" y="3057965"/>
                  <a:pt x="1398160" y="3063615"/>
                </a:cubicBezTo>
                <a:lnTo>
                  <a:pt x="1398608" y="3063484"/>
                </a:lnTo>
                <a:cubicBezTo>
                  <a:pt x="1389613" y="3070942"/>
                  <a:pt x="1373988" y="3070694"/>
                  <a:pt x="1364862" y="3077708"/>
                </a:cubicBezTo>
                <a:lnTo>
                  <a:pt x="1292791" y="3098815"/>
                </a:lnTo>
                <a:cubicBezTo>
                  <a:pt x="1278126" y="3098528"/>
                  <a:pt x="1262994" y="3108264"/>
                  <a:pt x="1248329" y="3107978"/>
                </a:cubicBezTo>
                <a:cubicBezTo>
                  <a:pt x="1243339" y="3109198"/>
                  <a:pt x="1238797" y="3110287"/>
                  <a:pt x="1234256" y="3111376"/>
                </a:cubicBezTo>
                <a:cubicBezTo>
                  <a:pt x="1212941" y="3113277"/>
                  <a:pt x="1192885" y="3124457"/>
                  <a:pt x="1171570" y="3126358"/>
                </a:cubicBezTo>
                <a:cubicBezTo>
                  <a:pt x="1166703" y="3126336"/>
                  <a:pt x="1162097" y="3127203"/>
                  <a:pt x="1157433" y="3129534"/>
                </a:cubicBezTo>
                <a:cubicBezTo>
                  <a:pt x="1147830" y="3129935"/>
                  <a:pt x="1137606" y="3134858"/>
                  <a:pt x="1128321" y="3134683"/>
                </a:cubicBezTo>
                <a:cubicBezTo>
                  <a:pt x="1117952" y="3135791"/>
                  <a:pt x="1107974" y="3138231"/>
                  <a:pt x="1098515" y="3142447"/>
                </a:cubicBezTo>
                <a:cubicBezTo>
                  <a:pt x="1073937" y="3144823"/>
                  <a:pt x="1050878" y="3157364"/>
                  <a:pt x="1026299" y="3159740"/>
                </a:cubicBezTo>
                <a:cubicBezTo>
                  <a:pt x="1016508" y="3161160"/>
                  <a:pt x="1006530" y="3163599"/>
                  <a:pt x="997006" y="3167594"/>
                </a:cubicBezTo>
                <a:cubicBezTo>
                  <a:pt x="981258" y="3168589"/>
                  <a:pt x="965802" y="3177215"/>
                  <a:pt x="949923" y="3177766"/>
                </a:cubicBezTo>
                <a:cubicBezTo>
                  <a:pt x="945382" y="3178854"/>
                  <a:pt x="941223" y="3179591"/>
                  <a:pt x="936681" y="3180679"/>
                </a:cubicBezTo>
                <a:cubicBezTo>
                  <a:pt x="931244" y="3182031"/>
                  <a:pt x="927208" y="3181525"/>
                  <a:pt x="923171" y="3181019"/>
                </a:cubicBezTo>
                <a:lnTo>
                  <a:pt x="922659" y="3180927"/>
                </a:lnTo>
                <a:cubicBezTo>
                  <a:pt x="906643" y="3179348"/>
                  <a:pt x="901884" y="3174714"/>
                  <a:pt x="918806" y="3164452"/>
                </a:cubicBezTo>
                <a:cubicBezTo>
                  <a:pt x="923707" y="3157953"/>
                  <a:pt x="936834" y="3157967"/>
                  <a:pt x="942955" y="3152316"/>
                </a:cubicBezTo>
                <a:lnTo>
                  <a:pt x="947115" y="3151580"/>
                </a:lnTo>
                <a:lnTo>
                  <a:pt x="950371" y="3149421"/>
                </a:lnTo>
                <a:cubicBezTo>
                  <a:pt x="958160" y="3144487"/>
                  <a:pt x="969360" y="3142895"/>
                  <a:pt x="977662" y="3138052"/>
                </a:cubicBezTo>
                <a:cubicBezTo>
                  <a:pt x="985467" y="3136489"/>
                  <a:pt x="992564" y="3134170"/>
                  <a:pt x="999271" y="3130518"/>
                </a:cubicBezTo>
                <a:cubicBezTo>
                  <a:pt x="1015176" y="3121760"/>
                  <a:pt x="1035278" y="3120696"/>
                  <a:pt x="1051118" y="3111716"/>
                </a:cubicBezTo>
                <a:cubicBezTo>
                  <a:pt x="1067046" y="3108016"/>
                  <a:pt x="1083226" y="3103518"/>
                  <a:pt x="1098309" y="3096932"/>
                </a:cubicBezTo>
                <a:cubicBezTo>
                  <a:pt x="1104568" y="3093411"/>
                  <a:pt x="1111535" y="3090646"/>
                  <a:pt x="1118437" y="3087661"/>
                </a:cubicBezTo>
                <a:cubicBezTo>
                  <a:pt x="1134430" y="3084183"/>
                  <a:pt x="1149585" y="3079503"/>
                  <a:pt x="1164284" y="3073269"/>
                </a:cubicBezTo>
                <a:cubicBezTo>
                  <a:pt x="1177634" y="3065742"/>
                  <a:pt x="1195238" y="3064445"/>
                  <a:pt x="1208587" y="3056918"/>
                </a:cubicBezTo>
                <a:cubicBezTo>
                  <a:pt x="1213771" y="3056365"/>
                  <a:pt x="1218183" y="3054831"/>
                  <a:pt x="1221690" y="3051875"/>
                </a:cubicBezTo>
                <a:cubicBezTo>
                  <a:pt x="1224500" y="3049847"/>
                  <a:pt x="1226861" y="3047950"/>
                  <a:pt x="1229668" y="3045921"/>
                </a:cubicBezTo>
                <a:cubicBezTo>
                  <a:pt x="1232282" y="3043227"/>
                  <a:pt x="1230865" y="3041712"/>
                  <a:pt x="1228491" y="3040238"/>
                </a:cubicBezTo>
                <a:lnTo>
                  <a:pt x="1228034" y="3038683"/>
                </a:lnTo>
                <a:cubicBezTo>
                  <a:pt x="1228727" y="3036068"/>
                  <a:pt x="1231341" y="3033374"/>
                  <a:pt x="1235492" y="3030953"/>
                </a:cubicBezTo>
                <a:lnTo>
                  <a:pt x="1250712" y="3026495"/>
                </a:lnTo>
                <a:cubicBezTo>
                  <a:pt x="1256018" y="3024700"/>
                  <a:pt x="1255621" y="3021682"/>
                  <a:pt x="1259325" y="3019391"/>
                </a:cubicBezTo>
                <a:cubicBezTo>
                  <a:pt x="1261107" y="3017181"/>
                  <a:pt x="1262443" y="3015102"/>
                  <a:pt x="1264290" y="3013114"/>
                </a:cubicBezTo>
                <a:cubicBezTo>
                  <a:pt x="1266846" y="3011883"/>
                  <a:pt x="1267482" y="3010733"/>
                  <a:pt x="1265748" y="3009793"/>
                </a:cubicBezTo>
                <a:cubicBezTo>
                  <a:pt x="1266505" y="3007401"/>
                  <a:pt x="1267710" y="3004877"/>
                  <a:pt x="1263161" y="3004281"/>
                </a:cubicBezTo>
                <a:lnTo>
                  <a:pt x="1263610" y="3004150"/>
                </a:lnTo>
                <a:cubicBezTo>
                  <a:pt x="1260533" y="3003603"/>
                  <a:pt x="1257074" y="3003411"/>
                  <a:pt x="1253233" y="3003571"/>
                </a:cubicBezTo>
                <a:lnTo>
                  <a:pt x="1253869" y="3002421"/>
                </a:lnTo>
                <a:cubicBezTo>
                  <a:pt x="1247601" y="3004256"/>
                  <a:pt x="1241847" y="3006182"/>
                  <a:pt x="1236027" y="3007887"/>
                </a:cubicBezTo>
                <a:cubicBezTo>
                  <a:pt x="1232886" y="3007118"/>
                  <a:pt x="1229810" y="3006573"/>
                  <a:pt x="1226734" y="3006027"/>
                </a:cubicBezTo>
                <a:cubicBezTo>
                  <a:pt x="1229772" y="2998144"/>
                  <a:pt x="1243925" y="2998339"/>
                  <a:pt x="1250754" y="2993445"/>
                </a:cubicBezTo>
                <a:cubicBezTo>
                  <a:pt x="1253692" y="2991862"/>
                  <a:pt x="1256443" y="2991297"/>
                  <a:pt x="1259324" y="2991177"/>
                </a:cubicBezTo>
                <a:lnTo>
                  <a:pt x="1260284" y="2991137"/>
                </a:lnTo>
                <a:lnTo>
                  <a:pt x="1262978" y="2992036"/>
                </a:lnTo>
                <a:lnTo>
                  <a:pt x="1262343" y="2993187"/>
                </a:lnTo>
                <a:cubicBezTo>
                  <a:pt x="1273982" y="2989778"/>
                  <a:pt x="1286198" y="2986683"/>
                  <a:pt x="1296804" y="2981406"/>
                </a:cubicBezTo>
                <a:cubicBezTo>
                  <a:pt x="1304292" y="2980419"/>
                  <a:pt x="1311259" y="2977655"/>
                  <a:pt x="1317583" y="2974356"/>
                </a:cubicBezTo>
                <a:cubicBezTo>
                  <a:pt x="1328247" y="2967616"/>
                  <a:pt x="1342969" y="2966439"/>
                  <a:pt x="1354209" y="2960013"/>
                </a:cubicBezTo>
                <a:cubicBezTo>
                  <a:pt x="1358108" y="2958388"/>
                  <a:pt x="1362520" y="2956855"/>
                  <a:pt x="1366484" y="2955453"/>
                </a:cubicBezTo>
                <a:cubicBezTo>
                  <a:pt x="1375609" y="2948440"/>
                  <a:pt x="1390787" y="2948818"/>
                  <a:pt x="1399847" y="2941583"/>
                </a:cubicBezTo>
                <a:lnTo>
                  <a:pt x="1404006" y="2940847"/>
                </a:lnTo>
                <a:lnTo>
                  <a:pt x="1407327" y="2938910"/>
                </a:lnTo>
                <a:cubicBezTo>
                  <a:pt x="1416965" y="2931988"/>
                  <a:pt x="1431947" y="2931699"/>
                  <a:pt x="1442098" y="2924868"/>
                </a:cubicBezTo>
                <a:cubicBezTo>
                  <a:pt x="1446892" y="2922982"/>
                  <a:pt x="1451304" y="2921449"/>
                  <a:pt x="1456162" y="2919785"/>
                </a:cubicBezTo>
                <a:cubicBezTo>
                  <a:pt x="1457693" y="2918372"/>
                  <a:pt x="1458328" y="2917221"/>
                  <a:pt x="1457620" y="2916464"/>
                </a:cubicBezTo>
                <a:cubicBezTo>
                  <a:pt x="1456847" y="2915485"/>
                  <a:pt x="1455822" y="2915302"/>
                  <a:pt x="1455374" y="2915434"/>
                </a:cubicBezTo>
                <a:cubicBezTo>
                  <a:pt x="1451597" y="2915816"/>
                  <a:pt x="1448392" y="2914826"/>
                  <a:pt x="1445315" y="2914280"/>
                </a:cubicBezTo>
                <a:cubicBezTo>
                  <a:pt x="1441278" y="2913774"/>
                  <a:pt x="1437625" y="2912915"/>
                  <a:pt x="1436015" y="2910734"/>
                </a:cubicBezTo>
                <a:cubicBezTo>
                  <a:pt x="1436455" y="2908917"/>
                  <a:pt x="1434851" y="2908422"/>
                  <a:pt x="1431653" y="2909118"/>
                </a:cubicBezTo>
                <a:cubicBezTo>
                  <a:pt x="1423166" y="2901716"/>
                  <a:pt x="1430753" y="2894430"/>
                  <a:pt x="1445576" y="2886954"/>
                </a:cubicBezTo>
                <a:lnTo>
                  <a:pt x="1446023" y="2886823"/>
                </a:lnTo>
                <a:cubicBezTo>
                  <a:pt x="1452209" y="2881394"/>
                  <a:pt x="1464759" y="2881095"/>
                  <a:pt x="1470368" y="2875353"/>
                </a:cubicBezTo>
                <a:cubicBezTo>
                  <a:pt x="1478411" y="2869621"/>
                  <a:pt x="1490122" y="2868120"/>
                  <a:pt x="1498872" y="2863146"/>
                </a:cubicBezTo>
                <a:cubicBezTo>
                  <a:pt x="1502078" y="2864136"/>
                  <a:pt x="1504316" y="2863481"/>
                  <a:pt x="1506482" y="2860918"/>
                </a:cubicBezTo>
                <a:cubicBezTo>
                  <a:pt x="1514418" y="2859799"/>
                  <a:pt x="1522930" y="2858994"/>
                  <a:pt x="1529760" y="2854100"/>
                </a:cubicBezTo>
                <a:cubicBezTo>
                  <a:pt x="1537754" y="2851519"/>
                  <a:pt x="1545298" y="2849067"/>
                  <a:pt x="1552843" y="2846617"/>
                </a:cubicBezTo>
                <a:cubicBezTo>
                  <a:pt x="1599513" y="2830056"/>
                  <a:pt x="1646899" y="2815936"/>
                  <a:pt x="1695195" y="2804927"/>
                </a:cubicBezTo>
                <a:cubicBezTo>
                  <a:pt x="1723404" y="2798354"/>
                  <a:pt x="1751671" y="2790316"/>
                  <a:pt x="1778905" y="2780412"/>
                </a:cubicBezTo>
                <a:cubicBezTo>
                  <a:pt x="1780435" y="2778999"/>
                  <a:pt x="1781070" y="2777848"/>
                  <a:pt x="1780296" y="2776869"/>
                </a:cubicBezTo>
                <a:cubicBezTo>
                  <a:pt x="1779590" y="2776111"/>
                  <a:pt x="1778947" y="2775576"/>
                  <a:pt x="1778498" y="2775707"/>
                </a:cubicBezTo>
                <a:cubicBezTo>
                  <a:pt x="1772607" y="2775504"/>
                  <a:pt x="1764743" y="2778530"/>
                  <a:pt x="1760187" y="2776248"/>
                </a:cubicBezTo>
                <a:lnTo>
                  <a:pt x="1742004" y="2777557"/>
                </a:lnTo>
                <a:lnTo>
                  <a:pt x="1736683" y="2772822"/>
                </a:lnTo>
                <a:cubicBezTo>
                  <a:pt x="1735948" y="2767747"/>
                  <a:pt x="1747412" y="2762083"/>
                  <a:pt x="1753439" y="2756520"/>
                </a:cubicBezTo>
                <a:cubicBezTo>
                  <a:pt x="1756499" y="2753695"/>
                  <a:pt x="1759177" y="2751223"/>
                  <a:pt x="1764483" y="2749427"/>
                </a:cubicBezTo>
                <a:lnTo>
                  <a:pt x="1767683" y="2748732"/>
                </a:lnTo>
                <a:lnTo>
                  <a:pt x="1769082" y="2746875"/>
                </a:lnTo>
                <a:cubicBezTo>
                  <a:pt x="1773869" y="2743302"/>
                  <a:pt x="1781610" y="2741518"/>
                  <a:pt x="1786396" y="2737946"/>
                </a:cubicBezTo>
                <a:lnTo>
                  <a:pt x="1790041" y="2737120"/>
                </a:lnTo>
                <a:lnTo>
                  <a:pt x="1792850" y="2735092"/>
                </a:lnTo>
                <a:cubicBezTo>
                  <a:pt x="1800126" y="2730066"/>
                  <a:pt x="1811587" y="2729363"/>
                  <a:pt x="1818285" y="2724025"/>
                </a:cubicBezTo>
                <a:lnTo>
                  <a:pt x="1821997" y="2723420"/>
                </a:lnTo>
                <a:lnTo>
                  <a:pt x="1824870" y="2721614"/>
                </a:lnTo>
                <a:cubicBezTo>
                  <a:pt x="1834955" y="2714561"/>
                  <a:pt x="1850321" y="2713920"/>
                  <a:pt x="1860537" y="2707311"/>
                </a:cubicBezTo>
                <a:cubicBezTo>
                  <a:pt x="1864948" y="2705777"/>
                  <a:pt x="1869742" y="2703891"/>
                  <a:pt x="1874154" y="2702358"/>
                </a:cubicBezTo>
                <a:cubicBezTo>
                  <a:pt x="1881301" y="2696889"/>
                  <a:pt x="1892760" y="2696186"/>
                  <a:pt x="1899973" y="2690938"/>
                </a:cubicBezTo>
                <a:lnTo>
                  <a:pt x="1903684" y="2690334"/>
                </a:lnTo>
                <a:lnTo>
                  <a:pt x="1906492" y="2688306"/>
                </a:lnTo>
                <a:cubicBezTo>
                  <a:pt x="1910895" y="2685086"/>
                  <a:pt x="1918187" y="2683433"/>
                  <a:pt x="1922974" y="2679861"/>
                </a:cubicBezTo>
                <a:lnTo>
                  <a:pt x="1922592" y="2680214"/>
                </a:lnTo>
                <a:cubicBezTo>
                  <a:pt x="1925774" y="2676147"/>
                  <a:pt x="1934093" y="2674676"/>
                  <a:pt x="1937341" y="2670831"/>
                </a:cubicBezTo>
                <a:cubicBezTo>
                  <a:pt x="1938871" y="2669418"/>
                  <a:pt x="1939442" y="2668045"/>
                  <a:pt x="1938669" y="2667066"/>
                </a:cubicBezTo>
                <a:lnTo>
                  <a:pt x="1937623" y="2666289"/>
                </a:lnTo>
                <a:lnTo>
                  <a:pt x="1920558" y="2671757"/>
                </a:lnTo>
                <a:cubicBezTo>
                  <a:pt x="1885121" y="2680207"/>
                  <a:pt x="1850978" y="2691411"/>
                  <a:pt x="1816387" y="2702749"/>
                </a:cubicBezTo>
                <a:cubicBezTo>
                  <a:pt x="1780972" y="2716254"/>
                  <a:pt x="1744647" y="2726651"/>
                  <a:pt x="1707608" y="2734605"/>
                </a:cubicBezTo>
                <a:cubicBezTo>
                  <a:pt x="1701464" y="2735198"/>
                  <a:pt x="1696092" y="2736772"/>
                  <a:pt x="1690598" y="2739588"/>
                </a:cubicBezTo>
                <a:cubicBezTo>
                  <a:pt x="1654671" y="2753003"/>
                  <a:pt x="1618606" y="2764287"/>
                  <a:pt x="1581241" y="2771131"/>
                </a:cubicBezTo>
                <a:cubicBezTo>
                  <a:pt x="1578173" y="2772271"/>
                  <a:pt x="1575552" y="2773280"/>
                  <a:pt x="1572930" y="2774288"/>
                </a:cubicBezTo>
                <a:cubicBezTo>
                  <a:pt x="1562325" y="2779564"/>
                  <a:pt x="1551459" y="2783953"/>
                  <a:pt x="1539610" y="2783324"/>
                </a:cubicBezTo>
                <a:cubicBezTo>
                  <a:pt x="1523414" y="2784449"/>
                  <a:pt x="1508585" y="2790239"/>
                  <a:pt x="1493502" y="2796826"/>
                </a:cubicBezTo>
                <a:cubicBezTo>
                  <a:pt x="1471675" y="2798638"/>
                  <a:pt x="1450722" y="2810078"/>
                  <a:pt x="1429343" y="2811759"/>
                </a:cubicBezTo>
                <a:cubicBezTo>
                  <a:pt x="1427357" y="2811617"/>
                  <a:pt x="1424989" y="2811827"/>
                  <a:pt x="1422304" y="2812615"/>
                </a:cubicBezTo>
                <a:cubicBezTo>
                  <a:pt x="1411697" y="2817890"/>
                  <a:pt x="1400116" y="2819835"/>
                  <a:pt x="1388925" y="2823113"/>
                </a:cubicBezTo>
                <a:cubicBezTo>
                  <a:pt x="1385083" y="2823272"/>
                  <a:pt x="1382902" y="2822465"/>
                  <a:pt x="1382318" y="2820467"/>
                </a:cubicBezTo>
                <a:cubicBezTo>
                  <a:pt x="1382367" y="2817316"/>
                  <a:pt x="1383312" y="2813906"/>
                  <a:pt x="1385730" y="2810545"/>
                </a:cubicBezTo>
                <a:cubicBezTo>
                  <a:pt x="1377160" y="2812814"/>
                  <a:pt x="1368711" y="2813841"/>
                  <a:pt x="1360011" y="2815664"/>
                </a:cubicBezTo>
                <a:lnTo>
                  <a:pt x="1358221" y="2816189"/>
                </a:lnTo>
                <a:cubicBezTo>
                  <a:pt x="1358611" y="2817521"/>
                  <a:pt x="1358489" y="2818763"/>
                  <a:pt x="1358879" y="2820095"/>
                </a:cubicBezTo>
                <a:cubicBezTo>
                  <a:pt x="1354403" y="2821406"/>
                  <a:pt x="1351399" y="2822768"/>
                  <a:pt x="1350259" y="2825514"/>
                </a:cubicBezTo>
                <a:lnTo>
                  <a:pt x="1346295" y="2826917"/>
                </a:lnTo>
                <a:lnTo>
                  <a:pt x="1342267" y="2828096"/>
                </a:lnTo>
                <a:cubicBezTo>
                  <a:pt x="1341118" y="2829155"/>
                  <a:pt x="1339393" y="2829901"/>
                  <a:pt x="1338115" y="2830517"/>
                </a:cubicBezTo>
                <a:lnTo>
                  <a:pt x="1338180" y="2830740"/>
                </a:lnTo>
                <a:cubicBezTo>
                  <a:pt x="1334622" y="2836846"/>
                  <a:pt x="1329583" y="2841216"/>
                  <a:pt x="1318752" y="2839082"/>
                </a:cubicBezTo>
                <a:cubicBezTo>
                  <a:pt x="1315675" y="2838535"/>
                  <a:pt x="1312216" y="2838344"/>
                  <a:pt x="1309204" y="2838019"/>
                </a:cubicBezTo>
                <a:cubicBezTo>
                  <a:pt x="1311543" y="2831066"/>
                  <a:pt x="1322358" y="2829826"/>
                  <a:pt x="1330669" y="2826669"/>
                </a:cubicBezTo>
                <a:cubicBezTo>
                  <a:pt x="1331239" y="2825296"/>
                  <a:pt x="1331875" y="2824145"/>
                  <a:pt x="1332445" y="2822773"/>
                </a:cubicBezTo>
                <a:cubicBezTo>
                  <a:pt x="1326560" y="2824255"/>
                  <a:pt x="1320929" y="2824940"/>
                  <a:pt x="1315614" y="2825050"/>
                </a:cubicBezTo>
                <a:cubicBezTo>
                  <a:pt x="1313564" y="2824687"/>
                  <a:pt x="1311512" y="2824321"/>
                  <a:pt x="1310356" y="2823696"/>
                </a:cubicBezTo>
                <a:cubicBezTo>
                  <a:pt x="1297888" y="2827589"/>
                  <a:pt x="1285613" y="2832148"/>
                  <a:pt x="1273331" y="2835021"/>
                </a:cubicBezTo>
                <a:cubicBezTo>
                  <a:pt x="1256061" y="2839114"/>
                  <a:pt x="1269019" y="2830256"/>
                  <a:pt x="1267726" y="2827500"/>
                </a:cubicBezTo>
                <a:lnTo>
                  <a:pt x="1269647" y="2827419"/>
                </a:lnTo>
                <a:cubicBezTo>
                  <a:pt x="1269257" y="2826086"/>
                  <a:pt x="1269891" y="2824936"/>
                  <a:pt x="1270975" y="2823655"/>
                </a:cubicBezTo>
                <a:lnTo>
                  <a:pt x="1270079" y="2823916"/>
                </a:lnTo>
                <a:cubicBezTo>
                  <a:pt x="1229148" y="2835179"/>
                  <a:pt x="1191036" y="2832836"/>
                  <a:pt x="1150798" y="2841486"/>
                </a:cubicBezTo>
                <a:cubicBezTo>
                  <a:pt x="1147982" y="2841830"/>
                  <a:pt x="1145996" y="2841688"/>
                  <a:pt x="1144328" y="2840970"/>
                </a:cubicBezTo>
                <a:cubicBezTo>
                  <a:pt x="1133585" y="2844116"/>
                  <a:pt x="1122907" y="2847484"/>
                  <a:pt x="1112163" y="2850631"/>
                </a:cubicBezTo>
                <a:cubicBezTo>
                  <a:pt x="1117366" y="2840184"/>
                  <a:pt x="1131837" y="2839806"/>
                  <a:pt x="1143670" y="2837064"/>
                </a:cubicBezTo>
                <a:cubicBezTo>
                  <a:pt x="1147683" y="2832512"/>
                  <a:pt x="1157475" y="2831091"/>
                  <a:pt x="1162196" y="2827298"/>
                </a:cubicBezTo>
                <a:cubicBezTo>
                  <a:pt x="1174160" y="2824999"/>
                  <a:pt x="1185799" y="2821591"/>
                  <a:pt x="1197561" y="2816941"/>
                </a:cubicBezTo>
                <a:cubicBezTo>
                  <a:pt x="1250405" y="2806528"/>
                  <a:pt x="1300960" y="2784971"/>
                  <a:pt x="1353869" y="2774780"/>
                </a:cubicBezTo>
                <a:cubicBezTo>
                  <a:pt x="1391732" y="2764656"/>
                  <a:pt x="1429855" y="2755421"/>
                  <a:pt x="1466872" y="2742408"/>
                </a:cubicBezTo>
                <a:cubicBezTo>
                  <a:pt x="1511212" y="2734487"/>
                  <a:pt x="1553773" y="2715512"/>
                  <a:pt x="1598114" y="2707591"/>
                </a:cubicBezTo>
                <a:cubicBezTo>
                  <a:pt x="1609695" y="2705646"/>
                  <a:pt x="1620951" y="2702591"/>
                  <a:pt x="1631621" y="2697535"/>
                </a:cubicBezTo>
                <a:cubicBezTo>
                  <a:pt x="1691078" y="2676507"/>
                  <a:pt x="1752740" y="2661342"/>
                  <a:pt x="1812912" y="2642755"/>
                </a:cubicBezTo>
                <a:cubicBezTo>
                  <a:pt x="1829410" y="2637683"/>
                  <a:pt x="1846428" y="2634387"/>
                  <a:pt x="1861633" y="2626558"/>
                </a:cubicBezTo>
                <a:cubicBezTo>
                  <a:pt x="1897068" y="2618108"/>
                  <a:pt x="1931212" y="2606902"/>
                  <a:pt x="1965739" y="2595346"/>
                </a:cubicBezTo>
                <a:cubicBezTo>
                  <a:pt x="2002040" y="2579891"/>
                  <a:pt x="2042228" y="2574390"/>
                  <a:pt x="2078467" y="2558713"/>
                </a:cubicBezTo>
                <a:cubicBezTo>
                  <a:pt x="2102713" y="2553543"/>
                  <a:pt x="2125600" y="2545392"/>
                  <a:pt x="2149000" y="2537334"/>
                </a:cubicBezTo>
                <a:cubicBezTo>
                  <a:pt x="2182037" y="2522353"/>
                  <a:pt x="2220183" y="2518174"/>
                  <a:pt x="2253156" y="2502972"/>
                </a:cubicBezTo>
                <a:cubicBezTo>
                  <a:pt x="2274202" y="2498495"/>
                  <a:pt x="2295113" y="2491890"/>
                  <a:pt x="2315183" y="2484082"/>
                </a:cubicBezTo>
                <a:cubicBezTo>
                  <a:pt x="2342597" y="2471473"/>
                  <a:pt x="2374599" y="2467888"/>
                  <a:pt x="2402395" y="2454925"/>
                </a:cubicBezTo>
                <a:cubicBezTo>
                  <a:pt x="2413275" y="2453907"/>
                  <a:pt x="2423694" y="2449652"/>
                  <a:pt x="2433730" y="2445746"/>
                </a:cubicBezTo>
                <a:cubicBezTo>
                  <a:pt x="2444727" y="2441803"/>
                  <a:pt x="2442213" y="2438199"/>
                  <a:pt x="2437013" y="2435381"/>
                </a:cubicBezTo>
                <a:cubicBezTo>
                  <a:pt x="2433937" y="2434836"/>
                  <a:pt x="2430413" y="2434421"/>
                  <a:pt x="2428868" y="2432461"/>
                </a:cubicBezTo>
                <a:cubicBezTo>
                  <a:pt x="2417921" y="2433256"/>
                  <a:pt x="2408398" y="2437251"/>
                  <a:pt x="2398492" y="2441598"/>
                </a:cubicBezTo>
                <a:cubicBezTo>
                  <a:pt x="2390621" y="2442938"/>
                  <a:pt x="2382557" y="2443613"/>
                  <a:pt x="2375727" y="2448507"/>
                </a:cubicBezTo>
                <a:cubicBezTo>
                  <a:pt x="2356210" y="2451569"/>
                  <a:pt x="2337417" y="2458761"/>
                  <a:pt x="2319071" y="2465822"/>
                </a:cubicBezTo>
                <a:cubicBezTo>
                  <a:pt x="2303224" y="2473117"/>
                  <a:pt x="2286278" y="2478320"/>
                  <a:pt x="2268870" y="2480284"/>
                </a:cubicBezTo>
                <a:cubicBezTo>
                  <a:pt x="2266184" y="2481071"/>
                  <a:pt x="2263115" y="2482210"/>
                  <a:pt x="2260429" y="2482996"/>
                </a:cubicBezTo>
                <a:cubicBezTo>
                  <a:pt x="2233391" y="2493568"/>
                  <a:pt x="2205384" y="2502494"/>
                  <a:pt x="2176589" y="2507069"/>
                </a:cubicBezTo>
                <a:cubicBezTo>
                  <a:pt x="2173513" y="2506523"/>
                  <a:pt x="2170380" y="2507440"/>
                  <a:pt x="2168019" y="2509337"/>
                </a:cubicBezTo>
                <a:cubicBezTo>
                  <a:pt x="2144179" y="2519213"/>
                  <a:pt x="2119631" y="2528332"/>
                  <a:pt x="2093384" y="2529988"/>
                </a:cubicBezTo>
                <a:lnTo>
                  <a:pt x="2094344" y="2529948"/>
                </a:lnTo>
                <a:cubicBezTo>
                  <a:pt x="2090634" y="2530554"/>
                  <a:pt x="2086540" y="2531511"/>
                  <a:pt x="2083219" y="2533449"/>
                </a:cubicBezTo>
                <a:cubicBezTo>
                  <a:pt x="2077227" y="2539545"/>
                  <a:pt x="2068397" y="2540924"/>
                  <a:pt x="2059304" y="2541416"/>
                </a:cubicBezTo>
                <a:cubicBezTo>
                  <a:pt x="2047723" y="2543361"/>
                  <a:pt x="2036402" y="2546194"/>
                  <a:pt x="2025795" y="2551471"/>
                </a:cubicBezTo>
                <a:cubicBezTo>
                  <a:pt x="2015638" y="2556616"/>
                  <a:pt x="2004512" y="2560116"/>
                  <a:pt x="1992606" y="2560951"/>
                </a:cubicBezTo>
                <a:cubicBezTo>
                  <a:pt x="1985052" y="2561716"/>
                  <a:pt x="1977378" y="2563723"/>
                  <a:pt x="1970028" y="2566839"/>
                </a:cubicBezTo>
                <a:cubicBezTo>
                  <a:pt x="1961637" y="2566402"/>
                  <a:pt x="1953970" y="2570096"/>
                  <a:pt x="1946238" y="2573565"/>
                </a:cubicBezTo>
                <a:cubicBezTo>
                  <a:pt x="1941436" y="2573765"/>
                  <a:pt x="1937090" y="2575521"/>
                  <a:pt x="1933964" y="2578125"/>
                </a:cubicBezTo>
                <a:cubicBezTo>
                  <a:pt x="1929177" y="2581696"/>
                  <a:pt x="1923805" y="2583270"/>
                  <a:pt x="1917466" y="2583198"/>
                </a:cubicBezTo>
                <a:cubicBezTo>
                  <a:pt x="1902939" y="2585041"/>
                  <a:pt x="1888679" y="2589458"/>
                  <a:pt x="1875257" y="2595076"/>
                </a:cubicBezTo>
                <a:cubicBezTo>
                  <a:pt x="1867532" y="2600233"/>
                  <a:pt x="1859540" y="2602814"/>
                  <a:pt x="1850124" y="2602195"/>
                </a:cubicBezTo>
                <a:cubicBezTo>
                  <a:pt x="1845640" y="2601821"/>
                  <a:pt x="1841546" y="2602778"/>
                  <a:pt x="1837460" y="2605422"/>
                </a:cubicBezTo>
                <a:cubicBezTo>
                  <a:pt x="1833366" y="2606380"/>
                  <a:pt x="1828369" y="2605915"/>
                  <a:pt x="1825568" y="2609629"/>
                </a:cubicBezTo>
                <a:lnTo>
                  <a:pt x="1825121" y="2609760"/>
                </a:lnTo>
                <a:cubicBezTo>
                  <a:pt x="1819887" y="2613463"/>
                  <a:pt x="1814580" y="2615257"/>
                  <a:pt x="1808174" y="2614964"/>
                </a:cubicBezTo>
                <a:lnTo>
                  <a:pt x="1804716" y="2614771"/>
                </a:lnTo>
                <a:lnTo>
                  <a:pt x="1801265" y="2616264"/>
                </a:lnTo>
                <a:cubicBezTo>
                  <a:pt x="1784687" y="2617743"/>
                  <a:pt x="1769597" y="2622643"/>
                  <a:pt x="1754644" y="2629675"/>
                </a:cubicBezTo>
                <a:lnTo>
                  <a:pt x="1752407" y="2630332"/>
                </a:lnTo>
                <a:cubicBezTo>
                  <a:pt x="1742291" y="2630640"/>
                  <a:pt x="1732002" y="2635343"/>
                  <a:pt x="1721634" y="2636449"/>
                </a:cubicBezTo>
                <a:cubicBezTo>
                  <a:pt x="1719843" y="2636974"/>
                  <a:pt x="1718435" y="2637144"/>
                  <a:pt x="1716645" y="2637670"/>
                </a:cubicBezTo>
                <a:cubicBezTo>
                  <a:pt x="1697858" y="2646548"/>
                  <a:pt x="1677129" y="2650448"/>
                  <a:pt x="1656725" y="2655459"/>
                </a:cubicBezTo>
                <a:cubicBezTo>
                  <a:pt x="1655056" y="2654743"/>
                  <a:pt x="1652688" y="2654954"/>
                  <a:pt x="1650066" y="2655962"/>
                </a:cubicBezTo>
                <a:cubicBezTo>
                  <a:pt x="1640658" y="2657030"/>
                  <a:pt x="1630608" y="2657562"/>
                  <a:pt x="1622890" y="2664403"/>
                </a:cubicBezTo>
                <a:lnTo>
                  <a:pt x="1622442" y="2664534"/>
                </a:lnTo>
                <a:cubicBezTo>
                  <a:pt x="1617274" y="2668459"/>
                  <a:pt x="1611454" y="2670163"/>
                  <a:pt x="1605431" y="2669516"/>
                </a:cubicBezTo>
                <a:lnTo>
                  <a:pt x="1602486" y="2669415"/>
                </a:lnTo>
                <a:lnTo>
                  <a:pt x="1599483" y="2670777"/>
                </a:lnTo>
                <a:cubicBezTo>
                  <a:pt x="1583027" y="2671014"/>
                  <a:pt x="1565404" y="2682203"/>
                  <a:pt x="1549323" y="2680401"/>
                </a:cubicBezTo>
                <a:cubicBezTo>
                  <a:pt x="1546052" y="2679190"/>
                  <a:pt x="1540608" y="2678856"/>
                  <a:pt x="1542448" y="2675180"/>
                </a:cubicBezTo>
                <a:cubicBezTo>
                  <a:pt x="1539200" y="2679026"/>
                  <a:pt x="1545987" y="2678967"/>
                  <a:pt x="1545807" y="2681673"/>
                </a:cubicBezTo>
                <a:cubicBezTo>
                  <a:pt x="1535412" y="2690988"/>
                  <a:pt x="1527201" y="2687846"/>
                  <a:pt x="1518486" y="2686298"/>
                </a:cubicBezTo>
                <a:lnTo>
                  <a:pt x="1517972" y="2686207"/>
                </a:lnTo>
                <a:cubicBezTo>
                  <a:pt x="1514832" y="2685439"/>
                  <a:pt x="1514433" y="2682421"/>
                  <a:pt x="1508549" y="2683903"/>
                </a:cubicBezTo>
                <a:cubicBezTo>
                  <a:pt x="1503494" y="2684900"/>
                  <a:pt x="1500174" y="2686839"/>
                  <a:pt x="1498139" y="2689846"/>
                </a:cubicBezTo>
                <a:cubicBezTo>
                  <a:pt x="1482911" y="2692618"/>
                  <a:pt x="1464068" y="2702959"/>
                  <a:pt x="1452325" y="2697716"/>
                </a:cubicBezTo>
                <a:cubicBezTo>
                  <a:pt x="1445993" y="2699330"/>
                  <a:pt x="1439596" y="2700721"/>
                  <a:pt x="1433003" y="2701445"/>
                </a:cubicBezTo>
                <a:cubicBezTo>
                  <a:pt x="1432491" y="2701356"/>
                  <a:pt x="1432044" y="2701487"/>
                  <a:pt x="1431531" y="2701395"/>
                </a:cubicBezTo>
                <a:cubicBezTo>
                  <a:pt x="1429820" y="2705513"/>
                  <a:pt x="1425995" y="2709045"/>
                  <a:pt x="1416976" y="2711444"/>
                </a:cubicBezTo>
                <a:cubicBezTo>
                  <a:pt x="1412313" y="2713776"/>
                  <a:pt x="1407453" y="2715439"/>
                  <a:pt x="1403288" y="2714490"/>
                </a:cubicBezTo>
                <a:cubicBezTo>
                  <a:pt x="1400211" y="2713943"/>
                  <a:pt x="1401481" y="2711642"/>
                  <a:pt x="1404802" y="2709705"/>
                </a:cubicBezTo>
                <a:cubicBezTo>
                  <a:pt x="1385530" y="2710284"/>
                  <a:pt x="1366477" y="2716589"/>
                  <a:pt x="1347618" y="2723558"/>
                </a:cubicBezTo>
                <a:cubicBezTo>
                  <a:pt x="1337957" y="2725422"/>
                  <a:pt x="1331805" y="2724331"/>
                  <a:pt x="1329096" y="2720061"/>
                </a:cubicBezTo>
                <a:cubicBezTo>
                  <a:pt x="1331636" y="2715458"/>
                  <a:pt x="1337586" y="2714198"/>
                  <a:pt x="1344178" y="2713473"/>
                </a:cubicBezTo>
                <a:cubicBezTo>
                  <a:pt x="1346994" y="2713130"/>
                  <a:pt x="1349746" y="2712567"/>
                  <a:pt x="1352561" y="2712223"/>
                </a:cubicBezTo>
                <a:cubicBezTo>
                  <a:pt x="1359096" y="2712962"/>
                  <a:pt x="1364850" y="2711036"/>
                  <a:pt x="1370597" y="2707424"/>
                </a:cubicBezTo>
                <a:cubicBezTo>
                  <a:pt x="1371998" y="2705568"/>
                  <a:pt x="1374105" y="2704467"/>
                  <a:pt x="1377239" y="2703550"/>
                </a:cubicBezTo>
                <a:cubicBezTo>
                  <a:pt x="1383383" y="2702955"/>
                  <a:pt x="1389651" y="2701120"/>
                  <a:pt x="1395145" y="2698306"/>
                </a:cubicBezTo>
                <a:cubicBezTo>
                  <a:pt x="1398279" y="2697387"/>
                  <a:pt x="1400712" y="2697399"/>
                  <a:pt x="1402445" y="2698338"/>
                </a:cubicBezTo>
                <a:cubicBezTo>
                  <a:pt x="1407247" y="2698138"/>
                  <a:pt x="1412618" y="2696564"/>
                  <a:pt x="1417420" y="2696363"/>
                </a:cubicBezTo>
                <a:cubicBezTo>
                  <a:pt x="1417925" y="2694769"/>
                  <a:pt x="1420351" y="2693095"/>
                  <a:pt x="1424380" y="2691914"/>
                </a:cubicBezTo>
                <a:cubicBezTo>
                  <a:pt x="1467052" y="2683275"/>
                  <a:pt x="1507909" y="2670103"/>
                  <a:pt x="1546824" y="2651955"/>
                </a:cubicBezTo>
                <a:cubicBezTo>
                  <a:pt x="1548745" y="2651874"/>
                  <a:pt x="1551049" y="2651442"/>
                  <a:pt x="1553288" y="2650786"/>
                </a:cubicBezTo>
                <a:lnTo>
                  <a:pt x="1553156" y="2650341"/>
                </a:lnTo>
                <a:cubicBezTo>
                  <a:pt x="1552262" y="2650603"/>
                  <a:pt x="1550918" y="2650998"/>
                  <a:pt x="1549958" y="2651036"/>
                </a:cubicBezTo>
                <a:cubicBezTo>
                  <a:pt x="1531280" y="2655302"/>
                  <a:pt x="1512795" y="2660232"/>
                  <a:pt x="1494932" y="2660642"/>
                </a:cubicBezTo>
                <a:cubicBezTo>
                  <a:pt x="1494679" y="2661439"/>
                  <a:pt x="1493849" y="2661923"/>
                  <a:pt x="1492955" y="2662186"/>
                </a:cubicBezTo>
                <a:cubicBezTo>
                  <a:pt x="1476391" y="2667036"/>
                  <a:pt x="1459445" y="2672239"/>
                  <a:pt x="1442882" y="2677091"/>
                </a:cubicBezTo>
                <a:cubicBezTo>
                  <a:pt x="1440514" y="2677302"/>
                  <a:pt x="1439423" y="2676897"/>
                  <a:pt x="1439677" y="2676101"/>
                </a:cubicBezTo>
                <a:cubicBezTo>
                  <a:pt x="1439929" y="2675303"/>
                  <a:pt x="1440247" y="2674728"/>
                  <a:pt x="1441141" y="2674466"/>
                </a:cubicBezTo>
                <a:lnTo>
                  <a:pt x="1441076" y="2674243"/>
                </a:lnTo>
                <a:cubicBezTo>
                  <a:pt x="1424904" y="2680427"/>
                  <a:pt x="1408543" y="2687630"/>
                  <a:pt x="1391315" y="2686887"/>
                </a:cubicBezTo>
                <a:lnTo>
                  <a:pt x="1392341" y="2687070"/>
                </a:lnTo>
                <a:cubicBezTo>
                  <a:pt x="1367322" y="2691262"/>
                  <a:pt x="1343727" y="2698655"/>
                  <a:pt x="1320270" y="2708177"/>
                </a:cubicBezTo>
                <a:lnTo>
                  <a:pt x="1319375" y="2708440"/>
                </a:lnTo>
                <a:cubicBezTo>
                  <a:pt x="1313872" y="2709569"/>
                  <a:pt x="1309835" y="2709063"/>
                  <a:pt x="1306181" y="2708203"/>
                </a:cubicBezTo>
                <a:cubicBezTo>
                  <a:pt x="1303618" y="2707748"/>
                  <a:pt x="1302015" y="2707252"/>
                  <a:pt x="1300283" y="2706314"/>
                </a:cubicBezTo>
                <a:lnTo>
                  <a:pt x="1299386" y="2706575"/>
                </a:lnTo>
                <a:cubicBezTo>
                  <a:pt x="1299842" y="2708130"/>
                  <a:pt x="1298759" y="2709411"/>
                  <a:pt x="1296781" y="2710956"/>
                </a:cubicBezTo>
                <a:cubicBezTo>
                  <a:pt x="1292687" y="2711914"/>
                  <a:pt x="1288659" y="2713094"/>
                  <a:pt x="1284564" y="2714050"/>
                </a:cubicBezTo>
                <a:cubicBezTo>
                  <a:pt x="1265300" y="2716316"/>
                  <a:pt x="1246254" y="2724306"/>
                  <a:pt x="1227192" y="2728924"/>
                </a:cubicBezTo>
                <a:cubicBezTo>
                  <a:pt x="1224376" y="2729266"/>
                  <a:pt x="1222390" y="2729126"/>
                  <a:pt x="1220852" y="2728852"/>
                </a:cubicBezTo>
                <a:cubicBezTo>
                  <a:pt x="1219452" y="2730708"/>
                  <a:pt x="1216832" y="2731718"/>
                  <a:pt x="1213373" y="2731524"/>
                </a:cubicBezTo>
                <a:cubicBezTo>
                  <a:pt x="1207489" y="2733007"/>
                  <a:pt x="1202051" y="2734359"/>
                  <a:pt x="1196166" y="2735841"/>
                </a:cubicBezTo>
                <a:cubicBezTo>
                  <a:pt x="1191423" y="2734577"/>
                  <a:pt x="1179971" y="2736967"/>
                  <a:pt x="1186150" y="2729851"/>
                </a:cubicBezTo>
                <a:cubicBezTo>
                  <a:pt x="1200027" y="2725786"/>
                  <a:pt x="1213391" y="2721632"/>
                  <a:pt x="1227269" y="2717569"/>
                </a:cubicBezTo>
                <a:cubicBezTo>
                  <a:pt x="1228806" y="2717841"/>
                  <a:pt x="1229897" y="2718245"/>
                  <a:pt x="1230092" y="2718911"/>
                </a:cubicBezTo>
                <a:cubicBezTo>
                  <a:pt x="1232648" y="2717680"/>
                  <a:pt x="1235203" y="2716450"/>
                  <a:pt x="1237694" y="2714997"/>
                </a:cubicBezTo>
                <a:cubicBezTo>
                  <a:pt x="1239680" y="2715138"/>
                  <a:pt x="1241023" y="2714746"/>
                  <a:pt x="1242171" y="2713686"/>
                </a:cubicBezTo>
                <a:cubicBezTo>
                  <a:pt x="1246078" y="2713747"/>
                  <a:pt x="1249919" y="2713588"/>
                  <a:pt x="1252850" y="2710318"/>
                </a:cubicBezTo>
                <a:cubicBezTo>
                  <a:pt x="1255600" y="2709753"/>
                  <a:pt x="1257838" y="2709097"/>
                  <a:pt x="1260459" y="2708089"/>
                </a:cubicBezTo>
                <a:cubicBezTo>
                  <a:pt x="1263984" y="2708503"/>
                  <a:pt x="1267181" y="2707807"/>
                  <a:pt x="1269926" y="2705558"/>
                </a:cubicBezTo>
                <a:cubicBezTo>
                  <a:pt x="1277919" y="2702975"/>
                  <a:pt x="1286294" y="2700041"/>
                  <a:pt x="1294286" y="2697459"/>
                </a:cubicBezTo>
                <a:cubicBezTo>
                  <a:pt x="1297159" y="2695652"/>
                  <a:pt x="1299398" y="2694996"/>
                  <a:pt x="1301579" y="2695805"/>
                </a:cubicBezTo>
                <a:cubicBezTo>
                  <a:pt x="1302727" y="2694747"/>
                  <a:pt x="1304322" y="2693555"/>
                  <a:pt x="1306047" y="2692809"/>
                </a:cubicBezTo>
                <a:cubicBezTo>
                  <a:pt x="1315896" y="2689924"/>
                  <a:pt x="1325419" y="2685929"/>
                  <a:pt x="1335470" y="2685398"/>
                </a:cubicBezTo>
                <a:cubicBezTo>
                  <a:pt x="1343210" y="2683614"/>
                  <a:pt x="1351332" y="2681476"/>
                  <a:pt x="1359521" y="2679560"/>
                </a:cubicBezTo>
                <a:cubicBezTo>
                  <a:pt x="1386467" y="2676972"/>
                  <a:pt x="1411635" y="2663332"/>
                  <a:pt x="1438387" y="2660079"/>
                </a:cubicBezTo>
                <a:cubicBezTo>
                  <a:pt x="1442213" y="2656548"/>
                  <a:pt x="1450083" y="2655208"/>
                  <a:pt x="1453909" y="2651676"/>
                </a:cubicBezTo>
                <a:cubicBezTo>
                  <a:pt x="1488891" y="2641671"/>
                  <a:pt x="1523808" y="2631446"/>
                  <a:pt x="1558788" y="2621444"/>
                </a:cubicBezTo>
                <a:cubicBezTo>
                  <a:pt x="1561474" y="2620656"/>
                  <a:pt x="1563013" y="2620929"/>
                  <a:pt x="1563720" y="2621686"/>
                </a:cubicBezTo>
                <a:lnTo>
                  <a:pt x="1585208" y="2615393"/>
                </a:lnTo>
                <a:cubicBezTo>
                  <a:pt x="1584946" y="2614505"/>
                  <a:pt x="1585647" y="2613578"/>
                  <a:pt x="1588203" y="2612347"/>
                </a:cubicBezTo>
                <a:cubicBezTo>
                  <a:pt x="1615639" y="2604793"/>
                  <a:pt x="1643719" y="2597776"/>
                  <a:pt x="1670441" y="2587780"/>
                </a:cubicBezTo>
                <a:cubicBezTo>
                  <a:pt x="1673119" y="2585306"/>
                  <a:pt x="1676757" y="2582793"/>
                  <a:pt x="1679436" y="2580322"/>
                </a:cubicBezTo>
                <a:cubicBezTo>
                  <a:pt x="1675594" y="2580483"/>
                  <a:pt x="1671688" y="2580420"/>
                  <a:pt x="1668165" y="2580006"/>
                </a:cubicBezTo>
                <a:cubicBezTo>
                  <a:pt x="1665413" y="2580570"/>
                  <a:pt x="1662280" y="2581487"/>
                  <a:pt x="1659594" y="2582273"/>
                </a:cubicBezTo>
                <a:cubicBezTo>
                  <a:pt x="1628713" y="2593005"/>
                  <a:pt x="1597289" y="2596903"/>
                  <a:pt x="1566207" y="2605284"/>
                </a:cubicBezTo>
                <a:cubicBezTo>
                  <a:pt x="1559167" y="2606139"/>
                  <a:pt x="1551874" y="2607794"/>
                  <a:pt x="1544524" y="2610909"/>
                </a:cubicBezTo>
                <a:cubicBezTo>
                  <a:pt x="1533131" y="2611836"/>
                  <a:pt x="1527249" y="2610423"/>
                  <a:pt x="1525202" y="2607375"/>
                </a:cubicBezTo>
                <a:lnTo>
                  <a:pt x="1528869" y="2594095"/>
                </a:lnTo>
                <a:lnTo>
                  <a:pt x="1536287" y="2587761"/>
                </a:lnTo>
                <a:cubicBezTo>
                  <a:pt x="1537232" y="2584349"/>
                  <a:pt x="1547520" y="2579648"/>
                  <a:pt x="1539504" y="2577172"/>
                </a:cubicBezTo>
                <a:lnTo>
                  <a:pt x="1538992" y="2577081"/>
                </a:lnTo>
                <a:cubicBezTo>
                  <a:pt x="1535013" y="2575112"/>
                  <a:pt x="1526385" y="2578845"/>
                  <a:pt x="1523172" y="2576169"/>
                </a:cubicBezTo>
                <a:cubicBezTo>
                  <a:pt x="1518629" y="2577256"/>
                  <a:pt x="1515806" y="2575913"/>
                  <a:pt x="1512029" y="2576297"/>
                </a:cubicBezTo>
                <a:lnTo>
                  <a:pt x="1512534" y="2574701"/>
                </a:lnTo>
                <a:lnTo>
                  <a:pt x="1498210" y="2578897"/>
                </a:lnTo>
                <a:cubicBezTo>
                  <a:pt x="1493849" y="2577280"/>
                  <a:pt x="1484383" y="2579812"/>
                  <a:pt x="1484808" y="2574623"/>
                </a:cubicBezTo>
                <a:cubicBezTo>
                  <a:pt x="1488006" y="2573928"/>
                  <a:pt x="1490627" y="2572918"/>
                  <a:pt x="1492605" y="2571375"/>
                </a:cubicBezTo>
                <a:cubicBezTo>
                  <a:pt x="1494973" y="2571164"/>
                  <a:pt x="1497724" y="2570600"/>
                  <a:pt x="1500540" y="2570256"/>
                </a:cubicBezTo>
                <a:cubicBezTo>
                  <a:pt x="1501240" y="2569327"/>
                  <a:pt x="1501940" y="2568399"/>
                  <a:pt x="1503536" y="2567209"/>
                </a:cubicBezTo>
                <a:cubicBezTo>
                  <a:pt x="1524827" y="2560249"/>
                  <a:pt x="1546827" y="2554049"/>
                  <a:pt x="1568827" y="2547846"/>
                </a:cubicBezTo>
                <a:cubicBezTo>
                  <a:pt x="1583599" y="2543520"/>
                  <a:pt x="1596516" y="2539497"/>
                  <a:pt x="1595575" y="2529643"/>
                </a:cubicBezTo>
                <a:cubicBezTo>
                  <a:pt x="1596845" y="2527342"/>
                  <a:pt x="1599588" y="2525091"/>
                  <a:pt x="1602331" y="2522841"/>
                </a:cubicBezTo>
                <a:cubicBezTo>
                  <a:pt x="1599111" y="2518479"/>
                  <a:pt x="1604417" y="2516684"/>
                  <a:pt x="1611262" y="2515161"/>
                </a:cubicBezTo>
                <a:cubicBezTo>
                  <a:pt x="1610734" y="2511699"/>
                  <a:pt x="1601659" y="2515563"/>
                  <a:pt x="1599600" y="2513514"/>
                </a:cubicBezTo>
                <a:cubicBezTo>
                  <a:pt x="1599022" y="2513199"/>
                  <a:pt x="1598380" y="2512664"/>
                  <a:pt x="1597802" y="2512352"/>
                </a:cubicBezTo>
                <a:cubicBezTo>
                  <a:pt x="1587491" y="2511995"/>
                  <a:pt x="1591236" y="2504870"/>
                  <a:pt x="1589870" y="2500206"/>
                </a:cubicBezTo>
                <a:cubicBezTo>
                  <a:pt x="1588267" y="2499710"/>
                  <a:pt x="1586664" y="2499216"/>
                  <a:pt x="1585508" y="2498590"/>
                </a:cubicBezTo>
                <a:cubicBezTo>
                  <a:pt x="1576678" y="2499970"/>
                  <a:pt x="1567977" y="2501794"/>
                  <a:pt x="1563283" y="2497382"/>
                </a:cubicBezTo>
                <a:cubicBezTo>
                  <a:pt x="1571405" y="2495243"/>
                  <a:pt x="1579911" y="2492753"/>
                  <a:pt x="1588034" y="2490615"/>
                </a:cubicBezTo>
                <a:lnTo>
                  <a:pt x="1586813" y="2489768"/>
                </a:lnTo>
                <a:cubicBezTo>
                  <a:pt x="1623051" y="2474090"/>
                  <a:pt x="1663752" y="2468681"/>
                  <a:pt x="1699923" y="2452783"/>
                </a:cubicBezTo>
                <a:cubicBezTo>
                  <a:pt x="1757807" y="2438000"/>
                  <a:pt x="1814268" y="2420018"/>
                  <a:pt x="1871242" y="2402127"/>
                </a:cubicBezTo>
                <a:cubicBezTo>
                  <a:pt x="1873603" y="2400230"/>
                  <a:pt x="1876093" y="2398777"/>
                  <a:pt x="1879674" y="2397729"/>
                </a:cubicBezTo>
                <a:cubicBezTo>
                  <a:pt x="1880057" y="2397375"/>
                  <a:pt x="1879927" y="2396931"/>
                  <a:pt x="1879862" y="2396709"/>
                </a:cubicBezTo>
                <a:cubicBezTo>
                  <a:pt x="1879348" y="2396618"/>
                  <a:pt x="1879348" y="2396618"/>
                  <a:pt x="1878901" y="2396750"/>
                </a:cubicBezTo>
                <a:cubicBezTo>
                  <a:pt x="1868805" y="2387167"/>
                  <a:pt x="1848307" y="2400162"/>
                  <a:pt x="1834221" y="2400188"/>
                </a:cubicBezTo>
                <a:cubicBezTo>
                  <a:pt x="1826602" y="2400731"/>
                  <a:pt x="1818863" y="2402516"/>
                  <a:pt x="1811578" y="2405856"/>
                </a:cubicBezTo>
                <a:cubicBezTo>
                  <a:pt x="1804921" y="2406358"/>
                  <a:pt x="1796927" y="2408940"/>
                  <a:pt x="1791159" y="2407496"/>
                </a:cubicBezTo>
                <a:cubicBezTo>
                  <a:pt x="1785202" y="2407069"/>
                  <a:pt x="1778234" y="2409834"/>
                  <a:pt x="1772660" y="2409054"/>
                </a:cubicBezTo>
                <a:cubicBezTo>
                  <a:pt x="1758328" y="2411564"/>
                  <a:pt x="1744002" y="2415758"/>
                  <a:pt x="1730581" y="2421377"/>
                </a:cubicBezTo>
                <a:cubicBezTo>
                  <a:pt x="1681225" y="2438725"/>
                  <a:pt x="1630706" y="2453762"/>
                  <a:pt x="1579723" y="2465559"/>
                </a:cubicBezTo>
                <a:cubicBezTo>
                  <a:pt x="1567124" y="2469007"/>
                  <a:pt x="1554077" y="2472586"/>
                  <a:pt x="1541030" y="2476168"/>
                </a:cubicBezTo>
                <a:cubicBezTo>
                  <a:pt x="1531231" y="2475901"/>
                  <a:pt x="1508735" y="2485384"/>
                  <a:pt x="1517821" y="2469943"/>
                </a:cubicBezTo>
                <a:cubicBezTo>
                  <a:pt x="1520565" y="2467691"/>
                  <a:pt x="1522348" y="2465481"/>
                  <a:pt x="1526181" y="2463635"/>
                </a:cubicBezTo>
                <a:cubicBezTo>
                  <a:pt x="1523488" y="2462737"/>
                  <a:pt x="1546750" y="2452547"/>
                  <a:pt x="1523725" y="2458566"/>
                </a:cubicBezTo>
                <a:cubicBezTo>
                  <a:pt x="1513739" y="2459322"/>
                  <a:pt x="1503825" y="2461984"/>
                  <a:pt x="1495141" y="2467180"/>
                </a:cubicBezTo>
                <a:cubicBezTo>
                  <a:pt x="1403993" y="2489532"/>
                  <a:pt x="1314992" y="2519215"/>
                  <a:pt x="1224689" y="2544456"/>
                </a:cubicBezTo>
                <a:cubicBezTo>
                  <a:pt x="1221107" y="2545505"/>
                  <a:pt x="1217974" y="2546421"/>
                  <a:pt x="1214327" y="2547249"/>
                </a:cubicBezTo>
                <a:cubicBezTo>
                  <a:pt x="1214522" y="2547915"/>
                  <a:pt x="1214335" y="2548934"/>
                  <a:pt x="1213635" y="2549863"/>
                </a:cubicBezTo>
                <a:lnTo>
                  <a:pt x="1163946" y="2564415"/>
                </a:lnTo>
                <a:cubicBezTo>
                  <a:pt x="1161895" y="2564052"/>
                  <a:pt x="1160740" y="2563426"/>
                  <a:pt x="1160928" y="2562406"/>
                </a:cubicBezTo>
                <a:cubicBezTo>
                  <a:pt x="1161114" y="2561385"/>
                  <a:pt x="1161433" y="2560812"/>
                  <a:pt x="1161880" y="2560681"/>
                </a:cubicBezTo>
                <a:cubicBezTo>
                  <a:pt x="1171005" y="2553666"/>
                  <a:pt x="1186183" y="2554045"/>
                  <a:pt x="1195243" y="2546809"/>
                </a:cubicBezTo>
                <a:lnTo>
                  <a:pt x="1195307" y="2547031"/>
                </a:lnTo>
                <a:cubicBezTo>
                  <a:pt x="1198058" y="2546466"/>
                  <a:pt x="1200296" y="2545811"/>
                  <a:pt x="1203049" y="2545247"/>
                </a:cubicBezTo>
                <a:cubicBezTo>
                  <a:pt x="1199241" y="2538887"/>
                  <a:pt x="1193521" y="2534291"/>
                  <a:pt x="1173320" y="2541655"/>
                </a:cubicBezTo>
                <a:cubicBezTo>
                  <a:pt x="1150945" y="2549895"/>
                  <a:pt x="1133816" y="2542854"/>
                  <a:pt x="1112703" y="2547109"/>
                </a:cubicBezTo>
                <a:cubicBezTo>
                  <a:pt x="1112703" y="2547109"/>
                  <a:pt x="1112378" y="2545999"/>
                  <a:pt x="1112696" y="2545423"/>
                </a:cubicBezTo>
                <a:cubicBezTo>
                  <a:pt x="1113461" y="2544717"/>
                  <a:pt x="1114674" y="2543879"/>
                  <a:pt x="1115439" y="2543172"/>
                </a:cubicBezTo>
                <a:cubicBezTo>
                  <a:pt x="1120624" y="2542619"/>
                  <a:pt x="1125100" y="2541308"/>
                  <a:pt x="1129121" y="2538441"/>
                </a:cubicBezTo>
                <a:cubicBezTo>
                  <a:pt x="1139597" y="2532721"/>
                  <a:pt x="1150788" y="2529444"/>
                  <a:pt x="1162694" y="2528609"/>
                </a:cubicBezTo>
                <a:cubicBezTo>
                  <a:pt x="1165380" y="2527822"/>
                  <a:pt x="1168449" y="2526683"/>
                  <a:pt x="1171135" y="2525896"/>
                </a:cubicBezTo>
                <a:cubicBezTo>
                  <a:pt x="1174326" y="2523515"/>
                  <a:pt x="1177452" y="2520912"/>
                  <a:pt x="1182311" y="2519248"/>
                </a:cubicBezTo>
                <a:cubicBezTo>
                  <a:pt x="1185899" y="2519884"/>
                  <a:pt x="1189416" y="2518613"/>
                  <a:pt x="1192159" y="2516364"/>
                </a:cubicBezTo>
                <a:cubicBezTo>
                  <a:pt x="1199199" y="2515507"/>
                  <a:pt x="1206817" y="2514965"/>
                  <a:pt x="1212686" y="2510110"/>
                </a:cubicBezTo>
                <a:lnTo>
                  <a:pt x="1212238" y="2510242"/>
                </a:lnTo>
                <a:cubicBezTo>
                  <a:pt x="1238684" y="2495985"/>
                  <a:pt x="1271141" y="2493955"/>
                  <a:pt x="1297913" y="2480811"/>
                </a:cubicBezTo>
                <a:cubicBezTo>
                  <a:pt x="1311153" y="2477897"/>
                  <a:pt x="1324265" y="2474540"/>
                  <a:pt x="1336662" y="2468738"/>
                </a:cubicBezTo>
                <a:cubicBezTo>
                  <a:pt x="1341383" y="2464944"/>
                  <a:pt x="1347203" y="2463239"/>
                  <a:pt x="1353290" y="2464111"/>
                </a:cubicBezTo>
                <a:cubicBezTo>
                  <a:pt x="1355976" y="2463324"/>
                  <a:pt x="1359044" y="2462184"/>
                  <a:pt x="1361730" y="2461397"/>
                </a:cubicBezTo>
                <a:cubicBezTo>
                  <a:pt x="1376292" y="2453033"/>
                  <a:pt x="1395238" y="2451342"/>
                  <a:pt x="1409930" y="2443421"/>
                </a:cubicBezTo>
                <a:cubicBezTo>
                  <a:pt x="1409482" y="2443554"/>
                  <a:pt x="1412999" y="2442283"/>
                  <a:pt x="1412999" y="2442283"/>
                </a:cubicBezTo>
                <a:cubicBezTo>
                  <a:pt x="1412999" y="2442283"/>
                  <a:pt x="1412479" y="2440507"/>
                  <a:pt x="1412031" y="2440637"/>
                </a:cubicBezTo>
                <a:cubicBezTo>
                  <a:pt x="1410045" y="2440495"/>
                  <a:pt x="1408060" y="2440353"/>
                  <a:pt x="1406457" y="2439858"/>
                </a:cubicBezTo>
                <a:lnTo>
                  <a:pt x="1401279" y="2442097"/>
                </a:lnTo>
                <a:cubicBezTo>
                  <a:pt x="1396730" y="2441500"/>
                  <a:pt x="1391359" y="2443074"/>
                  <a:pt x="1386565" y="2444960"/>
                </a:cubicBezTo>
                <a:cubicBezTo>
                  <a:pt x="1379843" y="2445241"/>
                  <a:pt x="1378809" y="2443373"/>
                  <a:pt x="1379950" y="2440628"/>
                </a:cubicBezTo>
                <a:lnTo>
                  <a:pt x="1374929" y="2438951"/>
                </a:lnTo>
                <a:lnTo>
                  <a:pt x="1375075" y="2438919"/>
                </a:lnTo>
                <a:lnTo>
                  <a:pt x="1374563" y="2438830"/>
                </a:lnTo>
                <a:lnTo>
                  <a:pt x="1374929" y="2438951"/>
                </a:lnTo>
                <a:lnTo>
                  <a:pt x="1360729" y="2442007"/>
                </a:lnTo>
                <a:cubicBezTo>
                  <a:pt x="1355438" y="2443646"/>
                  <a:pt x="1350862" y="2444203"/>
                  <a:pt x="1350677" y="2438589"/>
                </a:cubicBezTo>
                <a:lnTo>
                  <a:pt x="1353045" y="2438379"/>
                </a:lnTo>
                <a:lnTo>
                  <a:pt x="1354575" y="2436965"/>
                </a:lnTo>
                <a:cubicBezTo>
                  <a:pt x="1364596" y="2429692"/>
                  <a:pt x="1380344" y="2428695"/>
                  <a:pt x="1391519" y="2422046"/>
                </a:cubicBezTo>
                <a:cubicBezTo>
                  <a:pt x="1401888" y="2420939"/>
                  <a:pt x="1411541" y="2417388"/>
                  <a:pt x="1420356" y="2412636"/>
                </a:cubicBezTo>
                <a:cubicBezTo>
                  <a:pt x="1423229" y="2410831"/>
                  <a:pt x="1426616" y="2409116"/>
                  <a:pt x="1430196" y="2408066"/>
                </a:cubicBezTo>
                <a:cubicBezTo>
                  <a:pt x="1435569" y="2406494"/>
                  <a:pt x="1441323" y="2404568"/>
                  <a:pt x="1446637" y="2404458"/>
                </a:cubicBezTo>
                <a:cubicBezTo>
                  <a:pt x="1447728" y="2404862"/>
                  <a:pt x="1449201" y="2404913"/>
                  <a:pt x="1450673" y="2404963"/>
                </a:cubicBezTo>
                <a:lnTo>
                  <a:pt x="1478428" y="2396836"/>
                </a:lnTo>
                <a:cubicBezTo>
                  <a:pt x="1475237" y="2399218"/>
                  <a:pt x="1471851" y="2400931"/>
                  <a:pt x="1468848" y="2402293"/>
                </a:cubicBezTo>
                <a:lnTo>
                  <a:pt x="1505452" y="2389786"/>
                </a:lnTo>
                <a:lnTo>
                  <a:pt x="1500233" y="2389967"/>
                </a:lnTo>
                <a:cubicBezTo>
                  <a:pt x="1499524" y="2389210"/>
                  <a:pt x="1499712" y="2388191"/>
                  <a:pt x="1499452" y="2387301"/>
                </a:cubicBezTo>
                <a:cubicBezTo>
                  <a:pt x="1507892" y="2384589"/>
                  <a:pt x="1515949" y="2382230"/>
                  <a:pt x="1524007" y="2379869"/>
                </a:cubicBezTo>
                <a:lnTo>
                  <a:pt x="1524062" y="2380057"/>
                </a:lnTo>
                <a:lnTo>
                  <a:pt x="1539798" y="2374039"/>
                </a:lnTo>
                <a:cubicBezTo>
                  <a:pt x="1542672" y="2372233"/>
                  <a:pt x="1545357" y="2371446"/>
                  <a:pt x="1548303" y="2371548"/>
                </a:cubicBezTo>
                <a:lnTo>
                  <a:pt x="1548343" y="2372597"/>
                </a:lnTo>
                <a:lnTo>
                  <a:pt x="1604145" y="2358088"/>
                </a:lnTo>
                <a:cubicBezTo>
                  <a:pt x="1611308" y="2355991"/>
                  <a:pt x="1618600" y="2354338"/>
                  <a:pt x="1626152" y="2353573"/>
                </a:cubicBezTo>
                <a:cubicBezTo>
                  <a:pt x="1628520" y="2353360"/>
                  <a:pt x="1631336" y="2353018"/>
                  <a:pt x="1633641" y="2352585"/>
                </a:cubicBezTo>
                <a:cubicBezTo>
                  <a:pt x="1635048" y="2352414"/>
                  <a:pt x="1636904" y="2352111"/>
                  <a:pt x="1638312" y="2351941"/>
                </a:cubicBezTo>
                <a:lnTo>
                  <a:pt x="1638052" y="2351053"/>
                </a:lnTo>
                <a:cubicBezTo>
                  <a:pt x="1636391" y="2352021"/>
                  <a:pt x="1634348" y="2353342"/>
                  <a:pt x="1633575" y="2352364"/>
                </a:cubicBezTo>
                <a:cubicBezTo>
                  <a:pt x="1621450" y="2347474"/>
                  <a:pt x="1644876" y="2331207"/>
                  <a:pt x="1623481" y="2329516"/>
                </a:cubicBezTo>
                <a:lnTo>
                  <a:pt x="1613805" y="2324645"/>
                </a:lnTo>
                <a:lnTo>
                  <a:pt x="1611961" y="2316734"/>
                </a:lnTo>
                <a:cubicBezTo>
                  <a:pt x="1614069" y="2315634"/>
                  <a:pt x="1616560" y="2314180"/>
                  <a:pt x="1618668" y="2313082"/>
                </a:cubicBezTo>
                <a:lnTo>
                  <a:pt x="1621477" y="2311054"/>
                </a:lnTo>
                <a:lnTo>
                  <a:pt x="1617636" y="2311214"/>
                </a:lnTo>
                <a:lnTo>
                  <a:pt x="1617057" y="2310901"/>
                </a:lnTo>
                <a:cubicBezTo>
                  <a:pt x="1613013" y="2308709"/>
                  <a:pt x="1604386" y="2312441"/>
                  <a:pt x="1600788" y="2310118"/>
                </a:cubicBezTo>
                <a:cubicBezTo>
                  <a:pt x="1594515" y="2310268"/>
                  <a:pt x="1588312" y="2312326"/>
                  <a:pt x="1582420" y="2312121"/>
                </a:cubicBezTo>
                <a:cubicBezTo>
                  <a:pt x="1575250" y="2312534"/>
                  <a:pt x="1567957" y="2314187"/>
                  <a:pt x="1561121" y="2317394"/>
                </a:cubicBezTo>
                <a:cubicBezTo>
                  <a:pt x="1542115" y="2320549"/>
                  <a:pt x="1541710" y="2315845"/>
                  <a:pt x="1553131" y="2306713"/>
                </a:cubicBezTo>
                <a:lnTo>
                  <a:pt x="1553579" y="2306582"/>
                </a:lnTo>
                <a:cubicBezTo>
                  <a:pt x="1555556" y="2305038"/>
                  <a:pt x="1555679" y="2303796"/>
                  <a:pt x="1554971" y="2303039"/>
                </a:cubicBezTo>
                <a:cubicBezTo>
                  <a:pt x="1554265" y="2302282"/>
                  <a:pt x="1553239" y="2302099"/>
                  <a:pt x="1552790" y="2302231"/>
                </a:cubicBezTo>
                <a:cubicBezTo>
                  <a:pt x="1543154" y="2302521"/>
                  <a:pt x="1534906" y="2301741"/>
                  <a:pt x="1528254" y="2299770"/>
                </a:cubicBezTo>
                <a:lnTo>
                  <a:pt x="1514047" y="2290652"/>
                </a:lnTo>
                <a:lnTo>
                  <a:pt x="1471188" y="2303545"/>
                </a:lnTo>
                <a:cubicBezTo>
                  <a:pt x="1370547" y="2336637"/>
                  <a:pt x="1268085" y="2363509"/>
                  <a:pt x="1167242" y="2394249"/>
                </a:cubicBezTo>
                <a:cubicBezTo>
                  <a:pt x="1100737" y="2414449"/>
                  <a:pt x="1033128" y="2430874"/>
                  <a:pt x="968112" y="2454497"/>
                </a:cubicBezTo>
                <a:lnTo>
                  <a:pt x="968494" y="2454142"/>
                </a:lnTo>
                <a:cubicBezTo>
                  <a:pt x="939290" y="2467277"/>
                  <a:pt x="908524" y="2475081"/>
                  <a:pt x="876921" y="2481684"/>
                </a:cubicBezTo>
                <a:cubicBezTo>
                  <a:pt x="866683" y="2483235"/>
                  <a:pt x="856704" y="2485676"/>
                  <a:pt x="846734" y="2489801"/>
                </a:cubicBezTo>
                <a:cubicBezTo>
                  <a:pt x="819918" y="2492833"/>
                  <a:pt x="793854" y="2506735"/>
                  <a:pt x="766972" y="2509543"/>
                </a:cubicBezTo>
                <a:cubicBezTo>
                  <a:pt x="741759" y="2513069"/>
                  <a:pt x="716863" y="2516020"/>
                  <a:pt x="692126" y="2526158"/>
                </a:cubicBezTo>
                <a:cubicBezTo>
                  <a:pt x="684891" y="2526347"/>
                  <a:pt x="678046" y="2527870"/>
                  <a:pt x="671917" y="2531836"/>
                </a:cubicBezTo>
                <a:cubicBezTo>
                  <a:pt x="667840" y="2536164"/>
                  <a:pt x="663429" y="2537698"/>
                  <a:pt x="657911" y="2535456"/>
                </a:cubicBezTo>
                <a:cubicBezTo>
                  <a:pt x="646068" y="2536512"/>
                  <a:pt x="634502" y="2541829"/>
                  <a:pt x="622856" y="2543550"/>
                </a:cubicBezTo>
                <a:cubicBezTo>
                  <a:pt x="621831" y="2543370"/>
                  <a:pt x="620740" y="2542964"/>
                  <a:pt x="619714" y="2542782"/>
                </a:cubicBezTo>
                <a:cubicBezTo>
                  <a:pt x="609809" y="2547132"/>
                  <a:pt x="599968" y="2551702"/>
                  <a:pt x="588705" y="2553071"/>
                </a:cubicBezTo>
                <a:cubicBezTo>
                  <a:pt x="580517" y="2554986"/>
                  <a:pt x="572395" y="2557124"/>
                  <a:pt x="564206" y="2559040"/>
                </a:cubicBezTo>
                <a:cubicBezTo>
                  <a:pt x="561261" y="2558937"/>
                  <a:pt x="557102" y="2559674"/>
                  <a:pt x="554856" y="2558643"/>
                </a:cubicBezTo>
                <a:cubicBezTo>
                  <a:pt x="554473" y="2558997"/>
                  <a:pt x="554025" y="2559128"/>
                  <a:pt x="553643" y="2559480"/>
                </a:cubicBezTo>
                <a:cubicBezTo>
                  <a:pt x="539131" y="2564695"/>
                  <a:pt x="525376" y="2567517"/>
                  <a:pt x="515237" y="2562770"/>
                </a:cubicBezTo>
                <a:lnTo>
                  <a:pt x="515107" y="2562326"/>
                </a:lnTo>
                <a:cubicBezTo>
                  <a:pt x="503499" y="2572479"/>
                  <a:pt x="481216" y="2572734"/>
                  <a:pt x="469030" y="2582572"/>
                </a:cubicBezTo>
                <a:cubicBezTo>
                  <a:pt x="466662" y="2582784"/>
                  <a:pt x="464424" y="2583439"/>
                  <a:pt x="462316" y="2584539"/>
                </a:cubicBezTo>
                <a:cubicBezTo>
                  <a:pt x="452746" y="2578420"/>
                  <a:pt x="430808" y="2598107"/>
                  <a:pt x="423267" y="2587293"/>
                </a:cubicBezTo>
                <a:cubicBezTo>
                  <a:pt x="422428" y="2586092"/>
                  <a:pt x="422038" y="2584759"/>
                  <a:pt x="421201" y="2583558"/>
                </a:cubicBezTo>
                <a:cubicBezTo>
                  <a:pt x="418449" y="2584122"/>
                  <a:pt x="416016" y="2584111"/>
                  <a:pt x="414283" y="2583173"/>
                </a:cubicBezTo>
                <a:cubicBezTo>
                  <a:pt x="413705" y="2582859"/>
                  <a:pt x="413575" y="2582416"/>
                  <a:pt x="413510" y="2582192"/>
                </a:cubicBezTo>
                <a:cubicBezTo>
                  <a:pt x="407243" y="2584028"/>
                  <a:pt x="400975" y="2585863"/>
                  <a:pt x="394644" y="2587477"/>
                </a:cubicBezTo>
                <a:cubicBezTo>
                  <a:pt x="395222" y="2587791"/>
                  <a:pt x="395286" y="2588012"/>
                  <a:pt x="395865" y="2588326"/>
                </a:cubicBezTo>
                <a:cubicBezTo>
                  <a:pt x="391150" y="2593805"/>
                  <a:pt x="381100" y="2594338"/>
                  <a:pt x="374328" y="2597768"/>
                </a:cubicBezTo>
                <a:cubicBezTo>
                  <a:pt x="367800" y="2598715"/>
                  <a:pt x="360444" y="2600146"/>
                  <a:pt x="355885" y="2597863"/>
                </a:cubicBezTo>
                <a:cubicBezTo>
                  <a:pt x="358377" y="2596411"/>
                  <a:pt x="360420" y="2595090"/>
                  <a:pt x="362911" y="2593635"/>
                </a:cubicBezTo>
                <a:cubicBezTo>
                  <a:pt x="343590" y="2597365"/>
                  <a:pt x="322948" y="2606544"/>
                  <a:pt x="307038" y="2600352"/>
                </a:cubicBezTo>
                <a:cubicBezTo>
                  <a:pt x="306396" y="2599818"/>
                  <a:pt x="306266" y="2599373"/>
                  <a:pt x="306136" y="2598929"/>
                </a:cubicBezTo>
                <a:lnTo>
                  <a:pt x="276396" y="2606915"/>
                </a:lnTo>
                <a:cubicBezTo>
                  <a:pt x="273139" y="2609074"/>
                  <a:pt x="269502" y="2611588"/>
                  <a:pt x="266311" y="2613968"/>
                </a:cubicBezTo>
                <a:cubicBezTo>
                  <a:pt x="262281" y="2615149"/>
                  <a:pt x="258317" y="2616552"/>
                  <a:pt x="254288" y="2617731"/>
                </a:cubicBezTo>
                <a:cubicBezTo>
                  <a:pt x="247501" y="2617790"/>
                  <a:pt x="240021" y="2620463"/>
                  <a:pt x="233934" y="2619591"/>
                </a:cubicBezTo>
                <a:cubicBezTo>
                  <a:pt x="243809" y="2608501"/>
                  <a:pt x="260713" y="2608133"/>
                  <a:pt x="275421" y="2603583"/>
                </a:cubicBezTo>
                <a:cubicBezTo>
                  <a:pt x="278105" y="2602798"/>
                  <a:pt x="280661" y="2601568"/>
                  <a:pt x="282704" y="2600245"/>
                </a:cubicBezTo>
                <a:cubicBezTo>
                  <a:pt x="290380" y="2598239"/>
                  <a:pt x="298567" y="2596324"/>
                  <a:pt x="306243" y="2594315"/>
                </a:cubicBezTo>
                <a:cubicBezTo>
                  <a:pt x="306560" y="2593740"/>
                  <a:pt x="306944" y="2593388"/>
                  <a:pt x="307260" y="2592812"/>
                </a:cubicBezTo>
                <a:cubicBezTo>
                  <a:pt x="317931" y="2587758"/>
                  <a:pt x="329506" y="2584128"/>
                  <a:pt x="341347" y="2583070"/>
                </a:cubicBezTo>
                <a:cubicBezTo>
                  <a:pt x="368278" y="2577113"/>
                  <a:pt x="394885" y="2570044"/>
                  <a:pt x="420840" y="2560754"/>
                </a:cubicBezTo>
                <a:cubicBezTo>
                  <a:pt x="459809" y="2554407"/>
                  <a:pt x="496550" y="2537134"/>
                  <a:pt x="535519" y="2530786"/>
                </a:cubicBezTo>
                <a:cubicBezTo>
                  <a:pt x="564941" y="2523377"/>
                  <a:pt x="594877" y="2516056"/>
                  <a:pt x="623453" y="2505758"/>
                </a:cubicBezTo>
                <a:cubicBezTo>
                  <a:pt x="662421" y="2499410"/>
                  <a:pt x="699229" y="2482361"/>
                  <a:pt x="738132" y="2475789"/>
                </a:cubicBezTo>
                <a:cubicBezTo>
                  <a:pt x="795755" y="2460119"/>
                  <a:pt x="853387" y="2446134"/>
                  <a:pt x="909776" y="2426245"/>
                </a:cubicBezTo>
                <a:cubicBezTo>
                  <a:pt x="921170" y="2425320"/>
                  <a:pt x="932231" y="2421597"/>
                  <a:pt x="943422" y="2418321"/>
                </a:cubicBezTo>
                <a:lnTo>
                  <a:pt x="1548413" y="2241141"/>
                </a:lnTo>
                <a:lnTo>
                  <a:pt x="1548852" y="2240444"/>
                </a:lnTo>
                <a:cubicBezTo>
                  <a:pt x="1549476" y="2238634"/>
                  <a:pt x="1550413" y="2236853"/>
                  <a:pt x="1554087" y="2235293"/>
                </a:cubicBezTo>
                <a:lnTo>
                  <a:pt x="1558750" y="2230990"/>
                </a:lnTo>
                <a:lnTo>
                  <a:pt x="1553471" y="2232667"/>
                </a:lnTo>
                <a:cubicBezTo>
                  <a:pt x="1544633" y="2232360"/>
                  <a:pt x="1536640" y="2234943"/>
                  <a:pt x="1529233" y="2239523"/>
                </a:cubicBezTo>
                <a:cubicBezTo>
                  <a:pt x="1474410" y="2251480"/>
                  <a:pt x="1421220" y="2270674"/>
                  <a:pt x="1367112" y="2285074"/>
                </a:cubicBezTo>
                <a:cubicBezTo>
                  <a:pt x="1352275" y="2289178"/>
                  <a:pt x="1337452" y="2296653"/>
                  <a:pt x="1322079" y="2295609"/>
                </a:cubicBezTo>
                <a:lnTo>
                  <a:pt x="1323040" y="2295569"/>
                </a:lnTo>
                <a:cubicBezTo>
                  <a:pt x="1318043" y="2295102"/>
                  <a:pt x="1313892" y="2297525"/>
                  <a:pt x="1309546" y="2299280"/>
                </a:cubicBezTo>
                <a:cubicBezTo>
                  <a:pt x="1292152" y="2304616"/>
                  <a:pt x="1275142" y="2309597"/>
                  <a:pt x="1257684" y="2314709"/>
                </a:cubicBezTo>
                <a:cubicBezTo>
                  <a:pt x="1252882" y="2314911"/>
                  <a:pt x="1247957" y="2316353"/>
                  <a:pt x="1243359" y="2318904"/>
                </a:cubicBezTo>
                <a:lnTo>
                  <a:pt x="1216052" y="2326903"/>
                </a:lnTo>
                <a:cubicBezTo>
                  <a:pt x="1163589" y="2336960"/>
                  <a:pt x="1113548" y="2358610"/>
                  <a:pt x="1061084" y="2368668"/>
                </a:cubicBezTo>
                <a:cubicBezTo>
                  <a:pt x="1052637" y="2369696"/>
                  <a:pt x="1044132" y="2372187"/>
                  <a:pt x="1036017" y="2376011"/>
                </a:cubicBezTo>
                <a:cubicBezTo>
                  <a:pt x="1028227" y="2380944"/>
                  <a:pt x="1020105" y="2383082"/>
                  <a:pt x="1011014" y="2383574"/>
                </a:cubicBezTo>
                <a:cubicBezTo>
                  <a:pt x="982544" y="2389260"/>
                  <a:pt x="955433" y="2397923"/>
                  <a:pt x="928004" y="2407161"/>
                </a:cubicBezTo>
                <a:cubicBezTo>
                  <a:pt x="905151" y="2408789"/>
                  <a:pt x="883240" y="2420271"/>
                  <a:pt x="860653" y="2424475"/>
                </a:cubicBezTo>
                <a:cubicBezTo>
                  <a:pt x="859564" y="2424071"/>
                  <a:pt x="858985" y="2423757"/>
                  <a:pt x="857959" y="2423574"/>
                </a:cubicBezTo>
                <a:cubicBezTo>
                  <a:pt x="856625" y="2425653"/>
                  <a:pt x="853938" y="2426441"/>
                  <a:pt x="850416" y="2426027"/>
                </a:cubicBezTo>
                <a:cubicBezTo>
                  <a:pt x="844970" y="2425692"/>
                  <a:pt x="840113" y="2427355"/>
                  <a:pt x="835447" y="2429686"/>
                </a:cubicBezTo>
                <a:cubicBezTo>
                  <a:pt x="828277" y="2430097"/>
                  <a:pt x="820919" y="2431529"/>
                  <a:pt x="814921" y="2435938"/>
                </a:cubicBezTo>
                <a:cubicBezTo>
                  <a:pt x="808329" y="2436663"/>
                  <a:pt x="801484" y="2438185"/>
                  <a:pt x="795159" y="2441485"/>
                </a:cubicBezTo>
                <a:cubicBezTo>
                  <a:pt x="791961" y="2442181"/>
                  <a:pt x="789909" y="2441816"/>
                  <a:pt x="789519" y="2440485"/>
                </a:cubicBezTo>
                <a:cubicBezTo>
                  <a:pt x="788306" y="2441320"/>
                  <a:pt x="787028" y="2441936"/>
                  <a:pt x="785239" y="2442462"/>
                </a:cubicBezTo>
                <a:cubicBezTo>
                  <a:pt x="758623" y="2447844"/>
                  <a:pt x="731673" y="2463694"/>
                  <a:pt x="705144" y="2459407"/>
                </a:cubicBezTo>
                <a:lnTo>
                  <a:pt x="702067" y="2458862"/>
                </a:lnTo>
                <a:lnTo>
                  <a:pt x="698617" y="2460355"/>
                </a:lnTo>
                <a:cubicBezTo>
                  <a:pt x="691894" y="2460634"/>
                  <a:pt x="684226" y="2464326"/>
                  <a:pt x="677186" y="2465183"/>
                </a:cubicBezTo>
                <a:cubicBezTo>
                  <a:pt x="656554" y="2476049"/>
                  <a:pt x="633440" y="2476790"/>
                  <a:pt x="611180" y="2482103"/>
                </a:cubicBezTo>
                <a:cubicBezTo>
                  <a:pt x="608436" y="2484352"/>
                  <a:pt x="606206" y="2486694"/>
                  <a:pt x="603911" y="2488813"/>
                </a:cubicBezTo>
                <a:cubicBezTo>
                  <a:pt x="598473" y="2490164"/>
                  <a:pt x="593419" y="2491163"/>
                  <a:pt x="587983" y="2492513"/>
                </a:cubicBezTo>
                <a:cubicBezTo>
                  <a:pt x="582228" y="2494440"/>
                  <a:pt x="576922" y="2496234"/>
                  <a:pt x="571167" y="2498161"/>
                </a:cubicBezTo>
                <a:cubicBezTo>
                  <a:pt x="559700" y="2497180"/>
                  <a:pt x="547759" y="2504535"/>
                  <a:pt x="536170" y="2504793"/>
                </a:cubicBezTo>
                <a:cubicBezTo>
                  <a:pt x="533736" y="2504782"/>
                  <a:pt x="530986" y="2505346"/>
                  <a:pt x="528300" y="2506133"/>
                </a:cubicBezTo>
                <a:cubicBezTo>
                  <a:pt x="525867" y="2506122"/>
                  <a:pt x="524133" y="2505185"/>
                  <a:pt x="524191" y="2503720"/>
                </a:cubicBezTo>
                <a:cubicBezTo>
                  <a:pt x="522336" y="2504023"/>
                  <a:pt x="520032" y="2504456"/>
                  <a:pt x="517793" y="2505112"/>
                </a:cubicBezTo>
                <a:cubicBezTo>
                  <a:pt x="518968" y="2495844"/>
                  <a:pt x="532551" y="2497414"/>
                  <a:pt x="540861" y="2494256"/>
                </a:cubicBezTo>
                <a:lnTo>
                  <a:pt x="559663" y="2488750"/>
                </a:lnTo>
                <a:cubicBezTo>
                  <a:pt x="566817" y="2484967"/>
                  <a:pt x="574939" y="2482829"/>
                  <a:pt x="583323" y="2481579"/>
                </a:cubicBezTo>
                <a:cubicBezTo>
                  <a:pt x="596687" y="2477424"/>
                  <a:pt x="610117" y="2473491"/>
                  <a:pt x="623481" y="2469336"/>
                </a:cubicBezTo>
                <a:cubicBezTo>
                  <a:pt x="615610" y="2470676"/>
                  <a:pt x="608441" y="2471089"/>
                  <a:pt x="601205" y="2471277"/>
                </a:cubicBezTo>
                <a:cubicBezTo>
                  <a:pt x="599603" y="2470783"/>
                  <a:pt x="597682" y="2470863"/>
                  <a:pt x="596208" y="2470812"/>
                </a:cubicBezTo>
                <a:cubicBezTo>
                  <a:pt x="594549" y="2471781"/>
                  <a:pt x="593140" y="2471951"/>
                  <a:pt x="591537" y="2471457"/>
                </a:cubicBezTo>
                <a:cubicBezTo>
                  <a:pt x="587956" y="2472507"/>
                  <a:pt x="584187" y="2474574"/>
                  <a:pt x="580548" y="2477087"/>
                </a:cubicBezTo>
                <a:cubicBezTo>
                  <a:pt x="544044" y="2490189"/>
                  <a:pt x="507283" y="2489139"/>
                  <a:pt x="470454" y="2501129"/>
                </a:cubicBezTo>
                <a:cubicBezTo>
                  <a:pt x="470389" y="2500909"/>
                  <a:pt x="469810" y="2500595"/>
                  <a:pt x="469745" y="2500374"/>
                </a:cubicBezTo>
                <a:cubicBezTo>
                  <a:pt x="461947" y="2503622"/>
                  <a:pt x="454085" y="2506648"/>
                  <a:pt x="445443" y="2507009"/>
                </a:cubicBezTo>
                <a:lnTo>
                  <a:pt x="447493" y="2507372"/>
                </a:lnTo>
                <a:lnTo>
                  <a:pt x="446924" y="2508746"/>
                </a:lnTo>
                <a:cubicBezTo>
                  <a:pt x="444171" y="2509309"/>
                  <a:pt x="441038" y="2510228"/>
                  <a:pt x="437841" y="2510923"/>
                </a:cubicBezTo>
                <a:cubicBezTo>
                  <a:pt x="432859" y="2513829"/>
                  <a:pt x="427486" y="2515401"/>
                  <a:pt x="421789" y="2515864"/>
                </a:cubicBezTo>
                <a:cubicBezTo>
                  <a:pt x="415775" y="2516903"/>
                  <a:pt x="410209" y="2517810"/>
                  <a:pt x="404641" y="2518716"/>
                </a:cubicBezTo>
                <a:cubicBezTo>
                  <a:pt x="396201" y="2521429"/>
                  <a:pt x="387826" y="2524365"/>
                  <a:pt x="379386" y="2527077"/>
                </a:cubicBezTo>
                <a:cubicBezTo>
                  <a:pt x="377695" y="2521302"/>
                  <a:pt x="390489" y="2518521"/>
                  <a:pt x="395014" y="2514059"/>
                </a:cubicBezTo>
                <a:cubicBezTo>
                  <a:pt x="399044" y="2512879"/>
                  <a:pt x="403138" y="2511923"/>
                  <a:pt x="407167" y="2510742"/>
                </a:cubicBezTo>
                <a:cubicBezTo>
                  <a:pt x="408387" y="2511590"/>
                  <a:pt x="410055" y="2512308"/>
                  <a:pt x="411276" y="2513157"/>
                </a:cubicBezTo>
                <a:cubicBezTo>
                  <a:pt x="422141" y="2508768"/>
                  <a:pt x="433268" y="2505270"/>
                  <a:pt x="444979" y="2503769"/>
                </a:cubicBezTo>
                <a:cubicBezTo>
                  <a:pt x="452582" y="2499854"/>
                  <a:pt x="460705" y="2497716"/>
                  <a:pt x="469088" y="2496466"/>
                </a:cubicBezTo>
                <a:cubicBezTo>
                  <a:pt x="469789" y="2495538"/>
                  <a:pt x="471001" y="2494699"/>
                  <a:pt x="472150" y="2493641"/>
                </a:cubicBezTo>
                <a:cubicBezTo>
                  <a:pt x="499456" y="2485644"/>
                  <a:pt x="525794" y="2476002"/>
                  <a:pt x="553498" y="2471021"/>
                </a:cubicBezTo>
                <a:cubicBezTo>
                  <a:pt x="614906" y="2456656"/>
                  <a:pt x="674761" y="2438643"/>
                  <a:pt x="734673" y="2419169"/>
                </a:cubicBezTo>
                <a:cubicBezTo>
                  <a:pt x="738636" y="2417767"/>
                  <a:pt x="740622" y="2417909"/>
                  <a:pt x="740565" y="2419372"/>
                </a:cubicBezTo>
                <a:cubicBezTo>
                  <a:pt x="741395" y="2418887"/>
                  <a:pt x="742290" y="2418625"/>
                  <a:pt x="743185" y="2418364"/>
                </a:cubicBezTo>
                <a:cubicBezTo>
                  <a:pt x="761857" y="2412413"/>
                  <a:pt x="780601" y="2408370"/>
                  <a:pt x="798434" y="2401218"/>
                </a:cubicBezTo>
                <a:cubicBezTo>
                  <a:pt x="806744" y="2398061"/>
                  <a:pt x="815566" y="2394994"/>
                  <a:pt x="824007" y="2392283"/>
                </a:cubicBezTo>
                <a:cubicBezTo>
                  <a:pt x="818634" y="2393855"/>
                  <a:pt x="813711" y="2395297"/>
                  <a:pt x="808209" y="2396426"/>
                </a:cubicBezTo>
                <a:cubicBezTo>
                  <a:pt x="803538" y="2397071"/>
                  <a:pt x="799631" y="2397010"/>
                  <a:pt x="796107" y="2396594"/>
                </a:cubicBezTo>
                <a:cubicBezTo>
                  <a:pt x="783501" y="2398358"/>
                  <a:pt x="770519" y="2402160"/>
                  <a:pt x="758245" y="2406719"/>
                </a:cubicBezTo>
                <a:cubicBezTo>
                  <a:pt x="751299" y="2407065"/>
                  <a:pt x="748300" y="2405953"/>
                  <a:pt x="747778" y="2403965"/>
                </a:cubicBezTo>
                <a:lnTo>
                  <a:pt x="752028" y="2396226"/>
                </a:lnTo>
                <a:lnTo>
                  <a:pt x="758609" y="2391570"/>
                </a:lnTo>
                <a:cubicBezTo>
                  <a:pt x="761660" y="2390165"/>
                  <a:pt x="764920" y="2388847"/>
                  <a:pt x="767056" y="2387016"/>
                </a:cubicBezTo>
                <a:lnTo>
                  <a:pt x="766608" y="2387148"/>
                </a:lnTo>
                <a:cubicBezTo>
                  <a:pt x="768074" y="2385512"/>
                  <a:pt x="768644" y="2384141"/>
                  <a:pt x="767488" y="2383514"/>
                </a:cubicBezTo>
                <a:cubicBezTo>
                  <a:pt x="766332" y="2382887"/>
                  <a:pt x="765308" y="2382707"/>
                  <a:pt x="764860" y="2382838"/>
                </a:cubicBezTo>
                <a:cubicBezTo>
                  <a:pt x="760051" y="2381351"/>
                  <a:pt x="751805" y="2384731"/>
                  <a:pt x="746679" y="2383820"/>
                </a:cubicBezTo>
                <a:cubicBezTo>
                  <a:pt x="745278" y="2385677"/>
                  <a:pt x="742657" y="2386687"/>
                  <a:pt x="739264" y="2386716"/>
                </a:cubicBezTo>
                <a:cubicBezTo>
                  <a:pt x="731971" y="2388368"/>
                  <a:pt x="724166" y="2389932"/>
                  <a:pt x="716875" y="2391585"/>
                </a:cubicBezTo>
                <a:cubicBezTo>
                  <a:pt x="722923" y="2384026"/>
                  <a:pt x="733219" y="2381011"/>
                  <a:pt x="744930" y="2379510"/>
                </a:cubicBezTo>
                <a:cubicBezTo>
                  <a:pt x="746395" y="2377874"/>
                  <a:pt x="748951" y="2376644"/>
                  <a:pt x="752020" y="2375504"/>
                </a:cubicBezTo>
                <a:cubicBezTo>
                  <a:pt x="774839" y="2366290"/>
                  <a:pt x="801469" y="2363555"/>
                  <a:pt x="824097" y="2353921"/>
                </a:cubicBezTo>
                <a:lnTo>
                  <a:pt x="844772" y="2341686"/>
                </a:lnTo>
                <a:lnTo>
                  <a:pt x="844717" y="2341846"/>
                </a:lnTo>
                <a:lnTo>
                  <a:pt x="845100" y="2341492"/>
                </a:lnTo>
                <a:lnTo>
                  <a:pt x="844772" y="2341686"/>
                </a:lnTo>
                <a:lnTo>
                  <a:pt x="847451" y="2333961"/>
                </a:lnTo>
                <a:cubicBezTo>
                  <a:pt x="846546" y="2331906"/>
                  <a:pt x="844025" y="2330353"/>
                  <a:pt x="840499" y="2329095"/>
                </a:cubicBezTo>
                <a:cubicBezTo>
                  <a:pt x="807039" y="2336000"/>
                  <a:pt x="775075" y="2348013"/>
                  <a:pt x="742332" y="2357361"/>
                </a:cubicBezTo>
                <a:cubicBezTo>
                  <a:pt x="737531" y="2357563"/>
                  <a:pt x="732989" y="2358651"/>
                  <a:pt x="728902" y="2361294"/>
                </a:cubicBezTo>
                <a:cubicBezTo>
                  <a:pt x="665841" y="2378316"/>
                  <a:pt x="602723" y="2396800"/>
                  <a:pt x="540061" y="2416841"/>
                </a:cubicBezTo>
                <a:cubicBezTo>
                  <a:pt x="518868" y="2417501"/>
                  <a:pt x="498690" y="2429922"/>
                  <a:pt x="477628" y="2431025"/>
                </a:cubicBezTo>
                <a:cubicBezTo>
                  <a:pt x="457310" y="2441317"/>
                  <a:pt x="440075" y="2438888"/>
                  <a:pt x="422210" y="2439297"/>
                </a:cubicBezTo>
                <a:lnTo>
                  <a:pt x="415943" y="2441134"/>
                </a:lnTo>
                <a:cubicBezTo>
                  <a:pt x="411222" y="2444926"/>
                  <a:pt x="407013" y="2448813"/>
                  <a:pt x="402740" y="2452475"/>
                </a:cubicBezTo>
                <a:lnTo>
                  <a:pt x="403187" y="2452344"/>
                </a:lnTo>
                <a:cubicBezTo>
                  <a:pt x="401339" y="2454332"/>
                  <a:pt x="398205" y="2455251"/>
                  <a:pt x="395194" y="2454925"/>
                </a:cubicBezTo>
                <a:cubicBezTo>
                  <a:pt x="387561" y="2452098"/>
                  <a:pt x="377158" y="2459726"/>
                  <a:pt x="369020" y="2458491"/>
                </a:cubicBezTo>
                <a:cubicBezTo>
                  <a:pt x="366334" y="2459279"/>
                  <a:pt x="363136" y="2459975"/>
                  <a:pt x="360450" y="2460762"/>
                </a:cubicBezTo>
                <a:cubicBezTo>
                  <a:pt x="358919" y="2462174"/>
                  <a:pt x="356877" y="2463496"/>
                  <a:pt x="354255" y="2464505"/>
                </a:cubicBezTo>
                <a:cubicBezTo>
                  <a:pt x="354515" y="2465392"/>
                  <a:pt x="354328" y="2466412"/>
                  <a:pt x="353181" y="2467471"/>
                </a:cubicBezTo>
                <a:lnTo>
                  <a:pt x="326127" y="2474672"/>
                </a:lnTo>
                <a:lnTo>
                  <a:pt x="313593" y="2478343"/>
                </a:lnTo>
                <a:cubicBezTo>
                  <a:pt x="311795" y="2477181"/>
                  <a:pt x="308401" y="2477210"/>
                  <a:pt x="305772" y="2476533"/>
                </a:cubicBezTo>
                <a:cubicBezTo>
                  <a:pt x="304429" y="2476925"/>
                  <a:pt x="303599" y="2477411"/>
                  <a:pt x="302256" y="2477804"/>
                </a:cubicBezTo>
                <a:cubicBezTo>
                  <a:pt x="295736" y="2480437"/>
                  <a:pt x="290372" y="2483696"/>
                  <a:pt x="285073" y="2487177"/>
                </a:cubicBezTo>
                <a:lnTo>
                  <a:pt x="261347" y="2494125"/>
                </a:lnTo>
                <a:cubicBezTo>
                  <a:pt x="252062" y="2493950"/>
                  <a:pt x="240488" y="2497582"/>
                  <a:pt x="232155" y="2495682"/>
                </a:cubicBezTo>
                <a:cubicBezTo>
                  <a:pt x="230747" y="2495852"/>
                  <a:pt x="229722" y="2495671"/>
                  <a:pt x="228696" y="2495488"/>
                </a:cubicBezTo>
                <a:cubicBezTo>
                  <a:pt x="227801" y="2495751"/>
                  <a:pt x="226971" y="2496235"/>
                  <a:pt x="226075" y="2496497"/>
                </a:cubicBezTo>
                <a:cubicBezTo>
                  <a:pt x="226400" y="2497608"/>
                  <a:pt x="226279" y="2498850"/>
                  <a:pt x="226156" y="2500090"/>
                </a:cubicBezTo>
                <a:cubicBezTo>
                  <a:pt x="222120" y="2499585"/>
                  <a:pt x="217700" y="2499431"/>
                  <a:pt x="213664" y="2498927"/>
                </a:cubicBezTo>
                <a:lnTo>
                  <a:pt x="215836" y="2498048"/>
                </a:lnTo>
                <a:lnTo>
                  <a:pt x="218141" y="2497615"/>
                </a:lnTo>
                <a:cubicBezTo>
                  <a:pt x="216920" y="2496766"/>
                  <a:pt x="215764" y="2496140"/>
                  <a:pt x="214609" y="2495514"/>
                </a:cubicBezTo>
                <a:lnTo>
                  <a:pt x="212118" y="2496968"/>
                </a:lnTo>
                <a:cubicBezTo>
                  <a:pt x="208537" y="2498016"/>
                  <a:pt x="205404" y="2498934"/>
                  <a:pt x="201757" y="2499761"/>
                </a:cubicBezTo>
                <a:cubicBezTo>
                  <a:pt x="195295" y="2500929"/>
                  <a:pt x="188450" y="2502452"/>
                  <a:pt x="182053" y="2503843"/>
                </a:cubicBezTo>
                <a:cubicBezTo>
                  <a:pt x="176234" y="2505547"/>
                  <a:pt x="170927" y="2507342"/>
                  <a:pt x="165108" y="2509047"/>
                </a:cubicBezTo>
                <a:cubicBezTo>
                  <a:pt x="165375" y="2511622"/>
                  <a:pt x="165260" y="2514548"/>
                  <a:pt x="165528" y="2517122"/>
                </a:cubicBezTo>
                <a:cubicBezTo>
                  <a:pt x="159766" y="2517364"/>
                  <a:pt x="145602" y="2528746"/>
                  <a:pt x="148878" y="2516693"/>
                </a:cubicBezTo>
                <a:cubicBezTo>
                  <a:pt x="150603" y="2515947"/>
                  <a:pt x="151816" y="2515111"/>
                  <a:pt x="152963" y="2514049"/>
                </a:cubicBezTo>
                <a:cubicBezTo>
                  <a:pt x="151621" y="2514443"/>
                  <a:pt x="149765" y="2514746"/>
                  <a:pt x="148292" y="2514694"/>
                </a:cubicBezTo>
                <a:cubicBezTo>
                  <a:pt x="129996" y="2518606"/>
                  <a:pt x="117848" y="2508661"/>
                  <a:pt x="96701" y="2519435"/>
                </a:cubicBezTo>
                <a:lnTo>
                  <a:pt x="93243" y="2519243"/>
                </a:lnTo>
                <a:lnTo>
                  <a:pt x="94196" y="2517515"/>
                </a:lnTo>
                <a:cubicBezTo>
                  <a:pt x="91575" y="2518526"/>
                  <a:pt x="88888" y="2519313"/>
                  <a:pt x="86454" y="2519301"/>
                </a:cubicBezTo>
                <a:cubicBezTo>
                  <a:pt x="77625" y="2520680"/>
                  <a:pt x="68672" y="2523302"/>
                  <a:pt x="60556" y="2527127"/>
                </a:cubicBezTo>
                <a:cubicBezTo>
                  <a:pt x="57105" y="2528619"/>
                  <a:pt x="54355" y="2529183"/>
                  <a:pt x="51792" y="2528728"/>
                </a:cubicBezTo>
                <a:cubicBezTo>
                  <a:pt x="49943" y="2530717"/>
                  <a:pt x="47705" y="2531372"/>
                  <a:pt x="44246" y="2531179"/>
                </a:cubicBezTo>
                <a:cubicBezTo>
                  <a:pt x="38102" y="2531774"/>
                  <a:pt x="32281" y="2533477"/>
                  <a:pt x="26918" y="2536736"/>
                </a:cubicBezTo>
                <a:cubicBezTo>
                  <a:pt x="24427" y="2538190"/>
                  <a:pt x="22066" y="2540087"/>
                  <a:pt x="20218" y="2542074"/>
                </a:cubicBezTo>
                <a:lnTo>
                  <a:pt x="11713" y="2544566"/>
                </a:lnTo>
                <a:cubicBezTo>
                  <a:pt x="9085" y="2543890"/>
                  <a:pt x="5560" y="2543473"/>
                  <a:pt x="2037" y="2543059"/>
                </a:cubicBezTo>
                <a:cubicBezTo>
                  <a:pt x="-3936" y="2539263"/>
                  <a:pt x="4244" y="2535660"/>
                  <a:pt x="13465" y="2535612"/>
                </a:cubicBezTo>
                <a:cubicBezTo>
                  <a:pt x="35847" y="2529057"/>
                  <a:pt x="57848" y="2522855"/>
                  <a:pt x="79783" y="2516432"/>
                </a:cubicBezTo>
                <a:cubicBezTo>
                  <a:pt x="162778" y="2489473"/>
                  <a:pt x="246430" y="2466421"/>
                  <a:pt x="330205" y="2442128"/>
                </a:cubicBezTo>
                <a:cubicBezTo>
                  <a:pt x="455612" y="2405642"/>
                  <a:pt x="581214" y="2369822"/>
                  <a:pt x="706685" y="2333558"/>
                </a:cubicBezTo>
                <a:cubicBezTo>
                  <a:pt x="717428" y="2330413"/>
                  <a:pt x="728424" y="2326469"/>
                  <a:pt x="739550" y="2322968"/>
                </a:cubicBezTo>
                <a:cubicBezTo>
                  <a:pt x="742302" y="2322405"/>
                  <a:pt x="743839" y="2322677"/>
                  <a:pt x="744100" y="2323566"/>
                </a:cubicBezTo>
                <a:cubicBezTo>
                  <a:pt x="786626" y="2311111"/>
                  <a:pt x="829218" y="2298878"/>
                  <a:pt x="871615" y="2285980"/>
                </a:cubicBezTo>
                <a:cubicBezTo>
                  <a:pt x="883636" y="2282218"/>
                  <a:pt x="901817" y="2281234"/>
                  <a:pt x="903750" y="2269576"/>
                </a:cubicBezTo>
                <a:lnTo>
                  <a:pt x="903489" y="2268687"/>
                </a:lnTo>
                <a:cubicBezTo>
                  <a:pt x="902529" y="2268727"/>
                  <a:pt x="901633" y="2268989"/>
                  <a:pt x="900673" y="2269030"/>
                </a:cubicBezTo>
                <a:cubicBezTo>
                  <a:pt x="901243" y="2267657"/>
                  <a:pt x="900088" y="2267031"/>
                  <a:pt x="897655" y="2267020"/>
                </a:cubicBezTo>
                <a:cubicBezTo>
                  <a:pt x="892845" y="2265535"/>
                  <a:pt x="892700" y="2261718"/>
                  <a:pt x="887507" y="2260586"/>
                </a:cubicBezTo>
                <a:cubicBezTo>
                  <a:pt x="881616" y="2260383"/>
                  <a:pt x="875796" y="2262087"/>
                  <a:pt x="870945" y="2265437"/>
                </a:cubicBezTo>
                <a:cubicBezTo>
                  <a:pt x="863863" y="2271129"/>
                  <a:pt x="855162" y="2272953"/>
                  <a:pt x="846006" y="2273222"/>
                </a:cubicBezTo>
                <a:lnTo>
                  <a:pt x="837501" y="2275714"/>
                </a:lnTo>
                <a:cubicBezTo>
                  <a:pt x="833480" y="2278580"/>
                  <a:pt x="829133" y="2280335"/>
                  <a:pt x="824267" y="2280314"/>
                </a:cubicBezTo>
                <a:cubicBezTo>
                  <a:pt x="815452" y="2285064"/>
                  <a:pt x="803610" y="2286121"/>
                  <a:pt x="796079" y="2291944"/>
                </a:cubicBezTo>
                <a:cubicBezTo>
                  <a:pt x="791091" y="2293164"/>
                  <a:pt x="786614" y="2294475"/>
                  <a:pt x="781690" y="2295917"/>
                </a:cubicBezTo>
                <a:cubicBezTo>
                  <a:pt x="775799" y="2295714"/>
                  <a:pt x="767936" y="2298740"/>
                  <a:pt x="762996" y="2296811"/>
                </a:cubicBezTo>
                <a:cubicBezTo>
                  <a:pt x="759155" y="2296970"/>
                  <a:pt x="756013" y="2296203"/>
                  <a:pt x="752554" y="2296009"/>
                </a:cubicBezTo>
                <a:lnTo>
                  <a:pt x="753255" y="2295081"/>
                </a:lnTo>
                <a:cubicBezTo>
                  <a:pt x="750316" y="2296665"/>
                  <a:pt x="746865" y="2298159"/>
                  <a:pt x="743927" y="2299742"/>
                </a:cubicBezTo>
                <a:cubicBezTo>
                  <a:pt x="742584" y="2300136"/>
                  <a:pt x="740858" y="2300882"/>
                  <a:pt x="739581" y="2301497"/>
                </a:cubicBezTo>
                <a:cubicBezTo>
                  <a:pt x="739068" y="2301407"/>
                  <a:pt x="738620" y="2301538"/>
                  <a:pt x="738172" y="2301669"/>
                </a:cubicBezTo>
                <a:cubicBezTo>
                  <a:pt x="738498" y="2302780"/>
                  <a:pt x="737797" y="2303708"/>
                  <a:pt x="736201" y="2304898"/>
                </a:cubicBezTo>
                <a:cubicBezTo>
                  <a:pt x="730896" y="2306694"/>
                  <a:pt x="725076" y="2308398"/>
                  <a:pt x="719704" y="2309971"/>
                </a:cubicBezTo>
                <a:cubicBezTo>
                  <a:pt x="717654" y="2309608"/>
                  <a:pt x="716433" y="2308758"/>
                  <a:pt x="716556" y="2307517"/>
                </a:cubicBezTo>
                <a:cubicBezTo>
                  <a:pt x="716938" y="2307163"/>
                  <a:pt x="716938" y="2307163"/>
                  <a:pt x="716873" y="2306942"/>
                </a:cubicBezTo>
                <a:lnTo>
                  <a:pt x="716426" y="2307073"/>
                </a:lnTo>
                <a:lnTo>
                  <a:pt x="711249" y="2309313"/>
                </a:lnTo>
                <a:cubicBezTo>
                  <a:pt x="707798" y="2310805"/>
                  <a:pt x="704981" y="2311147"/>
                  <a:pt x="701970" y="2310823"/>
                </a:cubicBezTo>
                <a:cubicBezTo>
                  <a:pt x="699342" y="2310147"/>
                  <a:pt x="698056" y="2309077"/>
                  <a:pt x="697601" y="2307521"/>
                </a:cubicBezTo>
                <a:lnTo>
                  <a:pt x="685066" y="2311192"/>
                </a:lnTo>
                <a:cubicBezTo>
                  <a:pt x="683032" y="2314199"/>
                  <a:pt x="678750" y="2316178"/>
                  <a:pt x="674022" y="2318286"/>
                </a:cubicBezTo>
                <a:cubicBezTo>
                  <a:pt x="661039" y="2322088"/>
                  <a:pt x="648123" y="2326112"/>
                  <a:pt x="635206" y="2330137"/>
                </a:cubicBezTo>
                <a:cubicBezTo>
                  <a:pt x="633986" y="2329288"/>
                  <a:pt x="633661" y="2328177"/>
                  <a:pt x="633783" y="2326936"/>
                </a:cubicBezTo>
                <a:lnTo>
                  <a:pt x="632888" y="2327198"/>
                </a:lnTo>
                <a:lnTo>
                  <a:pt x="633270" y="2326845"/>
                </a:lnTo>
                <a:cubicBezTo>
                  <a:pt x="631675" y="2328035"/>
                  <a:pt x="629437" y="2328690"/>
                  <a:pt x="627515" y="2328771"/>
                </a:cubicBezTo>
                <a:cubicBezTo>
                  <a:pt x="627907" y="2330104"/>
                  <a:pt x="627271" y="2331254"/>
                  <a:pt x="626253" y="2332758"/>
                </a:cubicBezTo>
                <a:cubicBezTo>
                  <a:pt x="620946" y="2334552"/>
                  <a:pt x="615192" y="2336480"/>
                  <a:pt x="609886" y="2338275"/>
                </a:cubicBezTo>
                <a:cubicBezTo>
                  <a:pt x="604521" y="2341533"/>
                  <a:pt x="599215" y="2343329"/>
                  <a:pt x="593192" y="2342682"/>
                </a:cubicBezTo>
                <a:cubicBezTo>
                  <a:pt x="591141" y="2342317"/>
                  <a:pt x="588838" y="2342751"/>
                  <a:pt x="586730" y="2343850"/>
                </a:cubicBezTo>
                <a:cubicBezTo>
                  <a:pt x="582572" y="2344586"/>
                  <a:pt x="580520" y="2344221"/>
                  <a:pt x="581156" y="2343072"/>
                </a:cubicBezTo>
                <a:cubicBezTo>
                  <a:pt x="570924" y="2346308"/>
                  <a:pt x="561662" y="2351192"/>
                  <a:pt x="551561" y="2354873"/>
                </a:cubicBezTo>
                <a:cubicBezTo>
                  <a:pt x="540370" y="2358151"/>
                  <a:pt x="529561" y="2361076"/>
                  <a:pt x="518305" y="2364131"/>
                </a:cubicBezTo>
                <a:cubicBezTo>
                  <a:pt x="515555" y="2364696"/>
                  <a:pt x="514016" y="2364423"/>
                  <a:pt x="514204" y="2363403"/>
                </a:cubicBezTo>
                <a:cubicBezTo>
                  <a:pt x="514138" y="2363180"/>
                  <a:pt x="514521" y="2362828"/>
                  <a:pt x="514456" y="2362606"/>
                </a:cubicBezTo>
                <a:cubicBezTo>
                  <a:pt x="509727" y="2364714"/>
                  <a:pt x="503844" y="2366196"/>
                  <a:pt x="500913" y="2369466"/>
                </a:cubicBezTo>
                <a:lnTo>
                  <a:pt x="492855" y="2371825"/>
                </a:lnTo>
                <a:cubicBezTo>
                  <a:pt x="483504" y="2371429"/>
                  <a:pt x="474934" y="2373698"/>
                  <a:pt x="467339" y="2379298"/>
                </a:cubicBezTo>
                <a:lnTo>
                  <a:pt x="458386" y="2381920"/>
                </a:lnTo>
                <a:cubicBezTo>
                  <a:pt x="450883" y="2379536"/>
                  <a:pt x="440350" y="2386721"/>
                  <a:pt x="432529" y="2384912"/>
                </a:cubicBezTo>
                <a:cubicBezTo>
                  <a:pt x="430544" y="2384769"/>
                  <a:pt x="428305" y="2385425"/>
                  <a:pt x="426132" y="2386302"/>
                </a:cubicBezTo>
                <a:cubicBezTo>
                  <a:pt x="423250" y="2386421"/>
                  <a:pt x="421647" y="2385928"/>
                  <a:pt x="421322" y="2384817"/>
                </a:cubicBezTo>
                <a:lnTo>
                  <a:pt x="421126" y="2384150"/>
                </a:lnTo>
                <a:cubicBezTo>
                  <a:pt x="418571" y="2385382"/>
                  <a:pt x="416137" y="2385370"/>
                  <a:pt x="414787" y="2384079"/>
                </a:cubicBezTo>
                <a:lnTo>
                  <a:pt x="414650" y="2381947"/>
                </a:lnTo>
                <a:cubicBezTo>
                  <a:pt x="426851" y="2375481"/>
                  <a:pt x="440735" y="2373103"/>
                  <a:pt x="454295" y="2369614"/>
                </a:cubicBezTo>
                <a:cubicBezTo>
                  <a:pt x="463119" y="2366548"/>
                  <a:pt x="471494" y="2363613"/>
                  <a:pt x="480316" y="2360545"/>
                </a:cubicBezTo>
                <a:cubicBezTo>
                  <a:pt x="483190" y="2358741"/>
                  <a:pt x="486706" y="2357469"/>
                  <a:pt x="490352" y="2356643"/>
                </a:cubicBezTo>
                <a:cubicBezTo>
                  <a:pt x="494510" y="2355906"/>
                  <a:pt x="499183" y="2355263"/>
                  <a:pt x="503407" y="2354749"/>
                </a:cubicBezTo>
                <a:lnTo>
                  <a:pt x="512807" y="2351996"/>
                </a:lnTo>
                <a:cubicBezTo>
                  <a:pt x="512677" y="2351551"/>
                  <a:pt x="513377" y="2350623"/>
                  <a:pt x="514142" y="2349917"/>
                </a:cubicBezTo>
                <a:cubicBezTo>
                  <a:pt x="522184" y="2344185"/>
                  <a:pt x="532611" y="2341614"/>
                  <a:pt x="542654" y="2339395"/>
                </a:cubicBezTo>
                <a:cubicBezTo>
                  <a:pt x="545852" y="2338700"/>
                  <a:pt x="548668" y="2338358"/>
                  <a:pt x="551932" y="2337885"/>
                </a:cubicBezTo>
                <a:cubicBezTo>
                  <a:pt x="553145" y="2337047"/>
                  <a:pt x="553910" y="2336341"/>
                  <a:pt x="555188" y="2335726"/>
                </a:cubicBezTo>
                <a:cubicBezTo>
                  <a:pt x="558639" y="2334232"/>
                  <a:pt x="562538" y="2332607"/>
                  <a:pt x="566501" y="2331206"/>
                </a:cubicBezTo>
                <a:cubicBezTo>
                  <a:pt x="573981" y="2328533"/>
                  <a:pt x="581527" y="2326083"/>
                  <a:pt x="588754" y="2324207"/>
                </a:cubicBezTo>
                <a:cubicBezTo>
                  <a:pt x="585938" y="2324550"/>
                  <a:pt x="583057" y="2324669"/>
                  <a:pt x="580176" y="2324790"/>
                </a:cubicBezTo>
                <a:cubicBezTo>
                  <a:pt x="578125" y="2324425"/>
                  <a:pt x="577035" y="2324023"/>
                  <a:pt x="576327" y="2323265"/>
                </a:cubicBezTo>
                <a:lnTo>
                  <a:pt x="573194" y="2324182"/>
                </a:lnTo>
                <a:cubicBezTo>
                  <a:pt x="569620" y="2326917"/>
                  <a:pt x="565021" y="2329470"/>
                  <a:pt x="560357" y="2331799"/>
                </a:cubicBezTo>
                <a:cubicBezTo>
                  <a:pt x="551795" y="2335754"/>
                  <a:pt x="543289" y="2338246"/>
                  <a:pt x="534076" y="2339980"/>
                </a:cubicBezTo>
                <a:cubicBezTo>
                  <a:pt x="526141" y="2341098"/>
                  <a:pt x="517440" y="2342922"/>
                  <a:pt x="509773" y="2346615"/>
                </a:cubicBezTo>
                <a:cubicBezTo>
                  <a:pt x="506321" y="2348107"/>
                  <a:pt x="503253" y="2349247"/>
                  <a:pt x="499738" y="2350519"/>
                </a:cubicBezTo>
                <a:cubicBezTo>
                  <a:pt x="494048" y="2352665"/>
                  <a:pt x="488612" y="2354018"/>
                  <a:pt x="483109" y="2355147"/>
                </a:cubicBezTo>
                <a:cubicBezTo>
                  <a:pt x="478438" y="2355792"/>
                  <a:pt x="474214" y="2356304"/>
                  <a:pt x="471138" y="2355759"/>
                </a:cubicBezTo>
                <a:cubicBezTo>
                  <a:pt x="456374" y="2361771"/>
                  <a:pt x="439787" y="2361565"/>
                  <a:pt x="425022" y="2367576"/>
                </a:cubicBezTo>
                <a:cubicBezTo>
                  <a:pt x="415621" y="2370330"/>
                  <a:pt x="405708" y="2372992"/>
                  <a:pt x="396307" y="2375745"/>
                </a:cubicBezTo>
                <a:cubicBezTo>
                  <a:pt x="387396" y="2373531"/>
                  <a:pt x="376603" y="2379827"/>
                  <a:pt x="367129" y="2380672"/>
                </a:cubicBezTo>
                <a:cubicBezTo>
                  <a:pt x="351975" y="2385352"/>
                  <a:pt x="336884" y="2390253"/>
                  <a:pt x="321730" y="2394934"/>
                </a:cubicBezTo>
                <a:cubicBezTo>
                  <a:pt x="314184" y="2397384"/>
                  <a:pt x="307592" y="2398109"/>
                  <a:pt x="305844" y="2393798"/>
                </a:cubicBezTo>
                <a:lnTo>
                  <a:pt x="307057" y="2392961"/>
                </a:lnTo>
                <a:cubicBezTo>
                  <a:pt x="312421" y="2389702"/>
                  <a:pt x="317727" y="2387905"/>
                  <a:pt x="324002" y="2387757"/>
                </a:cubicBezTo>
                <a:cubicBezTo>
                  <a:pt x="335518" y="2385590"/>
                  <a:pt x="346775" y="2382534"/>
                  <a:pt x="357511" y="2377703"/>
                </a:cubicBezTo>
                <a:cubicBezTo>
                  <a:pt x="360327" y="2377359"/>
                  <a:pt x="362630" y="2376925"/>
                  <a:pt x="365446" y="2376583"/>
                </a:cubicBezTo>
                <a:cubicBezTo>
                  <a:pt x="366081" y="2375433"/>
                  <a:pt x="367229" y="2374374"/>
                  <a:pt x="369337" y="2373273"/>
                </a:cubicBezTo>
                <a:cubicBezTo>
                  <a:pt x="408983" y="2360940"/>
                  <a:pt x="448824" y="2349271"/>
                  <a:pt x="488860" y="2338270"/>
                </a:cubicBezTo>
                <a:cubicBezTo>
                  <a:pt x="490463" y="2338765"/>
                  <a:pt x="491171" y="2339523"/>
                  <a:pt x="491813" y="2340057"/>
                </a:cubicBezTo>
                <a:lnTo>
                  <a:pt x="492578" y="2339351"/>
                </a:lnTo>
                <a:cubicBezTo>
                  <a:pt x="494231" y="2336696"/>
                  <a:pt x="496787" y="2335465"/>
                  <a:pt x="500693" y="2335528"/>
                </a:cubicBezTo>
                <a:cubicBezTo>
                  <a:pt x="526470" y="2328944"/>
                  <a:pt x="551733" y="2322268"/>
                  <a:pt x="576729" y="2313018"/>
                </a:cubicBezTo>
                <a:lnTo>
                  <a:pt x="577884" y="2313645"/>
                </a:lnTo>
                <a:lnTo>
                  <a:pt x="576289" y="2314836"/>
                </a:lnTo>
                <a:cubicBezTo>
                  <a:pt x="598151" y="2306504"/>
                  <a:pt x="621046" y="2300040"/>
                  <a:pt x="643753" y="2294596"/>
                </a:cubicBezTo>
                <a:cubicBezTo>
                  <a:pt x="644454" y="2293667"/>
                  <a:pt x="646496" y="2292345"/>
                  <a:pt x="648922" y="2290670"/>
                </a:cubicBezTo>
                <a:lnTo>
                  <a:pt x="961674" y="2196954"/>
                </a:lnTo>
                <a:lnTo>
                  <a:pt x="964714" y="2196438"/>
                </a:lnTo>
                <a:lnTo>
                  <a:pt x="1002670" y="2184669"/>
                </a:lnTo>
                <a:lnTo>
                  <a:pt x="1004148" y="2184226"/>
                </a:lnTo>
                <a:lnTo>
                  <a:pt x="1004152" y="2184225"/>
                </a:lnTo>
                <a:lnTo>
                  <a:pt x="1005942" y="2183701"/>
                </a:lnTo>
                <a:lnTo>
                  <a:pt x="1004148" y="2184226"/>
                </a:lnTo>
                <a:lnTo>
                  <a:pt x="1003257" y="2184487"/>
                </a:lnTo>
                <a:lnTo>
                  <a:pt x="1002670" y="2184669"/>
                </a:lnTo>
                <a:lnTo>
                  <a:pt x="961674" y="2196954"/>
                </a:lnTo>
                <a:lnTo>
                  <a:pt x="926051" y="2202998"/>
                </a:lnTo>
                <a:cubicBezTo>
                  <a:pt x="882174" y="2214160"/>
                  <a:pt x="839135" y="2226523"/>
                  <a:pt x="795973" y="2240129"/>
                </a:cubicBezTo>
                <a:cubicBezTo>
                  <a:pt x="787476" y="2240989"/>
                  <a:pt x="777326" y="2242741"/>
                  <a:pt x="777865" y="2238514"/>
                </a:cubicBezTo>
                <a:lnTo>
                  <a:pt x="782299" y="2232217"/>
                </a:lnTo>
                <a:lnTo>
                  <a:pt x="788653" y="2226960"/>
                </a:lnTo>
                <a:cubicBezTo>
                  <a:pt x="791920" y="2225460"/>
                  <a:pt x="795676" y="2224179"/>
                  <a:pt x="798582" y="2222484"/>
                </a:cubicBezTo>
                <a:lnTo>
                  <a:pt x="801846" y="2222012"/>
                </a:lnTo>
                <a:lnTo>
                  <a:pt x="803759" y="2220245"/>
                </a:lnTo>
                <a:cubicBezTo>
                  <a:pt x="808538" y="2214987"/>
                  <a:pt x="817116" y="2214404"/>
                  <a:pt x="822869" y="2212478"/>
                </a:cubicBezTo>
                <a:cubicBezTo>
                  <a:pt x="810523" y="2215129"/>
                  <a:pt x="797461" y="2215336"/>
                  <a:pt x="784407" y="2217231"/>
                </a:cubicBezTo>
                <a:cubicBezTo>
                  <a:pt x="776788" y="2217775"/>
                  <a:pt x="769943" y="2219296"/>
                  <a:pt x="762658" y="2222635"/>
                </a:cubicBezTo>
                <a:cubicBezTo>
                  <a:pt x="757474" y="2223190"/>
                  <a:pt x="752037" y="2224540"/>
                  <a:pt x="747439" y="2227093"/>
                </a:cubicBezTo>
                <a:cubicBezTo>
                  <a:pt x="736117" y="2229925"/>
                  <a:pt x="723893" y="2231337"/>
                  <a:pt x="713417" y="2237056"/>
                </a:cubicBezTo>
                <a:cubicBezTo>
                  <a:pt x="704522" y="2238215"/>
                  <a:pt x="695439" y="2240392"/>
                  <a:pt x="686609" y="2241773"/>
                </a:cubicBezTo>
                <a:cubicBezTo>
                  <a:pt x="661491" y="2252263"/>
                  <a:pt x="634299" y="2257333"/>
                  <a:pt x="608595" y="2265825"/>
                </a:cubicBezTo>
                <a:cubicBezTo>
                  <a:pt x="604819" y="2266208"/>
                  <a:pt x="601043" y="2266591"/>
                  <a:pt x="596884" y="2267326"/>
                </a:cubicBezTo>
                <a:cubicBezTo>
                  <a:pt x="578993" y="2275941"/>
                  <a:pt x="559615" y="2281136"/>
                  <a:pt x="540033" y="2283976"/>
                </a:cubicBezTo>
                <a:cubicBezTo>
                  <a:pt x="537600" y="2283966"/>
                  <a:pt x="534849" y="2284530"/>
                  <a:pt x="532162" y="2285316"/>
                </a:cubicBezTo>
                <a:cubicBezTo>
                  <a:pt x="526856" y="2287112"/>
                  <a:pt x="521550" y="2288908"/>
                  <a:pt x="516178" y="2290481"/>
                </a:cubicBezTo>
                <a:cubicBezTo>
                  <a:pt x="514835" y="2290873"/>
                  <a:pt x="513044" y="2291399"/>
                  <a:pt x="511188" y="2291701"/>
                </a:cubicBezTo>
                <a:cubicBezTo>
                  <a:pt x="498792" y="2297500"/>
                  <a:pt x="485738" y="2299396"/>
                  <a:pt x="472285" y="2298271"/>
                </a:cubicBezTo>
                <a:cubicBezTo>
                  <a:pt x="471959" y="2297159"/>
                  <a:pt x="471187" y="2296181"/>
                  <a:pt x="470032" y="2295555"/>
                </a:cubicBezTo>
                <a:cubicBezTo>
                  <a:pt x="467280" y="2296119"/>
                  <a:pt x="464660" y="2297128"/>
                  <a:pt x="462104" y="2298358"/>
                </a:cubicBezTo>
                <a:cubicBezTo>
                  <a:pt x="458783" y="2300295"/>
                  <a:pt x="455649" y="2301214"/>
                  <a:pt x="451873" y="2301595"/>
                </a:cubicBezTo>
                <a:cubicBezTo>
                  <a:pt x="449122" y="2302159"/>
                  <a:pt x="446884" y="2302816"/>
                  <a:pt x="444580" y="2303249"/>
                </a:cubicBezTo>
                <a:cubicBezTo>
                  <a:pt x="441641" y="2304833"/>
                  <a:pt x="439282" y="2306730"/>
                  <a:pt x="438011" y="2309032"/>
                </a:cubicBezTo>
                <a:lnTo>
                  <a:pt x="429954" y="2311391"/>
                </a:lnTo>
                <a:cubicBezTo>
                  <a:pt x="426618" y="2309958"/>
                  <a:pt x="422711" y="2309895"/>
                  <a:pt x="418488" y="2310409"/>
                </a:cubicBezTo>
                <a:lnTo>
                  <a:pt x="409086" y="2313161"/>
                </a:lnTo>
                <a:cubicBezTo>
                  <a:pt x="407361" y="2313909"/>
                  <a:pt x="405570" y="2314433"/>
                  <a:pt x="403780" y="2314958"/>
                </a:cubicBezTo>
                <a:lnTo>
                  <a:pt x="395527" y="2316651"/>
                </a:lnTo>
                <a:cubicBezTo>
                  <a:pt x="389440" y="2315782"/>
                  <a:pt x="388789" y="2313559"/>
                  <a:pt x="394406" y="2309504"/>
                </a:cubicBezTo>
                <a:cubicBezTo>
                  <a:pt x="427848" y="2299226"/>
                  <a:pt x="460779" y="2288859"/>
                  <a:pt x="493775" y="2278713"/>
                </a:cubicBezTo>
                <a:lnTo>
                  <a:pt x="502029" y="2277019"/>
                </a:lnTo>
                <a:cubicBezTo>
                  <a:pt x="500498" y="2278432"/>
                  <a:pt x="497942" y="2279663"/>
                  <a:pt x="495127" y="2280005"/>
                </a:cubicBezTo>
                <a:lnTo>
                  <a:pt x="499545" y="2280160"/>
                </a:lnTo>
                <a:cubicBezTo>
                  <a:pt x="499798" y="2279360"/>
                  <a:pt x="500881" y="2278081"/>
                  <a:pt x="502476" y="2276888"/>
                </a:cubicBezTo>
                <a:cubicBezTo>
                  <a:pt x="555681" y="2261067"/>
                  <a:pt x="608374" y="2245152"/>
                  <a:pt x="661578" y="2229329"/>
                </a:cubicBezTo>
                <a:cubicBezTo>
                  <a:pt x="698856" y="2217206"/>
                  <a:pt x="735938" y="2204417"/>
                  <a:pt x="774385" y="2196292"/>
                </a:cubicBezTo>
                <a:cubicBezTo>
                  <a:pt x="780140" y="2194365"/>
                  <a:pt x="785381" y="2192349"/>
                  <a:pt x="790623" y="2190330"/>
                </a:cubicBezTo>
                <a:cubicBezTo>
                  <a:pt x="834811" y="2176907"/>
                  <a:pt x="879193" y="2164151"/>
                  <a:pt x="923510" y="2151171"/>
                </a:cubicBezTo>
                <a:cubicBezTo>
                  <a:pt x="927603" y="2150213"/>
                  <a:pt x="931567" y="2148812"/>
                  <a:pt x="935401" y="2146966"/>
                </a:cubicBezTo>
                <a:cubicBezTo>
                  <a:pt x="935272" y="2146522"/>
                  <a:pt x="935971" y="2145593"/>
                  <a:pt x="936289" y="2145018"/>
                </a:cubicBezTo>
                <a:cubicBezTo>
                  <a:pt x="941717" y="2141981"/>
                  <a:pt x="946765" y="2139298"/>
                  <a:pt x="935884" y="2140314"/>
                </a:cubicBezTo>
                <a:lnTo>
                  <a:pt x="935428" y="2138758"/>
                </a:lnTo>
                <a:cubicBezTo>
                  <a:pt x="934533" y="2139021"/>
                  <a:pt x="934020" y="2138931"/>
                  <a:pt x="933059" y="2138971"/>
                </a:cubicBezTo>
                <a:cubicBezTo>
                  <a:pt x="929666" y="2139001"/>
                  <a:pt x="925955" y="2139605"/>
                  <a:pt x="922308" y="2140430"/>
                </a:cubicBezTo>
                <a:lnTo>
                  <a:pt x="900374" y="2146855"/>
                </a:lnTo>
                <a:cubicBezTo>
                  <a:pt x="899153" y="2146006"/>
                  <a:pt x="897932" y="2145158"/>
                  <a:pt x="898055" y="2143916"/>
                </a:cubicBezTo>
                <a:cubicBezTo>
                  <a:pt x="896143" y="2145683"/>
                  <a:pt x="894164" y="2147226"/>
                  <a:pt x="892251" y="2148993"/>
                </a:cubicBezTo>
                <a:cubicBezTo>
                  <a:pt x="886367" y="2150476"/>
                  <a:pt x="880995" y="2152048"/>
                  <a:pt x="875558" y="2153399"/>
                </a:cubicBezTo>
                <a:cubicBezTo>
                  <a:pt x="870764" y="2155285"/>
                  <a:pt x="866858" y="2155224"/>
                  <a:pt x="864352" y="2153304"/>
                </a:cubicBezTo>
                <a:cubicBezTo>
                  <a:pt x="862626" y="2154052"/>
                  <a:pt x="861218" y="2154223"/>
                  <a:pt x="859363" y="2154526"/>
                </a:cubicBezTo>
                <a:cubicBezTo>
                  <a:pt x="857710" y="2157180"/>
                  <a:pt x="852981" y="2159287"/>
                  <a:pt x="848700" y="2161264"/>
                </a:cubicBezTo>
                <a:lnTo>
                  <a:pt x="799906" y="2175555"/>
                </a:lnTo>
                <a:lnTo>
                  <a:pt x="800809" y="2176978"/>
                </a:lnTo>
                <a:cubicBezTo>
                  <a:pt x="797741" y="2178118"/>
                  <a:pt x="795054" y="2178905"/>
                  <a:pt x="792237" y="2179247"/>
                </a:cubicBezTo>
                <a:cubicBezTo>
                  <a:pt x="786866" y="2180821"/>
                  <a:pt x="780981" y="2182302"/>
                  <a:pt x="775161" y="2184007"/>
                </a:cubicBezTo>
                <a:cubicBezTo>
                  <a:pt x="772736" y="2185682"/>
                  <a:pt x="770051" y="2186469"/>
                  <a:pt x="767170" y="2186590"/>
                </a:cubicBezTo>
                <a:cubicBezTo>
                  <a:pt x="763840" y="2186840"/>
                  <a:pt x="761025" y="2187183"/>
                  <a:pt x="757761" y="2187657"/>
                </a:cubicBezTo>
                <a:lnTo>
                  <a:pt x="717920" y="2199325"/>
                </a:lnTo>
                <a:cubicBezTo>
                  <a:pt x="716945" y="2195993"/>
                  <a:pt x="717638" y="2193379"/>
                  <a:pt x="719551" y="2191613"/>
                </a:cubicBezTo>
                <a:cubicBezTo>
                  <a:pt x="712966" y="2194023"/>
                  <a:pt x="706764" y="2196081"/>
                  <a:pt x="699984" y="2197826"/>
                </a:cubicBezTo>
                <a:cubicBezTo>
                  <a:pt x="703891" y="2197886"/>
                  <a:pt x="706266" y="2199362"/>
                  <a:pt x="706859" y="2203046"/>
                </a:cubicBezTo>
                <a:cubicBezTo>
                  <a:pt x="699249" y="2205276"/>
                  <a:pt x="692022" y="2207151"/>
                  <a:pt x="684412" y="2209378"/>
                </a:cubicBezTo>
                <a:cubicBezTo>
                  <a:pt x="681148" y="2209852"/>
                  <a:pt x="679033" y="2209266"/>
                  <a:pt x="678577" y="2207711"/>
                </a:cubicBezTo>
                <a:cubicBezTo>
                  <a:pt x="676787" y="2208236"/>
                  <a:pt x="674484" y="2208670"/>
                  <a:pt x="672628" y="2208971"/>
                </a:cubicBezTo>
                <a:cubicBezTo>
                  <a:pt x="672678" y="2205822"/>
                  <a:pt x="675103" y="2204147"/>
                  <a:pt x="678619" y="2202876"/>
                </a:cubicBezTo>
                <a:cubicBezTo>
                  <a:pt x="674973" y="2203703"/>
                  <a:pt x="671262" y="2204308"/>
                  <a:pt x="667550" y="2204912"/>
                </a:cubicBezTo>
                <a:cubicBezTo>
                  <a:pt x="663261" y="2205203"/>
                  <a:pt x="658525" y="2205627"/>
                  <a:pt x="654302" y="2206140"/>
                </a:cubicBezTo>
                <a:cubicBezTo>
                  <a:pt x="646047" y="2207833"/>
                  <a:pt x="637413" y="2209880"/>
                  <a:pt x="629225" y="2211795"/>
                </a:cubicBezTo>
                <a:cubicBezTo>
                  <a:pt x="598019" y="2221417"/>
                  <a:pt x="567328" y="2231129"/>
                  <a:pt x="536122" y="2240751"/>
                </a:cubicBezTo>
                <a:cubicBezTo>
                  <a:pt x="533379" y="2243000"/>
                  <a:pt x="530628" y="2243565"/>
                  <a:pt x="527869" y="2242444"/>
                </a:cubicBezTo>
                <a:cubicBezTo>
                  <a:pt x="523875" y="2237102"/>
                  <a:pt x="534178" y="2235774"/>
                  <a:pt x="539102" y="2234331"/>
                </a:cubicBezTo>
                <a:cubicBezTo>
                  <a:pt x="568647" y="2225678"/>
                  <a:pt x="598322" y="2217470"/>
                  <a:pt x="627932" y="2209039"/>
                </a:cubicBezTo>
                <a:lnTo>
                  <a:pt x="635600" y="2205348"/>
                </a:lnTo>
                <a:cubicBezTo>
                  <a:pt x="637512" y="2203580"/>
                  <a:pt x="640198" y="2202793"/>
                  <a:pt x="642697" y="2203027"/>
                </a:cubicBezTo>
                <a:cubicBezTo>
                  <a:pt x="641988" y="2202269"/>
                  <a:pt x="642559" y="2200898"/>
                  <a:pt x="644024" y="2199263"/>
                </a:cubicBezTo>
                <a:cubicBezTo>
                  <a:pt x="682969" y="2187857"/>
                  <a:pt x="721402" y="2176360"/>
                  <a:pt x="760347" y="2164954"/>
                </a:cubicBezTo>
                <a:cubicBezTo>
                  <a:pt x="761431" y="2163673"/>
                  <a:pt x="762514" y="2162390"/>
                  <a:pt x="763149" y="2161241"/>
                </a:cubicBezTo>
                <a:cubicBezTo>
                  <a:pt x="761805" y="2161634"/>
                  <a:pt x="760845" y="2161673"/>
                  <a:pt x="759372" y="2161622"/>
                </a:cubicBezTo>
                <a:cubicBezTo>
                  <a:pt x="760173" y="2154396"/>
                  <a:pt x="764135" y="2152993"/>
                  <a:pt x="783536" y="2152858"/>
                </a:cubicBezTo>
                <a:cubicBezTo>
                  <a:pt x="783033" y="2154452"/>
                  <a:pt x="781819" y="2155290"/>
                  <a:pt x="780029" y="2155815"/>
                </a:cubicBezTo>
                <a:cubicBezTo>
                  <a:pt x="781633" y="2156309"/>
                  <a:pt x="783300" y="2157027"/>
                  <a:pt x="785287" y="2157169"/>
                </a:cubicBezTo>
                <a:cubicBezTo>
                  <a:pt x="813618" y="2149354"/>
                  <a:pt x="841885" y="2141317"/>
                  <a:pt x="870217" y="2133501"/>
                </a:cubicBezTo>
                <a:cubicBezTo>
                  <a:pt x="883516" y="2129124"/>
                  <a:pt x="897263" y="2124615"/>
                  <a:pt x="910562" y="2120238"/>
                </a:cubicBezTo>
                <a:cubicBezTo>
                  <a:pt x="916309" y="2116627"/>
                  <a:pt x="913031" y="2113728"/>
                  <a:pt x="915961" y="2110459"/>
                </a:cubicBezTo>
                <a:lnTo>
                  <a:pt x="916344" y="2110105"/>
                </a:lnTo>
                <a:cubicBezTo>
                  <a:pt x="917809" y="2108470"/>
                  <a:pt x="919982" y="2107593"/>
                  <a:pt x="922733" y="2107027"/>
                </a:cubicBezTo>
                <a:cubicBezTo>
                  <a:pt x="919041" y="2097741"/>
                  <a:pt x="889997" y="2118063"/>
                  <a:pt x="889554" y="2104928"/>
                </a:cubicBezTo>
                <a:cubicBezTo>
                  <a:pt x="922615" y="2095006"/>
                  <a:pt x="955732" y="2083618"/>
                  <a:pt x="989509" y="2076138"/>
                </a:cubicBezTo>
                <a:lnTo>
                  <a:pt x="988354" y="2075513"/>
                </a:lnTo>
                <a:cubicBezTo>
                  <a:pt x="996973" y="2070093"/>
                  <a:pt x="1007724" y="2068632"/>
                  <a:pt x="1017377" y="2065082"/>
                </a:cubicBezTo>
                <a:cubicBezTo>
                  <a:pt x="1018208" y="2064599"/>
                  <a:pt x="1018591" y="2064245"/>
                  <a:pt x="1019486" y="2063983"/>
                </a:cubicBezTo>
                <a:cubicBezTo>
                  <a:pt x="1019738" y="2063185"/>
                  <a:pt x="1020057" y="2062610"/>
                  <a:pt x="1020756" y="2061682"/>
                </a:cubicBezTo>
                <a:lnTo>
                  <a:pt x="1024850" y="2060724"/>
                </a:lnTo>
                <a:lnTo>
                  <a:pt x="1027536" y="2059937"/>
                </a:lnTo>
                <a:cubicBezTo>
                  <a:pt x="1028366" y="2059453"/>
                  <a:pt x="1028813" y="2059323"/>
                  <a:pt x="1029643" y="2058837"/>
                </a:cubicBezTo>
                <a:cubicBezTo>
                  <a:pt x="1032192" y="2055921"/>
                  <a:pt x="1030516" y="2053518"/>
                  <a:pt x="1029801" y="2051075"/>
                </a:cubicBezTo>
                <a:cubicBezTo>
                  <a:pt x="1026350" y="2052568"/>
                  <a:pt x="1022703" y="2053394"/>
                  <a:pt x="1018732" y="2053111"/>
                </a:cubicBezTo>
                <a:cubicBezTo>
                  <a:pt x="995432" y="2054870"/>
                  <a:pt x="973332" y="2067371"/>
                  <a:pt x="950162" y="2069575"/>
                </a:cubicBezTo>
                <a:cubicBezTo>
                  <a:pt x="948046" y="2068989"/>
                  <a:pt x="945230" y="2069331"/>
                  <a:pt x="942739" y="2070784"/>
                </a:cubicBezTo>
                <a:cubicBezTo>
                  <a:pt x="932493" y="2070650"/>
                  <a:pt x="922694" y="2070384"/>
                  <a:pt x="929761" y="2061322"/>
                </a:cubicBezTo>
                <a:cubicBezTo>
                  <a:pt x="932440" y="2058850"/>
                  <a:pt x="935118" y="2056377"/>
                  <a:pt x="939399" y="2054400"/>
                </a:cubicBezTo>
                <a:lnTo>
                  <a:pt x="943045" y="2053574"/>
                </a:lnTo>
                <a:lnTo>
                  <a:pt x="945405" y="2051676"/>
                </a:lnTo>
                <a:cubicBezTo>
                  <a:pt x="952170" y="2046559"/>
                  <a:pt x="963695" y="2046080"/>
                  <a:pt x="970328" y="2040519"/>
                </a:cubicBezTo>
                <a:lnTo>
                  <a:pt x="994306" y="2032774"/>
                </a:lnTo>
                <a:cubicBezTo>
                  <a:pt x="1010153" y="2025479"/>
                  <a:pt x="1027164" y="2020497"/>
                  <a:pt x="1044443" y="2018091"/>
                </a:cubicBezTo>
                <a:cubicBezTo>
                  <a:pt x="1048985" y="2017001"/>
                  <a:pt x="1054038" y="2016004"/>
                  <a:pt x="1058580" y="2014914"/>
                </a:cubicBezTo>
                <a:cubicBezTo>
                  <a:pt x="1064147" y="2014008"/>
                  <a:pt x="1067735" y="2014645"/>
                  <a:pt x="1070690" y="2016432"/>
                </a:cubicBezTo>
                <a:cubicBezTo>
                  <a:pt x="1070055" y="2017583"/>
                  <a:pt x="1070380" y="2018692"/>
                  <a:pt x="1071983" y="2019189"/>
                </a:cubicBezTo>
                <a:cubicBezTo>
                  <a:pt x="1069197" y="2026274"/>
                  <a:pt x="1061285" y="2032449"/>
                  <a:pt x="1052283" y="2038221"/>
                </a:cubicBezTo>
                <a:cubicBezTo>
                  <a:pt x="1053626" y="2037829"/>
                  <a:pt x="1055034" y="2037656"/>
                  <a:pt x="1056442" y="2037485"/>
                </a:cubicBezTo>
                <a:cubicBezTo>
                  <a:pt x="1059185" y="2035235"/>
                  <a:pt x="1062440" y="2033076"/>
                  <a:pt x="1066787" y="2031321"/>
                </a:cubicBezTo>
                <a:cubicBezTo>
                  <a:pt x="1096592" y="2023557"/>
                  <a:pt x="1126593" y="2016459"/>
                  <a:pt x="1155162" y="2004473"/>
                </a:cubicBezTo>
                <a:cubicBezTo>
                  <a:pt x="1176729" y="2001775"/>
                  <a:pt x="1196923" y="1992726"/>
                  <a:pt x="1217254" y="1985807"/>
                </a:cubicBezTo>
                <a:cubicBezTo>
                  <a:pt x="1221211" y="1982719"/>
                  <a:pt x="1225362" y="1980299"/>
                  <a:pt x="1229578" y="1978098"/>
                </a:cubicBezTo>
                <a:cubicBezTo>
                  <a:pt x="1225103" y="1979410"/>
                  <a:pt x="1220047" y="1980407"/>
                  <a:pt x="1216213" y="1982253"/>
                </a:cubicBezTo>
                <a:cubicBezTo>
                  <a:pt x="1211161" y="1983252"/>
                  <a:pt x="1206618" y="1984341"/>
                  <a:pt x="1202011" y="1985207"/>
                </a:cubicBezTo>
                <a:cubicBezTo>
                  <a:pt x="1204559" y="1982291"/>
                  <a:pt x="1205822" y="1978303"/>
                  <a:pt x="1209656" y="1976458"/>
                </a:cubicBezTo>
                <a:cubicBezTo>
                  <a:pt x="1210934" y="1975842"/>
                  <a:pt x="1211829" y="1975579"/>
                  <a:pt x="1212660" y="1975096"/>
                </a:cubicBezTo>
                <a:cubicBezTo>
                  <a:pt x="1195837" y="1979057"/>
                  <a:pt x="1179200" y="1982000"/>
                  <a:pt x="1162435" y="1984500"/>
                </a:cubicBezTo>
                <a:cubicBezTo>
                  <a:pt x="1146246" y="1987310"/>
                  <a:pt x="1130645" y="1992121"/>
                  <a:pt x="1114724" y="1997507"/>
                </a:cubicBezTo>
                <a:cubicBezTo>
                  <a:pt x="1103705" y="1996394"/>
                  <a:pt x="1089728" y="2006757"/>
                  <a:pt x="1079336" y="2002807"/>
                </a:cubicBezTo>
                <a:cubicBezTo>
                  <a:pt x="1071076" y="2002815"/>
                  <a:pt x="1070491" y="2000816"/>
                  <a:pt x="1077450" y="1996366"/>
                </a:cubicBezTo>
                <a:cubicBezTo>
                  <a:pt x="1082994" y="1990403"/>
                  <a:pt x="1089498" y="1984397"/>
                  <a:pt x="1086016" y="1979147"/>
                </a:cubicBezTo>
                <a:cubicBezTo>
                  <a:pt x="1084160" y="1979449"/>
                  <a:pt x="1082370" y="1979974"/>
                  <a:pt x="1080515" y="1980276"/>
                </a:cubicBezTo>
                <a:cubicBezTo>
                  <a:pt x="1080385" y="1979832"/>
                  <a:pt x="1079742" y="1979297"/>
                  <a:pt x="1079611" y="1978853"/>
                </a:cubicBezTo>
                <a:cubicBezTo>
                  <a:pt x="1075966" y="1979680"/>
                  <a:pt x="1073467" y="1979447"/>
                  <a:pt x="1071222" y="1978416"/>
                </a:cubicBezTo>
                <a:cubicBezTo>
                  <a:pt x="1067445" y="1978798"/>
                  <a:pt x="1064303" y="1978031"/>
                  <a:pt x="1060910" y="1978060"/>
                </a:cubicBezTo>
                <a:cubicBezTo>
                  <a:pt x="1025278" y="1985842"/>
                  <a:pt x="990687" y="1997179"/>
                  <a:pt x="955835" y="2007626"/>
                </a:cubicBezTo>
                <a:cubicBezTo>
                  <a:pt x="940022" y="2008399"/>
                  <a:pt x="924182" y="2017379"/>
                  <a:pt x="908687" y="2017575"/>
                </a:cubicBezTo>
                <a:cubicBezTo>
                  <a:pt x="906124" y="2017121"/>
                  <a:pt x="903820" y="2017554"/>
                  <a:pt x="901394" y="2019230"/>
                </a:cubicBezTo>
                <a:cubicBezTo>
                  <a:pt x="892809" y="2018126"/>
                  <a:pt x="882463" y="2024293"/>
                  <a:pt x="873812" y="2022966"/>
                </a:cubicBezTo>
                <a:cubicBezTo>
                  <a:pt x="867629" y="2015132"/>
                  <a:pt x="886259" y="2014017"/>
                  <a:pt x="891233" y="2009425"/>
                </a:cubicBezTo>
                <a:cubicBezTo>
                  <a:pt x="899802" y="2007155"/>
                  <a:pt x="909341" y="2006533"/>
                  <a:pt x="913729" y="1999942"/>
                </a:cubicBezTo>
                <a:cubicBezTo>
                  <a:pt x="915359" y="1992230"/>
                  <a:pt x="931050" y="1992700"/>
                  <a:pt x="936146" y="1986866"/>
                </a:cubicBezTo>
                <a:cubicBezTo>
                  <a:pt x="940290" y="1982760"/>
                  <a:pt x="948095" y="1981197"/>
                  <a:pt x="952881" y="1977624"/>
                </a:cubicBezTo>
                <a:lnTo>
                  <a:pt x="952499" y="1977978"/>
                </a:lnTo>
                <a:cubicBezTo>
                  <a:pt x="955617" y="1973688"/>
                  <a:pt x="963935" y="1972218"/>
                  <a:pt x="967695" y="1968464"/>
                </a:cubicBezTo>
                <a:cubicBezTo>
                  <a:pt x="972799" y="1964315"/>
                  <a:pt x="980409" y="1962086"/>
                  <a:pt x="986734" y="1958788"/>
                </a:cubicBezTo>
                <a:cubicBezTo>
                  <a:pt x="991918" y="1958235"/>
                  <a:pt x="996329" y="1956701"/>
                  <a:pt x="999773" y="1953522"/>
                </a:cubicBezTo>
                <a:cubicBezTo>
                  <a:pt x="1002646" y="1951717"/>
                  <a:pt x="1005454" y="1949689"/>
                  <a:pt x="1007815" y="1947792"/>
                </a:cubicBezTo>
                <a:lnTo>
                  <a:pt x="1007433" y="1948145"/>
                </a:lnTo>
                <a:cubicBezTo>
                  <a:pt x="1018854" y="1939012"/>
                  <a:pt x="1037937" y="1939451"/>
                  <a:pt x="1050067" y="1931077"/>
                </a:cubicBezTo>
                <a:lnTo>
                  <a:pt x="1053395" y="1930825"/>
                </a:lnTo>
                <a:lnTo>
                  <a:pt x="1056204" y="1928798"/>
                </a:lnTo>
                <a:cubicBezTo>
                  <a:pt x="1058369" y="1926234"/>
                  <a:pt x="1061625" y="1924074"/>
                  <a:pt x="1065328" y="1921784"/>
                </a:cubicBezTo>
                <a:cubicBezTo>
                  <a:pt x="1062700" y="1921106"/>
                  <a:pt x="1060967" y="1920168"/>
                  <a:pt x="1061724" y="1917775"/>
                </a:cubicBezTo>
                <a:cubicBezTo>
                  <a:pt x="1063001" y="1917159"/>
                  <a:pt x="1064728" y="1916414"/>
                  <a:pt x="1066070" y="1916021"/>
                </a:cubicBezTo>
                <a:cubicBezTo>
                  <a:pt x="1064020" y="1915656"/>
                  <a:pt x="1062351" y="1914939"/>
                  <a:pt x="1060749" y="1914445"/>
                </a:cubicBezTo>
                <a:cubicBezTo>
                  <a:pt x="1054352" y="1915836"/>
                  <a:pt x="1048402" y="1917096"/>
                  <a:pt x="1042004" y="1918486"/>
                </a:cubicBezTo>
                <a:cubicBezTo>
                  <a:pt x="1031774" y="1921724"/>
                  <a:pt x="1021925" y="1924607"/>
                  <a:pt x="1011630" y="1927624"/>
                </a:cubicBezTo>
                <a:cubicBezTo>
                  <a:pt x="994654" y="1926085"/>
                  <a:pt x="980279" y="1933428"/>
                  <a:pt x="965905" y="1940774"/>
                </a:cubicBezTo>
                <a:cubicBezTo>
                  <a:pt x="955674" y="1944010"/>
                  <a:pt x="943832" y="1945067"/>
                  <a:pt x="934895" y="1951060"/>
                </a:cubicBezTo>
                <a:cubicBezTo>
                  <a:pt x="928708" y="1956489"/>
                  <a:pt x="916607" y="1956659"/>
                  <a:pt x="910484" y="1962308"/>
                </a:cubicBezTo>
                <a:lnTo>
                  <a:pt x="910933" y="1962178"/>
                </a:lnTo>
                <a:cubicBezTo>
                  <a:pt x="901937" y="1969636"/>
                  <a:pt x="886312" y="1969389"/>
                  <a:pt x="877187" y="1976401"/>
                </a:cubicBezTo>
                <a:lnTo>
                  <a:pt x="805115" y="1997508"/>
                </a:lnTo>
                <a:cubicBezTo>
                  <a:pt x="790450" y="1997222"/>
                  <a:pt x="775318" y="2006958"/>
                  <a:pt x="760653" y="2006672"/>
                </a:cubicBezTo>
                <a:cubicBezTo>
                  <a:pt x="755663" y="2007893"/>
                  <a:pt x="751121" y="2008980"/>
                  <a:pt x="746580" y="2010070"/>
                </a:cubicBezTo>
                <a:cubicBezTo>
                  <a:pt x="725265" y="2011972"/>
                  <a:pt x="705209" y="2023151"/>
                  <a:pt x="683894" y="2025053"/>
                </a:cubicBezTo>
                <a:cubicBezTo>
                  <a:pt x="679027" y="2025030"/>
                  <a:pt x="674421" y="2025897"/>
                  <a:pt x="669757" y="2028227"/>
                </a:cubicBezTo>
                <a:cubicBezTo>
                  <a:pt x="660153" y="2028629"/>
                  <a:pt x="649930" y="2033551"/>
                  <a:pt x="640644" y="2033377"/>
                </a:cubicBezTo>
                <a:cubicBezTo>
                  <a:pt x="630276" y="2034486"/>
                  <a:pt x="620297" y="2036925"/>
                  <a:pt x="610839" y="2041142"/>
                </a:cubicBezTo>
                <a:cubicBezTo>
                  <a:pt x="586261" y="2043517"/>
                  <a:pt x="563201" y="2056057"/>
                  <a:pt x="538623" y="2058433"/>
                </a:cubicBezTo>
                <a:cubicBezTo>
                  <a:pt x="528832" y="2059853"/>
                  <a:pt x="518853" y="2062293"/>
                  <a:pt x="509330" y="2066288"/>
                </a:cubicBezTo>
                <a:cubicBezTo>
                  <a:pt x="493582" y="2067283"/>
                  <a:pt x="478125" y="2075909"/>
                  <a:pt x="462247" y="2076461"/>
                </a:cubicBezTo>
                <a:cubicBezTo>
                  <a:pt x="457706" y="2077549"/>
                  <a:pt x="453547" y="2078284"/>
                  <a:pt x="449005" y="2079374"/>
                </a:cubicBezTo>
                <a:cubicBezTo>
                  <a:pt x="443569" y="2080725"/>
                  <a:pt x="439532" y="2080219"/>
                  <a:pt x="435495" y="2079713"/>
                </a:cubicBezTo>
                <a:lnTo>
                  <a:pt x="434983" y="2079621"/>
                </a:lnTo>
                <a:cubicBezTo>
                  <a:pt x="418967" y="2078042"/>
                  <a:pt x="414208" y="2073407"/>
                  <a:pt x="431130" y="2063146"/>
                </a:cubicBezTo>
                <a:cubicBezTo>
                  <a:pt x="436031" y="2056646"/>
                  <a:pt x="449159" y="2056661"/>
                  <a:pt x="455280" y="2051009"/>
                </a:cubicBezTo>
                <a:lnTo>
                  <a:pt x="459439" y="2050274"/>
                </a:lnTo>
                <a:lnTo>
                  <a:pt x="462694" y="2048114"/>
                </a:lnTo>
                <a:cubicBezTo>
                  <a:pt x="470485" y="2043180"/>
                  <a:pt x="481684" y="2041589"/>
                  <a:pt x="489987" y="2036746"/>
                </a:cubicBezTo>
                <a:cubicBezTo>
                  <a:pt x="497791" y="2035183"/>
                  <a:pt x="504888" y="2032865"/>
                  <a:pt x="511596" y="2029212"/>
                </a:cubicBezTo>
                <a:cubicBezTo>
                  <a:pt x="527500" y="2020453"/>
                  <a:pt x="547603" y="2019390"/>
                  <a:pt x="563443" y="2010410"/>
                </a:cubicBezTo>
                <a:cubicBezTo>
                  <a:pt x="579370" y="2006711"/>
                  <a:pt x="595550" y="2002212"/>
                  <a:pt x="610633" y="1995626"/>
                </a:cubicBezTo>
                <a:cubicBezTo>
                  <a:pt x="616892" y="1992105"/>
                  <a:pt x="623859" y="1989340"/>
                  <a:pt x="630761" y="1986354"/>
                </a:cubicBezTo>
                <a:cubicBezTo>
                  <a:pt x="646754" y="1982876"/>
                  <a:pt x="661909" y="1978197"/>
                  <a:pt x="676608" y="1971963"/>
                </a:cubicBezTo>
                <a:cubicBezTo>
                  <a:pt x="689958" y="1964436"/>
                  <a:pt x="707562" y="1963138"/>
                  <a:pt x="720911" y="1955613"/>
                </a:cubicBezTo>
                <a:cubicBezTo>
                  <a:pt x="726096" y="1955058"/>
                  <a:pt x="730507" y="1953526"/>
                  <a:pt x="734014" y="1950570"/>
                </a:cubicBezTo>
                <a:cubicBezTo>
                  <a:pt x="736824" y="1948540"/>
                  <a:pt x="739184" y="1946643"/>
                  <a:pt x="741992" y="1944616"/>
                </a:cubicBezTo>
                <a:cubicBezTo>
                  <a:pt x="744607" y="1941921"/>
                  <a:pt x="743189" y="1940406"/>
                  <a:pt x="740815" y="1938932"/>
                </a:cubicBezTo>
                <a:lnTo>
                  <a:pt x="740359" y="1937377"/>
                </a:lnTo>
                <a:cubicBezTo>
                  <a:pt x="741051" y="1934763"/>
                  <a:pt x="743665" y="1932069"/>
                  <a:pt x="747816" y="1929646"/>
                </a:cubicBezTo>
                <a:lnTo>
                  <a:pt x="763036" y="1925190"/>
                </a:lnTo>
                <a:cubicBezTo>
                  <a:pt x="768342" y="1923393"/>
                  <a:pt x="767945" y="1920376"/>
                  <a:pt x="771649" y="1918086"/>
                </a:cubicBezTo>
                <a:cubicBezTo>
                  <a:pt x="773431" y="1915876"/>
                  <a:pt x="774767" y="1913796"/>
                  <a:pt x="776614" y="1911808"/>
                </a:cubicBezTo>
                <a:cubicBezTo>
                  <a:pt x="779170" y="1910577"/>
                  <a:pt x="779806" y="1909426"/>
                  <a:pt x="778072" y="1908487"/>
                </a:cubicBezTo>
                <a:cubicBezTo>
                  <a:pt x="778830" y="1906094"/>
                  <a:pt x="780034" y="1903572"/>
                  <a:pt x="775485" y="1902975"/>
                </a:cubicBezTo>
                <a:lnTo>
                  <a:pt x="775933" y="1902844"/>
                </a:lnTo>
                <a:cubicBezTo>
                  <a:pt x="772857" y="1902297"/>
                  <a:pt x="769398" y="1902105"/>
                  <a:pt x="765557" y="1902264"/>
                </a:cubicBezTo>
                <a:lnTo>
                  <a:pt x="766193" y="1901115"/>
                </a:lnTo>
                <a:cubicBezTo>
                  <a:pt x="759925" y="1902951"/>
                  <a:pt x="754170" y="1904876"/>
                  <a:pt x="748352" y="1906580"/>
                </a:cubicBezTo>
                <a:cubicBezTo>
                  <a:pt x="745210" y="1905813"/>
                  <a:pt x="742134" y="1905267"/>
                  <a:pt x="739058" y="1904720"/>
                </a:cubicBezTo>
                <a:cubicBezTo>
                  <a:pt x="742097" y="1896838"/>
                  <a:pt x="756249" y="1897033"/>
                  <a:pt x="763077" y="1892139"/>
                </a:cubicBezTo>
                <a:cubicBezTo>
                  <a:pt x="766016" y="1890555"/>
                  <a:pt x="768767" y="1889990"/>
                  <a:pt x="771647" y="1889871"/>
                </a:cubicBezTo>
                <a:lnTo>
                  <a:pt x="772609" y="1889831"/>
                </a:lnTo>
                <a:lnTo>
                  <a:pt x="775302" y="1890730"/>
                </a:lnTo>
                <a:lnTo>
                  <a:pt x="774667" y="1891880"/>
                </a:lnTo>
                <a:cubicBezTo>
                  <a:pt x="786306" y="1888472"/>
                  <a:pt x="798522" y="1885377"/>
                  <a:pt x="809128" y="1880101"/>
                </a:cubicBezTo>
                <a:cubicBezTo>
                  <a:pt x="816616" y="1879113"/>
                  <a:pt x="823583" y="1876350"/>
                  <a:pt x="829907" y="1873050"/>
                </a:cubicBezTo>
                <a:cubicBezTo>
                  <a:pt x="840571" y="1866310"/>
                  <a:pt x="855293" y="1865133"/>
                  <a:pt x="866534" y="1858706"/>
                </a:cubicBezTo>
                <a:cubicBezTo>
                  <a:pt x="870433" y="1857082"/>
                  <a:pt x="874844" y="1855549"/>
                  <a:pt x="878807" y="1854147"/>
                </a:cubicBezTo>
                <a:cubicBezTo>
                  <a:pt x="887933" y="1847134"/>
                  <a:pt x="903111" y="1847511"/>
                  <a:pt x="912171" y="1840276"/>
                </a:cubicBezTo>
                <a:lnTo>
                  <a:pt x="916330" y="1839542"/>
                </a:lnTo>
                <a:lnTo>
                  <a:pt x="919651" y="1837604"/>
                </a:lnTo>
                <a:cubicBezTo>
                  <a:pt x="929289" y="1830683"/>
                  <a:pt x="944271" y="1830394"/>
                  <a:pt x="954422" y="1823562"/>
                </a:cubicBezTo>
                <a:cubicBezTo>
                  <a:pt x="959216" y="1821676"/>
                  <a:pt x="963628" y="1820143"/>
                  <a:pt x="968486" y="1818478"/>
                </a:cubicBezTo>
                <a:cubicBezTo>
                  <a:pt x="970017" y="1817066"/>
                  <a:pt x="970653" y="1815916"/>
                  <a:pt x="969944" y="1815158"/>
                </a:cubicBezTo>
                <a:cubicBezTo>
                  <a:pt x="969171" y="1814179"/>
                  <a:pt x="968146" y="1813997"/>
                  <a:pt x="967698" y="1814127"/>
                </a:cubicBezTo>
                <a:cubicBezTo>
                  <a:pt x="963921" y="1814511"/>
                  <a:pt x="960716" y="1813521"/>
                  <a:pt x="957639" y="1812975"/>
                </a:cubicBezTo>
                <a:cubicBezTo>
                  <a:pt x="953603" y="1812468"/>
                  <a:pt x="949949" y="1811608"/>
                  <a:pt x="948339" y="1809429"/>
                </a:cubicBezTo>
                <a:cubicBezTo>
                  <a:pt x="948779" y="1807612"/>
                  <a:pt x="947175" y="1807116"/>
                  <a:pt x="943977" y="1807812"/>
                </a:cubicBezTo>
                <a:cubicBezTo>
                  <a:pt x="935490" y="1800410"/>
                  <a:pt x="943077" y="1793123"/>
                  <a:pt x="957900" y="1785649"/>
                </a:cubicBezTo>
                <a:lnTo>
                  <a:pt x="958347" y="1785517"/>
                </a:lnTo>
                <a:cubicBezTo>
                  <a:pt x="964533" y="1780087"/>
                  <a:pt x="977083" y="1779789"/>
                  <a:pt x="982692" y="1774046"/>
                </a:cubicBezTo>
                <a:cubicBezTo>
                  <a:pt x="990735" y="1768316"/>
                  <a:pt x="1002446" y="1766814"/>
                  <a:pt x="1011197" y="1761841"/>
                </a:cubicBezTo>
                <a:cubicBezTo>
                  <a:pt x="1014402" y="1762830"/>
                  <a:pt x="1016641" y="1762175"/>
                  <a:pt x="1018806" y="1759611"/>
                </a:cubicBezTo>
                <a:cubicBezTo>
                  <a:pt x="1026742" y="1758493"/>
                  <a:pt x="1035254" y="1757688"/>
                  <a:pt x="1042084" y="1752794"/>
                </a:cubicBezTo>
                <a:cubicBezTo>
                  <a:pt x="1050078" y="1750212"/>
                  <a:pt x="1057622" y="1747761"/>
                  <a:pt x="1065166" y="1745312"/>
                </a:cubicBezTo>
                <a:cubicBezTo>
                  <a:pt x="1111838" y="1728750"/>
                  <a:pt x="1159222" y="1714630"/>
                  <a:pt x="1207519" y="1703622"/>
                </a:cubicBezTo>
                <a:cubicBezTo>
                  <a:pt x="1235729" y="1697048"/>
                  <a:pt x="1263995" y="1689011"/>
                  <a:pt x="1291229" y="1679106"/>
                </a:cubicBezTo>
                <a:cubicBezTo>
                  <a:pt x="1292759" y="1677692"/>
                  <a:pt x="1293395" y="1676542"/>
                  <a:pt x="1292622" y="1675563"/>
                </a:cubicBezTo>
                <a:cubicBezTo>
                  <a:pt x="1291913" y="1674806"/>
                  <a:pt x="1291271" y="1674271"/>
                  <a:pt x="1290822" y="1674401"/>
                </a:cubicBezTo>
                <a:cubicBezTo>
                  <a:pt x="1284931" y="1674198"/>
                  <a:pt x="1277069" y="1677224"/>
                  <a:pt x="1272512" y="1674942"/>
                </a:cubicBezTo>
                <a:lnTo>
                  <a:pt x="1254327" y="1676251"/>
                </a:lnTo>
                <a:lnTo>
                  <a:pt x="1249006" y="1671516"/>
                </a:lnTo>
                <a:cubicBezTo>
                  <a:pt x="1248272" y="1666440"/>
                  <a:pt x="1259736" y="1660777"/>
                  <a:pt x="1265763" y="1655215"/>
                </a:cubicBezTo>
                <a:cubicBezTo>
                  <a:pt x="1268823" y="1652390"/>
                  <a:pt x="1271501" y="1649917"/>
                  <a:pt x="1276808" y="1648120"/>
                </a:cubicBezTo>
                <a:lnTo>
                  <a:pt x="1280007" y="1647426"/>
                </a:lnTo>
                <a:lnTo>
                  <a:pt x="1281407" y="1645568"/>
                </a:lnTo>
                <a:cubicBezTo>
                  <a:pt x="1286193" y="1641996"/>
                  <a:pt x="1293934" y="1640212"/>
                  <a:pt x="1298720" y="1636639"/>
                </a:cubicBezTo>
                <a:lnTo>
                  <a:pt x="1302366" y="1635813"/>
                </a:lnTo>
                <a:lnTo>
                  <a:pt x="1305174" y="1633785"/>
                </a:lnTo>
                <a:cubicBezTo>
                  <a:pt x="1312452" y="1628760"/>
                  <a:pt x="1323911" y="1628057"/>
                  <a:pt x="1330610" y="1622719"/>
                </a:cubicBezTo>
                <a:lnTo>
                  <a:pt x="1334321" y="1622114"/>
                </a:lnTo>
                <a:lnTo>
                  <a:pt x="1337194" y="1620307"/>
                </a:lnTo>
                <a:cubicBezTo>
                  <a:pt x="1347280" y="1613255"/>
                  <a:pt x="1362646" y="1612614"/>
                  <a:pt x="1372861" y="1606004"/>
                </a:cubicBezTo>
                <a:cubicBezTo>
                  <a:pt x="1377272" y="1604471"/>
                  <a:pt x="1382066" y="1602584"/>
                  <a:pt x="1386478" y="1601052"/>
                </a:cubicBezTo>
                <a:cubicBezTo>
                  <a:pt x="1393625" y="1595583"/>
                  <a:pt x="1405084" y="1594880"/>
                  <a:pt x="1412297" y="1589632"/>
                </a:cubicBezTo>
                <a:lnTo>
                  <a:pt x="1416008" y="1589028"/>
                </a:lnTo>
                <a:lnTo>
                  <a:pt x="1418817" y="1586999"/>
                </a:lnTo>
                <a:cubicBezTo>
                  <a:pt x="1423219" y="1583781"/>
                  <a:pt x="1430512" y="1582127"/>
                  <a:pt x="1435298" y="1578555"/>
                </a:cubicBezTo>
                <a:lnTo>
                  <a:pt x="1434917" y="1578909"/>
                </a:lnTo>
                <a:cubicBezTo>
                  <a:pt x="1438099" y="1574841"/>
                  <a:pt x="1446418" y="1573370"/>
                  <a:pt x="1449665" y="1569525"/>
                </a:cubicBezTo>
                <a:cubicBezTo>
                  <a:pt x="1451196" y="1568112"/>
                  <a:pt x="1451766" y="1566739"/>
                  <a:pt x="1450993" y="1565759"/>
                </a:cubicBezTo>
                <a:cubicBezTo>
                  <a:pt x="1450221" y="1564780"/>
                  <a:pt x="1449576" y="1564244"/>
                  <a:pt x="1449130" y="1564375"/>
                </a:cubicBezTo>
                <a:cubicBezTo>
                  <a:pt x="1450531" y="1562519"/>
                  <a:pt x="1449310" y="1561671"/>
                  <a:pt x="1446363" y="1561570"/>
                </a:cubicBezTo>
                <a:lnTo>
                  <a:pt x="1442753" y="1559985"/>
                </a:lnTo>
                <a:lnTo>
                  <a:pt x="1402448" y="1571976"/>
                </a:lnTo>
                <a:cubicBezTo>
                  <a:pt x="1367033" y="1585482"/>
                  <a:pt x="1330709" y="1595879"/>
                  <a:pt x="1293670" y="1603833"/>
                </a:cubicBezTo>
                <a:cubicBezTo>
                  <a:pt x="1287524" y="1604426"/>
                  <a:pt x="1282153" y="1605999"/>
                  <a:pt x="1276659" y="1608815"/>
                </a:cubicBezTo>
                <a:cubicBezTo>
                  <a:pt x="1240731" y="1622230"/>
                  <a:pt x="1204667" y="1633515"/>
                  <a:pt x="1167302" y="1640359"/>
                </a:cubicBezTo>
                <a:cubicBezTo>
                  <a:pt x="1164233" y="1641499"/>
                  <a:pt x="1161612" y="1642508"/>
                  <a:pt x="1158991" y="1643516"/>
                </a:cubicBezTo>
                <a:cubicBezTo>
                  <a:pt x="1148385" y="1648793"/>
                  <a:pt x="1137520" y="1653180"/>
                  <a:pt x="1125671" y="1652551"/>
                </a:cubicBezTo>
                <a:cubicBezTo>
                  <a:pt x="1109475" y="1653677"/>
                  <a:pt x="1094645" y="1659467"/>
                  <a:pt x="1079563" y="1666055"/>
                </a:cubicBezTo>
                <a:cubicBezTo>
                  <a:pt x="1057735" y="1667866"/>
                  <a:pt x="1036784" y="1679306"/>
                  <a:pt x="1015404" y="1680986"/>
                </a:cubicBezTo>
                <a:cubicBezTo>
                  <a:pt x="1013418" y="1680844"/>
                  <a:pt x="1011050" y="1681055"/>
                  <a:pt x="1008364" y="1681842"/>
                </a:cubicBezTo>
                <a:cubicBezTo>
                  <a:pt x="997759" y="1687118"/>
                  <a:pt x="986177" y="1689063"/>
                  <a:pt x="974986" y="1692340"/>
                </a:cubicBezTo>
                <a:cubicBezTo>
                  <a:pt x="971144" y="1692501"/>
                  <a:pt x="968964" y="1691693"/>
                  <a:pt x="968378" y="1689694"/>
                </a:cubicBezTo>
                <a:cubicBezTo>
                  <a:pt x="968428" y="1686544"/>
                  <a:pt x="969373" y="1683133"/>
                  <a:pt x="971791" y="1679772"/>
                </a:cubicBezTo>
                <a:cubicBezTo>
                  <a:pt x="963221" y="1682041"/>
                  <a:pt x="954772" y="1683068"/>
                  <a:pt x="946073" y="1684893"/>
                </a:cubicBezTo>
                <a:lnTo>
                  <a:pt x="944282" y="1685417"/>
                </a:lnTo>
                <a:cubicBezTo>
                  <a:pt x="944672" y="1686749"/>
                  <a:pt x="944549" y="1687992"/>
                  <a:pt x="944940" y="1689323"/>
                </a:cubicBezTo>
                <a:cubicBezTo>
                  <a:pt x="940463" y="1690635"/>
                  <a:pt x="937460" y="1691997"/>
                  <a:pt x="936320" y="1694742"/>
                </a:cubicBezTo>
                <a:lnTo>
                  <a:pt x="932356" y="1696144"/>
                </a:lnTo>
                <a:lnTo>
                  <a:pt x="928327" y="1697324"/>
                </a:lnTo>
                <a:cubicBezTo>
                  <a:pt x="927180" y="1698383"/>
                  <a:pt x="925454" y="1699130"/>
                  <a:pt x="924175" y="1699746"/>
                </a:cubicBezTo>
                <a:lnTo>
                  <a:pt x="924241" y="1699967"/>
                </a:lnTo>
                <a:cubicBezTo>
                  <a:pt x="920683" y="1706073"/>
                  <a:pt x="915644" y="1710443"/>
                  <a:pt x="904812" y="1708310"/>
                </a:cubicBezTo>
                <a:cubicBezTo>
                  <a:pt x="901736" y="1707764"/>
                  <a:pt x="898276" y="1707571"/>
                  <a:pt x="895266" y="1707247"/>
                </a:cubicBezTo>
                <a:cubicBezTo>
                  <a:pt x="897604" y="1700293"/>
                  <a:pt x="908420" y="1699054"/>
                  <a:pt x="916731" y="1695897"/>
                </a:cubicBezTo>
                <a:cubicBezTo>
                  <a:pt x="917301" y="1694524"/>
                  <a:pt x="917935" y="1693374"/>
                  <a:pt x="918505" y="1692001"/>
                </a:cubicBezTo>
                <a:cubicBezTo>
                  <a:pt x="912622" y="1693483"/>
                  <a:pt x="906989" y="1694168"/>
                  <a:pt x="901675" y="1694277"/>
                </a:cubicBezTo>
                <a:cubicBezTo>
                  <a:pt x="899625" y="1693914"/>
                  <a:pt x="897574" y="1693550"/>
                  <a:pt x="896417" y="1692923"/>
                </a:cubicBezTo>
                <a:cubicBezTo>
                  <a:pt x="883948" y="1696817"/>
                  <a:pt x="871674" y="1701375"/>
                  <a:pt x="859393" y="1704249"/>
                </a:cubicBezTo>
                <a:cubicBezTo>
                  <a:pt x="842121" y="1708342"/>
                  <a:pt x="855079" y="1699483"/>
                  <a:pt x="853787" y="1696727"/>
                </a:cubicBezTo>
                <a:lnTo>
                  <a:pt x="855708" y="1696647"/>
                </a:lnTo>
                <a:cubicBezTo>
                  <a:pt x="855317" y="1695314"/>
                  <a:pt x="855953" y="1694163"/>
                  <a:pt x="857035" y="1692882"/>
                </a:cubicBezTo>
                <a:lnTo>
                  <a:pt x="856140" y="1693145"/>
                </a:lnTo>
                <a:cubicBezTo>
                  <a:pt x="815209" y="1704407"/>
                  <a:pt x="777098" y="1702065"/>
                  <a:pt x="736860" y="1710714"/>
                </a:cubicBezTo>
                <a:cubicBezTo>
                  <a:pt x="734043" y="1711057"/>
                  <a:pt x="732058" y="1710915"/>
                  <a:pt x="730390" y="1710198"/>
                </a:cubicBezTo>
                <a:cubicBezTo>
                  <a:pt x="719646" y="1713345"/>
                  <a:pt x="708967" y="1716713"/>
                  <a:pt x="698224" y="1719859"/>
                </a:cubicBezTo>
                <a:cubicBezTo>
                  <a:pt x="703427" y="1709412"/>
                  <a:pt x="717898" y="1709033"/>
                  <a:pt x="729731" y="1706291"/>
                </a:cubicBezTo>
                <a:cubicBezTo>
                  <a:pt x="733745" y="1701739"/>
                  <a:pt x="743535" y="1700319"/>
                  <a:pt x="748257" y="1696525"/>
                </a:cubicBezTo>
                <a:cubicBezTo>
                  <a:pt x="760221" y="1694227"/>
                  <a:pt x="771860" y="1690818"/>
                  <a:pt x="783621" y="1686168"/>
                </a:cubicBezTo>
                <a:cubicBezTo>
                  <a:pt x="836467" y="1675756"/>
                  <a:pt x="887021" y="1654198"/>
                  <a:pt x="939931" y="1644008"/>
                </a:cubicBezTo>
                <a:cubicBezTo>
                  <a:pt x="977794" y="1633884"/>
                  <a:pt x="1015917" y="1624648"/>
                  <a:pt x="1052933" y="1611637"/>
                </a:cubicBezTo>
                <a:cubicBezTo>
                  <a:pt x="1097273" y="1603715"/>
                  <a:pt x="1139834" y="1584740"/>
                  <a:pt x="1184174" y="1576819"/>
                </a:cubicBezTo>
                <a:cubicBezTo>
                  <a:pt x="1195755" y="1574873"/>
                  <a:pt x="1207012" y="1571818"/>
                  <a:pt x="1217683" y="1566764"/>
                </a:cubicBezTo>
                <a:cubicBezTo>
                  <a:pt x="1277140" y="1545734"/>
                  <a:pt x="1338801" y="1530569"/>
                  <a:pt x="1398973" y="1511982"/>
                </a:cubicBezTo>
                <a:cubicBezTo>
                  <a:pt x="1415471" y="1506910"/>
                  <a:pt x="1432489" y="1503614"/>
                  <a:pt x="1447694" y="1495785"/>
                </a:cubicBezTo>
                <a:cubicBezTo>
                  <a:pt x="1483130" y="1487336"/>
                  <a:pt x="1517274" y="1476131"/>
                  <a:pt x="1551800" y="1464573"/>
                </a:cubicBezTo>
                <a:cubicBezTo>
                  <a:pt x="1588102" y="1449118"/>
                  <a:pt x="1628290" y="1443618"/>
                  <a:pt x="1664528" y="1427941"/>
                </a:cubicBezTo>
                <a:cubicBezTo>
                  <a:pt x="1688773" y="1422770"/>
                  <a:pt x="1711660" y="1414620"/>
                  <a:pt x="1735061" y="1406561"/>
                </a:cubicBezTo>
                <a:cubicBezTo>
                  <a:pt x="1768099" y="1391581"/>
                  <a:pt x="1806244" y="1387402"/>
                  <a:pt x="1839216" y="1372199"/>
                </a:cubicBezTo>
                <a:cubicBezTo>
                  <a:pt x="1860264" y="1367724"/>
                  <a:pt x="1881174" y="1361117"/>
                  <a:pt x="1901245" y="1353310"/>
                </a:cubicBezTo>
                <a:cubicBezTo>
                  <a:pt x="1928659" y="1340700"/>
                  <a:pt x="1960660" y="1337116"/>
                  <a:pt x="1988456" y="1324152"/>
                </a:cubicBezTo>
                <a:cubicBezTo>
                  <a:pt x="1999337" y="1323136"/>
                  <a:pt x="2009754" y="1318879"/>
                  <a:pt x="2019792" y="1314975"/>
                </a:cubicBezTo>
                <a:cubicBezTo>
                  <a:pt x="2030788" y="1311031"/>
                  <a:pt x="2028274" y="1307426"/>
                  <a:pt x="2023075" y="1304609"/>
                </a:cubicBezTo>
                <a:cubicBezTo>
                  <a:pt x="2019998" y="1304063"/>
                  <a:pt x="2016475" y="1303648"/>
                  <a:pt x="2014929" y="1301689"/>
                </a:cubicBezTo>
                <a:cubicBezTo>
                  <a:pt x="2003983" y="1302483"/>
                  <a:pt x="1994459" y="1306478"/>
                  <a:pt x="1984552" y="1310827"/>
                </a:cubicBezTo>
                <a:cubicBezTo>
                  <a:pt x="1976683" y="1312167"/>
                  <a:pt x="1968618" y="1312840"/>
                  <a:pt x="1961788" y="1317734"/>
                </a:cubicBezTo>
                <a:cubicBezTo>
                  <a:pt x="1942270" y="1320797"/>
                  <a:pt x="1923477" y="1327989"/>
                  <a:pt x="1905132" y="1335050"/>
                </a:cubicBezTo>
                <a:cubicBezTo>
                  <a:pt x="1889284" y="1342344"/>
                  <a:pt x="1872339" y="1347548"/>
                  <a:pt x="1854931" y="1349511"/>
                </a:cubicBezTo>
                <a:cubicBezTo>
                  <a:pt x="1852245" y="1350298"/>
                  <a:pt x="1849175" y="1351437"/>
                  <a:pt x="1846489" y="1352224"/>
                </a:cubicBezTo>
                <a:cubicBezTo>
                  <a:pt x="1819452" y="1362795"/>
                  <a:pt x="1791445" y="1371721"/>
                  <a:pt x="1762649" y="1376296"/>
                </a:cubicBezTo>
                <a:cubicBezTo>
                  <a:pt x="1759574" y="1375750"/>
                  <a:pt x="1756440" y="1376667"/>
                  <a:pt x="1754079" y="1378564"/>
                </a:cubicBezTo>
                <a:cubicBezTo>
                  <a:pt x="1730240" y="1388440"/>
                  <a:pt x="1705692" y="1397559"/>
                  <a:pt x="1679444" y="1399217"/>
                </a:cubicBezTo>
                <a:lnTo>
                  <a:pt x="1680406" y="1399176"/>
                </a:lnTo>
                <a:cubicBezTo>
                  <a:pt x="1676694" y="1399781"/>
                  <a:pt x="1672601" y="1400739"/>
                  <a:pt x="1669279" y="1402676"/>
                </a:cubicBezTo>
                <a:cubicBezTo>
                  <a:pt x="1663288" y="1408772"/>
                  <a:pt x="1654458" y="1410151"/>
                  <a:pt x="1645366" y="1410645"/>
                </a:cubicBezTo>
                <a:cubicBezTo>
                  <a:pt x="1633785" y="1412589"/>
                  <a:pt x="1622463" y="1415422"/>
                  <a:pt x="1611857" y="1420699"/>
                </a:cubicBezTo>
                <a:cubicBezTo>
                  <a:pt x="1601700" y="1425844"/>
                  <a:pt x="1590573" y="1429343"/>
                  <a:pt x="1578666" y="1430178"/>
                </a:cubicBezTo>
                <a:cubicBezTo>
                  <a:pt x="1571114" y="1430943"/>
                  <a:pt x="1563439" y="1432950"/>
                  <a:pt x="1556089" y="1436066"/>
                </a:cubicBezTo>
                <a:cubicBezTo>
                  <a:pt x="1547698" y="1435630"/>
                  <a:pt x="1540031" y="1439323"/>
                  <a:pt x="1532299" y="1442793"/>
                </a:cubicBezTo>
                <a:cubicBezTo>
                  <a:pt x="1527497" y="1442994"/>
                  <a:pt x="1523151" y="1444749"/>
                  <a:pt x="1520025" y="1447352"/>
                </a:cubicBezTo>
                <a:cubicBezTo>
                  <a:pt x="1515238" y="1450924"/>
                  <a:pt x="1509866" y="1452497"/>
                  <a:pt x="1503527" y="1452425"/>
                </a:cubicBezTo>
                <a:cubicBezTo>
                  <a:pt x="1489000" y="1454268"/>
                  <a:pt x="1474739" y="1458685"/>
                  <a:pt x="1461318" y="1464304"/>
                </a:cubicBezTo>
                <a:cubicBezTo>
                  <a:pt x="1453593" y="1469460"/>
                  <a:pt x="1445601" y="1472042"/>
                  <a:pt x="1436184" y="1471424"/>
                </a:cubicBezTo>
                <a:cubicBezTo>
                  <a:pt x="1431700" y="1471049"/>
                  <a:pt x="1427606" y="1472006"/>
                  <a:pt x="1423521" y="1474650"/>
                </a:cubicBezTo>
                <a:cubicBezTo>
                  <a:pt x="1419427" y="1475607"/>
                  <a:pt x="1414430" y="1475142"/>
                  <a:pt x="1411629" y="1478856"/>
                </a:cubicBezTo>
                <a:lnTo>
                  <a:pt x="1411181" y="1478987"/>
                </a:lnTo>
                <a:cubicBezTo>
                  <a:pt x="1405947" y="1482690"/>
                  <a:pt x="1400641" y="1484485"/>
                  <a:pt x="1394236" y="1484191"/>
                </a:cubicBezTo>
                <a:lnTo>
                  <a:pt x="1390777" y="1483998"/>
                </a:lnTo>
                <a:lnTo>
                  <a:pt x="1387326" y="1485491"/>
                </a:lnTo>
                <a:cubicBezTo>
                  <a:pt x="1370748" y="1486970"/>
                  <a:pt x="1355658" y="1491872"/>
                  <a:pt x="1340706" y="1498903"/>
                </a:cubicBezTo>
                <a:lnTo>
                  <a:pt x="1338467" y="1499559"/>
                </a:lnTo>
                <a:cubicBezTo>
                  <a:pt x="1328351" y="1499869"/>
                  <a:pt x="1318063" y="1504570"/>
                  <a:pt x="1307694" y="1505678"/>
                </a:cubicBezTo>
                <a:cubicBezTo>
                  <a:pt x="1305905" y="1506202"/>
                  <a:pt x="1304496" y="1506373"/>
                  <a:pt x="1302705" y="1506897"/>
                </a:cubicBezTo>
                <a:cubicBezTo>
                  <a:pt x="1283919" y="1515775"/>
                  <a:pt x="1263190" y="1519675"/>
                  <a:pt x="1242786" y="1524687"/>
                </a:cubicBezTo>
                <a:cubicBezTo>
                  <a:pt x="1241117" y="1523970"/>
                  <a:pt x="1238749" y="1524181"/>
                  <a:pt x="1236128" y="1525190"/>
                </a:cubicBezTo>
                <a:cubicBezTo>
                  <a:pt x="1226719" y="1526257"/>
                  <a:pt x="1216669" y="1526789"/>
                  <a:pt x="1208952" y="1533631"/>
                </a:cubicBezTo>
                <a:lnTo>
                  <a:pt x="1208504" y="1533762"/>
                </a:lnTo>
                <a:cubicBezTo>
                  <a:pt x="1203334" y="1537687"/>
                  <a:pt x="1197515" y="1539392"/>
                  <a:pt x="1191493" y="1538744"/>
                </a:cubicBezTo>
                <a:lnTo>
                  <a:pt x="1188547" y="1538642"/>
                </a:lnTo>
                <a:lnTo>
                  <a:pt x="1185543" y="1540004"/>
                </a:lnTo>
                <a:cubicBezTo>
                  <a:pt x="1169088" y="1540241"/>
                  <a:pt x="1151465" y="1551431"/>
                  <a:pt x="1135384" y="1549630"/>
                </a:cubicBezTo>
                <a:cubicBezTo>
                  <a:pt x="1132113" y="1548417"/>
                  <a:pt x="1126669" y="1548083"/>
                  <a:pt x="1128508" y="1544409"/>
                </a:cubicBezTo>
                <a:cubicBezTo>
                  <a:pt x="1125260" y="1548255"/>
                  <a:pt x="1132048" y="1548195"/>
                  <a:pt x="1131867" y="1550901"/>
                </a:cubicBezTo>
                <a:cubicBezTo>
                  <a:pt x="1121473" y="1560215"/>
                  <a:pt x="1113262" y="1557073"/>
                  <a:pt x="1104546" y="1555527"/>
                </a:cubicBezTo>
                <a:lnTo>
                  <a:pt x="1104034" y="1555435"/>
                </a:lnTo>
                <a:cubicBezTo>
                  <a:pt x="1100892" y="1554667"/>
                  <a:pt x="1100494" y="1551649"/>
                  <a:pt x="1094610" y="1553131"/>
                </a:cubicBezTo>
                <a:cubicBezTo>
                  <a:pt x="1089556" y="1554128"/>
                  <a:pt x="1086235" y="1556066"/>
                  <a:pt x="1084199" y="1559073"/>
                </a:cubicBezTo>
                <a:cubicBezTo>
                  <a:pt x="1068971" y="1561845"/>
                  <a:pt x="1050128" y="1572187"/>
                  <a:pt x="1038386" y="1566945"/>
                </a:cubicBezTo>
                <a:cubicBezTo>
                  <a:pt x="1032053" y="1568558"/>
                  <a:pt x="1025657" y="1569949"/>
                  <a:pt x="1019065" y="1570673"/>
                </a:cubicBezTo>
                <a:cubicBezTo>
                  <a:pt x="1018551" y="1570583"/>
                  <a:pt x="1018104" y="1570714"/>
                  <a:pt x="1017592" y="1570622"/>
                </a:cubicBezTo>
                <a:cubicBezTo>
                  <a:pt x="1015882" y="1574741"/>
                  <a:pt x="1012056" y="1578273"/>
                  <a:pt x="1003038" y="1580672"/>
                </a:cubicBezTo>
                <a:cubicBezTo>
                  <a:pt x="998374" y="1583003"/>
                  <a:pt x="993515" y="1584668"/>
                  <a:pt x="989348" y="1583717"/>
                </a:cubicBezTo>
                <a:cubicBezTo>
                  <a:pt x="986271" y="1583171"/>
                  <a:pt x="987542" y="1580870"/>
                  <a:pt x="990863" y="1578933"/>
                </a:cubicBezTo>
                <a:cubicBezTo>
                  <a:pt x="971591" y="1579513"/>
                  <a:pt x="952538" y="1585816"/>
                  <a:pt x="933679" y="1592786"/>
                </a:cubicBezTo>
                <a:cubicBezTo>
                  <a:pt x="924018" y="1594651"/>
                  <a:pt x="917866" y="1593559"/>
                  <a:pt x="915157" y="1589288"/>
                </a:cubicBezTo>
                <a:cubicBezTo>
                  <a:pt x="917698" y="1584685"/>
                  <a:pt x="923647" y="1583425"/>
                  <a:pt x="930239" y="1582700"/>
                </a:cubicBezTo>
                <a:cubicBezTo>
                  <a:pt x="933055" y="1582358"/>
                  <a:pt x="935806" y="1581794"/>
                  <a:pt x="938622" y="1581451"/>
                </a:cubicBezTo>
                <a:cubicBezTo>
                  <a:pt x="945157" y="1582190"/>
                  <a:pt x="950911" y="1580264"/>
                  <a:pt x="956658" y="1576651"/>
                </a:cubicBezTo>
                <a:cubicBezTo>
                  <a:pt x="958059" y="1574795"/>
                  <a:pt x="960167" y="1573695"/>
                  <a:pt x="963300" y="1572777"/>
                </a:cubicBezTo>
                <a:cubicBezTo>
                  <a:pt x="969445" y="1572183"/>
                  <a:pt x="975712" y="1570348"/>
                  <a:pt x="981206" y="1567533"/>
                </a:cubicBezTo>
                <a:cubicBezTo>
                  <a:pt x="984339" y="1566616"/>
                  <a:pt x="986773" y="1566626"/>
                  <a:pt x="988506" y="1567566"/>
                </a:cubicBezTo>
                <a:cubicBezTo>
                  <a:pt x="993308" y="1567365"/>
                  <a:pt x="998679" y="1565792"/>
                  <a:pt x="1003481" y="1565591"/>
                </a:cubicBezTo>
                <a:cubicBezTo>
                  <a:pt x="1003986" y="1563996"/>
                  <a:pt x="1006412" y="1562322"/>
                  <a:pt x="1010441" y="1561142"/>
                </a:cubicBezTo>
                <a:cubicBezTo>
                  <a:pt x="1053113" y="1552503"/>
                  <a:pt x="1093971" y="1539331"/>
                  <a:pt x="1132886" y="1521182"/>
                </a:cubicBezTo>
                <a:cubicBezTo>
                  <a:pt x="1134806" y="1521102"/>
                  <a:pt x="1137110" y="1520669"/>
                  <a:pt x="1139348" y="1520014"/>
                </a:cubicBezTo>
                <a:lnTo>
                  <a:pt x="1139218" y="1519569"/>
                </a:lnTo>
                <a:cubicBezTo>
                  <a:pt x="1138322" y="1519832"/>
                  <a:pt x="1136980" y="1520225"/>
                  <a:pt x="1136019" y="1520264"/>
                </a:cubicBezTo>
                <a:cubicBezTo>
                  <a:pt x="1117340" y="1524529"/>
                  <a:pt x="1098857" y="1529460"/>
                  <a:pt x="1080993" y="1529869"/>
                </a:cubicBezTo>
                <a:cubicBezTo>
                  <a:pt x="1080740" y="1530666"/>
                  <a:pt x="1079910" y="1531151"/>
                  <a:pt x="1079015" y="1531413"/>
                </a:cubicBezTo>
                <a:cubicBezTo>
                  <a:pt x="1062451" y="1536264"/>
                  <a:pt x="1045507" y="1541467"/>
                  <a:pt x="1028944" y="1546318"/>
                </a:cubicBezTo>
                <a:cubicBezTo>
                  <a:pt x="1026574" y="1546530"/>
                  <a:pt x="1025484" y="1546126"/>
                  <a:pt x="1025737" y="1545328"/>
                </a:cubicBezTo>
                <a:cubicBezTo>
                  <a:pt x="1025989" y="1544530"/>
                  <a:pt x="1026307" y="1543956"/>
                  <a:pt x="1027203" y="1543694"/>
                </a:cubicBezTo>
                <a:lnTo>
                  <a:pt x="1027138" y="1543471"/>
                </a:lnTo>
                <a:cubicBezTo>
                  <a:pt x="1010965" y="1549655"/>
                  <a:pt x="994604" y="1556857"/>
                  <a:pt x="977376" y="1556116"/>
                </a:cubicBezTo>
                <a:lnTo>
                  <a:pt x="978401" y="1556298"/>
                </a:lnTo>
                <a:cubicBezTo>
                  <a:pt x="953383" y="1560489"/>
                  <a:pt x="929788" y="1567882"/>
                  <a:pt x="906330" y="1577405"/>
                </a:cubicBezTo>
                <a:lnTo>
                  <a:pt x="905435" y="1577667"/>
                </a:lnTo>
                <a:cubicBezTo>
                  <a:pt x="899933" y="1578796"/>
                  <a:pt x="895896" y="1578290"/>
                  <a:pt x="892243" y="1577430"/>
                </a:cubicBezTo>
                <a:cubicBezTo>
                  <a:pt x="889679" y="1576975"/>
                  <a:pt x="888076" y="1576480"/>
                  <a:pt x="886343" y="1575541"/>
                </a:cubicBezTo>
                <a:lnTo>
                  <a:pt x="885447" y="1575803"/>
                </a:lnTo>
                <a:cubicBezTo>
                  <a:pt x="885903" y="1577358"/>
                  <a:pt x="884820" y="1578639"/>
                  <a:pt x="882842" y="1580183"/>
                </a:cubicBezTo>
                <a:cubicBezTo>
                  <a:pt x="878749" y="1581141"/>
                  <a:pt x="874720" y="1582321"/>
                  <a:pt x="870626" y="1583278"/>
                </a:cubicBezTo>
                <a:cubicBezTo>
                  <a:pt x="851360" y="1585545"/>
                  <a:pt x="832314" y="1593535"/>
                  <a:pt x="813253" y="1598152"/>
                </a:cubicBezTo>
                <a:cubicBezTo>
                  <a:pt x="810437" y="1598494"/>
                  <a:pt x="808451" y="1598353"/>
                  <a:pt x="806914" y="1598080"/>
                </a:cubicBezTo>
                <a:cubicBezTo>
                  <a:pt x="805513" y="1599936"/>
                  <a:pt x="802892" y="1600946"/>
                  <a:pt x="799433" y="1600752"/>
                </a:cubicBezTo>
                <a:cubicBezTo>
                  <a:pt x="793549" y="1602235"/>
                  <a:pt x="788112" y="1603586"/>
                  <a:pt x="782228" y="1605068"/>
                </a:cubicBezTo>
                <a:cubicBezTo>
                  <a:pt x="777483" y="1603804"/>
                  <a:pt x="766032" y="1606194"/>
                  <a:pt x="772211" y="1599079"/>
                </a:cubicBezTo>
                <a:cubicBezTo>
                  <a:pt x="786088" y="1595015"/>
                  <a:pt x="799453" y="1590860"/>
                  <a:pt x="813330" y="1586796"/>
                </a:cubicBezTo>
                <a:cubicBezTo>
                  <a:pt x="814868" y="1587069"/>
                  <a:pt x="815958" y="1587472"/>
                  <a:pt x="816153" y="1588139"/>
                </a:cubicBezTo>
                <a:cubicBezTo>
                  <a:pt x="818709" y="1586908"/>
                  <a:pt x="821264" y="1585678"/>
                  <a:pt x="823756" y="1584225"/>
                </a:cubicBezTo>
                <a:cubicBezTo>
                  <a:pt x="825740" y="1584367"/>
                  <a:pt x="827084" y="1583973"/>
                  <a:pt x="828232" y="1582914"/>
                </a:cubicBezTo>
                <a:cubicBezTo>
                  <a:pt x="832138" y="1582976"/>
                  <a:pt x="835980" y="1582815"/>
                  <a:pt x="838910" y="1579545"/>
                </a:cubicBezTo>
                <a:cubicBezTo>
                  <a:pt x="841661" y="1578981"/>
                  <a:pt x="843899" y="1578326"/>
                  <a:pt x="846520" y="1577316"/>
                </a:cubicBezTo>
                <a:cubicBezTo>
                  <a:pt x="850044" y="1577732"/>
                  <a:pt x="853243" y="1577036"/>
                  <a:pt x="855986" y="1574786"/>
                </a:cubicBezTo>
                <a:cubicBezTo>
                  <a:pt x="863979" y="1572203"/>
                  <a:pt x="872355" y="1569268"/>
                  <a:pt x="880347" y="1566686"/>
                </a:cubicBezTo>
                <a:cubicBezTo>
                  <a:pt x="883221" y="1564880"/>
                  <a:pt x="885459" y="1564225"/>
                  <a:pt x="887640" y="1565033"/>
                </a:cubicBezTo>
                <a:cubicBezTo>
                  <a:pt x="888788" y="1563974"/>
                  <a:pt x="890383" y="1562783"/>
                  <a:pt x="892109" y="1562036"/>
                </a:cubicBezTo>
                <a:cubicBezTo>
                  <a:pt x="901957" y="1559152"/>
                  <a:pt x="911480" y="1555158"/>
                  <a:pt x="921531" y="1554625"/>
                </a:cubicBezTo>
                <a:cubicBezTo>
                  <a:pt x="929271" y="1552841"/>
                  <a:pt x="937394" y="1550703"/>
                  <a:pt x="945581" y="1548787"/>
                </a:cubicBezTo>
                <a:cubicBezTo>
                  <a:pt x="972528" y="1546200"/>
                  <a:pt x="997696" y="1532560"/>
                  <a:pt x="1024447" y="1529307"/>
                </a:cubicBezTo>
                <a:cubicBezTo>
                  <a:pt x="1028274" y="1525775"/>
                  <a:pt x="1036143" y="1524435"/>
                  <a:pt x="1039970" y="1520904"/>
                </a:cubicBezTo>
                <a:cubicBezTo>
                  <a:pt x="1074951" y="1510900"/>
                  <a:pt x="1109868" y="1500674"/>
                  <a:pt x="1144849" y="1490671"/>
                </a:cubicBezTo>
                <a:cubicBezTo>
                  <a:pt x="1147536" y="1489884"/>
                  <a:pt x="1149073" y="1490157"/>
                  <a:pt x="1149781" y="1490915"/>
                </a:cubicBezTo>
                <a:lnTo>
                  <a:pt x="1171268" y="1484622"/>
                </a:lnTo>
                <a:cubicBezTo>
                  <a:pt x="1171008" y="1483733"/>
                  <a:pt x="1171708" y="1482805"/>
                  <a:pt x="1174264" y="1481574"/>
                </a:cubicBezTo>
                <a:cubicBezTo>
                  <a:pt x="1201701" y="1474021"/>
                  <a:pt x="1229780" y="1467003"/>
                  <a:pt x="1256502" y="1457007"/>
                </a:cubicBezTo>
                <a:cubicBezTo>
                  <a:pt x="1259180" y="1454535"/>
                  <a:pt x="1262818" y="1452022"/>
                  <a:pt x="1265497" y="1449549"/>
                </a:cubicBezTo>
                <a:cubicBezTo>
                  <a:pt x="1261656" y="1449710"/>
                  <a:pt x="1257749" y="1449648"/>
                  <a:pt x="1254225" y="1449233"/>
                </a:cubicBezTo>
                <a:cubicBezTo>
                  <a:pt x="1251474" y="1449798"/>
                  <a:pt x="1248340" y="1450715"/>
                  <a:pt x="1245655" y="1451502"/>
                </a:cubicBezTo>
                <a:cubicBezTo>
                  <a:pt x="1214774" y="1462234"/>
                  <a:pt x="1183350" y="1466132"/>
                  <a:pt x="1152268" y="1474511"/>
                </a:cubicBezTo>
                <a:cubicBezTo>
                  <a:pt x="1145228" y="1475368"/>
                  <a:pt x="1137935" y="1477021"/>
                  <a:pt x="1130585" y="1480137"/>
                </a:cubicBezTo>
                <a:cubicBezTo>
                  <a:pt x="1119192" y="1481063"/>
                  <a:pt x="1113310" y="1479651"/>
                  <a:pt x="1111263" y="1476602"/>
                </a:cubicBezTo>
                <a:lnTo>
                  <a:pt x="1114929" y="1463324"/>
                </a:lnTo>
                <a:lnTo>
                  <a:pt x="1122348" y="1456988"/>
                </a:lnTo>
                <a:cubicBezTo>
                  <a:pt x="1123293" y="1453577"/>
                  <a:pt x="1133581" y="1448876"/>
                  <a:pt x="1125566" y="1446400"/>
                </a:cubicBezTo>
                <a:lnTo>
                  <a:pt x="1125053" y="1446309"/>
                </a:lnTo>
                <a:cubicBezTo>
                  <a:pt x="1121074" y="1444339"/>
                  <a:pt x="1112446" y="1448072"/>
                  <a:pt x="1109232" y="1445396"/>
                </a:cubicBezTo>
                <a:cubicBezTo>
                  <a:pt x="1104691" y="1446485"/>
                  <a:pt x="1101867" y="1445141"/>
                  <a:pt x="1098091" y="1445524"/>
                </a:cubicBezTo>
                <a:lnTo>
                  <a:pt x="1098596" y="1443930"/>
                </a:lnTo>
                <a:lnTo>
                  <a:pt x="1084271" y="1448125"/>
                </a:lnTo>
                <a:cubicBezTo>
                  <a:pt x="1079909" y="1446507"/>
                  <a:pt x="1070444" y="1449039"/>
                  <a:pt x="1070868" y="1443850"/>
                </a:cubicBezTo>
                <a:cubicBezTo>
                  <a:pt x="1074067" y="1443155"/>
                  <a:pt x="1076688" y="1442146"/>
                  <a:pt x="1078666" y="1440602"/>
                </a:cubicBezTo>
                <a:cubicBezTo>
                  <a:pt x="1081034" y="1440391"/>
                  <a:pt x="1083785" y="1439827"/>
                  <a:pt x="1086601" y="1439485"/>
                </a:cubicBezTo>
                <a:cubicBezTo>
                  <a:pt x="1087301" y="1438555"/>
                  <a:pt x="1088002" y="1437627"/>
                  <a:pt x="1089597" y="1436437"/>
                </a:cubicBezTo>
                <a:cubicBezTo>
                  <a:pt x="1110889" y="1429477"/>
                  <a:pt x="1132888" y="1423276"/>
                  <a:pt x="1154888" y="1417074"/>
                </a:cubicBezTo>
                <a:cubicBezTo>
                  <a:pt x="1169661" y="1412747"/>
                  <a:pt x="1182577" y="1408724"/>
                  <a:pt x="1181636" y="1398871"/>
                </a:cubicBezTo>
                <a:cubicBezTo>
                  <a:pt x="1182906" y="1396570"/>
                  <a:pt x="1185650" y="1394320"/>
                  <a:pt x="1188393" y="1392069"/>
                </a:cubicBezTo>
                <a:cubicBezTo>
                  <a:pt x="1185171" y="1387708"/>
                  <a:pt x="1190478" y="1385912"/>
                  <a:pt x="1197322" y="1384390"/>
                </a:cubicBezTo>
                <a:cubicBezTo>
                  <a:pt x="1196794" y="1380928"/>
                  <a:pt x="1187719" y="1384791"/>
                  <a:pt x="1185661" y="1382741"/>
                </a:cubicBezTo>
                <a:cubicBezTo>
                  <a:pt x="1185083" y="1382428"/>
                  <a:pt x="1184440" y="1381893"/>
                  <a:pt x="1183862" y="1381579"/>
                </a:cubicBezTo>
                <a:cubicBezTo>
                  <a:pt x="1173551" y="1381223"/>
                  <a:pt x="1177297" y="1374098"/>
                  <a:pt x="1175931" y="1369434"/>
                </a:cubicBezTo>
                <a:cubicBezTo>
                  <a:pt x="1174328" y="1368939"/>
                  <a:pt x="1172725" y="1368443"/>
                  <a:pt x="1171569" y="1367817"/>
                </a:cubicBezTo>
                <a:cubicBezTo>
                  <a:pt x="1162739" y="1369197"/>
                  <a:pt x="1154039" y="1371022"/>
                  <a:pt x="1149344" y="1366610"/>
                </a:cubicBezTo>
                <a:cubicBezTo>
                  <a:pt x="1157467" y="1364472"/>
                  <a:pt x="1165971" y="1361981"/>
                  <a:pt x="1174094" y="1359844"/>
                </a:cubicBezTo>
                <a:lnTo>
                  <a:pt x="1172874" y="1358996"/>
                </a:lnTo>
                <a:cubicBezTo>
                  <a:pt x="1209111" y="1343319"/>
                  <a:pt x="1249813" y="1337909"/>
                  <a:pt x="1285984" y="1322011"/>
                </a:cubicBezTo>
                <a:cubicBezTo>
                  <a:pt x="1343869" y="1307228"/>
                  <a:pt x="1400330" y="1289247"/>
                  <a:pt x="1457303" y="1271356"/>
                </a:cubicBezTo>
                <a:cubicBezTo>
                  <a:pt x="1459664" y="1269459"/>
                  <a:pt x="1462154" y="1268005"/>
                  <a:pt x="1465735" y="1266956"/>
                </a:cubicBezTo>
                <a:cubicBezTo>
                  <a:pt x="1466118" y="1266604"/>
                  <a:pt x="1465987" y="1266159"/>
                  <a:pt x="1465923" y="1265938"/>
                </a:cubicBezTo>
                <a:cubicBezTo>
                  <a:pt x="1465410" y="1265846"/>
                  <a:pt x="1465410" y="1265846"/>
                  <a:pt x="1464963" y="1265977"/>
                </a:cubicBezTo>
                <a:cubicBezTo>
                  <a:pt x="1454866" y="1256395"/>
                  <a:pt x="1434369" y="1269390"/>
                  <a:pt x="1420282" y="1269417"/>
                </a:cubicBezTo>
                <a:cubicBezTo>
                  <a:pt x="1412664" y="1269959"/>
                  <a:pt x="1404924" y="1271744"/>
                  <a:pt x="1397639" y="1275083"/>
                </a:cubicBezTo>
                <a:cubicBezTo>
                  <a:pt x="1390982" y="1275586"/>
                  <a:pt x="1382989" y="1278168"/>
                  <a:pt x="1377220" y="1276723"/>
                </a:cubicBezTo>
                <a:cubicBezTo>
                  <a:pt x="1371263" y="1276297"/>
                  <a:pt x="1364295" y="1279061"/>
                  <a:pt x="1358721" y="1278282"/>
                </a:cubicBezTo>
                <a:cubicBezTo>
                  <a:pt x="1344388" y="1280792"/>
                  <a:pt x="1330064" y="1284987"/>
                  <a:pt x="1316642" y="1290605"/>
                </a:cubicBezTo>
                <a:cubicBezTo>
                  <a:pt x="1267286" y="1307954"/>
                  <a:pt x="1216767" y="1322990"/>
                  <a:pt x="1165784" y="1334786"/>
                </a:cubicBezTo>
                <a:cubicBezTo>
                  <a:pt x="1153185" y="1338234"/>
                  <a:pt x="1140138" y="1341815"/>
                  <a:pt x="1127092" y="1345395"/>
                </a:cubicBezTo>
                <a:cubicBezTo>
                  <a:pt x="1117293" y="1345129"/>
                  <a:pt x="1094795" y="1354611"/>
                  <a:pt x="1103883" y="1339170"/>
                </a:cubicBezTo>
                <a:cubicBezTo>
                  <a:pt x="1106626" y="1336919"/>
                  <a:pt x="1108408" y="1334709"/>
                  <a:pt x="1112242" y="1332863"/>
                </a:cubicBezTo>
                <a:cubicBezTo>
                  <a:pt x="1109549" y="1331964"/>
                  <a:pt x="1132811" y="1321775"/>
                  <a:pt x="1109786" y="1327794"/>
                </a:cubicBezTo>
                <a:cubicBezTo>
                  <a:pt x="1099800" y="1328549"/>
                  <a:pt x="1089886" y="1331211"/>
                  <a:pt x="1081202" y="1336407"/>
                </a:cubicBezTo>
                <a:cubicBezTo>
                  <a:pt x="990054" y="1358760"/>
                  <a:pt x="901052" y="1388443"/>
                  <a:pt x="810750" y="1413683"/>
                </a:cubicBezTo>
                <a:cubicBezTo>
                  <a:pt x="807168" y="1414732"/>
                  <a:pt x="804034" y="1415650"/>
                  <a:pt x="800389" y="1416477"/>
                </a:cubicBezTo>
                <a:cubicBezTo>
                  <a:pt x="800584" y="1417143"/>
                  <a:pt x="800396" y="1418163"/>
                  <a:pt x="799696" y="1419091"/>
                </a:cubicBezTo>
                <a:lnTo>
                  <a:pt x="750007" y="1433643"/>
                </a:lnTo>
                <a:cubicBezTo>
                  <a:pt x="747957" y="1433279"/>
                  <a:pt x="746801" y="1432653"/>
                  <a:pt x="746988" y="1431633"/>
                </a:cubicBezTo>
                <a:cubicBezTo>
                  <a:pt x="747176" y="1430613"/>
                  <a:pt x="747493" y="1430039"/>
                  <a:pt x="747940" y="1429908"/>
                </a:cubicBezTo>
                <a:cubicBezTo>
                  <a:pt x="757066" y="1422894"/>
                  <a:pt x="772244" y="1423272"/>
                  <a:pt x="781304" y="1416037"/>
                </a:cubicBezTo>
                <a:lnTo>
                  <a:pt x="781369" y="1416259"/>
                </a:lnTo>
                <a:cubicBezTo>
                  <a:pt x="784120" y="1415695"/>
                  <a:pt x="786358" y="1415039"/>
                  <a:pt x="789109" y="1414475"/>
                </a:cubicBezTo>
                <a:cubicBezTo>
                  <a:pt x="785302" y="1408114"/>
                  <a:pt x="779582" y="1403519"/>
                  <a:pt x="759381" y="1410883"/>
                </a:cubicBezTo>
                <a:cubicBezTo>
                  <a:pt x="737006" y="1419124"/>
                  <a:pt x="719876" y="1412082"/>
                  <a:pt x="698765" y="1416336"/>
                </a:cubicBezTo>
                <a:cubicBezTo>
                  <a:pt x="698765" y="1416336"/>
                  <a:pt x="698440" y="1415226"/>
                  <a:pt x="698757" y="1414651"/>
                </a:cubicBezTo>
                <a:cubicBezTo>
                  <a:pt x="699522" y="1413944"/>
                  <a:pt x="700735" y="1413106"/>
                  <a:pt x="701500" y="1412400"/>
                </a:cubicBezTo>
                <a:cubicBezTo>
                  <a:pt x="706684" y="1411846"/>
                  <a:pt x="711161" y="1410535"/>
                  <a:pt x="715182" y="1407670"/>
                </a:cubicBezTo>
                <a:cubicBezTo>
                  <a:pt x="725657" y="1401949"/>
                  <a:pt x="736849" y="1398671"/>
                  <a:pt x="748756" y="1397837"/>
                </a:cubicBezTo>
                <a:cubicBezTo>
                  <a:pt x="751442" y="1397050"/>
                  <a:pt x="754510" y="1395911"/>
                  <a:pt x="757196" y="1395124"/>
                </a:cubicBezTo>
                <a:cubicBezTo>
                  <a:pt x="760387" y="1392743"/>
                  <a:pt x="763513" y="1390139"/>
                  <a:pt x="768372" y="1388475"/>
                </a:cubicBezTo>
                <a:cubicBezTo>
                  <a:pt x="771961" y="1389112"/>
                  <a:pt x="775476" y="1387841"/>
                  <a:pt x="778219" y="1385591"/>
                </a:cubicBezTo>
                <a:cubicBezTo>
                  <a:pt x="785260" y="1384735"/>
                  <a:pt x="792877" y="1384192"/>
                  <a:pt x="798746" y="1379338"/>
                </a:cubicBezTo>
                <a:lnTo>
                  <a:pt x="798299" y="1379469"/>
                </a:lnTo>
                <a:cubicBezTo>
                  <a:pt x="824745" y="1365214"/>
                  <a:pt x="857202" y="1363183"/>
                  <a:pt x="883973" y="1350038"/>
                </a:cubicBezTo>
                <a:cubicBezTo>
                  <a:pt x="897215" y="1347124"/>
                  <a:pt x="910326" y="1343767"/>
                  <a:pt x="922723" y="1337966"/>
                </a:cubicBezTo>
                <a:cubicBezTo>
                  <a:pt x="927444" y="1334172"/>
                  <a:pt x="933263" y="1332468"/>
                  <a:pt x="939351" y="1333338"/>
                </a:cubicBezTo>
                <a:cubicBezTo>
                  <a:pt x="942037" y="1332551"/>
                  <a:pt x="945105" y="1331411"/>
                  <a:pt x="947791" y="1330624"/>
                </a:cubicBezTo>
                <a:cubicBezTo>
                  <a:pt x="962353" y="1322260"/>
                  <a:pt x="981300" y="1320570"/>
                  <a:pt x="995992" y="1312649"/>
                </a:cubicBezTo>
                <a:cubicBezTo>
                  <a:pt x="995544" y="1312781"/>
                  <a:pt x="999060" y="1311510"/>
                  <a:pt x="999060" y="1311510"/>
                </a:cubicBezTo>
                <a:cubicBezTo>
                  <a:pt x="999060" y="1311510"/>
                  <a:pt x="998540" y="1309734"/>
                  <a:pt x="998092" y="1309865"/>
                </a:cubicBezTo>
                <a:cubicBezTo>
                  <a:pt x="996106" y="1309722"/>
                  <a:pt x="994121" y="1309581"/>
                  <a:pt x="992517" y="1309085"/>
                </a:cubicBezTo>
                <a:lnTo>
                  <a:pt x="987341" y="1311326"/>
                </a:lnTo>
                <a:cubicBezTo>
                  <a:pt x="982792" y="1310728"/>
                  <a:pt x="977420" y="1312301"/>
                  <a:pt x="972626" y="1314188"/>
                </a:cubicBezTo>
                <a:cubicBezTo>
                  <a:pt x="965903" y="1314468"/>
                  <a:pt x="964870" y="1312600"/>
                  <a:pt x="966011" y="1309855"/>
                </a:cubicBezTo>
                <a:lnTo>
                  <a:pt x="960989" y="1308179"/>
                </a:lnTo>
                <a:lnTo>
                  <a:pt x="961136" y="1308147"/>
                </a:lnTo>
                <a:lnTo>
                  <a:pt x="960623" y="1308057"/>
                </a:lnTo>
                <a:lnTo>
                  <a:pt x="960989" y="1308179"/>
                </a:lnTo>
                <a:lnTo>
                  <a:pt x="946791" y="1311234"/>
                </a:lnTo>
                <a:cubicBezTo>
                  <a:pt x="941499" y="1312874"/>
                  <a:pt x="936923" y="1313431"/>
                  <a:pt x="936737" y="1307818"/>
                </a:cubicBezTo>
                <a:lnTo>
                  <a:pt x="939106" y="1307606"/>
                </a:lnTo>
                <a:lnTo>
                  <a:pt x="940636" y="1306193"/>
                </a:lnTo>
                <a:cubicBezTo>
                  <a:pt x="950656" y="1298919"/>
                  <a:pt x="966404" y="1297924"/>
                  <a:pt x="977580" y="1291275"/>
                </a:cubicBezTo>
                <a:cubicBezTo>
                  <a:pt x="987949" y="1290167"/>
                  <a:pt x="997602" y="1286617"/>
                  <a:pt x="1006417" y="1281865"/>
                </a:cubicBezTo>
                <a:cubicBezTo>
                  <a:pt x="1009290" y="1280059"/>
                  <a:pt x="1012676" y="1278343"/>
                  <a:pt x="1016258" y="1277294"/>
                </a:cubicBezTo>
                <a:cubicBezTo>
                  <a:pt x="1021629" y="1275721"/>
                  <a:pt x="1027384" y="1273795"/>
                  <a:pt x="1032698" y="1273685"/>
                </a:cubicBezTo>
                <a:cubicBezTo>
                  <a:pt x="1033789" y="1274090"/>
                  <a:pt x="1035262" y="1274141"/>
                  <a:pt x="1036734" y="1274191"/>
                </a:cubicBezTo>
                <a:lnTo>
                  <a:pt x="1064489" y="1266063"/>
                </a:lnTo>
                <a:cubicBezTo>
                  <a:pt x="1061298" y="1268445"/>
                  <a:pt x="1057912" y="1270160"/>
                  <a:pt x="1054908" y="1271522"/>
                </a:cubicBezTo>
                <a:lnTo>
                  <a:pt x="1091513" y="1259015"/>
                </a:lnTo>
                <a:lnTo>
                  <a:pt x="1086293" y="1259196"/>
                </a:lnTo>
                <a:cubicBezTo>
                  <a:pt x="1085586" y="1258438"/>
                  <a:pt x="1085773" y="1257419"/>
                  <a:pt x="1085512" y="1256530"/>
                </a:cubicBezTo>
                <a:cubicBezTo>
                  <a:pt x="1093953" y="1253817"/>
                  <a:pt x="1102011" y="1251457"/>
                  <a:pt x="1110068" y="1249098"/>
                </a:cubicBezTo>
                <a:lnTo>
                  <a:pt x="1110123" y="1249284"/>
                </a:lnTo>
                <a:lnTo>
                  <a:pt x="1125859" y="1243267"/>
                </a:lnTo>
                <a:cubicBezTo>
                  <a:pt x="1128732" y="1241461"/>
                  <a:pt x="1131418" y="1240674"/>
                  <a:pt x="1134365" y="1240776"/>
                </a:cubicBezTo>
                <a:lnTo>
                  <a:pt x="1134404" y="1241826"/>
                </a:lnTo>
                <a:lnTo>
                  <a:pt x="1190206" y="1227316"/>
                </a:lnTo>
                <a:cubicBezTo>
                  <a:pt x="1197368" y="1225219"/>
                  <a:pt x="1204661" y="1223565"/>
                  <a:pt x="1212213" y="1222800"/>
                </a:cubicBezTo>
                <a:cubicBezTo>
                  <a:pt x="1214582" y="1222589"/>
                  <a:pt x="1217398" y="1222246"/>
                  <a:pt x="1219701" y="1221813"/>
                </a:cubicBezTo>
                <a:cubicBezTo>
                  <a:pt x="1221109" y="1221642"/>
                  <a:pt x="1222964" y="1221339"/>
                  <a:pt x="1224372" y="1221169"/>
                </a:cubicBezTo>
                <a:lnTo>
                  <a:pt x="1224113" y="1220280"/>
                </a:lnTo>
                <a:cubicBezTo>
                  <a:pt x="1222452" y="1221249"/>
                  <a:pt x="1220408" y="1222570"/>
                  <a:pt x="1219636" y="1221591"/>
                </a:cubicBezTo>
                <a:cubicBezTo>
                  <a:pt x="1207511" y="1216702"/>
                  <a:pt x="1230938" y="1200436"/>
                  <a:pt x="1209543" y="1198744"/>
                </a:cubicBezTo>
                <a:lnTo>
                  <a:pt x="1199866" y="1193874"/>
                </a:lnTo>
                <a:lnTo>
                  <a:pt x="1198023" y="1185961"/>
                </a:lnTo>
                <a:cubicBezTo>
                  <a:pt x="1200131" y="1184862"/>
                  <a:pt x="1202621" y="1183408"/>
                  <a:pt x="1204730" y="1182309"/>
                </a:cubicBezTo>
                <a:lnTo>
                  <a:pt x="1207538" y="1180281"/>
                </a:lnTo>
                <a:lnTo>
                  <a:pt x="1203697" y="1180441"/>
                </a:lnTo>
                <a:lnTo>
                  <a:pt x="1203119" y="1180128"/>
                </a:lnTo>
                <a:cubicBezTo>
                  <a:pt x="1199075" y="1177936"/>
                  <a:pt x="1190447" y="1181669"/>
                  <a:pt x="1186850" y="1179346"/>
                </a:cubicBezTo>
                <a:cubicBezTo>
                  <a:pt x="1180575" y="1179495"/>
                  <a:pt x="1174374" y="1181553"/>
                  <a:pt x="1168481" y="1181349"/>
                </a:cubicBezTo>
                <a:cubicBezTo>
                  <a:pt x="1161311" y="1181761"/>
                  <a:pt x="1154017" y="1183415"/>
                  <a:pt x="1147181" y="1186622"/>
                </a:cubicBezTo>
                <a:cubicBezTo>
                  <a:pt x="1128177" y="1189777"/>
                  <a:pt x="1127771" y="1185073"/>
                  <a:pt x="1139192" y="1175940"/>
                </a:cubicBezTo>
                <a:lnTo>
                  <a:pt x="1139639" y="1175809"/>
                </a:lnTo>
                <a:cubicBezTo>
                  <a:pt x="1141617" y="1174266"/>
                  <a:pt x="1141740" y="1173024"/>
                  <a:pt x="1141032" y="1172267"/>
                </a:cubicBezTo>
                <a:cubicBezTo>
                  <a:pt x="1140325" y="1171509"/>
                  <a:pt x="1139300" y="1171327"/>
                  <a:pt x="1138851" y="1171458"/>
                </a:cubicBezTo>
                <a:cubicBezTo>
                  <a:pt x="1119579" y="1172038"/>
                  <a:pt x="1105859" y="1168339"/>
                  <a:pt x="1099351" y="1159394"/>
                </a:cubicBezTo>
                <a:lnTo>
                  <a:pt x="1099343" y="1157708"/>
                </a:lnTo>
                <a:cubicBezTo>
                  <a:pt x="1101356" y="1149643"/>
                  <a:pt x="1109456" y="1142448"/>
                  <a:pt x="1122234" y="1136294"/>
                </a:cubicBezTo>
                <a:cubicBezTo>
                  <a:pt x="1125116" y="1136174"/>
                  <a:pt x="1126841" y="1135427"/>
                  <a:pt x="1127794" y="1133701"/>
                </a:cubicBezTo>
                <a:cubicBezTo>
                  <a:pt x="1136341" y="1126376"/>
                  <a:pt x="1124411" y="1122152"/>
                  <a:pt x="1131550" y="1114997"/>
                </a:cubicBezTo>
                <a:cubicBezTo>
                  <a:pt x="1136403" y="1111647"/>
                  <a:pt x="1132799" y="1107639"/>
                  <a:pt x="1140148" y="1104522"/>
                </a:cubicBezTo>
                <a:cubicBezTo>
                  <a:pt x="1143202" y="1100011"/>
                  <a:pt x="1148176" y="1095419"/>
                  <a:pt x="1154305" y="1091453"/>
                </a:cubicBezTo>
                <a:cubicBezTo>
                  <a:pt x="1155877" y="1085205"/>
                  <a:pt x="1154381" y="1080097"/>
                  <a:pt x="1148857" y="1076168"/>
                </a:cubicBezTo>
                <a:cubicBezTo>
                  <a:pt x="1151699" y="1067620"/>
                  <a:pt x="1167708" y="1067513"/>
                  <a:pt x="1175367" y="1062135"/>
                </a:cubicBezTo>
                <a:cubicBezTo>
                  <a:pt x="1179331" y="1060733"/>
                  <a:pt x="1183743" y="1059199"/>
                  <a:pt x="1187706" y="1057798"/>
                </a:cubicBezTo>
                <a:cubicBezTo>
                  <a:pt x="1197343" y="1050876"/>
                  <a:pt x="1212774" y="1050456"/>
                  <a:pt x="1222477" y="1043756"/>
                </a:cubicBezTo>
                <a:cubicBezTo>
                  <a:pt x="1225423" y="1043858"/>
                  <a:pt x="1227148" y="1043111"/>
                  <a:pt x="1228614" y="1041476"/>
                </a:cubicBezTo>
                <a:cubicBezTo>
                  <a:pt x="1234735" y="1035825"/>
                  <a:pt x="1246902" y="1035880"/>
                  <a:pt x="1252960" y="1030006"/>
                </a:cubicBezTo>
                <a:cubicBezTo>
                  <a:pt x="1256273" y="1026383"/>
                  <a:pt x="1265103" y="1025003"/>
                  <a:pt x="1267326" y="1020976"/>
                </a:cubicBezTo>
                <a:lnTo>
                  <a:pt x="1268091" y="1020269"/>
                </a:lnTo>
                <a:cubicBezTo>
                  <a:pt x="1276776" y="1015073"/>
                  <a:pt x="1264847" y="1010850"/>
                  <a:pt x="1276413" y="1005533"/>
                </a:cubicBezTo>
                <a:cubicBezTo>
                  <a:pt x="1295279" y="1000250"/>
                  <a:pt x="1314406" y="995854"/>
                  <a:pt x="1332108" y="988258"/>
                </a:cubicBezTo>
                <a:cubicBezTo>
                  <a:pt x="1339833" y="983101"/>
                  <a:pt x="1351227" y="982177"/>
                  <a:pt x="1358439" y="976929"/>
                </a:cubicBezTo>
                <a:cubicBezTo>
                  <a:pt x="1361320" y="976808"/>
                  <a:pt x="1363493" y="975931"/>
                  <a:pt x="1364445" y="974206"/>
                </a:cubicBezTo>
                <a:cubicBezTo>
                  <a:pt x="1367320" y="972399"/>
                  <a:pt x="1369037" y="969967"/>
                  <a:pt x="1373513" y="968656"/>
                </a:cubicBezTo>
                <a:cubicBezTo>
                  <a:pt x="1375607" y="964185"/>
                  <a:pt x="1383924" y="962713"/>
                  <a:pt x="1388263" y="959272"/>
                </a:cubicBezTo>
                <a:lnTo>
                  <a:pt x="1387880" y="959626"/>
                </a:lnTo>
                <a:cubicBezTo>
                  <a:pt x="1390551" y="955467"/>
                  <a:pt x="1399316" y="953865"/>
                  <a:pt x="1403078" y="950111"/>
                </a:cubicBezTo>
                <a:cubicBezTo>
                  <a:pt x="1418217" y="942059"/>
                  <a:pt x="1434715" y="936987"/>
                  <a:pt x="1452383" y="935912"/>
                </a:cubicBezTo>
                <a:cubicBezTo>
                  <a:pt x="1465445" y="935704"/>
                  <a:pt x="1477591" y="930700"/>
                  <a:pt x="1489605" y="925253"/>
                </a:cubicBezTo>
                <a:lnTo>
                  <a:pt x="1492868" y="924779"/>
                </a:lnTo>
                <a:lnTo>
                  <a:pt x="1494781" y="923013"/>
                </a:lnTo>
                <a:cubicBezTo>
                  <a:pt x="1499503" y="919219"/>
                  <a:pt x="1506217" y="917252"/>
                  <a:pt x="1511711" y="914438"/>
                </a:cubicBezTo>
                <a:cubicBezTo>
                  <a:pt x="1514317" y="910058"/>
                  <a:pt x="1521992" y="908051"/>
                  <a:pt x="1527486" y="905236"/>
                </a:cubicBezTo>
                <a:cubicBezTo>
                  <a:pt x="1530474" y="900502"/>
                  <a:pt x="1538727" y="898809"/>
                  <a:pt x="1544538" y="895419"/>
                </a:cubicBezTo>
                <a:cubicBezTo>
                  <a:pt x="1547420" y="895299"/>
                  <a:pt x="1549145" y="894552"/>
                  <a:pt x="1550098" y="892827"/>
                </a:cubicBezTo>
                <a:cubicBezTo>
                  <a:pt x="1560639" y="887327"/>
                  <a:pt x="1571700" y="883605"/>
                  <a:pt x="1583736" y="883216"/>
                </a:cubicBezTo>
                <a:cubicBezTo>
                  <a:pt x="1585469" y="884156"/>
                  <a:pt x="1587325" y="883853"/>
                  <a:pt x="1589303" y="882309"/>
                </a:cubicBezTo>
                <a:cubicBezTo>
                  <a:pt x="1595578" y="882159"/>
                  <a:pt x="1603822" y="878781"/>
                  <a:pt x="1608510" y="881507"/>
                </a:cubicBezTo>
                <a:cubicBezTo>
                  <a:pt x="1613434" y="880065"/>
                  <a:pt x="1616258" y="881408"/>
                  <a:pt x="1619717" y="881601"/>
                </a:cubicBezTo>
                <a:lnTo>
                  <a:pt x="1628222" y="879110"/>
                </a:lnTo>
                <a:cubicBezTo>
                  <a:pt x="1640863" y="870826"/>
                  <a:pt x="1658857" y="870861"/>
                  <a:pt x="1671050" y="862709"/>
                </a:cubicBezTo>
                <a:cubicBezTo>
                  <a:pt x="1673997" y="862811"/>
                  <a:pt x="1676170" y="861933"/>
                  <a:pt x="1677635" y="860298"/>
                </a:cubicBezTo>
                <a:cubicBezTo>
                  <a:pt x="1686760" y="853285"/>
                  <a:pt x="1701938" y="853663"/>
                  <a:pt x="1710997" y="846428"/>
                </a:cubicBezTo>
                <a:cubicBezTo>
                  <a:pt x="1713879" y="846307"/>
                  <a:pt x="1716500" y="845299"/>
                  <a:pt x="1718413" y="843533"/>
                </a:cubicBezTo>
                <a:cubicBezTo>
                  <a:pt x="1725690" y="838507"/>
                  <a:pt x="1737019" y="837360"/>
                  <a:pt x="1744744" y="832204"/>
                </a:cubicBezTo>
                <a:cubicBezTo>
                  <a:pt x="1757725" y="828402"/>
                  <a:pt x="1770194" y="824510"/>
                  <a:pt x="1783176" y="820708"/>
                </a:cubicBezTo>
                <a:cubicBezTo>
                  <a:pt x="1788751" y="821486"/>
                  <a:pt x="1796614" y="818460"/>
                  <a:pt x="1801487" y="820168"/>
                </a:cubicBezTo>
                <a:cubicBezTo>
                  <a:pt x="1805394" y="820229"/>
                  <a:pt x="1808470" y="820776"/>
                  <a:pt x="1811229" y="821896"/>
                </a:cubicBezTo>
                <a:cubicBezTo>
                  <a:pt x="1814688" y="822090"/>
                  <a:pt x="1817699" y="822414"/>
                  <a:pt x="1821158" y="822606"/>
                </a:cubicBezTo>
                <a:cubicBezTo>
                  <a:pt x="1844516" y="819382"/>
                  <a:pt x="1866638" y="811940"/>
                  <a:pt x="1888305" y="802941"/>
                </a:cubicBezTo>
                <a:cubicBezTo>
                  <a:pt x="1895070" y="797825"/>
                  <a:pt x="1906658" y="797566"/>
                  <a:pt x="1912781" y="791915"/>
                </a:cubicBezTo>
                <a:lnTo>
                  <a:pt x="1912333" y="792046"/>
                </a:lnTo>
                <a:cubicBezTo>
                  <a:pt x="1916029" y="788070"/>
                  <a:pt x="1923769" y="786286"/>
                  <a:pt x="1928619" y="782935"/>
                </a:cubicBezTo>
                <a:lnTo>
                  <a:pt x="1928237" y="783289"/>
                </a:lnTo>
                <a:cubicBezTo>
                  <a:pt x="1931356" y="778999"/>
                  <a:pt x="1939674" y="777527"/>
                  <a:pt x="1943435" y="773774"/>
                </a:cubicBezTo>
                <a:cubicBezTo>
                  <a:pt x="1946113" y="771302"/>
                  <a:pt x="1948279" y="768738"/>
                  <a:pt x="1953203" y="767295"/>
                </a:cubicBezTo>
                <a:lnTo>
                  <a:pt x="1952436" y="768002"/>
                </a:lnTo>
                <a:cubicBezTo>
                  <a:pt x="1965469" y="761051"/>
                  <a:pt x="1973185" y="757525"/>
                  <a:pt x="1977954" y="757213"/>
                </a:cubicBezTo>
                <a:lnTo>
                  <a:pt x="1985749" y="765666"/>
                </a:lnTo>
                <a:lnTo>
                  <a:pt x="1977363" y="771795"/>
                </a:lnTo>
                <a:cubicBezTo>
                  <a:pt x="1976996" y="775520"/>
                  <a:pt x="1967719" y="777031"/>
                  <a:pt x="1965879" y="780705"/>
                </a:cubicBezTo>
                <a:cubicBezTo>
                  <a:pt x="1965243" y="781855"/>
                  <a:pt x="1964161" y="783137"/>
                  <a:pt x="1963973" y="784157"/>
                </a:cubicBezTo>
                <a:cubicBezTo>
                  <a:pt x="1964103" y="784601"/>
                  <a:pt x="1965194" y="785005"/>
                  <a:pt x="1965772" y="785318"/>
                </a:cubicBezTo>
                <a:lnTo>
                  <a:pt x="1974349" y="787646"/>
                </a:lnTo>
                <a:lnTo>
                  <a:pt x="1974235" y="787662"/>
                </a:lnTo>
                <a:lnTo>
                  <a:pt x="1974747" y="787754"/>
                </a:lnTo>
                <a:lnTo>
                  <a:pt x="1974349" y="787646"/>
                </a:lnTo>
                <a:lnTo>
                  <a:pt x="1987769" y="785749"/>
                </a:lnTo>
                <a:cubicBezTo>
                  <a:pt x="1992389" y="784516"/>
                  <a:pt x="1997011" y="783283"/>
                  <a:pt x="2001304" y="783835"/>
                </a:cubicBezTo>
                <a:cubicBezTo>
                  <a:pt x="2003867" y="784290"/>
                  <a:pt x="2006170" y="783856"/>
                  <a:pt x="2008596" y="782181"/>
                </a:cubicBezTo>
                <a:cubicBezTo>
                  <a:pt x="2035471" y="777687"/>
                  <a:pt x="2061434" y="770083"/>
                  <a:pt x="2086487" y="759369"/>
                </a:cubicBezTo>
                <a:cubicBezTo>
                  <a:pt x="2089433" y="759471"/>
                  <a:pt x="2091606" y="758594"/>
                  <a:pt x="2093519" y="756828"/>
                </a:cubicBezTo>
                <a:cubicBezTo>
                  <a:pt x="2101683" y="749856"/>
                  <a:pt x="2134458" y="747250"/>
                  <a:pt x="2116475" y="735636"/>
                </a:cubicBezTo>
                <a:lnTo>
                  <a:pt x="2117501" y="735818"/>
                </a:lnTo>
                <a:cubicBezTo>
                  <a:pt x="2107932" y="729698"/>
                  <a:pt x="2108379" y="729567"/>
                  <a:pt x="2131202" y="721195"/>
                </a:cubicBezTo>
                <a:cubicBezTo>
                  <a:pt x="2133310" y="720095"/>
                  <a:pt x="2135035" y="719349"/>
                  <a:pt x="2137208" y="718471"/>
                </a:cubicBezTo>
                <a:cubicBezTo>
                  <a:pt x="2137591" y="718118"/>
                  <a:pt x="2137460" y="717674"/>
                  <a:pt x="2137396" y="717452"/>
                </a:cubicBezTo>
                <a:cubicBezTo>
                  <a:pt x="2139952" y="716221"/>
                  <a:pt x="2144876" y="714779"/>
                  <a:pt x="2142818" y="712729"/>
                </a:cubicBezTo>
                <a:cubicBezTo>
                  <a:pt x="2142174" y="712194"/>
                  <a:pt x="2138463" y="712799"/>
                  <a:pt x="2136095" y="713010"/>
                </a:cubicBezTo>
                <a:cubicBezTo>
                  <a:pt x="2136030" y="712788"/>
                  <a:pt x="2135451" y="712475"/>
                  <a:pt x="2135322" y="712031"/>
                </a:cubicBezTo>
                <a:cubicBezTo>
                  <a:pt x="2134362" y="712070"/>
                  <a:pt x="2132889" y="712020"/>
                  <a:pt x="2131480" y="712191"/>
                </a:cubicBezTo>
                <a:cubicBezTo>
                  <a:pt x="2121870" y="710906"/>
                  <a:pt x="2107270" y="710841"/>
                  <a:pt x="2106668" y="705470"/>
                </a:cubicBezTo>
                <a:cubicBezTo>
                  <a:pt x="2106256" y="699081"/>
                  <a:pt x="2124949" y="698188"/>
                  <a:pt x="2132031" y="692497"/>
                </a:cubicBezTo>
                <a:cubicBezTo>
                  <a:pt x="2142969" y="690017"/>
                  <a:pt x="2153331" y="687223"/>
                  <a:pt x="2163107" y="682431"/>
                </a:cubicBezTo>
                <a:cubicBezTo>
                  <a:pt x="2199408" y="666977"/>
                  <a:pt x="2239663" y="661699"/>
                  <a:pt x="2275833" y="645800"/>
                </a:cubicBezTo>
                <a:cubicBezTo>
                  <a:pt x="2325474" y="634397"/>
                  <a:pt x="2374072" y="619442"/>
                  <a:pt x="2422020" y="602264"/>
                </a:cubicBezTo>
                <a:cubicBezTo>
                  <a:pt x="2437730" y="592841"/>
                  <a:pt x="2458474" y="592311"/>
                  <a:pt x="2473801" y="583241"/>
                </a:cubicBezTo>
                <a:cubicBezTo>
                  <a:pt x="2476683" y="583121"/>
                  <a:pt x="2478856" y="582243"/>
                  <a:pt x="2479807" y="580518"/>
                </a:cubicBezTo>
                <a:cubicBezTo>
                  <a:pt x="2491879" y="573606"/>
                  <a:pt x="2506407" y="571763"/>
                  <a:pt x="2519641" y="567164"/>
                </a:cubicBezTo>
                <a:lnTo>
                  <a:pt x="2525908" y="565329"/>
                </a:lnTo>
                <a:cubicBezTo>
                  <a:pt x="2525712" y="564662"/>
                  <a:pt x="2526796" y="563381"/>
                  <a:pt x="2528839" y="562058"/>
                </a:cubicBezTo>
                <a:lnTo>
                  <a:pt x="2526432" y="553840"/>
                </a:lnTo>
                <a:lnTo>
                  <a:pt x="2523103" y="554092"/>
                </a:lnTo>
                <a:lnTo>
                  <a:pt x="2520100" y="555454"/>
                </a:lnTo>
                <a:cubicBezTo>
                  <a:pt x="2500326" y="544365"/>
                  <a:pt x="2536502" y="543416"/>
                  <a:pt x="2540760" y="536381"/>
                </a:cubicBezTo>
                <a:cubicBezTo>
                  <a:pt x="2546393" y="535697"/>
                  <a:pt x="2551699" y="533901"/>
                  <a:pt x="2556232" y="531127"/>
                </a:cubicBezTo>
                <a:cubicBezTo>
                  <a:pt x="2575278" y="523137"/>
                  <a:pt x="2594846" y="516925"/>
                  <a:pt x="2614940" y="514174"/>
                </a:cubicBezTo>
                <a:cubicBezTo>
                  <a:pt x="2623836" y="513016"/>
                  <a:pt x="2632406" y="510747"/>
                  <a:pt x="2640391" y="506480"/>
                </a:cubicBezTo>
                <a:cubicBezTo>
                  <a:pt x="2659429" y="496804"/>
                  <a:pt x="2683113" y="494691"/>
                  <a:pt x="2702533" y="484663"/>
                </a:cubicBezTo>
                <a:cubicBezTo>
                  <a:pt x="2729075" y="477372"/>
                  <a:pt x="2756136" y="471858"/>
                  <a:pt x="2781572" y="460792"/>
                </a:cubicBezTo>
                <a:cubicBezTo>
                  <a:pt x="2800422" y="452136"/>
                  <a:pt x="2819802" y="446943"/>
                  <a:pt x="2840148" y="443397"/>
                </a:cubicBezTo>
                <a:cubicBezTo>
                  <a:pt x="2842900" y="442832"/>
                  <a:pt x="2846034" y="441914"/>
                  <a:pt x="2848720" y="441127"/>
                </a:cubicBezTo>
                <a:cubicBezTo>
                  <a:pt x="2904588" y="419461"/>
                  <a:pt x="2964286" y="409211"/>
                  <a:pt x="3020023" y="387100"/>
                </a:cubicBezTo>
                <a:cubicBezTo>
                  <a:pt x="3028861" y="387405"/>
                  <a:pt x="3036855" y="384824"/>
                  <a:pt x="3044261" y="380243"/>
                </a:cubicBezTo>
                <a:cubicBezTo>
                  <a:pt x="3099086" y="368287"/>
                  <a:pt x="3152275" y="349092"/>
                  <a:pt x="3206383" y="334693"/>
                </a:cubicBezTo>
                <a:cubicBezTo>
                  <a:pt x="3221219" y="330588"/>
                  <a:pt x="3236042" y="323113"/>
                  <a:pt x="3251415" y="324157"/>
                </a:cubicBezTo>
                <a:lnTo>
                  <a:pt x="3250454" y="324197"/>
                </a:lnTo>
                <a:cubicBezTo>
                  <a:pt x="3255452" y="324663"/>
                  <a:pt x="3259603" y="322242"/>
                  <a:pt x="3263950" y="320486"/>
                </a:cubicBezTo>
                <a:cubicBezTo>
                  <a:pt x="3281343" y="315151"/>
                  <a:pt x="3298353" y="310169"/>
                  <a:pt x="3315810" y="305057"/>
                </a:cubicBezTo>
                <a:cubicBezTo>
                  <a:pt x="3320613" y="304856"/>
                  <a:pt x="3325538" y="303413"/>
                  <a:pt x="3330136" y="300861"/>
                </a:cubicBezTo>
                <a:lnTo>
                  <a:pt x="3357444" y="292864"/>
                </a:lnTo>
                <a:cubicBezTo>
                  <a:pt x="3409905" y="282805"/>
                  <a:pt x="3459947" y="261157"/>
                  <a:pt x="3512410" y="251098"/>
                </a:cubicBezTo>
                <a:cubicBezTo>
                  <a:pt x="3520858" y="250071"/>
                  <a:pt x="3529363" y="247579"/>
                  <a:pt x="3537478" y="243758"/>
                </a:cubicBezTo>
                <a:cubicBezTo>
                  <a:pt x="3545268" y="238823"/>
                  <a:pt x="3553390" y="236685"/>
                  <a:pt x="3562481" y="236192"/>
                </a:cubicBezTo>
                <a:cubicBezTo>
                  <a:pt x="3590951" y="230508"/>
                  <a:pt x="3618062" y="221845"/>
                  <a:pt x="3645491" y="212607"/>
                </a:cubicBezTo>
                <a:cubicBezTo>
                  <a:pt x="3668344" y="210977"/>
                  <a:pt x="3690255" y="199497"/>
                  <a:pt x="3712842" y="195294"/>
                </a:cubicBezTo>
                <a:cubicBezTo>
                  <a:pt x="3713931" y="195696"/>
                  <a:pt x="3714510" y="196010"/>
                  <a:pt x="3715536" y="196192"/>
                </a:cubicBezTo>
                <a:cubicBezTo>
                  <a:pt x="3716870" y="194115"/>
                  <a:pt x="3719556" y="193327"/>
                  <a:pt x="3723079" y="193742"/>
                </a:cubicBezTo>
                <a:cubicBezTo>
                  <a:pt x="3728525" y="194076"/>
                  <a:pt x="3733383" y="192412"/>
                  <a:pt x="3738048" y="190082"/>
                </a:cubicBezTo>
                <a:cubicBezTo>
                  <a:pt x="3745218" y="189669"/>
                  <a:pt x="3752574" y="188238"/>
                  <a:pt x="3758574" y="183828"/>
                </a:cubicBezTo>
                <a:cubicBezTo>
                  <a:pt x="3765167" y="183103"/>
                  <a:pt x="3772012" y="181581"/>
                  <a:pt x="3778336" y="178284"/>
                </a:cubicBezTo>
                <a:cubicBezTo>
                  <a:pt x="3781535" y="177587"/>
                  <a:pt x="3783584" y="177952"/>
                  <a:pt x="3783976" y="179283"/>
                </a:cubicBezTo>
                <a:cubicBezTo>
                  <a:pt x="3785189" y="178446"/>
                  <a:pt x="3786465" y="177831"/>
                  <a:pt x="3788257" y="177306"/>
                </a:cubicBezTo>
                <a:cubicBezTo>
                  <a:pt x="3814871" y="171923"/>
                  <a:pt x="3841822" y="156072"/>
                  <a:pt x="3868351" y="160361"/>
                </a:cubicBezTo>
                <a:lnTo>
                  <a:pt x="3871427" y="160906"/>
                </a:lnTo>
                <a:lnTo>
                  <a:pt x="3874878" y="159413"/>
                </a:lnTo>
                <a:cubicBezTo>
                  <a:pt x="3881601" y="159133"/>
                  <a:pt x="3889268" y="155439"/>
                  <a:pt x="3896307" y="154585"/>
                </a:cubicBezTo>
                <a:cubicBezTo>
                  <a:pt x="3916942" y="143718"/>
                  <a:pt x="3940055" y="142978"/>
                  <a:pt x="3962315" y="137666"/>
                </a:cubicBezTo>
                <a:cubicBezTo>
                  <a:pt x="3965058" y="135415"/>
                  <a:pt x="3967288" y="133073"/>
                  <a:pt x="3969585" y="130954"/>
                </a:cubicBezTo>
                <a:cubicBezTo>
                  <a:pt x="3975021" y="129602"/>
                  <a:pt x="3980075" y="128604"/>
                  <a:pt x="3985513" y="127255"/>
                </a:cubicBezTo>
                <a:cubicBezTo>
                  <a:pt x="3991266" y="125328"/>
                  <a:pt x="3996574" y="123533"/>
                  <a:pt x="4002327" y="121606"/>
                </a:cubicBezTo>
                <a:cubicBezTo>
                  <a:pt x="4013793" y="122588"/>
                  <a:pt x="4025736" y="115233"/>
                  <a:pt x="4037325" y="114975"/>
                </a:cubicBezTo>
                <a:cubicBezTo>
                  <a:pt x="4039758" y="114984"/>
                  <a:pt x="4042509" y="114419"/>
                  <a:pt x="4045194" y="113634"/>
                </a:cubicBezTo>
                <a:cubicBezTo>
                  <a:pt x="4047628" y="113646"/>
                  <a:pt x="4049361" y="114582"/>
                  <a:pt x="4049303" y="116047"/>
                </a:cubicBezTo>
                <a:cubicBezTo>
                  <a:pt x="4051160" y="115744"/>
                  <a:pt x="4053463" y="115310"/>
                  <a:pt x="4055701" y="114656"/>
                </a:cubicBezTo>
                <a:cubicBezTo>
                  <a:pt x="4054527" y="123924"/>
                  <a:pt x="4040944" y="122354"/>
                  <a:pt x="4032634" y="125512"/>
                </a:cubicBezTo>
                <a:lnTo>
                  <a:pt x="4013833" y="131016"/>
                </a:lnTo>
                <a:cubicBezTo>
                  <a:pt x="4006678" y="134800"/>
                  <a:pt x="3998556" y="136937"/>
                  <a:pt x="3990173" y="138189"/>
                </a:cubicBezTo>
                <a:cubicBezTo>
                  <a:pt x="3976808" y="142343"/>
                  <a:pt x="3963379" y="146276"/>
                  <a:pt x="3950014" y="150431"/>
                </a:cubicBezTo>
                <a:cubicBezTo>
                  <a:pt x="3957885" y="149091"/>
                  <a:pt x="3965055" y="148679"/>
                  <a:pt x="3972289" y="148490"/>
                </a:cubicBezTo>
                <a:cubicBezTo>
                  <a:pt x="3973893" y="148984"/>
                  <a:pt x="3975813" y="148903"/>
                  <a:pt x="3977286" y="148955"/>
                </a:cubicBezTo>
                <a:cubicBezTo>
                  <a:pt x="3978947" y="147986"/>
                  <a:pt x="3980355" y="147816"/>
                  <a:pt x="3981957" y="148310"/>
                </a:cubicBezTo>
                <a:cubicBezTo>
                  <a:pt x="3985539" y="147261"/>
                  <a:pt x="3989308" y="145193"/>
                  <a:pt x="3992947" y="142680"/>
                </a:cubicBezTo>
                <a:cubicBezTo>
                  <a:pt x="4029450" y="129580"/>
                  <a:pt x="4066211" y="130629"/>
                  <a:pt x="4103040" y="118638"/>
                </a:cubicBezTo>
                <a:cubicBezTo>
                  <a:pt x="4103105" y="118859"/>
                  <a:pt x="4103685" y="119172"/>
                  <a:pt x="4103749" y="119393"/>
                </a:cubicBezTo>
                <a:cubicBezTo>
                  <a:pt x="4111547" y="116146"/>
                  <a:pt x="4119410" y="113119"/>
                  <a:pt x="4128051" y="112759"/>
                </a:cubicBezTo>
                <a:lnTo>
                  <a:pt x="4126002" y="112393"/>
                </a:lnTo>
                <a:lnTo>
                  <a:pt x="4126571" y="111022"/>
                </a:lnTo>
                <a:cubicBezTo>
                  <a:pt x="4129323" y="110459"/>
                  <a:pt x="4132457" y="109541"/>
                  <a:pt x="4135654" y="108845"/>
                </a:cubicBezTo>
                <a:cubicBezTo>
                  <a:pt x="4140637" y="105939"/>
                  <a:pt x="4146008" y="104366"/>
                  <a:pt x="4151706" y="103903"/>
                </a:cubicBezTo>
                <a:cubicBezTo>
                  <a:pt x="4157720" y="102866"/>
                  <a:pt x="4163287" y="101957"/>
                  <a:pt x="4168853" y="101050"/>
                </a:cubicBezTo>
                <a:cubicBezTo>
                  <a:pt x="4177294" y="98338"/>
                  <a:pt x="4185668" y="95402"/>
                  <a:pt x="4194109" y="92690"/>
                </a:cubicBezTo>
                <a:cubicBezTo>
                  <a:pt x="4195799" y="98464"/>
                  <a:pt x="4183006" y="101247"/>
                  <a:pt x="4178480" y="105707"/>
                </a:cubicBezTo>
                <a:cubicBezTo>
                  <a:pt x="4174451" y="106888"/>
                  <a:pt x="4170357" y="107845"/>
                  <a:pt x="4166328" y="109025"/>
                </a:cubicBezTo>
                <a:cubicBezTo>
                  <a:pt x="4165108" y="108176"/>
                  <a:pt x="4163440" y="107460"/>
                  <a:pt x="4162219" y="106612"/>
                </a:cubicBezTo>
                <a:cubicBezTo>
                  <a:pt x="4151353" y="111000"/>
                  <a:pt x="4140227" y="114498"/>
                  <a:pt x="4128516" y="115999"/>
                </a:cubicBezTo>
                <a:cubicBezTo>
                  <a:pt x="4120913" y="119914"/>
                  <a:pt x="4112789" y="122053"/>
                  <a:pt x="4104406" y="123302"/>
                </a:cubicBezTo>
                <a:cubicBezTo>
                  <a:pt x="4103707" y="124229"/>
                  <a:pt x="4102494" y="125067"/>
                  <a:pt x="4101346" y="126127"/>
                </a:cubicBezTo>
                <a:cubicBezTo>
                  <a:pt x="4074040" y="134124"/>
                  <a:pt x="4047700" y="143766"/>
                  <a:pt x="4019997" y="148744"/>
                </a:cubicBezTo>
                <a:cubicBezTo>
                  <a:pt x="3958589" y="163112"/>
                  <a:pt x="3898733" y="181125"/>
                  <a:pt x="3838822" y="200599"/>
                </a:cubicBezTo>
                <a:cubicBezTo>
                  <a:pt x="3834858" y="202001"/>
                  <a:pt x="3832872" y="201859"/>
                  <a:pt x="3832929" y="200395"/>
                </a:cubicBezTo>
                <a:cubicBezTo>
                  <a:pt x="3832100" y="200880"/>
                  <a:pt x="3831205" y="201142"/>
                  <a:pt x="3830308" y="201405"/>
                </a:cubicBezTo>
                <a:cubicBezTo>
                  <a:pt x="3811638" y="207356"/>
                  <a:pt x="3792893" y="211397"/>
                  <a:pt x="3775061" y="218548"/>
                </a:cubicBezTo>
                <a:cubicBezTo>
                  <a:pt x="3766751" y="221705"/>
                  <a:pt x="3757928" y="224771"/>
                  <a:pt x="3749488" y="227486"/>
                </a:cubicBezTo>
                <a:cubicBezTo>
                  <a:pt x="3754860" y="225913"/>
                  <a:pt x="3759784" y="224470"/>
                  <a:pt x="3765286" y="223342"/>
                </a:cubicBezTo>
                <a:cubicBezTo>
                  <a:pt x="3769957" y="222696"/>
                  <a:pt x="3773864" y="222758"/>
                  <a:pt x="3777388" y="223172"/>
                </a:cubicBezTo>
                <a:cubicBezTo>
                  <a:pt x="3789994" y="221409"/>
                  <a:pt x="3802975" y="217608"/>
                  <a:pt x="3815250" y="213049"/>
                </a:cubicBezTo>
                <a:cubicBezTo>
                  <a:pt x="3822196" y="212702"/>
                  <a:pt x="3825195" y="213814"/>
                  <a:pt x="3825716" y="215801"/>
                </a:cubicBezTo>
                <a:lnTo>
                  <a:pt x="3821465" y="223541"/>
                </a:lnTo>
                <a:lnTo>
                  <a:pt x="3814887" y="228197"/>
                </a:lnTo>
                <a:cubicBezTo>
                  <a:pt x="3811835" y="229604"/>
                  <a:pt x="3808576" y="230919"/>
                  <a:pt x="3806439" y="232751"/>
                </a:cubicBezTo>
                <a:lnTo>
                  <a:pt x="3806887" y="232619"/>
                </a:lnTo>
                <a:cubicBezTo>
                  <a:pt x="3805421" y="234254"/>
                  <a:pt x="3804851" y="235627"/>
                  <a:pt x="3806006" y="236254"/>
                </a:cubicBezTo>
                <a:cubicBezTo>
                  <a:pt x="3807162" y="236880"/>
                  <a:pt x="3808187" y="237061"/>
                  <a:pt x="3808635" y="236930"/>
                </a:cubicBezTo>
                <a:cubicBezTo>
                  <a:pt x="3813445" y="238416"/>
                  <a:pt x="3821689" y="235036"/>
                  <a:pt x="3826815" y="235946"/>
                </a:cubicBezTo>
                <a:cubicBezTo>
                  <a:pt x="3828217" y="234091"/>
                  <a:pt x="3830838" y="233082"/>
                  <a:pt x="3834231" y="233052"/>
                </a:cubicBezTo>
                <a:cubicBezTo>
                  <a:pt x="3841523" y="231398"/>
                  <a:pt x="3849329" y="229837"/>
                  <a:pt x="3856621" y="228182"/>
                </a:cubicBezTo>
                <a:cubicBezTo>
                  <a:pt x="3850572" y="235741"/>
                  <a:pt x="3840276" y="238756"/>
                  <a:pt x="3828565" y="240258"/>
                </a:cubicBezTo>
                <a:cubicBezTo>
                  <a:pt x="3827100" y="241891"/>
                  <a:pt x="3824544" y="243122"/>
                  <a:pt x="3821475" y="244264"/>
                </a:cubicBezTo>
                <a:cubicBezTo>
                  <a:pt x="3798657" y="253477"/>
                  <a:pt x="3772026" y="256212"/>
                  <a:pt x="3749397" y="265846"/>
                </a:cubicBezTo>
                <a:lnTo>
                  <a:pt x="3728723" y="278081"/>
                </a:lnTo>
                <a:lnTo>
                  <a:pt x="3728777" y="277922"/>
                </a:lnTo>
                <a:lnTo>
                  <a:pt x="3728394" y="278275"/>
                </a:lnTo>
                <a:lnTo>
                  <a:pt x="3728723" y="278081"/>
                </a:lnTo>
                <a:lnTo>
                  <a:pt x="3726043" y="285805"/>
                </a:lnTo>
                <a:cubicBezTo>
                  <a:pt x="3726949" y="287860"/>
                  <a:pt x="3729470" y="289413"/>
                  <a:pt x="3732997" y="290671"/>
                </a:cubicBezTo>
                <a:cubicBezTo>
                  <a:pt x="3766456" y="283767"/>
                  <a:pt x="3798420" y="271755"/>
                  <a:pt x="3831162" y="262405"/>
                </a:cubicBezTo>
                <a:cubicBezTo>
                  <a:pt x="3835965" y="262205"/>
                  <a:pt x="3840505" y="261115"/>
                  <a:pt x="3844591" y="258472"/>
                </a:cubicBezTo>
                <a:cubicBezTo>
                  <a:pt x="3907653" y="241452"/>
                  <a:pt x="3970771" y="222966"/>
                  <a:pt x="4033434" y="202927"/>
                </a:cubicBezTo>
                <a:cubicBezTo>
                  <a:pt x="4054627" y="202268"/>
                  <a:pt x="4074805" y="189846"/>
                  <a:pt x="4095868" y="188741"/>
                </a:cubicBezTo>
                <a:cubicBezTo>
                  <a:pt x="4116185" y="178450"/>
                  <a:pt x="4133419" y="180878"/>
                  <a:pt x="4151285" y="180469"/>
                </a:cubicBezTo>
                <a:lnTo>
                  <a:pt x="4157551" y="178634"/>
                </a:lnTo>
                <a:cubicBezTo>
                  <a:pt x="4162273" y="174839"/>
                  <a:pt x="4166482" y="170956"/>
                  <a:pt x="4170755" y="167291"/>
                </a:cubicBezTo>
                <a:lnTo>
                  <a:pt x="4170308" y="167423"/>
                </a:lnTo>
                <a:cubicBezTo>
                  <a:pt x="4172156" y="165434"/>
                  <a:pt x="4175289" y="164517"/>
                  <a:pt x="4178301" y="164840"/>
                </a:cubicBezTo>
                <a:cubicBezTo>
                  <a:pt x="4185934" y="167670"/>
                  <a:pt x="4196337" y="160041"/>
                  <a:pt x="4204475" y="161275"/>
                </a:cubicBezTo>
                <a:cubicBezTo>
                  <a:pt x="4207161" y="160488"/>
                  <a:pt x="4210358" y="159793"/>
                  <a:pt x="4213045" y="159006"/>
                </a:cubicBezTo>
                <a:cubicBezTo>
                  <a:pt x="4214575" y="157594"/>
                  <a:pt x="4216619" y="156271"/>
                  <a:pt x="4219239" y="155263"/>
                </a:cubicBezTo>
                <a:cubicBezTo>
                  <a:pt x="4218979" y="154374"/>
                  <a:pt x="4219167" y="153354"/>
                  <a:pt x="4220315" y="152296"/>
                </a:cubicBezTo>
                <a:lnTo>
                  <a:pt x="4247367" y="145096"/>
                </a:lnTo>
                <a:lnTo>
                  <a:pt x="4259903" y="141425"/>
                </a:lnTo>
                <a:cubicBezTo>
                  <a:pt x="4261701" y="142585"/>
                  <a:pt x="4265095" y="142558"/>
                  <a:pt x="4267723" y="143235"/>
                </a:cubicBezTo>
                <a:cubicBezTo>
                  <a:pt x="4269066" y="142842"/>
                  <a:pt x="4269896" y="142357"/>
                  <a:pt x="4271239" y="141962"/>
                </a:cubicBezTo>
                <a:cubicBezTo>
                  <a:pt x="4277758" y="139331"/>
                  <a:pt x="4283122" y="136072"/>
                  <a:pt x="4288422" y="132590"/>
                </a:cubicBezTo>
                <a:lnTo>
                  <a:pt x="4312147" y="125642"/>
                </a:lnTo>
                <a:cubicBezTo>
                  <a:pt x="4321433" y="125817"/>
                  <a:pt x="4333006" y="122186"/>
                  <a:pt x="4341340" y="124086"/>
                </a:cubicBezTo>
                <a:cubicBezTo>
                  <a:pt x="4342748" y="123913"/>
                  <a:pt x="4343773" y="124098"/>
                  <a:pt x="4344799" y="124279"/>
                </a:cubicBezTo>
                <a:cubicBezTo>
                  <a:pt x="4345693" y="124017"/>
                  <a:pt x="4346524" y="123533"/>
                  <a:pt x="4347420" y="123271"/>
                </a:cubicBezTo>
                <a:cubicBezTo>
                  <a:pt x="4347094" y="122160"/>
                  <a:pt x="4347217" y="120917"/>
                  <a:pt x="4347339" y="119676"/>
                </a:cubicBezTo>
                <a:cubicBezTo>
                  <a:pt x="4351376" y="120181"/>
                  <a:pt x="4355795" y="120335"/>
                  <a:pt x="4359831" y="120840"/>
                </a:cubicBezTo>
                <a:lnTo>
                  <a:pt x="4357658" y="121718"/>
                </a:lnTo>
                <a:lnTo>
                  <a:pt x="4355355" y="122152"/>
                </a:lnTo>
                <a:cubicBezTo>
                  <a:pt x="4356574" y="123000"/>
                  <a:pt x="4357731" y="123626"/>
                  <a:pt x="4358886" y="124252"/>
                </a:cubicBezTo>
                <a:lnTo>
                  <a:pt x="4361377" y="122800"/>
                </a:lnTo>
                <a:cubicBezTo>
                  <a:pt x="4364957" y="121751"/>
                  <a:pt x="4368092" y="120833"/>
                  <a:pt x="4371737" y="120007"/>
                </a:cubicBezTo>
                <a:cubicBezTo>
                  <a:pt x="4378200" y="118837"/>
                  <a:pt x="4385045" y="117314"/>
                  <a:pt x="4391442" y="115926"/>
                </a:cubicBezTo>
                <a:cubicBezTo>
                  <a:pt x="4397262" y="114220"/>
                  <a:pt x="4402568" y="112425"/>
                  <a:pt x="4408388" y="110720"/>
                </a:cubicBezTo>
                <a:cubicBezTo>
                  <a:pt x="4408120" y="108145"/>
                  <a:pt x="4408233" y="105220"/>
                  <a:pt x="4407967" y="102645"/>
                </a:cubicBezTo>
                <a:cubicBezTo>
                  <a:pt x="4413728" y="102405"/>
                  <a:pt x="4427892" y="91021"/>
                  <a:pt x="4424618" y="103073"/>
                </a:cubicBezTo>
                <a:cubicBezTo>
                  <a:pt x="4422892" y="103820"/>
                  <a:pt x="4421679" y="104657"/>
                  <a:pt x="4420531" y="105717"/>
                </a:cubicBezTo>
                <a:cubicBezTo>
                  <a:pt x="4421874" y="105324"/>
                  <a:pt x="4423730" y="105021"/>
                  <a:pt x="4425203" y="105072"/>
                </a:cubicBezTo>
                <a:cubicBezTo>
                  <a:pt x="4443499" y="101160"/>
                  <a:pt x="4455647" y="111107"/>
                  <a:pt x="4476793" y="100331"/>
                </a:cubicBezTo>
                <a:lnTo>
                  <a:pt x="4480251" y="100526"/>
                </a:lnTo>
                <a:lnTo>
                  <a:pt x="4479299" y="102251"/>
                </a:lnTo>
                <a:cubicBezTo>
                  <a:pt x="4481920" y="101242"/>
                  <a:pt x="4484607" y="100456"/>
                  <a:pt x="4487040" y="100468"/>
                </a:cubicBezTo>
                <a:cubicBezTo>
                  <a:pt x="4495870" y="99085"/>
                  <a:pt x="4504823" y="96463"/>
                  <a:pt x="4512938" y="92640"/>
                </a:cubicBezTo>
                <a:cubicBezTo>
                  <a:pt x="4516389" y="91146"/>
                  <a:pt x="4519140" y="90582"/>
                  <a:pt x="4521703" y="91039"/>
                </a:cubicBezTo>
                <a:cubicBezTo>
                  <a:pt x="4523551" y="89050"/>
                  <a:pt x="4525790" y="88394"/>
                  <a:pt x="4529248" y="88589"/>
                </a:cubicBezTo>
                <a:cubicBezTo>
                  <a:pt x="4535393" y="87994"/>
                  <a:pt x="4541213" y="86291"/>
                  <a:pt x="4546577" y="83030"/>
                </a:cubicBezTo>
                <a:cubicBezTo>
                  <a:pt x="4549068" y="81577"/>
                  <a:pt x="4551429" y="79681"/>
                  <a:pt x="4553277" y="77692"/>
                </a:cubicBezTo>
                <a:close/>
                <a:moveTo>
                  <a:pt x="4270485" y="74663"/>
                </a:moveTo>
                <a:cubicBezTo>
                  <a:pt x="4273113" y="75340"/>
                  <a:pt x="4273567" y="76895"/>
                  <a:pt x="4271720" y="78883"/>
                </a:cubicBezTo>
                <a:cubicBezTo>
                  <a:pt x="4268969" y="79447"/>
                  <a:pt x="4266284" y="80233"/>
                  <a:pt x="4263597" y="81019"/>
                </a:cubicBezTo>
                <a:cubicBezTo>
                  <a:pt x="4262312" y="79950"/>
                  <a:pt x="4261922" y="78616"/>
                  <a:pt x="4262491" y="77246"/>
                </a:cubicBezTo>
                <a:cubicBezTo>
                  <a:pt x="4265113" y="76236"/>
                  <a:pt x="4267798" y="75449"/>
                  <a:pt x="4270485" y="74663"/>
                </a:cubicBezTo>
                <a:close/>
                <a:moveTo>
                  <a:pt x="4339559" y="175"/>
                </a:moveTo>
                <a:cubicBezTo>
                  <a:pt x="4329685" y="11266"/>
                  <a:pt x="4312782" y="11635"/>
                  <a:pt x="4298073" y="16184"/>
                </a:cubicBezTo>
                <a:cubicBezTo>
                  <a:pt x="4295388" y="16969"/>
                  <a:pt x="4292833" y="18200"/>
                  <a:pt x="4290789" y="19523"/>
                </a:cubicBezTo>
                <a:cubicBezTo>
                  <a:pt x="4283115" y="21529"/>
                  <a:pt x="4274927" y="23443"/>
                  <a:pt x="4267251" y="25451"/>
                </a:cubicBezTo>
                <a:cubicBezTo>
                  <a:pt x="4266933" y="26026"/>
                  <a:pt x="4266551" y="26380"/>
                  <a:pt x="4266233" y="26954"/>
                </a:cubicBezTo>
                <a:cubicBezTo>
                  <a:pt x="4255563" y="32009"/>
                  <a:pt x="4243988" y="35640"/>
                  <a:pt x="4232147" y="36698"/>
                </a:cubicBezTo>
                <a:cubicBezTo>
                  <a:pt x="4205215" y="42656"/>
                  <a:pt x="4178608" y="49722"/>
                  <a:pt x="4152652" y="59013"/>
                </a:cubicBezTo>
                <a:cubicBezTo>
                  <a:pt x="4113685" y="65361"/>
                  <a:pt x="4076944" y="82633"/>
                  <a:pt x="4037974" y="88980"/>
                </a:cubicBezTo>
                <a:cubicBezTo>
                  <a:pt x="4008553" y="96392"/>
                  <a:pt x="3978617" y="103713"/>
                  <a:pt x="3950040" y="114010"/>
                </a:cubicBezTo>
                <a:cubicBezTo>
                  <a:pt x="3911073" y="120358"/>
                  <a:pt x="3874265" y="137408"/>
                  <a:pt x="3835361" y="143977"/>
                </a:cubicBezTo>
                <a:cubicBezTo>
                  <a:pt x="3777737" y="159649"/>
                  <a:pt x="3720107" y="173633"/>
                  <a:pt x="3663719" y="193522"/>
                </a:cubicBezTo>
                <a:cubicBezTo>
                  <a:pt x="3652323" y="194447"/>
                  <a:pt x="3641263" y="198170"/>
                  <a:pt x="3630072" y="201446"/>
                </a:cubicBezTo>
                <a:lnTo>
                  <a:pt x="2873546" y="423005"/>
                </a:lnTo>
                <a:cubicBezTo>
                  <a:pt x="2862355" y="426282"/>
                  <a:pt x="2851034" y="429115"/>
                  <a:pt x="2840942" y="434483"/>
                </a:cubicBezTo>
                <a:cubicBezTo>
                  <a:pt x="2804348" y="442306"/>
                  <a:pt x="2768089" y="452925"/>
                  <a:pt x="2733058" y="466079"/>
                </a:cubicBezTo>
                <a:cubicBezTo>
                  <a:pt x="2722559" y="466741"/>
                  <a:pt x="2711758" y="471352"/>
                  <a:pt x="2701454" y="472681"/>
                </a:cubicBezTo>
                <a:cubicBezTo>
                  <a:pt x="2690943" y="474132"/>
                  <a:pt x="2680752" y="474811"/>
                  <a:pt x="2679829" y="469553"/>
                </a:cubicBezTo>
                <a:lnTo>
                  <a:pt x="2682238" y="462382"/>
                </a:lnTo>
                <a:lnTo>
                  <a:pt x="2689037" y="457870"/>
                </a:lnTo>
                <a:cubicBezTo>
                  <a:pt x="2692096" y="456492"/>
                  <a:pt x="2695356" y="455176"/>
                  <a:pt x="2697717" y="453279"/>
                </a:cubicBezTo>
                <a:cubicBezTo>
                  <a:pt x="2700663" y="453380"/>
                  <a:pt x="2703284" y="452371"/>
                  <a:pt x="2704683" y="450514"/>
                </a:cubicBezTo>
                <a:cubicBezTo>
                  <a:pt x="2710430" y="446903"/>
                  <a:pt x="2717528" y="444582"/>
                  <a:pt x="2723917" y="441505"/>
                </a:cubicBezTo>
                <a:lnTo>
                  <a:pt x="2726733" y="441163"/>
                </a:lnTo>
                <a:lnTo>
                  <a:pt x="2728199" y="439528"/>
                </a:lnTo>
                <a:cubicBezTo>
                  <a:pt x="2744355" y="429973"/>
                  <a:pt x="2765866" y="428737"/>
                  <a:pt x="2782219" y="419849"/>
                </a:cubicBezTo>
                <a:cubicBezTo>
                  <a:pt x="2792392" y="418075"/>
                  <a:pt x="2802111" y="414747"/>
                  <a:pt x="2811056" y="410439"/>
                </a:cubicBezTo>
                <a:cubicBezTo>
                  <a:pt x="2823828" y="402599"/>
                  <a:pt x="2841626" y="401968"/>
                  <a:pt x="2854398" y="394129"/>
                </a:cubicBezTo>
                <a:cubicBezTo>
                  <a:pt x="2868152" y="391306"/>
                  <a:pt x="2881069" y="387283"/>
                  <a:pt x="2893596" y="381926"/>
                </a:cubicBezTo>
                <a:cubicBezTo>
                  <a:pt x="2921392" y="368962"/>
                  <a:pt x="2953458" y="365600"/>
                  <a:pt x="2981253" y="352636"/>
                </a:cubicBezTo>
                <a:cubicBezTo>
                  <a:pt x="3022315" y="341817"/>
                  <a:pt x="3062537" y="329796"/>
                  <a:pt x="3102306" y="316221"/>
                </a:cubicBezTo>
                <a:cubicBezTo>
                  <a:pt x="3202947" y="283129"/>
                  <a:pt x="3305409" y="256258"/>
                  <a:pt x="3406251" y="225519"/>
                </a:cubicBezTo>
                <a:cubicBezTo>
                  <a:pt x="3472756" y="205318"/>
                  <a:pt x="3540366" y="188894"/>
                  <a:pt x="3605382" y="165271"/>
                </a:cubicBezTo>
                <a:lnTo>
                  <a:pt x="3605000" y="165625"/>
                </a:lnTo>
                <a:cubicBezTo>
                  <a:pt x="3634204" y="152488"/>
                  <a:pt x="3664969" y="144685"/>
                  <a:pt x="3696571" y="138083"/>
                </a:cubicBezTo>
                <a:cubicBezTo>
                  <a:pt x="3706811" y="136531"/>
                  <a:pt x="3716788" y="134092"/>
                  <a:pt x="3726760" y="129966"/>
                </a:cubicBezTo>
                <a:cubicBezTo>
                  <a:pt x="3753577" y="126935"/>
                  <a:pt x="3779640" y="113031"/>
                  <a:pt x="3806521" y="110223"/>
                </a:cubicBezTo>
                <a:cubicBezTo>
                  <a:pt x="3831734" y="106697"/>
                  <a:pt x="3856631" y="103748"/>
                  <a:pt x="3881367" y="93608"/>
                </a:cubicBezTo>
                <a:cubicBezTo>
                  <a:pt x="3888603" y="93419"/>
                  <a:pt x="3895447" y="91897"/>
                  <a:pt x="3901577" y="87932"/>
                </a:cubicBezTo>
                <a:cubicBezTo>
                  <a:pt x="3905654" y="83601"/>
                  <a:pt x="3910066" y="82069"/>
                  <a:pt x="3915584" y="84312"/>
                </a:cubicBezTo>
                <a:cubicBezTo>
                  <a:pt x="3927425" y="83254"/>
                  <a:pt x="3938992" y="77939"/>
                  <a:pt x="3950638" y="76215"/>
                </a:cubicBezTo>
                <a:cubicBezTo>
                  <a:pt x="3951663" y="76398"/>
                  <a:pt x="3952754" y="76804"/>
                  <a:pt x="3953779" y="76985"/>
                </a:cubicBezTo>
                <a:cubicBezTo>
                  <a:pt x="3963685" y="72636"/>
                  <a:pt x="3973525" y="68065"/>
                  <a:pt x="3984789" y="66695"/>
                </a:cubicBezTo>
                <a:cubicBezTo>
                  <a:pt x="3992977" y="64780"/>
                  <a:pt x="4001099" y="62643"/>
                  <a:pt x="4009287" y="60727"/>
                </a:cubicBezTo>
                <a:cubicBezTo>
                  <a:pt x="4012233" y="60830"/>
                  <a:pt x="4016392" y="60094"/>
                  <a:pt x="4018638" y="61124"/>
                </a:cubicBezTo>
                <a:cubicBezTo>
                  <a:pt x="4019021" y="60771"/>
                  <a:pt x="4019468" y="60641"/>
                  <a:pt x="4019850" y="60288"/>
                </a:cubicBezTo>
                <a:cubicBezTo>
                  <a:pt x="4034362" y="55072"/>
                  <a:pt x="4048117" y="52249"/>
                  <a:pt x="4058257" y="56998"/>
                </a:cubicBezTo>
                <a:lnTo>
                  <a:pt x="4058386" y="57440"/>
                </a:lnTo>
                <a:cubicBezTo>
                  <a:pt x="4069995" y="47290"/>
                  <a:pt x="4092277" y="47032"/>
                  <a:pt x="4104464" y="37195"/>
                </a:cubicBezTo>
                <a:cubicBezTo>
                  <a:pt x="4106831" y="36982"/>
                  <a:pt x="4109069" y="36327"/>
                  <a:pt x="4111179" y="35228"/>
                </a:cubicBezTo>
                <a:cubicBezTo>
                  <a:pt x="4120747" y="41348"/>
                  <a:pt x="4142686" y="21660"/>
                  <a:pt x="4150227" y="32474"/>
                </a:cubicBezTo>
                <a:cubicBezTo>
                  <a:pt x="4151065" y="33674"/>
                  <a:pt x="4151455" y="35007"/>
                  <a:pt x="4152293" y="36209"/>
                </a:cubicBezTo>
                <a:cubicBezTo>
                  <a:pt x="4155044" y="35644"/>
                  <a:pt x="4157478" y="35655"/>
                  <a:pt x="4159211" y="36595"/>
                </a:cubicBezTo>
                <a:cubicBezTo>
                  <a:pt x="4159788" y="36908"/>
                  <a:pt x="4159919" y="37352"/>
                  <a:pt x="4159984" y="37576"/>
                </a:cubicBezTo>
                <a:cubicBezTo>
                  <a:pt x="4166250" y="35740"/>
                  <a:pt x="4172518" y="33903"/>
                  <a:pt x="4178849" y="32289"/>
                </a:cubicBezTo>
                <a:cubicBezTo>
                  <a:pt x="4178272" y="31976"/>
                  <a:pt x="4178206" y="31755"/>
                  <a:pt x="4177629" y="31441"/>
                </a:cubicBezTo>
                <a:cubicBezTo>
                  <a:pt x="4182343" y="25962"/>
                  <a:pt x="4192393" y="25430"/>
                  <a:pt x="4199166" y="21998"/>
                </a:cubicBezTo>
                <a:cubicBezTo>
                  <a:pt x="4205693" y="21051"/>
                  <a:pt x="4213051" y="19622"/>
                  <a:pt x="4217608" y="21904"/>
                </a:cubicBezTo>
                <a:cubicBezTo>
                  <a:pt x="4215117" y="23358"/>
                  <a:pt x="4213074" y="24677"/>
                  <a:pt x="4210583" y="26132"/>
                </a:cubicBezTo>
                <a:cubicBezTo>
                  <a:pt x="4229904" y="22401"/>
                  <a:pt x="4250546" y="13223"/>
                  <a:pt x="4266456" y="19416"/>
                </a:cubicBezTo>
                <a:cubicBezTo>
                  <a:pt x="4267097" y="19950"/>
                  <a:pt x="4267227" y="20393"/>
                  <a:pt x="4267358" y="20838"/>
                </a:cubicBezTo>
                <a:lnTo>
                  <a:pt x="4297098" y="12852"/>
                </a:lnTo>
                <a:cubicBezTo>
                  <a:pt x="4300355" y="10691"/>
                  <a:pt x="4303991" y="8179"/>
                  <a:pt x="4307183" y="5799"/>
                </a:cubicBezTo>
                <a:cubicBezTo>
                  <a:pt x="4311213" y="4620"/>
                  <a:pt x="4315176" y="3216"/>
                  <a:pt x="4319205" y="2038"/>
                </a:cubicBezTo>
                <a:cubicBezTo>
                  <a:pt x="4325993" y="1978"/>
                  <a:pt x="4333472" y="-696"/>
                  <a:pt x="4339559" y="175"/>
                </a:cubicBezTo>
                <a:close/>
              </a:path>
            </a:pathLst>
          </a:custGeom>
        </p:spPr>
      </p:pic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2105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公司简介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A21181C-7A56-9576-D8BB-EDD4381E23D6}"/>
              </a:ext>
            </a:extLst>
          </p:cNvPr>
          <p:cNvSpPr txBox="1"/>
          <p:nvPr/>
        </p:nvSpPr>
        <p:spPr>
          <a:xfrm>
            <a:off x="478526" y="1412875"/>
            <a:ext cx="19826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36000">
                      <a:srgbClr val="12A59E">
                        <a:lumMod val="75000"/>
                      </a:srgbClr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星耀公司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CD427-6BD2-8CA4-89CB-7ECA8FFEA786}"/>
              </a:ext>
            </a:extLst>
          </p:cNvPr>
          <p:cNvSpPr txBox="1"/>
          <p:nvPr/>
        </p:nvSpPr>
        <p:spPr>
          <a:xfrm>
            <a:off x="2373602" y="1614197"/>
            <a:ext cx="341632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杭州市星耀计算机系统有限公司</a:t>
            </a: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26CBC8B3-C228-4A8D-C88C-F5C59F06E58B}"/>
              </a:ext>
            </a:extLst>
          </p:cNvPr>
          <p:cNvSpPr/>
          <p:nvPr/>
        </p:nvSpPr>
        <p:spPr>
          <a:xfrm>
            <a:off x="597912" y="1997651"/>
            <a:ext cx="5328793" cy="64516"/>
          </a:xfrm>
          <a:prstGeom prst="parallelogram">
            <a:avLst>
              <a:gd name="adj" fmla="val 192314"/>
            </a:avLst>
          </a:prstGeom>
          <a:gradFill flip="none" rotWithShape="1">
            <a:gsLst>
              <a:gs pos="0">
                <a:srgbClr val="12A59E"/>
              </a:gs>
              <a:gs pos="100000">
                <a:srgbClr val="12A59E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F7A06D1-D1BE-6234-A440-A5CC27AA6DF7}"/>
              </a:ext>
            </a:extLst>
          </p:cNvPr>
          <p:cNvGrpSpPr/>
          <p:nvPr/>
        </p:nvGrpSpPr>
        <p:grpSpPr>
          <a:xfrm>
            <a:off x="576000" y="2362390"/>
            <a:ext cx="6124996" cy="3636196"/>
            <a:chOff x="597912" y="2362390"/>
            <a:chExt cx="6124996" cy="3636196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8840B21B-BD58-72D7-9D87-F98DEC578BEC}"/>
                </a:ext>
              </a:extLst>
            </p:cNvPr>
            <p:cNvSpPr>
              <a:spLocks/>
            </p:cNvSpPr>
            <p:nvPr/>
          </p:nvSpPr>
          <p:spPr>
            <a:xfrm rot="16200000">
              <a:off x="3475298" y="-178778"/>
              <a:ext cx="706442" cy="5788778"/>
            </a:xfrm>
            <a:prstGeom prst="roundRect">
              <a:avLst>
                <a:gd name="adj" fmla="val 26651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6200000" scaled="1"/>
            </a:gradFill>
            <a:ln w="12700">
              <a:gradFill flip="none" rotWithShape="1">
                <a:gsLst>
                  <a:gs pos="0">
                    <a:srgbClr val="12A59E"/>
                  </a:gs>
                  <a:gs pos="87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DCE42D3B-D36B-C260-602C-F3F611DDDA0A}"/>
                </a:ext>
              </a:extLst>
            </p:cNvPr>
            <p:cNvSpPr>
              <a:spLocks/>
            </p:cNvSpPr>
            <p:nvPr/>
          </p:nvSpPr>
          <p:spPr>
            <a:xfrm rot="16200000">
              <a:off x="3475298" y="1872374"/>
              <a:ext cx="706442" cy="5788778"/>
            </a:xfrm>
            <a:prstGeom prst="roundRect">
              <a:avLst>
                <a:gd name="adj" fmla="val 26651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6200000" scaled="1"/>
            </a:gradFill>
            <a:ln w="12700">
              <a:gradFill flip="none" rotWithShape="1">
                <a:gsLst>
                  <a:gs pos="0">
                    <a:srgbClr val="12A59E"/>
                  </a:gs>
                  <a:gs pos="87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8C04C820-1808-B249-10F0-334E94285723}"/>
                </a:ext>
              </a:extLst>
            </p:cNvPr>
            <p:cNvSpPr>
              <a:spLocks/>
            </p:cNvSpPr>
            <p:nvPr/>
          </p:nvSpPr>
          <p:spPr>
            <a:xfrm rot="16200000">
              <a:off x="3475298" y="2750976"/>
              <a:ext cx="706442" cy="5788778"/>
            </a:xfrm>
            <a:prstGeom prst="roundRect">
              <a:avLst>
                <a:gd name="adj" fmla="val 26651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6200000" scaled="1"/>
            </a:gradFill>
            <a:ln w="12700">
              <a:gradFill flip="none" rotWithShape="1">
                <a:gsLst>
                  <a:gs pos="0">
                    <a:srgbClr val="12A59E"/>
                  </a:gs>
                  <a:gs pos="87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87473544-9D33-7151-EA74-0C8DCEC4FA76}"/>
                </a:ext>
              </a:extLst>
            </p:cNvPr>
            <p:cNvSpPr>
              <a:spLocks/>
            </p:cNvSpPr>
            <p:nvPr/>
          </p:nvSpPr>
          <p:spPr>
            <a:xfrm rot="16200000">
              <a:off x="3328325" y="846798"/>
              <a:ext cx="1000388" cy="5788778"/>
            </a:xfrm>
            <a:prstGeom prst="roundRect">
              <a:avLst>
                <a:gd name="adj" fmla="val 15682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6200000" scaled="1"/>
            </a:gradFill>
            <a:ln w="12700">
              <a:gradFill flip="none" rotWithShape="1">
                <a:gsLst>
                  <a:gs pos="0">
                    <a:srgbClr val="12A59E"/>
                  </a:gs>
                  <a:gs pos="87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A74FFBA-124A-F6A4-B482-50BF4CDBBE01}"/>
                </a:ext>
              </a:extLst>
            </p:cNvPr>
            <p:cNvSpPr txBox="1"/>
            <p:nvPr/>
          </p:nvSpPr>
          <p:spPr>
            <a:xfrm>
              <a:off x="1342281" y="2386642"/>
              <a:ext cx="5213985" cy="657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1998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11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月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11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日在杭州市成立，并于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2004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6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月在香港联合交易所主板上市。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9AA5A5E-0605-ACF7-0F22-1D7F35C9306E}"/>
                </a:ext>
              </a:extLst>
            </p:cNvPr>
            <p:cNvSpPr txBox="1"/>
            <p:nvPr/>
          </p:nvSpPr>
          <p:spPr>
            <a:xfrm>
              <a:off x="1342281" y="3264486"/>
              <a:ext cx="5213985" cy="953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以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QQ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为基础，不断研发新产品，向多元化方向发展，主要通过社交平台微信和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QQ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以及通信连接起各个用户，为他们提供方便的服务。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0EE5D83-5CF7-2215-DAA2-459FA7A909F4}"/>
                </a:ext>
              </a:extLst>
            </p:cNvPr>
            <p:cNvSpPr txBox="1"/>
            <p:nvPr/>
          </p:nvSpPr>
          <p:spPr>
            <a:xfrm>
              <a:off x="1342281" y="4437794"/>
              <a:ext cx="5213985" cy="657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服务众多用户，通过广告平台触及亿级消费者，结合金融科技与企业服务，推动合作伙伴数字化发展。</a:t>
              </a:r>
            </a:p>
          </p:txBody>
        </p:sp>
        <p:sp>
          <p:nvSpPr>
            <p:cNvPr id="3" name="流程图: 接点 2">
              <a:extLst>
                <a:ext uri="{FF2B5EF4-FFF2-40B4-BE49-F238E27FC236}">
                  <a16:creationId xmlns:a16="http://schemas.microsoft.com/office/drawing/2014/main" id="{589C51E0-4546-AE31-BA88-323AE904BE85}"/>
                </a:ext>
              </a:extLst>
            </p:cNvPr>
            <p:cNvSpPr/>
            <p:nvPr/>
          </p:nvSpPr>
          <p:spPr>
            <a:xfrm>
              <a:off x="597912" y="2379392"/>
              <a:ext cx="672436" cy="67243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流程图: 接点 3">
              <a:extLst>
                <a:ext uri="{FF2B5EF4-FFF2-40B4-BE49-F238E27FC236}">
                  <a16:creationId xmlns:a16="http://schemas.microsoft.com/office/drawing/2014/main" id="{00E3CBDB-03F4-C20A-8A00-2C822E112E3F}"/>
                </a:ext>
              </a:extLst>
            </p:cNvPr>
            <p:cNvSpPr/>
            <p:nvPr/>
          </p:nvSpPr>
          <p:spPr>
            <a:xfrm>
              <a:off x="597912" y="3404969"/>
              <a:ext cx="672436" cy="67243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流程图: 接点 8">
              <a:extLst>
                <a:ext uri="{FF2B5EF4-FFF2-40B4-BE49-F238E27FC236}">
                  <a16:creationId xmlns:a16="http://schemas.microsoft.com/office/drawing/2014/main" id="{DF5CC2AF-E206-98CD-BA59-1C3F038B7761}"/>
                </a:ext>
              </a:extLst>
            </p:cNvPr>
            <p:cNvSpPr/>
            <p:nvPr/>
          </p:nvSpPr>
          <p:spPr>
            <a:xfrm>
              <a:off x="597912" y="4430544"/>
              <a:ext cx="672436" cy="67243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61F8789-DEE8-3BEA-7366-0F921B7277D8}"/>
                </a:ext>
              </a:extLst>
            </p:cNvPr>
            <p:cNvSpPr txBox="1"/>
            <p:nvPr/>
          </p:nvSpPr>
          <p:spPr>
            <a:xfrm>
              <a:off x="1342281" y="5316396"/>
              <a:ext cx="5106102" cy="657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F0502020204030204"/>
                  <a:ea typeface="思源宋体 CN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坚持“用户为本，科技向善”的理念，强调科技创新升级以及社会责任感。</a:t>
              </a:r>
            </a:p>
          </p:txBody>
        </p:sp>
        <p:sp>
          <p:nvSpPr>
            <p:cNvPr id="21" name="流程图: 接点 20">
              <a:extLst>
                <a:ext uri="{FF2B5EF4-FFF2-40B4-BE49-F238E27FC236}">
                  <a16:creationId xmlns:a16="http://schemas.microsoft.com/office/drawing/2014/main" id="{B8BB8F1F-73AD-F526-6874-92085210A6F9}"/>
                </a:ext>
              </a:extLst>
            </p:cNvPr>
            <p:cNvSpPr/>
            <p:nvPr/>
          </p:nvSpPr>
          <p:spPr>
            <a:xfrm>
              <a:off x="597912" y="5309146"/>
              <a:ext cx="672436" cy="67243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5" name="图形 84">
              <a:extLst>
                <a:ext uri="{FF2B5EF4-FFF2-40B4-BE49-F238E27FC236}">
                  <a16:creationId xmlns:a16="http://schemas.microsoft.com/office/drawing/2014/main" id="{56D80BE7-496C-5549-C47C-8E6A22F79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6836" y="3499292"/>
              <a:ext cx="534588" cy="483790"/>
            </a:xfrm>
            <a:prstGeom prst="rect">
              <a:avLst/>
            </a:prstGeom>
          </p:spPr>
        </p:pic>
        <p:pic>
          <p:nvPicPr>
            <p:cNvPr id="87" name="图形 86">
              <a:extLst>
                <a:ext uri="{FF2B5EF4-FFF2-40B4-BE49-F238E27FC236}">
                  <a16:creationId xmlns:a16="http://schemas.microsoft.com/office/drawing/2014/main" id="{CFD7918D-061E-3DC6-26A7-A4EF6411E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92235" y="4524867"/>
              <a:ext cx="483790" cy="483790"/>
            </a:xfrm>
            <a:prstGeom prst="rect">
              <a:avLst/>
            </a:prstGeom>
          </p:spPr>
        </p:pic>
        <p:pic>
          <p:nvPicPr>
            <p:cNvPr id="89" name="图形 88">
              <a:extLst>
                <a:ext uri="{FF2B5EF4-FFF2-40B4-BE49-F238E27FC236}">
                  <a16:creationId xmlns:a16="http://schemas.microsoft.com/office/drawing/2014/main" id="{00FA01A4-738A-DB00-F300-6F41E601E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11380" y="5422614"/>
              <a:ext cx="445500" cy="445500"/>
            </a:xfrm>
            <a:prstGeom prst="rect">
              <a:avLst/>
            </a:prstGeom>
          </p:spPr>
        </p:pic>
        <p:pic>
          <p:nvPicPr>
            <p:cNvPr id="91" name="图形 90">
              <a:extLst>
                <a:ext uri="{FF2B5EF4-FFF2-40B4-BE49-F238E27FC236}">
                  <a16:creationId xmlns:a16="http://schemas.microsoft.com/office/drawing/2014/main" id="{574C094A-D1C0-9FF9-9E09-271702073B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29848" y="2511328"/>
              <a:ext cx="408564" cy="408564"/>
            </a:xfrm>
            <a:prstGeom prst="rect">
              <a:avLst/>
            </a:prstGeom>
          </p:spPr>
        </p:pic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AD02BAA2-92A8-827B-1402-2838DEF8C066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E3317FE7-71AC-7E27-E41E-4816DFA5DC6E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D722C864-AD68-7D49-B2FB-8A17BD4F6C43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96533437-A6C0-44A8-5A06-3813AEB70F6A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99CC113F-B474-B2A6-A833-1F874B91C5EF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F2795E28-D6B5-8BE2-6C81-6AE7424C05FC}"/>
                </a:ext>
              </a:extLst>
            </p:cNvPr>
            <p:cNvSpPr/>
            <p:nvPr/>
          </p:nvSpPr>
          <p:spPr>
            <a:xfrm>
              <a:off x="9079117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0796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7178811D-F3D1-F7C3-96C5-E01F8111961D}"/>
              </a:ext>
            </a:extLst>
          </p:cNvPr>
          <p:cNvSpPr>
            <a:spLocks/>
          </p:cNvSpPr>
          <p:nvPr/>
        </p:nvSpPr>
        <p:spPr>
          <a:xfrm>
            <a:off x="1" y="4909422"/>
            <a:ext cx="12191999" cy="112626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9EEA686-A527-2984-3FF5-D054068A9F77}"/>
              </a:ext>
            </a:extLst>
          </p:cNvPr>
          <p:cNvSpPr/>
          <p:nvPr/>
        </p:nvSpPr>
        <p:spPr>
          <a:xfrm>
            <a:off x="3284220" y="1233570"/>
            <a:ext cx="5623560" cy="612668"/>
          </a:xfrm>
          <a:prstGeom prst="rect">
            <a:avLst/>
          </a:prstGeom>
          <a:gradFill flip="none" rotWithShape="1">
            <a:gsLst>
              <a:gs pos="50000">
                <a:schemeClr val="bg1">
                  <a:alpha val="34000"/>
                </a:schemeClr>
              </a:gs>
              <a:gs pos="96117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4000">
                  <a:schemeClr val="accent2">
                    <a:lumMod val="60000"/>
                    <a:lumOff val="40000"/>
                    <a:alpha val="5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缺角矩形 13">
            <a:extLst>
              <a:ext uri="{FF2B5EF4-FFF2-40B4-BE49-F238E27FC236}">
                <a16:creationId xmlns:a16="http://schemas.microsoft.com/office/drawing/2014/main" id="{49F82775-5892-BB22-4344-2A3182445410}"/>
              </a:ext>
            </a:extLst>
          </p:cNvPr>
          <p:cNvSpPr/>
          <p:nvPr/>
        </p:nvSpPr>
        <p:spPr>
          <a:xfrm>
            <a:off x="587375" y="2067081"/>
            <a:ext cx="11017250" cy="2621498"/>
          </a:xfrm>
          <a:prstGeom prst="plaque">
            <a:avLst>
              <a:gd name="adj" fmla="val 6331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635000" dist="381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3079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近年财务状况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4416DCD-88B0-5DDF-5936-4DAF373AD7B1}"/>
              </a:ext>
            </a:extLst>
          </p:cNvPr>
          <p:cNvSpPr txBox="1"/>
          <p:nvPr/>
        </p:nvSpPr>
        <p:spPr>
          <a:xfrm>
            <a:off x="3573515" y="1309072"/>
            <a:ext cx="504497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12A59E"/>
                </a:solidFill>
                <a:cs typeface="+mn-ea"/>
                <a:sym typeface="+mn-lt"/>
              </a:rPr>
              <a:t>2015-2019</a:t>
            </a:r>
            <a:r>
              <a:rPr lang="zh-CN" altLang="en-US" sz="2400" b="1" dirty="0">
                <a:solidFill>
                  <a:srgbClr val="12A59E"/>
                </a:solidFill>
                <a:cs typeface="+mn-ea"/>
                <a:sym typeface="+mn-lt"/>
              </a:rPr>
              <a:t>年星耀公司资产负债情况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15797E-0C98-DDCA-7773-B537F37B696C}"/>
              </a:ext>
            </a:extLst>
          </p:cNvPr>
          <p:cNvSpPr txBox="1"/>
          <p:nvPr/>
        </p:nvSpPr>
        <p:spPr>
          <a:xfrm>
            <a:off x="10281743" y="1625786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单位：百万元</a:t>
            </a: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45CF0EB7-95F0-5593-2165-EA2B04887A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80960"/>
              </p:ext>
            </p:extLst>
          </p:nvPr>
        </p:nvGraphicFramePr>
        <p:xfrm>
          <a:off x="866711" y="2377314"/>
          <a:ext cx="10458578" cy="2001032"/>
        </p:xfrm>
        <a:graphic>
          <a:graphicData uri="http://schemas.openxmlformats.org/drawingml/2006/table">
            <a:tbl>
              <a:tblPr/>
              <a:tblGrid>
                <a:gridCol w="1409028">
                  <a:extLst>
                    <a:ext uri="{9D8B030D-6E8A-4147-A177-3AD203B41FA5}">
                      <a16:colId xmlns:a16="http://schemas.microsoft.com/office/drawing/2014/main" val="1557808807"/>
                    </a:ext>
                  </a:extLst>
                </a:gridCol>
                <a:gridCol w="1809910">
                  <a:extLst>
                    <a:ext uri="{9D8B030D-6E8A-4147-A177-3AD203B41FA5}">
                      <a16:colId xmlns:a16="http://schemas.microsoft.com/office/drawing/2014/main" val="1137745429"/>
                    </a:ext>
                  </a:extLst>
                </a:gridCol>
                <a:gridCol w="1809910">
                  <a:extLst>
                    <a:ext uri="{9D8B030D-6E8A-4147-A177-3AD203B41FA5}">
                      <a16:colId xmlns:a16="http://schemas.microsoft.com/office/drawing/2014/main" val="233022148"/>
                    </a:ext>
                  </a:extLst>
                </a:gridCol>
                <a:gridCol w="1809910">
                  <a:extLst>
                    <a:ext uri="{9D8B030D-6E8A-4147-A177-3AD203B41FA5}">
                      <a16:colId xmlns:a16="http://schemas.microsoft.com/office/drawing/2014/main" val="1020348926"/>
                    </a:ext>
                  </a:extLst>
                </a:gridCol>
                <a:gridCol w="1809910">
                  <a:extLst>
                    <a:ext uri="{9D8B030D-6E8A-4147-A177-3AD203B41FA5}">
                      <a16:colId xmlns:a16="http://schemas.microsoft.com/office/drawing/2014/main" val="2947772821"/>
                    </a:ext>
                  </a:extLst>
                </a:gridCol>
                <a:gridCol w="1809910">
                  <a:extLst>
                    <a:ext uri="{9D8B030D-6E8A-4147-A177-3AD203B41FA5}">
                      <a16:colId xmlns:a16="http://schemas.microsoft.com/office/drawing/2014/main" val="1158500671"/>
                    </a:ext>
                  </a:extLst>
                </a:gridCol>
              </a:tblGrid>
              <a:tr h="500258"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2015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2016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2017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2018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2019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743447"/>
                  </a:ext>
                </a:extLst>
              </a:tr>
              <a:tr h="5002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资产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306,818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395,899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554,672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723,521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953,986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72790"/>
                  </a:ext>
                </a:extLst>
              </a:tr>
              <a:tr h="5002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负债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184,718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209,652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277,579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367,314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465,162 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3181224"/>
                  </a:ext>
                </a:extLst>
              </a:tr>
              <a:tr h="50025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资产负债率</a:t>
                      </a:r>
                    </a:p>
                  </a:txBody>
                  <a:tcPr marL="5443" marR="5443" marT="5443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0.60 </a:t>
                      </a:r>
                    </a:p>
                  </a:txBody>
                  <a:tcPr marL="5443" marR="5443" marT="5443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0.53 </a:t>
                      </a:r>
                    </a:p>
                  </a:txBody>
                  <a:tcPr marL="5443" marR="5443" marT="5443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0.50 </a:t>
                      </a:r>
                    </a:p>
                  </a:txBody>
                  <a:tcPr marL="5443" marR="5443" marT="5443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0.51 </a:t>
                      </a:r>
                    </a:p>
                  </a:txBody>
                  <a:tcPr marL="5443" marR="5443" marT="5443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0.49 </a:t>
                      </a:r>
                    </a:p>
                  </a:txBody>
                  <a:tcPr marL="5443" marR="5443" marT="5443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2A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0696137"/>
                  </a:ext>
                </a:extLst>
              </a:tr>
            </a:tbl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BDC5B4AF-2142-64F0-0600-FBB57882B987}"/>
              </a:ext>
            </a:extLst>
          </p:cNvPr>
          <p:cNvSpPr txBox="1"/>
          <p:nvPr/>
        </p:nvSpPr>
        <p:spPr>
          <a:xfrm>
            <a:off x="481661" y="5391447"/>
            <a:ext cx="11215854" cy="587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思源宋体 CN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资产在逐步增长，是因为公司增加了非流动资产的投资，其中，土地使用权和无形资产投资增长最快，这反映了公司战略的转变。以上数据还反映出负债的快速增长，这当中存在的风险也是值得关注的。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ED5B62D-6856-41BE-8C35-92A4F5D2D3B7}"/>
              </a:ext>
            </a:extLst>
          </p:cNvPr>
          <p:cNvSpPr txBox="1"/>
          <p:nvPr/>
        </p:nvSpPr>
        <p:spPr>
          <a:xfrm>
            <a:off x="481661" y="4991337"/>
            <a:ext cx="19800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58000">
                      <a:schemeClr val="bg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chemeClr val="accent2">
                      <a:lumMod val="75000"/>
                      <a:alpha val="36000"/>
                    </a:schemeClr>
                  </a:outerShdw>
                </a:effectLst>
                <a:cs typeface="+mn-ea"/>
                <a:sym typeface="+mn-lt"/>
              </a:rPr>
              <a:t>资产、负债增长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D55AF1B-430F-7E72-111F-FD31F3F5A0CA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769DE0E-31A7-86D2-8508-94DB44E6777D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B5FD2A9-FD57-21AE-ADD3-92E8C8564C0F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E188D7F-ECF7-6428-E7F0-664738687E33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0EF95A8-DB9D-75BF-1410-D2ABF2C27D18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8F6F5CA-6DCA-B7FD-A0F4-C9F99469E28D}"/>
                </a:ext>
              </a:extLst>
            </p:cNvPr>
            <p:cNvSpPr/>
            <p:nvPr/>
          </p:nvSpPr>
          <p:spPr>
            <a:xfrm>
              <a:off x="9079117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6505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流程图: 接点 54">
            <a:extLst>
              <a:ext uri="{FF2B5EF4-FFF2-40B4-BE49-F238E27FC236}">
                <a16:creationId xmlns:a16="http://schemas.microsoft.com/office/drawing/2014/main" id="{4A8107F5-2235-D2E3-7DB8-51BED9F7F83D}"/>
              </a:ext>
            </a:extLst>
          </p:cNvPr>
          <p:cNvSpPr/>
          <p:nvPr/>
        </p:nvSpPr>
        <p:spPr>
          <a:xfrm>
            <a:off x="2264586" y="98412"/>
            <a:ext cx="7638273" cy="6935496"/>
          </a:xfrm>
          <a:prstGeom prst="flowChartConnector">
            <a:avLst/>
          </a:prstGeom>
          <a:noFill/>
          <a:ln w="19050">
            <a:gradFill flip="none" rotWithShape="1">
              <a:gsLst>
                <a:gs pos="50000">
                  <a:srgbClr val="12A59E"/>
                </a:gs>
                <a:gs pos="16000">
                  <a:srgbClr val="12A59E">
                    <a:alpha val="0"/>
                  </a:srgbClr>
                </a:gs>
                <a:gs pos="81000">
                  <a:srgbClr val="12A59E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2110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组织结构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4BE4501F-1656-962B-1EC1-28273AD2D512}"/>
              </a:ext>
            </a:extLst>
          </p:cNvPr>
          <p:cNvSpPr/>
          <p:nvPr/>
        </p:nvSpPr>
        <p:spPr>
          <a:xfrm>
            <a:off x="4982523" y="3301682"/>
            <a:ext cx="2200068" cy="6131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24000"/>
                </a:schemeClr>
              </a:gs>
              <a:gs pos="85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613433E-1A11-F86C-77F7-D850600FA244}"/>
              </a:ext>
            </a:extLst>
          </p:cNvPr>
          <p:cNvSpPr/>
          <p:nvPr/>
        </p:nvSpPr>
        <p:spPr>
          <a:xfrm>
            <a:off x="4580590" y="3487079"/>
            <a:ext cx="3003934" cy="82460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12A59E"/>
                </a:gs>
                <a:gs pos="100000">
                  <a:srgbClr val="12A59E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E177A97-9B6C-C0B4-711B-E5D0439AD1FD}"/>
              </a:ext>
            </a:extLst>
          </p:cNvPr>
          <p:cNvSpPr/>
          <p:nvPr/>
        </p:nvSpPr>
        <p:spPr>
          <a:xfrm>
            <a:off x="5091950" y="4100257"/>
            <a:ext cx="1981214" cy="405252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12A59E"/>
                </a:gs>
                <a:gs pos="96000">
                  <a:srgbClr val="12A59E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4B46F7E-21C0-7810-F42F-CE1D0951A9F5}"/>
              </a:ext>
            </a:extLst>
          </p:cNvPr>
          <p:cNvSpPr/>
          <p:nvPr/>
        </p:nvSpPr>
        <p:spPr>
          <a:xfrm>
            <a:off x="4903877" y="4264413"/>
            <a:ext cx="2357360" cy="482192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12A59E"/>
                </a:gs>
                <a:gs pos="85000">
                  <a:srgbClr val="12A59E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1" name="Picture 14">
            <a:extLst>
              <a:ext uri="{FF2B5EF4-FFF2-40B4-BE49-F238E27FC236}">
                <a16:creationId xmlns:a16="http://schemas.microsoft.com/office/drawing/2014/main" id="{036C5C04-B3F3-0FC0-1B06-80F201B967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3321" y="1652179"/>
            <a:ext cx="2492396" cy="2496468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4930458F-5456-52DD-1007-065E1B4A1F24}"/>
              </a:ext>
            </a:extLst>
          </p:cNvPr>
          <p:cNvSpPr txBox="1"/>
          <p:nvPr/>
        </p:nvSpPr>
        <p:spPr>
          <a:xfrm>
            <a:off x="4964302" y="4990569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65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六大事业群</a:t>
            </a:r>
            <a:endParaRPr lang="en-US" altLang="zh-CN" sz="3200" b="1" dirty="0">
              <a:gradFill flip="none" rotWithShape="1"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65000">
                    <a:srgbClr val="12A59E">
                      <a:lumMod val="75000"/>
                    </a:srgb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5CEDE39-D39E-7733-3AFB-A835BBA2E825}"/>
              </a:ext>
            </a:extLst>
          </p:cNvPr>
          <p:cNvGrpSpPr/>
          <p:nvPr/>
        </p:nvGrpSpPr>
        <p:grpSpPr>
          <a:xfrm>
            <a:off x="8542474" y="3315064"/>
            <a:ext cx="3062151" cy="653170"/>
            <a:chOff x="8717315" y="2965633"/>
            <a:chExt cx="3062151" cy="653170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6B7AD377-C1F5-543B-9940-77D8CF5A76AD}"/>
                </a:ext>
              </a:extLst>
            </p:cNvPr>
            <p:cNvSpPr/>
            <p:nvPr/>
          </p:nvSpPr>
          <p:spPr>
            <a:xfrm flipH="1">
              <a:off x="8717315" y="2965633"/>
              <a:ext cx="3062151" cy="6531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流程图: 接点 40">
              <a:extLst>
                <a:ext uri="{FF2B5EF4-FFF2-40B4-BE49-F238E27FC236}">
                  <a16:creationId xmlns:a16="http://schemas.microsoft.com/office/drawing/2014/main" id="{FA0A61A1-52EF-F077-AA8F-2BBDD7F443B7}"/>
                </a:ext>
              </a:extLst>
            </p:cNvPr>
            <p:cNvSpPr/>
            <p:nvPr/>
          </p:nvSpPr>
          <p:spPr>
            <a:xfrm flipH="1">
              <a:off x="11085996" y="3017925"/>
              <a:ext cx="548586" cy="54858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5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C1295B3-2CD4-F18E-753E-2E66A2EDF452}"/>
                </a:ext>
              </a:extLst>
            </p:cNvPr>
            <p:cNvSpPr txBox="1"/>
            <p:nvPr/>
          </p:nvSpPr>
          <p:spPr>
            <a:xfrm flipH="1">
              <a:off x="8785255" y="3107552"/>
              <a:ext cx="2262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云与智慧产业事业群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F55AF55-B964-D358-3DDD-FAFE5CBE8362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24FCA93-AB39-9032-70EB-B9FC729627C7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457CE7C-88CC-1C1E-379A-93AC5A8A15A1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91C98D5-DE01-3DC6-7C91-95570594DF2C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1313A71-4237-6D53-2795-1BADCF79D5BB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09A80472-ED2B-52FA-D570-E8700053FE80}"/>
                </a:ext>
              </a:extLst>
            </p:cNvPr>
            <p:cNvSpPr/>
            <p:nvPr/>
          </p:nvSpPr>
          <p:spPr>
            <a:xfrm>
              <a:off x="9079117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A78CDD5-5922-F232-1407-8B09EB0BFA5A}"/>
              </a:ext>
            </a:extLst>
          </p:cNvPr>
          <p:cNvGrpSpPr/>
          <p:nvPr/>
        </p:nvGrpSpPr>
        <p:grpSpPr>
          <a:xfrm>
            <a:off x="7917049" y="1765935"/>
            <a:ext cx="3062151" cy="653170"/>
            <a:chOff x="8717315" y="2965633"/>
            <a:chExt cx="3062151" cy="65317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80A55BA0-08EA-D93B-D030-25083FE58691}"/>
                </a:ext>
              </a:extLst>
            </p:cNvPr>
            <p:cNvSpPr/>
            <p:nvPr/>
          </p:nvSpPr>
          <p:spPr>
            <a:xfrm flipH="1">
              <a:off x="8717315" y="2965633"/>
              <a:ext cx="3062151" cy="6531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流程图: 接点 9">
              <a:extLst>
                <a:ext uri="{FF2B5EF4-FFF2-40B4-BE49-F238E27FC236}">
                  <a16:creationId xmlns:a16="http://schemas.microsoft.com/office/drawing/2014/main" id="{8F8E2930-D33C-E581-1199-71BA9FABA761}"/>
                </a:ext>
              </a:extLst>
            </p:cNvPr>
            <p:cNvSpPr/>
            <p:nvPr/>
          </p:nvSpPr>
          <p:spPr>
            <a:xfrm flipH="1">
              <a:off x="11085996" y="3017925"/>
              <a:ext cx="548586" cy="54858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4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E85F2CF-CCC1-F6BA-FABC-60E8F84B58A8}"/>
                </a:ext>
              </a:extLst>
            </p:cNvPr>
            <p:cNvSpPr txBox="1"/>
            <p:nvPr/>
          </p:nvSpPr>
          <p:spPr>
            <a:xfrm flipH="1">
              <a:off x="9104253" y="3107552"/>
              <a:ext cx="19431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微信</a:t>
              </a:r>
              <a:r>
                <a:rPr lang="en-US" altLang="zh-CN" b="1" dirty="0">
                  <a:cs typeface="+mn-ea"/>
                  <a:sym typeface="+mn-lt"/>
                </a:rPr>
                <a:t>(WXG)</a:t>
              </a:r>
              <a:r>
                <a:rPr lang="zh-CN" altLang="en-US" b="1" dirty="0">
                  <a:cs typeface="+mn-ea"/>
                  <a:sym typeface="+mn-lt"/>
                </a:rPr>
                <a:t>事业群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E391AB8-0129-F5F9-C1A6-A9B3F25E1DAA}"/>
              </a:ext>
            </a:extLst>
          </p:cNvPr>
          <p:cNvGrpSpPr/>
          <p:nvPr/>
        </p:nvGrpSpPr>
        <p:grpSpPr>
          <a:xfrm>
            <a:off x="7917049" y="4864193"/>
            <a:ext cx="3062151" cy="653170"/>
            <a:chOff x="8717315" y="2965633"/>
            <a:chExt cx="3062151" cy="65317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2422D1E-2AE8-E8A2-54A4-53D36E4E13AD}"/>
                </a:ext>
              </a:extLst>
            </p:cNvPr>
            <p:cNvSpPr/>
            <p:nvPr/>
          </p:nvSpPr>
          <p:spPr>
            <a:xfrm flipH="1">
              <a:off x="8717315" y="2965633"/>
              <a:ext cx="3062151" cy="6531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流程图: 接点 13">
              <a:extLst>
                <a:ext uri="{FF2B5EF4-FFF2-40B4-BE49-F238E27FC236}">
                  <a16:creationId xmlns:a16="http://schemas.microsoft.com/office/drawing/2014/main" id="{12261DEB-F59A-9164-E410-84E73AA675DE}"/>
                </a:ext>
              </a:extLst>
            </p:cNvPr>
            <p:cNvSpPr/>
            <p:nvPr/>
          </p:nvSpPr>
          <p:spPr>
            <a:xfrm flipH="1">
              <a:off x="11085996" y="3017925"/>
              <a:ext cx="548586" cy="54858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6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3BF38E1-E946-85CF-FBB4-19EFC8855D59}"/>
                </a:ext>
              </a:extLst>
            </p:cNvPr>
            <p:cNvSpPr txBox="1"/>
            <p:nvPr/>
          </p:nvSpPr>
          <p:spPr>
            <a:xfrm flipH="1">
              <a:off x="9016088" y="310755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平台与内容事业群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030B759-6CFF-C9D7-77DA-A90F363A1011}"/>
              </a:ext>
            </a:extLst>
          </p:cNvPr>
          <p:cNvGrpSpPr/>
          <p:nvPr/>
        </p:nvGrpSpPr>
        <p:grpSpPr>
          <a:xfrm flipH="1">
            <a:off x="1188244" y="1765935"/>
            <a:ext cx="3062151" cy="653170"/>
            <a:chOff x="8717315" y="2965633"/>
            <a:chExt cx="3062151" cy="65317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22DAD899-3660-3EDC-E321-9C0083AD4DC3}"/>
                </a:ext>
              </a:extLst>
            </p:cNvPr>
            <p:cNvSpPr/>
            <p:nvPr/>
          </p:nvSpPr>
          <p:spPr>
            <a:xfrm flipH="1">
              <a:off x="8717315" y="2965633"/>
              <a:ext cx="3062151" cy="6531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流程图: 接点 19">
              <a:extLst>
                <a:ext uri="{FF2B5EF4-FFF2-40B4-BE49-F238E27FC236}">
                  <a16:creationId xmlns:a16="http://schemas.microsoft.com/office/drawing/2014/main" id="{7C9675C7-0FEF-F293-B778-29E514895E2A}"/>
                </a:ext>
              </a:extLst>
            </p:cNvPr>
            <p:cNvSpPr/>
            <p:nvPr/>
          </p:nvSpPr>
          <p:spPr>
            <a:xfrm flipH="1">
              <a:off x="11085996" y="3017925"/>
              <a:ext cx="548586" cy="54858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1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3FBBA6D-8EB6-D759-0B18-A258BF341E3A}"/>
                </a:ext>
              </a:extLst>
            </p:cNvPr>
            <p:cNvSpPr txBox="1"/>
            <p:nvPr/>
          </p:nvSpPr>
          <p:spPr>
            <a:xfrm flipH="1">
              <a:off x="9246920" y="310755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企业发展事业群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6ED08AB-EADC-327A-B611-6583B1E9BE7E}"/>
              </a:ext>
            </a:extLst>
          </p:cNvPr>
          <p:cNvGrpSpPr/>
          <p:nvPr/>
        </p:nvGrpSpPr>
        <p:grpSpPr>
          <a:xfrm flipH="1">
            <a:off x="575097" y="3315064"/>
            <a:ext cx="3062151" cy="653170"/>
            <a:chOff x="8717315" y="2965633"/>
            <a:chExt cx="3062151" cy="653170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DD140F2B-CF22-2228-F44F-F17AFAADE027}"/>
                </a:ext>
              </a:extLst>
            </p:cNvPr>
            <p:cNvSpPr/>
            <p:nvPr/>
          </p:nvSpPr>
          <p:spPr>
            <a:xfrm flipH="1">
              <a:off x="8717315" y="2965633"/>
              <a:ext cx="3062151" cy="6531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流程图: 接点 28">
              <a:extLst>
                <a:ext uri="{FF2B5EF4-FFF2-40B4-BE49-F238E27FC236}">
                  <a16:creationId xmlns:a16="http://schemas.microsoft.com/office/drawing/2014/main" id="{3A6B5419-2B8C-AC39-C50E-F7C8071A1150}"/>
                </a:ext>
              </a:extLst>
            </p:cNvPr>
            <p:cNvSpPr/>
            <p:nvPr/>
          </p:nvSpPr>
          <p:spPr>
            <a:xfrm flipH="1">
              <a:off x="11085996" y="3017925"/>
              <a:ext cx="548586" cy="54858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2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3746D12-256B-B168-144D-18B24F207882}"/>
                </a:ext>
              </a:extLst>
            </p:cNvPr>
            <p:cNvSpPr txBox="1"/>
            <p:nvPr/>
          </p:nvSpPr>
          <p:spPr>
            <a:xfrm flipH="1">
              <a:off x="9246920" y="310755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互动娱乐事业群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FDB099F-4D68-AFD2-6259-4AF11511B0B5}"/>
              </a:ext>
            </a:extLst>
          </p:cNvPr>
          <p:cNvGrpSpPr/>
          <p:nvPr/>
        </p:nvGrpSpPr>
        <p:grpSpPr>
          <a:xfrm flipH="1">
            <a:off x="1188244" y="4864193"/>
            <a:ext cx="3062151" cy="653170"/>
            <a:chOff x="8717315" y="2965633"/>
            <a:chExt cx="3062151" cy="653170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AFB0C2E3-A287-8276-1D4A-B76C5FC1F761}"/>
                </a:ext>
              </a:extLst>
            </p:cNvPr>
            <p:cNvSpPr/>
            <p:nvPr/>
          </p:nvSpPr>
          <p:spPr>
            <a:xfrm flipH="1">
              <a:off x="8717315" y="2965633"/>
              <a:ext cx="3062151" cy="6531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0" dist="381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流程图: 接点 53">
              <a:extLst>
                <a:ext uri="{FF2B5EF4-FFF2-40B4-BE49-F238E27FC236}">
                  <a16:creationId xmlns:a16="http://schemas.microsoft.com/office/drawing/2014/main" id="{E7B9F031-EFC8-27F3-A082-A823F4B8368B}"/>
                </a:ext>
              </a:extLst>
            </p:cNvPr>
            <p:cNvSpPr/>
            <p:nvPr/>
          </p:nvSpPr>
          <p:spPr>
            <a:xfrm flipH="1">
              <a:off x="11085996" y="3017925"/>
              <a:ext cx="548586" cy="548586"/>
            </a:xfrm>
            <a:prstGeom prst="flowChartConnector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cs typeface="+mn-ea"/>
                  <a:sym typeface="+mn-lt"/>
                </a:rPr>
                <a:t>3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81E1225-AF3D-80E7-9FB6-93D5107E9CE4}"/>
                </a:ext>
              </a:extLst>
            </p:cNvPr>
            <p:cNvSpPr txBox="1"/>
            <p:nvPr/>
          </p:nvSpPr>
          <p:spPr>
            <a:xfrm flipH="1">
              <a:off x="9246920" y="310755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技术工程事业群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2682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0F330BA7-9FC6-DD2D-B2E6-8448CB826AF2}"/>
              </a:ext>
            </a:extLst>
          </p:cNvPr>
          <p:cNvSpPr>
            <a:spLocks/>
          </p:cNvSpPr>
          <p:nvPr/>
        </p:nvSpPr>
        <p:spPr>
          <a:xfrm>
            <a:off x="587374" y="1628775"/>
            <a:ext cx="5318901" cy="4766093"/>
          </a:xfrm>
          <a:prstGeom prst="roundRect">
            <a:avLst>
              <a:gd name="adj" fmla="val 181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</a:gradFill>
          <a:ln w="12700">
            <a:gradFill flip="none" rotWithShape="1">
              <a:gsLst>
                <a:gs pos="0">
                  <a:srgbClr val="12A59E"/>
                </a:gs>
                <a:gs pos="87000">
                  <a:srgbClr val="12A59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E96AB4D-F003-2665-A65D-BB76696A10B3}"/>
              </a:ext>
            </a:extLst>
          </p:cNvPr>
          <p:cNvSpPr>
            <a:spLocks/>
          </p:cNvSpPr>
          <p:nvPr/>
        </p:nvSpPr>
        <p:spPr>
          <a:xfrm>
            <a:off x="6297485" y="1628775"/>
            <a:ext cx="5318901" cy="4766093"/>
          </a:xfrm>
          <a:prstGeom prst="roundRect">
            <a:avLst>
              <a:gd name="adj" fmla="val 181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</a:gradFill>
          <a:ln w="12700">
            <a:gradFill flip="none" rotWithShape="1">
              <a:gsLst>
                <a:gs pos="0">
                  <a:srgbClr val="12A59E"/>
                </a:gs>
                <a:gs pos="87000">
                  <a:srgbClr val="12A59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FF6F540E-FB4B-51CC-DF69-9BD96C5D6086}"/>
              </a:ext>
            </a:extLst>
          </p:cNvPr>
          <p:cNvSpPr/>
          <p:nvPr/>
        </p:nvSpPr>
        <p:spPr>
          <a:xfrm>
            <a:off x="723428" y="2043413"/>
            <a:ext cx="5046793" cy="2851756"/>
          </a:xfrm>
          <a:prstGeom prst="roundRect">
            <a:avLst>
              <a:gd name="adj" fmla="val 2715"/>
            </a:avLst>
          </a:prstGeom>
          <a:solidFill>
            <a:schemeClr val="bg1"/>
          </a:solidFill>
          <a:ln>
            <a:noFill/>
          </a:ln>
          <a:effectLst>
            <a:outerShdw blurRad="635000" dist="381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C757EA28-4766-9037-674E-5731798FF0A8}"/>
              </a:ext>
            </a:extLst>
          </p:cNvPr>
          <p:cNvSpPr/>
          <p:nvPr/>
        </p:nvSpPr>
        <p:spPr>
          <a:xfrm>
            <a:off x="6433539" y="2043413"/>
            <a:ext cx="5046793" cy="2851756"/>
          </a:xfrm>
          <a:prstGeom prst="roundRect">
            <a:avLst>
              <a:gd name="adj" fmla="val 2715"/>
            </a:avLst>
          </a:prstGeom>
          <a:solidFill>
            <a:schemeClr val="bg1"/>
          </a:solidFill>
          <a:ln>
            <a:noFill/>
          </a:ln>
          <a:effectLst>
            <a:outerShdw blurRad="635000" dist="381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AFA96AF9-A97E-C748-2294-9714B9923C83}"/>
              </a:ext>
            </a:extLst>
          </p:cNvPr>
          <p:cNvSpPr>
            <a:spLocks/>
          </p:cNvSpPr>
          <p:nvPr/>
        </p:nvSpPr>
        <p:spPr>
          <a:xfrm>
            <a:off x="997464" y="1316826"/>
            <a:ext cx="4498720" cy="584775"/>
          </a:xfrm>
          <a:prstGeom prst="plaqu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缺角矩形 23">
            <a:extLst>
              <a:ext uri="{FF2B5EF4-FFF2-40B4-BE49-F238E27FC236}">
                <a16:creationId xmlns:a16="http://schemas.microsoft.com/office/drawing/2014/main" id="{F4B01EBE-ED44-B2D5-ACF1-2DBE463A6FB5}"/>
              </a:ext>
            </a:extLst>
          </p:cNvPr>
          <p:cNvSpPr>
            <a:spLocks/>
          </p:cNvSpPr>
          <p:nvPr/>
        </p:nvSpPr>
        <p:spPr>
          <a:xfrm>
            <a:off x="6707575" y="1316826"/>
            <a:ext cx="4498720" cy="584775"/>
          </a:xfrm>
          <a:prstGeom prst="plaqu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4" y="448778"/>
            <a:ext cx="5310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财务风险识别和成因分析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06BC7AD-EC98-11A0-089D-7B344C7342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5417833"/>
              </p:ext>
            </p:extLst>
          </p:nvPr>
        </p:nvGraphicFramePr>
        <p:xfrm>
          <a:off x="787540" y="2135244"/>
          <a:ext cx="502704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3D506646-154B-9AA8-3B05-6AF919BF8BE6}"/>
              </a:ext>
            </a:extLst>
          </p:cNvPr>
          <p:cNvSpPr txBox="1"/>
          <p:nvPr/>
        </p:nvSpPr>
        <p:spPr>
          <a:xfrm>
            <a:off x="1115472" y="1378381"/>
            <a:ext cx="42627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58000">
                      <a:schemeClr val="bg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chemeClr val="accent2">
                      <a:lumMod val="75000"/>
                      <a:alpha val="36000"/>
                    </a:schemeClr>
                  </a:outerShdw>
                </a:effectLst>
                <a:cs typeface="+mn-ea"/>
                <a:sym typeface="+mn-lt"/>
              </a:rPr>
              <a:t>长期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偿债能力指标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—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产权比率变化趋势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19163A-7811-4AC3-ABB1-C6BBDAF1EFC4}"/>
              </a:ext>
            </a:extLst>
          </p:cNvPr>
          <p:cNvSpPr txBox="1"/>
          <p:nvPr/>
        </p:nvSpPr>
        <p:spPr>
          <a:xfrm>
            <a:off x="1365049" y="5091609"/>
            <a:ext cx="4530889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F0502020204030204"/>
                <a:ea typeface="思源宋体 CN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近五年的产权比率呈下降趋势，说明腾讯公司在</a:t>
            </a:r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2016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年上半年前偿债压力较大，存在的财务风险较高，之后采取措施调整资产结构，偿债压力减小，财务风险降低。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E2EE89F7-AAD8-2D99-198E-BBD3D90E60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2995384"/>
              </p:ext>
            </p:extLst>
          </p:nvPr>
        </p:nvGraphicFramePr>
        <p:xfrm>
          <a:off x="6500622" y="2151995"/>
          <a:ext cx="502704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089A7A47-02CA-CD81-03A5-E61EEA5B4CC4}"/>
              </a:ext>
            </a:extLst>
          </p:cNvPr>
          <p:cNvSpPr txBox="1"/>
          <p:nvPr/>
        </p:nvSpPr>
        <p:spPr>
          <a:xfrm>
            <a:off x="6825583" y="1378381"/>
            <a:ext cx="42627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58000">
                      <a:schemeClr val="bg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chemeClr val="accent2">
                      <a:lumMod val="75000"/>
                      <a:alpha val="36000"/>
                    </a:schemeClr>
                  </a:outerShdw>
                </a:effectLst>
                <a:cs typeface="+mn-ea"/>
                <a:sym typeface="+mn-lt"/>
              </a:rPr>
              <a:t>短期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偿债能力指标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—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流动比率变化趋势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383A166-A346-C3C1-4C7C-9CC293B20123}"/>
              </a:ext>
            </a:extLst>
          </p:cNvPr>
          <p:cNvSpPr txBox="1"/>
          <p:nvPr/>
        </p:nvSpPr>
        <p:spPr>
          <a:xfrm>
            <a:off x="7075161" y="5091609"/>
            <a:ext cx="4452504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F0502020204030204"/>
                <a:ea typeface="思源宋体 CN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流动比率大体呈现一个下降的趋势，与互联网行业相比，腾讯公司的流动比率一直低于行业平均值，说明腾讯公司的短期偿债水平在下降，资产变现能力较差。</a:t>
            </a:r>
          </a:p>
        </p:txBody>
      </p:sp>
      <p:sp>
        <p:nvSpPr>
          <p:cNvPr id="31" name="iṣlïďè">
            <a:extLst>
              <a:ext uri="{FF2B5EF4-FFF2-40B4-BE49-F238E27FC236}">
                <a16:creationId xmlns:a16="http://schemas.microsoft.com/office/drawing/2014/main" id="{169870F7-C924-38C4-E484-B8F3C17C2EF3}"/>
              </a:ext>
            </a:extLst>
          </p:cNvPr>
          <p:cNvSpPr/>
          <p:nvPr/>
        </p:nvSpPr>
        <p:spPr>
          <a:xfrm rot="4266171">
            <a:off x="639025" y="5232907"/>
            <a:ext cx="807778" cy="404456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gradFill flip="none" rotWithShape="1">
            <a:gsLst>
              <a:gs pos="0">
                <a:srgbClr val="CCB69C"/>
              </a:gs>
              <a:gs pos="100000">
                <a:srgbClr val="7F6946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iṣlïďè">
            <a:extLst>
              <a:ext uri="{FF2B5EF4-FFF2-40B4-BE49-F238E27FC236}">
                <a16:creationId xmlns:a16="http://schemas.microsoft.com/office/drawing/2014/main" id="{078A052E-D8D1-71DA-A1C0-34C092EC70B2}"/>
              </a:ext>
            </a:extLst>
          </p:cNvPr>
          <p:cNvSpPr/>
          <p:nvPr/>
        </p:nvSpPr>
        <p:spPr>
          <a:xfrm rot="4266171">
            <a:off x="6349135" y="5232906"/>
            <a:ext cx="807778" cy="404456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gradFill flip="none" rotWithShape="1">
            <a:gsLst>
              <a:gs pos="0">
                <a:srgbClr val="CCB69C"/>
              </a:gs>
              <a:gs pos="100000">
                <a:srgbClr val="7F6946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0D0CC92-AD47-2AAB-5777-7F93E0D01FBF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CE28197-5E9C-094B-E79E-7A977D6981C9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74E079A-FA63-8F45-51BA-ED52F14E234A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27CE5E9-A4D5-5B87-49A4-1B419E3BAC9B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3C200BA-DBA3-15D4-58A6-9C66872978D3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CCD5D899-A952-9742-3DAA-08AF05B20419}"/>
                </a:ext>
              </a:extLst>
            </p:cNvPr>
            <p:cNvSpPr/>
            <p:nvPr/>
          </p:nvSpPr>
          <p:spPr>
            <a:xfrm>
              <a:off x="9079117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129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流程图: 接点 48">
            <a:extLst>
              <a:ext uri="{FF2B5EF4-FFF2-40B4-BE49-F238E27FC236}">
                <a16:creationId xmlns:a16="http://schemas.microsoft.com/office/drawing/2014/main" id="{300C5464-4AD4-CFF6-02A0-CB7D2D9DB5A3}"/>
              </a:ext>
            </a:extLst>
          </p:cNvPr>
          <p:cNvSpPr/>
          <p:nvPr/>
        </p:nvSpPr>
        <p:spPr>
          <a:xfrm rot="6942725">
            <a:off x="4703188" y="2300382"/>
            <a:ext cx="2785624" cy="2785624"/>
          </a:xfrm>
          <a:prstGeom prst="flowChartConnector">
            <a:avLst/>
          </a:prstGeom>
          <a:noFill/>
          <a:ln w="19050">
            <a:gradFill flip="none" rotWithShape="1">
              <a:gsLst>
                <a:gs pos="50000">
                  <a:srgbClr val="12A59E"/>
                </a:gs>
                <a:gs pos="16000">
                  <a:srgbClr val="12A59E">
                    <a:alpha val="0"/>
                  </a:srgbClr>
                </a:gs>
                <a:gs pos="81000">
                  <a:srgbClr val="12A59E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流程图: 接点 46">
            <a:extLst>
              <a:ext uri="{FF2B5EF4-FFF2-40B4-BE49-F238E27FC236}">
                <a16:creationId xmlns:a16="http://schemas.microsoft.com/office/drawing/2014/main" id="{AE268728-460F-4DA2-0CD7-B49B1C876454}"/>
              </a:ext>
            </a:extLst>
          </p:cNvPr>
          <p:cNvSpPr/>
          <p:nvPr/>
        </p:nvSpPr>
        <p:spPr>
          <a:xfrm rot="6667617">
            <a:off x="3725393" y="1322587"/>
            <a:ext cx="4741214" cy="4741214"/>
          </a:xfrm>
          <a:prstGeom prst="flowChartConnector">
            <a:avLst/>
          </a:prstGeom>
          <a:noFill/>
          <a:ln w="19050">
            <a:gradFill flip="none" rotWithShape="1">
              <a:gsLst>
                <a:gs pos="50000">
                  <a:srgbClr val="12A59E"/>
                </a:gs>
                <a:gs pos="16000">
                  <a:srgbClr val="12A59E">
                    <a:alpha val="0"/>
                  </a:srgbClr>
                </a:gs>
                <a:gs pos="81000">
                  <a:srgbClr val="12A59E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流程图: 接点 47">
            <a:extLst>
              <a:ext uri="{FF2B5EF4-FFF2-40B4-BE49-F238E27FC236}">
                <a16:creationId xmlns:a16="http://schemas.microsoft.com/office/drawing/2014/main" id="{C6C45BF9-4259-D813-783A-89D95D9C7050}"/>
              </a:ext>
            </a:extLst>
          </p:cNvPr>
          <p:cNvSpPr/>
          <p:nvPr/>
        </p:nvSpPr>
        <p:spPr>
          <a:xfrm rot="4653811">
            <a:off x="4142217" y="1739411"/>
            <a:ext cx="3907566" cy="3907566"/>
          </a:xfrm>
          <a:prstGeom prst="flowChartConnector">
            <a:avLst/>
          </a:prstGeom>
          <a:noFill/>
          <a:ln w="19050">
            <a:gradFill flip="none" rotWithShape="1">
              <a:gsLst>
                <a:gs pos="50000">
                  <a:srgbClr val="12A59E"/>
                </a:gs>
                <a:gs pos="16000">
                  <a:srgbClr val="12A59E">
                    <a:alpha val="0"/>
                  </a:srgbClr>
                </a:gs>
                <a:gs pos="81000">
                  <a:srgbClr val="12A59E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42009387-C91A-FFD7-D354-CD8E65B776C3}"/>
              </a:ext>
            </a:extLst>
          </p:cNvPr>
          <p:cNvSpPr/>
          <p:nvPr/>
        </p:nvSpPr>
        <p:spPr>
          <a:xfrm rot="16200000">
            <a:off x="6896283" y="1738211"/>
            <a:ext cx="5506724" cy="3909967"/>
          </a:xfrm>
          <a:prstGeom prst="trapezoid">
            <a:avLst>
              <a:gd name="adj" fmla="val 42774"/>
            </a:avLst>
          </a:prstGeom>
          <a:gradFill flip="none" rotWithShape="1">
            <a:gsLst>
              <a:gs pos="0">
                <a:srgbClr val="12A59E">
                  <a:alpha val="7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B8ABFC70-EEA0-15B1-023A-738BCD925160}"/>
              </a:ext>
            </a:extLst>
          </p:cNvPr>
          <p:cNvSpPr/>
          <p:nvPr/>
        </p:nvSpPr>
        <p:spPr>
          <a:xfrm rot="5400000" flipH="1">
            <a:off x="-211001" y="1738211"/>
            <a:ext cx="5506722" cy="3909967"/>
          </a:xfrm>
          <a:prstGeom prst="trapezoid">
            <a:avLst>
              <a:gd name="adj" fmla="val 36693"/>
            </a:avLst>
          </a:prstGeom>
          <a:gradFill flip="none" rotWithShape="1">
            <a:gsLst>
              <a:gs pos="0">
                <a:srgbClr val="B99C79">
                  <a:alpha val="7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3527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控制措施及建议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11DB58F2-72F4-2816-C016-752A7CAE9D31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88782B3-D7C6-C032-2F5E-3BD9906CFCAD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1BB51AA-A0EC-EA5E-7735-D45E71268424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0D89E73-D175-C17C-20B0-C36B5A9D7841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9B4FC50-0D09-1C96-9867-9949E18830F1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7013693-B8CA-3161-D883-AB8244995487}"/>
                </a:ext>
              </a:extLst>
            </p:cNvPr>
            <p:cNvSpPr/>
            <p:nvPr/>
          </p:nvSpPr>
          <p:spPr>
            <a:xfrm>
              <a:off x="9079117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流程图: 接点 2">
            <a:extLst>
              <a:ext uri="{FF2B5EF4-FFF2-40B4-BE49-F238E27FC236}">
                <a16:creationId xmlns:a16="http://schemas.microsoft.com/office/drawing/2014/main" id="{0A0518E9-6D37-3171-A6C2-D83EF038FF1D}"/>
              </a:ext>
            </a:extLst>
          </p:cNvPr>
          <p:cNvSpPr/>
          <p:nvPr/>
        </p:nvSpPr>
        <p:spPr>
          <a:xfrm>
            <a:off x="3204115" y="2308735"/>
            <a:ext cx="2768918" cy="2768918"/>
          </a:xfrm>
          <a:prstGeom prst="flowChartConnector">
            <a:avLst/>
          </a:prstGeom>
          <a:gradFill flip="none" rotWithShape="1">
            <a:gsLst>
              <a:gs pos="0">
                <a:srgbClr val="7F6946"/>
              </a:gs>
              <a:gs pos="100000">
                <a:srgbClr val="CCB69C"/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tx1">
                <a:lumMod val="75000"/>
                <a:lumOff val="2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流程图: 接点 3">
            <a:extLst>
              <a:ext uri="{FF2B5EF4-FFF2-40B4-BE49-F238E27FC236}">
                <a16:creationId xmlns:a16="http://schemas.microsoft.com/office/drawing/2014/main" id="{B211035C-4C22-FFE4-20F9-8BB7DAC27841}"/>
              </a:ext>
            </a:extLst>
          </p:cNvPr>
          <p:cNvSpPr/>
          <p:nvPr/>
        </p:nvSpPr>
        <p:spPr>
          <a:xfrm>
            <a:off x="6218968" y="2308735"/>
            <a:ext cx="2768918" cy="2768918"/>
          </a:xfrm>
          <a:prstGeom prst="flowChartConnector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52CFA5A-9FE9-0789-F87E-84485F635106}"/>
              </a:ext>
            </a:extLst>
          </p:cNvPr>
          <p:cNvSpPr txBox="1"/>
          <p:nvPr/>
        </p:nvSpPr>
        <p:spPr>
          <a:xfrm>
            <a:off x="498535" y="1924023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6F5C3D"/>
                </a:solidFill>
                <a:cs typeface="+mn-ea"/>
                <a:sym typeface="+mn-lt"/>
              </a:rPr>
              <a:t>增加筹资渠道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2171C2-A3DA-A28B-2C0D-AF89B9CABE9A}"/>
              </a:ext>
            </a:extLst>
          </p:cNvPr>
          <p:cNvSpPr txBox="1"/>
          <p:nvPr/>
        </p:nvSpPr>
        <p:spPr>
          <a:xfrm>
            <a:off x="498534" y="2444733"/>
            <a:ext cx="2531493" cy="1104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F0502020204030204"/>
                <a:ea typeface="思源宋体 CN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结合公司的发展前景和具体经营情况来选择适合自己的筹资方式，可以分散开来，不局限于一种投资方式。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D3B074F-16DD-F0C3-DB60-11BCE255B9DF}"/>
              </a:ext>
            </a:extLst>
          </p:cNvPr>
          <p:cNvSpPr txBox="1"/>
          <p:nvPr/>
        </p:nvSpPr>
        <p:spPr>
          <a:xfrm>
            <a:off x="498534" y="4077613"/>
            <a:ext cx="2218817" cy="430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F0502020204030204"/>
                <a:ea typeface="思源宋体 CN"/>
              </a:defRPr>
            </a:lvl1pPr>
          </a:lstStyle>
          <a:p>
            <a:r>
              <a:rPr lang="zh-CN" altLang="en-US" sz="2000" dirty="0">
                <a:solidFill>
                  <a:srgbClr val="6F5C3D"/>
                </a:solidFill>
                <a:latin typeface="+mn-lt"/>
                <a:ea typeface="+mn-ea"/>
                <a:cs typeface="+mn-ea"/>
                <a:sym typeface="+mn-lt"/>
              </a:rPr>
              <a:t>关注股权结构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19E5AE4-1DA1-8BC6-6E00-CA8AF7A884ED}"/>
              </a:ext>
            </a:extLst>
          </p:cNvPr>
          <p:cNvSpPr txBox="1"/>
          <p:nvPr/>
        </p:nvSpPr>
        <p:spPr>
          <a:xfrm>
            <a:off x="487299" y="4616557"/>
            <a:ext cx="2531493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F0502020204030204"/>
                <a:ea typeface="思源宋体 CN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合理设置内部结构，并有效运用财务杠杆、股权结构分配等比例，实现最佳资本结构。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4504590-1C1D-431F-9C0E-C760F31DC753}"/>
              </a:ext>
            </a:extLst>
          </p:cNvPr>
          <p:cNvSpPr>
            <a:spLocks/>
          </p:cNvSpPr>
          <p:nvPr/>
        </p:nvSpPr>
        <p:spPr>
          <a:xfrm>
            <a:off x="598992" y="2361574"/>
            <a:ext cx="826808" cy="45719"/>
          </a:xfrm>
          <a:prstGeom prst="rect">
            <a:avLst/>
          </a:prstGeom>
          <a:gradFill flip="none" rotWithShape="1">
            <a:gsLst>
              <a:gs pos="0">
                <a:srgbClr val="7F6946"/>
              </a:gs>
              <a:gs pos="100000">
                <a:srgbClr val="CCB69C"/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tx1">
                <a:lumMod val="75000"/>
                <a:lumOff val="2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FD88127-5C4B-DF71-C8AB-A3CB3B5551C0}"/>
              </a:ext>
            </a:extLst>
          </p:cNvPr>
          <p:cNvSpPr>
            <a:spLocks/>
          </p:cNvSpPr>
          <p:nvPr/>
        </p:nvSpPr>
        <p:spPr>
          <a:xfrm>
            <a:off x="598992" y="4539509"/>
            <a:ext cx="826808" cy="45719"/>
          </a:xfrm>
          <a:prstGeom prst="rect">
            <a:avLst/>
          </a:prstGeom>
          <a:gradFill flip="none" rotWithShape="1">
            <a:gsLst>
              <a:gs pos="0">
                <a:srgbClr val="7F6946"/>
              </a:gs>
              <a:gs pos="100000">
                <a:srgbClr val="CCB69C"/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tx1">
                <a:lumMod val="75000"/>
                <a:lumOff val="2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08788EE-D31A-CF42-D9CA-B598CA007F29}"/>
              </a:ext>
            </a:extLst>
          </p:cNvPr>
          <p:cNvSpPr txBox="1"/>
          <p:nvPr/>
        </p:nvSpPr>
        <p:spPr>
          <a:xfrm>
            <a:off x="9507516" y="1924023"/>
            <a:ext cx="223651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完善投资决策机制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37CB11D-5175-155C-276C-EFB38972CF58}"/>
              </a:ext>
            </a:extLst>
          </p:cNvPr>
          <p:cNvSpPr txBox="1"/>
          <p:nvPr/>
        </p:nvSpPr>
        <p:spPr>
          <a:xfrm>
            <a:off x="9171778" y="2444733"/>
            <a:ext cx="2531493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F0502020204030204"/>
                <a:ea typeface="思源宋体 CN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将层级式决策机制与分散式决策机制结合起来，把投资风险控制在可控范围内。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C8C9E1D-704A-2271-05F1-8BDD0D73EB13}"/>
              </a:ext>
            </a:extLst>
          </p:cNvPr>
          <p:cNvSpPr>
            <a:spLocks/>
          </p:cNvSpPr>
          <p:nvPr/>
        </p:nvSpPr>
        <p:spPr>
          <a:xfrm>
            <a:off x="10777818" y="2361574"/>
            <a:ext cx="826808" cy="4571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0695A49-4AF2-F4EA-45D5-25413F21F5CF}"/>
              </a:ext>
            </a:extLst>
          </p:cNvPr>
          <p:cNvSpPr txBox="1"/>
          <p:nvPr/>
        </p:nvSpPr>
        <p:spPr>
          <a:xfrm>
            <a:off x="9251036" y="4077613"/>
            <a:ext cx="249299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2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观察市场，把握需求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8968C73-CF56-5C78-785F-E8A3C1637EDE}"/>
              </a:ext>
            </a:extLst>
          </p:cNvPr>
          <p:cNvSpPr>
            <a:spLocks/>
          </p:cNvSpPr>
          <p:nvPr/>
        </p:nvSpPr>
        <p:spPr>
          <a:xfrm>
            <a:off x="10777816" y="4539509"/>
            <a:ext cx="826808" cy="4571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941D1BF-B958-A262-8495-746C9D6AC556}"/>
              </a:ext>
            </a:extLst>
          </p:cNvPr>
          <p:cNvSpPr txBox="1"/>
          <p:nvPr/>
        </p:nvSpPr>
        <p:spPr>
          <a:xfrm>
            <a:off x="9197832" y="4616557"/>
            <a:ext cx="2531493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F0502020204030204"/>
                <a:ea typeface="思源宋体 CN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全方面调查市场，并据此定位市场发展方向，充分把握市场总需求。</a:t>
            </a:r>
          </a:p>
        </p:txBody>
      </p:sp>
      <p:sp>
        <p:nvSpPr>
          <p:cNvPr id="42" name="流程图: 接点 41">
            <a:extLst>
              <a:ext uri="{FF2B5EF4-FFF2-40B4-BE49-F238E27FC236}">
                <a16:creationId xmlns:a16="http://schemas.microsoft.com/office/drawing/2014/main" id="{B588E26F-4B9B-AD2E-288A-F0A1F7589C5C}"/>
              </a:ext>
            </a:extLst>
          </p:cNvPr>
          <p:cNvSpPr/>
          <p:nvPr/>
        </p:nvSpPr>
        <p:spPr>
          <a:xfrm>
            <a:off x="6218968" y="2308735"/>
            <a:ext cx="2768918" cy="2768918"/>
          </a:xfrm>
          <a:prstGeom prst="flowChartConnector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流程图: 接点 42">
            <a:extLst>
              <a:ext uri="{FF2B5EF4-FFF2-40B4-BE49-F238E27FC236}">
                <a16:creationId xmlns:a16="http://schemas.microsoft.com/office/drawing/2014/main" id="{BC1EFF43-CF21-60C8-A15A-0FC704A0409E}"/>
              </a:ext>
            </a:extLst>
          </p:cNvPr>
          <p:cNvSpPr/>
          <p:nvPr/>
        </p:nvSpPr>
        <p:spPr>
          <a:xfrm>
            <a:off x="3204115" y="2308735"/>
            <a:ext cx="2768918" cy="2768918"/>
          </a:xfrm>
          <a:prstGeom prst="flowChartConnector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流程图: 接点 43">
            <a:extLst>
              <a:ext uri="{FF2B5EF4-FFF2-40B4-BE49-F238E27FC236}">
                <a16:creationId xmlns:a16="http://schemas.microsoft.com/office/drawing/2014/main" id="{4B60D2F3-4EBD-EBF0-97C8-7757A43C6F23}"/>
              </a:ext>
            </a:extLst>
          </p:cNvPr>
          <p:cNvSpPr/>
          <p:nvPr/>
        </p:nvSpPr>
        <p:spPr>
          <a:xfrm>
            <a:off x="3204115" y="2308735"/>
            <a:ext cx="2768918" cy="2768918"/>
          </a:xfrm>
          <a:prstGeom prst="flowChartConnector">
            <a:avLst/>
          </a:prstGeom>
          <a:blipFill>
            <a:blip r:embed="rId5" cstate="email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流程图: 接点 44">
            <a:extLst>
              <a:ext uri="{FF2B5EF4-FFF2-40B4-BE49-F238E27FC236}">
                <a16:creationId xmlns:a16="http://schemas.microsoft.com/office/drawing/2014/main" id="{C9A27EA2-7B04-4800-B3A9-EA493BF4DB18}"/>
              </a:ext>
            </a:extLst>
          </p:cNvPr>
          <p:cNvSpPr/>
          <p:nvPr/>
        </p:nvSpPr>
        <p:spPr>
          <a:xfrm>
            <a:off x="6218968" y="2308735"/>
            <a:ext cx="2768918" cy="2768918"/>
          </a:xfrm>
          <a:prstGeom prst="flowChartConnector">
            <a:avLst/>
          </a:prstGeom>
          <a:blipFill>
            <a:blip r:embed="rId6" cstate="email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A8D5FC-761D-9A9A-4F69-3DE4991C4676}"/>
              </a:ext>
            </a:extLst>
          </p:cNvPr>
          <p:cNvSpPr txBox="1"/>
          <p:nvPr/>
        </p:nvSpPr>
        <p:spPr>
          <a:xfrm>
            <a:off x="4034576" y="3093030"/>
            <a:ext cx="110799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cs typeface="+mn-ea"/>
                <a:sym typeface="+mn-lt"/>
              </a:rPr>
              <a:t>筹资</a:t>
            </a:r>
            <a:endParaRPr lang="en-US" altLang="zh-CN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风险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FD52372-8264-4D35-587B-A647630CDDE3}"/>
              </a:ext>
            </a:extLst>
          </p:cNvPr>
          <p:cNvSpPr txBox="1"/>
          <p:nvPr/>
        </p:nvSpPr>
        <p:spPr>
          <a:xfrm>
            <a:off x="7049429" y="3093030"/>
            <a:ext cx="110799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cs typeface="+mn-ea"/>
                <a:sym typeface="+mn-lt"/>
              </a:rPr>
              <a:t>投资</a:t>
            </a:r>
            <a:endParaRPr lang="en-US" altLang="zh-CN" dirty="0">
              <a:cs typeface="+mn-ea"/>
              <a:sym typeface="+mn-lt"/>
            </a:endParaRPr>
          </a:p>
          <a:p>
            <a:r>
              <a:rPr lang="zh-CN" altLang="en-US" dirty="0">
                <a:cs typeface="+mn-ea"/>
                <a:sym typeface="+mn-lt"/>
              </a:rPr>
              <a:t>风险</a:t>
            </a:r>
          </a:p>
        </p:txBody>
      </p:sp>
    </p:spTree>
    <p:extLst>
      <p:ext uri="{BB962C8B-B14F-4D97-AF65-F5344CB8AC3E}">
        <p14:creationId xmlns:p14="http://schemas.microsoft.com/office/powerpoint/2010/main" val="2946951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4F78E0D-0DAC-6011-31A5-9AEE3A8F2F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1" r="1341"/>
          <a:stretch/>
        </p:blipFill>
        <p:spPr>
          <a:xfrm>
            <a:off x="0" y="4396"/>
            <a:ext cx="12192000" cy="684920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2402E73-26BE-7DEF-C576-3B58EBAFC2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5DCAC5">
                  <a:alpha val="53000"/>
                </a:srgbClr>
              </a:gs>
              <a:gs pos="0">
                <a:srgbClr val="12A59E">
                  <a:alpha val="77000"/>
                </a:srgbClr>
              </a:gs>
              <a:gs pos="72000">
                <a:srgbClr val="E9FED5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6EE08A-729B-B838-C520-03EEBE10D7A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4" name="圆: 空心 13">
            <a:extLst>
              <a:ext uri="{FF2B5EF4-FFF2-40B4-BE49-F238E27FC236}">
                <a16:creationId xmlns:a16="http://schemas.microsoft.com/office/drawing/2014/main" id="{A4638DEB-0DC7-6C1A-F575-1FAAD4A133A5}"/>
              </a:ext>
            </a:extLst>
          </p:cNvPr>
          <p:cNvSpPr/>
          <p:nvPr/>
        </p:nvSpPr>
        <p:spPr>
          <a:xfrm>
            <a:off x="1894754" y="388695"/>
            <a:ext cx="8402493" cy="8402493"/>
          </a:xfrm>
          <a:prstGeom prst="donut">
            <a:avLst>
              <a:gd name="adj" fmla="val 3534"/>
            </a:avLst>
          </a:prstGeom>
          <a:gradFill flip="none" rotWithShape="1">
            <a:gsLst>
              <a:gs pos="4600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6F75CEAA-AC7C-E668-8A02-063CA00C1397}"/>
              </a:ext>
            </a:extLst>
          </p:cNvPr>
          <p:cNvSpPr/>
          <p:nvPr/>
        </p:nvSpPr>
        <p:spPr>
          <a:xfrm>
            <a:off x="1584960" y="78903"/>
            <a:ext cx="9022080" cy="9022078"/>
          </a:xfrm>
          <a:prstGeom prst="donut">
            <a:avLst>
              <a:gd name="adj" fmla="val 1598"/>
            </a:avLst>
          </a:prstGeom>
          <a:gradFill flip="none" rotWithShape="1">
            <a:gsLst>
              <a:gs pos="4600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D86ED217-A039-EA74-D6A8-433DFABF49C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411" y="4520563"/>
            <a:ext cx="3016920" cy="23017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16E9375-427C-7CA6-6F58-FCA62327FC6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9551" y="4205937"/>
            <a:ext cx="2774790" cy="2770197"/>
          </a:xfrm>
          <a:prstGeom prst="rect">
            <a:avLst/>
          </a:prstGeom>
        </p:spPr>
      </p:pic>
      <p:pic>
        <p:nvPicPr>
          <p:cNvPr id="33" name="Picture 31">
            <a:extLst>
              <a:ext uri="{FF2B5EF4-FFF2-40B4-BE49-F238E27FC236}">
                <a16:creationId xmlns:a16="http://schemas.microsoft.com/office/drawing/2014/main" id="{1525FA18-3018-7C86-342D-58BA301AA8F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015" y="5336127"/>
            <a:ext cx="1436946" cy="143456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DE433E5-D913-2B99-4FDE-2109F59037F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4442" y="4005072"/>
            <a:ext cx="4741523" cy="409667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FC883838-70BF-AEAC-13B9-079F16353E3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58151" y="4005072"/>
            <a:ext cx="4741523" cy="4096676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B9AFCF11-6EE4-CFF1-8ABB-4871BF16A1E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442" y="1246307"/>
            <a:ext cx="1199063" cy="120511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F22FEDA-633C-0BD4-BF13-DDF16D4B4A69}"/>
              </a:ext>
            </a:extLst>
          </p:cNvPr>
          <p:cNvSpPr txBox="1"/>
          <p:nvPr/>
        </p:nvSpPr>
        <p:spPr>
          <a:xfrm>
            <a:off x="5686701" y="1193053"/>
            <a:ext cx="1094511" cy="1142843"/>
          </a:xfrm>
          <a:custGeom>
            <a:avLst/>
            <a:gdLst/>
            <a:ahLst/>
            <a:cxnLst/>
            <a:rect l="l" t="t" r="r" b="b"/>
            <a:pathLst>
              <a:path w="1094511" h="1142843">
                <a:moveTo>
                  <a:pt x="714657" y="752013"/>
                </a:moveTo>
                <a:lnTo>
                  <a:pt x="715044" y="756451"/>
                </a:lnTo>
                <a:lnTo>
                  <a:pt x="715044" y="752132"/>
                </a:lnTo>
                <a:close/>
                <a:moveTo>
                  <a:pt x="614489" y="749331"/>
                </a:moveTo>
                <a:lnTo>
                  <a:pt x="607628" y="752581"/>
                </a:lnTo>
                <a:cubicBezTo>
                  <a:pt x="599824" y="756171"/>
                  <a:pt x="590043" y="760485"/>
                  <a:pt x="578283" y="765523"/>
                </a:cubicBezTo>
                <a:cubicBezTo>
                  <a:pt x="560267" y="773637"/>
                  <a:pt x="548571" y="777694"/>
                  <a:pt x="543196" y="777694"/>
                </a:cubicBezTo>
                <a:cubicBezTo>
                  <a:pt x="542860" y="777694"/>
                  <a:pt x="541519" y="778281"/>
                  <a:pt x="539174" y="779453"/>
                </a:cubicBezTo>
                <a:cubicBezTo>
                  <a:pt x="535575" y="780347"/>
                  <a:pt x="530816" y="781537"/>
                  <a:pt x="524895" y="783023"/>
                </a:cubicBezTo>
                <a:cubicBezTo>
                  <a:pt x="514459" y="783847"/>
                  <a:pt x="506635" y="782466"/>
                  <a:pt x="501423" y="778878"/>
                </a:cubicBezTo>
                <a:cubicBezTo>
                  <a:pt x="500355" y="778089"/>
                  <a:pt x="500796" y="777694"/>
                  <a:pt x="502746" y="777694"/>
                </a:cubicBezTo>
                <a:cubicBezTo>
                  <a:pt x="499600" y="777694"/>
                  <a:pt x="496003" y="775838"/>
                  <a:pt x="491955" y="772127"/>
                </a:cubicBezTo>
                <a:lnTo>
                  <a:pt x="489812" y="769801"/>
                </a:lnTo>
                <a:lnTo>
                  <a:pt x="489826" y="773689"/>
                </a:lnTo>
                <a:cubicBezTo>
                  <a:pt x="488874" y="787062"/>
                  <a:pt x="486227" y="798532"/>
                  <a:pt x="481886" y="808097"/>
                </a:cubicBezTo>
                <a:cubicBezTo>
                  <a:pt x="479262" y="814645"/>
                  <a:pt x="476958" y="820942"/>
                  <a:pt x="474973" y="826990"/>
                </a:cubicBezTo>
                <a:lnTo>
                  <a:pt x="474895" y="827261"/>
                </a:lnTo>
                <a:lnTo>
                  <a:pt x="479023" y="824718"/>
                </a:lnTo>
                <a:cubicBezTo>
                  <a:pt x="482980" y="822518"/>
                  <a:pt x="488589" y="819776"/>
                  <a:pt x="495851" y="816490"/>
                </a:cubicBezTo>
                <a:cubicBezTo>
                  <a:pt x="506693" y="811499"/>
                  <a:pt x="512114" y="809003"/>
                  <a:pt x="512114" y="809003"/>
                </a:cubicBezTo>
                <a:cubicBezTo>
                  <a:pt x="512880" y="809003"/>
                  <a:pt x="525824" y="802978"/>
                  <a:pt x="550945" y="790928"/>
                </a:cubicBezTo>
                <a:cubicBezTo>
                  <a:pt x="576066" y="778878"/>
                  <a:pt x="594413" y="769772"/>
                  <a:pt x="605987" y="763607"/>
                </a:cubicBezTo>
                <a:cubicBezTo>
                  <a:pt x="611060" y="761065"/>
                  <a:pt x="613411" y="759980"/>
                  <a:pt x="613039" y="760351"/>
                </a:cubicBezTo>
                <a:cubicBezTo>
                  <a:pt x="614102" y="757530"/>
                  <a:pt x="614640" y="754296"/>
                  <a:pt x="614654" y="750648"/>
                </a:cubicBezTo>
                <a:close/>
                <a:moveTo>
                  <a:pt x="381886" y="690055"/>
                </a:moveTo>
                <a:lnTo>
                  <a:pt x="371967" y="700795"/>
                </a:lnTo>
                <a:cubicBezTo>
                  <a:pt x="367602" y="705354"/>
                  <a:pt x="362398" y="710655"/>
                  <a:pt x="356356" y="716697"/>
                </a:cubicBezTo>
                <a:cubicBezTo>
                  <a:pt x="349867" y="723488"/>
                  <a:pt x="343169" y="730883"/>
                  <a:pt x="336262" y="738881"/>
                </a:cubicBezTo>
                <a:cubicBezTo>
                  <a:pt x="332071" y="743861"/>
                  <a:pt x="328954" y="747373"/>
                  <a:pt x="326911" y="749416"/>
                </a:cubicBezTo>
                <a:cubicBezTo>
                  <a:pt x="324380" y="751947"/>
                  <a:pt x="321681" y="754883"/>
                  <a:pt x="318814" y="758227"/>
                </a:cubicBezTo>
                <a:cubicBezTo>
                  <a:pt x="316214" y="761802"/>
                  <a:pt x="312330" y="766858"/>
                  <a:pt x="307165" y="773393"/>
                </a:cubicBezTo>
                <a:cubicBezTo>
                  <a:pt x="303868" y="776017"/>
                  <a:pt x="298743" y="781862"/>
                  <a:pt x="291789" y="790928"/>
                </a:cubicBezTo>
                <a:cubicBezTo>
                  <a:pt x="284917" y="800099"/>
                  <a:pt x="279583" y="806582"/>
                  <a:pt x="275787" y="810378"/>
                </a:cubicBezTo>
                <a:lnTo>
                  <a:pt x="271543" y="816288"/>
                </a:lnTo>
                <a:lnTo>
                  <a:pt x="272530" y="815524"/>
                </a:lnTo>
                <a:cubicBezTo>
                  <a:pt x="277249" y="811693"/>
                  <a:pt x="282456" y="807308"/>
                  <a:pt x="288150" y="802368"/>
                </a:cubicBezTo>
                <a:cubicBezTo>
                  <a:pt x="292282" y="799617"/>
                  <a:pt x="296044" y="796970"/>
                  <a:pt x="299433" y="794428"/>
                </a:cubicBezTo>
                <a:cubicBezTo>
                  <a:pt x="303740" y="792281"/>
                  <a:pt x="309481" y="787980"/>
                  <a:pt x="316655" y="781525"/>
                </a:cubicBezTo>
                <a:cubicBezTo>
                  <a:pt x="327184" y="773608"/>
                  <a:pt x="334184" y="769650"/>
                  <a:pt x="337655" y="769650"/>
                </a:cubicBezTo>
                <a:cubicBezTo>
                  <a:pt x="334381" y="769650"/>
                  <a:pt x="332854" y="769499"/>
                  <a:pt x="333075" y="769197"/>
                </a:cubicBezTo>
                <a:cubicBezTo>
                  <a:pt x="338543" y="764832"/>
                  <a:pt x="343749" y="761100"/>
                  <a:pt x="348694" y="758000"/>
                </a:cubicBezTo>
                <a:cubicBezTo>
                  <a:pt x="355648" y="753380"/>
                  <a:pt x="366351" y="744563"/>
                  <a:pt x="380804" y="731550"/>
                </a:cubicBezTo>
                <a:cubicBezTo>
                  <a:pt x="386887" y="726489"/>
                  <a:pt x="389928" y="721393"/>
                  <a:pt x="389928" y="716262"/>
                </a:cubicBezTo>
                <a:cubicBezTo>
                  <a:pt x="389928" y="713110"/>
                  <a:pt x="388044" y="706435"/>
                  <a:pt x="384277" y="696238"/>
                </a:cubicBezTo>
                <a:close/>
                <a:moveTo>
                  <a:pt x="614137" y="681371"/>
                </a:moveTo>
                <a:lnTo>
                  <a:pt x="608844" y="688149"/>
                </a:lnTo>
                <a:lnTo>
                  <a:pt x="605338" y="692105"/>
                </a:lnTo>
                <a:lnTo>
                  <a:pt x="606475" y="691579"/>
                </a:lnTo>
                <a:cubicBezTo>
                  <a:pt x="609458" y="690343"/>
                  <a:pt x="611960" y="689475"/>
                  <a:pt x="613980" y="688976"/>
                </a:cubicBezTo>
                <a:cubicBezTo>
                  <a:pt x="614363" y="688906"/>
                  <a:pt x="614563" y="688183"/>
                  <a:pt x="614580" y="686808"/>
                </a:cubicBezTo>
                <a:close/>
                <a:moveTo>
                  <a:pt x="764267" y="677322"/>
                </a:moveTo>
                <a:lnTo>
                  <a:pt x="758668" y="679734"/>
                </a:lnTo>
                <a:cubicBezTo>
                  <a:pt x="749564" y="683747"/>
                  <a:pt x="739213" y="688482"/>
                  <a:pt x="727616" y="693938"/>
                </a:cubicBezTo>
                <a:lnTo>
                  <a:pt x="717552" y="699354"/>
                </a:lnTo>
                <a:lnTo>
                  <a:pt x="716999" y="704780"/>
                </a:lnTo>
                <a:lnTo>
                  <a:pt x="718265" y="704055"/>
                </a:lnTo>
                <a:cubicBezTo>
                  <a:pt x="718834" y="704055"/>
                  <a:pt x="728162" y="698692"/>
                  <a:pt x="746248" y="687966"/>
                </a:cubicBezTo>
                <a:cubicBezTo>
                  <a:pt x="750465" y="685508"/>
                  <a:pt x="754239" y="683294"/>
                  <a:pt x="757570" y="681324"/>
                </a:cubicBezTo>
                <a:close/>
                <a:moveTo>
                  <a:pt x="613126" y="641899"/>
                </a:moveTo>
                <a:lnTo>
                  <a:pt x="610205" y="644085"/>
                </a:lnTo>
                <a:cubicBezTo>
                  <a:pt x="606877" y="646361"/>
                  <a:pt x="602545" y="649170"/>
                  <a:pt x="597211" y="652513"/>
                </a:cubicBezTo>
                <a:cubicBezTo>
                  <a:pt x="594855" y="654092"/>
                  <a:pt x="589520" y="657151"/>
                  <a:pt x="581209" y="661690"/>
                </a:cubicBezTo>
                <a:cubicBezTo>
                  <a:pt x="573489" y="665915"/>
                  <a:pt x="567423" y="669496"/>
                  <a:pt x="563012" y="672433"/>
                </a:cubicBezTo>
                <a:cubicBezTo>
                  <a:pt x="545623" y="681128"/>
                  <a:pt x="530166" y="688436"/>
                  <a:pt x="516642" y="694356"/>
                </a:cubicBezTo>
                <a:cubicBezTo>
                  <a:pt x="514169" y="694972"/>
                  <a:pt x="510431" y="696527"/>
                  <a:pt x="505428" y="699023"/>
                </a:cubicBezTo>
                <a:cubicBezTo>
                  <a:pt x="491854" y="705561"/>
                  <a:pt x="480968" y="709397"/>
                  <a:pt x="472769" y="710528"/>
                </a:cubicBezTo>
                <a:lnTo>
                  <a:pt x="469564" y="710630"/>
                </a:lnTo>
                <a:lnTo>
                  <a:pt x="478403" y="725334"/>
                </a:lnTo>
                <a:lnTo>
                  <a:pt x="482257" y="735137"/>
                </a:lnTo>
                <a:lnTo>
                  <a:pt x="484201" y="733204"/>
                </a:lnTo>
                <a:cubicBezTo>
                  <a:pt x="487104" y="731022"/>
                  <a:pt x="492693" y="727864"/>
                  <a:pt x="500970" y="723732"/>
                </a:cubicBezTo>
                <a:cubicBezTo>
                  <a:pt x="508411" y="720017"/>
                  <a:pt x="516938" y="715408"/>
                  <a:pt x="526550" y="709906"/>
                </a:cubicBezTo>
                <a:cubicBezTo>
                  <a:pt x="537055" y="704996"/>
                  <a:pt x="563140" y="688651"/>
                  <a:pt x="604803" y="660871"/>
                </a:cubicBezTo>
                <a:lnTo>
                  <a:pt x="612952" y="656118"/>
                </a:lnTo>
                <a:lnTo>
                  <a:pt x="612952" y="645200"/>
                </a:lnTo>
                <a:close/>
                <a:moveTo>
                  <a:pt x="341111" y="512516"/>
                </a:moveTo>
                <a:lnTo>
                  <a:pt x="339901" y="513402"/>
                </a:lnTo>
                <a:cubicBezTo>
                  <a:pt x="330132" y="520375"/>
                  <a:pt x="322068" y="523333"/>
                  <a:pt x="315708" y="522276"/>
                </a:cubicBezTo>
                <a:lnTo>
                  <a:pt x="310428" y="520091"/>
                </a:lnTo>
                <a:lnTo>
                  <a:pt x="310456" y="520909"/>
                </a:lnTo>
                <a:cubicBezTo>
                  <a:pt x="310514" y="523775"/>
                  <a:pt x="310543" y="528052"/>
                  <a:pt x="310543" y="533740"/>
                </a:cubicBezTo>
                <a:cubicBezTo>
                  <a:pt x="310154" y="538389"/>
                  <a:pt x="309889" y="542118"/>
                  <a:pt x="309748" y="544925"/>
                </a:cubicBezTo>
                <a:lnTo>
                  <a:pt x="309734" y="546582"/>
                </a:lnTo>
                <a:lnTo>
                  <a:pt x="312558" y="544283"/>
                </a:lnTo>
                <a:cubicBezTo>
                  <a:pt x="315812" y="541387"/>
                  <a:pt x="319441" y="537936"/>
                  <a:pt x="323446" y="533931"/>
                </a:cubicBezTo>
                <a:cubicBezTo>
                  <a:pt x="331212" y="525445"/>
                  <a:pt x="335670" y="520355"/>
                  <a:pt x="336819" y="518660"/>
                </a:cubicBezTo>
                <a:close/>
                <a:moveTo>
                  <a:pt x="615261" y="511523"/>
                </a:moveTo>
                <a:lnTo>
                  <a:pt x="609835" y="514499"/>
                </a:lnTo>
                <a:cubicBezTo>
                  <a:pt x="594303" y="521905"/>
                  <a:pt x="583722" y="527155"/>
                  <a:pt x="578092" y="530249"/>
                </a:cubicBezTo>
                <a:cubicBezTo>
                  <a:pt x="572462" y="533342"/>
                  <a:pt x="569647" y="534599"/>
                  <a:pt x="569647" y="534018"/>
                </a:cubicBezTo>
                <a:cubicBezTo>
                  <a:pt x="563889" y="539776"/>
                  <a:pt x="558711" y="542655"/>
                  <a:pt x="554114" y="542655"/>
                </a:cubicBezTo>
                <a:cubicBezTo>
                  <a:pt x="553244" y="542655"/>
                  <a:pt x="550167" y="543642"/>
                  <a:pt x="544885" y="545615"/>
                </a:cubicBezTo>
                <a:cubicBezTo>
                  <a:pt x="543167" y="545453"/>
                  <a:pt x="543841" y="546138"/>
                  <a:pt x="546905" y="547670"/>
                </a:cubicBezTo>
                <a:cubicBezTo>
                  <a:pt x="548438" y="557735"/>
                  <a:pt x="546483" y="564025"/>
                  <a:pt x="541041" y="566541"/>
                </a:cubicBezTo>
                <a:lnTo>
                  <a:pt x="536238" y="567456"/>
                </a:lnTo>
                <a:lnTo>
                  <a:pt x="534442" y="569362"/>
                </a:lnTo>
                <a:cubicBezTo>
                  <a:pt x="532361" y="570503"/>
                  <a:pt x="529812" y="571073"/>
                  <a:pt x="526793" y="571073"/>
                </a:cubicBezTo>
                <a:cubicBezTo>
                  <a:pt x="524797" y="571073"/>
                  <a:pt x="518563" y="573531"/>
                  <a:pt x="508092" y="578447"/>
                </a:cubicBezTo>
                <a:cubicBezTo>
                  <a:pt x="497621" y="583364"/>
                  <a:pt x="487823" y="588457"/>
                  <a:pt x="478699" y="593727"/>
                </a:cubicBezTo>
                <a:cubicBezTo>
                  <a:pt x="464606" y="601749"/>
                  <a:pt x="451930" y="612719"/>
                  <a:pt x="440669" y="626638"/>
                </a:cubicBezTo>
                <a:cubicBezTo>
                  <a:pt x="430790" y="638153"/>
                  <a:pt x="424324" y="645055"/>
                  <a:pt x="421271" y="647341"/>
                </a:cubicBezTo>
                <a:cubicBezTo>
                  <a:pt x="417417" y="651625"/>
                  <a:pt x="415490" y="654191"/>
                  <a:pt x="415490" y="655038"/>
                </a:cubicBezTo>
                <a:cubicBezTo>
                  <a:pt x="415490" y="655386"/>
                  <a:pt x="420569" y="658944"/>
                  <a:pt x="430726" y="665712"/>
                </a:cubicBezTo>
                <a:lnTo>
                  <a:pt x="432975" y="667360"/>
                </a:lnTo>
                <a:lnTo>
                  <a:pt x="435812" y="661657"/>
                </a:lnTo>
                <a:cubicBezTo>
                  <a:pt x="437274" y="660059"/>
                  <a:pt x="439218" y="658834"/>
                  <a:pt x="441644" y="657981"/>
                </a:cubicBezTo>
                <a:cubicBezTo>
                  <a:pt x="443804" y="656367"/>
                  <a:pt x="449004" y="653506"/>
                  <a:pt x="457246" y="649396"/>
                </a:cubicBezTo>
                <a:cubicBezTo>
                  <a:pt x="464560" y="645739"/>
                  <a:pt x="469760" y="643395"/>
                  <a:pt x="472848" y="642361"/>
                </a:cubicBezTo>
                <a:cubicBezTo>
                  <a:pt x="474102" y="641944"/>
                  <a:pt x="474973" y="641613"/>
                  <a:pt x="475460" y="641369"/>
                </a:cubicBezTo>
                <a:cubicBezTo>
                  <a:pt x="478258" y="639268"/>
                  <a:pt x="488073" y="633638"/>
                  <a:pt x="504905" y="624478"/>
                </a:cubicBezTo>
                <a:cubicBezTo>
                  <a:pt x="509955" y="621611"/>
                  <a:pt x="515318" y="618599"/>
                  <a:pt x="520995" y="615441"/>
                </a:cubicBezTo>
                <a:cubicBezTo>
                  <a:pt x="528041" y="610740"/>
                  <a:pt x="534124" y="607286"/>
                  <a:pt x="539244" y="605080"/>
                </a:cubicBezTo>
                <a:cubicBezTo>
                  <a:pt x="542831" y="602701"/>
                  <a:pt x="549372" y="598591"/>
                  <a:pt x="558868" y="592752"/>
                </a:cubicBezTo>
                <a:cubicBezTo>
                  <a:pt x="582190" y="577197"/>
                  <a:pt x="600810" y="565025"/>
                  <a:pt x="614728" y="556237"/>
                </a:cubicBezTo>
                <a:cubicBezTo>
                  <a:pt x="614125" y="556388"/>
                  <a:pt x="614041" y="554818"/>
                  <a:pt x="614476" y="551527"/>
                </a:cubicBezTo>
                <a:cubicBezTo>
                  <a:pt x="614911" y="548236"/>
                  <a:pt x="615129" y="537919"/>
                  <a:pt x="615129" y="520576"/>
                </a:cubicBezTo>
                <a:cubicBezTo>
                  <a:pt x="615129" y="517650"/>
                  <a:pt x="615155" y="515071"/>
                  <a:pt x="615207" y="512837"/>
                </a:cubicBezTo>
                <a:close/>
                <a:moveTo>
                  <a:pt x="425760" y="505138"/>
                </a:moveTo>
                <a:lnTo>
                  <a:pt x="409570" y="521259"/>
                </a:lnTo>
                <a:cubicBezTo>
                  <a:pt x="395674" y="534351"/>
                  <a:pt x="378662" y="549057"/>
                  <a:pt x="358533" y="565379"/>
                </a:cubicBezTo>
                <a:cubicBezTo>
                  <a:pt x="328722" y="588712"/>
                  <a:pt x="313816" y="604750"/>
                  <a:pt x="313816" y="613491"/>
                </a:cubicBezTo>
                <a:cubicBezTo>
                  <a:pt x="313816" y="618459"/>
                  <a:pt x="314977" y="618401"/>
                  <a:pt x="317299" y="613317"/>
                </a:cubicBezTo>
                <a:cubicBezTo>
                  <a:pt x="319632" y="612144"/>
                  <a:pt x="323527" y="610391"/>
                  <a:pt x="328983" y="608058"/>
                </a:cubicBezTo>
                <a:cubicBezTo>
                  <a:pt x="334242" y="606073"/>
                  <a:pt x="339071" y="603513"/>
                  <a:pt x="343470" y="600379"/>
                </a:cubicBezTo>
                <a:cubicBezTo>
                  <a:pt x="351747" y="595782"/>
                  <a:pt x="359572" y="591643"/>
                  <a:pt x="366943" y="587964"/>
                </a:cubicBezTo>
                <a:cubicBezTo>
                  <a:pt x="372747" y="584725"/>
                  <a:pt x="378517" y="581138"/>
                  <a:pt x="384251" y="577202"/>
                </a:cubicBezTo>
                <a:cubicBezTo>
                  <a:pt x="398089" y="569332"/>
                  <a:pt x="410805" y="562548"/>
                  <a:pt x="422399" y="556851"/>
                </a:cubicBezTo>
                <a:lnTo>
                  <a:pt x="451908" y="543861"/>
                </a:lnTo>
                <a:lnTo>
                  <a:pt x="442615" y="535207"/>
                </a:lnTo>
                <a:cubicBezTo>
                  <a:pt x="438189" y="530247"/>
                  <a:pt x="434447" y="525086"/>
                  <a:pt x="431388" y="519722"/>
                </a:cubicBezTo>
                <a:cubicBezTo>
                  <a:pt x="429229" y="516484"/>
                  <a:pt x="427610" y="513211"/>
                  <a:pt x="426530" y="509904"/>
                </a:cubicBezTo>
                <a:close/>
                <a:moveTo>
                  <a:pt x="746240" y="445940"/>
                </a:moveTo>
                <a:lnTo>
                  <a:pt x="733885" y="452822"/>
                </a:lnTo>
                <a:lnTo>
                  <a:pt x="732474" y="475317"/>
                </a:lnTo>
                <a:lnTo>
                  <a:pt x="740763" y="469295"/>
                </a:lnTo>
                <a:cubicBezTo>
                  <a:pt x="742214" y="468134"/>
                  <a:pt x="742974" y="467501"/>
                  <a:pt x="743044" y="467397"/>
                </a:cubicBezTo>
                <a:cubicBezTo>
                  <a:pt x="743044" y="465737"/>
                  <a:pt x="743787" y="461180"/>
                  <a:pt x="745273" y="453728"/>
                </a:cubicBezTo>
                <a:close/>
                <a:moveTo>
                  <a:pt x="365681" y="377735"/>
                </a:moveTo>
                <a:lnTo>
                  <a:pt x="362207" y="380506"/>
                </a:lnTo>
                <a:cubicBezTo>
                  <a:pt x="356878" y="385068"/>
                  <a:pt x="352183" y="388563"/>
                  <a:pt x="348120" y="390989"/>
                </a:cubicBezTo>
                <a:cubicBezTo>
                  <a:pt x="345577" y="393020"/>
                  <a:pt x="338572" y="399393"/>
                  <a:pt x="327102" y="410108"/>
                </a:cubicBezTo>
                <a:cubicBezTo>
                  <a:pt x="311686" y="420695"/>
                  <a:pt x="306097" y="434510"/>
                  <a:pt x="310334" y="451551"/>
                </a:cubicBezTo>
                <a:lnTo>
                  <a:pt x="309959" y="459799"/>
                </a:lnTo>
                <a:lnTo>
                  <a:pt x="313016" y="455622"/>
                </a:lnTo>
                <a:cubicBezTo>
                  <a:pt x="314738" y="453377"/>
                  <a:pt x="316813" y="450757"/>
                  <a:pt x="319240" y="447764"/>
                </a:cubicBezTo>
                <a:cubicBezTo>
                  <a:pt x="328951" y="435789"/>
                  <a:pt x="339059" y="422100"/>
                  <a:pt x="349565" y="406695"/>
                </a:cubicBezTo>
                <a:cubicBezTo>
                  <a:pt x="356460" y="395656"/>
                  <a:pt x="361632" y="386493"/>
                  <a:pt x="365080" y="379209"/>
                </a:cubicBezTo>
                <a:close/>
                <a:moveTo>
                  <a:pt x="770987" y="278898"/>
                </a:moveTo>
                <a:cubicBezTo>
                  <a:pt x="767595" y="279063"/>
                  <a:pt x="763365" y="279866"/>
                  <a:pt x="758298" y="281305"/>
                </a:cubicBezTo>
                <a:cubicBezTo>
                  <a:pt x="754676" y="282350"/>
                  <a:pt x="752377" y="283116"/>
                  <a:pt x="751402" y="283604"/>
                </a:cubicBezTo>
                <a:cubicBezTo>
                  <a:pt x="753503" y="282547"/>
                  <a:pt x="754444" y="282924"/>
                  <a:pt x="754223" y="284735"/>
                </a:cubicBezTo>
                <a:cubicBezTo>
                  <a:pt x="753492" y="291236"/>
                  <a:pt x="752755" y="298225"/>
                  <a:pt x="752012" y="305701"/>
                </a:cubicBezTo>
                <a:cubicBezTo>
                  <a:pt x="750688" y="312271"/>
                  <a:pt x="750027" y="317147"/>
                  <a:pt x="750027" y="320327"/>
                </a:cubicBezTo>
                <a:cubicBezTo>
                  <a:pt x="748825" y="331170"/>
                  <a:pt x="747648" y="340954"/>
                  <a:pt x="746496" y="349681"/>
                </a:cubicBezTo>
                <a:lnTo>
                  <a:pt x="743280" y="371554"/>
                </a:lnTo>
                <a:lnTo>
                  <a:pt x="746831" y="370424"/>
                </a:lnTo>
                <a:cubicBezTo>
                  <a:pt x="748851" y="369577"/>
                  <a:pt x="751559" y="368306"/>
                  <a:pt x="754954" y="366611"/>
                </a:cubicBezTo>
                <a:cubicBezTo>
                  <a:pt x="760863" y="364707"/>
                  <a:pt x="763452" y="363929"/>
                  <a:pt x="762721" y="364278"/>
                </a:cubicBezTo>
                <a:cubicBezTo>
                  <a:pt x="763452" y="363395"/>
                  <a:pt x="764984" y="354683"/>
                  <a:pt x="767318" y="338141"/>
                </a:cubicBezTo>
                <a:cubicBezTo>
                  <a:pt x="771566" y="321842"/>
                  <a:pt x="774062" y="304911"/>
                  <a:pt x="774805" y="287347"/>
                </a:cubicBezTo>
                <a:cubicBezTo>
                  <a:pt x="775148" y="284701"/>
                  <a:pt x="775394" y="282689"/>
                  <a:pt x="775543" y="281314"/>
                </a:cubicBezTo>
                <a:lnTo>
                  <a:pt x="775654" y="279759"/>
                </a:lnTo>
                <a:close/>
                <a:moveTo>
                  <a:pt x="415762" y="169614"/>
                </a:moveTo>
                <a:cubicBezTo>
                  <a:pt x="418158" y="169641"/>
                  <a:pt x="420650" y="170042"/>
                  <a:pt x="423239" y="170820"/>
                </a:cubicBezTo>
                <a:cubicBezTo>
                  <a:pt x="438469" y="173351"/>
                  <a:pt x="451268" y="179805"/>
                  <a:pt x="461634" y="190183"/>
                </a:cubicBezTo>
                <a:cubicBezTo>
                  <a:pt x="470074" y="200306"/>
                  <a:pt x="476749" y="211491"/>
                  <a:pt x="481659" y="223738"/>
                </a:cubicBezTo>
                <a:cubicBezTo>
                  <a:pt x="483458" y="238086"/>
                  <a:pt x="476882" y="247721"/>
                  <a:pt x="461930" y="252643"/>
                </a:cubicBezTo>
                <a:cubicBezTo>
                  <a:pt x="449997" y="255453"/>
                  <a:pt x="439897" y="258767"/>
                  <a:pt x="431632" y="262586"/>
                </a:cubicBezTo>
                <a:cubicBezTo>
                  <a:pt x="425247" y="264978"/>
                  <a:pt x="418775" y="267630"/>
                  <a:pt x="412217" y="270544"/>
                </a:cubicBezTo>
                <a:cubicBezTo>
                  <a:pt x="400979" y="274758"/>
                  <a:pt x="389922" y="279750"/>
                  <a:pt x="379045" y="285519"/>
                </a:cubicBezTo>
                <a:lnTo>
                  <a:pt x="352752" y="292293"/>
                </a:lnTo>
                <a:lnTo>
                  <a:pt x="363617" y="264780"/>
                </a:lnTo>
                <a:lnTo>
                  <a:pt x="367945" y="259852"/>
                </a:lnTo>
                <a:lnTo>
                  <a:pt x="362150" y="261897"/>
                </a:lnTo>
                <a:cubicBezTo>
                  <a:pt x="359419" y="262757"/>
                  <a:pt x="356106" y="263718"/>
                  <a:pt x="352212" y="264780"/>
                </a:cubicBezTo>
                <a:cubicBezTo>
                  <a:pt x="344991" y="266614"/>
                  <a:pt x="337121" y="268379"/>
                  <a:pt x="328600" y="270074"/>
                </a:cubicBezTo>
                <a:cubicBezTo>
                  <a:pt x="324583" y="271409"/>
                  <a:pt x="316434" y="273260"/>
                  <a:pt x="304152" y="275628"/>
                </a:cubicBezTo>
                <a:cubicBezTo>
                  <a:pt x="291870" y="277997"/>
                  <a:pt x="280384" y="281357"/>
                  <a:pt x="269692" y="285711"/>
                </a:cubicBezTo>
                <a:cubicBezTo>
                  <a:pt x="235423" y="295206"/>
                  <a:pt x="211713" y="296762"/>
                  <a:pt x="198560" y="290377"/>
                </a:cubicBezTo>
                <a:cubicBezTo>
                  <a:pt x="183481" y="284178"/>
                  <a:pt x="174386" y="274874"/>
                  <a:pt x="171274" y="262464"/>
                </a:cubicBezTo>
                <a:cubicBezTo>
                  <a:pt x="179691" y="257287"/>
                  <a:pt x="187236" y="256039"/>
                  <a:pt x="193911" y="258721"/>
                </a:cubicBezTo>
                <a:cubicBezTo>
                  <a:pt x="197312" y="259696"/>
                  <a:pt x="200406" y="260183"/>
                  <a:pt x="203192" y="260183"/>
                </a:cubicBezTo>
                <a:cubicBezTo>
                  <a:pt x="211655" y="260183"/>
                  <a:pt x="223757" y="257670"/>
                  <a:pt x="239498" y="252643"/>
                </a:cubicBezTo>
                <a:cubicBezTo>
                  <a:pt x="246928" y="248929"/>
                  <a:pt x="252314" y="247071"/>
                  <a:pt x="255657" y="247071"/>
                </a:cubicBezTo>
                <a:cubicBezTo>
                  <a:pt x="255216" y="247071"/>
                  <a:pt x="256452" y="246340"/>
                  <a:pt x="259366" y="244877"/>
                </a:cubicBezTo>
                <a:cubicBezTo>
                  <a:pt x="265194" y="241964"/>
                  <a:pt x="269791" y="240507"/>
                  <a:pt x="273157" y="240507"/>
                </a:cubicBezTo>
                <a:cubicBezTo>
                  <a:pt x="272716" y="240507"/>
                  <a:pt x="274237" y="239636"/>
                  <a:pt x="277719" y="237895"/>
                </a:cubicBezTo>
                <a:cubicBezTo>
                  <a:pt x="285079" y="234633"/>
                  <a:pt x="293350" y="231237"/>
                  <a:pt x="302533" y="227708"/>
                </a:cubicBezTo>
                <a:cubicBezTo>
                  <a:pt x="324078" y="218375"/>
                  <a:pt x="340539" y="210673"/>
                  <a:pt x="351916" y="204601"/>
                </a:cubicBezTo>
                <a:cubicBezTo>
                  <a:pt x="354087" y="203882"/>
                  <a:pt x="358033" y="201734"/>
                  <a:pt x="363757" y="198159"/>
                </a:cubicBezTo>
                <a:cubicBezTo>
                  <a:pt x="370083" y="194989"/>
                  <a:pt x="375562" y="192081"/>
                  <a:pt x="380194" y="189435"/>
                </a:cubicBezTo>
                <a:cubicBezTo>
                  <a:pt x="386927" y="185581"/>
                  <a:pt x="392064" y="183654"/>
                  <a:pt x="395605" y="183654"/>
                </a:cubicBezTo>
                <a:cubicBezTo>
                  <a:pt x="393260" y="183654"/>
                  <a:pt x="393660" y="182278"/>
                  <a:pt x="396806" y="179527"/>
                </a:cubicBezTo>
                <a:cubicBezTo>
                  <a:pt x="402256" y="172840"/>
                  <a:pt x="408575" y="169536"/>
                  <a:pt x="415762" y="169614"/>
                </a:cubicBezTo>
                <a:close/>
                <a:moveTo>
                  <a:pt x="666723" y="0"/>
                </a:moveTo>
                <a:cubicBezTo>
                  <a:pt x="674942" y="0"/>
                  <a:pt x="692547" y="9409"/>
                  <a:pt x="719537" y="28226"/>
                </a:cubicBezTo>
                <a:cubicBezTo>
                  <a:pt x="723588" y="33276"/>
                  <a:pt x="727877" y="39957"/>
                  <a:pt x="732405" y="48268"/>
                </a:cubicBezTo>
                <a:cubicBezTo>
                  <a:pt x="736607" y="56685"/>
                  <a:pt x="739654" y="62152"/>
                  <a:pt x="741547" y="64671"/>
                </a:cubicBezTo>
                <a:cubicBezTo>
                  <a:pt x="749800" y="77034"/>
                  <a:pt x="755076" y="90518"/>
                  <a:pt x="757375" y="105121"/>
                </a:cubicBezTo>
                <a:cubicBezTo>
                  <a:pt x="758199" y="115024"/>
                  <a:pt x="758298" y="133307"/>
                  <a:pt x="757671" y="159972"/>
                </a:cubicBezTo>
                <a:cubicBezTo>
                  <a:pt x="757671" y="171209"/>
                  <a:pt x="757671" y="180130"/>
                  <a:pt x="757671" y="186736"/>
                </a:cubicBezTo>
                <a:lnTo>
                  <a:pt x="757671" y="194194"/>
                </a:lnTo>
                <a:lnTo>
                  <a:pt x="762115" y="190288"/>
                </a:lnTo>
                <a:cubicBezTo>
                  <a:pt x="766872" y="186178"/>
                  <a:pt x="770620" y="183027"/>
                  <a:pt x="773360" y="180833"/>
                </a:cubicBezTo>
                <a:cubicBezTo>
                  <a:pt x="775217" y="179916"/>
                  <a:pt x="778735" y="176294"/>
                  <a:pt x="783912" y="169967"/>
                </a:cubicBezTo>
                <a:cubicBezTo>
                  <a:pt x="797250" y="150662"/>
                  <a:pt x="810687" y="142907"/>
                  <a:pt x="824223" y="146703"/>
                </a:cubicBezTo>
                <a:cubicBezTo>
                  <a:pt x="838037" y="149141"/>
                  <a:pt x="853477" y="156048"/>
                  <a:pt x="870541" y="167425"/>
                </a:cubicBezTo>
                <a:cubicBezTo>
                  <a:pt x="876822" y="172126"/>
                  <a:pt x="883267" y="177783"/>
                  <a:pt x="889878" y="184394"/>
                </a:cubicBezTo>
                <a:cubicBezTo>
                  <a:pt x="896489" y="191005"/>
                  <a:pt x="899795" y="196655"/>
                  <a:pt x="899795" y="201345"/>
                </a:cubicBezTo>
                <a:cubicBezTo>
                  <a:pt x="899795" y="200300"/>
                  <a:pt x="900137" y="200120"/>
                  <a:pt x="900822" y="200805"/>
                </a:cubicBezTo>
                <a:cubicBezTo>
                  <a:pt x="904967" y="205762"/>
                  <a:pt x="910655" y="216285"/>
                  <a:pt x="917887" y="232375"/>
                </a:cubicBezTo>
                <a:cubicBezTo>
                  <a:pt x="923320" y="247512"/>
                  <a:pt x="921648" y="262499"/>
                  <a:pt x="912872" y="277335"/>
                </a:cubicBezTo>
                <a:lnTo>
                  <a:pt x="912474" y="278175"/>
                </a:lnTo>
                <a:lnTo>
                  <a:pt x="916708" y="275480"/>
                </a:lnTo>
                <a:cubicBezTo>
                  <a:pt x="928447" y="269447"/>
                  <a:pt x="939235" y="268324"/>
                  <a:pt x="949073" y="272111"/>
                </a:cubicBezTo>
                <a:cubicBezTo>
                  <a:pt x="953937" y="274537"/>
                  <a:pt x="958389" y="276969"/>
                  <a:pt x="962429" y="279407"/>
                </a:cubicBezTo>
                <a:cubicBezTo>
                  <a:pt x="965587" y="281926"/>
                  <a:pt x="969452" y="283830"/>
                  <a:pt x="974026" y="285119"/>
                </a:cubicBezTo>
                <a:cubicBezTo>
                  <a:pt x="988676" y="292455"/>
                  <a:pt x="996001" y="301336"/>
                  <a:pt x="996001" y="311760"/>
                </a:cubicBezTo>
                <a:cubicBezTo>
                  <a:pt x="996001" y="312201"/>
                  <a:pt x="996819" y="313641"/>
                  <a:pt x="998456" y="316079"/>
                </a:cubicBezTo>
                <a:cubicBezTo>
                  <a:pt x="1008486" y="334873"/>
                  <a:pt x="1002368" y="349523"/>
                  <a:pt x="980103" y="360029"/>
                </a:cubicBezTo>
                <a:cubicBezTo>
                  <a:pt x="969005" y="365160"/>
                  <a:pt x="962208" y="367725"/>
                  <a:pt x="959713" y="367725"/>
                </a:cubicBezTo>
                <a:cubicBezTo>
                  <a:pt x="959388" y="367725"/>
                  <a:pt x="955023" y="369829"/>
                  <a:pt x="946618" y="374037"/>
                </a:cubicBezTo>
                <a:cubicBezTo>
                  <a:pt x="938213" y="378246"/>
                  <a:pt x="932810" y="380918"/>
                  <a:pt x="930407" y="382056"/>
                </a:cubicBezTo>
                <a:cubicBezTo>
                  <a:pt x="904055" y="399063"/>
                  <a:pt x="883961" y="412604"/>
                  <a:pt x="870123" y="422680"/>
                </a:cubicBezTo>
                <a:cubicBezTo>
                  <a:pt x="867535" y="425246"/>
                  <a:pt x="861835" y="429466"/>
                  <a:pt x="853024" y="435340"/>
                </a:cubicBezTo>
                <a:cubicBezTo>
                  <a:pt x="842797" y="441724"/>
                  <a:pt x="836191" y="449090"/>
                  <a:pt x="833208" y="457437"/>
                </a:cubicBezTo>
                <a:lnTo>
                  <a:pt x="829898" y="463428"/>
                </a:lnTo>
                <a:lnTo>
                  <a:pt x="837909" y="459631"/>
                </a:lnTo>
                <a:cubicBezTo>
                  <a:pt x="857424" y="448370"/>
                  <a:pt x="875510" y="448347"/>
                  <a:pt x="892168" y="459561"/>
                </a:cubicBezTo>
                <a:cubicBezTo>
                  <a:pt x="905274" y="464611"/>
                  <a:pt x="911827" y="471111"/>
                  <a:pt x="911827" y="479063"/>
                </a:cubicBezTo>
                <a:cubicBezTo>
                  <a:pt x="912396" y="480758"/>
                  <a:pt x="913104" y="482035"/>
                  <a:pt x="913952" y="482894"/>
                </a:cubicBezTo>
                <a:cubicBezTo>
                  <a:pt x="916912" y="487294"/>
                  <a:pt x="918392" y="491107"/>
                  <a:pt x="918392" y="494334"/>
                </a:cubicBezTo>
                <a:cubicBezTo>
                  <a:pt x="918392" y="500545"/>
                  <a:pt x="914845" y="506013"/>
                  <a:pt x="907753" y="510737"/>
                </a:cubicBezTo>
                <a:cubicBezTo>
                  <a:pt x="900660" y="515462"/>
                  <a:pt x="888030" y="522456"/>
                  <a:pt x="869862" y="531720"/>
                </a:cubicBezTo>
                <a:cubicBezTo>
                  <a:pt x="815940" y="558594"/>
                  <a:pt x="771735" y="583883"/>
                  <a:pt x="737246" y="607588"/>
                </a:cubicBezTo>
                <a:cubicBezTo>
                  <a:pt x="726728" y="614170"/>
                  <a:pt x="721313" y="617664"/>
                  <a:pt x="720999" y="618070"/>
                </a:cubicBezTo>
                <a:cubicBezTo>
                  <a:pt x="720471" y="621472"/>
                  <a:pt x="720075" y="625718"/>
                  <a:pt x="719811" y="630808"/>
                </a:cubicBezTo>
                <a:lnTo>
                  <a:pt x="719652" y="637939"/>
                </a:lnTo>
                <a:lnTo>
                  <a:pt x="748146" y="624722"/>
                </a:lnTo>
                <a:cubicBezTo>
                  <a:pt x="758373" y="619614"/>
                  <a:pt x="768728" y="614814"/>
                  <a:pt x="779211" y="610322"/>
                </a:cubicBezTo>
                <a:cubicBezTo>
                  <a:pt x="788393" y="606793"/>
                  <a:pt x="794221" y="604204"/>
                  <a:pt x="796693" y="602556"/>
                </a:cubicBezTo>
                <a:cubicBezTo>
                  <a:pt x="798597" y="601917"/>
                  <a:pt x="805208" y="599578"/>
                  <a:pt x="816526" y="595538"/>
                </a:cubicBezTo>
                <a:cubicBezTo>
                  <a:pt x="826092" y="592798"/>
                  <a:pt x="831687" y="590883"/>
                  <a:pt x="833312" y="589792"/>
                </a:cubicBezTo>
                <a:cubicBezTo>
                  <a:pt x="835878" y="588527"/>
                  <a:pt x="841084" y="586716"/>
                  <a:pt x="848932" y="584359"/>
                </a:cubicBezTo>
                <a:cubicBezTo>
                  <a:pt x="856396" y="581376"/>
                  <a:pt x="860941" y="579675"/>
                  <a:pt x="862566" y="579257"/>
                </a:cubicBezTo>
                <a:cubicBezTo>
                  <a:pt x="870576" y="574242"/>
                  <a:pt x="882498" y="575833"/>
                  <a:pt x="898332" y="584028"/>
                </a:cubicBezTo>
                <a:cubicBezTo>
                  <a:pt x="910161" y="588579"/>
                  <a:pt x="917852" y="595602"/>
                  <a:pt x="921404" y="605098"/>
                </a:cubicBezTo>
                <a:cubicBezTo>
                  <a:pt x="923761" y="612191"/>
                  <a:pt x="924939" y="616811"/>
                  <a:pt x="924939" y="618958"/>
                </a:cubicBezTo>
                <a:cubicBezTo>
                  <a:pt x="924939" y="625889"/>
                  <a:pt x="918078" y="633934"/>
                  <a:pt x="904357" y="643093"/>
                </a:cubicBezTo>
                <a:cubicBezTo>
                  <a:pt x="896440" y="648038"/>
                  <a:pt x="889034" y="652519"/>
                  <a:pt x="882138" y="656535"/>
                </a:cubicBezTo>
                <a:cubicBezTo>
                  <a:pt x="873676" y="661910"/>
                  <a:pt x="867633" y="665509"/>
                  <a:pt x="864011" y="667331"/>
                </a:cubicBezTo>
                <a:cubicBezTo>
                  <a:pt x="861121" y="668771"/>
                  <a:pt x="858422" y="670245"/>
                  <a:pt x="855914" y="671754"/>
                </a:cubicBezTo>
                <a:cubicBezTo>
                  <a:pt x="852618" y="674227"/>
                  <a:pt x="843209" y="679613"/>
                  <a:pt x="827688" y="687914"/>
                </a:cubicBezTo>
                <a:cubicBezTo>
                  <a:pt x="812167" y="696214"/>
                  <a:pt x="788619" y="707880"/>
                  <a:pt x="757044" y="722913"/>
                </a:cubicBezTo>
                <a:cubicBezTo>
                  <a:pt x="740862" y="731330"/>
                  <a:pt x="729633" y="737265"/>
                  <a:pt x="723359" y="740718"/>
                </a:cubicBezTo>
                <a:cubicBezTo>
                  <a:pt x="717084" y="744172"/>
                  <a:pt x="713947" y="744401"/>
                  <a:pt x="713947" y="741406"/>
                </a:cubicBezTo>
                <a:cubicBezTo>
                  <a:pt x="713947" y="742288"/>
                  <a:pt x="713907" y="742648"/>
                  <a:pt x="713825" y="742485"/>
                </a:cubicBezTo>
                <a:lnTo>
                  <a:pt x="714345" y="748439"/>
                </a:lnTo>
                <a:lnTo>
                  <a:pt x="739387" y="738585"/>
                </a:lnTo>
                <a:cubicBezTo>
                  <a:pt x="748105" y="735961"/>
                  <a:pt x="753405" y="734650"/>
                  <a:pt x="755285" y="734650"/>
                </a:cubicBezTo>
                <a:cubicBezTo>
                  <a:pt x="754124" y="734650"/>
                  <a:pt x="754432" y="734209"/>
                  <a:pt x="756208" y="733326"/>
                </a:cubicBezTo>
                <a:cubicBezTo>
                  <a:pt x="763260" y="731579"/>
                  <a:pt x="768550" y="731288"/>
                  <a:pt x="772076" y="732451"/>
                </a:cubicBezTo>
                <a:lnTo>
                  <a:pt x="775171" y="734665"/>
                </a:lnTo>
                <a:lnTo>
                  <a:pt x="774474" y="732874"/>
                </a:lnTo>
                <a:cubicBezTo>
                  <a:pt x="772547" y="731266"/>
                  <a:pt x="769657" y="730529"/>
                  <a:pt x="765803" y="730662"/>
                </a:cubicBezTo>
                <a:cubicBezTo>
                  <a:pt x="767892" y="729258"/>
                  <a:pt x="772127" y="727200"/>
                  <a:pt x="778505" y="724489"/>
                </a:cubicBezTo>
                <a:cubicBezTo>
                  <a:pt x="784884" y="721779"/>
                  <a:pt x="791080" y="719617"/>
                  <a:pt x="797094" y="718003"/>
                </a:cubicBezTo>
                <a:cubicBezTo>
                  <a:pt x="824072" y="708739"/>
                  <a:pt x="841758" y="702215"/>
                  <a:pt x="850151" y="698431"/>
                </a:cubicBezTo>
                <a:cubicBezTo>
                  <a:pt x="856791" y="695610"/>
                  <a:pt x="860506" y="694200"/>
                  <a:pt x="861295" y="694200"/>
                </a:cubicBezTo>
                <a:cubicBezTo>
                  <a:pt x="861295" y="694200"/>
                  <a:pt x="863443" y="693341"/>
                  <a:pt x="867738" y="691622"/>
                </a:cubicBezTo>
                <a:cubicBezTo>
                  <a:pt x="872033" y="689904"/>
                  <a:pt x="881697" y="685667"/>
                  <a:pt x="896730" y="678911"/>
                </a:cubicBezTo>
                <a:cubicBezTo>
                  <a:pt x="905785" y="674384"/>
                  <a:pt x="910312" y="671894"/>
                  <a:pt x="910312" y="671441"/>
                </a:cubicBezTo>
                <a:cubicBezTo>
                  <a:pt x="910312" y="664127"/>
                  <a:pt x="916134" y="655711"/>
                  <a:pt x="927777" y="646192"/>
                </a:cubicBezTo>
                <a:cubicBezTo>
                  <a:pt x="953839" y="638832"/>
                  <a:pt x="983104" y="644741"/>
                  <a:pt x="1015573" y="663919"/>
                </a:cubicBezTo>
                <a:cubicBezTo>
                  <a:pt x="1029086" y="671859"/>
                  <a:pt x="1038744" y="679097"/>
                  <a:pt x="1044548" y="685632"/>
                </a:cubicBezTo>
                <a:cubicBezTo>
                  <a:pt x="1060243" y="701316"/>
                  <a:pt x="1069983" y="712187"/>
                  <a:pt x="1073767" y="718247"/>
                </a:cubicBezTo>
                <a:cubicBezTo>
                  <a:pt x="1075984" y="721219"/>
                  <a:pt x="1076994" y="722577"/>
                  <a:pt x="1076797" y="722321"/>
                </a:cubicBezTo>
                <a:cubicBezTo>
                  <a:pt x="1078596" y="724063"/>
                  <a:pt x="1080500" y="726947"/>
                  <a:pt x="1082508" y="730976"/>
                </a:cubicBezTo>
                <a:cubicBezTo>
                  <a:pt x="1084517" y="735004"/>
                  <a:pt x="1086983" y="739932"/>
                  <a:pt x="1089909" y="745759"/>
                </a:cubicBezTo>
                <a:cubicBezTo>
                  <a:pt x="1092904" y="751761"/>
                  <a:pt x="1094401" y="757699"/>
                  <a:pt x="1094401" y="763572"/>
                </a:cubicBezTo>
                <a:cubicBezTo>
                  <a:pt x="1095133" y="772383"/>
                  <a:pt x="1092225" y="779558"/>
                  <a:pt x="1085677" y="785095"/>
                </a:cubicBezTo>
                <a:lnTo>
                  <a:pt x="1077163" y="791903"/>
                </a:lnTo>
                <a:lnTo>
                  <a:pt x="1043033" y="791903"/>
                </a:lnTo>
                <a:cubicBezTo>
                  <a:pt x="1034037" y="791184"/>
                  <a:pt x="1027663" y="790954"/>
                  <a:pt x="1023914" y="791215"/>
                </a:cubicBezTo>
                <a:cubicBezTo>
                  <a:pt x="1020164" y="791477"/>
                  <a:pt x="1018464" y="791433"/>
                  <a:pt x="1018812" y="791085"/>
                </a:cubicBezTo>
                <a:cubicBezTo>
                  <a:pt x="1015086" y="792954"/>
                  <a:pt x="1008457" y="794324"/>
                  <a:pt x="998926" y="795194"/>
                </a:cubicBezTo>
                <a:cubicBezTo>
                  <a:pt x="993018" y="795194"/>
                  <a:pt x="989181" y="795409"/>
                  <a:pt x="987417" y="795839"/>
                </a:cubicBezTo>
                <a:cubicBezTo>
                  <a:pt x="985687" y="796709"/>
                  <a:pt x="980869" y="797586"/>
                  <a:pt x="972964" y="798468"/>
                </a:cubicBezTo>
                <a:cubicBezTo>
                  <a:pt x="927342" y="804168"/>
                  <a:pt x="871424" y="820333"/>
                  <a:pt x="805208" y="846963"/>
                </a:cubicBezTo>
                <a:cubicBezTo>
                  <a:pt x="797837" y="849424"/>
                  <a:pt x="789458" y="851615"/>
                  <a:pt x="780073" y="853536"/>
                </a:cubicBezTo>
                <a:cubicBezTo>
                  <a:pt x="770687" y="855457"/>
                  <a:pt x="765994" y="856418"/>
                  <a:pt x="765994" y="856418"/>
                </a:cubicBezTo>
                <a:cubicBezTo>
                  <a:pt x="765994" y="844473"/>
                  <a:pt x="771711" y="835401"/>
                  <a:pt x="783146" y="829202"/>
                </a:cubicBezTo>
                <a:cubicBezTo>
                  <a:pt x="794580" y="823003"/>
                  <a:pt x="804378" y="818092"/>
                  <a:pt x="812539" y="814470"/>
                </a:cubicBezTo>
                <a:cubicBezTo>
                  <a:pt x="823834" y="808829"/>
                  <a:pt x="846169" y="795868"/>
                  <a:pt x="879544" y="775587"/>
                </a:cubicBezTo>
                <a:cubicBezTo>
                  <a:pt x="892998" y="767543"/>
                  <a:pt x="902584" y="761497"/>
                  <a:pt x="908301" y="757452"/>
                </a:cubicBezTo>
                <a:lnTo>
                  <a:pt x="910193" y="756572"/>
                </a:lnTo>
                <a:lnTo>
                  <a:pt x="901397" y="756851"/>
                </a:lnTo>
                <a:cubicBezTo>
                  <a:pt x="894467" y="757629"/>
                  <a:pt x="888616" y="758018"/>
                  <a:pt x="883845" y="758018"/>
                </a:cubicBezTo>
                <a:cubicBezTo>
                  <a:pt x="880501" y="758575"/>
                  <a:pt x="877791" y="759376"/>
                  <a:pt x="875713" y="760421"/>
                </a:cubicBezTo>
                <a:cubicBezTo>
                  <a:pt x="872312" y="761547"/>
                  <a:pt x="866995" y="762917"/>
                  <a:pt x="859763" y="764530"/>
                </a:cubicBezTo>
                <a:cubicBezTo>
                  <a:pt x="855154" y="765784"/>
                  <a:pt x="842675" y="769429"/>
                  <a:pt x="822325" y="775466"/>
                </a:cubicBezTo>
                <a:cubicBezTo>
                  <a:pt x="773569" y="788223"/>
                  <a:pt x="743781" y="796750"/>
                  <a:pt x="732962" y="801045"/>
                </a:cubicBezTo>
                <a:cubicBezTo>
                  <a:pt x="725904" y="803680"/>
                  <a:pt x="719450" y="805723"/>
                  <a:pt x="713599" y="807174"/>
                </a:cubicBezTo>
                <a:lnTo>
                  <a:pt x="712937" y="807436"/>
                </a:lnTo>
                <a:lnTo>
                  <a:pt x="712850" y="808097"/>
                </a:lnTo>
                <a:cubicBezTo>
                  <a:pt x="712850" y="830130"/>
                  <a:pt x="712026" y="847352"/>
                  <a:pt x="710377" y="859761"/>
                </a:cubicBezTo>
                <a:cubicBezTo>
                  <a:pt x="709843" y="866169"/>
                  <a:pt x="709576" y="874661"/>
                  <a:pt x="709576" y="885236"/>
                </a:cubicBezTo>
                <a:cubicBezTo>
                  <a:pt x="708613" y="898691"/>
                  <a:pt x="707882" y="905917"/>
                  <a:pt x="707382" y="906916"/>
                </a:cubicBezTo>
                <a:cubicBezTo>
                  <a:pt x="707382" y="905940"/>
                  <a:pt x="706965" y="912226"/>
                  <a:pt x="706129" y="925774"/>
                </a:cubicBezTo>
                <a:cubicBezTo>
                  <a:pt x="705328" y="940122"/>
                  <a:pt x="704202" y="951487"/>
                  <a:pt x="702751" y="959868"/>
                </a:cubicBezTo>
                <a:cubicBezTo>
                  <a:pt x="702112" y="963275"/>
                  <a:pt x="701633" y="965252"/>
                  <a:pt x="701314" y="965797"/>
                </a:cubicBezTo>
                <a:lnTo>
                  <a:pt x="701153" y="965683"/>
                </a:lnTo>
                <a:lnTo>
                  <a:pt x="701129" y="967173"/>
                </a:lnTo>
                <a:cubicBezTo>
                  <a:pt x="700965" y="969860"/>
                  <a:pt x="700539" y="973891"/>
                  <a:pt x="699851" y="979266"/>
                </a:cubicBezTo>
                <a:cubicBezTo>
                  <a:pt x="698476" y="990016"/>
                  <a:pt x="696006" y="1003598"/>
                  <a:pt x="692442" y="1020012"/>
                </a:cubicBezTo>
                <a:cubicBezTo>
                  <a:pt x="690399" y="1030239"/>
                  <a:pt x="689186" y="1035922"/>
                  <a:pt x="688803" y="1037059"/>
                </a:cubicBezTo>
                <a:cubicBezTo>
                  <a:pt x="688803" y="1038545"/>
                  <a:pt x="687172" y="1044593"/>
                  <a:pt x="683910" y="1055204"/>
                </a:cubicBezTo>
                <a:cubicBezTo>
                  <a:pt x="680938" y="1064839"/>
                  <a:pt x="679174" y="1071049"/>
                  <a:pt x="678616" y="1073835"/>
                </a:cubicBezTo>
                <a:cubicBezTo>
                  <a:pt x="677885" y="1077423"/>
                  <a:pt x="676626" y="1084097"/>
                  <a:pt x="674838" y="1093860"/>
                </a:cubicBezTo>
                <a:cubicBezTo>
                  <a:pt x="672493" y="1103832"/>
                  <a:pt x="670772" y="1111598"/>
                  <a:pt x="669675" y="1117159"/>
                </a:cubicBezTo>
                <a:cubicBezTo>
                  <a:pt x="668578" y="1122719"/>
                  <a:pt x="667844" y="1125087"/>
                  <a:pt x="667472" y="1124263"/>
                </a:cubicBezTo>
                <a:cubicBezTo>
                  <a:pt x="669306" y="1136650"/>
                  <a:pt x="665777" y="1142843"/>
                  <a:pt x="656885" y="1142843"/>
                </a:cubicBezTo>
                <a:cubicBezTo>
                  <a:pt x="649746" y="1142843"/>
                  <a:pt x="644940" y="1135396"/>
                  <a:pt x="642467" y="1120502"/>
                </a:cubicBezTo>
                <a:cubicBezTo>
                  <a:pt x="637359" y="1090622"/>
                  <a:pt x="634806" y="1071380"/>
                  <a:pt x="634806" y="1062778"/>
                </a:cubicBezTo>
                <a:cubicBezTo>
                  <a:pt x="634237" y="1056336"/>
                  <a:pt x="634422" y="1054054"/>
                  <a:pt x="635363" y="1055935"/>
                </a:cubicBezTo>
                <a:cubicBezTo>
                  <a:pt x="632078" y="1054298"/>
                  <a:pt x="630435" y="1048575"/>
                  <a:pt x="630435" y="1038766"/>
                </a:cubicBezTo>
                <a:cubicBezTo>
                  <a:pt x="630435" y="1034598"/>
                  <a:pt x="630104" y="1029543"/>
                  <a:pt x="629442" y="1023599"/>
                </a:cubicBezTo>
                <a:cubicBezTo>
                  <a:pt x="627260" y="1014092"/>
                  <a:pt x="625077" y="999494"/>
                  <a:pt x="622895" y="979806"/>
                </a:cubicBezTo>
                <a:cubicBezTo>
                  <a:pt x="619192" y="934614"/>
                  <a:pt x="616969" y="890187"/>
                  <a:pt x="616226" y="846528"/>
                </a:cubicBezTo>
                <a:lnTo>
                  <a:pt x="615543" y="838787"/>
                </a:lnTo>
                <a:lnTo>
                  <a:pt x="607763" y="841321"/>
                </a:lnTo>
                <a:cubicBezTo>
                  <a:pt x="600670" y="844513"/>
                  <a:pt x="594785" y="846568"/>
                  <a:pt x="590107" y="847485"/>
                </a:cubicBezTo>
                <a:cubicBezTo>
                  <a:pt x="587274" y="848054"/>
                  <a:pt x="584268" y="848977"/>
                  <a:pt x="581087" y="850254"/>
                </a:cubicBezTo>
                <a:cubicBezTo>
                  <a:pt x="573797" y="853168"/>
                  <a:pt x="557951" y="858688"/>
                  <a:pt x="533550" y="866813"/>
                </a:cubicBezTo>
                <a:cubicBezTo>
                  <a:pt x="519828" y="871399"/>
                  <a:pt x="507407" y="875677"/>
                  <a:pt x="496286" y="879647"/>
                </a:cubicBezTo>
                <a:cubicBezTo>
                  <a:pt x="486779" y="883605"/>
                  <a:pt x="478612" y="886426"/>
                  <a:pt x="471786" y="888109"/>
                </a:cubicBezTo>
                <a:cubicBezTo>
                  <a:pt x="469221" y="888980"/>
                  <a:pt x="466475" y="890147"/>
                  <a:pt x="463550" y="891609"/>
                </a:cubicBezTo>
                <a:cubicBezTo>
                  <a:pt x="461007" y="892457"/>
                  <a:pt x="455638" y="894517"/>
                  <a:pt x="447443" y="897791"/>
                </a:cubicBezTo>
                <a:cubicBezTo>
                  <a:pt x="441441" y="899985"/>
                  <a:pt x="434789" y="902295"/>
                  <a:pt x="427488" y="904721"/>
                </a:cubicBezTo>
                <a:cubicBezTo>
                  <a:pt x="421056" y="907937"/>
                  <a:pt x="416111" y="909980"/>
                  <a:pt x="412652" y="910851"/>
                </a:cubicBezTo>
                <a:cubicBezTo>
                  <a:pt x="403342" y="914171"/>
                  <a:pt x="383955" y="922262"/>
                  <a:pt x="354493" y="935124"/>
                </a:cubicBezTo>
                <a:cubicBezTo>
                  <a:pt x="339111" y="943169"/>
                  <a:pt x="328315" y="948643"/>
                  <a:pt x="322105" y="951545"/>
                </a:cubicBezTo>
                <a:cubicBezTo>
                  <a:pt x="315894" y="954447"/>
                  <a:pt x="311239" y="955898"/>
                  <a:pt x="308140" y="955898"/>
                </a:cubicBezTo>
                <a:cubicBezTo>
                  <a:pt x="297042" y="955898"/>
                  <a:pt x="284580" y="946518"/>
                  <a:pt x="270754" y="927759"/>
                </a:cubicBezTo>
                <a:cubicBezTo>
                  <a:pt x="270754" y="917973"/>
                  <a:pt x="279635" y="909620"/>
                  <a:pt x="297396" y="902701"/>
                </a:cubicBezTo>
                <a:cubicBezTo>
                  <a:pt x="304570" y="899846"/>
                  <a:pt x="310154" y="897565"/>
                  <a:pt x="314147" y="895858"/>
                </a:cubicBezTo>
                <a:cubicBezTo>
                  <a:pt x="320660" y="892619"/>
                  <a:pt x="325216" y="891000"/>
                  <a:pt x="327816" y="891000"/>
                </a:cubicBezTo>
                <a:cubicBezTo>
                  <a:pt x="326980" y="891000"/>
                  <a:pt x="328385" y="890216"/>
                  <a:pt x="332030" y="888649"/>
                </a:cubicBezTo>
                <a:cubicBezTo>
                  <a:pt x="335339" y="887233"/>
                  <a:pt x="341845" y="884319"/>
                  <a:pt x="351550" y="879908"/>
                </a:cubicBezTo>
                <a:cubicBezTo>
                  <a:pt x="359397" y="876344"/>
                  <a:pt x="366566" y="873483"/>
                  <a:pt x="373055" y="871323"/>
                </a:cubicBezTo>
                <a:cubicBezTo>
                  <a:pt x="383468" y="866111"/>
                  <a:pt x="395053" y="860882"/>
                  <a:pt x="407811" y="855634"/>
                </a:cubicBezTo>
                <a:cubicBezTo>
                  <a:pt x="420360" y="850051"/>
                  <a:pt x="428170" y="846493"/>
                  <a:pt x="431240" y="844960"/>
                </a:cubicBezTo>
                <a:cubicBezTo>
                  <a:pt x="434311" y="843428"/>
                  <a:pt x="435846" y="844258"/>
                  <a:pt x="435846" y="847450"/>
                </a:cubicBezTo>
                <a:cubicBezTo>
                  <a:pt x="435846" y="845953"/>
                  <a:pt x="434110" y="839319"/>
                  <a:pt x="430639" y="827547"/>
                </a:cubicBezTo>
                <a:cubicBezTo>
                  <a:pt x="429908" y="824518"/>
                  <a:pt x="428567" y="819346"/>
                  <a:pt x="426617" y="812033"/>
                </a:cubicBezTo>
                <a:cubicBezTo>
                  <a:pt x="423634" y="803106"/>
                  <a:pt x="421457" y="796564"/>
                  <a:pt x="420087" y="792408"/>
                </a:cubicBezTo>
                <a:cubicBezTo>
                  <a:pt x="418218" y="788043"/>
                  <a:pt x="415728" y="783145"/>
                  <a:pt x="412617" y="777712"/>
                </a:cubicBezTo>
                <a:cubicBezTo>
                  <a:pt x="411665" y="771141"/>
                  <a:pt x="410736" y="769946"/>
                  <a:pt x="409831" y="774125"/>
                </a:cubicBezTo>
                <a:cubicBezTo>
                  <a:pt x="405687" y="776458"/>
                  <a:pt x="400736" y="780138"/>
                  <a:pt x="394978" y="785164"/>
                </a:cubicBezTo>
                <a:cubicBezTo>
                  <a:pt x="386062" y="791120"/>
                  <a:pt x="380072" y="794097"/>
                  <a:pt x="377008" y="794097"/>
                </a:cubicBezTo>
                <a:cubicBezTo>
                  <a:pt x="379237" y="794097"/>
                  <a:pt x="377257" y="796907"/>
                  <a:pt x="371070" y="802525"/>
                </a:cubicBezTo>
                <a:cubicBezTo>
                  <a:pt x="360111" y="810756"/>
                  <a:pt x="352984" y="814871"/>
                  <a:pt x="349687" y="814871"/>
                </a:cubicBezTo>
                <a:cubicBezTo>
                  <a:pt x="351684" y="814871"/>
                  <a:pt x="351544" y="815846"/>
                  <a:pt x="349269" y="817796"/>
                </a:cubicBezTo>
                <a:cubicBezTo>
                  <a:pt x="343372" y="823693"/>
                  <a:pt x="337382" y="828546"/>
                  <a:pt x="331299" y="832353"/>
                </a:cubicBezTo>
                <a:cubicBezTo>
                  <a:pt x="319980" y="840839"/>
                  <a:pt x="311419" y="847990"/>
                  <a:pt x="305615" y="853806"/>
                </a:cubicBezTo>
                <a:cubicBezTo>
                  <a:pt x="298870" y="858856"/>
                  <a:pt x="293652" y="862919"/>
                  <a:pt x="289961" y="865995"/>
                </a:cubicBezTo>
                <a:cubicBezTo>
                  <a:pt x="284772" y="870325"/>
                  <a:pt x="277447" y="876542"/>
                  <a:pt x="267986" y="884644"/>
                </a:cubicBezTo>
                <a:cubicBezTo>
                  <a:pt x="247218" y="903276"/>
                  <a:pt x="229283" y="918353"/>
                  <a:pt x="214180" y="929874"/>
                </a:cubicBezTo>
                <a:cubicBezTo>
                  <a:pt x="199077" y="941396"/>
                  <a:pt x="188856" y="947157"/>
                  <a:pt x="183516" y="947157"/>
                </a:cubicBezTo>
                <a:cubicBezTo>
                  <a:pt x="174148" y="947157"/>
                  <a:pt x="164164" y="940888"/>
                  <a:pt x="153566" y="928351"/>
                </a:cubicBezTo>
                <a:cubicBezTo>
                  <a:pt x="148609" y="920434"/>
                  <a:pt x="146130" y="914606"/>
                  <a:pt x="146130" y="910868"/>
                </a:cubicBezTo>
                <a:cubicBezTo>
                  <a:pt x="146130" y="906399"/>
                  <a:pt x="151302" y="898203"/>
                  <a:pt x="161645" y="886281"/>
                </a:cubicBezTo>
                <a:cubicBezTo>
                  <a:pt x="162434" y="884714"/>
                  <a:pt x="167536" y="877340"/>
                  <a:pt x="176951" y="864158"/>
                </a:cubicBezTo>
                <a:cubicBezTo>
                  <a:pt x="186366" y="850977"/>
                  <a:pt x="197011" y="835296"/>
                  <a:pt x="208886" y="817117"/>
                </a:cubicBezTo>
                <a:cubicBezTo>
                  <a:pt x="213135" y="812079"/>
                  <a:pt x="216716" y="807737"/>
                  <a:pt x="219630" y="804092"/>
                </a:cubicBezTo>
                <a:cubicBezTo>
                  <a:pt x="221325" y="801921"/>
                  <a:pt x="226073" y="795635"/>
                  <a:pt x="233874" y="785234"/>
                </a:cubicBezTo>
                <a:cubicBezTo>
                  <a:pt x="241965" y="772650"/>
                  <a:pt x="248501" y="766359"/>
                  <a:pt x="253481" y="766359"/>
                </a:cubicBezTo>
                <a:cubicBezTo>
                  <a:pt x="250532" y="766359"/>
                  <a:pt x="249719" y="765601"/>
                  <a:pt x="251043" y="764086"/>
                </a:cubicBezTo>
                <a:cubicBezTo>
                  <a:pt x="252366" y="762571"/>
                  <a:pt x="254398" y="759411"/>
                  <a:pt x="257137" y="754605"/>
                </a:cubicBezTo>
                <a:cubicBezTo>
                  <a:pt x="265693" y="743716"/>
                  <a:pt x="270911" y="737331"/>
                  <a:pt x="272792" y="735451"/>
                </a:cubicBezTo>
                <a:cubicBezTo>
                  <a:pt x="275009" y="733257"/>
                  <a:pt x="279426" y="728236"/>
                  <a:pt x="286043" y="720389"/>
                </a:cubicBezTo>
                <a:cubicBezTo>
                  <a:pt x="294796" y="709244"/>
                  <a:pt x="300286" y="702169"/>
                  <a:pt x="302515" y="699162"/>
                </a:cubicBezTo>
                <a:cubicBezTo>
                  <a:pt x="303978" y="697705"/>
                  <a:pt x="305889" y="695537"/>
                  <a:pt x="308249" y="692659"/>
                </a:cubicBezTo>
                <a:lnTo>
                  <a:pt x="313331" y="686161"/>
                </a:lnTo>
                <a:lnTo>
                  <a:pt x="311087" y="688263"/>
                </a:lnTo>
                <a:cubicBezTo>
                  <a:pt x="304505" y="693950"/>
                  <a:pt x="299425" y="696794"/>
                  <a:pt x="295846" y="696794"/>
                </a:cubicBezTo>
                <a:cubicBezTo>
                  <a:pt x="293675" y="697525"/>
                  <a:pt x="291777" y="697891"/>
                  <a:pt x="290152" y="697891"/>
                </a:cubicBezTo>
                <a:cubicBezTo>
                  <a:pt x="282781" y="699586"/>
                  <a:pt x="264277" y="712077"/>
                  <a:pt x="234640" y="735364"/>
                </a:cubicBezTo>
                <a:cubicBezTo>
                  <a:pt x="226665" y="742445"/>
                  <a:pt x="220919" y="745985"/>
                  <a:pt x="217401" y="745985"/>
                </a:cubicBezTo>
                <a:cubicBezTo>
                  <a:pt x="219282" y="745985"/>
                  <a:pt x="217442" y="748214"/>
                  <a:pt x="211881" y="752672"/>
                </a:cubicBezTo>
                <a:cubicBezTo>
                  <a:pt x="203337" y="759881"/>
                  <a:pt x="198079" y="764501"/>
                  <a:pt x="196105" y="766533"/>
                </a:cubicBezTo>
                <a:cubicBezTo>
                  <a:pt x="191752" y="769423"/>
                  <a:pt x="189036" y="771408"/>
                  <a:pt x="187956" y="772488"/>
                </a:cubicBezTo>
                <a:cubicBezTo>
                  <a:pt x="186017" y="773475"/>
                  <a:pt x="183243" y="775460"/>
                  <a:pt x="179633" y="778443"/>
                </a:cubicBezTo>
                <a:cubicBezTo>
                  <a:pt x="176336" y="781264"/>
                  <a:pt x="169835" y="787091"/>
                  <a:pt x="160130" y="795926"/>
                </a:cubicBezTo>
                <a:cubicBezTo>
                  <a:pt x="145410" y="809902"/>
                  <a:pt x="133436" y="819967"/>
                  <a:pt x="124207" y="826120"/>
                </a:cubicBezTo>
                <a:cubicBezTo>
                  <a:pt x="104984" y="840897"/>
                  <a:pt x="91747" y="850004"/>
                  <a:pt x="84497" y="853440"/>
                </a:cubicBezTo>
                <a:cubicBezTo>
                  <a:pt x="77248" y="856877"/>
                  <a:pt x="69676" y="857335"/>
                  <a:pt x="61782" y="854816"/>
                </a:cubicBezTo>
                <a:cubicBezTo>
                  <a:pt x="42013" y="849047"/>
                  <a:pt x="24397" y="835331"/>
                  <a:pt x="8934" y="813669"/>
                </a:cubicBezTo>
                <a:cubicBezTo>
                  <a:pt x="1272" y="799774"/>
                  <a:pt x="-1461" y="790621"/>
                  <a:pt x="733" y="786209"/>
                </a:cubicBezTo>
                <a:cubicBezTo>
                  <a:pt x="1" y="778687"/>
                  <a:pt x="9039" y="773260"/>
                  <a:pt x="27844" y="769928"/>
                </a:cubicBezTo>
                <a:cubicBezTo>
                  <a:pt x="52095" y="761837"/>
                  <a:pt x="83363" y="745034"/>
                  <a:pt x="121648" y="719518"/>
                </a:cubicBezTo>
                <a:cubicBezTo>
                  <a:pt x="129542" y="713574"/>
                  <a:pt x="135224" y="710602"/>
                  <a:pt x="138695" y="710602"/>
                </a:cubicBezTo>
                <a:cubicBezTo>
                  <a:pt x="136710" y="710602"/>
                  <a:pt x="136658" y="709900"/>
                  <a:pt x="138538" y="708496"/>
                </a:cubicBezTo>
                <a:cubicBezTo>
                  <a:pt x="140419" y="707091"/>
                  <a:pt x="144087" y="704554"/>
                  <a:pt x="149543" y="700886"/>
                </a:cubicBezTo>
                <a:cubicBezTo>
                  <a:pt x="158633" y="693921"/>
                  <a:pt x="164652" y="689545"/>
                  <a:pt x="167600" y="687757"/>
                </a:cubicBezTo>
                <a:cubicBezTo>
                  <a:pt x="184526" y="675069"/>
                  <a:pt x="200029" y="661353"/>
                  <a:pt x="214110" y="646610"/>
                </a:cubicBezTo>
                <a:cubicBezTo>
                  <a:pt x="224906" y="638496"/>
                  <a:pt x="228098" y="632831"/>
                  <a:pt x="223687" y="629615"/>
                </a:cubicBezTo>
                <a:cubicBezTo>
                  <a:pt x="220808" y="620410"/>
                  <a:pt x="220123" y="609027"/>
                  <a:pt x="221632" y="595469"/>
                </a:cubicBezTo>
                <a:cubicBezTo>
                  <a:pt x="223049" y="564973"/>
                  <a:pt x="223757" y="543654"/>
                  <a:pt x="223757" y="531511"/>
                </a:cubicBezTo>
                <a:cubicBezTo>
                  <a:pt x="223757" y="505995"/>
                  <a:pt x="223757" y="481524"/>
                  <a:pt x="223757" y="458098"/>
                </a:cubicBezTo>
                <a:cubicBezTo>
                  <a:pt x="224477" y="453257"/>
                  <a:pt x="224477" y="441080"/>
                  <a:pt x="223757" y="421566"/>
                </a:cubicBezTo>
                <a:lnTo>
                  <a:pt x="223757" y="392539"/>
                </a:lnTo>
                <a:lnTo>
                  <a:pt x="217297" y="386879"/>
                </a:lnTo>
                <a:cubicBezTo>
                  <a:pt x="205874" y="377732"/>
                  <a:pt x="199356" y="369771"/>
                  <a:pt x="197742" y="362998"/>
                </a:cubicBezTo>
                <a:cubicBezTo>
                  <a:pt x="196128" y="356224"/>
                  <a:pt x="200035" y="349256"/>
                  <a:pt x="209461" y="342093"/>
                </a:cubicBezTo>
                <a:cubicBezTo>
                  <a:pt x="213118" y="338982"/>
                  <a:pt x="216275" y="335424"/>
                  <a:pt x="218933" y="331419"/>
                </a:cubicBezTo>
                <a:cubicBezTo>
                  <a:pt x="227988" y="321088"/>
                  <a:pt x="238482" y="319526"/>
                  <a:pt x="250416" y="326735"/>
                </a:cubicBezTo>
                <a:cubicBezTo>
                  <a:pt x="252807" y="327931"/>
                  <a:pt x="256476" y="330177"/>
                  <a:pt x="261421" y="333474"/>
                </a:cubicBezTo>
                <a:cubicBezTo>
                  <a:pt x="265089" y="335680"/>
                  <a:pt x="270731" y="340367"/>
                  <a:pt x="278346" y="347535"/>
                </a:cubicBezTo>
                <a:cubicBezTo>
                  <a:pt x="285962" y="354703"/>
                  <a:pt x="289769" y="360273"/>
                  <a:pt x="289769" y="364243"/>
                </a:cubicBezTo>
                <a:cubicBezTo>
                  <a:pt x="289769" y="363117"/>
                  <a:pt x="290222" y="362687"/>
                  <a:pt x="291127" y="362954"/>
                </a:cubicBezTo>
                <a:cubicBezTo>
                  <a:pt x="292497" y="362954"/>
                  <a:pt x="299462" y="357904"/>
                  <a:pt x="312023" y="347805"/>
                </a:cubicBezTo>
                <a:cubicBezTo>
                  <a:pt x="318245" y="342593"/>
                  <a:pt x="323144" y="339987"/>
                  <a:pt x="326719" y="339987"/>
                </a:cubicBezTo>
                <a:cubicBezTo>
                  <a:pt x="324456" y="339987"/>
                  <a:pt x="324740" y="338733"/>
                  <a:pt x="327573" y="336225"/>
                </a:cubicBezTo>
                <a:cubicBezTo>
                  <a:pt x="346692" y="317907"/>
                  <a:pt x="359850" y="306502"/>
                  <a:pt x="367048" y="302009"/>
                </a:cubicBezTo>
                <a:cubicBezTo>
                  <a:pt x="370344" y="300361"/>
                  <a:pt x="375040" y="296489"/>
                  <a:pt x="381135" y="290395"/>
                </a:cubicBezTo>
                <a:cubicBezTo>
                  <a:pt x="389075" y="282628"/>
                  <a:pt x="401949" y="283232"/>
                  <a:pt x="419756" y="292206"/>
                </a:cubicBezTo>
                <a:cubicBezTo>
                  <a:pt x="431179" y="298869"/>
                  <a:pt x="438289" y="306861"/>
                  <a:pt x="441087" y="316183"/>
                </a:cubicBezTo>
                <a:cubicBezTo>
                  <a:pt x="442155" y="318331"/>
                  <a:pt x="443420" y="320861"/>
                  <a:pt x="444883" y="323775"/>
                </a:cubicBezTo>
                <a:cubicBezTo>
                  <a:pt x="447878" y="329765"/>
                  <a:pt x="449376" y="334142"/>
                  <a:pt x="449376" y="336904"/>
                </a:cubicBezTo>
                <a:cubicBezTo>
                  <a:pt x="449376" y="341316"/>
                  <a:pt x="444407" y="348948"/>
                  <a:pt x="434470" y="359802"/>
                </a:cubicBezTo>
                <a:cubicBezTo>
                  <a:pt x="427644" y="366617"/>
                  <a:pt x="424231" y="368822"/>
                  <a:pt x="424231" y="366419"/>
                </a:cubicBezTo>
                <a:cubicBezTo>
                  <a:pt x="424231" y="369705"/>
                  <a:pt x="420900" y="375642"/>
                  <a:pt x="414236" y="384233"/>
                </a:cubicBezTo>
                <a:cubicBezTo>
                  <a:pt x="409814" y="390153"/>
                  <a:pt x="405977" y="395696"/>
                  <a:pt x="402727" y="400862"/>
                </a:cubicBezTo>
                <a:lnTo>
                  <a:pt x="398093" y="407964"/>
                </a:lnTo>
                <a:lnTo>
                  <a:pt x="404346" y="405581"/>
                </a:lnTo>
                <a:cubicBezTo>
                  <a:pt x="406865" y="405581"/>
                  <a:pt x="412292" y="407670"/>
                  <a:pt x="420627" y="411850"/>
                </a:cubicBezTo>
                <a:cubicBezTo>
                  <a:pt x="423994" y="414241"/>
                  <a:pt x="424760" y="415437"/>
                  <a:pt x="422925" y="415437"/>
                </a:cubicBezTo>
                <a:cubicBezTo>
                  <a:pt x="431121" y="415437"/>
                  <a:pt x="440147" y="424398"/>
                  <a:pt x="450003" y="442322"/>
                </a:cubicBezTo>
                <a:cubicBezTo>
                  <a:pt x="459789" y="457007"/>
                  <a:pt x="457090" y="471843"/>
                  <a:pt x="441905" y="486829"/>
                </a:cubicBezTo>
                <a:lnTo>
                  <a:pt x="437640" y="491765"/>
                </a:lnTo>
                <a:lnTo>
                  <a:pt x="441784" y="491949"/>
                </a:lnTo>
                <a:cubicBezTo>
                  <a:pt x="442759" y="491949"/>
                  <a:pt x="444970" y="491705"/>
                  <a:pt x="448418" y="491218"/>
                </a:cubicBezTo>
                <a:cubicBezTo>
                  <a:pt x="455186" y="489523"/>
                  <a:pt x="465570" y="488675"/>
                  <a:pt x="479570" y="488675"/>
                </a:cubicBezTo>
                <a:cubicBezTo>
                  <a:pt x="495903" y="488130"/>
                  <a:pt x="507210" y="485657"/>
                  <a:pt x="513490" y="481257"/>
                </a:cubicBezTo>
                <a:cubicBezTo>
                  <a:pt x="524344" y="476730"/>
                  <a:pt x="530967" y="474466"/>
                  <a:pt x="533358" y="474466"/>
                </a:cubicBezTo>
                <a:cubicBezTo>
                  <a:pt x="532174" y="474466"/>
                  <a:pt x="536318" y="472098"/>
                  <a:pt x="545791" y="467362"/>
                </a:cubicBezTo>
                <a:cubicBezTo>
                  <a:pt x="555263" y="462626"/>
                  <a:pt x="568184" y="456165"/>
                  <a:pt x="584552" y="447981"/>
                </a:cubicBezTo>
                <a:cubicBezTo>
                  <a:pt x="599875" y="440659"/>
                  <a:pt x="610618" y="435887"/>
                  <a:pt x="616780" y="433665"/>
                </a:cubicBezTo>
                <a:lnTo>
                  <a:pt x="617723" y="433385"/>
                </a:lnTo>
                <a:lnTo>
                  <a:pt x="617123" y="433067"/>
                </a:lnTo>
                <a:cubicBezTo>
                  <a:pt x="617256" y="432121"/>
                  <a:pt x="617323" y="426616"/>
                  <a:pt x="617323" y="416551"/>
                </a:cubicBezTo>
                <a:cubicBezTo>
                  <a:pt x="618054" y="388238"/>
                  <a:pt x="618420" y="369063"/>
                  <a:pt x="618420" y="359028"/>
                </a:cubicBezTo>
                <a:lnTo>
                  <a:pt x="618244" y="351620"/>
                </a:lnTo>
                <a:lnTo>
                  <a:pt x="607504" y="355392"/>
                </a:lnTo>
                <a:cubicBezTo>
                  <a:pt x="591793" y="360517"/>
                  <a:pt x="580817" y="362806"/>
                  <a:pt x="574574" y="362258"/>
                </a:cubicBezTo>
                <a:cubicBezTo>
                  <a:pt x="569861" y="362258"/>
                  <a:pt x="565009" y="361840"/>
                  <a:pt x="560017" y="361004"/>
                </a:cubicBezTo>
                <a:cubicBezTo>
                  <a:pt x="547039" y="355455"/>
                  <a:pt x="535883" y="347346"/>
                  <a:pt x="526550" y="336678"/>
                </a:cubicBezTo>
                <a:cubicBezTo>
                  <a:pt x="514175" y="321227"/>
                  <a:pt x="507987" y="311099"/>
                  <a:pt x="507987" y="306293"/>
                </a:cubicBezTo>
                <a:cubicBezTo>
                  <a:pt x="507987" y="298132"/>
                  <a:pt x="514808" y="294841"/>
                  <a:pt x="528448" y="296419"/>
                </a:cubicBezTo>
                <a:cubicBezTo>
                  <a:pt x="536098" y="297696"/>
                  <a:pt x="542285" y="301492"/>
                  <a:pt x="547010" y="307807"/>
                </a:cubicBezTo>
                <a:cubicBezTo>
                  <a:pt x="546789" y="306658"/>
                  <a:pt x="549889" y="305724"/>
                  <a:pt x="556308" y="305004"/>
                </a:cubicBezTo>
                <a:cubicBezTo>
                  <a:pt x="564957" y="305004"/>
                  <a:pt x="571161" y="304203"/>
                  <a:pt x="574923" y="302601"/>
                </a:cubicBezTo>
                <a:cubicBezTo>
                  <a:pt x="577848" y="301405"/>
                  <a:pt x="580982" y="299983"/>
                  <a:pt x="584326" y="298335"/>
                </a:cubicBezTo>
                <a:cubicBezTo>
                  <a:pt x="601808" y="291033"/>
                  <a:pt x="612517" y="286256"/>
                  <a:pt x="616452" y="284004"/>
                </a:cubicBezTo>
                <a:lnTo>
                  <a:pt x="620597" y="281427"/>
                </a:lnTo>
                <a:lnTo>
                  <a:pt x="620597" y="277875"/>
                </a:lnTo>
                <a:cubicBezTo>
                  <a:pt x="620597" y="246532"/>
                  <a:pt x="620597" y="221750"/>
                  <a:pt x="620597" y="203530"/>
                </a:cubicBezTo>
                <a:cubicBezTo>
                  <a:pt x="620597" y="198976"/>
                  <a:pt x="620597" y="194856"/>
                  <a:pt x="620597" y="191171"/>
                </a:cubicBezTo>
                <a:lnTo>
                  <a:pt x="620597" y="182928"/>
                </a:lnTo>
                <a:lnTo>
                  <a:pt x="616952" y="182895"/>
                </a:lnTo>
                <a:cubicBezTo>
                  <a:pt x="615739" y="182514"/>
                  <a:pt x="614697" y="181766"/>
                  <a:pt x="613823" y="180650"/>
                </a:cubicBezTo>
                <a:cubicBezTo>
                  <a:pt x="610329" y="176186"/>
                  <a:pt x="608582" y="170327"/>
                  <a:pt x="608582" y="163072"/>
                </a:cubicBezTo>
                <a:cubicBezTo>
                  <a:pt x="608582" y="150441"/>
                  <a:pt x="610555" y="135832"/>
                  <a:pt x="614502" y="119243"/>
                </a:cubicBezTo>
                <a:cubicBezTo>
                  <a:pt x="617474" y="103630"/>
                  <a:pt x="620092" y="91278"/>
                  <a:pt x="622355" y="82189"/>
                </a:cubicBezTo>
                <a:cubicBezTo>
                  <a:pt x="625060" y="68699"/>
                  <a:pt x="627318" y="59703"/>
                  <a:pt x="629129" y="55199"/>
                </a:cubicBezTo>
                <a:cubicBezTo>
                  <a:pt x="630000" y="53446"/>
                  <a:pt x="630435" y="52233"/>
                  <a:pt x="630435" y="51559"/>
                </a:cubicBezTo>
                <a:cubicBezTo>
                  <a:pt x="630435" y="47253"/>
                  <a:pt x="632112" y="42876"/>
                  <a:pt x="635467" y="38430"/>
                </a:cubicBezTo>
                <a:cubicBezTo>
                  <a:pt x="635757" y="38001"/>
                  <a:pt x="635902" y="38006"/>
                  <a:pt x="635902" y="38448"/>
                </a:cubicBezTo>
                <a:cubicBezTo>
                  <a:pt x="635902" y="32852"/>
                  <a:pt x="641068" y="22741"/>
                  <a:pt x="651400" y="8114"/>
                </a:cubicBezTo>
                <a:cubicBezTo>
                  <a:pt x="656810" y="2705"/>
                  <a:pt x="661917" y="0"/>
                  <a:pt x="666723" y="0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srgbClr val="12A59E">
                <a:lumMod val="50000"/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39000">
                    <a:srgbClr val="12A59E">
                      <a:lumMod val="75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12A59E">
                    <a:lumMod val="50000"/>
                    <a:alpha val="20000"/>
                  </a:srgbClr>
                </a:outerShdw>
              </a:effectLst>
              <a:uLnTx/>
              <a:uFillTx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0025F2C-BC87-6A1D-92CB-6BED89376AF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17868" y="1218857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26E1F16-1FC5-4723-26EE-8DD81D87D6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64830">
            <a:off x="9605459" y="589788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55BE036-79BE-7BB4-CF87-96AF02D03AC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91129" y="2761324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1270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B9D0F5A-C837-60F0-28AD-77AFCB3B47E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456328">
            <a:off x="-545554" y="2217639"/>
            <a:ext cx="1891258" cy="17800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63500"/>
          </a:effec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E2CE0322-90A6-B0A4-3CEB-A4B982EE6D6A}"/>
              </a:ext>
            </a:extLst>
          </p:cNvPr>
          <p:cNvSpPr txBox="1"/>
          <p:nvPr/>
        </p:nvSpPr>
        <p:spPr>
          <a:xfrm>
            <a:off x="4170000" y="3508166"/>
            <a:ext cx="3852000" cy="308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all" spc="0" normalizeH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sym typeface="+mn-lt"/>
              </a:rPr>
              <a:t>Thesis summary and literature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D37B91E-83B4-4CE6-6C8B-377222B3B3EE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9415" y="374570"/>
            <a:ext cx="2285836" cy="720038"/>
          </a:xfrm>
          <a:prstGeom prst="rect">
            <a:avLst/>
          </a:prstGeom>
        </p:spPr>
      </p:pic>
      <p:pic>
        <p:nvPicPr>
          <p:cNvPr id="6" name="Picture 30">
            <a:extLst>
              <a:ext uri="{FF2B5EF4-FFF2-40B4-BE49-F238E27FC236}">
                <a16:creationId xmlns:a16="http://schemas.microsoft.com/office/drawing/2014/main" id="{C4097EEB-D15D-868D-F2A3-0D9D6DB9842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228" y="4090053"/>
            <a:ext cx="3347496" cy="279363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DE5E1024-B7FC-46E4-99C5-EE643B53B6AF}"/>
              </a:ext>
            </a:extLst>
          </p:cNvPr>
          <p:cNvSpPr txBox="1"/>
          <p:nvPr/>
        </p:nvSpPr>
        <p:spPr>
          <a:xfrm>
            <a:off x="2889800" y="2604093"/>
            <a:ext cx="6370077" cy="801650"/>
          </a:xfrm>
          <a:custGeom>
            <a:avLst/>
            <a:gdLst/>
            <a:ahLst/>
            <a:cxnLst/>
            <a:rect l="l" t="t" r="r" b="b"/>
            <a:pathLst>
              <a:path w="6370077" h="801650">
                <a:moveTo>
                  <a:pt x="5166588" y="713303"/>
                </a:moveTo>
                <a:cubicBezTo>
                  <a:pt x="5166588" y="716051"/>
                  <a:pt x="5167126" y="718112"/>
                  <a:pt x="5168202" y="719486"/>
                </a:cubicBezTo>
                <a:lnTo>
                  <a:pt x="5168934" y="719797"/>
                </a:lnTo>
                <a:close/>
                <a:moveTo>
                  <a:pt x="1480413" y="713303"/>
                </a:moveTo>
                <a:cubicBezTo>
                  <a:pt x="1480413" y="716051"/>
                  <a:pt x="1480951" y="718112"/>
                  <a:pt x="1482028" y="719486"/>
                </a:cubicBezTo>
                <a:lnTo>
                  <a:pt x="1482759" y="719797"/>
                </a:lnTo>
                <a:close/>
                <a:moveTo>
                  <a:pt x="5456492" y="705244"/>
                </a:moveTo>
                <a:lnTo>
                  <a:pt x="5462954" y="711503"/>
                </a:lnTo>
                <a:cubicBezTo>
                  <a:pt x="5462954" y="708755"/>
                  <a:pt x="5461962" y="706806"/>
                  <a:pt x="5459978" y="705656"/>
                </a:cubicBezTo>
                <a:close/>
                <a:moveTo>
                  <a:pt x="1770317" y="705244"/>
                </a:moveTo>
                <a:lnTo>
                  <a:pt x="1776779" y="711503"/>
                </a:lnTo>
                <a:cubicBezTo>
                  <a:pt x="1776779" y="708755"/>
                  <a:pt x="1775787" y="706806"/>
                  <a:pt x="1773804" y="705656"/>
                </a:cubicBezTo>
                <a:close/>
                <a:moveTo>
                  <a:pt x="5134298" y="691772"/>
                </a:moveTo>
                <a:cubicBezTo>
                  <a:pt x="5134298" y="694520"/>
                  <a:pt x="5134911" y="696581"/>
                  <a:pt x="5136138" y="697955"/>
                </a:cubicBezTo>
                <a:lnTo>
                  <a:pt x="5136393" y="698050"/>
                </a:lnTo>
                <a:close/>
                <a:moveTo>
                  <a:pt x="1448124" y="691772"/>
                </a:moveTo>
                <a:cubicBezTo>
                  <a:pt x="1448124" y="694520"/>
                  <a:pt x="1448737" y="696581"/>
                  <a:pt x="1449963" y="697955"/>
                </a:cubicBezTo>
                <a:lnTo>
                  <a:pt x="1450219" y="698051"/>
                </a:lnTo>
                <a:close/>
                <a:moveTo>
                  <a:pt x="5873880" y="636569"/>
                </a:moveTo>
                <a:lnTo>
                  <a:pt x="5874494" y="637990"/>
                </a:lnTo>
                <a:lnTo>
                  <a:pt x="5875439" y="638308"/>
                </a:lnTo>
                <a:close/>
                <a:moveTo>
                  <a:pt x="3829478" y="623549"/>
                </a:moveTo>
                <a:cubicBezTo>
                  <a:pt x="3826716" y="623692"/>
                  <a:pt x="3824316" y="624064"/>
                  <a:pt x="3822277" y="624664"/>
                </a:cubicBezTo>
                <a:lnTo>
                  <a:pt x="3824890" y="624192"/>
                </a:lnTo>
                <a:close/>
                <a:moveTo>
                  <a:pt x="3786770" y="622345"/>
                </a:moveTo>
                <a:lnTo>
                  <a:pt x="3785419" y="623404"/>
                </a:lnTo>
                <a:lnTo>
                  <a:pt x="3786423" y="623053"/>
                </a:lnTo>
                <a:close/>
                <a:moveTo>
                  <a:pt x="3208591" y="605155"/>
                </a:moveTo>
                <a:lnTo>
                  <a:pt x="3208068" y="606482"/>
                </a:lnTo>
                <a:lnTo>
                  <a:pt x="3207318" y="607016"/>
                </a:lnTo>
                <a:lnTo>
                  <a:pt x="3207702" y="605536"/>
                </a:lnTo>
                <a:close/>
                <a:moveTo>
                  <a:pt x="3300494" y="599222"/>
                </a:moveTo>
                <a:lnTo>
                  <a:pt x="3300481" y="599285"/>
                </a:lnTo>
                <a:cubicBezTo>
                  <a:pt x="3299667" y="600659"/>
                  <a:pt x="3298445" y="601346"/>
                  <a:pt x="3296816" y="601346"/>
                </a:cubicBezTo>
                <a:close/>
                <a:moveTo>
                  <a:pt x="3225082" y="592533"/>
                </a:moveTo>
                <a:lnTo>
                  <a:pt x="3224975" y="592711"/>
                </a:lnTo>
                <a:lnTo>
                  <a:pt x="3223501" y="593193"/>
                </a:lnTo>
                <a:lnTo>
                  <a:pt x="3223582" y="592978"/>
                </a:lnTo>
                <a:close/>
                <a:moveTo>
                  <a:pt x="1480345" y="563286"/>
                </a:moveTo>
                <a:lnTo>
                  <a:pt x="1480113" y="563331"/>
                </a:lnTo>
                <a:cubicBezTo>
                  <a:pt x="1477922" y="564576"/>
                  <a:pt x="1476827" y="566423"/>
                  <a:pt x="1476827" y="568871"/>
                </a:cubicBezTo>
                <a:close/>
                <a:moveTo>
                  <a:pt x="5166520" y="563285"/>
                </a:moveTo>
                <a:lnTo>
                  <a:pt x="5166288" y="563331"/>
                </a:lnTo>
                <a:cubicBezTo>
                  <a:pt x="5164097" y="564576"/>
                  <a:pt x="5163002" y="566423"/>
                  <a:pt x="5163002" y="568871"/>
                </a:cubicBezTo>
                <a:close/>
                <a:moveTo>
                  <a:pt x="5878382" y="542309"/>
                </a:moveTo>
                <a:lnTo>
                  <a:pt x="5873390" y="545725"/>
                </a:lnTo>
                <a:cubicBezTo>
                  <a:pt x="5869161" y="547525"/>
                  <a:pt x="5856255" y="549921"/>
                  <a:pt x="5834672" y="552912"/>
                </a:cubicBezTo>
                <a:cubicBezTo>
                  <a:pt x="5827670" y="554417"/>
                  <a:pt x="5822284" y="556222"/>
                  <a:pt x="5818512" y="558327"/>
                </a:cubicBezTo>
                <a:cubicBezTo>
                  <a:pt x="5808349" y="565585"/>
                  <a:pt x="5803268" y="569400"/>
                  <a:pt x="5803268" y="569771"/>
                </a:cubicBezTo>
                <a:cubicBezTo>
                  <a:pt x="5803268" y="577067"/>
                  <a:pt x="5801629" y="580715"/>
                  <a:pt x="5798352" y="580715"/>
                </a:cubicBezTo>
                <a:cubicBezTo>
                  <a:pt x="5798762" y="580039"/>
                  <a:pt x="5796419" y="588292"/>
                  <a:pt x="5791323" y="605476"/>
                </a:cubicBezTo>
                <a:cubicBezTo>
                  <a:pt x="5783703" y="634212"/>
                  <a:pt x="5774116" y="655968"/>
                  <a:pt x="5762562" y="670741"/>
                </a:cubicBezTo>
                <a:cubicBezTo>
                  <a:pt x="5759790" y="675094"/>
                  <a:pt x="5758404" y="676484"/>
                  <a:pt x="5758404" y="674913"/>
                </a:cubicBezTo>
                <a:cubicBezTo>
                  <a:pt x="5757986" y="674094"/>
                  <a:pt x="5763915" y="675732"/>
                  <a:pt x="5776192" y="679828"/>
                </a:cubicBezTo>
                <a:cubicBezTo>
                  <a:pt x="5789632" y="684152"/>
                  <a:pt x="5806458" y="686024"/>
                  <a:pt x="5826670" y="685443"/>
                </a:cubicBezTo>
                <a:cubicBezTo>
                  <a:pt x="5844968" y="685957"/>
                  <a:pt x="5857574" y="680523"/>
                  <a:pt x="5864490" y="669141"/>
                </a:cubicBezTo>
                <a:cubicBezTo>
                  <a:pt x="5864699" y="668931"/>
                  <a:pt x="5864803" y="668998"/>
                  <a:pt x="5864803" y="669341"/>
                </a:cubicBezTo>
                <a:cubicBezTo>
                  <a:pt x="5864803" y="666007"/>
                  <a:pt x="5866260" y="662883"/>
                  <a:pt x="5869176" y="659968"/>
                </a:cubicBezTo>
                <a:cubicBezTo>
                  <a:pt x="5868652" y="661730"/>
                  <a:pt x="5868380" y="663845"/>
                  <a:pt x="5868361" y="666312"/>
                </a:cubicBezTo>
                <a:cubicBezTo>
                  <a:pt x="5867190" y="662149"/>
                  <a:pt x="5867775" y="657620"/>
                  <a:pt x="5870118" y="652724"/>
                </a:cubicBezTo>
                <a:cubicBezTo>
                  <a:pt x="5870166" y="653943"/>
                  <a:pt x="5870409" y="656253"/>
                  <a:pt x="5870847" y="659654"/>
                </a:cubicBezTo>
                <a:cubicBezTo>
                  <a:pt x="5869208" y="656701"/>
                  <a:pt x="5868890" y="652929"/>
                  <a:pt x="5869890" y="648338"/>
                </a:cubicBezTo>
                <a:cubicBezTo>
                  <a:pt x="5870090" y="647728"/>
                  <a:pt x="5870490" y="645657"/>
                  <a:pt x="5871090" y="642123"/>
                </a:cubicBezTo>
                <a:cubicBezTo>
                  <a:pt x="5871690" y="637941"/>
                  <a:pt x="5871990" y="634632"/>
                  <a:pt x="5871990" y="632193"/>
                </a:cubicBezTo>
                <a:lnTo>
                  <a:pt x="5873144" y="634865"/>
                </a:lnTo>
                <a:lnTo>
                  <a:pt x="5872360" y="631138"/>
                </a:lnTo>
                <a:cubicBezTo>
                  <a:pt x="5872284" y="629187"/>
                  <a:pt x="5872476" y="626909"/>
                  <a:pt x="5872933" y="624306"/>
                </a:cubicBezTo>
                <a:cubicBezTo>
                  <a:pt x="5873009" y="624154"/>
                  <a:pt x="5873290" y="622144"/>
                  <a:pt x="5873776" y="618277"/>
                </a:cubicBezTo>
                <a:cubicBezTo>
                  <a:pt x="5874444" y="611695"/>
                  <a:pt x="5875062" y="604661"/>
                  <a:pt x="5875634" y="597174"/>
                </a:cubicBezTo>
                <a:close/>
                <a:moveTo>
                  <a:pt x="5984890" y="498505"/>
                </a:moveTo>
                <a:lnTo>
                  <a:pt x="5984226" y="501936"/>
                </a:lnTo>
                <a:lnTo>
                  <a:pt x="5984312" y="500273"/>
                </a:lnTo>
                <a:cubicBezTo>
                  <a:pt x="5984440" y="499351"/>
                  <a:pt x="5984633" y="498762"/>
                  <a:pt x="5984890" y="498505"/>
                </a:cubicBezTo>
                <a:close/>
                <a:moveTo>
                  <a:pt x="5995048" y="488889"/>
                </a:moveTo>
                <a:cubicBezTo>
                  <a:pt x="5992600" y="488889"/>
                  <a:pt x="5990764" y="489425"/>
                  <a:pt x="5989540" y="490497"/>
                </a:cubicBezTo>
                <a:lnTo>
                  <a:pt x="5989142" y="491542"/>
                </a:lnTo>
                <a:close/>
                <a:moveTo>
                  <a:pt x="2468225" y="475666"/>
                </a:moveTo>
                <a:cubicBezTo>
                  <a:pt x="2462453" y="475381"/>
                  <a:pt x="2456083" y="475659"/>
                  <a:pt x="2449115" y="476502"/>
                </a:cubicBezTo>
                <a:cubicBezTo>
                  <a:pt x="2428979" y="480065"/>
                  <a:pt x="2414525" y="484279"/>
                  <a:pt x="2405753" y="489147"/>
                </a:cubicBezTo>
                <a:cubicBezTo>
                  <a:pt x="2403829" y="491071"/>
                  <a:pt x="2400843" y="492542"/>
                  <a:pt x="2396794" y="493561"/>
                </a:cubicBezTo>
                <a:cubicBezTo>
                  <a:pt x="2396032" y="493762"/>
                  <a:pt x="2395332" y="494176"/>
                  <a:pt x="2394694" y="494805"/>
                </a:cubicBezTo>
                <a:cubicBezTo>
                  <a:pt x="2392551" y="495890"/>
                  <a:pt x="2388584" y="497881"/>
                  <a:pt x="2382793" y="500777"/>
                </a:cubicBezTo>
                <a:cubicBezTo>
                  <a:pt x="2376449" y="504244"/>
                  <a:pt x="2369810" y="508287"/>
                  <a:pt x="2362876" y="512907"/>
                </a:cubicBezTo>
                <a:cubicBezTo>
                  <a:pt x="2355732" y="517660"/>
                  <a:pt x="2348058" y="523499"/>
                  <a:pt x="2339851" y="530423"/>
                </a:cubicBezTo>
                <a:cubicBezTo>
                  <a:pt x="2335749" y="533886"/>
                  <a:pt x="2332672" y="536205"/>
                  <a:pt x="2330620" y="537381"/>
                </a:cubicBezTo>
                <a:lnTo>
                  <a:pt x="2329505" y="537418"/>
                </a:lnTo>
                <a:lnTo>
                  <a:pt x="2334022" y="540889"/>
                </a:lnTo>
                <a:cubicBezTo>
                  <a:pt x="2338342" y="544732"/>
                  <a:pt x="2344316" y="549399"/>
                  <a:pt x="2351946" y="554891"/>
                </a:cubicBezTo>
                <a:lnTo>
                  <a:pt x="2364095" y="564023"/>
                </a:lnTo>
                <a:lnTo>
                  <a:pt x="2364138" y="563909"/>
                </a:lnTo>
                <a:cubicBezTo>
                  <a:pt x="2365399" y="561428"/>
                  <a:pt x="2367155" y="558505"/>
                  <a:pt x="2369405" y="555141"/>
                </a:cubicBezTo>
                <a:cubicBezTo>
                  <a:pt x="2389236" y="546387"/>
                  <a:pt x="2406448" y="537796"/>
                  <a:pt x="2421040" y="529366"/>
                </a:cubicBezTo>
                <a:cubicBezTo>
                  <a:pt x="2423469" y="527556"/>
                  <a:pt x="2427641" y="524965"/>
                  <a:pt x="2433556" y="521594"/>
                </a:cubicBezTo>
                <a:cubicBezTo>
                  <a:pt x="2443367" y="515707"/>
                  <a:pt x="2454821" y="506215"/>
                  <a:pt x="2467917" y="493119"/>
                </a:cubicBezTo>
                <a:cubicBezTo>
                  <a:pt x="2475919" y="485118"/>
                  <a:pt x="2480629" y="480486"/>
                  <a:pt x="2482048" y="479224"/>
                </a:cubicBezTo>
                <a:cubicBezTo>
                  <a:pt x="2483467" y="477962"/>
                  <a:pt x="2484034" y="477626"/>
                  <a:pt x="2483748" y="478217"/>
                </a:cubicBezTo>
                <a:cubicBezTo>
                  <a:pt x="2479171" y="476802"/>
                  <a:pt x="2473997" y="475952"/>
                  <a:pt x="2468225" y="475666"/>
                </a:cubicBezTo>
                <a:close/>
                <a:moveTo>
                  <a:pt x="431335" y="453802"/>
                </a:moveTo>
                <a:lnTo>
                  <a:pt x="412844" y="468367"/>
                </a:lnTo>
                <a:cubicBezTo>
                  <a:pt x="406100" y="475956"/>
                  <a:pt x="399576" y="485650"/>
                  <a:pt x="393272" y="497448"/>
                </a:cubicBezTo>
                <a:cubicBezTo>
                  <a:pt x="384462" y="515679"/>
                  <a:pt x="377884" y="530418"/>
                  <a:pt x="373541" y="541668"/>
                </a:cubicBezTo>
                <a:cubicBezTo>
                  <a:pt x="369598" y="555160"/>
                  <a:pt x="366423" y="566327"/>
                  <a:pt x="364017" y="575168"/>
                </a:cubicBezTo>
                <a:lnTo>
                  <a:pt x="361560" y="584945"/>
                </a:lnTo>
                <a:lnTo>
                  <a:pt x="415642" y="522308"/>
                </a:lnTo>
                <a:cubicBezTo>
                  <a:pt x="419481" y="516279"/>
                  <a:pt x="423848" y="502858"/>
                  <a:pt x="428744" y="482046"/>
                </a:cubicBezTo>
                <a:cubicBezTo>
                  <a:pt x="430663" y="473821"/>
                  <a:pt x="431776" y="466765"/>
                  <a:pt x="432083" y="460879"/>
                </a:cubicBezTo>
                <a:close/>
                <a:moveTo>
                  <a:pt x="3055264" y="449780"/>
                </a:moveTo>
                <a:lnTo>
                  <a:pt x="3051257" y="451542"/>
                </a:lnTo>
                <a:cubicBezTo>
                  <a:pt x="3052210" y="451542"/>
                  <a:pt x="3053299" y="451161"/>
                  <a:pt x="3054525" y="450399"/>
                </a:cubicBezTo>
                <a:close/>
                <a:moveTo>
                  <a:pt x="4189516" y="443173"/>
                </a:moveTo>
                <a:cubicBezTo>
                  <a:pt x="4191254" y="443174"/>
                  <a:pt x="4192992" y="443479"/>
                  <a:pt x="4194729" y="444088"/>
                </a:cubicBezTo>
                <a:lnTo>
                  <a:pt x="4195741" y="444620"/>
                </a:lnTo>
                <a:lnTo>
                  <a:pt x="4198703" y="444380"/>
                </a:lnTo>
                <a:cubicBezTo>
                  <a:pt x="4201446" y="444916"/>
                  <a:pt x="4204682" y="446170"/>
                  <a:pt x="4208411" y="448142"/>
                </a:cubicBezTo>
                <a:cubicBezTo>
                  <a:pt x="4200524" y="447780"/>
                  <a:pt x="4196581" y="447303"/>
                  <a:pt x="4196581" y="446713"/>
                </a:cubicBezTo>
                <a:cubicBezTo>
                  <a:pt x="4196581" y="446713"/>
                  <a:pt x="4205087" y="448927"/>
                  <a:pt x="4222099" y="453356"/>
                </a:cubicBezTo>
                <a:cubicBezTo>
                  <a:pt x="4229367" y="457595"/>
                  <a:pt x="4236077" y="461253"/>
                  <a:pt x="4242230" y="464329"/>
                </a:cubicBezTo>
                <a:cubicBezTo>
                  <a:pt x="4254603" y="469816"/>
                  <a:pt x="4263614" y="481036"/>
                  <a:pt x="4269262" y="497991"/>
                </a:cubicBezTo>
                <a:cubicBezTo>
                  <a:pt x="4276053" y="519441"/>
                  <a:pt x="4276748" y="533300"/>
                  <a:pt x="4271348" y="539567"/>
                </a:cubicBezTo>
                <a:lnTo>
                  <a:pt x="4257133" y="543472"/>
                </a:lnTo>
                <a:lnTo>
                  <a:pt x="4262804" y="543968"/>
                </a:lnTo>
                <a:cubicBezTo>
                  <a:pt x="4259489" y="545073"/>
                  <a:pt x="4253245" y="545954"/>
                  <a:pt x="4244073" y="546611"/>
                </a:cubicBezTo>
                <a:cubicBezTo>
                  <a:pt x="4210459" y="547792"/>
                  <a:pt x="4177531" y="552783"/>
                  <a:pt x="4145289" y="561584"/>
                </a:cubicBezTo>
                <a:cubicBezTo>
                  <a:pt x="4130249" y="565813"/>
                  <a:pt x="4121005" y="568576"/>
                  <a:pt x="4117557" y="569871"/>
                </a:cubicBezTo>
                <a:cubicBezTo>
                  <a:pt x="4105051" y="572319"/>
                  <a:pt x="4099122" y="570828"/>
                  <a:pt x="4099769" y="565399"/>
                </a:cubicBezTo>
                <a:cubicBezTo>
                  <a:pt x="4100417" y="559970"/>
                  <a:pt x="4103351" y="555083"/>
                  <a:pt x="4108570" y="550740"/>
                </a:cubicBezTo>
                <a:lnTo>
                  <a:pt x="4122220" y="538617"/>
                </a:lnTo>
                <a:lnTo>
                  <a:pt x="4113328" y="540353"/>
                </a:lnTo>
                <a:cubicBezTo>
                  <a:pt x="4111842" y="540353"/>
                  <a:pt x="4111080" y="540363"/>
                  <a:pt x="4111042" y="540382"/>
                </a:cubicBezTo>
                <a:lnTo>
                  <a:pt x="4102830" y="541638"/>
                </a:lnTo>
                <a:lnTo>
                  <a:pt x="4084696" y="546540"/>
                </a:lnTo>
                <a:cubicBezTo>
                  <a:pt x="4075704" y="547140"/>
                  <a:pt x="4069613" y="547968"/>
                  <a:pt x="4066422" y="549026"/>
                </a:cubicBezTo>
                <a:cubicBezTo>
                  <a:pt x="4062355" y="550188"/>
                  <a:pt x="4053935" y="551983"/>
                  <a:pt x="4041162" y="554412"/>
                </a:cubicBezTo>
                <a:cubicBezTo>
                  <a:pt x="4024998" y="558193"/>
                  <a:pt x="4013654" y="561218"/>
                  <a:pt x="4007129" y="563484"/>
                </a:cubicBezTo>
                <a:cubicBezTo>
                  <a:pt x="3998147" y="567075"/>
                  <a:pt x="3985922" y="570724"/>
                  <a:pt x="3970453" y="574429"/>
                </a:cubicBezTo>
                <a:cubicBezTo>
                  <a:pt x="3958718" y="578334"/>
                  <a:pt x="3951379" y="580782"/>
                  <a:pt x="3948436" y="581773"/>
                </a:cubicBezTo>
                <a:cubicBezTo>
                  <a:pt x="3946217" y="582887"/>
                  <a:pt x="3943364" y="584139"/>
                  <a:pt x="3939877" y="585530"/>
                </a:cubicBezTo>
                <a:cubicBezTo>
                  <a:pt x="3936306" y="586721"/>
                  <a:pt x="3929796" y="589207"/>
                  <a:pt x="3920346" y="592988"/>
                </a:cubicBezTo>
                <a:cubicBezTo>
                  <a:pt x="3910622" y="595855"/>
                  <a:pt x="3904821" y="597756"/>
                  <a:pt x="3902944" y="598689"/>
                </a:cubicBezTo>
                <a:cubicBezTo>
                  <a:pt x="3900544" y="599889"/>
                  <a:pt x="3894386" y="602475"/>
                  <a:pt x="3884471" y="606447"/>
                </a:cubicBezTo>
                <a:cubicBezTo>
                  <a:pt x="3874336" y="609409"/>
                  <a:pt x="3867493" y="611657"/>
                  <a:pt x="3863939" y="613191"/>
                </a:cubicBezTo>
                <a:cubicBezTo>
                  <a:pt x="3859044" y="615286"/>
                  <a:pt x="3852562" y="617272"/>
                  <a:pt x="3844494" y="619149"/>
                </a:cubicBezTo>
                <a:cubicBezTo>
                  <a:pt x="3838351" y="620692"/>
                  <a:pt x="3834689" y="621854"/>
                  <a:pt x="3833507" y="622635"/>
                </a:cubicBezTo>
                <a:lnTo>
                  <a:pt x="3824890" y="624192"/>
                </a:lnTo>
                <a:lnTo>
                  <a:pt x="3815091" y="625564"/>
                </a:lnTo>
                <a:cubicBezTo>
                  <a:pt x="3819739" y="625564"/>
                  <a:pt x="3821716" y="625911"/>
                  <a:pt x="3821020" y="626607"/>
                </a:cubicBezTo>
                <a:cubicBezTo>
                  <a:pt x="3807247" y="629502"/>
                  <a:pt x="3792464" y="629455"/>
                  <a:pt x="3776671" y="626464"/>
                </a:cubicBezTo>
                <a:lnTo>
                  <a:pt x="3785218" y="623474"/>
                </a:lnTo>
                <a:lnTo>
                  <a:pt x="3779941" y="624052"/>
                </a:lnTo>
                <a:cubicBezTo>
                  <a:pt x="3777778" y="623924"/>
                  <a:pt x="3775255" y="623471"/>
                  <a:pt x="3772371" y="622692"/>
                </a:cubicBezTo>
                <a:cubicBezTo>
                  <a:pt x="3776610" y="623406"/>
                  <a:pt x="3779120" y="624064"/>
                  <a:pt x="3779900" y="624664"/>
                </a:cubicBezTo>
                <a:cubicBezTo>
                  <a:pt x="3774519" y="624664"/>
                  <a:pt x="3770466" y="623983"/>
                  <a:pt x="3767742" y="622620"/>
                </a:cubicBezTo>
                <a:cubicBezTo>
                  <a:pt x="3771466" y="622406"/>
                  <a:pt x="3774259" y="621558"/>
                  <a:pt x="3776121" y="620077"/>
                </a:cubicBezTo>
                <a:lnTo>
                  <a:pt x="3777109" y="617834"/>
                </a:lnTo>
                <a:lnTo>
                  <a:pt x="3773889" y="619184"/>
                </a:lnTo>
                <a:cubicBezTo>
                  <a:pt x="3770538" y="619475"/>
                  <a:pt x="3765513" y="618239"/>
                  <a:pt x="3758812" y="615477"/>
                </a:cubicBezTo>
                <a:cubicBezTo>
                  <a:pt x="3745410" y="609952"/>
                  <a:pt x="3735771" y="604899"/>
                  <a:pt x="3729894" y="600318"/>
                </a:cubicBezTo>
                <a:cubicBezTo>
                  <a:pt x="3723598" y="595269"/>
                  <a:pt x="3715440" y="587068"/>
                  <a:pt x="3705420" y="575715"/>
                </a:cubicBezTo>
                <a:cubicBezTo>
                  <a:pt x="3702324" y="571581"/>
                  <a:pt x="3699755" y="568390"/>
                  <a:pt x="3697712" y="566142"/>
                </a:cubicBezTo>
                <a:cubicBezTo>
                  <a:pt x="3695669" y="563894"/>
                  <a:pt x="3695766" y="562770"/>
                  <a:pt x="3698005" y="562770"/>
                </a:cubicBezTo>
                <a:cubicBezTo>
                  <a:pt x="3693395" y="562770"/>
                  <a:pt x="3686160" y="553393"/>
                  <a:pt x="3676302" y="534638"/>
                </a:cubicBezTo>
                <a:cubicBezTo>
                  <a:pt x="3684455" y="534638"/>
                  <a:pt x="3690280" y="535505"/>
                  <a:pt x="3693776" y="537238"/>
                </a:cubicBezTo>
                <a:cubicBezTo>
                  <a:pt x="3698243" y="539801"/>
                  <a:pt x="3707139" y="543934"/>
                  <a:pt x="3720464" y="549640"/>
                </a:cubicBezTo>
                <a:cubicBezTo>
                  <a:pt x="3733257" y="555174"/>
                  <a:pt x="3742558" y="557646"/>
                  <a:pt x="3748368" y="557055"/>
                </a:cubicBezTo>
                <a:cubicBezTo>
                  <a:pt x="3762103" y="557055"/>
                  <a:pt x="3773157" y="556160"/>
                  <a:pt x="3781529" y="554369"/>
                </a:cubicBezTo>
                <a:cubicBezTo>
                  <a:pt x="3782415" y="554369"/>
                  <a:pt x="3783677" y="554164"/>
                  <a:pt x="3785315" y="553755"/>
                </a:cubicBezTo>
                <a:cubicBezTo>
                  <a:pt x="3799660" y="551964"/>
                  <a:pt x="3810261" y="550016"/>
                  <a:pt x="3817119" y="547911"/>
                </a:cubicBezTo>
                <a:cubicBezTo>
                  <a:pt x="3818548" y="547197"/>
                  <a:pt x="3820187" y="546606"/>
                  <a:pt x="3822034" y="546140"/>
                </a:cubicBezTo>
                <a:cubicBezTo>
                  <a:pt x="3845142" y="540805"/>
                  <a:pt x="3868136" y="535357"/>
                  <a:pt x="3891014" y="529795"/>
                </a:cubicBezTo>
                <a:cubicBezTo>
                  <a:pt x="3892948" y="528833"/>
                  <a:pt x="3895291" y="528352"/>
                  <a:pt x="3898044" y="528352"/>
                </a:cubicBezTo>
                <a:cubicBezTo>
                  <a:pt x="3897072" y="528352"/>
                  <a:pt x="3897191" y="528052"/>
                  <a:pt x="3898401" y="527451"/>
                </a:cubicBezTo>
                <a:cubicBezTo>
                  <a:pt x="3896582" y="527451"/>
                  <a:pt x="3895972" y="526856"/>
                  <a:pt x="3896572" y="525665"/>
                </a:cubicBezTo>
                <a:cubicBezTo>
                  <a:pt x="3900163" y="525665"/>
                  <a:pt x="3902344" y="525537"/>
                  <a:pt x="3903116" y="525280"/>
                </a:cubicBezTo>
                <a:cubicBezTo>
                  <a:pt x="3905497" y="524480"/>
                  <a:pt x="3909022" y="523499"/>
                  <a:pt x="3913689" y="522337"/>
                </a:cubicBezTo>
                <a:cubicBezTo>
                  <a:pt x="3925690" y="519327"/>
                  <a:pt x="3942421" y="514521"/>
                  <a:pt x="3963881" y="507920"/>
                </a:cubicBezTo>
                <a:cubicBezTo>
                  <a:pt x="3984836" y="501834"/>
                  <a:pt x="4004524" y="496557"/>
                  <a:pt x="4022945" y="492090"/>
                </a:cubicBezTo>
                <a:cubicBezTo>
                  <a:pt x="4027222" y="489956"/>
                  <a:pt x="4031146" y="488889"/>
                  <a:pt x="4034718" y="488889"/>
                </a:cubicBezTo>
                <a:cubicBezTo>
                  <a:pt x="4035614" y="488594"/>
                  <a:pt x="4037580" y="488137"/>
                  <a:pt x="4040619" y="487518"/>
                </a:cubicBezTo>
                <a:cubicBezTo>
                  <a:pt x="4053001" y="483984"/>
                  <a:pt x="4063307" y="480850"/>
                  <a:pt x="4071537" y="478117"/>
                </a:cubicBezTo>
                <a:cubicBezTo>
                  <a:pt x="4071537" y="478117"/>
                  <a:pt x="4071528" y="478121"/>
                  <a:pt x="4071509" y="478131"/>
                </a:cubicBezTo>
                <a:cubicBezTo>
                  <a:pt x="4073128" y="477321"/>
                  <a:pt x="4077585" y="476250"/>
                  <a:pt x="4084882" y="474916"/>
                </a:cubicBezTo>
                <a:cubicBezTo>
                  <a:pt x="4090768" y="473316"/>
                  <a:pt x="4095664" y="471864"/>
                  <a:pt x="4099569" y="470559"/>
                </a:cubicBezTo>
                <a:cubicBezTo>
                  <a:pt x="4104180" y="469025"/>
                  <a:pt x="4107270" y="468258"/>
                  <a:pt x="4108842" y="468258"/>
                </a:cubicBezTo>
                <a:cubicBezTo>
                  <a:pt x="4109223" y="468258"/>
                  <a:pt x="4113531" y="467082"/>
                  <a:pt x="4121765" y="464729"/>
                </a:cubicBezTo>
                <a:cubicBezTo>
                  <a:pt x="4129999" y="462377"/>
                  <a:pt x="4137800" y="460014"/>
                  <a:pt x="4145168" y="457643"/>
                </a:cubicBezTo>
                <a:cubicBezTo>
                  <a:pt x="4152536" y="455271"/>
                  <a:pt x="4157210" y="453428"/>
                  <a:pt x="4159191" y="452113"/>
                </a:cubicBezTo>
                <a:cubicBezTo>
                  <a:pt x="4163706" y="450828"/>
                  <a:pt x="4167720" y="449304"/>
                  <a:pt x="4171235" y="447541"/>
                </a:cubicBezTo>
                <a:cubicBezTo>
                  <a:pt x="4174783" y="445770"/>
                  <a:pt x="4177878" y="444666"/>
                  <a:pt x="4180519" y="444230"/>
                </a:cubicBezTo>
                <a:lnTo>
                  <a:pt x="4183425" y="444539"/>
                </a:lnTo>
                <a:lnTo>
                  <a:pt x="4184299" y="444081"/>
                </a:lnTo>
                <a:cubicBezTo>
                  <a:pt x="4186039" y="443475"/>
                  <a:pt x="4187778" y="443172"/>
                  <a:pt x="4189516" y="443173"/>
                </a:cubicBezTo>
                <a:close/>
                <a:moveTo>
                  <a:pt x="2884593" y="438812"/>
                </a:moveTo>
                <a:lnTo>
                  <a:pt x="2880420" y="444953"/>
                </a:lnTo>
                <a:lnTo>
                  <a:pt x="2881329" y="444813"/>
                </a:lnTo>
                <a:cubicBezTo>
                  <a:pt x="2883505" y="443560"/>
                  <a:pt x="2884593" y="441560"/>
                  <a:pt x="2884593" y="438812"/>
                </a:cubicBezTo>
                <a:close/>
                <a:moveTo>
                  <a:pt x="5715185" y="438655"/>
                </a:moveTo>
                <a:lnTo>
                  <a:pt x="5720822" y="440601"/>
                </a:lnTo>
                <a:lnTo>
                  <a:pt x="5720693" y="440262"/>
                </a:lnTo>
                <a:cubicBezTo>
                  <a:pt x="5719469" y="439190"/>
                  <a:pt x="5717633" y="438655"/>
                  <a:pt x="5715185" y="438655"/>
                </a:cubicBezTo>
                <a:close/>
                <a:moveTo>
                  <a:pt x="2510769" y="434368"/>
                </a:moveTo>
                <a:cubicBezTo>
                  <a:pt x="2517096" y="434426"/>
                  <a:pt x="2523172" y="435454"/>
                  <a:pt x="2528996" y="437454"/>
                </a:cubicBezTo>
                <a:cubicBezTo>
                  <a:pt x="2543179" y="444541"/>
                  <a:pt x="2558129" y="453323"/>
                  <a:pt x="2573845" y="463801"/>
                </a:cubicBezTo>
                <a:cubicBezTo>
                  <a:pt x="2587285" y="473707"/>
                  <a:pt x="2599429" y="488870"/>
                  <a:pt x="2610278" y="509292"/>
                </a:cubicBezTo>
                <a:cubicBezTo>
                  <a:pt x="2619737" y="523780"/>
                  <a:pt x="2624466" y="536967"/>
                  <a:pt x="2624466" y="548854"/>
                </a:cubicBezTo>
                <a:cubicBezTo>
                  <a:pt x="2626257" y="571886"/>
                  <a:pt x="2605968" y="575758"/>
                  <a:pt x="2563601" y="560470"/>
                </a:cubicBezTo>
                <a:cubicBezTo>
                  <a:pt x="2559048" y="558946"/>
                  <a:pt x="2550963" y="557603"/>
                  <a:pt x="2539348" y="556441"/>
                </a:cubicBezTo>
                <a:cubicBezTo>
                  <a:pt x="2527732" y="555279"/>
                  <a:pt x="2510799" y="554698"/>
                  <a:pt x="2488549" y="554698"/>
                </a:cubicBezTo>
                <a:cubicBezTo>
                  <a:pt x="2453840" y="554098"/>
                  <a:pt x="2420659" y="559084"/>
                  <a:pt x="2389008" y="569657"/>
                </a:cubicBezTo>
                <a:lnTo>
                  <a:pt x="2375541" y="572392"/>
                </a:lnTo>
                <a:lnTo>
                  <a:pt x="2383907" y="578272"/>
                </a:lnTo>
                <a:cubicBezTo>
                  <a:pt x="2387750" y="580911"/>
                  <a:pt x="2391046" y="583101"/>
                  <a:pt x="2393794" y="584844"/>
                </a:cubicBezTo>
                <a:cubicBezTo>
                  <a:pt x="2414978" y="600427"/>
                  <a:pt x="2434290" y="616939"/>
                  <a:pt x="2451730" y="634379"/>
                </a:cubicBezTo>
                <a:cubicBezTo>
                  <a:pt x="2480457" y="661297"/>
                  <a:pt x="2495483" y="679756"/>
                  <a:pt x="2496807" y="689757"/>
                </a:cubicBezTo>
                <a:cubicBezTo>
                  <a:pt x="2501541" y="700387"/>
                  <a:pt x="2504541" y="708245"/>
                  <a:pt x="2505808" y="713332"/>
                </a:cubicBezTo>
                <a:cubicBezTo>
                  <a:pt x="2506570" y="725162"/>
                  <a:pt x="2503003" y="734211"/>
                  <a:pt x="2495107" y="740478"/>
                </a:cubicBezTo>
                <a:cubicBezTo>
                  <a:pt x="2488515" y="744602"/>
                  <a:pt x="2484386" y="746665"/>
                  <a:pt x="2482719" y="746665"/>
                </a:cubicBezTo>
                <a:cubicBezTo>
                  <a:pt x="2482719" y="746665"/>
                  <a:pt x="2482539" y="746784"/>
                  <a:pt x="2482176" y="747022"/>
                </a:cubicBezTo>
                <a:cubicBezTo>
                  <a:pt x="2479500" y="748822"/>
                  <a:pt x="2476014" y="750151"/>
                  <a:pt x="2471718" y="751008"/>
                </a:cubicBezTo>
                <a:cubicBezTo>
                  <a:pt x="2468870" y="751608"/>
                  <a:pt x="2466322" y="752203"/>
                  <a:pt x="2464074" y="752794"/>
                </a:cubicBezTo>
                <a:cubicBezTo>
                  <a:pt x="2456530" y="754689"/>
                  <a:pt x="2442357" y="755637"/>
                  <a:pt x="2421554" y="755637"/>
                </a:cubicBezTo>
                <a:cubicBezTo>
                  <a:pt x="2407324" y="755637"/>
                  <a:pt x="2395128" y="755318"/>
                  <a:pt x="2384964" y="754680"/>
                </a:cubicBezTo>
                <a:cubicBezTo>
                  <a:pt x="2373887" y="752327"/>
                  <a:pt x="2346617" y="751746"/>
                  <a:pt x="2303154" y="752937"/>
                </a:cubicBezTo>
                <a:cubicBezTo>
                  <a:pt x="2275332" y="752937"/>
                  <a:pt x="2257348" y="751827"/>
                  <a:pt x="2249205" y="749608"/>
                </a:cubicBezTo>
                <a:cubicBezTo>
                  <a:pt x="2248624" y="749322"/>
                  <a:pt x="2245690" y="748936"/>
                  <a:pt x="2240403" y="748451"/>
                </a:cubicBezTo>
                <a:cubicBezTo>
                  <a:pt x="2233050" y="747793"/>
                  <a:pt x="2227854" y="746955"/>
                  <a:pt x="2224816" y="745936"/>
                </a:cubicBezTo>
                <a:cubicBezTo>
                  <a:pt x="2224597" y="745822"/>
                  <a:pt x="2224097" y="745764"/>
                  <a:pt x="2223315" y="745764"/>
                </a:cubicBezTo>
                <a:cubicBezTo>
                  <a:pt x="2219306" y="745764"/>
                  <a:pt x="2216220" y="745226"/>
                  <a:pt x="2214057" y="744150"/>
                </a:cubicBezTo>
                <a:cubicBezTo>
                  <a:pt x="2213495" y="743959"/>
                  <a:pt x="2210481" y="743593"/>
                  <a:pt x="2205013" y="743050"/>
                </a:cubicBezTo>
                <a:cubicBezTo>
                  <a:pt x="2182001" y="738573"/>
                  <a:pt x="2159227" y="729134"/>
                  <a:pt x="2136690" y="714732"/>
                </a:cubicBezTo>
                <a:cubicBezTo>
                  <a:pt x="2100610" y="691720"/>
                  <a:pt x="2072078" y="660749"/>
                  <a:pt x="2051094" y="621820"/>
                </a:cubicBezTo>
                <a:cubicBezTo>
                  <a:pt x="2048627" y="617344"/>
                  <a:pt x="2047441" y="615153"/>
                  <a:pt x="2047536" y="615248"/>
                </a:cubicBezTo>
                <a:cubicBezTo>
                  <a:pt x="2044707" y="612553"/>
                  <a:pt x="2038031" y="623540"/>
                  <a:pt x="2027505" y="648209"/>
                </a:cubicBezTo>
                <a:cubicBezTo>
                  <a:pt x="2024581" y="655829"/>
                  <a:pt x="2022600" y="660420"/>
                  <a:pt x="2021562" y="661983"/>
                </a:cubicBezTo>
                <a:cubicBezTo>
                  <a:pt x="2021381" y="662497"/>
                  <a:pt x="2020719" y="665316"/>
                  <a:pt x="2019576" y="670441"/>
                </a:cubicBezTo>
                <a:cubicBezTo>
                  <a:pt x="2018385" y="675784"/>
                  <a:pt x="2017190" y="681395"/>
                  <a:pt x="2015990" y="687271"/>
                </a:cubicBezTo>
                <a:cubicBezTo>
                  <a:pt x="2014989" y="692767"/>
                  <a:pt x="2014489" y="696958"/>
                  <a:pt x="2014489" y="699844"/>
                </a:cubicBezTo>
                <a:cubicBezTo>
                  <a:pt x="2014489" y="703550"/>
                  <a:pt x="2013828" y="707712"/>
                  <a:pt x="2012504" y="712332"/>
                </a:cubicBezTo>
                <a:cubicBezTo>
                  <a:pt x="2011932" y="716275"/>
                  <a:pt x="2011027" y="722885"/>
                  <a:pt x="2009789" y="732163"/>
                </a:cubicBezTo>
                <a:cubicBezTo>
                  <a:pt x="2007636" y="751451"/>
                  <a:pt x="2003998" y="762114"/>
                  <a:pt x="1998873" y="764152"/>
                </a:cubicBezTo>
                <a:cubicBezTo>
                  <a:pt x="1992282" y="769239"/>
                  <a:pt x="1980400" y="767858"/>
                  <a:pt x="1963226" y="760009"/>
                </a:cubicBezTo>
                <a:cubicBezTo>
                  <a:pt x="1955282" y="756047"/>
                  <a:pt x="1950267" y="753013"/>
                  <a:pt x="1948181" y="750908"/>
                </a:cubicBezTo>
                <a:cubicBezTo>
                  <a:pt x="1939266" y="740631"/>
                  <a:pt x="1931198" y="727948"/>
                  <a:pt x="1923978" y="712860"/>
                </a:cubicBezTo>
                <a:cubicBezTo>
                  <a:pt x="1920692" y="699925"/>
                  <a:pt x="1921145" y="687476"/>
                  <a:pt x="1925336" y="675513"/>
                </a:cubicBezTo>
                <a:cubicBezTo>
                  <a:pt x="1925926" y="674627"/>
                  <a:pt x="1926221" y="674665"/>
                  <a:pt x="1926221" y="675627"/>
                </a:cubicBezTo>
                <a:cubicBezTo>
                  <a:pt x="1926221" y="672884"/>
                  <a:pt x="1926969" y="670765"/>
                  <a:pt x="1928465" y="669269"/>
                </a:cubicBezTo>
                <a:cubicBezTo>
                  <a:pt x="1928169" y="669860"/>
                  <a:pt x="1928022" y="670184"/>
                  <a:pt x="1928022" y="670241"/>
                </a:cubicBezTo>
                <a:cubicBezTo>
                  <a:pt x="1928022" y="668012"/>
                  <a:pt x="1929165" y="664226"/>
                  <a:pt x="1931451" y="658882"/>
                </a:cubicBezTo>
                <a:cubicBezTo>
                  <a:pt x="1933651" y="655044"/>
                  <a:pt x="1936780" y="647371"/>
                  <a:pt x="1940838" y="635865"/>
                </a:cubicBezTo>
                <a:cubicBezTo>
                  <a:pt x="1943657" y="627569"/>
                  <a:pt x="1945733" y="620644"/>
                  <a:pt x="1947067" y="615091"/>
                </a:cubicBezTo>
                <a:cubicBezTo>
                  <a:pt x="1953344" y="600022"/>
                  <a:pt x="1960507" y="586606"/>
                  <a:pt x="1968555" y="574843"/>
                </a:cubicBezTo>
                <a:lnTo>
                  <a:pt x="1975656" y="565113"/>
                </a:lnTo>
                <a:lnTo>
                  <a:pt x="1988272" y="569414"/>
                </a:lnTo>
                <a:cubicBezTo>
                  <a:pt x="1993082" y="572300"/>
                  <a:pt x="1996692" y="574638"/>
                  <a:pt x="1999102" y="576429"/>
                </a:cubicBezTo>
                <a:cubicBezTo>
                  <a:pt x="1999940" y="577267"/>
                  <a:pt x="2000064" y="577686"/>
                  <a:pt x="1999473" y="577686"/>
                </a:cubicBezTo>
                <a:cubicBezTo>
                  <a:pt x="2006493" y="581611"/>
                  <a:pt x="2008398" y="587540"/>
                  <a:pt x="2005188" y="595474"/>
                </a:cubicBezTo>
                <a:cubicBezTo>
                  <a:pt x="2005408" y="595141"/>
                  <a:pt x="2005517" y="594760"/>
                  <a:pt x="2005517" y="594331"/>
                </a:cubicBezTo>
                <a:lnTo>
                  <a:pt x="2005603" y="595192"/>
                </a:lnTo>
                <a:lnTo>
                  <a:pt x="2006689" y="593388"/>
                </a:lnTo>
                <a:cubicBezTo>
                  <a:pt x="2010860" y="588178"/>
                  <a:pt x="2015766" y="582492"/>
                  <a:pt x="2021405" y="576329"/>
                </a:cubicBezTo>
                <a:lnTo>
                  <a:pt x="2036649" y="561527"/>
                </a:lnTo>
                <a:lnTo>
                  <a:pt x="2051866" y="566142"/>
                </a:lnTo>
                <a:cubicBezTo>
                  <a:pt x="2066334" y="571409"/>
                  <a:pt x="2082998" y="589445"/>
                  <a:pt x="2101858" y="620249"/>
                </a:cubicBezTo>
                <a:cubicBezTo>
                  <a:pt x="2115488" y="644776"/>
                  <a:pt x="2142639" y="658153"/>
                  <a:pt x="2183310" y="660382"/>
                </a:cubicBezTo>
                <a:cubicBezTo>
                  <a:pt x="2212019" y="661535"/>
                  <a:pt x="2236122" y="661254"/>
                  <a:pt x="2255620" y="659539"/>
                </a:cubicBezTo>
                <a:cubicBezTo>
                  <a:pt x="2261039" y="658330"/>
                  <a:pt x="2268702" y="657106"/>
                  <a:pt x="2278608" y="655868"/>
                </a:cubicBezTo>
                <a:cubicBezTo>
                  <a:pt x="2287724" y="654639"/>
                  <a:pt x="2294263" y="653624"/>
                  <a:pt x="2298225" y="652824"/>
                </a:cubicBezTo>
                <a:cubicBezTo>
                  <a:pt x="2306807" y="650681"/>
                  <a:pt x="2321513" y="647771"/>
                  <a:pt x="2342345" y="644095"/>
                </a:cubicBezTo>
                <a:cubicBezTo>
                  <a:pt x="2352594" y="641685"/>
                  <a:pt x="2358185" y="640480"/>
                  <a:pt x="2359118" y="640480"/>
                </a:cubicBezTo>
                <a:cubicBezTo>
                  <a:pt x="2359118" y="640480"/>
                  <a:pt x="2360761" y="639656"/>
                  <a:pt x="2364048" y="638008"/>
                </a:cubicBezTo>
                <a:cubicBezTo>
                  <a:pt x="2373477" y="633579"/>
                  <a:pt x="2379140" y="628993"/>
                  <a:pt x="2381035" y="624249"/>
                </a:cubicBezTo>
                <a:cubicBezTo>
                  <a:pt x="2382216" y="624430"/>
                  <a:pt x="2381897" y="624145"/>
                  <a:pt x="2380078" y="623392"/>
                </a:cubicBezTo>
                <a:cubicBezTo>
                  <a:pt x="2379649" y="622116"/>
                  <a:pt x="2375942" y="617844"/>
                  <a:pt x="2368955" y="610576"/>
                </a:cubicBezTo>
                <a:cubicBezTo>
                  <a:pt x="2361969" y="603309"/>
                  <a:pt x="2353346" y="594541"/>
                  <a:pt x="2343087" y="584273"/>
                </a:cubicBezTo>
                <a:cubicBezTo>
                  <a:pt x="2327352" y="567918"/>
                  <a:pt x="2318858" y="558153"/>
                  <a:pt x="2317606" y="554976"/>
                </a:cubicBezTo>
                <a:cubicBezTo>
                  <a:pt x="2316354" y="551800"/>
                  <a:pt x="2317041" y="549545"/>
                  <a:pt x="2319671" y="548211"/>
                </a:cubicBezTo>
                <a:cubicBezTo>
                  <a:pt x="2307564" y="562146"/>
                  <a:pt x="2295729" y="578205"/>
                  <a:pt x="2284166" y="596389"/>
                </a:cubicBezTo>
                <a:cubicBezTo>
                  <a:pt x="2270688" y="616582"/>
                  <a:pt x="2256948" y="630879"/>
                  <a:pt x="2242947" y="639280"/>
                </a:cubicBezTo>
                <a:cubicBezTo>
                  <a:pt x="2242147" y="639556"/>
                  <a:pt x="2241304" y="640137"/>
                  <a:pt x="2240418" y="641023"/>
                </a:cubicBezTo>
                <a:cubicBezTo>
                  <a:pt x="2232817" y="642680"/>
                  <a:pt x="2227578" y="641713"/>
                  <a:pt x="2224701" y="638122"/>
                </a:cubicBezTo>
                <a:cubicBezTo>
                  <a:pt x="2227902" y="639913"/>
                  <a:pt x="2229979" y="641109"/>
                  <a:pt x="2230931" y="641709"/>
                </a:cubicBezTo>
                <a:cubicBezTo>
                  <a:pt x="2215338" y="638918"/>
                  <a:pt x="2197512" y="629431"/>
                  <a:pt x="2177453" y="613248"/>
                </a:cubicBezTo>
                <a:cubicBezTo>
                  <a:pt x="2165718" y="599570"/>
                  <a:pt x="2156755" y="586540"/>
                  <a:pt x="2150563" y="574157"/>
                </a:cubicBezTo>
                <a:cubicBezTo>
                  <a:pt x="2145125" y="560251"/>
                  <a:pt x="2147101" y="547697"/>
                  <a:pt x="2156493" y="536495"/>
                </a:cubicBezTo>
                <a:cubicBezTo>
                  <a:pt x="2165670" y="529890"/>
                  <a:pt x="2172553" y="525676"/>
                  <a:pt x="2177142" y="523855"/>
                </a:cubicBezTo>
                <a:lnTo>
                  <a:pt x="2180213" y="523296"/>
                </a:lnTo>
                <a:lnTo>
                  <a:pt x="2179682" y="522979"/>
                </a:lnTo>
                <a:lnTo>
                  <a:pt x="2181713" y="523024"/>
                </a:lnTo>
                <a:lnTo>
                  <a:pt x="2182304" y="522916"/>
                </a:lnTo>
                <a:lnTo>
                  <a:pt x="2182383" y="523038"/>
                </a:lnTo>
                <a:lnTo>
                  <a:pt x="2185804" y="523113"/>
                </a:lnTo>
                <a:cubicBezTo>
                  <a:pt x="2190947" y="524286"/>
                  <a:pt x="2193155" y="528580"/>
                  <a:pt x="2192426" y="535995"/>
                </a:cubicBezTo>
                <a:cubicBezTo>
                  <a:pt x="2192207" y="534938"/>
                  <a:pt x="2193493" y="535895"/>
                  <a:pt x="2196284" y="538867"/>
                </a:cubicBezTo>
                <a:cubicBezTo>
                  <a:pt x="2197084" y="541420"/>
                  <a:pt x="2197803" y="542101"/>
                  <a:pt x="2198441" y="540910"/>
                </a:cubicBezTo>
                <a:cubicBezTo>
                  <a:pt x="2202708" y="540910"/>
                  <a:pt x="2205632" y="540515"/>
                  <a:pt x="2207213" y="539724"/>
                </a:cubicBezTo>
                <a:cubicBezTo>
                  <a:pt x="2211424" y="538858"/>
                  <a:pt x="2215372" y="538100"/>
                  <a:pt x="2219058" y="537453"/>
                </a:cubicBezTo>
                <a:cubicBezTo>
                  <a:pt x="2222468" y="536881"/>
                  <a:pt x="2225878" y="536114"/>
                  <a:pt x="2229288" y="535152"/>
                </a:cubicBezTo>
                <a:cubicBezTo>
                  <a:pt x="2233927" y="533609"/>
                  <a:pt x="2237017" y="532838"/>
                  <a:pt x="2238560" y="532838"/>
                </a:cubicBezTo>
                <a:cubicBezTo>
                  <a:pt x="2238713" y="532838"/>
                  <a:pt x="2240585" y="532157"/>
                  <a:pt x="2244175" y="530795"/>
                </a:cubicBezTo>
                <a:cubicBezTo>
                  <a:pt x="2251167" y="527975"/>
                  <a:pt x="2255877" y="526566"/>
                  <a:pt x="2258306" y="526566"/>
                </a:cubicBezTo>
                <a:cubicBezTo>
                  <a:pt x="2257487" y="526566"/>
                  <a:pt x="2257287" y="526423"/>
                  <a:pt x="2257706" y="526137"/>
                </a:cubicBezTo>
                <a:lnTo>
                  <a:pt x="2267140" y="523025"/>
                </a:lnTo>
                <a:lnTo>
                  <a:pt x="2275632" y="519110"/>
                </a:lnTo>
                <a:lnTo>
                  <a:pt x="2273204" y="517029"/>
                </a:lnTo>
                <a:cubicBezTo>
                  <a:pt x="2271520" y="515586"/>
                  <a:pt x="2270679" y="514864"/>
                  <a:pt x="2270679" y="514864"/>
                </a:cubicBezTo>
                <a:cubicBezTo>
                  <a:pt x="2270679" y="504711"/>
                  <a:pt x="2279413" y="503401"/>
                  <a:pt x="2296882" y="510935"/>
                </a:cubicBezTo>
                <a:lnTo>
                  <a:pt x="2295339" y="510392"/>
                </a:lnTo>
                <a:lnTo>
                  <a:pt x="2298496" y="508621"/>
                </a:lnTo>
                <a:cubicBezTo>
                  <a:pt x="2322852" y="496657"/>
                  <a:pt x="2339625" y="488151"/>
                  <a:pt x="2348817" y="483103"/>
                </a:cubicBezTo>
                <a:cubicBezTo>
                  <a:pt x="2358009" y="478055"/>
                  <a:pt x="2363238" y="474902"/>
                  <a:pt x="2364504" y="473645"/>
                </a:cubicBezTo>
                <a:cubicBezTo>
                  <a:pt x="2368096" y="471845"/>
                  <a:pt x="2370967" y="470944"/>
                  <a:pt x="2373120" y="470944"/>
                </a:cubicBezTo>
                <a:cubicBezTo>
                  <a:pt x="2372672" y="470944"/>
                  <a:pt x="2373720" y="470468"/>
                  <a:pt x="2376263" y="469516"/>
                </a:cubicBezTo>
                <a:cubicBezTo>
                  <a:pt x="2403876" y="456962"/>
                  <a:pt x="2433675" y="447913"/>
                  <a:pt x="2465660" y="442369"/>
                </a:cubicBezTo>
                <a:cubicBezTo>
                  <a:pt x="2475661" y="440598"/>
                  <a:pt x="2484120" y="438845"/>
                  <a:pt x="2491035" y="437112"/>
                </a:cubicBezTo>
                <a:cubicBezTo>
                  <a:pt x="2497864" y="435226"/>
                  <a:pt x="2504442" y="434311"/>
                  <a:pt x="2510769" y="434368"/>
                </a:cubicBezTo>
                <a:close/>
                <a:moveTo>
                  <a:pt x="5775358" y="389386"/>
                </a:moveTo>
                <a:lnTo>
                  <a:pt x="5753518" y="399850"/>
                </a:lnTo>
                <a:cubicBezTo>
                  <a:pt x="5744070" y="404888"/>
                  <a:pt x="5735706" y="409227"/>
                  <a:pt x="5728430" y="412866"/>
                </a:cubicBezTo>
                <a:lnTo>
                  <a:pt x="5721256" y="416780"/>
                </a:lnTo>
                <a:lnTo>
                  <a:pt x="5719386" y="420995"/>
                </a:lnTo>
                <a:lnTo>
                  <a:pt x="5716510" y="427279"/>
                </a:lnTo>
                <a:lnTo>
                  <a:pt x="5718590" y="432900"/>
                </a:lnTo>
                <a:cubicBezTo>
                  <a:pt x="5719466" y="435308"/>
                  <a:pt x="5720195" y="437364"/>
                  <a:pt x="5720778" y="439069"/>
                </a:cubicBezTo>
                <a:lnTo>
                  <a:pt x="5721364" y="440880"/>
                </a:lnTo>
                <a:lnTo>
                  <a:pt x="5722254" y="442038"/>
                </a:lnTo>
                <a:lnTo>
                  <a:pt x="5725128" y="438840"/>
                </a:lnTo>
                <a:cubicBezTo>
                  <a:pt x="5739540" y="431525"/>
                  <a:pt x="5746746" y="432659"/>
                  <a:pt x="5746746" y="442241"/>
                </a:cubicBezTo>
                <a:lnTo>
                  <a:pt x="5744779" y="448278"/>
                </a:lnTo>
                <a:lnTo>
                  <a:pt x="5749032" y="443312"/>
                </a:lnTo>
                <a:close/>
                <a:moveTo>
                  <a:pt x="5949613" y="376764"/>
                </a:moveTo>
                <a:lnTo>
                  <a:pt x="5953478" y="383955"/>
                </a:lnTo>
                <a:cubicBezTo>
                  <a:pt x="5957875" y="399352"/>
                  <a:pt x="5960378" y="422338"/>
                  <a:pt x="5960987" y="452914"/>
                </a:cubicBezTo>
                <a:cubicBezTo>
                  <a:pt x="5961682" y="457867"/>
                  <a:pt x="5962030" y="462653"/>
                  <a:pt x="5962030" y="467272"/>
                </a:cubicBezTo>
                <a:cubicBezTo>
                  <a:pt x="5962526" y="472149"/>
                  <a:pt x="5963078" y="491023"/>
                  <a:pt x="5963688" y="523894"/>
                </a:cubicBezTo>
                <a:lnTo>
                  <a:pt x="5964069" y="541858"/>
                </a:lnTo>
                <a:lnTo>
                  <a:pt x="5978403" y="511149"/>
                </a:lnTo>
                <a:cubicBezTo>
                  <a:pt x="5979708" y="507916"/>
                  <a:pt x="5981299" y="505490"/>
                  <a:pt x="5983176" y="503874"/>
                </a:cubicBezTo>
                <a:lnTo>
                  <a:pt x="5983904" y="503601"/>
                </a:lnTo>
                <a:lnTo>
                  <a:pt x="5984226" y="501936"/>
                </a:lnTo>
                <a:lnTo>
                  <a:pt x="5984146" y="503511"/>
                </a:lnTo>
                <a:lnTo>
                  <a:pt x="5984242" y="503475"/>
                </a:lnTo>
                <a:lnTo>
                  <a:pt x="5986176" y="494690"/>
                </a:lnTo>
                <a:lnTo>
                  <a:pt x="5987357" y="494229"/>
                </a:lnTo>
                <a:lnTo>
                  <a:pt x="5987704" y="492365"/>
                </a:lnTo>
                <a:lnTo>
                  <a:pt x="5987704" y="488947"/>
                </a:lnTo>
                <a:lnTo>
                  <a:pt x="5991954" y="478431"/>
                </a:lnTo>
                <a:lnTo>
                  <a:pt x="5979018" y="474573"/>
                </a:lnTo>
                <a:cubicBezTo>
                  <a:pt x="5972760" y="472487"/>
                  <a:pt x="5968036" y="470644"/>
                  <a:pt x="5964845" y="469044"/>
                </a:cubicBezTo>
                <a:cubicBezTo>
                  <a:pt x="5962740" y="457147"/>
                  <a:pt x="5969770" y="451799"/>
                  <a:pt x="5985933" y="452999"/>
                </a:cubicBezTo>
                <a:cubicBezTo>
                  <a:pt x="5995839" y="452999"/>
                  <a:pt x="6000540" y="453123"/>
                  <a:pt x="6000034" y="453371"/>
                </a:cubicBezTo>
                <a:cubicBezTo>
                  <a:pt x="5999940" y="453514"/>
                  <a:pt x="6001306" y="448785"/>
                  <a:pt x="6004136" y="439183"/>
                </a:cubicBezTo>
                <a:cubicBezTo>
                  <a:pt x="6007726" y="427182"/>
                  <a:pt x="6011050" y="416261"/>
                  <a:pt x="6014108" y="406422"/>
                </a:cubicBezTo>
                <a:lnTo>
                  <a:pt x="6015846" y="398469"/>
                </a:lnTo>
                <a:lnTo>
                  <a:pt x="6000038" y="397842"/>
                </a:lnTo>
                <a:cubicBezTo>
                  <a:pt x="5993602" y="397028"/>
                  <a:pt x="5987280" y="395659"/>
                  <a:pt x="5981075" y="393735"/>
                </a:cubicBezTo>
                <a:cubicBezTo>
                  <a:pt x="5970207" y="391192"/>
                  <a:pt x="5959734" y="385548"/>
                  <a:pt x="5949656" y="376804"/>
                </a:cubicBezTo>
                <a:close/>
                <a:moveTo>
                  <a:pt x="1994430" y="373862"/>
                </a:moveTo>
                <a:lnTo>
                  <a:pt x="1994978" y="374359"/>
                </a:lnTo>
                <a:lnTo>
                  <a:pt x="1994401" y="374389"/>
                </a:lnTo>
                <a:close/>
                <a:moveTo>
                  <a:pt x="5842658" y="370075"/>
                </a:moveTo>
                <a:cubicBezTo>
                  <a:pt x="5841858" y="370875"/>
                  <a:pt x="5838367" y="371718"/>
                  <a:pt x="5832185" y="372604"/>
                </a:cubicBezTo>
                <a:cubicBezTo>
                  <a:pt x="5829995" y="372918"/>
                  <a:pt x="5829018" y="372956"/>
                  <a:pt x="5829256" y="372718"/>
                </a:cubicBezTo>
                <a:cubicBezTo>
                  <a:pt x="5828723" y="373251"/>
                  <a:pt x="5826852" y="376723"/>
                  <a:pt x="5823641" y="383133"/>
                </a:cubicBezTo>
                <a:cubicBezTo>
                  <a:pt x="5820288" y="389287"/>
                  <a:pt x="5816388" y="395849"/>
                  <a:pt x="5811940" y="402822"/>
                </a:cubicBezTo>
                <a:cubicBezTo>
                  <a:pt x="5807934" y="409980"/>
                  <a:pt x="5804719" y="416048"/>
                  <a:pt x="5802292" y="421027"/>
                </a:cubicBezTo>
                <a:lnTo>
                  <a:pt x="5798908" y="429068"/>
                </a:lnTo>
                <a:lnTo>
                  <a:pt x="5800938" y="429339"/>
                </a:lnTo>
                <a:cubicBezTo>
                  <a:pt x="5812636" y="434168"/>
                  <a:pt x="5822380" y="440912"/>
                  <a:pt x="5830170" y="449570"/>
                </a:cubicBezTo>
                <a:cubicBezTo>
                  <a:pt x="5830170" y="452161"/>
                  <a:pt x="5830770" y="454257"/>
                  <a:pt x="5831971" y="455857"/>
                </a:cubicBezTo>
                <a:cubicBezTo>
                  <a:pt x="5836752" y="465772"/>
                  <a:pt x="5833276" y="474635"/>
                  <a:pt x="5821540" y="482446"/>
                </a:cubicBezTo>
                <a:cubicBezTo>
                  <a:pt x="5812911" y="487880"/>
                  <a:pt x="5805502" y="492596"/>
                  <a:pt x="5799316" y="496594"/>
                </a:cubicBezTo>
                <a:lnTo>
                  <a:pt x="5788247" y="503908"/>
                </a:lnTo>
                <a:lnTo>
                  <a:pt x="5792248" y="509149"/>
                </a:lnTo>
                <a:cubicBezTo>
                  <a:pt x="5793612" y="511326"/>
                  <a:pt x="5794294" y="512997"/>
                  <a:pt x="5794294" y="514164"/>
                </a:cubicBezTo>
                <a:cubicBezTo>
                  <a:pt x="5794294" y="511907"/>
                  <a:pt x="5794648" y="510987"/>
                  <a:pt x="5795352" y="511407"/>
                </a:cubicBezTo>
                <a:cubicBezTo>
                  <a:pt x="5795533" y="511330"/>
                  <a:pt x="5797702" y="510930"/>
                  <a:pt x="5801860" y="510206"/>
                </a:cubicBezTo>
                <a:cubicBezTo>
                  <a:pt x="5806017" y="509483"/>
                  <a:pt x="5816569" y="505787"/>
                  <a:pt x="5833514" y="499119"/>
                </a:cubicBezTo>
                <a:lnTo>
                  <a:pt x="5849602" y="493347"/>
                </a:lnTo>
                <a:lnTo>
                  <a:pt x="5863318" y="500862"/>
                </a:lnTo>
                <a:lnTo>
                  <a:pt x="5879615" y="517712"/>
                </a:lnTo>
                <a:lnTo>
                  <a:pt x="5880062" y="508778"/>
                </a:lnTo>
                <a:cubicBezTo>
                  <a:pt x="5880062" y="482975"/>
                  <a:pt x="5880658" y="448289"/>
                  <a:pt x="5881848" y="404722"/>
                </a:cubicBezTo>
                <a:cubicBezTo>
                  <a:pt x="5881848" y="395864"/>
                  <a:pt x="5880744" y="388386"/>
                  <a:pt x="5878534" y="382290"/>
                </a:cubicBezTo>
                <a:cubicBezTo>
                  <a:pt x="5877591" y="378195"/>
                  <a:pt x="5872486" y="375266"/>
                  <a:pt x="5863217" y="373504"/>
                </a:cubicBezTo>
                <a:cubicBezTo>
                  <a:pt x="5849188" y="371113"/>
                  <a:pt x="5842334" y="369970"/>
                  <a:pt x="5842658" y="370075"/>
                </a:cubicBezTo>
                <a:close/>
                <a:moveTo>
                  <a:pt x="5077963" y="311282"/>
                </a:moveTo>
                <a:cubicBezTo>
                  <a:pt x="5075215" y="311282"/>
                  <a:pt x="5073154" y="311817"/>
                  <a:pt x="5071780" y="312889"/>
                </a:cubicBezTo>
                <a:lnTo>
                  <a:pt x="5071040" y="314620"/>
                </a:lnTo>
                <a:lnTo>
                  <a:pt x="5071380" y="314135"/>
                </a:lnTo>
                <a:cubicBezTo>
                  <a:pt x="5073478" y="312233"/>
                  <a:pt x="5075672" y="311282"/>
                  <a:pt x="5077963" y="311282"/>
                </a:cubicBezTo>
                <a:close/>
                <a:moveTo>
                  <a:pt x="1391788" y="311282"/>
                </a:moveTo>
                <a:cubicBezTo>
                  <a:pt x="1389040" y="311282"/>
                  <a:pt x="1386979" y="311817"/>
                  <a:pt x="1385605" y="312889"/>
                </a:cubicBezTo>
                <a:lnTo>
                  <a:pt x="1384865" y="314620"/>
                </a:lnTo>
                <a:lnTo>
                  <a:pt x="1385205" y="314135"/>
                </a:lnTo>
                <a:cubicBezTo>
                  <a:pt x="1387303" y="312233"/>
                  <a:pt x="1389497" y="311282"/>
                  <a:pt x="1391788" y="311282"/>
                </a:cubicBezTo>
                <a:close/>
                <a:moveTo>
                  <a:pt x="684579" y="305921"/>
                </a:moveTo>
                <a:lnTo>
                  <a:pt x="686090" y="307810"/>
                </a:lnTo>
                <a:cubicBezTo>
                  <a:pt x="685566" y="306505"/>
                  <a:pt x="686224" y="305976"/>
                  <a:pt x="688062" y="306224"/>
                </a:cubicBezTo>
                <a:close/>
                <a:moveTo>
                  <a:pt x="4249716" y="305516"/>
                </a:moveTo>
                <a:lnTo>
                  <a:pt x="4253431" y="311424"/>
                </a:lnTo>
                <a:cubicBezTo>
                  <a:pt x="4253431" y="308676"/>
                  <a:pt x="4252398" y="306730"/>
                  <a:pt x="4250331" y="305584"/>
                </a:cubicBezTo>
                <a:close/>
                <a:moveTo>
                  <a:pt x="5095621" y="266555"/>
                </a:moveTo>
                <a:lnTo>
                  <a:pt x="5095093" y="266647"/>
                </a:lnTo>
                <a:cubicBezTo>
                  <a:pt x="5087054" y="269324"/>
                  <a:pt x="5077963" y="272634"/>
                  <a:pt x="5067818" y="276577"/>
                </a:cubicBezTo>
                <a:cubicBezTo>
                  <a:pt x="5039549" y="289207"/>
                  <a:pt x="5016993" y="300752"/>
                  <a:pt x="5000153" y="311210"/>
                </a:cubicBezTo>
                <a:cubicBezTo>
                  <a:pt x="4994971" y="314449"/>
                  <a:pt x="4987994" y="318411"/>
                  <a:pt x="4979221" y="323097"/>
                </a:cubicBezTo>
                <a:cubicBezTo>
                  <a:pt x="4971411" y="328498"/>
                  <a:pt x="4966668" y="331617"/>
                  <a:pt x="4964991" y="332456"/>
                </a:cubicBezTo>
                <a:cubicBezTo>
                  <a:pt x="4963467" y="333980"/>
                  <a:pt x="4961529" y="335523"/>
                  <a:pt x="4959176" y="337085"/>
                </a:cubicBezTo>
                <a:cubicBezTo>
                  <a:pt x="4940069" y="349629"/>
                  <a:pt x="4918490" y="366122"/>
                  <a:pt x="4894439" y="386562"/>
                </a:cubicBezTo>
                <a:lnTo>
                  <a:pt x="4886607" y="392721"/>
                </a:lnTo>
                <a:lnTo>
                  <a:pt x="4896188" y="390234"/>
                </a:lnTo>
                <a:cubicBezTo>
                  <a:pt x="4912137" y="387477"/>
                  <a:pt x="4926880" y="389177"/>
                  <a:pt x="4940417" y="395335"/>
                </a:cubicBezTo>
                <a:cubicBezTo>
                  <a:pt x="4964439" y="404822"/>
                  <a:pt x="4986761" y="419590"/>
                  <a:pt x="5007383" y="439641"/>
                </a:cubicBezTo>
                <a:lnTo>
                  <a:pt x="5013997" y="446294"/>
                </a:lnTo>
                <a:lnTo>
                  <a:pt x="5016769" y="438026"/>
                </a:lnTo>
                <a:cubicBezTo>
                  <a:pt x="5021789" y="428549"/>
                  <a:pt x="5024599" y="422276"/>
                  <a:pt x="5025199" y="419209"/>
                </a:cubicBezTo>
                <a:cubicBezTo>
                  <a:pt x="5026942" y="415714"/>
                  <a:pt x="5029914" y="409237"/>
                  <a:pt x="5034114" y="399778"/>
                </a:cubicBezTo>
                <a:cubicBezTo>
                  <a:pt x="5048088" y="365155"/>
                  <a:pt x="5057456" y="343681"/>
                  <a:pt x="5062218" y="335356"/>
                </a:cubicBezTo>
                <a:cubicBezTo>
                  <a:pt x="5063628" y="331108"/>
                  <a:pt x="5064680" y="326888"/>
                  <a:pt x="5065375" y="322697"/>
                </a:cubicBezTo>
                <a:lnTo>
                  <a:pt x="5069929" y="316204"/>
                </a:lnTo>
                <a:lnTo>
                  <a:pt x="5070284" y="313662"/>
                </a:lnTo>
                <a:cubicBezTo>
                  <a:pt x="5071415" y="308572"/>
                  <a:pt x="5074241" y="300359"/>
                  <a:pt x="5078762" y="289022"/>
                </a:cubicBezTo>
                <a:cubicBezTo>
                  <a:pt x="5081048" y="283697"/>
                  <a:pt x="5083643" y="279118"/>
                  <a:pt x="5086546" y="275284"/>
                </a:cubicBezTo>
                <a:close/>
                <a:moveTo>
                  <a:pt x="1409447" y="266555"/>
                </a:moveTo>
                <a:lnTo>
                  <a:pt x="1408919" y="266647"/>
                </a:lnTo>
                <a:cubicBezTo>
                  <a:pt x="1400880" y="269324"/>
                  <a:pt x="1391788" y="272634"/>
                  <a:pt x="1381644" y="276577"/>
                </a:cubicBezTo>
                <a:cubicBezTo>
                  <a:pt x="1353374" y="289207"/>
                  <a:pt x="1330818" y="300752"/>
                  <a:pt x="1313978" y="311210"/>
                </a:cubicBezTo>
                <a:cubicBezTo>
                  <a:pt x="1308797" y="314449"/>
                  <a:pt x="1301820" y="318411"/>
                  <a:pt x="1293047" y="323097"/>
                </a:cubicBezTo>
                <a:cubicBezTo>
                  <a:pt x="1285237" y="328498"/>
                  <a:pt x="1280493" y="331617"/>
                  <a:pt x="1278817" y="332456"/>
                </a:cubicBezTo>
                <a:cubicBezTo>
                  <a:pt x="1277293" y="333980"/>
                  <a:pt x="1275354" y="335523"/>
                  <a:pt x="1273002" y="337085"/>
                </a:cubicBezTo>
                <a:cubicBezTo>
                  <a:pt x="1253895" y="349629"/>
                  <a:pt x="1232315" y="366122"/>
                  <a:pt x="1208265" y="386562"/>
                </a:cubicBezTo>
                <a:lnTo>
                  <a:pt x="1200433" y="392721"/>
                </a:lnTo>
                <a:lnTo>
                  <a:pt x="1210014" y="390234"/>
                </a:lnTo>
                <a:cubicBezTo>
                  <a:pt x="1225962" y="387477"/>
                  <a:pt x="1240705" y="389177"/>
                  <a:pt x="1254242" y="395335"/>
                </a:cubicBezTo>
                <a:cubicBezTo>
                  <a:pt x="1278264" y="404822"/>
                  <a:pt x="1300586" y="419590"/>
                  <a:pt x="1321208" y="439641"/>
                </a:cubicBezTo>
                <a:lnTo>
                  <a:pt x="1327823" y="446294"/>
                </a:lnTo>
                <a:lnTo>
                  <a:pt x="1330595" y="438026"/>
                </a:lnTo>
                <a:cubicBezTo>
                  <a:pt x="1335614" y="428549"/>
                  <a:pt x="1338424" y="422276"/>
                  <a:pt x="1339024" y="419209"/>
                </a:cubicBezTo>
                <a:cubicBezTo>
                  <a:pt x="1340767" y="415714"/>
                  <a:pt x="1343739" y="409237"/>
                  <a:pt x="1347940" y="399778"/>
                </a:cubicBezTo>
                <a:cubicBezTo>
                  <a:pt x="1361913" y="365155"/>
                  <a:pt x="1371281" y="343681"/>
                  <a:pt x="1376043" y="335356"/>
                </a:cubicBezTo>
                <a:cubicBezTo>
                  <a:pt x="1377453" y="331108"/>
                  <a:pt x="1378505" y="326888"/>
                  <a:pt x="1379201" y="322697"/>
                </a:cubicBezTo>
                <a:lnTo>
                  <a:pt x="1383754" y="316204"/>
                </a:lnTo>
                <a:lnTo>
                  <a:pt x="1384109" y="313662"/>
                </a:lnTo>
                <a:cubicBezTo>
                  <a:pt x="1385240" y="308572"/>
                  <a:pt x="1388066" y="300359"/>
                  <a:pt x="1392588" y="289022"/>
                </a:cubicBezTo>
                <a:cubicBezTo>
                  <a:pt x="1394874" y="283697"/>
                  <a:pt x="1397468" y="279118"/>
                  <a:pt x="1400371" y="275284"/>
                </a:cubicBezTo>
                <a:close/>
                <a:moveTo>
                  <a:pt x="2291133" y="202581"/>
                </a:moveTo>
                <a:cubicBezTo>
                  <a:pt x="2301624" y="202587"/>
                  <a:pt x="2315141" y="207840"/>
                  <a:pt x="2331686" y="218341"/>
                </a:cubicBezTo>
                <a:cubicBezTo>
                  <a:pt x="2336306" y="221408"/>
                  <a:pt x="2340244" y="223756"/>
                  <a:pt x="2343502" y="225385"/>
                </a:cubicBezTo>
                <a:cubicBezTo>
                  <a:pt x="2353246" y="231395"/>
                  <a:pt x="2360799" y="240449"/>
                  <a:pt x="2366162" y="252546"/>
                </a:cubicBezTo>
                <a:cubicBezTo>
                  <a:pt x="2368286" y="257365"/>
                  <a:pt x="2370772" y="262623"/>
                  <a:pt x="2373620" y="268319"/>
                </a:cubicBezTo>
                <a:cubicBezTo>
                  <a:pt x="2379983" y="288541"/>
                  <a:pt x="2374644" y="301380"/>
                  <a:pt x="2357604" y="306838"/>
                </a:cubicBezTo>
                <a:cubicBezTo>
                  <a:pt x="2355451" y="307448"/>
                  <a:pt x="2351556" y="311510"/>
                  <a:pt x="2345917" y="319025"/>
                </a:cubicBezTo>
                <a:cubicBezTo>
                  <a:pt x="2338611" y="328331"/>
                  <a:pt x="2332496" y="335085"/>
                  <a:pt x="2327572" y="339285"/>
                </a:cubicBezTo>
                <a:cubicBezTo>
                  <a:pt x="2311055" y="354687"/>
                  <a:pt x="2299297" y="366684"/>
                  <a:pt x="2292296" y="375275"/>
                </a:cubicBezTo>
                <a:cubicBezTo>
                  <a:pt x="2290076" y="377076"/>
                  <a:pt x="2292691" y="379357"/>
                  <a:pt x="2300139" y="382119"/>
                </a:cubicBezTo>
                <a:cubicBezTo>
                  <a:pt x="2311389" y="388110"/>
                  <a:pt x="2318537" y="395683"/>
                  <a:pt x="2321585" y="404836"/>
                </a:cubicBezTo>
                <a:cubicBezTo>
                  <a:pt x="2322728" y="408265"/>
                  <a:pt x="2324142" y="411380"/>
                  <a:pt x="2325828" y="414180"/>
                </a:cubicBezTo>
                <a:cubicBezTo>
                  <a:pt x="2329362" y="424648"/>
                  <a:pt x="2328967" y="434211"/>
                  <a:pt x="2324642" y="442869"/>
                </a:cubicBezTo>
                <a:cubicBezTo>
                  <a:pt x="2321156" y="446375"/>
                  <a:pt x="2314603" y="449156"/>
                  <a:pt x="2304983" y="451213"/>
                </a:cubicBezTo>
                <a:cubicBezTo>
                  <a:pt x="2297201" y="453585"/>
                  <a:pt x="2291705" y="455300"/>
                  <a:pt x="2288495" y="456357"/>
                </a:cubicBezTo>
                <a:cubicBezTo>
                  <a:pt x="2284552" y="457929"/>
                  <a:pt x="2281366" y="458714"/>
                  <a:pt x="2278937" y="458714"/>
                </a:cubicBezTo>
                <a:cubicBezTo>
                  <a:pt x="2278785" y="458714"/>
                  <a:pt x="2277999" y="458891"/>
                  <a:pt x="2276579" y="459243"/>
                </a:cubicBezTo>
                <a:cubicBezTo>
                  <a:pt x="2274255" y="460405"/>
                  <a:pt x="2270283" y="461605"/>
                  <a:pt x="2264664" y="462843"/>
                </a:cubicBezTo>
                <a:cubicBezTo>
                  <a:pt x="2237717" y="472226"/>
                  <a:pt x="2217105" y="480760"/>
                  <a:pt x="2202827" y="488447"/>
                </a:cubicBezTo>
                <a:cubicBezTo>
                  <a:pt x="2201380" y="489894"/>
                  <a:pt x="2195936" y="492542"/>
                  <a:pt x="2186497" y="496390"/>
                </a:cubicBezTo>
                <a:cubicBezTo>
                  <a:pt x="2168009" y="505192"/>
                  <a:pt x="2153826" y="512607"/>
                  <a:pt x="2143948" y="518636"/>
                </a:cubicBezTo>
                <a:cubicBezTo>
                  <a:pt x="2139358" y="521922"/>
                  <a:pt x="2132871" y="524868"/>
                  <a:pt x="2124489" y="527473"/>
                </a:cubicBezTo>
                <a:cubicBezTo>
                  <a:pt x="2116107" y="530078"/>
                  <a:pt x="2113073" y="526104"/>
                  <a:pt x="2115388" y="515550"/>
                </a:cubicBezTo>
                <a:cubicBezTo>
                  <a:pt x="2116283" y="514655"/>
                  <a:pt x="2120293" y="511235"/>
                  <a:pt x="2127418" y="505292"/>
                </a:cubicBezTo>
                <a:cubicBezTo>
                  <a:pt x="2141601" y="491118"/>
                  <a:pt x="2148692" y="483013"/>
                  <a:pt x="2148692" y="480974"/>
                </a:cubicBezTo>
                <a:cubicBezTo>
                  <a:pt x="2148692" y="481717"/>
                  <a:pt x="2145120" y="479469"/>
                  <a:pt x="2137976" y="474230"/>
                </a:cubicBezTo>
                <a:cubicBezTo>
                  <a:pt x="2129823" y="464591"/>
                  <a:pt x="2125022" y="453866"/>
                  <a:pt x="2123574" y="442055"/>
                </a:cubicBezTo>
                <a:cubicBezTo>
                  <a:pt x="2129061" y="435226"/>
                  <a:pt x="2141825" y="426134"/>
                  <a:pt x="2161865" y="414780"/>
                </a:cubicBezTo>
                <a:cubicBezTo>
                  <a:pt x="2177858" y="406246"/>
                  <a:pt x="2192369" y="395187"/>
                  <a:pt x="2205399" y="381605"/>
                </a:cubicBezTo>
                <a:cubicBezTo>
                  <a:pt x="2222534" y="365660"/>
                  <a:pt x="2232450" y="352839"/>
                  <a:pt x="2235146" y="343143"/>
                </a:cubicBezTo>
                <a:cubicBezTo>
                  <a:pt x="2243289" y="328188"/>
                  <a:pt x="2244028" y="320183"/>
                  <a:pt x="2237360" y="319125"/>
                </a:cubicBezTo>
                <a:cubicBezTo>
                  <a:pt x="2235284" y="318297"/>
                  <a:pt x="2226073" y="323707"/>
                  <a:pt x="2209728" y="335356"/>
                </a:cubicBezTo>
                <a:cubicBezTo>
                  <a:pt x="2199041" y="342243"/>
                  <a:pt x="2192507" y="345686"/>
                  <a:pt x="2190126" y="345686"/>
                </a:cubicBezTo>
                <a:cubicBezTo>
                  <a:pt x="2191431" y="345686"/>
                  <a:pt x="2188368" y="348243"/>
                  <a:pt x="2180939" y="353358"/>
                </a:cubicBezTo>
                <a:cubicBezTo>
                  <a:pt x="2179024" y="355273"/>
                  <a:pt x="2176734" y="356673"/>
                  <a:pt x="2174067" y="357559"/>
                </a:cubicBezTo>
                <a:cubicBezTo>
                  <a:pt x="2172171" y="358502"/>
                  <a:pt x="2168475" y="360897"/>
                  <a:pt x="2162980" y="364745"/>
                </a:cubicBezTo>
                <a:cubicBezTo>
                  <a:pt x="2153998" y="370965"/>
                  <a:pt x="2145437" y="376792"/>
                  <a:pt x="2137298" y="382226"/>
                </a:cubicBezTo>
                <a:cubicBezTo>
                  <a:pt x="2129159" y="387660"/>
                  <a:pt x="2120370" y="393394"/>
                  <a:pt x="2110930" y="399428"/>
                </a:cubicBezTo>
                <a:cubicBezTo>
                  <a:pt x="2101491" y="405462"/>
                  <a:pt x="2095595" y="408479"/>
                  <a:pt x="2093242" y="408479"/>
                </a:cubicBezTo>
                <a:cubicBezTo>
                  <a:pt x="2086556" y="408479"/>
                  <a:pt x="2083212" y="403041"/>
                  <a:pt x="2083212" y="392163"/>
                </a:cubicBezTo>
                <a:cubicBezTo>
                  <a:pt x="2083212" y="376675"/>
                  <a:pt x="2091918" y="361516"/>
                  <a:pt x="2109330" y="346686"/>
                </a:cubicBezTo>
                <a:cubicBezTo>
                  <a:pt x="2120731" y="335285"/>
                  <a:pt x="2128432" y="328155"/>
                  <a:pt x="2132433" y="325298"/>
                </a:cubicBezTo>
                <a:cubicBezTo>
                  <a:pt x="2134300" y="324050"/>
                  <a:pt x="2135233" y="324212"/>
                  <a:pt x="2135233" y="325783"/>
                </a:cubicBezTo>
                <a:cubicBezTo>
                  <a:pt x="2135233" y="321888"/>
                  <a:pt x="2142729" y="314601"/>
                  <a:pt x="2157722" y="303923"/>
                </a:cubicBezTo>
                <a:cubicBezTo>
                  <a:pt x="2160065" y="302209"/>
                  <a:pt x="2166294" y="297508"/>
                  <a:pt x="2176410" y="289822"/>
                </a:cubicBezTo>
                <a:cubicBezTo>
                  <a:pt x="2180020" y="286936"/>
                  <a:pt x="2183325" y="284492"/>
                  <a:pt x="2186325" y="282492"/>
                </a:cubicBezTo>
                <a:cubicBezTo>
                  <a:pt x="2201003" y="273148"/>
                  <a:pt x="2212852" y="264571"/>
                  <a:pt x="2221873" y="256760"/>
                </a:cubicBezTo>
                <a:cubicBezTo>
                  <a:pt x="2225607" y="253646"/>
                  <a:pt x="2229497" y="250931"/>
                  <a:pt x="2233545" y="248617"/>
                </a:cubicBezTo>
                <a:cubicBezTo>
                  <a:pt x="2234984" y="247655"/>
                  <a:pt x="2235703" y="248259"/>
                  <a:pt x="2235703" y="250431"/>
                </a:cubicBezTo>
                <a:cubicBezTo>
                  <a:pt x="2235703" y="246974"/>
                  <a:pt x="2238165" y="243768"/>
                  <a:pt x="2243089" y="240816"/>
                </a:cubicBezTo>
                <a:cubicBezTo>
                  <a:pt x="2252319" y="234462"/>
                  <a:pt x="2260701" y="226171"/>
                  <a:pt x="2268235" y="215941"/>
                </a:cubicBezTo>
                <a:cubicBezTo>
                  <a:pt x="2271598" y="210064"/>
                  <a:pt x="2276070" y="206192"/>
                  <a:pt x="2281652" y="204325"/>
                </a:cubicBezTo>
                <a:cubicBezTo>
                  <a:pt x="2284476" y="203161"/>
                  <a:pt x="2287636" y="202580"/>
                  <a:pt x="2291133" y="202581"/>
                </a:cubicBezTo>
                <a:close/>
                <a:moveTo>
                  <a:pt x="207716" y="197353"/>
                </a:moveTo>
                <a:cubicBezTo>
                  <a:pt x="204968" y="197353"/>
                  <a:pt x="202907" y="197889"/>
                  <a:pt x="201533" y="198960"/>
                </a:cubicBezTo>
                <a:lnTo>
                  <a:pt x="201478" y="199090"/>
                </a:lnTo>
                <a:close/>
                <a:moveTo>
                  <a:pt x="5817036" y="175199"/>
                </a:moveTo>
                <a:lnTo>
                  <a:pt x="5816148" y="178167"/>
                </a:lnTo>
                <a:lnTo>
                  <a:pt x="5818300" y="177632"/>
                </a:lnTo>
                <a:close/>
                <a:moveTo>
                  <a:pt x="5258775" y="163145"/>
                </a:moveTo>
                <a:cubicBezTo>
                  <a:pt x="5261491" y="163162"/>
                  <a:pt x="5264662" y="164039"/>
                  <a:pt x="5268286" y="165778"/>
                </a:cubicBezTo>
                <a:cubicBezTo>
                  <a:pt x="5267191" y="164701"/>
                  <a:pt x="5267120" y="164163"/>
                  <a:pt x="5268072" y="164163"/>
                </a:cubicBezTo>
                <a:cubicBezTo>
                  <a:pt x="5279312" y="167164"/>
                  <a:pt x="5290565" y="172417"/>
                  <a:pt x="5301833" y="179922"/>
                </a:cubicBezTo>
                <a:cubicBezTo>
                  <a:pt x="5307139" y="183466"/>
                  <a:pt x="5311616" y="186018"/>
                  <a:pt x="5315264" y="187580"/>
                </a:cubicBezTo>
                <a:cubicBezTo>
                  <a:pt x="5326798" y="194505"/>
                  <a:pt x="5334590" y="204373"/>
                  <a:pt x="5338638" y="217184"/>
                </a:cubicBezTo>
                <a:cubicBezTo>
                  <a:pt x="5339991" y="223261"/>
                  <a:pt x="5341252" y="228352"/>
                  <a:pt x="5342424" y="232457"/>
                </a:cubicBezTo>
                <a:cubicBezTo>
                  <a:pt x="5348625" y="255317"/>
                  <a:pt x="5335266" y="263542"/>
                  <a:pt x="5302348" y="257132"/>
                </a:cubicBezTo>
                <a:cubicBezTo>
                  <a:pt x="5280316" y="252188"/>
                  <a:pt x="5256066" y="251174"/>
                  <a:pt x="5229596" y="254089"/>
                </a:cubicBezTo>
                <a:cubicBezTo>
                  <a:pt x="5191515" y="258784"/>
                  <a:pt x="5160063" y="269110"/>
                  <a:pt x="5135241" y="285064"/>
                </a:cubicBezTo>
                <a:cubicBezTo>
                  <a:pt x="5128965" y="287988"/>
                  <a:pt x="5124616" y="293322"/>
                  <a:pt x="5122196" y="301066"/>
                </a:cubicBezTo>
                <a:cubicBezTo>
                  <a:pt x="5118539" y="306162"/>
                  <a:pt x="5117529" y="311148"/>
                  <a:pt x="5119168" y="316025"/>
                </a:cubicBezTo>
                <a:cubicBezTo>
                  <a:pt x="5122311" y="349353"/>
                  <a:pt x="5121178" y="381638"/>
                  <a:pt x="5115767" y="412880"/>
                </a:cubicBezTo>
                <a:cubicBezTo>
                  <a:pt x="5109976" y="434121"/>
                  <a:pt x="5106119" y="447637"/>
                  <a:pt x="5104194" y="453428"/>
                </a:cubicBezTo>
                <a:cubicBezTo>
                  <a:pt x="5102366" y="457524"/>
                  <a:pt x="5101451" y="459581"/>
                  <a:pt x="5101451" y="459600"/>
                </a:cubicBezTo>
                <a:cubicBezTo>
                  <a:pt x="5099794" y="465458"/>
                  <a:pt x="5096679" y="472945"/>
                  <a:pt x="5092107" y="482060"/>
                </a:cubicBezTo>
                <a:cubicBezTo>
                  <a:pt x="5091012" y="483717"/>
                  <a:pt x="5089312" y="487427"/>
                  <a:pt x="5087007" y="493190"/>
                </a:cubicBezTo>
                <a:cubicBezTo>
                  <a:pt x="5084016" y="499172"/>
                  <a:pt x="5081620" y="503953"/>
                  <a:pt x="5079820" y="507535"/>
                </a:cubicBezTo>
                <a:lnTo>
                  <a:pt x="5078134" y="507963"/>
                </a:lnTo>
                <a:lnTo>
                  <a:pt x="5080077" y="508549"/>
                </a:lnTo>
                <a:cubicBezTo>
                  <a:pt x="5088060" y="514807"/>
                  <a:pt x="5099227" y="522215"/>
                  <a:pt x="5113581" y="530773"/>
                </a:cubicBezTo>
                <a:cubicBezTo>
                  <a:pt x="5127936" y="539332"/>
                  <a:pt x="5135799" y="543611"/>
                  <a:pt x="5137170" y="543611"/>
                </a:cubicBezTo>
                <a:cubicBezTo>
                  <a:pt x="5140876" y="543611"/>
                  <a:pt x="5144590" y="544849"/>
                  <a:pt x="5148314" y="547325"/>
                </a:cubicBezTo>
                <a:cubicBezTo>
                  <a:pt x="5150334" y="548830"/>
                  <a:pt x="5153786" y="550807"/>
                  <a:pt x="5158673" y="553255"/>
                </a:cubicBezTo>
                <a:cubicBezTo>
                  <a:pt x="5165064" y="555179"/>
                  <a:pt x="5170888" y="557893"/>
                  <a:pt x="5176146" y="561399"/>
                </a:cubicBezTo>
                <a:lnTo>
                  <a:pt x="5171541" y="562301"/>
                </a:lnTo>
                <a:lnTo>
                  <a:pt x="5179704" y="562413"/>
                </a:lnTo>
                <a:cubicBezTo>
                  <a:pt x="5181790" y="564508"/>
                  <a:pt x="5187810" y="567390"/>
                  <a:pt x="5197763" y="571057"/>
                </a:cubicBezTo>
                <a:cubicBezTo>
                  <a:pt x="5210450" y="576762"/>
                  <a:pt x="5220828" y="581787"/>
                  <a:pt x="5228896" y="586130"/>
                </a:cubicBezTo>
                <a:cubicBezTo>
                  <a:pt x="5234411" y="588873"/>
                  <a:pt x="5236725" y="590245"/>
                  <a:pt x="5235840" y="590245"/>
                </a:cubicBezTo>
                <a:cubicBezTo>
                  <a:pt x="5237907" y="590245"/>
                  <a:pt x="5242193" y="591874"/>
                  <a:pt x="5248698" y="595131"/>
                </a:cubicBezTo>
                <a:cubicBezTo>
                  <a:pt x="5250889" y="596065"/>
                  <a:pt x="5251984" y="596532"/>
                  <a:pt x="5251984" y="596532"/>
                </a:cubicBezTo>
                <a:cubicBezTo>
                  <a:pt x="5254051" y="596532"/>
                  <a:pt x="5259424" y="598698"/>
                  <a:pt x="5268100" y="603032"/>
                </a:cubicBezTo>
                <a:cubicBezTo>
                  <a:pt x="5276921" y="607195"/>
                  <a:pt x="5282641" y="610057"/>
                  <a:pt x="5285260" y="611619"/>
                </a:cubicBezTo>
                <a:cubicBezTo>
                  <a:pt x="5289556" y="612848"/>
                  <a:pt x="5327456" y="632965"/>
                  <a:pt x="5398960" y="671970"/>
                </a:cubicBezTo>
                <a:cubicBezTo>
                  <a:pt x="5430545" y="688057"/>
                  <a:pt x="5446575" y="696101"/>
                  <a:pt x="5447052" y="696101"/>
                </a:cubicBezTo>
                <a:lnTo>
                  <a:pt x="5455215" y="704008"/>
                </a:lnTo>
                <a:lnTo>
                  <a:pt x="5458222" y="703579"/>
                </a:lnTo>
                <a:cubicBezTo>
                  <a:pt x="5464367" y="703547"/>
                  <a:pt x="5467440" y="706488"/>
                  <a:pt x="5467440" y="712403"/>
                </a:cubicBezTo>
                <a:cubicBezTo>
                  <a:pt x="5467440" y="709822"/>
                  <a:pt x="5467197" y="708412"/>
                  <a:pt x="5466711" y="708174"/>
                </a:cubicBezTo>
                <a:cubicBezTo>
                  <a:pt x="5473779" y="711213"/>
                  <a:pt x="5477313" y="715396"/>
                  <a:pt x="5477313" y="720726"/>
                </a:cubicBezTo>
                <a:cubicBezTo>
                  <a:pt x="5477313" y="726055"/>
                  <a:pt x="5471593" y="728110"/>
                  <a:pt x="5460153" y="726891"/>
                </a:cubicBezTo>
                <a:cubicBezTo>
                  <a:pt x="5456791" y="726319"/>
                  <a:pt x="5449690" y="726619"/>
                  <a:pt x="5438850" y="727791"/>
                </a:cubicBezTo>
                <a:cubicBezTo>
                  <a:pt x="5423325" y="728343"/>
                  <a:pt x="5409732" y="732506"/>
                  <a:pt x="5398074" y="740278"/>
                </a:cubicBezTo>
                <a:cubicBezTo>
                  <a:pt x="5391378" y="742955"/>
                  <a:pt x="5385039" y="745488"/>
                  <a:pt x="5379058" y="747879"/>
                </a:cubicBezTo>
                <a:cubicBezTo>
                  <a:pt x="5372124" y="750660"/>
                  <a:pt x="5368099" y="752051"/>
                  <a:pt x="5366984" y="752051"/>
                </a:cubicBezTo>
                <a:cubicBezTo>
                  <a:pt x="5355630" y="756232"/>
                  <a:pt x="5337376" y="758323"/>
                  <a:pt x="5312220" y="758323"/>
                </a:cubicBezTo>
                <a:cubicBezTo>
                  <a:pt x="5290141" y="758923"/>
                  <a:pt x="5274573" y="757728"/>
                  <a:pt x="5265514" y="754737"/>
                </a:cubicBezTo>
                <a:cubicBezTo>
                  <a:pt x="5262619" y="754737"/>
                  <a:pt x="5259404" y="754437"/>
                  <a:pt x="5255870" y="753837"/>
                </a:cubicBezTo>
                <a:cubicBezTo>
                  <a:pt x="5251137" y="753151"/>
                  <a:pt x="5245598" y="751541"/>
                  <a:pt x="5239254" y="749008"/>
                </a:cubicBezTo>
                <a:cubicBezTo>
                  <a:pt x="5234034" y="747998"/>
                  <a:pt x="5229467" y="747184"/>
                  <a:pt x="5225552" y="746565"/>
                </a:cubicBezTo>
                <a:cubicBezTo>
                  <a:pt x="5204140" y="739002"/>
                  <a:pt x="5187558" y="731420"/>
                  <a:pt x="5175803" y="723819"/>
                </a:cubicBezTo>
                <a:cubicBezTo>
                  <a:pt x="5176080" y="724095"/>
                  <a:pt x="5176956" y="724233"/>
                  <a:pt x="5178432" y="724233"/>
                </a:cubicBezTo>
                <a:cubicBezTo>
                  <a:pt x="5174484" y="724233"/>
                  <a:pt x="5171523" y="723322"/>
                  <a:pt x="5169549" y="721501"/>
                </a:cubicBezTo>
                <a:lnTo>
                  <a:pt x="5169249" y="720672"/>
                </a:lnTo>
                <a:lnTo>
                  <a:pt x="5168732" y="720552"/>
                </a:lnTo>
                <a:cubicBezTo>
                  <a:pt x="5165509" y="719226"/>
                  <a:pt x="5161592" y="716573"/>
                  <a:pt x="5156980" y="712594"/>
                </a:cubicBezTo>
                <a:lnTo>
                  <a:pt x="5151535" y="707496"/>
                </a:lnTo>
                <a:lnTo>
                  <a:pt x="5143156" y="702831"/>
                </a:lnTo>
                <a:cubicBezTo>
                  <a:pt x="5143071" y="702745"/>
                  <a:pt x="5143766" y="702702"/>
                  <a:pt x="5145242" y="702702"/>
                </a:cubicBezTo>
                <a:cubicBezTo>
                  <a:pt x="5141594" y="702702"/>
                  <a:pt x="5138858" y="701791"/>
                  <a:pt x="5137034" y="699969"/>
                </a:cubicBezTo>
                <a:lnTo>
                  <a:pt x="5136533" y="698468"/>
                </a:lnTo>
                <a:lnTo>
                  <a:pt x="5135484" y="698151"/>
                </a:lnTo>
                <a:cubicBezTo>
                  <a:pt x="5133136" y="696908"/>
                  <a:pt x="5130498" y="695044"/>
                  <a:pt x="5127569" y="692558"/>
                </a:cubicBezTo>
                <a:cubicBezTo>
                  <a:pt x="5124416" y="689977"/>
                  <a:pt x="5123221" y="688876"/>
                  <a:pt x="5123982" y="689257"/>
                </a:cubicBezTo>
                <a:cubicBezTo>
                  <a:pt x="5122325" y="689257"/>
                  <a:pt x="5119439" y="687200"/>
                  <a:pt x="5115324" y="683085"/>
                </a:cubicBezTo>
                <a:cubicBezTo>
                  <a:pt x="5112867" y="681075"/>
                  <a:pt x="5109605" y="678427"/>
                  <a:pt x="5105538" y="675141"/>
                </a:cubicBezTo>
                <a:lnTo>
                  <a:pt x="5023407" y="589289"/>
                </a:lnTo>
                <a:lnTo>
                  <a:pt x="5019770" y="594931"/>
                </a:lnTo>
                <a:cubicBezTo>
                  <a:pt x="5011416" y="606504"/>
                  <a:pt x="4999843" y="618763"/>
                  <a:pt x="4985051" y="631707"/>
                </a:cubicBezTo>
                <a:cubicBezTo>
                  <a:pt x="4979736" y="635241"/>
                  <a:pt x="4975621" y="638465"/>
                  <a:pt x="4972707" y="641380"/>
                </a:cubicBezTo>
                <a:cubicBezTo>
                  <a:pt x="4950485" y="660430"/>
                  <a:pt x="4922953" y="676903"/>
                  <a:pt x="4890111" y="690800"/>
                </a:cubicBezTo>
                <a:cubicBezTo>
                  <a:pt x="4870118" y="697544"/>
                  <a:pt x="4844491" y="699421"/>
                  <a:pt x="4813229" y="696430"/>
                </a:cubicBezTo>
                <a:cubicBezTo>
                  <a:pt x="4783826" y="693363"/>
                  <a:pt x="4756161" y="687510"/>
                  <a:pt x="4730234" y="678870"/>
                </a:cubicBezTo>
                <a:lnTo>
                  <a:pt x="4686473" y="658807"/>
                </a:lnTo>
                <a:lnTo>
                  <a:pt x="4683358" y="657948"/>
                </a:lnTo>
                <a:cubicBezTo>
                  <a:pt x="4680759" y="656811"/>
                  <a:pt x="4677622" y="655105"/>
                  <a:pt x="4673948" y="652831"/>
                </a:cubicBezTo>
                <a:cubicBezTo>
                  <a:pt x="4666600" y="648283"/>
                  <a:pt x="4661359" y="644437"/>
                  <a:pt x="4658224" y="641294"/>
                </a:cubicBezTo>
                <a:cubicBezTo>
                  <a:pt x="4656863" y="629979"/>
                  <a:pt x="4662087" y="625330"/>
                  <a:pt x="4673898" y="627350"/>
                </a:cubicBezTo>
                <a:cubicBezTo>
                  <a:pt x="4675480" y="627816"/>
                  <a:pt x="4677546" y="628007"/>
                  <a:pt x="4680099" y="627921"/>
                </a:cubicBezTo>
                <a:cubicBezTo>
                  <a:pt x="4680099" y="627921"/>
                  <a:pt x="4681456" y="629283"/>
                  <a:pt x="4684171" y="632007"/>
                </a:cubicBezTo>
                <a:cubicBezTo>
                  <a:pt x="4690600" y="634236"/>
                  <a:pt x="4695908" y="635908"/>
                  <a:pt x="4700094" y="637022"/>
                </a:cubicBezTo>
                <a:lnTo>
                  <a:pt x="4706846" y="638250"/>
                </a:lnTo>
                <a:lnTo>
                  <a:pt x="4708918" y="637199"/>
                </a:lnTo>
                <a:cubicBezTo>
                  <a:pt x="4710741" y="636822"/>
                  <a:pt x="4712932" y="636806"/>
                  <a:pt x="4715489" y="637151"/>
                </a:cubicBezTo>
                <a:cubicBezTo>
                  <a:pt x="4732396" y="639961"/>
                  <a:pt x="4752179" y="638175"/>
                  <a:pt x="4774839" y="631793"/>
                </a:cubicBezTo>
                <a:cubicBezTo>
                  <a:pt x="4776811" y="629812"/>
                  <a:pt x="4779478" y="628821"/>
                  <a:pt x="4782840" y="628821"/>
                </a:cubicBezTo>
                <a:cubicBezTo>
                  <a:pt x="4781868" y="628821"/>
                  <a:pt x="4781302" y="628864"/>
                  <a:pt x="4781140" y="628950"/>
                </a:cubicBezTo>
                <a:cubicBezTo>
                  <a:pt x="4784722" y="627502"/>
                  <a:pt x="4791832" y="624592"/>
                  <a:pt x="4802471" y="620220"/>
                </a:cubicBezTo>
                <a:cubicBezTo>
                  <a:pt x="4846562" y="603447"/>
                  <a:pt x="4873923" y="591150"/>
                  <a:pt x="4884553" y="583330"/>
                </a:cubicBezTo>
                <a:cubicBezTo>
                  <a:pt x="4885620" y="582206"/>
                  <a:pt x="4887853" y="581077"/>
                  <a:pt x="4891254" y="579944"/>
                </a:cubicBezTo>
                <a:cubicBezTo>
                  <a:pt x="4893739" y="579439"/>
                  <a:pt x="4896978" y="578082"/>
                  <a:pt x="4900969" y="575872"/>
                </a:cubicBezTo>
                <a:cubicBezTo>
                  <a:pt x="4906541" y="571109"/>
                  <a:pt x="4911118" y="568728"/>
                  <a:pt x="4914699" y="568728"/>
                </a:cubicBezTo>
                <a:cubicBezTo>
                  <a:pt x="4912546" y="568728"/>
                  <a:pt x="4913352" y="566842"/>
                  <a:pt x="4917114" y="563070"/>
                </a:cubicBezTo>
                <a:cubicBezTo>
                  <a:pt x="4923048" y="558927"/>
                  <a:pt x="4928325" y="554831"/>
                  <a:pt x="4932945" y="550783"/>
                </a:cubicBezTo>
                <a:cubicBezTo>
                  <a:pt x="4938441" y="546516"/>
                  <a:pt x="4944222" y="541348"/>
                  <a:pt x="4950289" y="535281"/>
                </a:cubicBezTo>
                <a:cubicBezTo>
                  <a:pt x="4956329" y="529242"/>
                  <a:pt x="4960338" y="525480"/>
                  <a:pt x="4962320" y="523994"/>
                </a:cubicBezTo>
                <a:cubicBezTo>
                  <a:pt x="4963110" y="522813"/>
                  <a:pt x="4964796" y="520284"/>
                  <a:pt x="4967377" y="516407"/>
                </a:cubicBezTo>
                <a:cubicBezTo>
                  <a:pt x="4970416" y="515026"/>
                  <a:pt x="4971316" y="514650"/>
                  <a:pt x="4970078" y="515278"/>
                </a:cubicBezTo>
                <a:cubicBezTo>
                  <a:pt x="4966620" y="509211"/>
                  <a:pt x="4962586" y="502358"/>
                  <a:pt x="4957976" y="494719"/>
                </a:cubicBezTo>
                <a:cubicBezTo>
                  <a:pt x="4954737" y="489585"/>
                  <a:pt x="4949823" y="480231"/>
                  <a:pt x="4943231" y="466658"/>
                </a:cubicBezTo>
                <a:cubicBezTo>
                  <a:pt x="4934469" y="450485"/>
                  <a:pt x="4922648" y="440655"/>
                  <a:pt x="4907770" y="437169"/>
                </a:cubicBezTo>
                <a:cubicBezTo>
                  <a:pt x="4877519" y="427015"/>
                  <a:pt x="4850258" y="427687"/>
                  <a:pt x="4825988" y="439183"/>
                </a:cubicBezTo>
                <a:cubicBezTo>
                  <a:pt x="4821464" y="441441"/>
                  <a:pt x="4817249" y="442569"/>
                  <a:pt x="4813344" y="442569"/>
                </a:cubicBezTo>
                <a:cubicBezTo>
                  <a:pt x="4814115" y="442569"/>
                  <a:pt x="4815540" y="441531"/>
                  <a:pt x="4817616" y="439455"/>
                </a:cubicBezTo>
                <a:cubicBezTo>
                  <a:pt x="4816435" y="443017"/>
                  <a:pt x="4810882" y="446041"/>
                  <a:pt x="4800957" y="448527"/>
                </a:cubicBezTo>
                <a:cubicBezTo>
                  <a:pt x="4793680" y="451728"/>
                  <a:pt x="4784436" y="453033"/>
                  <a:pt x="4773225" y="452442"/>
                </a:cubicBezTo>
                <a:cubicBezTo>
                  <a:pt x="4764328" y="451766"/>
                  <a:pt x="4756990" y="450189"/>
                  <a:pt x="4751208" y="447713"/>
                </a:cubicBezTo>
                <a:cubicBezTo>
                  <a:pt x="4750322" y="447275"/>
                  <a:pt x="4749803" y="447056"/>
                  <a:pt x="4749650" y="447056"/>
                </a:cubicBezTo>
                <a:cubicBezTo>
                  <a:pt x="4749050" y="447056"/>
                  <a:pt x="4746521" y="447056"/>
                  <a:pt x="4742064" y="447056"/>
                </a:cubicBezTo>
                <a:cubicBezTo>
                  <a:pt x="4740864" y="445856"/>
                  <a:pt x="4740563" y="445255"/>
                  <a:pt x="4741164" y="445255"/>
                </a:cubicBezTo>
                <a:cubicBezTo>
                  <a:pt x="4732562" y="441674"/>
                  <a:pt x="4720671" y="434821"/>
                  <a:pt x="4705488" y="424696"/>
                </a:cubicBezTo>
                <a:cubicBezTo>
                  <a:pt x="4702583" y="422857"/>
                  <a:pt x="4701754" y="421938"/>
                  <a:pt x="4703002" y="421938"/>
                </a:cubicBezTo>
                <a:cubicBezTo>
                  <a:pt x="4698887" y="421938"/>
                  <a:pt x="4693341" y="417926"/>
                  <a:pt x="4686364" y="409901"/>
                </a:cubicBezTo>
                <a:cubicBezTo>
                  <a:pt x="4679387" y="401876"/>
                  <a:pt x="4674437" y="395821"/>
                  <a:pt x="4671512" y="391735"/>
                </a:cubicBezTo>
                <a:cubicBezTo>
                  <a:pt x="4668169" y="385886"/>
                  <a:pt x="4666123" y="379685"/>
                  <a:pt x="4665375" y="373132"/>
                </a:cubicBezTo>
                <a:cubicBezTo>
                  <a:pt x="4664628" y="366579"/>
                  <a:pt x="4667902" y="363302"/>
                  <a:pt x="4675198" y="363302"/>
                </a:cubicBezTo>
                <a:cubicBezTo>
                  <a:pt x="4672655" y="363302"/>
                  <a:pt x="4673489" y="360531"/>
                  <a:pt x="4677699" y="354987"/>
                </a:cubicBezTo>
                <a:cubicBezTo>
                  <a:pt x="4683680" y="346948"/>
                  <a:pt x="4688638" y="341947"/>
                  <a:pt x="4692572" y="339985"/>
                </a:cubicBezTo>
                <a:cubicBezTo>
                  <a:pt x="4692382" y="339985"/>
                  <a:pt x="4692958" y="339423"/>
                  <a:pt x="4694300" y="338299"/>
                </a:cubicBezTo>
                <a:cubicBezTo>
                  <a:pt x="4697149" y="334870"/>
                  <a:pt x="4701235" y="331027"/>
                  <a:pt x="4706559" y="326769"/>
                </a:cubicBezTo>
                <a:cubicBezTo>
                  <a:pt x="4719256" y="323007"/>
                  <a:pt x="4723061" y="328003"/>
                  <a:pt x="4717975" y="341757"/>
                </a:cubicBezTo>
                <a:lnTo>
                  <a:pt x="4701392" y="365596"/>
                </a:lnTo>
                <a:lnTo>
                  <a:pt x="4705688" y="365103"/>
                </a:lnTo>
                <a:cubicBezTo>
                  <a:pt x="4712870" y="365103"/>
                  <a:pt x="4715980" y="365103"/>
                  <a:pt x="4715018" y="365103"/>
                </a:cubicBezTo>
                <a:cubicBezTo>
                  <a:pt x="4715837" y="364283"/>
                  <a:pt x="4719823" y="363426"/>
                  <a:pt x="4726976" y="362531"/>
                </a:cubicBezTo>
                <a:cubicBezTo>
                  <a:pt x="4731186" y="361997"/>
                  <a:pt x="4732739" y="361916"/>
                  <a:pt x="4731634" y="362288"/>
                </a:cubicBezTo>
                <a:cubicBezTo>
                  <a:pt x="4733568" y="359373"/>
                  <a:pt x="4737025" y="357916"/>
                  <a:pt x="4742007" y="357916"/>
                </a:cubicBezTo>
                <a:cubicBezTo>
                  <a:pt x="4742331" y="357906"/>
                  <a:pt x="4742007" y="358202"/>
                  <a:pt x="4741035" y="358802"/>
                </a:cubicBezTo>
                <a:cubicBezTo>
                  <a:pt x="4742816" y="358211"/>
                  <a:pt x="4746341" y="356602"/>
                  <a:pt x="4751608" y="353973"/>
                </a:cubicBezTo>
                <a:cubicBezTo>
                  <a:pt x="4756827" y="352677"/>
                  <a:pt x="4760442" y="351625"/>
                  <a:pt x="4762452" y="350815"/>
                </a:cubicBezTo>
                <a:cubicBezTo>
                  <a:pt x="4766748" y="348358"/>
                  <a:pt x="4772920" y="345788"/>
                  <a:pt x="4780968" y="343107"/>
                </a:cubicBezTo>
                <a:cubicBezTo>
                  <a:pt x="4789017" y="340426"/>
                  <a:pt x="4792818" y="339085"/>
                  <a:pt x="4792370" y="339085"/>
                </a:cubicBezTo>
                <a:cubicBezTo>
                  <a:pt x="4792789" y="338799"/>
                  <a:pt x="4793322" y="338494"/>
                  <a:pt x="4793970" y="338171"/>
                </a:cubicBezTo>
                <a:cubicBezTo>
                  <a:pt x="4799585" y="336675"/>
                  <a:pt x="4803796" y="336391"/>
                  <a:pt x="4806603" y="337317"/>
                </a:cubicBezTo>
                <a:lnTo>
                  <a:pt x="4809243" y="339237"/>
                </a:lnTo>
                <a:lnTo>
                  <a:pt x="4808668" y="337596"/>
                </a:lnTo>
                <a:cubicBezTo>
                  <a:pt x="4807237" y="336260"/>
                  <a:pt x="4805090" y="335632"/>
                  <a:pt x="4802228" y="335713"/>
                </a:cubicBezTo>
                <a:cubicBezTo>
                  <a:pt x="4806210" y="332875"/>
                  <a:pt x="4812835" y="329717"/>
                  <a:pt x="4822102" y="326241"/>
                </a:cubicBezTo>
                <a:cubicBezTo>
                  <a:pt x="4832228" y="321564"/>
                  <a:pt x="4839471" y="318306"/>
                  <a:pt x="4843833" y="316468"/>
                </a:cubicBezTo>
                <a:cubicBezTo>
                  <a:pt x="4846177" y="315687"/>
                  <a:pt x="4848391" y="314253"/>
                  <a:pt x="4850477" y="312167"/>
                </a:cubicBezTo>
                <a:cubicBezTo>
                  <a:pt x="4851791" y="312167"/>
                  <a:pt x="4851896" y="312687"/>
                  <a:pt x="4850791" y="313725"/>
                </a:cubicBezTo>
                <a:cubicBezTo>
                  <a:pt x="4852382" y="312086"/>
                  <a:pt x="4856159" y="309777"/>
                  <a:pt x="4862121" y="306795"/>
                </a:cubicBezTo>
                <a:cubicBezTo>
                  <a:pt x="4867379" y="304166"/>
                  <a:pt x="4872918" y="301561"/>
                  <a:pt x="4878737" y="298980"/>
                </a:cubicBezTo>
                <a:cubicBezTo>
                  <a:pt x="4888282" y="294608"/>
                  <a:pt x="4894125" y="293027"/>
                  <a:pt x="4896268" y="294237"/>
                </a:cubicBezTo>
                <a:cubicBezTo>
                  <a:pt x="4891897" y="294237"/>
                  <a:pt x="4890068" y="293951"/>
                  <a:pt x="4890782" y="293379"/>
                </a:cubicBezTo>
                <a:cubicBezTo>
                  <a:pt x="4895611" y="288569"/>
                  <a:pt x="4899697" y="286164"/>
                  <a:pt x="4903041" y="286164"/>
                </a:cubicBezTo>
                <a:cubicBezTo>
                  <a:pt x="4902183" y="286164"/>
                  <a:pt x="4903081" y="285550"/>
                  <a:pt x="4905734" y="284321"/>
                </a:cubicBezTo>
                <a:cubicBezTo>
                  <a:pt x="4908387" y="283092"/>
                  <a:pt x="4914456" y="280444"/>
                  <a:pt x="4923943" y="276377"/>
                </a:cubicBezTo>
                <a:cubicBezTo>
                  <a:pt x="4930201" y="272624"/>
                  <a:pt x="4938407" y="268657"/>
                  <a:pt x="4948561" y="264476"/>
                </a:cubicBezTo>
                <a:cubicBezTo>
                  <a:pt x="4957390" y="260056"/>
                  <a:pt x="4965773" y="256146"/>
                  <a:pt x="4973707" y="252746"/>
                </a:cubicBezTo>
                <a:cubicBezTo>
                  <a:pt x="4980031" y="249821"/>
                  <a:pt x="4990018" y="245326"/>
                  <a:pt x="5003668" y="239258"/>
                </a:cubicBezTo>
                <a:cubicBezTo>
                  <a:pt x="5013526" y="235429"/>
                  <a:pt x="5018827" y="233267"/>
                  <a:pt x="5019570" y="232772"/>
                </a:cubicBezTo>
                <a:cubicBezTo>
                  <a:pt x="5020913" y="231429"/>
                  <a:pt x="5022825" y="230421"/>
                  <a:pt x="5025306" y="229750"/>
                </a:cubicBezTo>
                <a:lnTo>
                  <a:pt x="5025406" y="229739"/>
                </a:lnTo>
                <a:lnTo>
                  <a:pt x="5024856" y="226957"/>
                </a:lnTo>
                <a:cubicBezTo>
                  <a:pt x="5030238" y="226957"/>
                  <a:pt x="5034900" y="226080"/>
                  <a:pt x="5038843" y="224328"/>
                </a:cubicBezTo>
                <a:cubicBezTo>
                  <a:pt x="5045330" y="221889"/>
                  <a:pt x="5049397" y="220670"/>
                  <a:pt x="5051045" y="220670"/>
                </a:cubicBezTo>
                <a:cubicBezTo>
                  <a:pt x="5050512" y="220670"/>
                  <a:pt x="5053950" y="219346"/>
                  <a:pt x="5061361" y="216698"/>
                </a:cubicBezTo>
                <a:cubicBezTo>
                  <a:pt x="5100861" y="202935"/>
                  <a:pt x="5136755" y="192529"/>
                  <a:pt x="5169045" y="185480"/>
                </a:cubicBezTo>
                <a:cubicBezTo>
                  <a:pt x="5186162" y="181480"/>
                  <a:pt x="5202281" y="177672"/>
                  <a:pt x="5217401" y="174057"/>
                </a:cubicBezTo>
                <a:cubicBezTo>
                  <a:pt x="5232522" y="170443"/>
                  <a:pt x="5242323" y="168014"/>
                  <a:pt x="5246805" y="166771"/>
                </a:cubicBezTo>
                <a:cubicBezTo>
                  <a:pt x="5251287" y="165528"/>
                  <a:pt x="5253013" y="165163"/>
                  <a:pt x="5251984" y="165678"/>
                </a:cubicBezTo>
                <a:cubicBezTo>
                  <a:pt x="5253794" y="163973"/>
                  <a:pt x="5256057" y="163129"/>
                  <a:pt x="5258775" y="163145"/>
                </a:cubicBezTo>
                <a:close/>
                <a:moveTo>
                  <a:pt x="1572600" y="163145"/>
                </a:moveTo>
                <a:cubicBezTo>
                  <a:pt x="1575317" y="163162"/>
                  <a:pt x="1578488" y="164039"/>
                  <a:pt x="1582112" y="165778"/>
                </a:cubicBezTo>
                <a:cubicBezTo>
                  <a:pt x="1581016" y="164701"/>
                  <a:pt x="1580945" y="164163"/>
                  <a:pt x="1581897" y="164163"/>
                </a:cubicBezTo>
                <a:cubicBezTo>
                  <a:pt x="1593137" y="167164"/>
                  <a:pt x="1604391" y="172417"/>
                  <a:pt x="1615659" y="179922"/>
                </a:cubicBezTo>
                <a:cubicBezTo>
                  <a:pt x="1620964" y="183466"/>
                  <a:pt x="1625441" y="186018"/>
                  <a:pt x="1629089" y="187580"/>
                </a:cubicBezTo>
                <a:cubicBezTo>
                  <a:pt x="1640624" y="194505"/>
                  <a:pt x="1648415" y="204373"/>
                  <a:pt x="1652463" y="217184"/>
                </a:cubicBezTo>
                <a:cubicBezTo>
                  <a:pt x="1653816" y="223261"/>
                  <a:pt x="1655078" y="228352"/>
                  <a:pt x="1656250" y="232457"/>
                </a:cubicBezTo>
                <a:cubicBezTo>
                  <a:pt x="1662450" y="255317"/>
                  <a:pt x="1649092" y="263542"/>
                  <a:pt x="1616173" y="257132"/>
                </a:cubicBezTo>
                <a:cubicBezTo>
                  <a:pt x="1594142" y="252188"/>
                  <a:pt x="1569891" y="251174"/>
                  <a:pt x="1543421" y="254089"/>
                </a:cubicBezTo>
                <a:cubicBezTo>
                  <a:pt x="1505340" y="258784"/>
                  <a:pt x="1473889" y="269110"/>
                  <a:pt x="1449067" y="285064"/>
                </a:cubicBezTo>
                <a:cubicBezTo>
                  <a:pt x="1442790" y="287988"/>
                  <a:pt x="1438441" y="293322"/>
                  <a:pt x="1436022" y="301066"/>
                </a:cubicBezTo>
                <a:cubicBezTo>
                  <a:pt x="1432364" y="306162"/>
                  <a:pt x="1431355" y="311148"/>
                  <a:pt x="1432993" y="316025"/>
                </a:cubicBezTo>
                <a:cubicBezTo>
                  <a:pt x="1436136" y="349353"/>
                  <a:pt x="1435003" y="381638"/>
                  <a:pt x="1429593" y="412880"/>
                </a:cubicBezTo>
                <a:cubicBezTo>
                  <a:pt x="1423801" y="434121"/>
                  <a:pt x="1419944" y="447637"/>
                  <a:pt x="1418020" y="453428"/>
                </a:cubicBezTo>
                <a:cubicBezTo>
                  <a:pt x="1416191" y="457524"/>
                  <a:pt x="1415277" y="459581"/>
                  <a:pt x="1415277" y="459600"/>
                </a:cubicBezTo>
                <a:cubicBezTo>
                  <a:pt x="1413619" y="465458"/>
                  <a:pt x="1410505" y="472945"/>
                  <a:pt x="1405933" y="482060"/>
                </a:cubicBezTo>
                <a:cubicBezTo>
                  <a:pt x="1404837" y="483717"/>
                  <a:pt x="1403137" y="487427"/>
                  <a:pt x="1400832" y="493190"/>
                </a:cubicBezTo>
                <a:cubicBezTo>
                  <a:pt x="1397841" y="499172"/>
                  <a:pt x="1395446" y="503953"/>
                  <a:pt x="1393645" y="507535"/>
                </a:cubicBezTo>
                <a:lnTo>
                  <a:pt x="1391959" y="507963"/>
                </a:lnTo>
                <a:lnTo>
                  <a:pt x="1393902" y="508549"/>
                </a:lnTo>
                <a:cubicBezTo>
                  <a:pt x="1401885" y="514807"/>
                  <a:pt x="1413053" y="522215"/>
                  <a:pt x="1427407" y="530773"/>
                </a:cubicBezTo>
                <a:cubicBezTo>
                  <a:pt x="1441761" y="539332"/>
                  <a:pt x="1449624" y="543611"/>
                  <a:pt x="1450995" y="543611"/>
                </a:cubicBezTo>
                <a:cubicBezTo>
                  <a:pt x="1454701" y="543611"/>
                  <a:pt x="1458415" y="544849"/>
                  <a:pt x="1462140" y="547325"/>
                </a:cubicBezTo>
                <a:cubicBezTo>
                  <a:pt x="1464159" y="548830"/>
                  <a:pt x="1467612" y="550807"/>
                  <a:pt x="1472498" y="553255"/>
                </a:cubicBezTo>
                <a:cubicBezTo>
                  <a:pt x="1478889" y="555179"/>
                  <a:pt x="1484714" y="557893"/>
                  <a:pt x="1489972" y="561399"/>
                </a:cubicBezTo>
                <a:lnTo>
                  <a:pt x="1485366" y="562301"/>
                </a:lnTo>
                <a:lnTo>
                  <a:pt x="1493529" y="562413"/>
                </a:lnTo>
                <a:cubicBezTo>
                  <a:pt x="1495615" y="564508"/>
                  <a:pt x="1501635" y="567390"/>
                  <a:pt x="1511589" y="571057"/>
                </a:cubicBezTo>
                <a:cubicBezTo>
                  <a:pt x="1524276" y="576762"/>
                  <a:pt x="1534653" y="581787"/>
                  <a:pt x="1542721" y="586130"/>
                </a:cubicBezTo>
                <a:cubicBezTo>
                  <a:pt x="1548236" y="588873"/>
                  <a:pt x="1550551" y="590245"/>
                  <a:pt x="1549665" y="590245"/>
                </a:cubicBezTo>
                <a:cubicBezTo>
                  <a:pt x="1551732" y="590245"/>
                  <a:pt x="1556018" y="591874"/>
                  <a:pt x="1562524" y="595131"/>
                </a:cubicBezTo>
                <a:cubicBezTo>
                  <a:pt x="1564714" y="596065"/>
                  <a:pt x="1565810" y="596532"/>
                  <a:pt x="1565810" y="596532"/>
                </a:cubicBezTo>
                <a:cubicBezTo>
                  <a:pt x="1567877" y="596532"/>
                  <a:pt x="1573249" y="598698"/>
                  <a:pt x="1581926" y="603032"/>
                </a:cubicBezTo>
                <a:cubicBezTo>
                  <a:pt x="1590746" y="607195"/>
                  <a:pt x="1596466" y="610057"/>
                  <a:pt x="1599085" y="611619"/>
                </a:cubicBezTo>
                <a:cubicBezTo>
                  <a:pt x="1603381" y="612848"/>
                  <a:pt x="1641281" y="632965"/>
                  <a:pt x="1712785" y="671970"/>
                </a:cubicBezTo>
                <a:cubicBezTo>
                  <a:pt x="1744370" y="688057"/>
                  <a:pt x="1760401" y="696101"/>
                  <a:pt x="1760877" y="696101"/>
                </a:cubicBezTo>
                <a:lnTo>
                  <a:pt x="1769040" y="704008"/>
                </a:lnTo>
                <a:lnTo>
                  <a:pt x="1772047" y="703579"/>
                </a:lnTo>
                <a:cubicBezTo>
                  <a:pt x="1778192" y="703547"/>
                  <a:pt x="1781265" y="706488"/>
                  <a:pt x="1781265" y="712403"/>
                </a:cubicBezTo>
                <a:cubicBezTo>
                  <a:pt x="1781265" y="709822"/>
                  <a:pt x="1781022" y="708412"/>
                  <a:pt x="1780537" y="708174"/>
                </a:cubicBezTo>
                <a:cubicBezTo>
                  <a:pt x="1787604" y="711213"/>
                  <a:pt x="1791138" y="715396"/>
                  <a:pt x="1791138" y="720726"/>
                </a:cubicBezTo>
                <a:cubicBezTo>
                  <a:pt x="1791138" y="726055"/>
                  <a:pt x="1785418" y="728110"/>
                  <a:pt x="1773979" y="726891"/>
                </a:cubicBezTo>
                <a:cubicBezTo>
                  <a:pt x="1770616" y="726319"/>
                  <a:pt x="1763515" y="726619"/>
                  <a:pt x="1752676" y="727791"/>
                </a:cubicBezTo>
                <a:cubicBezTo>
                  <a:pt x="1737150" y="728343"/>
                  <a:pt x="1723558" y="732506"/>
                  <a:pt x="1711899" y="740278"/>
                </a:cubicBezTo>
                <a:cubicBezTo>
                  <a:pt x="1705203" y="742955"/>
                  <a:pt x="1698864" y="745488"/>
                  <a:pt x="1692883" y="747879"/>
                </a:cubicBezTo>
                <a:cubicBezTo>
                  <a:pt x="1685949" y="750660"/>
                  <a:pt x="1681924" y="752051"/>
                  <a:pt x="1680810" y="752051"/>
                </a:cubicBezTo>
                <a:cubicBezTo>
                  <a:pt x="1669456" y="756232"/>
                  <a:pt x="1651201" y="758323"/>
                  <a:pt x="1626046" y="758323"/>
                </a:cubicBezTo>
                <a:cubicBezTo>
                  <a:pt x="1603967" y="758923"/>
                  <a:pt x="1588398" y="757728"/>
                  <a:pt x="1579340" y="754737"/>
                </a:cubicBezTo>
                <a:cubicBezTo>
                  <a:pt x="1576444" y="754737"/>
                  <a:pt x="1573230" y="754437"/>
                  <a:pt x="1569696" y="753837"/>
                </a:cubicBezTo>
                <a:cubicBezTo>
                  <a:pt x="1564962" y="753151"/>
                  <a:pt x="1559423" y="751541"/>
                  <a:pt x="1553079" y="749008"/>
                </a:cubicBezTo>
                <a:cubicBezTo>
                  <a:pt x="1547860" y="747998"/>
                  <a:pt x="1543292" y="747184"/>
                  <a:pt x="1539378" y="746565"/>
                </a:cubicBezTo>
                <a:cubicBezTo>
                  <a:pt x="1517966" y="739002"/>
                  <a:pt x="1501383" y="731420"/>
                  <a:pt x="1489629" y="723819"/>
                </a:cubicBezTo>
                <a:cubicBezTo>
                  <a:pt x="1489905" y="724095"/>
                  <a:pt x="1490781" y="724233"/>
                  <a:pt x="1492258" y="724233"/>
                </a:cubicBezTo>
                <a:cubicBezTo>
                  <a:pt x="1488309" y="724233"/>
                  <a:pt x="1485348" y="723322"/>
                  <a:pt x="1483374" y="721501"/>
                </a:cubicBezTo>
                <a:lnTo>
                  <a:pt x="1483075" y="720672"/>
                </a:lnTo>
                <a:lnTo>
                  <a:pt x="1482557" y="720552"/>
                </a:lnTo>
                <a:cubicBezTo>
                  <a:pt x="1479334" y="719226"/>
                  <a:pt x="1475417" y="716573"/>
                  <a:pt x="1470806" y="712594"/>
                </a:cubicBezTo>
                <a:lnTo>
                  <a:pt x="1465360" y="707496"/>
                </a:lnTo>
                <a:lnTo>
                  <a:pt x="1456982" y="702831"/>
                </a:lnTo>
                <a:cubicBezTo>
                  <a:pt x="1456896" y="702745"/>
                  <a:pt x="1457592" y="702702"/>
                  <a:pt x="1459068" y="702702"/>
                </a:cubicBezTo>
                <a:cubicBezTo>
                  <a:pt x="1455420" y="702702"/>
                  <a:pt x="1452684" y="701791"/>
                  <a:pt x="1450860" y="699969"/>
                </a:cubicBezTo>
                <a:lnTo>
                  <a:pt x="1450359" y="698468"/>
                </a:lnTo>
                <a:lnTo>
                  <a:pt x="1449309" y="698151"/>
                </a:lnTo>
                <a:cubicBezTo>
                  <a:pt x="1446962" y="696908"/>
                  <a:pt x="1444323" y="695044"/>
                  <a:pt x="1441394" y="692558"/>
                </a:cubicBezTo>
                <a:cubicBezTo>
                  <a:pt x="1438241" y="689977"/>
                  <a:pt x="1437046" y="688876"/>
                  <a:pt x="1437808" y="689257"/>
                </a:cubicBezTo>
                <a:cubicBezTo>
                  <a:pt x="1436151" y="689257"/>
                  <a:pt x="1433264" y="687200"/>
                  <a:pt x="1429150" y="683085"/>
                </a:cubicBezTo>
                <a:cubicBezTo>
                  <a:pt x="1426692" y="681075"/>
                  <a:pt x="1423430" y="678427"/>
                  <a:pt x="1419363" y="675141"/>
                </a:cubicBezTo>
                <a:lnTo>
                  <a:pt x="1337232" y="589289"/>
                </a:lnTo>
                <a:lnTo>
                  <a:pt x="1333595" y="594931"/>
                </a:lnTo>
                <a:cubicBezTo>
                  <a:pt x="1325242" y="606504"/>
                  <a:pt x="1313669" y="618763"/>
                  <a:pt x="1298877" y="631707"/>
                </a:cubicBezTo>
                <a:cubicBezTo>
                  <a:pt x="1293561" y="635241"/>
                  <a:pt x="1289447" y="638465"/>
                  <a:pt x="1286532" y="641380"/>
                </a:cubicBezTo>
                <a:cubicBezTo>
                  <a:pt x="1264310" y="660430"/>
                  <a:pt x="1236778" y="676903"/>
                  <a:pt x="1203936" y="690800"/>
                </a:cubicBezTo>
                <a:cubicBezTo>
                  <a:pt x="1183943" y="697544"/>
                  <a:pt x="1158316" y="699421"/>
                  <a:pt x="1127055" y="696430"/>
                </a:cubicBezTo>
                <a:cubicBezTo>
                  <a:pt x="1097651" y="693363"/>
                  <a:pt x="1069986" y="687510"/>
                  <a:pt x="1044059" y="678870"/>
                </a:cubicBezTo>
                <a:lnTo>
                  <a:pt x="1000298" y="658807"/>
                </a:lnTo>
                <a:lnTo>
                  <a:pt x="997183" y="657948"/>
                </a:lnTo>
                <a:cubicBezTo>
                  <a:pt x="994584" y="656811"/>
                  <a:pt x="991447" y="655105"/>
                  <a:pt x="987773" y="652831"/>
                </a:cubicBezTo>
                <a:cubicBezTo>
                  <a:pt x="980425" y="648283"/>
                  <a:pt x="975184" y="644437"/>
                  <a:pt x="972050" y="641294"/>
                </a:cubicBezTo>
                <a:cubicBezTo>
                  <a:pt x="970688" y="629979"/>
                  <a:pt x="975912" y="625330"/>
                  <a:pt x="987723" y="627350"/>
                </a:cubicBezTo>
                <a:cubicBezTo>
                  <a:pt x="989304" y="627816"/>
                  <a:pt x="991371" y="628007"/>
                  <a:pt x="993924" y="627921"/>
                </a:cubicBezTo>
                <a:cubicBezTo>
                  <a:pt x="993924" y="627921"/>
                  <a:pt x="995281" y="629283"/>
                  <a:pt x="997996" y="632007"/>
                </a:cubicBezTo>
                <a:cubicBezTo>
                  <a:pt x="1004425" y="634236"/>
                  <a:pt x="1009733" y="635908"/>
                  <a:pt x="1013919" y="637022"/>
                </a:cubicBezTo>
                <a:lnTo>
                  <a:pt x="1020671" y="638250"/>
                </a:lnTo>
                <a:lnTo>
                  <a:pt x="1022743" y="637199"/>
                </a:lnTo>
                <a:cubicBezTo>
                  <a:pt x="1024566" y="636822"/>
                  <a:pt x="1026757" y="636806"/>
                  <a:pt x="1029314" y="637151"/>
                </a:cubicBezTo>
                <a:cubicBezTo>
                  <a:pt x="1046221" y="639961"/>
                  <a:pt x="1066004" y="638175"/>
                  <a:pt x="1088664" y="631793"/>
                </a:cubicBezTo>
                <a:cubicBezTo>
                  <a:pt x="1090636" y="629812"/>
                  <a:pt x="1093303" y="628821"/>
                  <a:pt x="1096665" y="628821"/>
                </a:cubicBezTo>
                <a:cubicBezTo>
                  <a:pt x="1095694" y="628821"/>
                  <a:pt x="1095127" y="628864"/>
                  <a:pt x="1094965" y="628950"/>
                </a:cubicBezTo>
                <a:cubicBezTo>
                  <a:pt x="1098547" y="627502"/>
                  <a:pt x="1105657" y="624592"/>
                  <a:pt x="1116296" y="620220"/>
                </a:cubicBezTo>
                <a:cubicBezTo>
                  <a:pt x="1160388" y="603447"/>
                  <a:pt x="1187748" y="591150"/>
                  <a:pt x="1198378" y="583330"/>
                </a:cubicBezTo>
                <a:cubicBezTo>
                  <a:pt x="1199445" y="582206"/>
                  <a:pt x="1201678" y="581077"/>
                  <a:pt x="1205079" y="579944"/>
                </a:cubicBezTo>
                <a:cubicBezTo>
                  <a:pt x="1207565" y="579439"/>
                  <a:pt x="1210804" y="578082"/>
                  <a:pt x="1214794" y="575872"/>
                </a:cubicBezTo>
                <a:cubicBezTo>
                  <a:pt x="1220366" y="571109"/>
                  <a:pt x="1224943" y="568728"/>
                  <a:pt x="1228525" y="568728"/>
                </a:cubicBezTo>
                <a:cubicBezTo>
                  <a:pt x="1226372" y="568728"/>
                  <a:pt x="1227177" y="566842"/>
                  <a:pt x="1230939" y="563070"/>
                </a:cubicBezTo>
                <a:cubicBezTo>
                  <a:pt x="1236873" y="558927"/>
                  <a:pt x="1242150" y="554831"/>
                  <a:pt x="1246770" y="550783"/>
                </a:cubicBezTo>
                <a:cubicBezTo>
                  <a:pt x="1252266" y="546516"/>
                  <a:pt x="1258047" y="541348"/>
                  <a:pt x="1264115" y="535281"/>
                </a:cubicBezTo>
                <a:cubicBezTo>
                  <a:pt x="1270154" y="529242"/>
                  <a:pt x="1274164" y="525480"/>
                  <a:pt x="1276145" y="523994"/>
                </a:cubicBezTo>
                <a:cubicBezTo>
                  <a:pt x="1276935" y="522813"/>
                  <a:pt x="1278622" y="520284"/>
                  <a:pt x="1281203" y="516407"/>
                </a:cubicBezTo>
                <a:cubicBezTo>
                  <a:pt x="1284241" y="515026"/>
                  <a:pt x="1285141" y="514650"/>
                  <a:pt x="1283903" y="515278"/>
                </a:cubicBezTo>
                <a:cubicBezTo>
                  <a:pt x="1280446" y="509211"/>
                  <a:pt x="1276412" y="502358"/>
                  <a:pt x="1271802" y="494719"/>
                </a:cubicBezTo>
                <a:cubicBezTo>
                  <a:pt x="1268563" y="489585"/>
                  <a:pt x="1263648" y="480231"/>
                  <a:pt x="1257057" y="466658"/>
                </a:cubicBezTo>
                <a:cubicBezTo>
                  <a:pt x="1248294" y="450485"/>
                  <a:pt x="1236473" y="440655"/>
                  <a:pt x="1221595" y="437169"/>
                </a:cubicBezTo>
                <a:cubicBezTo>
                  <a:pt x="1191344" y="427015"/>
                  <a:pt x="1164083" y="427687"/>
                  <a:pt x="1139813" y="439183"/>
                </a:cubicBezTo>
                <a:cubicBezTo>
                  <a:pt x="1135289" y="441441"/>
                  <a:pt x="1131074" y="442569"/>
                  <a:pt x="1127169" y="442569"/>
                </a:cubicBezTo>
                <a:cubicBezTo>
                  <a:pt x="1127941" y="442569"/>
                  <a:pt x="1129365" y="441531"/>
                  <a:pt x="1131441" y="439455"/>
                </a:cubicBezTo>
                <a:cubicBezTo>
                  <a:pt x="1130260" y="443017"/>
                  <a:pt x="1124707" y="446041"/>
                  <a:pt x="1114782" y="448527"/>
                </a:cubicBezTo>
                <a:cubicBezTo>
                  <a:pt x="1107505" y="451728"/>
                  <a:pt x="1098261" y="453033"/>
                  <a:pt x="1087050" y="452442"/>
                </a:cubicBezTo>
                <a:cubicBezTo>
                  <a:pt x="1078153" y="451766"/>
                  <a:pt x="1070815" y="450189"/>
                  <a:pt x="1065033" y="447713"/>
                </a:cubicBezTo>
                <a:cubicBezTo>
                  <a:pt x="1064147" y="447275"/>
                  <a:pt x="1063628" y="447056"/>
                  <a:pt x="1063475" y="447056"/>
                </a:cubicBezTo>
                <a:cubicBezTo>
                  <a:pt x="1062875" y="447056"/>
                  <a:pt x="1060346" y="447056"/>
                  <a:pt x="1055889" y="447056"/>
                </a:cubicBezTo>
                <a:cubicBezTo>
                  <a:pt x="1054689" y="445856"/>
                  <a:pt x="1054389" y="445255"/>
                  <a:pt x="1054989" y="445255"/>
                </a:cubicBezTo>
                <a:cubicBezTo>
                  <a:pt x="1046388" y="441674"/>
                  <a:pt x="1034496" y="434821"/>
                  <a:pt x="1019313" y="424696"/>
                </a:cubicBezTo>
                <a:cubicBezTo>
                  <a:pt x="1016408" y="422857"/>
                  <a:pt x="1015579" y="421938"/>
                  <a:pt x="1016827" y="421938"/>
                </a:cubicBezTo>
                <a:cubicBezTo>
                  <a:pt x="1012712" y="421938"/>
                  <a:pt x="1007166" y="417926"/>
                  <a:pt x="1000189" y="409901"/>
                </a:cubicBezTo>
                <a:cubicBezTo>
                  <a:pt x="993212" y="401876"/>
                  <a:pt x="988261" y="395821"/>
                  <a:pt x="985337" y="391735"/>
                </a:cubicBezTo>
                <a:cubicBezTo>
                  <a:pt x="981994" y="385886"/>
                  <a:pt x="979948" y="379685"/>
                  <a:pt x="979201" y="373132"/>
                </a:cubicBezTo>
                <a:cubicBezTo>
                  <a:pt x="978453" y="366579"/>
                  <a:pt x="981727" y="363302"/>
                  <a:pt x="989023" y="363302"/>
                </a:cubicBezTo>
                <a:cubicBezTo>
                  <a:pt x="986480" y="363302"/>
                  <a:pt x="987314" y="360531"/>
                  <a:pt x="991524" y="354987"/>
                </a:cubicBezTo>
                <a:cubicBezTo>
                  <a:pt x="997505" y="346948"/>
                  <a:pt x="1002463" y="341947"/>
                  <a:pt x="1006397" y="339985"/>
                </a:cubicBezTo>
                <a:cubicBezTo>
                  <a:pt x="1006206" y="339985"/>
                  <a:pt x="1006783" y="339423"/>
                  <a:pt x="1008126" y="338299"/>
                </a:cubicBezTo>
                <a:cubicBezTo>
                  <a:pt x="1010974" y="334870"/>
                  <a:pt x="1015060" y="331027"/>
                  <a:pt x="1020384" y="326769"/>
                </a:cubicBezTo>
                <a:cubicBezTo>
                  <a:pt x="1033081" y="323007"/>
                  <a:pt x="1036886" y="328003"/>
                  <a:pt x="1031800" y="341757"/>
                </a:cubicBezTo>
                <a:lnTo>
                  <a:pt x="1015217" y="365596"/>
                </a:lnTo>
                <a:lnTo>
                  <a:pt x="1019513" y="365103"/>
                </a:lnTo>
                <a:cubicBezTo>
                  <a:pt x="1026695" y="365103"/>
                  <a:pt x="1029805" y="365103"/>
                  <a:pt x="1028843" y="365103"/>
                </a:cubicBezTo>
                <a:cubicBezTo>
                  <a:pt x="1029662" y="364283"/>
                  <a:pt x="1033648" y="363426"/>
                  <a:pt x="1040801" y="362531"/>
                </a:cubicBezTo>
                <a:cubicBezTo>
                  <a:pt x="1045011" y="361997"/>
                  <a:pt x="1046564" y="361916"/>
                  <a:pt x="1045459" y="362288"/>
                </a:cubicBezTo>
                <a:cubicBezTo>
                  <a:pt x="1047393" y="359373"/>
                  <a:pt x="1050850" y="357916"/>
                  <a:pt x="1055832" y="357916"/>
                </a:cubicBezTo>
                <a:cubicBezTo>
                  <a:pt x="1056156" y="357906"/>
                  <a:pt x="1055832" y="358202"/>
                  <a:pt x="1054860" y="358802"/>
                </a:cubicBezTo>
                <a:cubicBezTo>
                  <a:pt x="1056641" y="358211"/>
                  <a:pt x="1060165" y="356602"/>
                  <a:pt x="1065433" y="353973"/>
                </a:cubicBezTo>
                <a:cubicBezTo>
                  <a:pt x="1070652" y="352677"/>
                  <a:pt x="1074267" y="351625"/>
                  <a:pt x="1076277" y="350815"/>
                </a:cubicBezTo>
                <a:cubicBezTo>
                  <a:pt x="1080573" y="348358"/>
                  <a:pt x="1086745" y="345788"/>
                  <a:pt x="1094794" y="343107"/>
                </a:cubicBezTo>
                <a:cubicBezTo>
                  <a:pt x="1102842" y="340426"/>
                  <a:pt x="1106643" y="339085"/>
                  <a:pt x="1106195" y="339085"/>
                </a:cubicBezTo>
                <a:cubicBezTo>
                  <a:pt x="1106614" y="338799"/>
                  <a:pt x="1107148" y="338494"/>
                  <a:pt x="1107795" y="338171"/>
                </a:cubicBezTo>
                <a:cubicBezTo>
                  <a:pt x="1113410" y="336675"/>
                  <a:pt x="1117621" y="336391"/>
                  <a:pt x="1120429" y="337317"/>
                </a:cubicBezTo>
                <a:lnTo>
                  <a:pt x="1123068" y="339237"/>
                </a:lnTo>
                <a:lnTo>
                  <a:pt x="1122494" y="337596"/>
                </a:lnTo>
                <a:cubicBezTo>
                  <a:pt x="1121062" y="336260"/>
                  <a:pt x="1118916" y="335632"/>
                  <a:pt x="1116053" y="335713"/>
                </a:cubicBezTo>
                <a:cubicBezTo>
                  <a:pt x="1120035" y="332875"/>
                  <a:pt x="1126660" y="329717"/>
                  <a:pt x="1135927" y="326241"/>
                </a:cubicBezTo>
                <a:cubicBezTo>
                  <a:pt x="1146052" y="321564"/>
                  <a:pt x="1153296" y="318306"/>
                  <a:pt x="1157659" y="316468"/>
                </a:cubicBezTo>
                <a:cubicBezTo>
                  <a:pt x="1160002" y="315687"/>
                  <a:pt x="1162216" y="314253"/>
                  <a:pt x="1164302" y="312167"/>
                </a:cubicBezTo>
                <a:cubicBezTo>
                  <a:pt x="1165617" y="312167"/>
                  <a:pt x="1165722" y="312687"/>
                  <a:pt x="1164617" y="313725"/>
                </a:cubicBezTo>
                <a:cubicBezTo>
                  <a:pt x="1166207" y="312086"/>
                  <a:pt x="1169984" y="309777"/>
                  <a:pt x="1175947" y="306795"/>
                </a:cubicBezTo>
                <a:cubicBezTo>
                  <a:pt x="1181204" y="304166"/>
                  <a:pt x="1186743" y="301561"/>
                  <a:pt x="1192563" y="298980"/>
                </a:cubicBezTo>
                <a:cubicBezTo>
                  <a:pt x="1202107" y="294608"/>
                  <a:pt x="1207951" y="293027"/>
                  <a:pt x="1210094" y="294237"/>
                </a:cubicBezTo>
                <a:cubicBezTo>
                  <a:pt x="1205722" y="294237"/>
                  <a:pt x="1203893" y="293951"/>
                  <a:pt x="1204607" y="293379"/>
                </a:cubicBezTo>
                <a:cubicBezTo>
                  <a:pt x="1209437" y="288569"/>
                  <a:pt x="1213523" y="286164"/>
                  <a:pt x="1216866" y="286164"/>
                </a:cubicBezTo>
                <a:cubicBezTo>
                  <a:pt x="1216009" y="286164"/>
                  <a:pt x="1216906" y="285550"/>
                  <a:pt x="1219559" y="284321"/>
                </a:cubicBezTo>
                <a:cubicBezTo>
                  <a:pt x="1222212" y="283092"/>
                  <a:pt x="1228282" y="280444"/>
                  <a:pt x="1237769" y="276377"/>
                </a:cubicBezTo>
                <a:cubicBezTo>
                  <a:pt x="1244027" y="272624"/>
                  <a:pt x="1252232" y="268657"/>
                  <a:pt x="1262386" y="264476"/>
                </a:cubicBezTo>
                <a:cubicBezTo>
                  <a:pt x="1271216" y="260056"/>
                  <a:pt x="1279598" y="256146"/>
                  <a:pt x="1287532" y="252746"/>
                </a:cubicBezTo>
                <a:cubicBezTo>
                  <a:pt x="1293857" y="249821"/>
                  <a:pt x="1303844" y="245326"/>
                  <a:pt x="1317493" y="239258"/>
                </a:cubicBezTo>
                <a:cubicBezTo>
                  <a:pt x="1327351" y="235429"/>
                  <a:pt x="1332652" y="233267"/>
                  <a:pt x="1333395" y="232772"/>
                </a:cubicBezTo>
                <a:cubicBezTo>
                  <a:pt x="1334738" y="231429"/>
                  <a:pt x="1336650" y="230421"/>
                  <a:pt x="1339131" y="229750"/>
                </a:cubicBezTo>
                <a:lnTo>
                  <a:pt x="1339232" y="229739"/>
                </a:lnTo>
                <a:lnTo>
                  <a:pt x="1338681" y="226957"/>
                </a:lnTo>
                <a:cubicBezTo>
                  <a:pt x="1344063" y="226957"/>
                  <a:pt x="1348725" y="226080"/>
                  <a:pt x="1352669" y="224328"/>
                </a:cubicBezTo>
                <a:cubicBezTo>
                  <a:pt x="1359155" y="221889"/>
                  <a:pt x="1363223" y="220670"/>
                  <a:pt x="1364870" y="220670"/>
                </a:cubicBezTo>
                <a:cubicBezTo>
                  <a:pt x="1364337" y="220670"/>
                  <a:pt x="1367776" y="219346"/>
                  <a:pt x="1375186" y="216698"/>
                </a:cubicBezTo>
                <a:cubicBezTo>
                  <a:pt x="1414686" y="202935"/>
                  <a:pt x="1450581" y="192529"/>
                  <a:pt x="1482871" y="185480"/>
                </a:cubicBezTo>
                <a:cubicBezTo>
                  <a:pt x="1499987" y="181480"/>
                  <a:pt x="1516106" y="177672"/>
                  <a:pt x="1531227" y="174057"/>
                </a:cubicBezTo>
                <a:cubicBezTo>
                  <a:pt x="1546348" y="170443"/>
                  <a:pt x="1556149" y="168014"/>
                  <a:pt x="1560630" y="166771"/>
                </a:cubicBezTo>
                <a:cubicBezTo>
                  <a:pt x="1565112" y="165528"/>
                  <a:pt x="1566838" y="165163"/>
                  <a:pt x="1565810" y="165678"/>
                </a:cubicBezTo>
                <a:cubicBezTo>
                  <a:pt x="1567619" y="163973"/>
                  <a:pt x="1569883" y="163129"/>
                  <a:pt x="1572600" y="163145"/>
                </a:cubicBezTo>
                <a:close/>
                <a:moveTo>
                  <a:pt x="6216251" y="131595"/>
                </a:moveTo>
                <a:cubicBezTo>
                  <a:pt x="6219525" y="131200"/>
                  <a:pt x="6223476" y="131316"/>
                  <a:pt x="6228106" y="131945"/>
                </a:cubicBezTo>
                <a:cubicBezTo>
                  <a:pt x="6236192" y="130688"/>
                  <a:pt x="6245451" y="133097"/>
                  <a:pt x="6255881" y="139174"/>
                </a:cubicBezTo>
                <a:cubicBezTo>
                  <a:pt x="6264140" y="143622"/>
                  <a:pt x="6271336" y="147890"/>
                  <a:pt x="6277470" y="151976"/>
                </a:cubicBezTo>
                <a:cubicBezTo>
                  <a:pt x="6282651" y="156519"/>
                  <a:pt x="6287547" y="160587"/>
                  <a:pt x="6292157" y="164177"/>
                </a:cubicBezTo>
                <a:cubicBezTo>
                  <a:pt x="6307444" y="172826"/>
                  <a:pt x="6318660" y="188504"/>
                  <a:pt x="6325804" y="211212"/>
                </a:cubicBezTo>
                <a:cubicBezTo>
                  <a:pt x="6329080" y="223852"/>
                  <a:pt x="6327886" y="233867"/>
                  <a:pt x="6322218" y="241259"/>
                </a:cubicBezTo>
                <a:cubicBezTo>
                  <a:pt x="6316217" y="246297"/>
                  <a:pt x="6302334" y="245526"/>
                  <a:pt x="6280570" y="238944"/>
                </a:cubicBezTo>
                <a:cubicBezTo>
                  <a:pt x="6265273" y="234162"/>
                  <a:pt x="6246037" y="232967"/>
                  <a:pt x="6222862" y="235358"/>
                </a:cubicBezTo>
                <a:cubicBezTo>
                  <a:pt x="6209699" y="236558"/>
                  <a:pt x="6202336" y="236858"/>
                  <a:pt x="6200774" y="236258"/>
                </a:cubicBezTo>
                <a:cubicBezTo>
                  <a:pt x="6195669" y="236258"/>
                  <a:pt x="6194986" y="232179"/>
                  <a:pt x="6198724" y="224021"/>
                </a:cubicBezTo>
                <a:cubicBezTo>
                  <a:pt x="6202463" y="215862"/>
                  <a:pt x="6205994" y="210121"/>
                  <a:pt x="6209318" y="206797"/>
                </a:cubicBezTo>
                <a:cubicBezTo>
                  <a:pt x="6217034" y="200187"/>
                  <a:pt x="6221196" y="196753"/>
                  <a:pt x="6221805" y="196496"/>
                </a:cubicBezTo>
                <a:cubicBezTo>
                  <a:pt x="6222415" y="196239"/>
                  <a:pt x="6222391" y="196248"/>
                  <a:pt x="6221734" y="196524"/>
                </a:cubicBezTo>
                <a:cubicBezTo>
                  <a:pt x="6211704" y="191505"/>
                  <a:pt x="6197736" y="185799"/>
                  <a:pt x="6179828" y="179408"/>
                </a:cubicBezTo>
                <a:cubicBezTo>
                  <a:pt x="6172828" y="177084"/>
                  <a:pt x="6168211" y="174207"/>
                  <a:pt x="6165976" y="170778"/>
                </a:cubicBezTo>
                <a:cubicBezTo>
                  <a:pt x="6163744" y="167349"/>
                  <a:pt x="6164079" y="162968"/>
                  <a:pt x="6166984" y="157634"/>
                </a:cubicBezTo>
                <a:cubicBezTo>
                  <a:pt x="6170413" y="154214"/>
                  <a:pt x="6174100" y="152505"/>
                  <a:pt x="6178043" y="152505"/>
                </a:cubicBezTo>
                <a:cubicBezTo>
                  <a:pt x="6176986" y="152505"/>
                  <a:pt x="6178481" y="151381"/>
                  <a:pt x="6182529" y="149133"/>
                </a:cubicBezTo>
                <a:cubicBezTo>
                  <a:pt x="6189568" y="145999"/>
                  <a:pt x="6194354" y="144432"/>
                  <a:pt x="6196888" y="144432"/>
                </a:cubicBezTo>
                <a:cubicBezTo>
                  <a:pt x="6195116" y="144432"/>
                  <a:pt x="6195254" y="143580"/>
                  <a:pt x="6197302" y="141875"/>
                </a:cubicBezTo>
                <a:cubicBezTo>
                  <a:pt x="6201227" y="138608"/>
                  <a:pt x="6204946" y="136088"/>
                  <a:pt x="6208460" y="134317"/>
                </a:cubicBezTo>
                <a:cubicBezTo>
                  <a:pt x="6210380" y="132897"/>
                  <a:pt x="6212976" y="131990"/>
                  <a:pt x="6216251" y="131595"/>
                </a:cubicBezTo>
                <a:close/>
                <a:moveTo>
                  <a:pt x="3426390" y="80896"/>
                </a:moveTo>
                <a:cubicBezTo>
                  <a:pt x="3426390" y="82172"/>
                  <a:pt x="3426085" y="83263"/>
                  <a:pt x="3425475" y="84167"/>
                </a:cubicBezTo>
                <a:lnTo>
                  <a:pt x="3426155" y="81424"/>
                </a:lnTo>
                <a:close/>
                <a:moveTo>
                  <a:pt x="260610" y="80037"/>
                </a:moveTo>
                <a:lnTo>
                  <a:pt x="268357" y="81549"/>
                </a:lnTo>
                <a:lnTo>
                  <a:pt x="277345" y="80037"/>
                </a:lnTo>
                <a:cubicBezTo>
                  <a:pt x="289650" y="79900"/>
                  <a:pt x="303932" y="85225"/>
                  <a:pt x="320191" y="96012"/>
                </a:cubicBezTo>
                <a:cubicBezTo>
                  <a:pt x="326888" y="100689"/>
                  <a:pt x="331602" y="103808"/>
                  <a:pt x="334336" y="105370"/>
                </a:cubicBezTo>
                <a:cubicBezTo>
                  <a:pt x="346433" y="111819"/>
                  <a:pt x="354415" y="121529"/>
                  <a:pt x="358282" y="134502"/>
                </a:cubicBezTo>
                <a:cubicBezTo>
                  <a:pt x="359520" y="137303"/>
                  <a:pt x="361582" y="141298"/>
                  <a:pt x="364468" y="146490"/>
                </a:cubicBezTo>
                <a:cubicBezTo>
                  <a:pt x="372307" y="166197"/>
                  <a:pt x="370598" y="180003"/>
                  <a:pt x="359339" y="187909"/>
                </a:cubicBezTo>
                <a:cubicBezTo>
                  <a:pt x="343213" y="193500"/>
                  <a:pt x="320415" y="200287"/>
                  <a:pt x="290945" y="208269"/>
                </a:cubicBezTo>
                <a:cubicBezTo>
                  <a:pt x="276362" y="211079"/>
                  <a:pt x="264127" y="215065"/>
                  <a:pt x="254240" y="220227"/>
                </a:cubicBezTo>
                <a:cubicBezTo>
                  <a:pt x="223999" y="239087"/>
                  <a:pt x="200286" y="256803"/>
                  <a:pt x="183103" y="273377"/>
                </a:cubicBezTo>
                <a:cubicBezTo>
                  <a:pt x="175731" y="279130"/>
                  <a:pt x="169344" y="282006"/>
                  <a:pt x="163943" y="282006"/>
                </a:cubicBezTo>
                <a:lnTo>
                  <a:pt x="164656" y="274148"/>
                </a:lnTo>
                <a:lnTo>
                  <a:pt x="147209" y="282006"/>
                </a:lnTo>
                <a:cubicBezTo>
                  <a:pt x="143179" y="273148"/>
                  <a:pt x="143732" y="267057"/>
                  <a:pt x="148866" y="263733"/>
                </a:cubicBezTo>
                <a:cubicBezTo>
                  <a:pt x="148866" y="263733"/>
                  <a:pt x="151392" y="260942"/>
                  <a:pt x="156445" y="255360"/>
                </a:cubicBezTo>
                <a:cubicBezTo>
                  <a:pt x="161498" y="249779"/>
                  <a:pt x="167092" y="243049"/>
                  <a:pt x="173226" y="235172"/>
                </a:cubicBezTo>
                <a:cubicBezTo>
                  <a:pt x="179360" y="227295"/>
                  <a:pt x="184820" y="220396"/>
                  <a:pt x="189607" y="214477"/>
                </a:cubicBezTo>
                <a:cubicBezTo>
                  <a:pt x="194393" y="208557"/>
                  <a:pt x="196786" y="205892"/>
                  <a:pt x="196786" y="206483"/>
                </a:cubicBezTo>
                <a:cubicBezTo>
                  <a:pt x="196786" y="203440"/>
                  <a:pt x="197697" y="201157"/>
                  <a:pt x="199519" y="199635"/>
                </a:cubicBezTo>
                <a:lnTo>
                  <a:pt x="201011" y="199220"/>
                </a:lnTo>
                <a:lnTo>
                  <a:pt x="201133" y="198857"/>
                </a:lnTo>
                <a:cubicBezTo>
                  <a:pt x="202240" y="196654"/>
                  <a:pt x="203901" y="193891"/>
                  <a:pt x="206116" y="190566"/>
                </a:cubicBezTo>
                <a:cubicBezTo>
                  <a:pt x="216641" y="178632"/>
                  <a:pt x="221303" y="167540"/>
                  <a:pt x="220103" y="157291"/>
                </a:cubicBezTo>
                <a:cubicBezTo>
                  <a:pt x="220103" y="153767"/>
                  <a:pt x="218960" y="151585"/>
                  <a:pt x="216674" y="150747"/>
                </a:cubicBezTo>
                <a:lnTo>
                  <a:pt x="210622" y="150389"/>
                </a:lnTo>
                <a:lnTo>
                  <a:pt x="191347" y="156176"/>
                </a:lnTo>
                <a:lnTo>
                  <a:pt x="184971" y="153066"/>
                </a:lnTo>
                <a:lnTo>
                  <a:pt x="174612" y="156176"/>
                </a:lnTo>
                <a:cubicBezTo>
                  <a:pt x="163677" y="158129"/>
                  <a:pt x="158210" y="155462"/>
                  <a:pt x="158210" y="148175"/>
                </a:cubicBezTo>
                <a:cubicBezTo>
                  <a:pt x="158210" y="142213"/>
                  <a:pt x="166087" y="132378"/>
                  <a:pt x="181842" y="118672"/>
                </a:cubicBezTo>
                <a:cubicBezTo>
                  <a:pt x="187004" y="114166"/>
                  <a:pt x="200301" y="107318"/>
                  <a:pt x="221732" y="98126"/>
                </a:cubicBezTo>
                <a:cubicBezTo>
                  <a:pt x="229295" y="94059"/>
                  <a:pt x="234467" y="91102"/>
                  <a:pt x="237248" y="89254"/>
                </a:cubicBezTo>
                <a:cubicBezTo>
                  <a:pt x="241087" y="85415"/>
                  <a:pt x="244992" y="82996"/>
                  <a:pt x="248964" y="81996"/>
                </a:cubicBezTo>
                <a:cubicBezTo>
                  <a:pt x="252626" y="80736"/>
                  <a:pt x="256508" y="80083"/>
                  <a:pt x="260610" y="80037"/>
                </a:cubicBezTo>
                <a:close/>
                <a:moveTo>
                  <a:pt x="5799496" y="78938"/>
                </a:moveTo>
                <a:lnTo>
                  <a:pt x="5805112" y="80808"/>
                </a:lnTo>
                <a:lnTo>
                  <a:pt x="5805014" y="80549"/>
                </a:lnTo>
                <a:cubicBezTo>
                  <a:pt x="5803788" y="79475"/>
                  <a:pt x="5801948" y="78938"/>
                  <a:pt x="5799496" y="78938"/>
                </a:cubicBezTo>
                <a:close/>
                <a:moveTo>
                  <a:pt x="5739768" y="42288"/>
                </a:moveTo>
                <a:cubicBezTo>
                  <a:pt x="5749544" y="41833"/>
                  <a:pt x="5761534" y="46448"/>
                  <a:pt x="5775736" y="56135"/>
                </a:cubicBezTo>
                <a:cubicBezTo>
                  <a:pt x="5782718" y="59383"/>
                  <a:pt x="5785856" y="61007"/>
                  <a:pt x="5785150" y="61007"/>
                </a:cubicBezTo>
                <a:cubicBezTo>
                  <a:pt x="5788673" y="61007"/>
                  <a:pt x="5792806" y="64142"/>
                  <a:pt x="5797548" y="70410"/>
                </a:cubicBezTo>
                <a:lnTo>
                  <a:pt x="5802078" y="77106"/>
                </a:lnTo>
                <a:lnTo>
                  <a:pt x="5804342" y="77860"/>
                </a:lnTo>
                <a:lnTo>
                  <a:pt x="5805354" y="80888"/>
                </a:lnTo>
                <a:lnTo>
                  <a:pt x="5807028" y="81446"/>
                </a:lnTo>
                <a:cubicBezTo>
                  <a:pt x="5808702" y="83117"/>
                  <a:pt x="5809539" y="85625"/>
                  <a:pt x="5809539" y="88968"/>
                </a:cubicBezTo>
                <a:cubicBezTo>
                  <a:pt x="5809539" y="88101"/>
                  <a:pt x="5811302" y="90092"/>
                  <a:pt x="5814826" y="94940"/>
                </a:cubicBezTo>
                <a:cubicBezTo>
                  <a:pt x="5825642" y="108378"/>
                  <a:pt x="5829334" y="125140"/>
                  <a:pt x="5825903" y="145226"/>
                </a:cubicBezTo>
                <a:lnTo>
                  <a:pt x="5821482" y="161365"/>
                </a:lnTo>
                <a:lnTo>
                  <a:pt x="5824428" y="161496"/>
                </a:lnTo>
                <a:cubicBezTo>
                  <a:pt x="5827016" y="161945"/>
                  <a:pt x="5830035" y="162749"/>
                  <a:pt x="5833486" y="163906"/>
                </a:cubicBezTo>
                <a:cubicBezTo>
                  <a:pt x="5835952" y="165259"/>
                  <a:pt x="5838748" y="165963"/>
                  <a:pt x="5841872" y="166021"/>
                </a:cubicBezTo>
                <a:cubicBezTo>
                  <a:pt x="5850530" y="164173"/>
                  <a:pt x="5859994" y="167059"/>
                  <a:pt x="5870261" y="174679"/>
                </a:cubicBezTo>
                <a:cubicBezTo>
                  <a:pt x="5874166" y="176641"/>
                  <a:pt x="5875696" y="177622"/>
                  <a:pt x="5874848" y="177622"/>
                </a:cubicBezTo>
                <a:cubicBezTo>
                  <a:pt x="5881620" y="177622"/>
                  <a:pt x="5888302" y="183799"/>
                  <a:pt x="5894892" y="196153"/>
                </a:cubicBezTo>
                <a:cubicBezTo>
                  <a:pt x="5896103" y="199782"/>
                  <a:pt x="5897532" y="203244"/>
                  <a:pt x="5899179" y="206540"/>
                </a:cubicBezTo>
                <a:cubicBezTo>
                  <a:pt x="5902208" y="213236"/>
                  <a:pt x="5901861" y="218856"/>
                  <a:pt x="5898136" y="223399"/>
                </a:cubicBezTo>
                <a:cubicBezTo>
                  <a:pt x="5895956" y="227781"/>
                  <a:pt x="5894864" y="229971"/>
                  <a:pt x="5894864" y="229971"/>
                </a:cubicBezTo>
                <a:cubicBezTo>
                  <a:pt x="5891445" y="229971"/>
                  <a:pt x="5886392" y="230529"/>
                  <a:pt x="5879705" y="231643"/>
                </a:cubicBezTo>
                <a:cubicBezTo>
                  <a:pt x="5852712" y="234034"/>
                  <a:pt x="5824789" y="239649"/>
                  <a:pt x="5795938" y="248488"/>
                </a:cubicBezTo>
                <a:lnTo>
                  <a:pt x="5788066" y="251303"/>
                </a:lnTo>
                <a:lnTo>
                  <a:pt x="5787351" y="253803"/>
                </a:lnTo>
                <a:cubicBezTo>
                  <a:pt x="5782532" y="267690"/>
                  <a:pt x="5777369" y="281240"/>
                  <a:pt x="5771864" y="294451"/>
                </a:cubicBezTo>
                <a:cubicBezTo>
                  <a:pt x="5771864" y="296432"/>
                  <a:pt x="5771563" y="298013"/>
                  <a:pt x="5770963" y="299194"/>
                </a:cubicBezTo>
                <a:cubicBezTo>
                  <a:pt x="5770963" y="304481"/>
                  <a:pt x="5770668" y="307124"/>
                  <a:pt x="5770078" y="307124"/>
                </a:cubicBezTo>
                <a:cubicBezTo>
                  <a:pt x="5770078" y="307124"/>
                  <a:pt x="5770078" y="305957"/>
                  <a:pt x="5770078" y="303623"/>
                </a:cubicBezTo>
                <a:cubicBezTo>
                  <a:pt x="5769477" y="304224"/>
                  <a:pt x="5769177" y="304824"/>
                  <a:pt x="5769177" y="305424"/>
                </a:cubicBezTo>
                <a:cubicBezTo>
                  <a:pt x="5768577" y="306024"/>
                  <a:pt x="5768277" y="305333"/>
                  <a:pt x="5768277" y="303352"/>
                </a:cubicBezTo>
                <a:cubicBezTo>
                  <a:pt x="5768277" y="305390"/>
                  <a:pt x="5767348" y="308257"/>
                  <a:pt x="5765491" y="311953"/>
                </a:cubicBezTo>
                <a:cubicBezTo>
                  <a:pt x="5764539" y="314344"/>
                  <a:pt x="5761796" y="320364"/>
                  <a:pt x="5757262" y="330012"/>
                </a:cubicBezTo>
                <a:lnTo>
                  <a:pt x="5753260" y="340590"/>
                </a:lnTo>
                <a:lnTo>
                  <a:pt x="5758819" y="337613"/>
                </a:lnTo>
                <a:cubicBezTo>
                  <a:pt x="5766096" y="333699"/>
                  <a:pt x="5773149" y="330124"/>
                  <a:pt x="5779978" y="326891"/>
                </a:cubicBezTo>
                <a:cubicBezTo>
                  <a:pt x="5783393" y="325274"/>
                  <a:pt x="5786204" y="324061"/>
                  <a:pt x="5788412" y="323253"/>
                </a:cubicBezTo>
                <a:lnTo>
                  <a:pt x="5791096" y="322576"/>
                </a:lnTo>
                <a:lnTo>
                  <a:pt x="5796334" y="304206"/>
                </a:lnTo>
                <a:lnTo>
                  <a:pt x="5797524" y="284278"/>
                </a:lnTo>
                <a:lnTo>
                  <a:pt x="5791148" y="280156"/>
                </a:lnTo>
                <a:cubicBezTo>
                  <a:pt x="5789426" y="277508"/>
                  <a:pt x="5788566" y="273882"/>
                  <a:pt x="5788566" y="269276"/>
                </a:cubicBezTo>
                <a:cubicBezTo>
                  <a:pt x="5788566" y="261942"/>
                  <a:pt x="5791599" y="257665"/>
                  <a:pt x="5797666" y="256446"/>
                </a:cubicBezTo>
                <a:cubicBezTo>
                  <a:pt x="5804353" y="251722"/>
                  <a:pt x="5814068" y="253103"/>
                  <a:pt x="5826813" y="260590"/>
                </a:cubicBezTo>
                <a:cubicBezTo>
                  <a:pt x="5841072" y="266695"/>
                  <a:pt x="5849754" y="274025"/>
                  <a:pt x="5852859" y="282578"/>
                </a:cubicBezTo>
                <a:cubicBezTo>
                  <a:pt x="5854774" y="285959"/>
                  <a:pt x="5856860" y="289555"/>
                  <a:pt x="5859117" y="293365"/>
                </a:cubicBezTo>
                <a:lnTo>
                  <a:pt x="5860338" y="301850"/>
                </a:lnTo>
                <a:lnTo>
                  <a:pt x="5868160" y="299310"/>
                </a:lnTo>
                <a:cubicBezTo>
                  <a:pt x="5877336" y="297954"/>
                  <a:pt x="5887256" y="301230"/>
                  <a:pt x="5897922" y="309138"/>
                </a:cubicBezTo>
                <a:cubicBezTo>
                  <a:pt x="5904084" y="313034"/>
                  <a:pt x="5909830" y="317561"/>
                  <a:pt x="5915160" y="322719"/>
                </a:cubicBezTo>
                <a:lnTo>
                  <a:pt x="5920645" y="329182"/>
                </a:lnTo>
                <a:lnTo>
                  <a:pt x="5923089" y="329728"/>
                </a:lnTo>
                <a:cubicBezTo>
                  <a:pt x="5925875" y="330684"/>
                  <a:pt x="5929126" y="332079"/>
                  <a:pt x="5932840" y="333913"/>
                </a:cubicBezTo>
                <a:cubicBezTo>
                  <a:pt x="5939394" y="341590"/>
                  <a:pt x="5947214" y="347700"/>
                  <a:pt x="5956300" y="352244"/>
                </a:cubicBezTo>
                <a:cubicBezTo>
                  <a:pt x="5957358" y="353034"/>
                  <a:pt x="5961006" y="353430"/>
                  <a:pt x="5967244" y="353430"/>
                </a:cubicBezTo>
                <a:cubicBezTo>
                  <a:pt x="5973456" y="353430"/>
                  <a:pt x="5977060" y="353330"/>
                  <a:pt x="5978060" y="353130"/>
                </a:cubicBezTo>
                <a:cubicBezTo>
                  <a:pt x="5979556" y="352387"/>
                  <a:pt x="5983076" y="350829"/>
                  <a:pt x="5988619" y="348458"/>
                </a:cubicBezTo>
                <a:cubicBezTo>
                  <a:pt x="5997544" y="346219"/>
                  <a:pt x="6005036" y="343328"/>
                  <a:pt x="6011093" y="339785"/>
                </a:cubicBezTo>
                <a:cubicBezTo>
                  <a:pt x="6013656" y="337880"/>
                  <a:pt x="6017122" y="335989"/>
                  <a:pt x="6021494" y="334113"/>
                </a:cubicBezTo>
                <a:cubicBezTo>
                  <a:pt x="6023486" y="333113"/>
                  <a:pt x="6024480" y="333922"/>
                  <a:pt x="6024480" y="336542"/>
                </a:cubicBezTo>
                <a:cubicBezTo>
                  <a:pt x="6024480" y="331179"/>
                  <a:pt x="6028305" y="327541"/>
                  <a:pt x="6035953" y="325626"/>
                </a:cubicBezTo>
                <a:cubicBezTo>
                  <a:pt x="6033763" y="325626"/>
                  <a:pt x="6032930" y="323778"/>
                  <a:pt x="6033454" y="320083"/>
                </a:cubicBezTo>
                <a:cubicBezTo>
                  <a:pt x="6034054" y="316654"/>
                  <a:pt x="6035701" y="309138"/>
                  <a:pt x="6038396" y="297537"/>
                </a:cubicBezTo>
                <a:cubicBezTo>
                  <a:pt x="6039882" y="290174"/>
                  <a:pt x="6042440" y="271338"/>
                  <a:pt x="6046069" y="241030"/>
                </a:cubicBezTo>
                <a:cubicBezTo>
                  <a:pt x="6046678" y="230714"/>
                  <a:pt x="6047255" y="223861"/>
                  <a:pt x="6047798" y="220470"/>
                </a:cubicBezTo>
                <a:cubicBezTo>
                  <a:pt x="6048398" y="219842"/>
                  <a:pt x="6048960" y="220061"/>
                  <a:pt x="6049484" y="221127"/>
                </a:cubicBezTo>
                <a:lnTo>
                  <a:pt x="6048754" y="219369"/>
                </a:lnTo>
                <a:lnTo>
                  <a:pt x="6047798" y="219442"/>
                </a:lnTo>
                <a:lnTo>
                  <a:pt x="6047306" y="218993"/>
                </a:lnTo>
                <a:lnTo>
                  <a:pt x="6046426" y="219213"/>
                </a:lnTo>
                <a:cubicBezTo>
                  <a:pt x="6040768" y="216365"/>
                  <a:pt x="6037939" y="212717"/>
                  <a:pt x="6037939" y="208269"/>
                </a:cubicBezTo>
                <a:cubicBezTo>
                  <a:pt x="6037939" y="204625"/>
                  <a:pt x="6039183" y="202119"/>
                  <a:pt x="6041672" y="200750"/>
                </a:cubicBezTo>
                <a:lnTo>
                  <a:pt x="6050484" y="200202"/>
                </a:lnTo>
                <a:lnTo>
                  <a:pt x="6050966" y="194624"/>
                </a:lnTo>
                <a:cubicBezTo>
                  <a:pt x="6051273" y="191548"/>
                  <a:pt x="6051712" y="187418"/>
                  <a:pt x="6052284" y="182237"/>
                </a:cubicBezTo>
                <a:cubicBezTo>
                  <a:pt x="6052284" y="175760"/>
                  <a:pt x="6052598" y="169359"/>
                  <a:pt x="6053227" y="163034"/>
                </a:cubicBezTo>
                <a:cubicBezTo>
                  <a:pt x="6053798" y="155186"/>
                  <a:pt x="6052827" y="150214"/>
                  <a:pt x="6050312" y="148118"/>
                </a:cubicBezTo>
                <a:cubicBezTo>
                  <a:pt x="6036082" y="142289"/>
                  <a:pt x="6020070" y="140841"/>
                  <a:pt x="6002278" y="143775"/>
                </a:cubicBezTo>
                <a:cubicBezTo>
                  <a:pt x="6000802" y="144261"/>
                  <a:pt x="5999196" y="145370"/>
                  <a:pt x="5997463" y="147104"/>
                </a:cubicBezTo>
                <a:cubicBezTo>
                  <a:pt x="5997168" y="146704"/>
                  <a:pt x="5997477" y="146656"/>
                  <a:pt x="5998392" y="146961"/>
                </a:cubicBezTo>
                <a:cubicBezTo>
                  <a:pt x="5999420" y="152590"/>
                  <a:pt x="6004092" y="159810"/>
                  <a:pt x="6012408" y="168621"/>
                </a:cubicBezTo>
                <a:lnTo>
                  <a:pt x="6020273" y="183273"/>
                </a:lnTo>
                <a:lnTo>
                  <a:pt x="6023583" y="183212"/>
                </a:lnTo>
                <a:cubicBezTo>
                  <a:pt x="6025974" y="183503"/>
                  <a:pt x="6028764" y="184120"/>
                  <a:pt x="6031953" y="185066"/>
                </a:cubicBezTo>
                <a:lnTo>
                  <a:pt x="6032144" y="186200"/>
                </a:lnTo>
                <a:lnTo>
                  <a:pt x="6032518" y="186309"/>
                </a:lnTo>
                <a:cubicBezTo>
                  <a:pt x="6034342" y="187318"/>
                  <a:pt x="6036263" y="188833"/>
                  <a:pt x="6038282" y="190852"/>
                </a:cubicBezTo>
                <a:cubicBezTo>
                  <a:pt x="6038282" y="200187"/>
                  <a:pt x="6034934" y="204854"/>
                  <a:pt x="6028238" y="204854"/>
                </a:cubicBezTo>
                <a:cubicBezTo>
                  <a:pt x="6026004" y="204854"/>
                  <a:pt x="6023976" y="204147"/>
                  <a:pt x="6022155" y="202732"/>
                </a:cubicBezTo>
                <a:lnTo>
                  <a:pt x="6018867" y="198414"/>
                </a:lnTo>
                <a:lnTo>
                  <a:pt x="6018290" y="198310"/>
                </a:lnTo>
                <a:cubicBezTo>
                  <a:pt x="6014644" y="196339"/>
                  <a:pt x="6012822" y="193381"/>
                  <a:pt x="6012822" y="189438"/>
                </a:cubicBezTo>
                <a:lnTo>
                  <a:pt x="6013222" y="188088"/>
                </a:lnTo>
                <a:lnTo>
                  <a:pt x="6000620" y="180430"/>
                </a:lnTo>
                <a:cubicBezTo>
                  <a:pt x="5992529" y="174105"/>
                  <a:pt x="5985314" y="166906"/>
                  <a:pt x="5978974" y="158834"/>
                </a:cubicBezTo>
                <a:cubicBezTo>
                  <a:pt x="5970441" y="146128"/>
                  <a:pt x="5967559" y="135307"/>
                  <a:pt x="5970331" y="126373"/>
                </a:cubicBezTo>
                <a:cubicBezTo>
                  <a:pt x="5973388" y="118715"/>
                  <a:pt x="5981360" y="111480"/>
                  <a:pt x="5994248" y="104670"/>
                </a:cubicBezTo>
                <a:cubicBezTo>
                  <a:pt x="6006298" y="99241"/>
                  <a:pt x="6020228" y="94640"/>
                  <a:pt x="6036039" y="90868"/>
                </a:cubicBezTo>
                <a:cubicBezTo>
                  <a:pt x="6040458" y="89887"/>
                  <a:pt x="6043654" y="88906"/>
                  <a:pt x="6045626" y="87925"/>
                </a:cubicBezTo>
                <a:cubicBezTo>
                  <a:pt x="6049208" y="86125"/>
                  <a:pt x="6054175" y="85225"/>
                  <a:pt x="6060528" y="85225"/>
                </a:cubicBezTo>
                <a:cubicBezTo>
                  <a:pt x="6067376" y="85225"/>
                  <a:pt x="6074334" y="86992"/>
                  <a:pt x="6081402" y="90525"/>
                </a:cubicBezTo>
                <a:cubicBezTo>
                  <a:pt x="6099604" y="100927"/>
                  <a:pt x="6112878" y="109985"/>
                  <a:pt x="6121222" y="117700"/>
                </a:cubicBezTo>
                <a:cubicBezTo>
                  <a:pt x="6127775" y="126206"/>
                  <a:pt x="6134004" y="136079"/>
                  <a:pt x="6139909" y="147318"/>
                </a:cubicBezTo>
                <a:cubicBezTo>
                  <a:pt x="6144520" y="153481"/>
                  <a:pt x="6146486" y="162415"/>
                  <a:pt x="6145810" y="174122"/>
                </a:cubicBezTo>
                <a:cubicBezTo>
                  <a:pt x="6146468" y="183942"/>
                  <a:pt x="6143138" y="201330"/>
                  <a:pt x="6135824" y="226285"/>
                </a:cubicBezTo>
                <a:cubicBezTo>
                  <a:pt x="6133109" y="237672"/>
                  <a:pt x="6131128" y="245931"/>
                  <a:pt x="6129881" y="251060"/>
                </a:cubicBezTo>
                <a:lnTo>
                  <a:pt x="6129588" y="252255"/>
                </a:lnTo>
                <a:lnTo>
                  <a:pt x="6130722" y="251988"/>
                </a:lnTo>
                <a:cubicBezTo>
                  <a:pt x="6137133" y="255617"/>
                  <a:pt x="6145886" y="255517"/>
                  <a:pt x="6156983" y="251688"/>
                </a:cubicBezTo>
                <a:cubicBezTo>
                  <a:pt x="6170318" y="245954"/>
                  <a:pt x="6183096" y="246812"/>
                  <a:pt x="6195316" y="254260"/>
                </a:cubicBezTo>
                <a:cubicBezTo>
                  <a:pt x="6199936" y="257137"/>
                  <a:pt x="6203808" y="259361"/>
                  <a:pt x="6206932" y="260932"/>
                </a:cubicBezTo>
                <a:cubicBezTo>
                  <a:pt x="6216390" y="264876"/>
                  <a:pt x="6222962" y="271639"/>
                  <a:pt x="6226648" y="281221"/>
                </a:cubicBezTo>
                <a:cubicBezTo>
                  <a:pt x="6229154" y="285574"/>
                  <a:pt x="6230826" y="288817"/>
                  <a:pt x="6231664" y="290950"/>
                </a:cubicBezTo>
                <a:cubicBezTo>
                  <a:pt x="6232444" y="291779"/>
                  <a:pt x="6234064" y="293427"/>
                  <a:pt x="6236521" y="295894"/>
                </a:cubicBezTo>
                <a:cubicBezTo>
                  <a:pt x="6236521" y="298008"/>
                  <a:pt x="6236655" y="299337"/>
                  <a:pt x="6236921" y="299880"/>
                </a:cubicBezTo>
                <a:cubicBezTo>
                  <a:pt x="6237855" y="306424"/>
                  <a:pt x="6236131" y="312553"/>
                  <a:pt x="6231750" y="318268"/>
                </a:cubicBezTo>
                <a:cubicBezTo>
                  <a:pt x="6228310" y="321726"/>
                  <a:pt x="6224377" y="323893"/>
                  <a:pt x="6219948" y="324769"/>
                </a:cubicBezTo>
                <a:cubicBezTo>
                  <a:pt x="6215518" y="326036"/>
                  <a:pt x="6207646" y="327922"/>
                  <a:pt x="6196330" y="330427"/>
                </a:cubicBezTo>
                <a:cubicBezTo>
                  <a:pt x="6185615" y="333284"/>
                  <a:pt x="6179334" y="334961"/>
                  <a:pt x="6177486" y="335456"/>
                </a:cubicBezTo>
                <a:cubicBezTo>
                  <a:pt x="6173276" y="337561"/>
                  <a:pt x="6164174" y="340852"/>
                  <a:pt x="6150182" y="345329"/>
                </a:cubicBezTo>
                <a:cubicBezTo>
                  <a:pt x="6142867" y="347624"/>
                  <a:pt x="6134890" y="350929"/>
                  <a:pt x="6126250" y="355244"/>
                </a:cubicBezTo>
                <a:cubicBezTo>
                  <a:pt x="6113068" y="361512"/>
                  <a:pt x="6103019" y="366231"/>
                  <a:pt x="6096104" y="369403"/>
                </a:cubicBezTo>
                <a:lnTo>
                  <a:pt x="6091617" y="372089"/>
                </a:lnTo>
                <a:lnTo>
                  <a:pt x="6089646" y="379261"/>
                </a:lnTo>
                <a:cubicBezTo>
                  <a:pt x="6083636" y="397321"/>
                  <a:pt x="6077282" y="414718"/>
                  <a:pt x="6070586" y="431454"/>
                </a:cubicBezTo>
                <a:cubicBezTo>
                  <a:pt x="6064948" y="446322"/>
                  <a:pt x="6060162" y="459667"/>
                  <a:pt x="6056228" y="471487"/>
                </a:cubicBezTo>
                <a:cubicBezTo>
                  <a:pt x="6056228" y="467992"/>
                  <a:pt x="6060118" y="468065"/>
                  <a:pt x="6067900" y="471709"/>
                </a:cubicBezTo>
                <a:cubicBezTo>
                  <a:pt x="6075683" y="475352"/>
                  <a:pt x="6088127" y="481108"/>
                  <a:pt x="6105234" y="488975"/>
                </a:cubicBezTo>
                <a:cubicBezTo>
                  <a:pt x="6140124" y="504101"/>
                  <a:pt x="6168104" y="518165"/>
                  <a:pt x="6189172" y="531166"/>
                </a:cubicBezTo>
                <a:cubicBezTo>
                  <a:pt x="6212966" y="547235"/>
                  <a:pt x="6232021" y="561456"/>
                  <a:pt x="6246337" y="573829"/>
                </a:cubicBezTo>
                <a:cubicBezTo>
                  <a:pt x="6248242" y="575724"/>
                  <a:pt x="6251542" y="578501"/>
                  <a:pt x="6256238" y="582158"/>
                </a:cubicBezTo>
                <a:cubicBezTo>
                  <a:pt x="6270554" y="594531"/>
                  <a:pt x="6283437" y="606442"/>
                  <a:pt x="6294886" y="617891"/>
                </a:cubicBezTo>
                <a:cubicBezTo>
                  <a:pt x="6304449" y="628045"/>
                  <a:pt x="6312064" y="635955"/>
                  <a:pt x="6317732" y="641623"/>
                </a:cubicBezTo>
                <a:cubicBezTo>
                  <a:pt x="6323399" y="647290"/>
                  <a:pt x="6326232" y="651448"/>
                  <a:pt x="6326232" y="654096"/>
                </a:cubicBezTo>
                <a:cubicBezTo>
                  <a:pt x="6326232" y="653096"/>
                  <a:pt x="6326471" y="652910"/>
                  <a:pt x="6326947" y="653539"/>
                </a:cubicBezTo>
                <a:cubicBezTo>
                  <a:pt x="6340520" y="667112"/>
                  <a:pt x="6353060" y="686619"/>
                  <a:pt x="6364566" y="712060"/>
                </a:cubicBezTo>
                <a:cubicBezTo>
                  <a:pt x="6370700" y="729158"/>
                  <a:pt x="6371714" y="744650"/>
                  <a:pt x="6367609" y="758537"/>
                </a:cubicBezTo>
                <a:cubicBezTo>
                  <a:pt x="6355532" y="773349"/>
                  <a:pt x="6331752" y="773354"/>
                  <a:pt x="6296272" y="758552"/>
                </a:cubicBezTo>
                <a:cubicBezTo>
                  <a:pt x="6291414" y="756132"/>
                  <a:pt x="6286290" y="754018"/>
                  <a:pt x="6280898" y="752208"/>
                </a:cubicBezTo>
                <a:cubicBezTo>
                  <a:pt x="6275136" y="749322"/>
                  <a:pt x="6265258" y="744969"/>
                  <a:pt x="6251266" y="739149"/>
                </a:cubicBezTo>
                <a:cubicBezTo>
                  <a:pt x="6218015" y="721919"/>
                  <a:pt x="6184662" y="710346"/>
                  <a:pt x="6151210" y="704431"/>
                </a:cubicBezTo>
                <a:lnTo>
                  <a:pt x="6129436" y="689229"/>
                </a:lnTo>
                <a:lnTo>
                  <a:pt x="6162998" y="682828"/>
                </a:lnTo>
                <a:cubicBezTo>
                  <a:pt x="6183992" y="681666"/>
                  <a:pt x="6195836" y="680547"/>
                  <a:pt x="6198531" y="679470"/>
                </a:cubicBezTo>
                <a:lnTo>
                  <a:pt x="6218509" y="669439"/>
                </a:lnTo>
                <a:lnTo>
                  <a:pt x="6216448" y="662968"/>
                </a:lnTo>
                <a:cubicBezTo>
                  <a:pt x="6216448" y="665111"/>
                  <a:pt x="6216258" y="665993"/>
                  <a:pt x="6215876" y="665612"/>
                </a:cubicBezTo>
                <a:cubicBezTo>
                  <a:pt x="6213857" y="662906"/>
                  <a:pt x="6211466" y="659344"/>
                  <a:pt x="6208704" y="654925"/>
                </a:cubicBezTo>
                <a:cubicBezTo>
                  <a:pt x="6205342" y="650172"/>
                  <a:pt x="6201517" y="644709"/>
                  <a:pt x="6197230" y="638537"/>
                </a:cubicBezTo>
                <a:cubicBezTo>
                  <a:pt x="6194364" y="633374"/>
                  <a:pt x="6192297" y="629845"/>
                  <a:pt x="6191030" y="627950"/>
                </a:cubicBezTo>
                <a:cubicBezTo>
                  <a:pt x="6187477" y="623806"/>
                  <a:pt x="6182577" y="617987"/>
                  <a:pt x="6176328" y="610490"/>
                </a:cubicBezTo>
                <a:cubicBezTo>
                  <a:pt x="6162850" y="594774"/>
                  <a:pt x="6153892" y="584940"/>
                  <a:pt x="6149454" y="580987"/>
                </a:cubicBezTo>
                <a:cubicBezTo>
                  <a:pt x="6147177" y="579482"/>
                  <a:pt x="6142324" y="575010"/>
                  <a:pt x="6134894" y="567571"/>
                </a:cubicBezTo>
                <a:cubicBezTo>
                  <a:pt x="6104558" y="539491"/>
                  <a:pt x="6074287" y="516569"/>
                  <a:pt x="6044083" y="498805"/>
                </a:cubicBezTo>
                <a:lnTo>
                  <a:pt x="6043926" y="495490"/>
                </a:lnTo>
                <a:lnTo>
                  <a:pt x="6036124" y="514336"/>
                </a:lnTo>
                <a:cubicBezTo>
                  <a:pt x="6027105" y="533500"/>
                  <a:pt x="6018828" y="548002"/>
                  <a:pt x="6011293" y="557841"/>
                </a:cubicBezTo>
                <a:cubicBezTo>
                  <a:pt x="5997902" y="578263"/>
                  <a:pt x="5981546" y="596522"/>
                  <a:pt x="5962230" y="612619"/>
                </a:cubicBezTo>
                <a:cubicBezTo>
                  <a:pt x="5961506" y="612981"/>
                  <a:pt x="5961144" y="614919"/>
                  <a:pt x="5961144" y="618434"/>
                </a:cubicBezTo>
                <a:cubicBezTo>
                  <a:pt x="5960439" y="629760"/>
                  <a:pt x="5959792" y="646824"/>
                  <a:pt x="5959201" y="669626"/>
                </a:cubicBezTo>
                <a:cubicBezTo>
                  <a:pt x="5958572" y="692829"/>
                  <a:pt x="5958020" y="705374"/>
                  <a:pt x="5957544" y="707260"/>
                </a:cubicBezTo>
                <a:cubicBezTo>
                  <a:pt x="5957544" y="708298"/>
                  <a:pt x="5957544" y="712422"/>
                  <a:pt x="5957544" y="719633"/>
                </a:cubicBezTo>
                <a:cubicBezTo>
                  <a:pt x="5956800" y="731767"/>
                  <a:pt x="5956154" y="739468"/>
                  <a:pt x="5955600" y="742736"/>
                </a:cubicBezTo>
                <a:cubicBezTo>
                  <a:pt x="5954506" y="746565"/>
                  <a:pt x="5953958" y="749722"/>
                  <a:pt x="5953958" y="752208"/>
                </a:cubicBezTo>
                <a:cubicBezTo>
                  <a:pt x="5952586" y="754970"/>
                  <a:pt x="5950838" y="759176"/>
                  <a:pt x="5948714" y="764824"/>
                </a:cubicBezTo>
                <a:cubicBezTo>
                  <a:pt x="5944228" y="776035"/>
                  <a:pt x="5937246" y="781640"/>
                  <a:pt x="5927768" y="781640"/>
                </a:cubicBezTo>
                <a:cubicBezTo>
                  <a:pt x="5921702" y="781640"/>
                  <a:pt x="5910152" y="775854"/>
                  <a:pt x="5893121" y="764281"/>
                </a:cubicBezTo>
                <a:cubicBezTo>
                  <a:pt x="5885502" y="757204"/>
                  <a:pt x="5870900" y="750165"/>
                  <a:pt x="5849316" y="743164"/>
                </a:cubicBezTo>
                <a:cubicBezTo>
                  <a:pt x="5840734" y="739735"/>
                  <a:pt x="5831904" y="736206"/>
                  <a:pt x="5822826" y="732577"/>
                </a:cubicBezTo>
                <a:cubicBezTo>
                  <a:pt x="5794357" y="717718"/>
                  <a:pt x="5770310" y="704345"/>
                  <a:pt x="5750689" y="692458"/>
                </a:cubicBezTo>
                <a:lnTo>
                  <a:pt x="5749527" y="691554"/>
                </a:lnTo>
                <a:lnTo>
                  <a:pt x="5746103" y="697073"/>
                </a:lnTo>
                <a:cubicBezTo>
                  <a:pt x="5744617" y="698906"/>
                  <a:pt x="5743117" y="700202"/>
                  <a:pt x="5741602" y="700959"/>
                </a:cubicBezTo>
                <a:cubicBezTo>
                  <a:pt x="5731649" y="702121"/>
                  <a:pt x="5727039" y="698216"/>
                  <a:pt x="5727772" y="689243"/>
                </a:cubicBezTo>
                <a:cubicBezTo>
                  <a:pt x="5728229" y="683223"/>
                  <a:pt x="5727276" y="662740"/>
                  <a:pt x="5724914" y="627793"/>
                </a:cubicBezTo>
                <a:cubicBezTo>
                  <a:pt x="5724010" y="618258"/>
                  <a:pt x="5723386" y="613400"/>
                  <a:pt x="5723042" y="613219"/>
                </a:cubicBezTo>
                <a:cubicBezTo>
                  <a:pt x="5721700" y="611876"/>
                  <a:pt x="5721771" y="611205"/>
                  <a:pt x="5723257" y="611205"/>
                </a:cubicBezTo>
                <a:cubicBezTo>
                  <a:pt x="5723067" y="611205"/>
                  <a:pt x="5717835" y="614122"/>
                  <a:pt x="5707562" y="619956"/>
                </a:cubicBezTo>
                <a:cubicBezTo>
                  <a:pt x="5697290" y="625790"/>
                  <a:pt x="5686410" y="632936"/>
                  <a:pt x="5674922" y="641394"/>
                </a:cubicBezTo>
                <a:cubicBezTo>
                  <a:pt x="5666350" y="646662"/>
                  <a:pt x="5658840" y="649943"/>
                  <a:pt x="5652391" y="651238"/>
                </a:cubicBezTo>
                <a:cubicBezTo>
                  <a:pt x="5649496" y="651948"/>
                  <a:pt x="5646378" y="651884"/>
                  <a:pt x="5643040" y="651045"/>
                </a:cubicBezTo>
                <a:lnTo>
                  <a:pt x="5640275" y="649793"/>
                </a:lnTo>
                <a:lnTo>
                  <a:pt x="5640761" y="661082"/>
                </a:lnTo>
                <a:cubicBezTo>
                  <a:pt x="5641352" y="680171"/>
                  <a:pt x="5641809" y="693244"/>
                  <a:pt x="5642132" y="700302"/>
                </a:cubicBezTo>
                <a:cubicBezTo>
                  <a:pt x="5642457" y="707360"/>
                  <a:pt x="5642342" y="712517"/>
                  <a:pt x="5641790" y="715775"/>
                </a:cubicBezTo>
                <a:cubicBezTo>
                  <a:pt x="5641790" y="728596"/>
                  <a:pt x="5636713" y="734406"/>
                  <a:pt x="5626560" y="733206"/>
                </a:cubicBezTo>
                <a:cubicBezTo>
                  <a:pt x="5622807" y="733806"/>
                  <a:pt x="5616982" y="731782"/>
                  <a:pt x="5609086" y="727134"/>
                </a:cubicBezTo>
                <a:cubicBezTo>
                  <a:pt x="5600170" y="723419"/>
                  <a:pt x="5593050" y="717008"/>
                  <a:pt x="5587726" y="707903"/>
                </a:cubicBezTo>
                <a:cubicBezTo>
                  <a:pt x="5576896" y="691958"/>
                  <a:pt x="5572081" y="680433"/>
                  <a:pt x="5573282" y="673327"/>
                </a:cubicBezTo>
                <a:cubicBezTo>
                  <a:pt x="5572682" y="666221"/>
                  <a:pt x="5574472" y="647747"/>
                  <a:pt x="5578653" y="617906"/>
                </a:cubicBezTo>
                <a:cubicBezTo>
                  <a:pt x="5578653" y="612133"/>
                  <a:pt x="5578653" y="607752"/>
                  <a:pt x="5578653" y="604761"/>
                </a:cubicBezTo>
                <a:cubicBezTo>
                  <a:pt x="5578653" y="600827"/>
                  <a:pt x="5578978" y="594646"/>
                  <a:pt x="5579624" y="586216"/>
                </a:cubicBezTo>
                <a:cubicBezTo>
                  <a:pt x="5580796" y="576834"/>
                  <a:pt x="5581668" y="564089"/>
                  <a:pt x="5582240" y="547983"/>
                </a:cubicBezTo>
                <a:cubicBezTo>
                  <a:pt x="5582840" y="531923"/>
                  <a:pt x="5583140" y="521403"/>
                  <a:pt x="5583140" y="516422"/>
                </a:cubicBezTo>
                <a:cubicBezTo>
                  <a:pt x="5583854" y="515717"/>
                  <a:pt x="5584340" y="513162"/>
                  <a:pt x="5584597" y="508756"/>
                </a:cubicBezTo>
                <a:cubicBezTo>
                  <a:pt x="5584854" y="504351"/>
                  <a:pt x="5585564" y="495157"/>
                  <a:pt x="5586726" y="481174"/>
                </a:cubicBezTo>
                <a:cubicBezTo>
                  <a:pt x="5586726" y="477598"/>
                  <a:pt x="5586652" y="474319"/>
                  <a:pt x="5586504" y="471337"/>
                </a:cubicBezTo>
                <a:lnTo>
                  <a:pt x="5586082" y="466225"/>
                </a:lnTo>
                <a:lnTo>
                  <a:pt x="5583311" y="470001"/>
                </a:lnTo>
                <a:lnTo>
                  <a:pt x="5564308" y="478445"/>
                </a:lnTo>
                <a:lnTo>
                  <a:pt x="5564308" y="465715"/>
                </a:lnTo>
                <a:cubicBezTo>
                  <a:pt x="5564308" y="458733"/>
                  <a:pt x="5568109" y="449856"/>
                  <a:pt x="5575710" y="439083"/>
                </a:cubicBezTo>
                <a:lnTo>
                  <a:pt x="5585483" y="428768"/>
                </a:lnTo>
                <a:lnTo>
                  <a:pt x="5599170" y="435040"/>
                </a:lnTo>
                <a:cubicBezTo>
                  <a:pt x="5609972" y="442250"/>
                  <a:pt x="5619849" y="453209"/>
                  <a:pt x="5628802" y="467915"/>
                </a:cubicBezTo>
                <a:cubicBezTo>
                  <a:pt x="5634888" y="479403"/>
                  <a:pt x="5639156" y="496167"/>
                  <a:pt x="5641604" y="518207"/>
                </a:cubicBezTo>
                <a:cubicBezTo>
                  <a:pt x="5642862" y="543306"/>
                  <a:pt x="5642257" y="570328"/>
                  <a:pt x="5639790" y="599275"/>
                </a:cubicBezTo>
                <a:cubicBezTo>
                  <a:pt x="5639525" y="601708"/>
                  <a:pt x="5639240" y="603719"/>
                  <a:pt x="5638934" y="605307"/>
                </a:cubicBezTo>
                <a:lnTo>
                  <a:pt x="5638706" y="606112"/>
                </a:lnTo>
                <a:lnTo>
                  <a:pt x="5649898" y="598668"/>
                </a:lnTo>
                <a:cubicBezTo>
                  <a:pt x="5656256" y="594367"/>
                  <a:pt x="5664206" y="588935"/>
                  <a:pt x="5673751" y="582373"/>
                </a:cubicBezTo>
                <a:cubicBezTo>
                  <a:pt x="5675723" y="581734"/>
                  <a:pt x="5677985" y="580772"/>
                  <a:pt x="5680538" y="579487"/>
                </a:cubicBezTo>
                <a:cubicBezTo>
                  <a:pt x="5682614" y="578458"/>
                  <a:pt x="5687072" y="575834"/>
                  <a:pt x="5693910" y="571614"/>
                </a:cubicBezTo>
                <a:cubicBezTo>
                  <a:pt x="5701702" y="566413"/>
                  <a:pt x="5707474" y="562880"/>
                  <a:pt x="5711227" y="561013"/>
                </a:cubicBezTo>
                <a:cubicBezTo>
                  <a:pt x="5719152" y="556774"/>
                  <a:pt x="5725648" y="551212"/>
                  <a:pt x="5730716" y="544325"/>
                </a:cubicBezTo>
                <a:cubicBezTo>
                  <a:pt x="5737583" y="534248"/>
                  <a:pt x="5740716" y="526428"/>
                  <a:pt x="5740116" y="520865"/>
                </a:cubicBezTo>
                <a:lnTo>
                  <a:pt x="5742034" y="516178"/>
                </a:lnTo>
                <a:lnTo>
                  <a:pt x="5716414" y="534752"/>
                </a:lnTo>
                <a:cubicBezTo>
                  <a:pt x="5705202" y="543868"/>
                  <a:pt x="5697016" y="548426"/>
                  <a:pt x="5691854" y="548426"/>
                </a:cubicBezTo>
                <a:cubicBezTo>
                  <a:pt x="5686196" y="548426"/>
                  <a:pt x="5679968" y="545025"/>
                  <a:pt x="5673172" y="538224"/>
                </a:cubicBezTo>
                <a:cubicBezTo>
                  <a:pt x="5666376" y="531423"/>
                  <a:pt x="5662978" y="524122"/>
                  <a:pt x="5662978" y="516322"/>
                </a:cubicBezTo>
                <a:cubicBezTo>
                  <a:pt x="5667578" y="511721"/>
                  <a:pt x="5672383" y="507474"/>
                  <a:pt x="5677391" y="503581"/>
                </a:cubicBezTo>
                <a:lnTo>
                  <a:pt x="5689085" y="495638"/>
                </a:lnTo>
                <a:lnTo>
                  <a:pt x="5688615" y="495149"/>
                </a:lnTo>
                <a:cubicBezTo>
                  <a:pt x="5683554" y="489266"/>
                  <a:pt x="5677438" y="480431"/>
                  <a:pt x="5670265" y="468644"/>
                </a:cubicBezTo>
                <a:cubicBezTo>
                  <a:pt x="5666160" y="462186"/>
                  <a:pt x="5663483" y="453085"/>
                  <a:pt x="5662236" y="441341"/>
                </a:cubicBezTo>
                <a:lnTo>
                  <a:pt x="5661550" y="437183"/>
                </a:lnTo>
                <a:lnTo>
                  <a:pt x="5654177" y="437183"/>
                </a:lnTo>
                <a:cubicBezTo>
                  <a:pt x="5638089" y="437183"/>
                  <a:pt x="5628360" y="435073"/>
                  <a:pt x="5624988" y="430854"/>
                </a:cubicBezTo>
                <a:cubicBezTo>
                  <a:pt x="5614634" y="425377"/>
                  <a:pt x="5605814" y="417971"/>
                  <a:pt x="5598528" y="408637"/>
                </a:cubicBezTo>
                <a:cubicBezTo>
                  <a:pt x="5595222" y="404446"/>
                  <a:pt x="5593326" y="399581"/>
                  <a:pt x="5592840" y="394042"/>
                </a:cubicBezTo>
                <a:cubicBezTo>
                  <a:pt x="5592356" y="388503"/>
                  <a:pt x="5595760" y="385734"/>
                  <a:pt x="5603056" y="385734"/>
                </a:cubicBezTo>
                <a:cubicBezTo>
                  <a:pt x="5600761" y="385734"/>
                  <a:pt x="5599480" y="385934"/>
                  <a:pt x="5599213" y="386334"/>
                </a:cubicBezTo>
                <a:cubicBezTo>
                  <a:pt x="5602604" y="382943"/>
                  <a:pt x="5606962" y="381247"/>
                  <a:pt x="5612286" y="381247"/>
                </a:cubicBezTo>
                <a:cubicBezTo>
                  <a:pt x="5617610" y="381247"/>
                  <a:pt x="5619688" y="385867"/>
                  <a:pt x="5618516" y="395106"/>
                </a:cubicBezTo>
                <a:cubicBezTo>
                  <a:pt x="5617887" y="393982"/>
                  <a:pt x="5618249" y="393525"/>
                  <a:pt x="5619602" y="393735"/>
                </a:cubicBezTo>
                <a:cubicBezTo>
                  <a:pt x="5625593" y="394963"/>
                  <a:pt x="5633265" y="394882"/>
                  <a:pt x="5642618" y="393492"/>
                </a:cubicBezTo>
                <a:cubicBezTo>
                  <a:pt x="5647386" y="392001"/>
                  <a:pt x="5650794" y="390968"/>
                  <a:pt x="5652842" y="390391"/>
                </a:cubicBezTo>
                <a:lnTo>
                  <a:pt x="5653567" y="390266"/>
                </a:lnTo>
                <a:lnTo>
                  <a:pt x="5650350" y="383064"/>
                </a:lnTo>
                <a:cubicBezTo>
                  <a:pt x="5649180" y="379588"/>
                  <a:pt x="5648000" y="375237"/>
                  <a:pt x="5646812" y="370010"/>
                </a:cubicBezTo>
                <a:cubicBezTo>
                  <a:pt x="5644436" y="359557"/>
                  <a:pt x="5646590" y="354330"/>
                  <a:pt x="5653277" y="354330"/>
                </a:cubicBezTo>
                <a:cubicBezTo>
                  <a:pt x="5656182" y="354330"/>
                  <a:pt x="5661388" y="357545"/>
                  <a:pt x="5668893" y="363974"/>
                </a:cubicBezTo>
                <a:cubicBezTo>
                  <a:pt x="5672646" y="367189"/>
                  <a:pt x="5675686" y="369975"/>
                  <a:pt x="5678012" y="372332"/>
                </a:cubicBezTo>
                <a:lnTo>
                  <a:pt x="5682790" y="378044"/>
                </a:lnTo>
                <a:lnTo>
                  <a:pt x="5694024" y="370460"/>
                </a:lnTo>
                <a:lnTo>
                  <a:pt x="5702712" y="366760"/>
                </a:lnTo>
                <a:lnTo>
                  <a:pt x="5703398" y="355844"/>
                </a:lnTo>
                <a:cubicBezTo>
                  <a:pt x="5706398" y="319792"/>
                  <a:pt x="5708474" y="297494"/>
                  <a:pt x="5709626" y="288950"/>
                </a:cubicBezTo>
                <a:lnTo>
                  <a:pt x="5710345" y="285002"/>
                </a:lnTo>
                <a:lnTo>
                  <a:pt x="5708634" y="286511"/>
                </a:lnTo>
                <a:cubicBezTo>
                  <a:pt x="5705958" y="288513"/>
                  <a:pt x="5702308" y="291017"/>
                  <a:pt x="5697682" y="294022"/>
                </a:cubicBezTo>
                <a:cubicBezTo>
                  <a:pt x="5695054" y="295823"/>
                  <a:pt x="5691592" y="297151"/>
                  <a:pt x="5687296" y="298008"/>
                </a:cubicBezTo>
                <a:cubicBezTo>
                  <a:pt x="5685581" y="298351"/>
                  <a:pt x="5684281" y="298818"/>
                  <a:pt x="5683395" y="299409"/>
                </a:cubicBezTo>
                <a:cubicBezTo>
                  <a:pt x="5680709" y="301209"/>
                  <a:pt x="5676066" y="302766"/>
                  <a:pt x="5669464" y="304081"/>
                </a:cubicBezTo>
                <a:cubicBezTo>
                  <a:pt x="5652958" y="310291"/>
                  <a:pt x="5628622" y="301014"/>
                  <a:pt x="5596456" y="276249"/>
                </a:cubicBezTo>
                <a:cubicBezTo>
                  <a:pt x="5582406" y="265543"/>
                  <a:pt x="5573738" y="257556"/>
                  <a:pt x="5570452" y="252288"/>
                </a:cubicBezTo>
                <a:cubicBezTo>
                  <a:pt x="5566357" y="242582"/>
                  <a:pt x="5565966" y="236529"/>
                  <a:pt x="5569280" y="234129"/>
                </a:cubicBezTo>
                <a:cubicBezTo>
                  <a:pt x="5570996" y="231129"/>
                  <a:pt x="5581854" y="232024"/>
                  <a:pt x="5601856" y="236815"/>
                </a:cubicBezTo>
                <a:cubicBezTo>
                  <a:pt x="5615620" y="240396"/>
                  <a:pt x="5623683" y="241963"/>
                  <a:pt x="5626045" y="241516"/>
                </a:cubicBezTo>
                <a:cubicBezTo>
                  <a:pt x="5646372" y="240325"/>
                  <a:pt x="5674894" y="233510"/>
                  <a:pt x="5711613" y="221070"/>
                </a:cubicBezTo>
                <a:lnTo>
                  <a:pt x="5717314" y="218884"/>
                </a:lnTo>
                <a:lnTo>
                  <a:pt x="5717700" y="215312"/>
                </a:lnTo>
                <a:cubicBezTo>
                  <a:pt x="5718424" y="210169"/>
                  <a:pt x="5719018" y="205468"/>
                  <a:pt x="5719486" y="201211"/>
                </a:cubicBezTo>
                <a:cubicBezTo>
                  <a:pt x="5719486" y="194381"/>
                  <a:pt x="5720424" y="184432"/>
                  <a:pt x="5722300" y="171364"/>
                </a:cubicBezTo>
                <a:cubicBezTo>
                  <a:pt x="5725214" y="138484"/>
                  <a:pt x="5726432" y="117962"/>
                  <a:pt x="5725950" y="109799"/>
                </a:cubicBezTo>
                <a:cubicBezTo>
                  <a:pt x="5725469" y="101636"/>
                  <a:pt x="5723428" y="96950"/>
                  <a:pt x="5719828" y="95740"/>
                </a:cubicBezTo>
                <a:cubicBezTo>
                  <a:pt x="5717562" y="94845"/>
                  <a:pt x="5713638" y="94116"/>
                  <a:pt x="5708055" y="93554"/>
                </a:cubicBezTo>
                <a:cubicBezTo>
                  <a:pt x="5697740" y="92269"/>
                  <a:pt x="5690639" y="90266"/>
                  <a:pt x="5686752" y="87546"/>
                </a:cubicBezTo>
                <a:cubicBezTo>
                  <a:pt x="5682866" y="84827"/>
                  <a:pt x="5682080" y="79900"/>
                  <a:pt x="5684395" y="72766"/>
                </a:cubicBezTo>
                <a:cubicBezTo>
                  <a:pt x="5686738" y="65737"/>
                  <a:pt x="5696988" y="58821"/>
                  <a:pt x="5715142" y="52021"/>
                </a:cubicBezTo>
                <a:cubicBezTo>
                  <a:pt x="5719771" y="50449"/>
                  <a:pt x="5723181" y="49111"/>
                  <a:pt x="5725372" y="48006"/>
                </a:cubicBezTo>
                <a:cubicBezTo>
                  <a:pt x="5727105" y="46853"/>
                  <a:pt x="5728891" y="45663"/>
                  <a:pt x="5730730" y="44434"/>
                </a:cubicBezTo>
                <a:cubicBezTo>
                  <a:pt x="5733496" y="43155"/>
                  <a:pt x="5736510" y="42440"/>
                  <a:pt x="5739768" y="42288"/>
                </a:cubicBezTo>
                <a:close/>
                <a:moveTo>
                  <a:pt x="4912492" y="35168"/>
                </a:moveTo>
                <a:cubicBezTo>
                  <a:pt x="4918907" y="35897"/>
                  <a:pt x="4924863" y="37633"/>
                  <a:pt x="4930358" y="40376"/>
                </a:cubicBezTo>
                <a:cubicBezTo>
                  <a:pt x="4935150" y="42767"/>
                  <a:pt x="4938493" y="44439"/>
                  <a:pt x="4940388" y="45391"/>
                </a:cubicBezTo>
                <a:cubicBezTo>
                  <a:pt x="4942788" y="45982"/>
                  <a:pt x="4946027" y="47301"/>
                  <a:pt x="4950103" y="49349"/>
                </a:cubicBezTo>
                <a:cubicBezTo>
                  <a:pt x="4952466" y="50539"/>
                  <a:pt x="4953223" y="51135"/>
                  <a:pt x="4952375" y="51135"/>
                </a:cubicBezTo>
                <a:cubicBezTo>
                  <a:pt x="4956862" y="51135"/>
                  <a:pt x="4959405" y="51735"/>
                  <a:pt x="4960005" y="52935"/>
                </a:cubicBezTo>
                <a:cubicBezTo>
                  <a:pt x="4966205" y="52935"/>
                  <a:pt x="4974664" y="51473"/>
                  <a:pt x="4985379" y="48549"/>
                </a:cubicBezTo>
                <a:cubicBezTo>
                  <a:pt x="4987685" y="46825"/>
                  <a:pt x="4994205" y="44067"/>
                  <a:pt x="5004939" y="40276"/>
                </a:cubicBezTo>
                <a:cubicBezTo>
                  <a:pt x="5023751" y="31361"/>
                  <a:pt x="5042872" y="33852"/>
                  <a:pt x="5062304" y="47749"/>
                </a:cubicBezTo>
                <a:cubicBezTo>
                  <a:pt x="5067904" y="51206"/>
                  <a:pt x="5070133" y="52935"/>
                  <a:pt x="5068990" y="52935"/>
                </a:cubicBezTo>
                <a:cubicBezTo>
                  <a:pt x="5071895" y="52935"/>
                  <a:pt x="5076105" y="55297"/>
                  <a:pt x="5081620" y="60022"/>
                </a:cubicBezTo>
                <a:cubicBezTo>
                  <a:pt x="5090612" y="66022"/>
                  <a:pt x="5096270" y="73690"/>
                  <a:pt x="5098594" y="83024"/>
                </a:cubicBezTo>
                <a:cubicBezTo>
                  <a:pt x="5099098" y="86053"/>
                  <a:pt x="5100351" y="89320"/>
                  <a:pt x="5102351" y="92826"/>
                </a:cubicBezTo>
                <a:cubicBezTo>
                  <a:pt x="5107133" y="104465"/>
                  <a:pt x="5108623" y="113795"/>
                  <a:pt x="5106823" y="120815"/>
                </a:cubicBezTo>
                <a:cubicBezTo>
                  <a:pt x="5103730" y="130095"/>
                  <a:pt x="5098812" y="135894"/>
                  <a:pt x="5092070" y="138214"/>
                </a:cubicBezTo>
                <a:lnTo>
                  <a:pt x="5090711" y="138429"/>
                </a:lnTo>
                <a:lnTo>
                  <a:pt x="5074591" y="145104"/>
                </a:lnTo>
                <a:cubicBezTo>
                  <a:pt x="5059685" y="148828"/>
                  <a:pt x="5048888" y="152362"/>
                  <a:pt x="5042201" y="155705"/>
                </a:cubicBezTo>
                <a:cubicBezTo>
                  <a:pt x="5034248" y="159382"/>
                  <a:pt x="5024456" y="162749"/>
                  <a:pt x="5012826" y="165806"/>
                </a:cubicBezTo>
                <a:cubicBezTo>
                  <a:pt x="4985404" y="175141"/>
                  <a:pt x="4962548" y="186094"/>
                  <a:pt x="4944260" y="198667"/>
                </a:cubicBezTo>
                <a:cubicBezTo>
                  <a:pt x="4931611" y="202201"/>
                  <a:pt x="4925765" y="201170"/>
                  <a:pt x="4926722" y="195574"/>
                </a:cubicBezTo>
                <a:cubicBezTo>
                  <a:pt x="4927679" y="189978"/>
                  <a:pt x="4930544" y="184499"/>
                  <a:pt x="4935316" y="179136"/>
                </a:cubicBezTo>
                <a:cubicBezTo>
                  <a:pt x="4961529" y="148866"/>
                  <a:pt x="4974635" y="128978"/>
                  <a:pt x="4974635" y="119472"/>
                </a:cubicBezTo>
                <a:cubicBezTo>
                  <a:pt x="4974635" y="116843"/>
                  <a:pt x="4970706" y="112990"/>
                  <a:pt x="4962848" y="107913"/>
                </a:cubicBezTo>
                <a:cubicBezTo>
                  <a:pt x="4956266" y="102055"/>
                  <a:pt x="4947246" y="93397"/>
                  <a:pt x="4935787" y="81939"/>
                </a:cubicBezTo>
                <a:cubicBezTo>
                  <a:pt x="4924729" y="70309"/>
                  <a:pt x="4916857" y="62736"/>
                  <a:pt x="4912170" y="59221"/>
                </a:cubicBezTo>
                <a:cubicBezTo>
                  <a:pt x="4908046" y="55097"/>
                  <a:pt x="4905465" y="49875"/>
                  <a:pt x="4904427" y="43555"/>
                </a:cubicBezTo>
                <a:cubicBezTo>
                  <a:pt x="4903388" y="37235"/>
                  <a:pt x="4906076" y="34440"/>
                  <a:pt x="4912492" y="35168"/>
                </a:cubicBezTo>
                <a:close/>
                <a:moveTo>
                  <a:pt x="1226317" y="35168"/>
                </a:moveTo>
                <a:cubicBezTo>
                  <a:pt x="1232732" y="35897"/>
                  <a:pt x="1238688" y="37633"/>
                  <a:pt x="1244184" y="40376"/>
                </a:cubicBezTo>
                <a:cubicBezTo>
                  <a:pt x="1248975" y="42767"/>
                  <a:pt x="1252318" y="44439"/>
                  <a:pt x="1254214" y="45391"/>
                </a:cubicBezTo>
                <a:cubicBezTo>
                  <a:pt x="1256614" y="45982"/>
                  <a:pt x="1259852" y="47301"/>
                  <a:pt x="1263929" y="49349"/>
                </a:cubicBezTo>
                <a:cubicBezTo>
                  <a:pt x="1266291" y="50539"/>
                  <a:pt x="1267049" y="51135"/>
                  <a:pt x="1266201" y="51135"/>
                </a:cubicBezTo>
                <a:cubicBezTo>
                  <a:pt x="1270687" y="51135"/>
                  <a:pt x="1273230" y="51735"/>
                  <a:pt x="1273831" y="52935"/>
                </a:cubicBezTo>
                <a:cubicBezTo>
                  <a:pt x="1280031" y="52935"/>
                  <a:pt x="1288489" y="51473"/>
                  <a:pt x="1299205" y="48549"/>
                </a:cubicBezTo>
                <a:cubicBezTo>
                  <a:pt x="1301510" y="46825"/>
                  <a:pt x="1308030" y="44067"/>
                  <a:pt x="1318764" y="40276"/>
                </a:cubicBezTo>
                <a:cubicBezTo>
                  <a:pt x="1337576" y="31361"/>
                  <a:pt x="1356698" y="33852"/>
                  <a:pt x="1376129" y="47749"/>
                </a:cubicBezTo>
                <a:cubicBezTo>
                  <a:pt x="1381730" y="51206"/>
                  <a:pt x="1383958" y="52935"/>
                  <a:pt x="1382815" y="52935"/>
                </a:cubicBezTo>
                <a:cubicBezTo>
                  <a:pt x="1385721" y="52935"/>
                  <a:pt x="1389930" y="55297"/>
                  <a:pt x="1395446" y="60022"/>
                </a:cubicBezTo>
                <a:cubicBezTo>
                  <a:pt x="1404437" y="66022"/>
                  <a:pt x="1410095" y="73690"/>
                  <a:pt x="1412419" y="83024"/>
                </a:cubicBezTo>
                <a:cubicBezTo>
                  <a:pt x="1412924" y="86053"/>
                  <a:pt x="1414176" y="89320"/>
                  <a:pt x="1416177" y="92826"/>
                </a:cubicBezTo>
                <a:cubicBezTo>
                  <a:pt x="1420958" y="104465"/>
                  <a:pt x="1422449" y="113795"/>
                  <a:pt x="1420649" y="120815"/>
                </a:cubicBezTo>
                <a:cubicBezTo>
                  <a:pt x="1417555" y="130095"/>
                  <a:pt x="1412638" y="135894"/>
                  <a:pt x="1405896" y="138214"/>
                </a:cubicBezTo>
                <a:lnTo>
                  <a:pt x="1404535" y="138429"/>
                </a:lnTo>
                <a:lnTo>
                  <a:pt x="1388416" y="145104"/>
                </a:lnTo>
                <a:cubicBezTo>
                  <a:pt x="1373509" y="148828"/>
                  <a:pt x="1362713" y="152362"/>
                  <a:pt x="1356026" y="155705"/>
                </a:cubicBezTo>
                <a:cubicBezTo>
                  <a:pt x="1348073" y="159382"/>
                  <a:pt x="1338281" y="162749"/>
                  <a:pt x="1326651" y="165806"/>
                </a:cubicBezTo>
                <a:cubicBezTo>
                  <a:pt x="1299229" y="175141"/>
                  <a:pt x="1276373" y="186094"/>
                  <a:pt x="1258086" y="198667"/>
                </a:cubicBezTo>
                <a:cubicBezTo>
                  <a:pt x="1245436" y="202201"/>
                  <a:pt x="1239590" y="201170"/>
                  <a:pt x="1240548" y="195574"/>
                </a:cubicBezTo>
                <a:cubicBezTo>
                  <a:pt x="1241505" y="189978"/>
                  <a:pt x="1244370" y="184499"/>
                  <a:pt x="1249142" y="179136"/>
                </a:cubicBezTo>
                <a:cubicBezTo>
                  <a:pt x="1275354" y="148866"/>
                  <a:pt x="1288461" y="128978"/>
                  <a:pt x="1288461" y="119472"/>
                </a:cubicBezTo>
                <a:cubicBezTo>
                  <a:pt x="1288461" y="116843"/>
                  <a:pt x="1284532" y="112990"/>
                  <a:pt x="1276674" y="107913"/>
                </a:cubicBezTo>
                <a:cubicBezTo>
                  <a:pt x="1270092" y="102055"/>
                  <a:pt x="1261072" y="93397"/>
                  <a:pt x="1249613" y="81939"/>
                </a:cubicBezTo>
                <a:cubicBezTo>
                  <a:pt x="1238555" y="70309"/>
                  <a:pt x="1230682" y="62736"/>
                  <a:pt x="1225996" y="59221"/>
                </a:cubicBezTo>
                <a:cubicBezTo>
                  <a:pt x="1221871" y="55097"/>
                  <a:pt x="1219290" y="49875"/>
                  <a:pt x="1218252" y="43555"/>
                </a:cubicBezTo>
                <a:cubicBezTo>
                  <a:pt x="1217214" y="37235"/>
                  <a:pt x="1219902" y="34440"/>
                  <a:pt x="1226317" y="35168"/>
                </a:cubicBezTo>
                <a:close/>
                <a:moveTo>
                  <a:pt x="518586" y="31603"/>
                </a:moveTo>
                <a:lnTo>
                  <a:pt x="527928" y="33085"/>
                </a:lnTo>
                <a:lnTo>
                  <a:pt x="535321" y="31603"/>
                </a:lnTo>
                <a:cubicBezTo>
                  <a:pt x="548721" y="30887"/>
                  <a:pt x="562750" y="35954"/>
                  <a:pt x="577409" y="46806"/>
                </a:cubicBezTo>
                <a:cubicBezTo>
                  <a:pt x="580457" y="48549"/>
                  <a:pt x="583572" y="50054"/>
                  <a:pt x="586753" y="51320"/>
                </a:cubicBezTo>
                <a:cubicBezTo>
                  <a:pt x="603089" y="60226"/>
                  <a:pt x="611257" y="69189"/>
                  <a:pt x="611257" y="78210"/>
                </a:cubicBezTo>
                <a:cubicBezTo>
                  <a:pt x="611257" y="78333"/>
                  <a:pt x="612714" y="81320"/>
                  <a:pt x="615628" y="87168"/>
                </a:cubicBezTo>
                <a:cubicBezTo>
                  <a:pt x="619886" y="95674"/>
                  <a:pt x="622015" y="103151"/>
                  <a:pt x="622015" y="109599"/>
                </a:cubicBezTo>
                <a:cubicBezTo>
                  <a:pt x="622015" y="118191"/>
                  <a:pt x="618800" y="124782"/>
                  <a:pt x="612371" y="129373"/>
                </a:cubicBezTo>
                <a:cubicBezTo>
                  <a:pt x="609599" y="132154"/>
                  <a:pt x="606646" y="135417"/>
                  <a:pt x="603513" y="139160"/>
                </a:cubicBezTo>
                <a:cubicBezTo>
                  <a:pt x="599484" y="142522"/>
                  <a:pt x="595274" y="146675"/>
                  <a:pt x="590882" y="151619"/>
                </a:cubicBezTo>
                <a:cubicBezTo>
                  <a:pt x="585310" y="157886"/>
                  <a:pt x="578791" y="164754"/>
                  <a:pt x="571323" y="172221"/>
                </a:cubicBezTo>
                <a:cubicBezTo>
                  <a:pt x="564170" y="180575"/>
                  <a:pt x="558778" y="186566"/>
                  <a:pt x="555150" y="190195"/>
                </a:cubicBezTo>
                <a:cubicBezTo>
                  <a:pt x="550006" y="196072"/>
                  <a:pt x="545167" y="201782"/>
                  <a:pt x="540633" y="207326"/>
                </a:cubicBezTo>
                <a:cubicBezTo>
                  <a:pt x="534394" y="212945"/>
                  <a:pt x="529927" y="217437"/>
                  <a:pt x="527232" y="220799"/>
                </a:cubicBezTo>
                <a:lnTo>
                  <a:pt x="521885" y="227509"/>
                </a:lnTo>
                <a:lnTo>
                  <a:pt x="525046" y="228300"/>
                </a:lnTo>
                <a:lnTo>
                  <a:pt x="636171" y="235573"/>
                </a:lnTo>
                <a:lnTo>
                  <a:pt x="733010" y="232515"/>
                </a:lnTo>
                <a:cubicBezTo>
                  <a:pt x="743688" y="231800"/>
                  <a:pt x="750846" y="231443"/>
                  <a:pt x="754484" y="231443"/>
                </a:cubicBezTo>
                <a:lnTo>
                  <a:pt x="756702" y="232167"/>
                </a:lnTo>
                <a:lnTo>
                  <a:pt x="771219" y="231443"/>
                </a:lnTo>
                <a:cubicBezTo>
                  <a:pt x="784688" y="233567"/>
                  <a:pt x="800437" y="240987"/>
                  <a:pt x="818468" y="253703"/>
                </a:cubicBezTo>
                <a:cubicBezTo>
                  <a:pt x="841585" y="268048"/>
                  <a:pt x="856106" y="284769"/>
                  <a:pt x="862031" y="303866"/>
                </a:cubicBezTo>
                <a:cubicBezTo>
                  <a:pt x="868270" y="317973"/>
                  <a:pt x="869974" y="328755"/>
                  <a:pt x="867146" y="336213"/>
                </a:cubicBezTo>
                <a:cubicBezTo>
                  <a:pt x="865002" y="342633"/>
                  <a:pt x="857878" y="347734"/>
                  <a:pt x="845771" y="351515"/>
                </a:cubicBezTo>
                <a:cubicBezTo>
                  <a:pt x="839104" y="353001"/>
                  <a:pt x="826740" y="353896"/>
                  <a:pt x="808681" y="354201"/>
                </a:cubicBezTo>
                <a:lnTo>
                  <a:pt x="793296" y="354103"/>
                </a:lnTo>
                <a:lnTo>
                  <a:pt x="791946" y="354201"/>
                </a:lnTo>
                <a:lnTo>
                  <a:pt x="736675" y="353850"/>
                </a:lnTo>
                <a:lnTo>
                  <a:pt x="701096" y="355301"/>
                </a:lnTo>
                <a:cubicBezTo>
                  <a:pt x="695562" y="355997"/>
                  <a:pt x="692660" y="356392"/>
                  <a:pt x="692388" y="356487"/>
                </a:cubicBezTo>
                <a:cubicBezTo>
                  <a:pt x="692117" y="356582"/>
                  <a:pt x="691981" y="356630"/>
                  <a:pt x="691981" y="356630"/>
                </a:cubicBezTo>
                <a:cubicBezTo>
                  <a:pt x="691981" y="358907"/>
                  <a:pt x="687466" y="360045"/>
                  <a:pt x="678436" y="360045"/>
                </a:cubicBezTo>
                <a:cubicBezTo>
                  <a:pt x="678674" y="359445"/>
                  <a:pt x="678984" y="359359"/>
                  <a:pt x="679365" y="359788"/>
                </a:cubicBezTo>
                <a:cubicBezTo>
                  <a:pt x="676612" y="361159"/>
                  <a:pt x="673074" y="361845"/>
                  <a:pt x="668749" y="361845"/>
                </a:cubicBezTo>
                <a:cubicBezTo>
                  <a:pt x="670311" y="361245"/>
                  <a:pt x="672345" y="360364"/>
                  <a:pt x="674850" y="359202"/>
                </a:cubicBezTo>
                <a:cubicBezTo>
                  <a:pt x="672459" y="361555"/>
                  <a:pt x="669740" y="362731"/>
                  <a:pt x="666692" y="362731"/>
                </a:cubicBezTo>
                <a:cubicBezTo>
                  <a:pt x="667140" y="362731"/>
                  <a:pt x="666897" y="362888"/>
                  <a:pt x="665963" y="363202"/>
                </a:cubicBezTo>
                <a:cubicBezTo>
                  <a:pt x="665306" y="363421"/>
                  <a:pt x="661167" y="364917"/>
                  <a:pt x="653547" y="367689"/>
                </a:cubicBezTo>
                <a:cubicBezTo>
                  <a:pt x="642079" y="370965"/>
                  <a:pt x="634293" y="373780"/>
                  <a:pt x="630187" y="376133"/>
                </a:cubicBezTo>
                <a:lnTo>
                  <a:pt x="619415" y="379768"/>
                </a:lnTo>
                <a:lnTo>
                  <a:pt x="627430" y="389963"/>
                </a:lnTo>
                <a:cubicBezTo>
                  <a:pt x="636974" y="404965"/>
                  <a:pt x="641746" y="417361"/>
                  <a:pt x="641746" y="427153"/>
                </a:cubicBezTo>
                <a:cubicBezTo>
                  <a:pt x="641746" y="433364"/>
                  <a:pt x="640155" y="439655"/>
                  <a:pt x="636974" y="446027"/>
                </a:cubicBezTo>
                <a:cubicBezTo>
                  <a:pt x="632945" y="454647"/>
                  <a:pt x="626939" y="462620"/>
                  <a:pt x="618957" y="469944"/>
                </a:cubicBezTo>
                <a:cubicBezTo>
                  <a:pt x="615909" y="472992"/>
                  <a:pt x="611947" y="476650"/>
                  <a:pt x="607070" y="480917"/>
                </a:cubicBezTo>
                <a:cubicBezTo>
                  <a:pt x="597831" y="489442"/>
                  <a:pt x="589759" y="493704"/>
                  <a:pt x="582853" y="493704"/>
                </a:cubicBezTo>
                <a:cubicBezTo>
                  <a:pt x="585825" y="493104"/>
                  <a:pt x="588606" y="492638"/>
                  <a:pt x="591197" y="492304"/>
                </a:cubicBezTo>
                <a:cubicBezTo>
                  <a:pt x="588349" y="495181"/>
                  <a:pt x="584463" y="497843"/>
                  <a:pt x="579538" y="500291"/>
                </a:cubicBezTo>
                <a:cubicBezTo>
                  <a:pt x="579148" y="500520"/>
                  <a:pt x="578953" y="499162"/>
                  <a:pt x="578953" y="496219"/>
                </a:cubicBezTo>
                <a:cubicBezTo>
                  <a:pt x="578953" y="502915"/>
                  <a:pt x="575309" y="506263"/>
                  <a:pt x="568022" y="506263"/>
                </a:cubicBezTo>
                <a:cubicBezTo>
                  <a:pt x="569394" y="506263"/>
                  <a:pt x="569142" y="507197"/>
                  <a:pt x="567265" y="509063"/>
                </a:cubicBezTo>
                <a:cubicBezTo>
                  <a:pt x="565084" y="511254"/>
                  <a:pt x="561608" y="513935"/>
                  <a:pt x="556836" y="517107"/>
                </a:cubicBezTo>
                <a:cubicBezTo>
                  <a:pt x="548844" y="521908"/>
                  <a:pt x="543281" y="524980"/>
                  <a:pt x="540148" y="526323"/>
                </a:cubicBezTo>
                <a:cubicBezTo>
                  <a:pt x="537528" y="528942"/>
                  <a:pt x="533309" y="532195"/>
                  <a:pt x="527489" y="536081"/>
                </a:cubicBezTo>
                <a:cubicBezTo>
                  <a:pt x="511677" y="548502"/>
                  <a:pt x="499905" y="560637"/>
                  <a:pt x="492170" y="572486"/>
                </a:cubicBezTo>
                <a:cubicBezTo>
                  <a:pt x="483055" y="600346"/>
                  <a:pt x="485017" y="626630"/>
                  <a:pt x="498057" y="651338"/>
                </a:cubicBezTo>
                <a:lnTo>
                  <a:pt x="534879" y="661995"/>
                </a:lnTo>
                <a:lnTo>
                  <a:pt x="591078" y="661182"/>
                </a:lnTo>
                <a:cubicBezTo>
                  <a:pt x="592278" y="661135"/>
                  <a:pt x="594374" y="660811"/>
                  <a:pt x="597365" y="660211"/>
                </a:cubicBezTo>
                <a:cubicBezTo>
                  <a:pt x="601680" y="660211"/>
                  <a:pt x="605652" y="659958"/>
                  <a:pt x="609281" y="659454"/>
                </a:cubicBezTo>
                <a:cubicBezTo>
                  <a:pt x="614014" y="658854"/>
                  <a:pt x="618082" y="658301"/>
                  <a:pt x="621482" y="657796"/>
                </a:cubicBezTo>
                <a:cubicBezTo>
                  <a:pt x="632998" y="656529"/>
                  <a:pt x="646285" y="654434"/>
                  <a:pt x="661344" y="651510"/>
                </a:cubicBezTo>
                <a:cubicBezTo>
                  <a:pt x="663592" y="650910"/>
                  <a:pt x="665373" y="650443"/>
                  <a:pt x="666688" y="650110"/>
                </a:cubicBezTo>
                <a:cubicBezTo>
                  <a:pt x="674841" y="648376"/>
                  <a:pt x="679523" y="647028"/>
                  <a:pt x="680732" y="646066"/>
                </a:cubicBezTo>
                <a:cubicBezTo>
                  <a:pt x="690953" y="634770"/>
                  <a:pt x="698016" y="619334"/>
                  <a:pt x="701921" y="599760"/>
                </a:cubicBezTo>
                <a:cubicBezTo>
                  <a:pt x="704235" y="591140"/>
                  <a:pt x="705097" y="575557"/>
                  <a:pt x="704507" y="553012"/>
                </a:cubicBezTo>
                <a:cubicBezTo>
                  <a:pt x="703935" y="534209"/>
                  <a:pt x="703335" y="522656"/>
                  <a:pt x="702706" y="518350"/>
                </a:cubicBezTo>
                <a:cubicBezTo>
                  <a:pt x="702106" y="507663"/>
                  <a:pt x="705131" y="504691"/>
                  <a:pt x="711779" y="509435"/>
                </a:cubicBezTo>
                <a:lnTo>
                  <a:pt x="719954" y="524969"/>
                </a:lnTo>
                <a:lnTo>
                  <a:pt x="719441" y="518350"/>
                </a:lnTo>
                <a:cubicBezTo>
                  <a:pt x="718841" y="507663"/>
                  <a:pt x="721865" y="504691"/>
                  <a:pt x="728514" y="509435"/>
                </a:cubicBezTo>
                <a:cubicBezTo>
                  <a:pt x="735162" y="514178"/>
                  <a:pt x="740030" y="523427"/>
                  <a:pt x="743116" y="537181"/>
                </a:cubicBezTo>
                <a:cubicBezTo>
                  <a:pt x="748660" y="556974"/>
                  <a:pt x="755217" y="575024"/>
                  <a:pt x="762790" y="591331"/>
                </a:cubicBezTo>
                <a:cubicBezTo>
                  <a:pt x="770381" y="604180"/>
                  <a:pt x="780116" y="618244"/>
                  <a:pt x="791993" y="633522"/>
                </a:cubicBezTo>
                <a:cubicBezTo>
                  <a:pt x="815025" y="658458"/>
                  <a:pt x="826179" y="679256"/>
                  <a:pt x="825455" y="695915"/>
                </a:cubicBezTo>
                <a:cubicBezTo>
                  <a:pt x="824169" y="708079"/>
                  <a:pt x="820654" y="720518"/>
                  <a:pt x="814910" y="733234"/>
                </a:cubicBezTo>
                <a:cubicBezTo>
                  <a:pt x="811700" y="740673"/>
                  <a:pt x="801799" y="745117"/>
                  <a:pt x="785207" y="746565"/>
                </a:cubicBezTo>
                <a:cubicBezTo>
                  <a:pt x="773786" y="748365"/>
                  <a:pt x="761006" y="749729"/>
                  <a:pt x="746866" y="750658"/>
                </a:cubicBezTo>
                <a:cubicBezTo>
                  <a:pt x="732726" y="751587"/>
                  <a:pt x="712879" y="752051"/>
                  <a:pt x="687323" y="752051"/>
                </a:cubicBezTo>
                <a:lnTo>
                  <a:pt x="684209" y="751732"/>
                </a:lnTo>
                <a:lnTo>
                  <a:pt x="670588" y="752051"/>
                </a:lnTo>
                <a:cubicBezTo>
                  <a:pt x="597941" y="752051"/>
                  <a:pt x="551864" y="747336"/>
                  <a:pt x="532357" y="737906"/>
                </a:cubicBezTo>
                <a:cubicBezTo>
                  <a:pt x="507439" y="729810"/>
                  <a:pt x="484956" y="714789"/>
                  <a:pt x="464905" y="692844"/>
                </a:cubicBezTo>
                <a:lnTo>
                  <a:pt x="413426" y="618408"/>
                </a:lnTo>
                <a:lnTo>
                  <a:pt x="387900" y="636265"/>
                </a:lnTo>
                <a:cubicBezTo>
                  <a:pt x="379223" y="643075"/>
                  <a:pt x="370922" y="649124"/>
                  <a:pt x="362997" y="654410"/>
                </a:cubicBezTo>
                <a:cubicBezTo>
                  <a:pt x="355072" y="659697"/>
                  <a:pt x="349557" y="662340"/>
                  <a:pt x="346452" y="662340"/>
                </a:cubicBezTo>
                <a:lnTo>
                  <a:pt x="337967" y="658385"/>
                </a:lnTo>
                <a:lnTo>
                  <a:pt x="329717" y="662340"/>
                </a:lnTo>
                <a:cubicBezTo>
                  <a:pt x="324716" y="662340"/>
                  <a:pt x="317073" y="658777"/>
                  <a:pt x="306786" y="651653"/>
                </a:cubicBezTo>
                <a:cubicBezTo>
                  <a:pt x="305157" y="649224"/>
                  <a:pt x="302756" y="645233"/>
                  <a:pt x="299585" y="639680"/>
                </a:cubicBezTo>
                <a:lnTo>
                  <a:pt x="295456" y="629407"/>
                </a:lnTo>
                <a:lnTo>
                  <a:pt x="306185" y="604875"/>
                </a:lnTo>
                <a:cubicBezTo>
                  <a:pt x="312958" y="590750"/>
                  <a:pt x="318949" y="576448"/>
                  <a:pt x="324159" y="561970"/>
                </a:cubicBezTo>
                <a:cubicBezTo>
                  <a:pt x="330522" y="546025"/>
                  <a:pt x="336094" y="532228"/>
                  <a:pt x="340876" y="520579"/>
                </a:cubicBezTo>
                <a:cubicBezTo>
                  <a:pt x="351858" y="492214"/>
                  <a:pt x="366545" y="467001"/>
                  <a:pt x="384938" y="444941"/>
                </a:cubicBezTo>
                <a:cubicBezTo>
                  <a:pt x="393882" y="432168"/>
                  <a:pt x="404607" y="421853"/>
                  <a:pt x="417114" y="413994"/>
                </a:cubicBezTo>
                <a:cubicBezTo>
                  <a:pt x="423638" y="409851"/>
                  <a:pt x="428725" y="406403"/>
                  <a:pt x="432373" y="403650"/>
                </a:cubicBezTo>
                <a:lnTo>
                  <a:pt x="442497" y="408132"/>
                </a:lnTo>
                <a:lnTo>
                  <a:pt x="449108" y="403650"/>
                </a:lnTo>
                <a:cubicBezTo>
                  <a:pt x="464948" y="406565"/>
                  <a:pt x="479502" y="417104"/>
                  <a:pt x="492770" y="435268"/>
                </a:cubicBezTo>
                <a:lnTo>
                  <a:pt x="495405" y="439587"/>
                </a:lnTo>
                <a:lnTo>
                  <a:pt x="496170" y="437487"/>
                </a:lnTo>
                <a:cubicBezTo>
                  <a:pt x="497806" y="434917"/>
                  <a:pt x="500610" y="431063"/>
                  <a:pt x="504582" y="425924"/>
                </a:cubicBezTo>
                <a:cubicBezTo>
                  <a:pt x="505168" y="424767"/>
                  <a:pt x="506146" y="423088"/>
                  <a:pt x="507518" y="420888"/>
                </a:cubicBezTo>
                <a:lnTo>
                  <a:pt x="510486" y="416310"/>
                </a:lnTo>
                <a:lnTo>
                  <a:pt x="508954" y="416552"/>
                </a:lnTo>
                <a:lnTo>
                  <a:pt x="511511" y="399435"/>
                </a:lnTo>
                <a:cubicBezTo>
                  <a:pt x="514245" y="396026"/>
                  <a:pt x="517074" y="391882"/>
                  <a:pt x="519998" y="387005"/>
                </a:cubicBezTo>
                <a:cubicBezTo>
                  <a:pt x="523579" y="379852"/>
                  <a:pt x="527251" y="372894"/>
                  <a:pt x="531014" y="366131"/>
                </a:cubicBezTo>
                <a:cubicBezTo>
                  <a:pt x="533643" y="362178"/>
                  <a:pt x="534957" y="360688"/>
                  <a:pt x="534957" y="361659"/>
                </a:cubicBezTo>
                <a:cubicBezTo>
                  <a:pt x="534957" y="359497"/>
                  <a:pt x="536129" y="356659"/>
                  <a:pt x="538472" y="353144"/>
                </a:cubicBezTo>
                <a:cubicBezTo>
                  <a:pt x="541772" y="350244"/>
                  <a:pt x="546507" y="349099"/>
                  <a:pt x="552677" y="349711"/>
                </a:cubicBezTo>
                <a:lnTo>
                  <a:pt x="559989" y="351988"/>
                </a:lnTo>
                <a:lnTo>
                  <a:pt x="569412" y="349711"/>
                </a:lnTo>
                <a:cubicBezTo>
                  <a:pt x="575582" y="350323"/>
                  <a:pt x="583186" y="352692"/>
                  <a:pt x="592226" y="356816"/>
                </a:cubicBezTo>
                <a:lnTo>
                  <a:pt x="598100" y="361151"/>
                </a:lnTo>
                <a:lnTo>
                  <a:pt x="604637" y="356101"/>
                </a:lnTo>
                <a:cubicBezTo>
                  <a:pt x="613448" y="352025"/>
                  <a:pt x="620706" y="348277"/>
                  <a:pt x="626411" y="344857"/>
                </a:cubicBezTo>
                <a:cubicBezTo>
                  <a:pt x="631631" y="341714"/>
                  <a:pt x="641132" y="335651"/>
                  <a:pt x="654915" y="326669"/>
                </a:cubicBezTo>
                <a:cubicBezTo>
                  <a:pt x="666611" y="319659"/>
                  <a:pt x="674143" y="314987"/>
                  <a:pt x="677511" y="312653"/>
                </a:cubicBezTo>
                <a:lnTo>
                  <a:pt x="683617" y="305837"/>
                </a:lnTo>
                <a:lnTo>
                  <a:pt x="677802" y="305332"/>
                </a:lnTo>
                <a:lnTo>
                  <a:pt x="647261" y="306095"/>
                </a:lnTo>
                <a:cubicBezTo>
                  <a:pt x="627797" y="307934"/>
                  <a:pt x="611009" y="308440"/>
                  <a:pt x="596898" y="307613"/>
                </a:cubicBezTo>
                <a:lnTo>
                  <a:pt x="594593" y="307178"/>
                </a:lnTo>
                <a:lnTo>
                  <a:pt x="580163" y="307613"/>
                </a:lnTo>
                <a:cubicBezTo>
                  <a:pt x="566051" y="306787"/>
                  <a:pt x="554617" y="304628"/>
                  <a:pt x="545858" y="301137"/>
                </a:cubicBezTo>
                <a:cubicBezTo>
                  <a:pt x="533133" y="293817"/>
                  <a:pt x="521143" y="285882"/>
                  <a:pt x="509890" y="277331"/>
                </a:cubicBezTo>
                <a:lnTo>
                  <a:pt x="492839" y="262471"/>
                </a:lnTo>
                <a:lnTo>
                  <a:pt x="483069" y="275491"/>
                </a:lnTo>
                <a:cubicBezTo>
                  <a:pt x="479316" y="280330"/>
                  <a:pt x="475820" y="284909"/>
                  <a:pt x="472582" y="289229"/>
                </a:cubicBezTo>
                <a:cubicBezTo>
                  <a:pt x="469343" y="293548"/>
                  <a:pt x="467724" y="294970"/>
                  <a:pt x="467724" y="293494"/>
                </a:cubicBezTo>
                <a:cubicBezTo>
                  <a:pt x="467724" y="296599"/>
                  <a:pt x="466181" y="299675"/>
                  <a:pt x="463095" y="302723"/>
                </a:cubicBezTo>
                <a:cubicBezTo>
                  <a:pt x="461542" y="303762"/>
                  <a:pt x="458661" y="306657"/>
                  <a:pt x="454451" y="311410"/>
                </a:cubicBezTo>
                <a:cubicBezTo>
                  <a:pt x="445221" y="323555"/>
                  <a:pt x="438399" y="332496"/>
                  <a:pt x="433984" y="338235"/>
                </a:cubicBezTo>
                <a:cubicBezTo>
                  <a:pt x="429569" y="343974"/>
                  <a:pt x="427362" y="346843"/>
                  <a:pt x="427362" y="346843"/>
                </a:cubicBezTo>
                <a:cubicBezTo>
                  <a:pt x="427362" y="347929"/>
                  <a:pt x="425367" y="350467"/>
                  <a:pt x="421376" y="354458"/>
                </a:cubicBezTo>
                <a:cubicBezTo>
                  <a:pt x="417175" y="358783"/>
                  <a:pt x="412584" y="364436"/>
                  <a:pt x="407602" y="371418"/>
                </a:cubicBezTo>
                <a:cubicBezTo>
                  <a:pt x="397811" y="383048"/>
                  <a:pt x="390724" y="391782"/>
                  <a:pt x="386343" y="397621"/>
                </a:cubicBezTo>
                <a:cubicBezTo>
                  <a:pt x="379751" y="403660"/>
                  <a:pt x="368907" y="422453"/>
                  <a:pt x="353810" y="453999"/>
                </a:cubicBezTo>
                <a:cubicBezTo>
                  <a:pt x="341970" y="479136"/>
                  <a:pt x="333979" y="497619"/>
                  <a:pt x="329836" y="509449"/>
                </a:cubicBezTo>
                <a:cubicBezTo>
                  <a:pt x="326892" y="520022"/>
                  <a:pt x="322839" y="531761"/>
                  <a:pt x="317677" y="544668"/>
                </a:cubicBezTo>
                <a:cubicBezTo>
                  <a:pt x="317239" y="545325"/>
                  <a:pt x="317020" y="545025"/>
                  <a:pt x="317020" y="543768"/>
                </a:cubicBezTo>
                <a:cubicBezTo>
                  <a:pt x="317020" y="546206"/>
                  <a:pt x="316020" y="548940"/>
                  <a:pt x="314019" y="551969"/>
                </a:cubicBezTo>
                <a:cubicBezTo>
                  <a:pt x="309695" y="563313"/>
                  <a:pt x="304909" y="578915"/>
                  <a:pt x="299660" y="598775"/>
                </a:cubicBezTo>
                <a:cubicBezTo>
                  <a:pt x="298489" y="604604"/>
                  <a:pt x="297603" y="609014"/>
                  <a:pt x="297003" y="612005"/>
                </a:cubicBezTo>
                <a:cubicBezTo>
                  <a:pt x="296403" y="614939"/>
                  <a:pt x="295388" y="620335"/>
                  <a:pt x="293960" y="628193"/>
                </a:cubicBezTo>
                <a:cubicBezTo>
                  <a:pt x="292302" y="634803"/>
                  <a:pt x="289992" y="642861"/>
                  <a:pt x="287030" y="652367"/>
                </a:cubicBezTo>
                <a:cubicBezTo>
                  <a:pt x="285906" y="656834"/>
                  <a:pt x="284944" y="660675"/>
                  <a:pt x="284144" y="663890"/>
                </a:cubicBezTo>
                <a:cubicBezTo>
                  <a:pt x="283344" y="667105"/>
                  <a:pt x="282944" y="668922"/>
                  <a:pt x="282944" y="669341"/>
                </a:cubicBezTo>
                <a:cubicBezTo>
                  <a:pt x="282944" y="672093"/>
                  <a:pt x="281506" y="675975"/>
                  <a:pt x="278629" y="680985"/>
                </a:cubicBezTo>
                <a:cubicBezTo>
                  <a:pt x="276715" y="683566"/>
                  <a:pt x="275724" y="684166"/>
                  <a:pt x="275657" y="682785"/>
                </a:cubicBezTo>
                <a:cubicBezTo>
                  <a:pt x="276924" y="692482"/>
                  <a:pt x="273910" y="697330"/>
                  <a:pt x="266613" y="697330"/>
                </a:cubicBezTo>
                <a:cubicBezTo>
                  <a:pt x="270109" y="697330"/>
                  <a:pt x="272024" y="696920"/>
                  <a:pt x="272357" y="696101"/>
                </a:cubicBezTo>
                <a:cubicBezTo>
                  <a:pt x="271195" y="699568"/>
                  <a:pt x="269504" y="703893"/>
                  <a:pt x="267285" y="709074"/>
                </a:cubicBezTo>
                <a:cubicBezTo>
                  <a:pt x="265504" y="712656"/>
                  <a:pt x="264013" y="715342"/>
                  <a:pt x="262813" y="717132"/>
                </a:cubicBezTo>
                <a:cubicBezTo>
                  <a:pt x="261337" y="720095"/>
                  <a:pt x="257869" y="724295"/>
                  <a:pt x="252412" y="729734"/>
                </a:cubicBezTo>
                <a:cubicBezTo>
                  <a:pt x="245820" y="735677"/>
                  <a:pt x="238631" y="739224"/>
                  <a:pt x="230845" y="740375"/>
                </a:cubicBezTo>
                <a:lnTo>
                  <a:pt x="217985" y="738462"/>
                </a:lnTo>
                <a:lnTo>
                  <a:pt x="214110" y="740375"/>
                </a:lnTo>
                <a:cubicBezTo>
                  <a:pt x="206323" y="741525"/>
                  <a:pt x="197939" y="740278"/>
                  <a:pt x="188957" y="736635"/>
                </a:cubicBezTo>
                <a:cubicBezTo>
                  <a:pt x="154781" y="717299"/>
                  <a:pt x="134416" y="693167"/>
                  <a:pt x="127863" y="664240"/>
                </a:cubicBezTo>
                <a:cubicBezTo>
                  <a:pt x="126568" y="657058"/>
                  <a:pt x="128168" y="647647"/>
                  <a:pt x="132664" y="636008"/>
                </a:cubicBezTo>
                <a:cubicBezTo>
                  <a:pt x="137741" y="617996"/>
                  <a:pt x="141817" y="602537"/>
                  <a:pt x="144894" y="589631"/>
                </a:cubicBezTo>
                <a:cubicBezTo>
                  <a:pt x="146389" y="582268"/>
                  <a:pt x="149990" y="578586"/>
                  <a:pt x="155695" y="578586"/>
                </a:cubicBezTo>
                <a:cubicBezTo>
                  <a:pt x="151533" y="578586"/>
                  <a:pt x="149385" y="578820"/>
                  <a:pt x="149252" y="579286"/>
                </a:cubicBezTo>
                <a:cubicBezTo>
                  <a:pt x="149842" y="575486"/>
                  <a:pt x="151095" y="569028"/>
                  <a:pt x="153009" y="559913"/>
                </a:cubicBezTo>
                <a:cubicBezTo>
                  <a:pt x="155381" y="551616"/>
                  <a:pt x="157943" y="540915"/>
                  <a:pt x="160696" y="527809"/>
                </a:cubicBezTo>
                <a:cubicBezTo>
                  <a:pt x="167030" y="496148"/>
                  <a:pt x="172874" y="471687"/>
                  <a:pt x="178227" y="454428"/>
                </a:cubicBezTo>
                <a:lnTo>
                  <a:pt x="182729" y="436391"/>
                </a:lnTo>
                <a:lnTo>
                  <a:pt x="162558" y="456257"/>
                </a:lnTo>
                <a:cubicBezTo>
                  <a:pt x="159510" y="460524"/>
                  <a:pt x="156871" y="463777"/>
                  <a:pt x="154642" y="466015"/>
                </a:cubicBezTo>
                <a:cubicBezTo>
                  <a:pt x="153518" y="467139"/>
                  <a:pt x="152661" y="468301"/>
                  <a:pt x="152071" y="469501"/>
                </a:cubicBezTo>
                <a:cubicBezTo>
                  <a:pt x="150385" y="471168"/>
                  <a:pt x="146322" y="475521"/>
                  <a:pt x="139883" y="482560"/>
                </a:cubicBezTo>
                <a:cubicBezTo>
                  <a:pt x="126243" y="496838"/>
                  <a:pt x="114328" y="505892"/>
                  <a:pt x="104136" y="509721"/>
                </a:cubicBezTo>
                <a:lnTo>
                  <a:pt x="91057" y="507591"/>
                </a:lnTo>
                <a:lnTo>
                  <a:pt x="87401" y="509721"/>
                </a:lnTo>
                <a:cubicBezTo>
                  <a:pt x="81943" y="512797"/>
                  <a:pt x="73199" y="511373"/>
                  <a:pt x="61169" y="505449"/>
                </a:cubicBezTo>
                <a:cubicBezTo>
                  <a:pt x="44348" y="496705"/>
                  <a:pt x="31637" y="485051"/>
                  <a:pt x="23036" y="470487"/>
                </a:cubicBezTo>
                <a:cubicBezTo>
                  <a:pt x="19807" y="465639"/>
                  <a:pt x="17183" y="461867"/>
                  <a:pt x="15163" y="459172"/>
                </a:cubicBezTo>
                <a:cubicBezTo>
                  <a:pt x="6477" y="443131"/>
                  <a:pt x="2133" y="432459"/>
                  <a:pt x="2133" y="427153"/>
                </a:cubicBezTo>
                <a:cubicBezTo>
                  <a:pt x="2133" y="427887"/>
                  <a:pt x="1819" y="427472"/>
                  <a:pt x="1190" y="425910"/>
                </a:cubicBezTo>
                <a:cubicBezTo>
                  <a:pt x="-1172" y="416566"/>
                  <a:pt x="-15" y="410968"/>
                  <a:pt x="4662" y="409115"/>
                </a:cubicBezTo>
                <a:cubicBezTo>
                  <a:pt x="9339" y="407263"/>
                  <a:pt x="14037" y="408406"/>
                  <a:pt x="18757" y="412544"/>
                </a:cubicBezTo>
                <a:lnTo>
                  <a:pt x="20361" y="414129"/>
                </a:lnTo>
                <a:lnTo>
                  <a:pt x="21397" y="409115"/>
                </a:lnTo>
                <a:cubicBezTo>
                  <a:pt x="26074" y="407263"/>
                  <a:pt x="30772" y="408406"/>
                  <a:pt x="35492" y="412544"/>
                </a:cubicBezTo>
                <a:cubicBezTo>
                  <a:pt x="40211" y="416683"/>
                  <a:pt x="44243" y="420667"/>
                  <a:pt x="47586" y="424496"/>
                </a:cubicBezTo>
                <a:lnTo>
                  <a:pt x="58056" y="436654"/>
                </a:lnTo>
                <a:lnTo>
                  <a:pt x="97745" y="410765"/>
                </a:lnTo>
                <a:cubicBezTo>
                  <a:pt x="106965" y="402964"/>
                  <a:pt x="114419" y="396788"/>
                  <a:pt x="120105" y="392235"/>
                </a:cubicBezTo>
                <a:cubicBezTo>
                  <a:pt x="126134" y="388025"/>
                  <a:pt x="131716" y="383638"/>
                  <a:pt x="136850" y="379076"/>
                </a:cubicBezTo>
                <a:cubicBezTo>
                  <a:pt x="146727" y="369817"/>
                  <a:pt x="155829" y="362621"/>
                  <a:pt x="164153" y="357487"/>
                </a:cubicBezTo>
                <a:cubicBezTo>
                  <a:pt x="165039" y="356868"/>
                  <a:pt x="166982" y="355058"/>
                  <a:pt x="169983" y="352058"/>
                </a:cubicBezTo>
                <a:lnTo>
                  <a:pt x="176507" y="347096"/>
                </a:lnTo>
                <a:lnTo>
                  <a:pt x="176184" y="347158"/>
                </a:lnTo>
                <a:cubicBezTo>
                  <a:pt x="178079" y="344309"/>
                  <a:pt x="181232" y="341066"/>
                  <a:pt x="185642" y="337428"/>
                </a:cubicBezTo>
                <a:cubicBezTo>
                  <a:pt x="188461" y="335123"/>
                  <a:pt x="191895" y="331946"/>
                  <a:pt x="195943" y="327898"/>
                </a:cubicBezTo>
                <a:cubicBezTo>
                  <a:pt x="199534" y="323193"/>
                  <a:pt x="202573" y="319302"/>
                  <a:pt x="205059" y="316225"/>
                </a:cubicBezTo>
                <a:cubicBezTo>
                  <a:pt x="208430" y="312120"/>
                  <a:pt x="213593" y="306305"/>
                  <a:pt x="220546" y="298780"/>
                </a:cubicBezTo>
                <a:cubicBezTo>
                  <a:pt x="227368" y="289329"/>
                  <a:pt x="234070" y="283422"/>
                  <a:pt x="240651" y="281059"/>
                </a:cubicBezTo>
                <a:lnTo>
                  <a:pt x="244459" y="280371"/>
                </a:lnTo>
                <a:lnTo>
                  <a:pt x="246875" y="279060"/>
                </a:lnTo>
                <a:lnTo>
                  <a:pt x="258566" y="280846"/>
                </a:lnTo>
                <a:lnTo>
                  <a:pt x="259149" y="280741"/>
                </a:lnTo>
                <a:lnTo>
                  <a:pt x="257065" y="279878"/>
                </a:lnTo>
                <a:lnTo>
                  <a:pt x="259271" y="280719"/>
                </a:lnTo>
                <a:lnTo>
                  <a:pt x="261193" y="280371"/>
                </a:lnTo>
                <a:lnTo>
                  <a:pt x="263609" y="279060"/>
                </a:lnTo>
                <a:cubicBezTo>
                  <a:pt x="266503" y="278495"/>
                  <a:pt x="270843" y="279159"/>
                  <a:pt x="276629" y="281049"/>
                </a:cubicBezTo>
                <a:cubicBezTo>
                  <a:pt x="275486" y="280268"/>
                  <a:pt x="274543" y="279878"/>
                  <a:pt x="273800" y="279878"/>
                </a:cubicBezTo>
                <a:cubicBezTo>
                  <a:pt x="276457" y="279878"/>
                  <a:pt x="282053" y="282011"/>
                  <a:pt x="290588" y="286278"/>
                </a:cubicBezTo>
                <a:cubicBezTo>
                  <a:pt x="296093" y="289784"/>
                  <a:pt x="298570" y="291536"/>
                  <a:pt x="298017" y="291536"/>
                </a:cubicBezTo>
                <a:cubicBezTo>
                  <a:pt x="305094" y="291536"/>
                  <a:pt x="312371" y="297756"/>
                  <a:pt x="319849" y="310196"/>
                </a:cubicBezTo>
                <a:cubicBezTo>
                  <a:pt x="322239" y="315587"/>
                  <a:pt x="324368" y="319845"/>
                  <a:pt x="326235" y="322969"/>
                </a:cubicBezTo>
                <a:cubicBezTo>
                  <a:pt x="329064" y="330408"/>
                  <a:pt x="329817" y="338571"/>
                  <a:pt x="328493" y="347458"/>
                </a:cubicBezTo>
                <a:cubicBezTo>
                  <a:pt x="327540" y="351248"/>
                  <a:pt x="325121" y="355868"/>
                  <a:pt x="321234" y="361316"/>
                </a:cubicBezTo>
                <a:cubicBezTo>
                  <a:pt x="316529" y="366012"/>
                  <a:pt x="312914" y="369875"/>
                  <a:pt x="310390" y="372904"/>
                </a:cubicBezTo>
                <a:cubicBezTo>
                  <a:pt x="306923" y="377076"/>
                  <a:pt x="304642" y="379704"/>
                  <a:pt x="303547" y="380790"/>
                </a:cubicBezTo>
                <a:cubicBezTo>
                  <a:pt x="303328" y="381009"/>
                  <a:pt x="301442" y="383786"/>
                  <a:pt x="297889" y="389120"/>
                </a:cubicBezTo>
                <a:cubicBezTo>
                  <a:pt x="294869" y="393949"/>
                  <a:pt x="292569" y="397154"/>
                  <a:pt x="290988" y="398735"/>
                </a:cubicBezTo>
                <a:cubicBezTo>
                  <a:pt x="290026" y="399697"/>
                  <a:pt x="287121" y="403684"/>
                  <a:pt x="282272" y="410694"/>
                </a:cubicBezTo>
                <a:cubicBezTo>
                  <a:pt x="279615" y="414942"/>
                  <a:pt x="275626" y="422034"/>
                  <a:pt x="270307" y="431968"/>
                </a:cubicBezTo>
                <a:cubicBezTo>
                  <a:pt x="264987" y="441903"/>
                  <a:pt x="260979" y="449463"/>
                  <a:pt x="258284" y="454649"/>
                </a:cubicBezTo>
                <a:cubicBezTo>
                  <a:pt x="255588" y="459836"/>
                  <a:pt x="254240" y="462329"/>
                  <a:pt x="254240" y="462129"/>
                </a:cubicBezTo>
                <a:cubicBezTo>
                  <a:pt x="254240" y="463967"/>
                  <a:pt x="252497" y="469063"/>
                  <a:pt x="249011" y="477417"/>
                </a:cubicBezTo>
                <a:cubicBezTo>
                  <a:pt x="245440" y="484560"/>
                  <a:pt x="243134" y="489928"/>
                  <a:pt x="242096" y="493519"/>
                </a:cubicBezTo>
                <a:cubicBezTo>
                  <a:pt x="240639" y="497910"/>
                  <a:pt x="239381" y="501153"/>
                  <a:pt x="238324" y="503248"/>
                </a:cubicBezTo>
                <a:lnTo>
                  <a:pt x="223623" y="562123"/>
                </a:lnTo>
                <a:lnTo>
                  <a:pt x="260691" y="512387"/>
                </a:lnTo>
                <a:lnTo>
                  <a:pt x="258459" y="513176"/>
                </a:lnTo>
                <a:cubicBezTo>
                  <a:pt x="254723" y="513666"/>
                  <a:pt x="253107" y="512573"/>
                  <a:pt x="253612" y="509899"/>
                </a:cubicBezTo>
                <a:lnTo>
                  <a:pt x="254230" y="508754"/>
                </a:lnTo>
                <a:lnTo>
                  <a:pt x="241724" y="513176"/>
                </a:lnTo>
                <a:cubicBezTo>
                  <a:pt x="237988" y="513666"/>
                  <a:pt x="236372" y="512573"/>
                  <a:pt x="236877" y="509899"/>
                </a:cubicBezTo>
                <a:cubicBezTo>
                  <a:pt x="237887" y="504551"/>
                  <a:pt x="241158" y="498491"/>
                  <a:pt x="246692" y="491718"/>
                </a:cubicBezTo>
                <a:cubicBezTo>
                  <a:pt x="254227" y="483613"/>
                  <a:pt x="258422" y="478707"/>
                  <a:pt x="259280" y="477002"/>
                </a:cubicBezTo>
                <a:cubicBezTo>
                  <a:pt x="260004" y="474812"/>
                  <a:pt x="262494" y="470897"/>
                  <a:pt x="266752" y="465258"/>
                </a:cubicBezTo>
                <a:cubicBezTo>
                  <a:pt x="270876" y="459962"/>
                  <a:pt x="274853" y="454571"/>
                  <a:pt x="278682" y="449084"/>
                </a:cubicBezTo>
                <a:cubicBezTo>
                  <a:pt x="283464" y="441341"/>
                  <a:pt x="292046" y="428958"/>
                  <a:pt x="304428" y="411937"/>
                </a:cubicBezTo>
                <a:cubicBezTo>
                  <a:pt x="331946" y="369951"/>
                  <a:pt x="352377" y="337742"/>
                  <a:pt x="365722" y="315311"/>
                </a:cubicBezTo>
                <a:cubicBezTo>
                  <a:pt x="368350" y="310558"/>
                  <a:pt x="371456" y="305319"/>
                  <a:pt x="375037" y="299594"/>
                </a:cubicBezTo>
                <a:cubicBezTo>
                  <a:pt x="378371" y="295165"/>
                  <a:pt x="382295" y="288812"/>
                  <a:pt x="386810" y="280535"/>
                </a:cubicBezTo>
                <a:cubicBezTo>
                  <a:pt x="392868" y="268886"/>
                  <a:pt x="398154" y="259513"/>
                  <a:pt x="402669" y="252417"/>
                </a:cubicBezTo>
                <a:cubicBezTo>
                  <a:pt x="405612" y="247712"/>
                  <a:pt x="408565" y="242911"/>
                  <a:pt x="411527" y="238015"/>
                </a:cubicBezTo>
                <a:cubicBezTo>
                  <a:pt x="414642" y="231157"/>
                  <a:pt x="417476" y="225185"/>
                  <a:pt x="420028" y="220099"/>
                </a:cubicBezTo>
                <a:cubicBezTo>
                  <a:pt x="423524" y="214488"/>
                  <a:pt x="427077" y="209278"/>
                  <a:pt x="430687" y="204468"/>
                </a:cubicBezTo>
                <a:cubicBezTo>
                  <a:pt x="433535" y="199906"/>
                  <a:pt x="435340" y="197043"/>
                  <a:pt x="436102" y="195881"/>
                </a:cubicBezTo>
                <a:cubicBezTo>
                  <a:pt x="436702" y="194081"/>
                  <a:pt x="437931" y="191790"/>
                  <a:pt x="439788" y="189009"/>
                </a:cubicBezTo>
                <a:cubicBezTo>
                  <a:pt x="439845" y="197182"/>
                  <a:pt x="439578" y="201268"/>
                  <a:pt x="438988" y="201268"/>
                </a:cubicBezTo>
                <a:cubicBezTo>
                  <a:pt x="438988" y="201268"/>
                  <a:pt x="440517" y="194243"/>
                  <a:pt x="443574" y="180194"/>
                </a:cubicBezTo>
                <a:cubicBezTo>
                  <a:pt x="451756" y="164992"/>
                  <a:pt x="457809" y="152347"/>
                  <a:pt x="461734" y="142260"/>
                </a:cubicBezTo>
                <a:cubicBezTo>
                  <a:pt x="463019" y="137765"/>
                  <a:pt x="465105" y="132626"/>
                  <a:pt x="467992" y="126844"/>
                </a:cubicBezTo>
                <a:cubicBezTo>
                  <a:pt x="472573" y="117214"/>
                  <a:pt x="474864" y="107666"/>
                  <a:pt x="474864" y="98198"/>
                </a:cubicBezTo>
                <a:lnTo>
                  <a:pt x="473649" y="94482"/>
                </a:lnTo>
                <a:lnTo>
                  <a:pt x="473325" y="94483"/>
                </a:lnTo>
                <a:cubicBezTo>
                  <a:pt x="466324" y="94950"/>
                  <a:pt x="460528" y="97731"/>
                  <a:pt x="455937" y="102827"/>
                </a:cubicBezTo>
                <a:lnTo>
                  <a:pt x="443786" y="100627"/>
                </a:lnTo>
                <a:lnTo>
                  <a:pt x="439202" y="102827"/>
                </a:lnTo>
                <a:cubicBezTo>
                  <a:pt x="427096" y="106265"/>
                  <a:pt x="421216" y="105201"/>
                  <a:pt x="421564" y="99634"/>
                </a:cubicBezTo>
                <a:cubicBezTo>
                  <a:pt x="421912" y="94066"/>
                  <a:pt x="423200" y="89039"/>
                  <a:pt x="425429" y="84553"/>
                </a:cubicBezTo>
                <a:cubicBezTo>
                  <a:pt x="431525" y="76181"/>
                  <a:pt x="440669" y="68947"/>
                  <a:pt x="452861" y="62851"/>
                </a:cubicBezTo>
                <a:cubicBezTo>
                  <a:pt x="459586" y="59745"/>
                  <a:pt x="463677" y="57469"/>
                  <a:pt x="465134" y="56021"/>
                </a:cubicBezTo>
                <a:cubicBezTo>
                  <a:pt x="467744" y="54278"/>
                  <a:pt x="471992" y="51935"/>
                  <a:pt x="477878" y="48992"/>
                </a:cubicBezTo>
                <a:cubicBezTo>
                  <a:pt x="483508" y="46496"/>
                  <a:pt x="488161" y="44101"/>
                  <a:pt x="491837" y="41805"/>
                </a:cubicBezTo>
                <a:cubicBezTo>
                  <a:pt x="497124" y="38024"/>
                  <a:pt x="501643" y="35504"/>
                  <a:pt x="505396" y="34247"/>
                </a:cubicBezTo>
                <a:cubicBezTo>
                  <a:pt x="509723" y="32723"/>
                  <a:pt x="514120" y="31842"/>
                  <a:pt x="518586" y="31603"/>
                </a:cubicBezTo>
                <a:close/>
                <a:moveTo>
                  <a:pt x="4064604" y="31184"/>
                </a:moveTo>
                <a:cubicBezTo>
                  <a:pt x="4075648" y="30980"/>
                  <a:pt x="4088203" y="34854"/>
                  <a:pt x="4102269" y="42805"/>
                </a:cubicBezTo>
                <a:cubicBezTo>
                  <a:pt x="4113671" y="48796"/>
                  <a:pt x="4122167" y="53540"/>
                  <a:pt x="4127758" y="57035"/>
                </a:cubicBezTo>
                <a:cubicBezTo>
                  <a:pt x="4138588" y="70028"/>
                  <a:pt x="4144003" y="79476"/>
                  <a:pt x="4144003" y="85382"/>
                </a:cubicBezTo>
                <a:cubicBezTo>
                  <a:pt x="4144003" y="85715"/>
                  <a:pt x="4144903" y="87915"/>
                  <a:pt x="4146704" y="91983"/>
                </a:cubicBezTo>
                <a:cubicBezTo>
                  <a:pt x="4152676" y="104251"/>
                  <a:pt x="4152400" y="115795"/>
                  <a:pt x="4145875" y="126616"/>
                </a:cubicBezTo>
                <a:cubicBezTo>
                  <a:pt x="4143684" y="129730"/>
                  <a:pt x="4142394" y="132478"/>
                  <a:pt x="4142003" y="134860"/>
                </a:cubicBezTo>
                <a:cubicBezTo>
                  <a:pt x="4141194" y="138069"/>
                  <a:pt x="4140231" y="140798"/>
                  <a:pt x="4139117" y="143046"/>
                </a:cubicBezTo>
                <a:cubicBezTo>
                  <a:pt x="4138784" y="143551"/>
                  <a:pt x="4138617" y="143165"/>
                  <a:pt x="4138617" y="141889"/>
                </a:cubicBezTo>
                <a:lnTo>
                  <a:pt x="4132736" y="159693"/>
                </a:lnTo>
                <a:lnTo>
                  <a:pt x="4138374" y="155176"/>
                </a:lnTo>
                <a:cubicBezTo>
                  <a:pt x="4146956" y="152004"/>
                  <a:pt x="4153047" y="149647"/>
                  <a:pt x="4156648" y="148104"/>
                </a:cubicBezTo>
                <a:cubicBezTo>
                  <a:pt x="4160725" y="145656"/>
                  <a:pt x="4163144" y="144432"/>
                  <a:pt x="4163906" y="144432"/>
                </a:cubicBezTo>
                <a:cubicBezTo>
                  <a:pt x="4163477" y="144861"/>
                  <a:pt x="4164082" y="144261"/>
                  <a:pt x="4165720" y="142632"/>
                </a:cubicBezTo>
                <a:cubicBezTo>
                  <a:pt x="4171159" y="139632"/>
                  <a:pt x="4180060" y="135040"/>
                  <a:pt x="4192424" y="128859"/>
                </a:cubicBezTo>
                <a:cubicBezTo>
                  <a:pt x="4198339" y="126173"/>
                  <a:pt x="4202751" y="124051"/>
                  <a:pt x="4205661" y="122494"/>
                </a:cubicBezTo>
                <a:cubicBezTo>
                  <a:pt x="4208571" y="120936"/>
                  <a:pt x="4210026" y="120353"/>
                  <a:pt x="4210026" y="120743"/>
                </a:cubicBezTo>
                <a:cubicBezTo>
                  <a:pt x="4211997" y="118772"/>
                  <a:pt x="4214155" y="117293"/>
                  <a:pt x="4216498" y="116307"/>
                </a:cubicBezTo>
                <a:lnTo>
                  <a:pt x="4219897" y="115645"/>
                </a:lnTo>
                <a:lnTo>
                  <a:pt x="4223320" y="113189"/>
                </a:lnTo>
                <a:cubicBezTo>
                  <a:pt x="4224863" y="112482"/>
                  <a:pt x="4226471" y="112128"/>
                  <a:pt x="4228142" y="112128"/>
                </a:cubicBezTo>
                <a:cubicBezTo>
                  <a:pt x="4225999" y="112128"/>
                  <a:pt x="4224790" y="112271"/>
                  <a:pt x="4224513" y="112557"/>
                </a:cubicBezTo>
                <a:cubicBezTo>
                  <a:pt x="4226066" y="111509"/>
                  <a:pt x="4229114" y="109361"/>
                  <a:pt x="4233657" y="106113"/>
                </a:cubicBezTo>
                <a:lnTo>
                  <a:pt x="4239590" y="100190"/>
                </a:lnTo>
                <a:lnTo>
                  <a:pt x="4238687" y="98773"/>
                </a:lnTo>
                <a:cubicBezTo>
                  <a:pt x="4238272" y="95322"/>
                  <a:pt x="4240234" y="89997"/>
                  <a:pt x="4244573" y="82796"/>
                </a:cubicBezTo>
                <a:cubicBezTo>
                  <a:pt x="4250860" y="77224"/>
                  <a:pt x="4257446" y="75214"/>
                  <a:pt x="4264333" y="76767"/>
                </a:cubicBezTo>
                <a:cubicBezTo>
                  <a:pt x="4294555" y="87701"/>
                  <a:pt x="4317182" y="104280"/>
                  <a:pt x="4332212" y="126501"/>
                </a:cubicBezTo>
                <a:cubicBezTo>
                  <a:pt x="4334146" y="131626"/>
                  <a:pt x="4336308" y="136879"/>
                  <a:pt x="4338699" y="142260"/>
                </a:cubicBezTo>
                <a:cubicBezTo>
                  <a:pt x="4348234" y="166654"/>
                  <a:pt x="4339875" y="178251"/>
                  <a:pt x="4313624" y="177050"/>
                </a:cubicBezTo>
                <a:cubicBezTo>
                  <a:pt x="4305995" y="176450"/>
                  <a:pt x="4301199" y="176803"/>
                  <a:pt x="4299237" y="178108"/>
                </a:cubicBezTo>
                <a:cubicBezTo>
                  <a:pt x="4294722" y="179603"/>
                  <a:pt x="4290717" y="180851"/>
                  <a:pt x="4287221" y="181851"/>
                </a:cubicBezTo>
                <a:cubicBezTo>
                  <a:pt x="4283992" y="183461"/>
                  <a:pt x="4281782" y="184566"/>
                  <a:pt x="4280592" y="185166"/>
                </a:cubicBezTo>
                <a:cubicBezTo>
                  <a:pt x="4278534" y="186194"/>
                  <a:pt x="4274924" y="187028"/>
                  <a:pt x="4269762" y="187666"/>
                </a:cubicBezTo>
                <a:cubicBezTo>
                  <a:pt x="4264837" y="188904"/>
                  <a:pt x="4259975" y="189852"/>
                  <a:pt x="4255174" y="190509"/>
                </a:cubicBezTo>
                <a:cubicBezTo>
                  <a:pt x="4241525" y="193500"/>
                  <a:pt x="4232219" y="194996"/>
                  <a:pt x="4227257" y="194996"/>
                </a:cubicBezTo>
                <a:cubicBezTo>
                  <a:pt x="4227895" y="194996"/>
                  <a:pt x="4226980" y="195486"/>
                  <a:pt x="4224513" y="196467"/>
                </a:cubicBezTo>
                <a:cubicBezTo>
                  <a:pt x="4215322" y="198448"/>
                  <a:pt x="4194438" y="201244"/>
                  <a:pt x="4161863" y="204854"/>
                </a:cubicBezTo>
                <a:cubicBezTo>
                  <a:pt x="4147461" y="206521"/>
                  <a:pt x="4137145" y="207909"/>
                  <a:pt x="4130916" y="209019"/>
                </a:cubicBezTo>
                <a:cubicBezTo>
                  <a:pt x="4124686" y="210128"/>
                  <a:pt x="4121572" y="209097"/>
                  <a:pt x="4121572" y="205926"/>
                </a:cubicBezTo>
                <a:cubicBezTo>
                  <a:pt x="4120591" y="207878"/>
                  <a:pt x="4119853" y="210117"/>
                  <a:pt x="4119357" y="212641"/>
                </a:cubicBezTo>
                <a:cubicBezTo>
                  <a:pt x="4118443" y="215603"/>
                  <a:pt x="4116948" y="221389"/>
                  <a:pt x="4114871" y="230000"/>
                </a:cubicBezTo>
                <a:cubicBezTo>
                  <a:pt x="4111518" y="238058"/>
                  <a:pt x="4109347" y="243564"/>
                  <a:pt x="4108356" y="246516"/>
                </a:cubicBezTo>
                <a:cubicBezTo>
                  <a:pt x="4106584" y="250641"/>
                  <a:pt x="4102727" y="261318"/>
                  <a:pt x="4096783" y="278549"/>
                </a:cubicBezTo>
                <a:cubicBezTo>
                  <a:pt x="4090611" y="297065"/>
                  <a:pt x="4085958" y="309767"/>
                  <a:pt x="4082824" y="316654"/>
                </a:cubicBezTo>
                <a:cubicBezTo>
                  <a:pt x="4078157" y="328579"/>
                  <a:pt x="4076057" y="337799"/>
                  <a:pt x="4076523" y="344314"/>
                </a:cubicBezTo>
                <a:cubicBezTo>
                  <a:pt x="4076857" y="345600"/>
                  <a:pt x="4079067" y="345643"/>
                  <a:pt x="4083153" y="344443"/>
                </a:cubicBezTo>
                <a:cubicBezTo>
                  <a:pt x="4096936" y="342424"/>
                  <a:pt x="4109827" y="339614"/>
                  <a:pt x="4121829" y="336013"/>
                </a:cubicBezTo>
                <a:cubicBezTo>
                  <a:pt x="4124877" y="335404"/>
                  <a:pt x="4129406" y="333899"/>
                  <a:pt x="4135416" y="331498"/>
                </a:cubicBezTo>
                <a:cubicBezTo>
                  <a:pt x="4143684" y="328955"/>
                  <a:pt x="4155348" y="325498"/>
                  <a:pt x="4170407" y="321126"/>
                </a:cubicBezTo>
                <a:cubicBezTo>
                  <a:pt x="4193886" y="314858"/>
                  <a:pt x="4213412" y="310167"/>
                  <a:pt x="4228985" y="307052"/>
                </a:cubicBezTo>
                <a:cubicBezTo>
                  <a:pt x="4234339" y="305976"/>
                  <a:pt x="4237025" y="305433"/>
                  <a:pt x="4237043" y="305424"/>
                </a:cubicBezTo>
                <a:lnTo>
                  <a:pt x="4245641" y="305064"/>
                </a:lnTo>
                <a:lnTo>
                  <a:pt x="4241030" y="304552"/>
                </a:lnTo>
                <a:cubicBezTo>
                  <a:pt x="4244192" y="302457"/>
                  <a:pt x="4247969" y="301409"/>
                  <a:pt x="4252360" y="301409"/>
                </a:cubicBezTo>
                <a:cubicBezTo>
                  <a:pt x="4254970" y="301409"/>
                  <a:pt x="4256789" y="301304"/>
                  <a:pt x="4257818" y="301095"/>
                </a:cubicBezTo>
                <a:cubicBezTo>
                  <a:pt x="4260599" y="299704"/>
                  <a:pt x="4266643" y="298675"/>
                  <a:pt x="4275948" y="298008"/>
                </a:cubicBezTo>
                <a:cubicBezTo>
                  <a:pt x="4284654" y="296256"/>
                  <a:pt x="4293360" y="294441"/>
                  <a:pt x="4302066" y="292565"/>
                </a:cubicBezTo>
                <a:cubicBezTo>
                  <a:pt x="4324068" y="288879"/>
                  <a:pt x="4340013" y="288364"/>
                  <a:pt x="4349900" y="291022"/>
                </a:cubicBezTo>
                <a:cubicBezTo>
                  <a:pt x="4373837" y="300071"/>
                  <a:pt x="4395259" y="313406"/>
                  <a:pt x="4414166" y="331027"/>
                </a:cubicBezTo>
                <a:cubicBezTo>
                  <a:pt x="4424824" y="346057"/>
                  <a:pt x="4433144" y="361964"/>
                  <a:pt x="4439126" y="378747"/>
                </a:cubicBezTo>
                <a:cubicBezTo>
                  <a:pt x="4437202" y="395578"/>
                  <a:pt x="4431758" y="403993"/>
                  <a:pt x="4422795" y="403993"/>
                </a:cubicBezTo>
                <a:cubicBezTo>
                  <a:pt x="4424167" y="403993"/>
                  <a:pt x="4423929" y="405846"/>
                  <a:pt x="4422081" y="409551"/>
                </a:cubicBezTo>
                <a:cubicBezTo>
                  <a:pt x="4422081" y="410761"/>
                  <a:pt x="4421314" y="412889"/>
                  <a:pt x="4419781" y="415938"/>
                </a:cubicBezTo>
                <a:cubicBezTo>
                  <a:pt x="4419343" y="417690"/>
                  <a:pt x="4418866" y="421391"/>
                  <a:pt x="4418352" y="427039"/>
                </a:cubicBezTo>
                <a:cubicBezTo>
                  <a:pt x="4417704" y="435421"/>
                  <a:pt x="4415285" y="449156"/>
                  <a:pt x="4411094" y="468244"/>
                </a:cubicBezTo>
                <a:cubicBezTo>
                  <a:pt x="4409446" y="474026"/>
                  <a:pt x="4407508" y="481917"/>
                  <a:pt x="4405279" y="491918"/>
                </a:cubicBezTo>
                <a:cubicBezTo>
                  <a:pt x="4402898" y="505053"/>
                  <a:pt x="4400849" y="515021"/>
                  <a:pt x="4399135" y="521822"/>
                </a:cubicBezTo>
                <a:cubicBezTo>
                  <a:pt x="4396849" y="526394"/>
                  <a:pt x="4395454" y="530095"/>
                  <a:pt x="4394949" y="532924"/>
                </a:cubicBezTo>
                <a:lnTo>
                  <a:pt x="4392734" y="540418"/>
                </a:lnTo>
                <a:lnTo>
                  <a:pt x="4392763" y="540800"/>
                </a:lnTo>
                <a:cubicBezTo>
                  <a:pt x="4392653" y="542688"/>
                  <a:pt x="4392339" y="545230"/>
                  <a:pt x="4391820" y="548426"/>
                </a:cubicBezTo>
                <a:cubicBezTo>
                  <a:pt x="4390610" y="550235"/>
                  <a:pt x="4389491" y="553721"/>
                  <a:pt x="4388462" y="558884"/>
                </a:cubicBezTo>
                <a:cubicBezTo>
                  <a:pt x="4382490" y="579801"/>
                  <a:pt x="4375171" y="600494"/>
                  <a:pt x="4366502" y="620963"/>
                </a:cubicBezTo>
                <a:cubicBezTo>
                  <a:pt x="4364683" y="625107"/>
                  <a:pt x="4363774" y="627178"/>
                  <a:pt x="4363774" y="627178"/>
                </a:cubicBezTo>
                <a:cubicBezTo>
                  <a:pt x="4363774" y="629931"/>
                  <a:pt x="4362383" y="633741"/>
                  <a:pt x="4359601" y="638608"/>
                </a:cubicBezTo>
                <a:cubicBezTo>
                  <a:pt x="4356868" y="647371"/>
                  <a:pt x="4354730" y="653653"/>
                  <a:pt x="4353186" y="657453"/>
                </a:cubicBezTo>
                <a:cubicBezTo>
                  <a:pt x="4351243" y="662578"/>
                  <a:pt x="4345767" y="674479"/>
                  <a:pt x="4336756" y="693158"/>
                </a:cubicBezTo>
                <a:cubicBezTo>
                  <a:pt x="4335060" y="696596"/>
                  <a:pt x="4333660" y="699968"/>
                  <a:pt x="4332555" y="703273"/>
                </a:cubicBezTo>
                <a:cubicBezTo>
                  <a:pt x="4329012" y="712122"/>
                  <a:pt x="4324183" y="722981"/>
                  <a:pt x="4318068" y="735849"/>
                </a:cubicBezTo>
                <a:cubicBezTo>
                  <a:pt x="4315601" y="741593"/>
                  <a:pt x="4313220" y="745326"/>
                  <a:pt x="4310924" y="747050"/>
                </a:cubicBezTo>
                <a:cubicBezTo>
                  <a:pt x="4310210" y="748841"/>
                  <a:pt x="4308138" y="753146"/>
                  <a:pt x="4304709" y="759966"/>
                </a:cubicBezTo>
                <a:cubicBezTo>
                  <a:pt x="4297746" y="774511"/>
                  <a:pt x="4288907" y="784841"/>
                  <a:pt x="4278191" y="790956"/>
                </a:cubicBezTo>
                <a:cubicBezTo>
                  <a:pt x="4273105" y="793118"/>
                  <a:pt x="4266818" y="793556"/>
                  <a:pt x="4259332" y="792270"/>
                </a:cubicBezTo>
                <a:cubicBezTo>
                  <a:pt x="4253102" y="790889"/>
                  <a:pt x="4247869" y="788927"/>
                  <a:pt x="4243630" y="786384"/>
                </a:cubicBezTo>
                <a:cubicBezTo>
                  <a:pt x="4241049" y="784317"/>
                  <a:pt x="4238434" y="782617"/>
                  <a:pt x="4235786" y="781283"/>
                </a:cubicBezTo>
                <a:cubicBezTo>
                  <a:pt x="4226975" y="779092"/>
                  <a:pt x="4215903" y="768334"/>
                  <a:pt x="4202568" y="749008"/>
                </a:cubicBezTo>
                <a:cubicBezTo>
                  <a:pt x="4200244" y="745569"/>
                  <a:pt x="4197206" y="740469"/>
                  <a:pt x="4193452" y="733706"/>
                </a:cubicBezTo>
                <a:cubicBezTo>
                  <a:pt x="4191586" y="729953"/>
                  <a:pt x="4181527" y="723247"/>
                  <a:pt x="4163277" y="713589"/>
                </a:cubicBezTo>
                <a:cubicBezTo>
                  <a:pt x="4148818" y="707303"/>
                  <a:pt x="4138131" y="701468"/>
                  <a:pt x="4131216" y="696087"/>
                </a:cubicBezTo>
                <a:cubicBezTo>
                  <a:pt x="4091440" y="666997"/>
                  <a:pt x="4062307" y="638113"/>
                  <a:pt x="4043819" y="609433"/>
                </a:cubicBezTo>
                <a:lnTo>
                  <a:pt x="4041390" y="590231"/>
                </a:lnTo>
                <a:lnTo>
                  <a:pt x="4061822" y="601389"/>
                </a:lnTo>
                <a:cubicBezTo>
                  <a:pt x="4070489" y="611667"/>
                  <a:pt x="4081862" y="622011"/>
                  <a:pt x="4095940" y="632422"/>
                </a:cubicBezTo>
                <a:cubicBezTo>
                  <a:pt x="4107827" y="640175"/>
                  <a:pt x="4122986" y="646428"/>
                  <a:pt x="4141417" y="651181"/>
                </a:cubicBezTo>
                <a:cubicBezTo>
                  <a:pt x="4148247" y="653620"/>
                  <a:pt x="4160710" y="654839"/>
                  <a:pt x="4178808" y="654839"/>
                </a:cubicBezTo>
                <a:cubicBezTo>
                  <a:pt x="4203954" y="654839"/>
                  <a:pt x="4219327" y="652505"/>
                  <a:pt x="4224928" y="647838"/>
                </a:cubicBezTo>
                <a:cubicBezTo>
                  <a:pt x="4236529" y="639770"/>
                  <a:pt x="4242330" y="635574"/>
                  <a:pt x="4242330" y="635251"/>
                </a:cubicBezTo>
                <a:cubicBezTo>
                  <a:pt x="4242330" y="632231"/>
                  <a:pt x="4244516" y="628107"/>
                  <a:pt x="4248888" y="622878"/>
                </a:cubicBezTo>
                <a:cubicBezTo>
                  <a:pt x="4251793" y="619496"/>
                  <a:pt x="4253736" y="616820"/>
                  <a:pt x="4254717" y="614848"/>
                </a:cubicBezTo>
                <a:cubicBezTo>
                  <a:pt x="4255974" y="611705"/>
                  <a:pt x="4257403" y="608933"/>
                  <a:pt x="4259003" y="606533"/>
                </a:cubicBezTo>
                <a:cubicBezTo>
                  <a:pt x="4259880" y="605228"/>
                  <a:pt x="4262094" y="601013"/>
                  <a:pt x="4265647" y="593888"/>
                </a:cubicBezTo>
                <a:cubicBezTo>
                  <a:pt x="4268647" y="586087"/>
                  <a:pt x="4272186" y="578115"/>
                  <a:pt x="4276263" y="569971"/>
                </a:cubicBezTo>
                <a:cubicBezTo>
                  <a:pt x="4279349" y="562237"/>
                  <a:pt x="4280892" y="558284"/>
                  <a:pt x="4280892" y="558112"/>
                </a:cubicBezTo>
                <a:cubicBezTo>
                  <a:pt x="4280892" y="556531"/>
                  <a:pt x="4283135" y="549330"/>
                  <a:pt x="4287621" y="536510"/>
                </a:cubicBezTo>
                <a:cubicBezTo>
                  <a:pt x="4290507" y="526089"/>
                  <a:pt x="4292855" y="517836"/>
                  <a:pt x="4294665" y="511749"/>
                </a:cubicBezTo>
                <a:cubicBezTo>
                  <a:pt x="4295894" y="505653"/>
                  <a:pt x="4297575" y="500458"/>
                  <a:pt x="4299708" y="496162"/>
                </a:cubicBezTo>
                <a:cubicBezTo>
                  <a:pt x="4300966" y="492809"/>
                  <a:pt x="4302514" y="482874"/>
                  <a:pt x="4304352" y="466358"/>
                </a:cubicBezTo>
                <a:cubicBezTo>
                  <a:pt x="4304866" y="464844"/>
                  <a:pt x="4307214" y="453923"/>
                  <a:pt x="4311396" y="433597"/>
                </a:cubicBezTo>
                <a:cubicBezTo>
                  <a:pt x="4317978" y="393801"/>
                  <a:pt x="4320368" y="366608"/>
                  <a:pt x="4318568" y="352015"/>
                </a:cubicBezTo>
                <a:cubicBezTo>
                  <a:pt x="4318568" y="351853"/>
                  <a:pt x="4308434" y="351534"/>
                  <a:pt x="4288164" y="351058"/>
                </a:cubicBezTo>
                <a:cubicBezTo>
                  <a:pt x="4273581" y="349877"/>
                  <a:pt x="4260203" y="350148"/>
                  <a:pt x="4248031" y="351872"/>
                </a:cubicBezTo>
                <a:cubicBezTo>
                  <a:pt x="4236867" y="353625"/>
                  <a:pt x="4229819" y="355092"/>
                  <a:pt x="4226885" y="356273"/>
                </a:cubicBezTo>
                <a:cubicBezTo>
                  <a:pt x="4223990" y="356997"/>
                  <a:pt x="4221418" y="357359"/>
                  <a:pt x="4219170" y="357359"/>
                </a:cubicBezTo>
                <a:cubicBezTo>
                  <a:pt x="4219532" y="357359"/>
                  <a:pt x="4217867" y="357885"/>
                  <a:pt x="4214176" y="358938"/>
                </a:cubicBezTo>
                <a:cubicBezTo>
                  <a:pt x="4210486" y="359990"/>
                  <a:pt x="4205773" y="361664"/>
                  <a:pt x="4200039" y="363960"/>
                </a:cubicBezTo>
                <a:cubicBezTo>
                  <a:pt x="4186333" y="368522"/>
                  <a:pt x="4178060" y="370803"/>
                  <a:pt x="4175221" y="370803"/>
                </a:cubicBezTo>
                <a:cubicBezTo>
                  <a:pt x="4175431" y="370803"/>
                  <a:pt x="4171424" y="372599"/>
                  <a:pt x="4163199" y="376190"/>
                </a:cubicBezTo>
                <a:cubicBezTo>
                  <a:pt x="4154974" y="379781"/>
                  <a:pt x="4146589" y="383679"/>
                  <a:pt x="4138045" y="387884"/>
                </a:cubicBezTo>
                <a:cubicBezTo>
                  <a:pt x="4129502" y="392089"/>
                  <a:pt x="4121629" y="396264"/>
                  <a:pt x="4114428" y="400407"/>
                </a:cubicBezTo>
                <a:cubicBezTo>
                  <a:pt x="4097417" y="409913"/>
                  <a:pt x="4082531" y="418088"/>
                  <a:pt x="4069772" y="424932"/>
                </a:cubicBezTo>
                <a:cubicBezTo>
                  <a:pt x="4057014" y="431775"/>
                  <a:pt x="4047605" y="435535"/>
                  <a:pt x="4041547" y="436212"/>
                </a:cubicBezTo>
                <a:cubicBezTo>
                  <a:pt x="4030413" y="438659"/>
                  <a:pt x="4017683" y="438602"/>
                  <a:pt x="4003357" y="436040"/>
                </a:cubicBezTo>
                <a:cubicBezTo>
                  <a:pt x="3978507" y="427972"/>
                  <a:pt x="3960671" y="414137"/>
                  <a:pt x="3949850" y="394535"/>
                </a:cubicBezTo>
                <a:cubicBezTo>
                  <a:pt x="3945697" y="378495"/>
                  <a:pt x="3948760" y="370475"/>
                  <a:pt x="3959037" y="370475"/>
                </a:cubicBezTo>
                <a:cubicBezTo>
                  <a:pt x="3964352" y="370475"/>
                  <a:pt x="3970110" y="368479"/>
                  <a:pt x="3976311" y="364488"/>
                </a:cubicBezTo>
                <a:cubicBezTo>
                  <a:pt x="3981378" y="361450"/>
                  <a:pt x="3988084" y="351020"/>
                  <a:pt x="3996428" y="333199"/>
                </a:cubicBezTo>
                <a:cubicBezTo>
                  <a:pt x="3998295" y="329141"/>
                  <a:pt x="4000873" y="322573"/>
                  <a:pt x="4004164" y="313496"/>
                </a:cubicBezTo>
                <a:cubicBezTo>
                  <a:pt x="4007455" y="304419"/>
                  <a:pt x="4009101" y="299842"/>
                  <a:pt x="4009101" y="299766"/>
                </a:cubicBezTo>
                <a:cubicBezTo>
                  <a:pt x="4009101" y="297432"/>
                  <a:pt x="4010486" y="294422"/>
                  <a:pt x="4013258" y="290736"/>
                </a:cubicBezTo>
                <a:cubicBezTo>
                  <a:pt x="4014849" y="287945"/>
                  <a:pt x="4016902" y="281530"/>
                  <a:pt x="4019416" y="271491"/>
                </a:cubicBezTo>
                <a:cubicBezTo>
                  <a:pt x="4021721" y="260594"/>
                  <a:pt x="4024379" y="251536"/>
                  <a:pt x="4027388" y="244316"/>
                </a:cubicBezTo>
                <a:cubicBezTo>
                  <a:pt x="4029065" y="236220"/>
                  <a:pt x="4030397" y="229517"/>
                  <a:pt x="4031386" y="224206"/>
                </a:cubicBezTo>
                <a:lnTo>
                  <a:pt x="4032384" y="218559"/>
                </a:lnTo>
                <a:lnTo>
                  <a:pt x="4012915" y="223699"/>
                </a:lnTo>
                <a:cubicBezTo>
                  <a:pt x="3979168" y="229671"/>
                  <a:pt x="3957137" y="234129"/>
                  <a:pt x="3946821" y="237072"/>
                </a:cubicBezTo>
                <a:cubicBezTo>
                  <a:pt x="3945574" y="238320"/>
                  <a:pt x="3942769" y="238944"/>
                  <a:pt x="3938406" y="238944"/>
                </a:cubicBezTo>
                <a:cubicBezTo>
                  <a:pt x="3938254" y="238944"/>
                  <a:pt x="3936696" y="239439"/>
                  <a:pt x="3933734" y="240430"/>
                </a:cubicBezTo>
                <a:cubicBezTo>
                  <a:pt x="3919389" y="241830"/>
                  <a:pt x="3913756" y="236882"/>
                  <a:pt x="3916832" y="225585"/>
                </a:cubicBezTo>
                <a:cubicBezTo>
                  <a:pt x="3920118" y="223385"/>
                  <a:pt x="3929381" y="220375"/>
                  <a:pt x="3944621" y="216555"/>
                </a:cubicBezTo>
                <a:cubicBezTo>
                  <a:pt x="3957851" y="211802"/>
                  <a:pt x="3972767" y="206768"/>
                  <a:pt x="3989370" y="201454"/>
                </a:cubicBezTo>
                <a:cubicBezTo>
                  <a:pt x="4016030" y="192976"/>
                  <a:pt x="4032213" y="188166"/>
                  <a:pt x="4037918" y="187023"/>
                </a:cubicBezTo>
                <a:cubicBezTo>
                  <a:pt x="4037842" y="187052"/>
                  <a:pt x="4037804" y="188195"/>
                  <a:pt x="4037804" y="190452"/>
                </a:cubicBezTo>
                <a:cubicBezTo>
                  <a:pt x="4038995" y="178079"/>
                  <a:pt x="4040490" y="167387"/>
                  <a:pt x="4042290" y="158377"/>
                </a:cubicBezTo>
                <a:cubicBezTo>
                  <a:pt x="4044119" y="144003"/>
                  <a:pt x="4045915" y="122810"/>
                  <a:pt x="4047677" y="94797"/>
                </a:cubicBezTo>
                <a:lnTo>
                  <a:pt x="4047677" y="80567"/>
                </a:lnTo>
                <a:lnTo>
                  <a:pt x="4043419" y="77738"/>
                </a:lnTo>
                <a:cubicBezTo>
                  <a:pt x="4021455" y="66203"/>
                  <a:pt x="4004090" y="60436"/>
                  <a:pt x="3991327" y="60436"/>
                </a:cubicBezTo>
                <a:cubicBezTo>
                  <a:pt x="3988917" y="60436"/>
                  <a:pt x="3987779" y="60169"/>
                  <a:pt x="3987912" y="59636"/>
                </a:cubicBezTo>
                <a:cubicBezTo>
                  <a:pt x="3971539" y="67342"/>
                  <a:pt x="3965390" y="63746"/>
                  <a:pt x="3969467" y="48849"/>
                </a:cubicBezTo>
                <a:cubicBezTo>
                  <a:pt x="3971181" y="44534"/>
                  <a:pt x="3975254" y="40543"/>
                  <a:pt x="3981683" y="36876"/>
                </a:cubicBezTo>
                <a:cubicBezTo>
                  <a:pt x="3985893" y="35190"/>
                  <a:pt x="3990665" y="34154"/>
                  <a:pt x="3995999" y="33768"/>
                </a:cubicBezTo>
                <a:cubicBezTo>
                  <a:pt x="4001333" y="33383"/>
                  <a:pt x="4008458" y="33190"/>
                  <a:pt x="4017373" y="33190"/>
                </a:cubicBezTo>
                <a:cubicBezTo>
                  <a:pt x="4037023" y="33847"/>
                  <a:pt x="4049253" y="33699"/>
                  <a:pt x="4054063" y="32747"/>
                </a:cubicBezTo>
                <a:cubicBezTo>
                  <a:pt x="4057409" y="31773"/>
                  <a:pt x="4060922" y="31252"/>
                  <a:pt x="4064604" y="31184"/>
                </a:cubicBezTo>
                <a:close/>
                <a:moveTo>
                  <a:pt x="2289181" y="30293"/>
                </a:moveTo>
                <a:cubicBezTo>
                  <a:pt x="2295687" y="30300"/>
                  <a:pt x="2301944" y="31137"/>
                  <a:pt x="2307955" y="32804"/>
                </a:cubicBezTo>
                <a:cubicBezTo>
                  <a:pt x="2320128" y="38576"/>
                  <a:pt x="2329881" y="43658"/>
                  <a:pt x="2337215" y="48049"/>
                </a:cubicBezTo>
                <a:cubicBezTo>
                  <a:pt x="2338921" y="49325"/>
                  <a:pt x="2342540" y="51721"/>
                  <a:pt x="2348074" y="55235"/>
                </a:cubicBezTo>
                <a:cubicBezTo>
                  <a:pt x="2362933" y="65151"/>
                  <a:pt x="2373349" y="75733"/>
                  <a:pt x="2379321" y="86982"/>
                </a:cubicBezTo>
                <a:cubicBezTo>
                  <a:pt x="2390256" y="108851"/>
                  <a:pt x="2394118" y="123315"/>
                  <a:pt x="2390908" y="130373"/>
                </a:cubicBezTo>
                <a:cubicBezTo>
                  <a:pt x="2389784" y="141156"/>
                  <a:pt x="2379554" y="145004"/>
                  <a:pt x="2360218" y="141918"/>
                </a:cubicBezTo>
                <a:cubicBezTo>
                  <a:pt x="2352827" y="140222"/>
                  <a:pt x="2348755" y="139374"/>
                  <a:pt x="2348003" y="139374"/>
                </a:cubicBezTo>
                <a:cubicBezTo>
                  <a:pt x="2345507" y="139374"/>
                  <a:pt x="2342159" y="141241"/>
                  <a:pt x="2337958" y="144975"/>
                </a:cubicBezTo>
                <a:cubicBezTo>
                  <a:pt x="2334158" y="148137"/>
                  <a:pt x="2330972" y="150690"/>
                  <a:pt x="2328400" y="152633"/>
                </a:cubicBezTo>
                <a:cubicBezTo>
                  <a:pt x="2325657" y="153719"/>
                  <a:pt x="2322147" y="156134"/>
                  <a:pt x="2317870" y="159877"/>
                </a:cubicBezTo>
                <a:cubicBezTo>
                  <a:pt x="2311269" y="164268"/>
                  <a:pt x="2305388" y="168273"/>
                  <a:pt x="2300225" y="171893"/>
                </a:cubicBezTo>
                <a:cubicBezTo>
                  <a:pt x="2293663" y="176484"/>
                  <a:pt x="2290510" y="177679"/>
                  <a:pt x="2290767" y="175479"/>
                </a:cubicBezTo>
                <a:cubicBezTo>
                  <a:pt x="2272336" y="192538"/>
                  <a:pt x="2255610" y="207326"/>
                  <a:pt x="2240589" y="219842"/>
                </a:cubicBezTo>
                <a:cubicBezTo>
                  <a:pt x="2232979" y="226366"/>
                  <a:pt x="2227628" y="230952"/>
                  <a:pt x="2224537" y="233600"/>
                </a:cubicBezTo>
                <a:cubicBezTo>
                  <a:pt x="2221446" y="236248"/>
                  <a:pt x="2219901" y="237753"/>
                  <a:pt x="2219901" y="238115"/>
                </a:cubicBezTo>
                <a:cubicBezTo>
                  <a:pt x="2217920" y="240116"/>
                  <a:pt x="2211914" y="245773"/>
                  <a:pt x="2201884" y="255089"/>
                </a:cubicBezTo>
                <a:cubicBezTo>
                  <a:pt x="2192264" y="262899"/>
                  <a:pt x="2183344" y="270619"/>
                  <a:pt x="2175124" y="278249"/>
                </a:cubicBezTo>
                <a:cubicBezTo>
                  <a:pt x="2164179" y="287983"/>
                  <a:pt x="2152269" y="298392"/>
                  <a:pt x="2139391" y="309474"/>
                </a:cubicBezTo>
                <a:cubicBezTo>
                  <a:pt x="2126513" y="320557"/>
                  <a:pt x="2114364" y="330810"/>
                  <a:pt x="2102943" y="340235"/>
                </a:cubicBezTo>
                <a:cubicBezTo>
                  <a:pt x="2091523" y="349660"/>
                  <a:pt x="2080819" y="358159"/>
                  <a:pt x="2070832" y="365731"/>
                </a:cubicBezTo>
                <a:cubicBezTo>
                  <a:pt x="2065839" y="369517"/>
                  <a:pt x="2061697" y="372357"/>
                  <a:pt x="2058407" y="374250"/>
                </a:cubicBezTo>
                <a:lnTo>
                  <a:pt x="2054402" y="375806"/>
                </a:lnTo>
                <a:lnTo>
                  <a:pt x="2060695" y="387691"/>
                </a:lnTo>
                <a:cubicBezTo>
                  <a:pt x="2064601" y="397416"/>
                  <a:pt x="2068568" y="406032"/>
                  <a:pt x="2072597" y="413537"/>
                </a:cubicBezTo>
                <a:cubicBezTo>
                  <a:pt x="2076912" y="423586"/>
                  <a:pt x="2079069" y="429320"/>
                  <a:pt x="2079069" y="430739"/>
                </a:cubicBezTo>
                <a:cubicBezTo>
                  <a:pt x="2079069" y="432120"/>
                  <a:pt x="2081079" y="435426"/>
                  <a:pt x="2085098" y="440655"/>
                </a:cubicBezTo>
                <a:cubicBezTo>
                  <a:pt x="2089070" y="442627"/>
                  <a:pt x="2091499" y="448013"/>
                  <a:pt x="2092385" y="456814"/>
                </a:cubicBezTo>
                <a:cubicBezTo>
                  <a:pt x="2092947" y="461843"/>
                  <a:pt x="2093485" y="465258"/>
                  <a:pt x="2093999" y="467058"/>
                </a:cubicBezTo>
                <a:cubicBezTo>
                  <a:pt x="2101858" y="493204"/>
                  <a:pt x="2106149" y="513307"/>
                  <a:pt x="2106873" y="527366"/>
                </a:cubicBezTo>
                <a:cubicBezTo>
                  <a:pt x="2106873" y="533576"/>
                  <a:pt x="2105572" y="538639"/>
                  <a:pt x="2102972" y="542553"/>
                </a:cubicBezTo>
                <a:cubicBezTo>
                  <a:pt x="2095752" y="548259"/>
                  <a:pt x="2083651" y="547240"/>
                  <a:pt x="2066667" y="539496"/>
                </a:cubicBezTo>
                <a:cubicBezTo>
                  <a:pt x="2053361" y="533505"/>
                  <a:pt x="2043107" y="524942"/>
                  <a:pt x="2035906" y="513807"/>
                </a:cubicBezTo>
                <a:cubicBezTo>
                  <a:pt x="2019981" y="493433"/>
                  <a:pt x="2010765" y="476336"/>
                  <a:pt x="2008260" y="462515"/>
                </a:cubicBezTo>
                <a:cubicBezTo>
                  <a:pt x="2006336" y="456152"/>
                  <a:pt x="2005074" y="451775"/>
                  <a:pt x="2004474" y="449385"/>
                </a:cubicBezTo>
                <a:cubicBezTo>
                  <a:pt x="2002017" y="443231"/>
                  <a:pt x="1999854" y="425591"/>
                  <a:pt x="1997987" y="396464"/>
                </a:cubicBezTo>
                <a:cubicBezTo>
                  <a:pt x="1997416" y="387910"/>
                  <a:pt x="1996849" y="381076"/>
                  <a:pt x="1996287" y="375961"/>
                </a:cubicBezTo>
                <a:lnTo>
                  <a:pt x="1996066" y="375020"/>
                </a:lnTo>
                <a:lnTo>
                  <a:pt x="1995746" y="375057"/>
                </a:lnTo>
                <a:lnTo>
                  <a:pt x="1994978" y="374359"/>
                </a:lnTo>
                <a:lnTo>
                  <a:pt x="1995900" y="374311"/>
                </a:lnTo>
                <a:lnTo>
                  <a:pt x="1995489" y="372557"/>
                </a:lnTo>
                <a:cubicBezTo>
                  <a:pt x="1995029" y="370957"/>
                  <a:pt x="1994715" y="370695"/>
                  <a:pt x="1994546" y="371771"/>
                </a:cubicBezTo>
                <a:lnTo>
                  <a:pt x="1994430" y="373862"/>
                </a:lnTo>
                <a:lnTo>
                  <a:pt x="1990765" y="370532"/>
                </a:lnTo>
                <a:cubicBezTo>
                  <a:pt x="1989598" y="365560"/>
                  <a:pt x="1989329" y="359488"/>
                  <a:pt x="1989958" y="352315"/>
                </a:cubicBezTo>
                <a:cubicBezTo>
                  <a:pt x="1990568" y="342628"/>
                  <a:pt x="1991349" y="336351"/>
                  <a:pt x="1992301" y="333484"/>
                </a:cubicBezTo>
                <a:cubicBezTo>
                  <a:pt x="1995587" y="328236"/>
                  <a:pt x="2003321" y="327698"/>
                  <a:pt x="2015504" y="331870"/>
                </a:cubicBezTo>
                <a:cubicBezTo>
                  <a:pt x="2024143" y="336704"/>
                  <a:pt x="2032229" y="343773"/>
                  <a:pt x="2039761" y="353076"/>
                </a:cubicBezTo>
                <a:lnTo>
                  <a:pt x="2047285" y="363883"/>
                </a:lnTo>
                <a:lnTo>
                  <a:pt x="2051710" y="355616"/>
                </a:lnTo>
                <a:cubicBezTo>
                  <a:pt x="2053495" y="352801"/>
                  <a:pt x="2055285" y="350496"/>
                  <a:pt x="2057080" y="348701"/>
                </a:cubicBezTo>
                <a:cubicBezTo>
                  <a:pt x="2066196" y="339576"/>
                  <a:pt x="2071220" y="334423"/>
                  <a:pt x="2072154" y="333241"/>
                </a:cubicBezTo>
                <a:cubicBezTo>
                  <a:pt x="2074411" y="329889"/>
                  <a:pt x="2081388" y="320502"/>
                  <a:pt x="2093085" y="305081"/>
                </a:cubicBezTo>
                <a:cubicBezTo>
                  <a:pt x="2104506" y="289231"/>
                  <a:pt x="2112773" y="278182"/>
                  <a:pt x="2117888" y="271934"/>
                </a:cubicBezTo>
                <a:cubicBezTo>
                  <a:pt x="2126661" y="259399"/>
                  <a:pt x="2137319" y="245692"/>
                  <a:pt x="2149863" y="230814"/>
                </a:cubicBezTo>
                <a:cubicBezTo>
                  <a:pt x="2156331" y="223328"/>
                  <a:pt x="2162818" y="215708"/>
                  <a:pt x="2169323" y="207954"/>
                </a:cubicBezTo>
                <a:cubicBezTo>
                  <a:pt x="2177829" y="196410"/>
                  <a:pt x="2185044" y="186995"/>
                  <a:pt x="2190969" y="179708"/>
                </a:cubicBezTo>
                <a:cubicBezTo>
                  <a:pt x="2198665" y="172155"/>
                  <a:pt x="2208071" y="159544"/>
                  <a:pt x="2219186" y="141875"/>
                </a:cubicBezTo>
                <a:cubicBezTo>
                  <a:pt x="2221463" y="138455"/>
                  <a:pt x="2224287" y="134783"/>
                  <a:pt x="2227659" y="130859"/>
                </a:cubicBezTo>
                <a:cubicBezTo>
                  <a:pt x="2230031" y="127544"/>
                  <a:pt x="2231217" y="125987"/>
                  <a:pt x="2231217" y="126187"/>
                </a:cubicBezTo>
                <a:lnTo>
                  <a:pt x="2240593" y="110430"/>
                </a:lnTo>
                <a:lnTo>
                  <a:pt x="2240995" y="108585"/>
                </a:lnTo>
                <a:cubicBezTo>
                  <a:pt x="2241532" y="106927"/>
                  <a:pt x="2242337" y="104846"/>
                  <a:pt x="2243411" y="102341"/>
                </a:cubicBezTo>
                <a:cubicBezTo>
                  <a:pt x="2245559" y="97331"/>
                  <a:pt x="2247828" y="92435"/>
                  <a:pt x="2250219" y="87654"/>
                </a:cubicBezTo>
                <a:cubicBezTo>
                  <a:pt x="2251905" y="84434"/>
                  <a:pt x="2252657" y="83015"/>
                  <a:pt x="2252476" y="83396"/>
                </a:cubicBezTo>
                <a:cubicBezTo>
                  <a:pt x="2250600" y="80653"/>
                  <a:pt x="2246138" y="80391"/>
                  <a:pt x="2239089" y="82610"/>
                </a:cubicBezTo>
                <a:cubicBezTo>
                  <a:pt x="2234098" y="83372"/>
                  <a:pt x="2231131" y="83458"/>
                  <a:pt x="2230188" y="82867"/>
                </a:cubicBezTo>
                <a:cubicBezTo>
                  <a:pt x="2228721" y="83686"/>
                  <a:pt x="2221720" y="89068"/>
                  <a:pt x="2209185" y="99012"/>
                </a:cubicBezTo>
                <a:cubicBezTo>
                  <a:pt x="2207109" y="100574"/>
                  <a:pt x="2198903" y="110242"/>
                  <a:pt x="2184568" y="128016"/>
                </a:cubicBezTo>
                <a:cubicBezTo>
                  <a:pt x="2178844" y="134874"/>
                  <a:pt x="2172686" y="143661"/>
                  <a:pt x="2166094" y="154376"/>
                </a:cubicBezTo>
                <a:cubicBezTo>
                  <a:pt x="2159503" y="165092"/>
                  <a:pt x="2156207" y="170797"/>
                  <a:pt x="2156207" y="171493"/>
                </a:cubicBezTo>
                <a:cubicBezTo>
                  <a:pt x="2156207" y="173521"/>
                  <a:pt x="2154978" y="177003"/>
                  <a:pt x="2152521" y="181937"/>
                </a:cubicBezTo>
                <a:cubicBezTo>
                  <a:pt x="2149101" y="190462"/>
                  <a:pt x="2144211" y="203982"/>
                  <a:pt x="2137848" y="222499"/>
                </a:cubicBezTo>
                <a:cubicBezTo>
                  <a:pt x="2133581" y="237749"/>
                  <a:pt x="2129797" y="249086"/>
                  <a:pt x="2126496" y="256510"/>
                </a:cubicBezTo>
                <a:cubicBezTo>
                  <a:pt x="2123196" y="263935"/>
                  <a:pt x="2119184" y="267648"/>
                  <a:pt x="2114459" y="267648"/>
                </a:cubicBezTo>
                <a:cubicBezTo>
                  <a:pt x="2107535" y="270638"/>
                  <a:pt x="2097367" y="269033"/>
                  <a:pt x="2083955" y="262833"/>
                </a:cubicBezTo>
                <a:cubicBezTo>
                  <a:pt x="2067249" y="255184"/>
                  <a:pt x="2055514" y="245273"/>
                  <a:pt x="2048751" y="233100"/>
                </a:cubicBezTo>
                <a:cubicBezTo>
                  <a:pt x="2032854" y="209231"/>
                  <a:pt x="2027072" y="189381"/>
                  <a:pt x="2031406" y="173550"/>
                </a:cubicBezTo>
                <a:cubicBezTo>
                  <a:pt x="2034244" y="163254"/>
                  <a:pt x="2036111" y="155376"/>
                  <a:pt x="2037006" y="149919"/>
                </a:cubicBezTo>
                <a:cubicBezTo>
                  <a:pt x="2037902" y="144461"/>
                  <a:pt x="2038135" y="141565"/>
                  <a:pt x="2037707" y="141232"/>
                </a:cubicBezTo>
                <a:cubicBezTo>
                  <a:pt x="2037154" y="140403"/>
                  <a:pt x="2033954" y="139784"/>
                  <a:pt x="2028106" y="139374"/>
                </a:cubicBezTo>
                <a:cubicBezTo>
                  <a:pt x="2021914" y="139974"/>
                  <a:pt x="2016842" y="139815"/>
                  <a:pt x="2012889" y="138896"/>
                </a:cubicBezTo>
                <a:cubicBezTo>
                  <a:pt x="2008937" y="137977"/>
                  <a:pt x="2006960" y="134788"/>
                  <a:pt x="2006960" y="129330"/>
                </a:cubicBezTo>
                <a:cubicBezTo>
                  <a:pt x="2006960" y="125654"/>
                  <a:pt x="2011870" y="121134"/>
                  <a:pt x="2021690" y="115771"/>
                </a:cubicBezTo>
                <a:cubicBezTo>
                  <a:pt x="2025367" y="114543"/>
                  <a:pt x="2028825" y="113119"/>
                  <a:pt x="2032063" y="111499"/>
                </a:cubicBezTo>
                <a:cubicBezTo>
                  <a:pt x="2041417" y="108328"/>
                  <a:pt x="2051932" y="112145"/>
                  <a:pt x="2063610" y="122951"/>
                </a:cubicBezTo>
                <a:cubicBezTo>
                  <a:pt x="2075288" y="133757"/>
                  <a:pt x="2084722" y="145366"/>
                  <a:pt x="2091913" y="157777"/>
                </a:cubicBezTo>
                <a:cubicBezTo>
                  <a:pt x="2093276" y="165016"/>
                  <a:pt x="2093757" y="167035"/>
                  <a:pt x="2093356" y="163835"/>
                </a:cubicBezTo>
                <a:cubicBezTo>
                  <a:pt x="2104244" y="158986"/>
                  <a:pt x="2112111" y="154948"/>
                  <a:pt x="2116959" y="151719"/>
                </a:cubicBezTo>
                <a:cubicBezTo>
                  <a:pt x="2117417" y="151262"/>
                  <a:pt x="2119284" y="149719"/>
                  <a:pt x="2122560" y="147090"/>
                </a:cubicBezTo>
                <a:cubicBezTo>
                  <a:pt x="2129237" y="141441"/>
                  <a:pt x="2140048" y="131459"/>
                  <a:pt x="2154993" y="117143"/>
                </a:cubicBezTo>
                <a:cubicBezTo>
                  <a:pt x="2168394" y="104322"/>
                  <a:pt x="2180263" y="93712"/>
                  <a:pt x="2190597" y="85310"/>
                </a:cubicBezTo>
                <a:cubicBezTo>
                  <a:pt x="2196255" y="80215"/>
                  <a:pt x="2203270" y="73780"/>
                  <a:pt x="2211643" y="66008"/>
                </a:cubicBezTo>
                <a:cubicBezTo>
                  <a:pt x="2220558" y="57731"/>
                  <a:pt x="2227854" y="52178"/>
                  <a:pt x="2233531" y="49349"/>
                </a:cubicBezTo>
                <a:cubicBezTo>
                  <a:pt x="2238313" y="46958"/>
                  <a:pt x="2244290" y="43967"/>
                  <a:pt x="2251462" y="40376"/>
                </a:cubicBezTo>
                <a:cubicBezTo>
                  <a:pt x="2258663" y="36776"/>
                  <a:pt x="2264483" y="34237"/>
                  <a:pt x="2268921" y="32761"/>
                </a:cubicBezTo>
                <a:cubicBezTo>
                  <a:pt x="2275922" y="31108"/>
                  <a:pt x="2282675" y="30286"/>
                  <a:pt x="2289181" y="30293"/>
                </a:cubicBezTo>
                <a:close/>
                <a:moveTo>
                  <a:pt x="3360053" y="0"/>
                </a:moveTo>
                <a:cubicBezTo>
                  <a:pt x="3368606" y="2143"/>
                  <a:pt x="3377388" y="5296"/>
                  <a:pt x="3386399" y="9458"/>
                </a:cubicBezTo>
                <a:cubicBezTo>
                  <a:pt x="3388828" y="11277"/>
                  <a:pt x="3391338" y="12744"/>
                  <a:pt x="3393929" y="13859"/>
                </a:cubicBezTo>
                <a:cubicBezTo>
                  <a:pt x="3403758" y="16326"/>
                  <a:pt x="3412664" y="26536"/>
                  <a:pt x="3420646" y="44491"/>
                </a:cubicBezTo>
                <a:cubicBezTo>
                  <a:pt x="3425252" y="55493"/>
                  <a:pt x="3427957" y="64300"/>
                  <a:pt x="3428762" y="70912"/>
                </a:cubicBezTo>
                <a:lnTo>
                  <a:pt x="3426155" y="81424"/>
                </a:lnTo>
                <a:lnTo>
                  <a:pt x="3421061" y="92911"/>
                </a:lnTo>
                <a:cubicBezTo>
                  <a:pt x="3419432" y="94121"/>
                  <a:pt x="3418670" y="94569"/>
                  <a:pt x="3418774" y="94254"/>
                </a:cubicBezTo>
                <a:cubicBezTo>
                  <a:pt x="3418203" y="97150"/>
                  <a:pt x="3417088" y="100808"/>
                  <a:pt x="3415431" y="105227"/>
                </a:cubicBezTo>
                <a:cubicBezTo>
                  <a:pt x="3413764" y="110190"/>
                  <a:pt x="3412931" y="112842"/>
                  <a:pt x="3412931" y="113185"/>
                </a:cubicBezTo>
                <a:cubicBezTo>
                  <a:pt x="3412931" y="114795"/>
                  <a:pt x="3411778" y="118874"/>
                  <a:pt x="3409473" y="125423"/>
                </a:cubicBezTo>
                <a:cubicBezTo>
                  <a:pt x="3407168" y="131971"/>
                  <a:pt x="3405092" y="137660"/>
                  <a:pt x="3403244" y="142489"/>
                </a:cubicBezTo>
                <a:cubicBezTo>
                  <a:pt x="3395719" y="162749"/>
                  <a:pt x="3388390" y="188981"/>
                  <a:pt x="3381255" y="221185"/>
                </a:cubicBezTo>
                <a:cubicBezTo>
                  <a:pt x="3380055" y="226061"/>
                  <a:pt x="3379208" y="229514"/>
                  <a:pt x="3378712" y="231543"/>
                </a:cubicBezTo>
                <a:cubicBezTo>
                  <a:pt x="3378208" y="233029"/>
                  <a:pt x="3377955" y="234243"/>
                  <a:pt x="3377955" y="235186"/>
                </a:cubicBezTo>
                <a:cubicBezTo>
                  <a:pt x="3377955" y="238834"/>
                  <a:pt x="3377022" y="242063"/>
                  <a:pt x="3375155" y="244873"/>
                </a:cubicBezTo>
                <a:cubicBezTo>
                  <a:pt x="3375136" y="244930"/>
                  <a:pt x="3374962" y="245613"/>
                  <a:pt x="3374633" y="246920"/>
                </a:cubicBezTo>
                <a:lnTo>
                  <a:pt x="3374496" y="247468"/>
                </a:lnTo>
                <a:lnTo>
                  <a:pt x="3383624" y="243787"/>
                </a:lnTo>
                <a:cubicBezTo>
                  <a:pt x="3386560" y="242730"/>
                  <a:pt x="3388499" y="242201"/>
                  <a:pt x="3389442" y="242201"/>
                </a:cubicBezTo>
                <a:cubicBezTo>
                  <a:pt x="3388032" y="242201"/>
                  <a:pt x="3387514" y="242078"/>
                  <a:pt x="3387885" y="241830"/>
                </a:cubicBezTo>
                <a:cubicBezTo>
                  <a:pt x="3389199" y="240944"/>
                  <a:pt x="3392495" y="238996"/>
                  <a:pt x="3397772" y="235986"/>
                </a:cubicBezTo>
                <a:cubicBezTo>
                  <a:pt x="3411155" y="230748"/>
                  <a:pt x="3422232" y="225204"/>
                  <a:pt x="3431004" y="219356"/>
                </a:cubicBezTo>
                <a:cubicBezTo>
                  <a:pt x="3435967" y="216879"/>
                  <a:pt x="3441477" y="215303"/>
                  <a:pt x="3447535" y="214627"/>
                </a:cubicBezTo>
                <a:cubicBezTo>
                  <a:pt x="3453822" y="212664"/>
                  <a:pt x="3461156" y="214098"/>
                  <a:pt x="3469538" y="218927"/>
                </a:cubicBezTo>
                <a:cubicBezTo>
                  <a:pt x="3473567" y="221937"/>
                  <a:pt x="3476729" y="223771"/>
                  <a:pt x="3479025" y="224428"/>
                </a:cubicBezTo>
                <a:cubicBezTo>
                  <a:pt x="3490007" y="226257"/>
                  <a:pt x="3497270" y="233915"/>
                  <a:pt x="3500813" y="247402"/>
                </a:cubicBezTo>
                <a:cubicBezTo>
                  <a:pt x="3503823" y="259604"/>
                  <a:pt x="3504042" y="267371"/>
                  <a:pt x="3501471" y="270705"/>
                </a:cubicBezTo>
                <a:cubicBezTo>
                  <a:pt x="3498880" y="275001"/>
                  <a:pt x="3494403" y="278054"/>
                  <a:pt x="3488040" y="279863"/>
                </a:cubicBezTo>
                <a:cubicBezTo>
                  <a:pt x="3478668" y="281625"/>
                  <a:pt x="3470695" y="283692"/>
                  <a:pt x="3464123" y="286064"/>
                </a:cubicBezTo>
                <a:cubicBezTo>
                  <a:pt x="3461408" y="286940"/>
                  <a:pt x="3459237" y="287379"/>
                  <a:pt x="3457608" y="287379"/>
                </a:cubicBezTo>
                <a:cubicBezTo>
                  <a:pt x="3458541" y="287379"/>
                  <a:pt x="3458284" y="287741"/>
                  <a:pt x="3456836" y="288464"/>
                </a:cubicBezTo>
                <a:cubicBezTo>
                  <a:pt x="3448540" y="292293"/>
                  <a:pt x="3440549" y="295089"/>
                  <a:pt x="3432862" y="296851"/>
                </a:cubicBezTo>
                <a:cubicBezTo>
                  <a:pt x="3423318" y="299842"/>
                  <a:pt x="3405787" y="307714"/>
                  <a:pt x="3380270" y="320468"/>
                </a:cubicBezTo>
                <a:cubicBezTo>
                  <a:pt x="3372402" y="324707"/>
                  <a:pt x="3366630" y="327746"/>
                  <a:pt x="3362953" y="329584"/>
                </a:cubicBezTo>
                <a:cubicBezTo>
                  <a:pt x="3363382" y="329403"/>
                  <a:pt x="3363596" y="327536"/>
                  <a:pt x="3363596" y="323983"/>
                </a:cubicBezTo>
                <a:cubicBezTo>
                  <a:pt x="3363596" y="330679"/>
                  <a:pt x="3359653" y="334027"/>
                  <a:pt x="3351766" y="334027"/>
                </a:cubicBezTo>
                <a:cubicBezTo>
                  <a:pt x="3355328" y="334027"/>
                  <a:pt x="3356852" y="335065"/>
                  <a:pt x="3356338" y="337142"/>
                </a:cubicBezTo>
                <a:cubicBezTo>
                  <a:pt x="3355824" y="339218"/>
                  <a:pt x="3354438" y="345324"/>
                  <a:pt x="3352181" y="355459"/>
                </a:cubicBezTo>
                <a:cubicBezTo>
                  <a:pt x="3348294" y="374261"/>
                  <a:pt x="3346087" y="386717"/>
                  <a:pt x="3345558" y="392827"/>
                </a:cubicBezTo>
                <a:cubicBezTo>
                  <a:pt x="3345029" y="398938"/>
                  <a:pt x="3345179" y="402250"/>
                  <a:pt x="3346008" y="402764"/>
                </a:cubicBezTo>
                <a:cubicBezTo>
                  <a:pt x="3345627" y="402755"/>
                  <a:pt x="3345984" y="402317"/>
                  <a:pt x="3347080" y="401450"/>
                </a:cubicBezTo>
                <a:cubicBezTo>
                  <a:pt x="3350642" y="400431"/>
                  <a:pt x="3354505" y="398764"/>
                  <a:pt x="3358667" y="396449"/>
                </a:cubicBezTo>
                <a:cubicBezTo>
                  <a:pt x="3363982" y="392916"/>
                  <a:pt x="3368101" y="390268"/>
                  <a:pt x="3371026" y="388506"/>
                </a:cubicBezTo>
                <a:cubicBezTo>
                  <a:pt x="3373750" y="386467"/>
                  <a:pt x="3375526" y="385238"/>
                  <a:pt x="3376355" y="384819"/>
                </a:cubicBezTo>
                <a:cubicBezTo>
                  <a:pt x="3378736" y="382438"/>
                  <a:pt x="3381603" y="381247"/>
                  <a:pt x="3384956" y="381247"/>
                </a:cubicBezTo>
                <a:cubicBezTo>
                  <a:pt x="3383746" y="381247"/>
                  <a:pt x="3384027" y="380490"/>
                  <a:pt x="3385799" y="378976"/>
                </a:cubicBezTo>
                <a:cubicBezTo>
                  <a:pt x="3395495" y="368517"/>
                  <a:pt x="3406602" y="364703"/>
                  <a:pt x="3419117" y="367531"/>
                </a:cubicBezTo>
                <a:cubicBezTo>
                  <a:pt x="3426032" y="368789"/>
                  <a:pt x="3433500" y="372423"/>
                  <a:pt x="3441520" y="378433"/>
                </a:cubicBezTo>
                <a:cubicBezTo>
                  <a:pt x="3442444" y="379109"/>
                  <a:pt x="3442125" y="379447"/>
                  <a:pt x="3440563" y="379447"/>
                </a:cubicBezTo>
                <a:cubicBezTo>
                  <a:pt x="3448402" y="379447"/>
                  <a:pt x="3456041" y="386058"/>
                  <a:pt x="3463480" y="399278"/>
                </a:cubicBezTo>
                <a:cubicBezTo>
                  <a:pt x="3464442" y="402631"/>
                  <a:pt x="3465356" y="404746"/>
                  <a:pt x="3466223" y="405622"/>
                </a:cubicBezTo>
                <a:cubicBezTo>
                  <a:pt x="3469567" y="413299"/>
                  <a:pt x="3470848" y="420972"/>
                  <a:pt x="3470067" y="428639"/>
                </a:cubicBezTo>
                <a:cubicBezTo>
                  <a:pt x="3469000" y="435107"/>
                  <a:pt x="3464094" y="439974"/>
                  <a:pt x="3455350" y="443241"/>
                </a:cubicBezTo>
                <a:lnTo>
                  <a:pt x="3445357" y="444907"/>
                </a:lnTo>
                <a:lnTo>
                  <a:pt x="3436105" y="450120"/>
                </a:lnTo>
                <a:cubicBezTo>
                  <a:pt x="3430828" y="452492"/>
                  <a:pt x="3423608" y="455357"/>
                  <a:pt x="3414445" y="458714"/>
                </a:cubicBezTo>
                <a:cubicBezTo>
                  <a:pt x="3392033" y="468630"/>
                  <a:pt x="3376121" y="477507"/>
                  <a:pt x="3366711" y="485346"/>
                </a:cubicBezTo>
                <a:cubicBezTo>
                  <a:pt x="3364187" y="489118"/>
                  <a:pt x="3361001" y="491004"/>
                  <a:pt x="3357153" y="491004"/>
                </a:cubicBezTo>
                <a:cubicBezTo>
                  <a:pt x="3359124" y="491004"/>
                  <a:pt x="3356674" y="494440"/>
                  <a:pt x="3349802" y="501312"/>
                </a:cubicBezTo>
                <a:cubicBezTo>
                  <a:pt x="3342929" y="508185"/>
                  <a:pt x="3335683" y="515579"/>
                  <a:pt x="3328063" y="523494"/>
                </a:cubicBezTo>
                <a:cubicBezTo>
                  <a:pt x="3320443" y="531409"/>
                  <a:pt x="3315523" y="537034"/>
                  <a:pt x="3313304" y="540367"/>
                </a:cubicBezTo>
                <a:cubicBezTo>
                  <a:pt x="3311466" y="542825"/>
                  <a:pt x="3309218" y="546173"/>
                  <a:pt x="3306560" y="550411"/>
                </a:cubicBezTo>
                <a:lnTo>
                  <a:pt x="3304235" y="555080"/>
                </a:lnTo>
                <a:lnTo>
                  <a:pt x="3325077" y="547297"/>
                </a:lnTo>
                <a:cubicBezTo>
                  <a:pt x="3329439" y="545439"/>
                  <a:pt x="3335307" y="542787"/>
                  <a:pt x="3342679" y="539339"/>
                </a:cubicBezTo>
                <a:cubicBezTo>
                  <a:pt x="3355671" y="532604"/>
                  <a:pt x="3369221" y="525704"/>
                  <a:pt x="3383327" y="518636"/>
                </a:cubicBezTo>
                <a:cubicBezTo>
                  <a:pt x="3395357" y="512940"/>
                  <a:pt x="3403627" y="509399"/>
                  <a:pt x="3408138" y="508013"/>
                </a:cubicBezTo>
                <a:cubicBezTo>
                  <a:pt x="3412647" y="506627"/>
                  <a:pt x="3417179" y="505935"/>
                  <a:pt x="3421732" y="505935"/>
                </a:cubicBezTo>
                <a:cubicBezTo>
                  <a:pt x="3427361" y="505935"/>
                  <a:pt x="3437115" y="509564"/>
                  <a:pt x="3450993" y="516822"/>
                </a:cubicBezTo>
                <a:cubicBezTo>
                  <a:pt x="3465328" y="524337"/>
                  <a:pt x="3473934" y="530600"/>
                  <a:pt x="3476810" y="535610"/>
                </a:cubicBezTo>
                <a:cubicBezTo>
                  <a:pt x="3480849" y="541010"/>
                  <a:pt x="3483587" y="545859"/>
                  <a:pt x="3485026" y="550154"/>
                </a:cubicBezTo>
                <a:cubicBezTo>
                  <a:pt x="3486102" y="553393"/>
                  <a:pt x="3487078" y="555893"/>
                  <a:pt x="3487954" y="557655"/>
                </a:cubicBezTo>
                <a:cubicBezTo>
                  <a:pt x="3492955" y="566247"/>
                  <a:pt x="3494394" y="574829"/>
                  <a:pt x="3492269" y="583401"/>
                </a:cubicBezTo>
                <a:cubicBezTo>
                  <a:pt x="3490565" y="588497"/>
                  <a:pt x="3488297" y="592460"/>
                  <a:pt x="3485469" y="595289"/>
                </a:cubicBezTo>
                <a:cubicBezTo>
                  <a:pt x="3483221" y="596403"/>
                  <a:pt x="3479577" y="599737"/>
                  <a:pt x="3474538" y="605290"/>
                </a:cubicBezTo>
                <a:cubicBezTo>
                  <a:pt x="3459184" y="617491"/>
                  <a:pt x="3443759" y="631464"/>
                  <a:pt x="3428261" y="647209"/>
                </a:cubicBezTo>
                <a:cubicBezTo>
                  <a:pt x="3414767" y="658075"/>
                  <a:pt x="3406836" y="665790"/>
                  <a:pt x="3404470" y="670355"/>
                </a:cubicBezTo>
                <a:lnTo>
                  <a:pt x="3404343" y="671228"/>
                </a:lnTo>
                <a:lnTo>
                  <a:pt x="3416031" y="672012"/>
                </a:lnTo>
                <a:cubicBezTo>
                  <a:pt x="3432424" y="672508"/>
                  <a:pt x="3444173" y="671631"/>
                  <a:pt x="3451279" y="669383"/>
                </a:cubicBezTo>
                <a:cubicBezTo>
                  <a:pt x="3458213" y="666183"/>
                  <a:pt x="3464856" y="661402"/>
                  <a:pt x="3471210" y="655039"/>
                </a:cubicBezTo>
                <a:cubicBezTo>
                  <a:pt x="3477125" y="650124"/>
                  <a:pt x="3481563" y="647666"/>
                  <a:pt x="3484526" y="647666"/>
                </a:cubicBezTo>
                <a:cubicBezTo>
                  <a:pt x="3481839" y="647666"/>
                  <a:pt x="3481430" y="646409"/>
                  <a:pt x="3483297" y="643895"/>
                </a:cubicBezTo>
                <a:cubicBezTo>
                  <a:pt x="3487898" y="637437"/>
                  <a:pt x="3495241" y="634208"/>
                  <a:pt x="3505328" y="634208"/>
                </a:cubicBezTo>
                <a:cubicBezTo>
                  <a:pt x="3503956" y="651981"/>
                  <a:pt x="3501266" y="671822"/>
                  <a:pt x="3497256" y="693729"/>
                </a:cubicBezTo>
                <a:cubicBezTo>
                  <a:pt x="3495465" y="704074"/>
                  <a:pt x="3494270" y="711313"/>
                  <a:pt x="3493670" y="715446"/>
                </a:cubicBezTo>
                <a:cubicBezTo>
                  <a:pt x="3492784" y="719914"/>
                  <a:pt x="3492074" y="722943"/>
                  <a:pt x="3491541" y="724533"/>
                </a:cubicBezTo>
                <a:cubicBezTo>
                  <a:pt x="3488959" y="731420"/>
                  <a:pt x="3484064" y="738064"/>
                  <a:pt x="3476853" y="744464"/>
                </a:cubicBezTo>
                <a:cubicBezTo>
                  <a:pt x="3472862" y="746474"/>
                  <a:pt x="3466780" y="747641"/>
                  <a:pt x="3458608" y="747965"/>
                </a:cubicBezTo>
                <a:cubicBezTo>
                  <a:pt x="3450436" y="748289"/>
                  <a:pt x="3438429" y="747831"/>
                  <a:pt x="3422589" y="746593"/>
                </a:cubicBezTo>
                <a:cubicBezTo>
                  <a:pt x="3405444" y="745441"/>
                  <a:pt x="3390804" y="744864"/>
                  <a:pt x="3378670" y="744864"/>
                </a:cubicBezTo>
                <a:cubicBezTo>
                  <a:pt x="3363772" y="744864"/>
                  <a:pt x="3353528" y="744169"/>
                  <a:pt x="3347937" y="742778"/>
                </a:cubicBezTo>
                <a:cubicBezTo>
                  <a:pt x="3333916" y="736482"/>
                  <a:pt x="3322781" y="727824"/>
                  <a:pt x="3314533" y="716804"/>
                </a:cubicBezTo>
                <a:cubicBezTo>
                  <a:pt x="3304551" y="703326"/>
                  <a:pt x="3306089" y="690381"/>
                  <a:pt x="3319148" y="677970"/>
                </a:cubicBezTo>
                <a:cubicBezTo>
                  <a:pt x="3345627" y="647462"/>
                  <a:pt x="3364225" y="624640"/>
                  <a:pt x="3374940" y="609505"/>
                </a:cubicBezTo>
                <a:cubicBezTo>
                  <a:pt x="3386885" y="590978"/>
                  <a:pt x="3391709" y="579539"/>
                  <a:pt x="3389414" y="575186"/>
                </a:cubicBezTo>
                <a:cubicBezTo>
                  <a:pt x="3389280" y="574681"/>
                  <a:pt x="3386489" y="574705"/>
                  <a:pt x="3381041" y="575257"/>
                </a:cubicBezTo>
                <a:cubicBezTo>
                  <a:pt x="3359029" y="577582"/>
                  <a:pt x="3337931" y="583354"/>
                  <a:pt x="3317747" y="592574"/>
                </a:cubicBezTo>
                <a:cubicBezTo>
                  <a:pt x="3313623" y="593945"/>
                  <a:pt x="3309770" y="595231"/>
                  <a:pt x="3306189" y="596432"/>
                </a:cubicBezTo>
                <a:cubicBezTo>
                  <a:pt x="3306789" y="596231"/>
                  <a:pt x="3307089" y="594222"/>
                  <a:pt x="3307089" y="590402"/>
                </a:cubicBezTo>
                <a:cubicBezTo>
                  <a:pt x="3307089" y="592907"/>
                  <a:pt x="3306233" y="595072"/>
                  <a:pt x="3304521" y="596896"/>
                </a:cubicBezTo>
                <a:lnTo>
                  <a:pt x="3300494" y="599222"/>
                </a:lnTo>
                <a:lnTo>
                  <a:pt x="3301703" y="593103"/>
                </a:lnTo>
                <a:cubicBezTo>
                  <a:pt x="3301703" y="596789"/>
                  <a:pt x="3298383" y="601123"/>
                  <a:pt x="3291744" y="606104"/>
                </a:cubicBezTo>
                <a:cubicBezTo>
                  <a:pt x="3277552" y="615924"/>
                  <a:pt x="3268813" y="630983"/>
                  <a:pt x="3265527" y="651281"/>
                </a:cubicBezTo>
                <a:cubicBezTo>
                  <a:pt x="3263888" y="665978"/>
                  <a:pt x="3263941" y="684042"/>
                  <a:pt x="3265684" y="705474"/>
                </a:cubicBezTo>
                <a:cubicBezTo>
                  <a:pt x="3267570" y="730372"/>
                  <a:pt x="3266451" y="745974"/>
                  <a:pt x="3262326" y="752280"/>
                </a:cubicBezTo>
                <a:cubicBezTo>
                  <a:pt x="3254878" y="756309"/>
                  <a:pt x="3243910" y="755370"/>
                  <a:pt x="3229422" y="749465"/>
                </a:cubicBezTo>
                <a:cubicBezTo>
                  <a:pt x="3219621" y="744960"/>
                  <a:pt x="3213163" y="739202"/>
                  <a:pt x="3210048" y="732191"/>
                </a:cubicBezTo>
                <a:cubicBezTo>
                  <a:pt x="3207658" y="728372"/>
                  <a:pt x="3206515" y="726514"/>
                  <a:pt x="3206619" y="726619"/>
                </a:cubicBezTo>
                <a:cubicBezTo>
                  <a:pt x="3203772" y="725686"/>
                  <a:pt x="3200733" y="721581"/>
                  <a:pt x="3197504" y="714303"/>
                </a:cubicBezTo>
                <a:cubicBezTo>
                  <a:pt x="3191989" y="707064"/>
                  <a:pt x="3190446" y="691629"/>
                  <a:pt x="3192875" y="667998"/>
                </a:cubicBezTo>
                <a:lnTo>
                  <a:pt x="3193718" y="657468"/>
                </a:lnTo>
                <a:lnTo>
                  <a:pt x="3189489" y="651095"/>
                </a:lnTo>
                <a:cubicBezTo>
                  <a:pt x="3183936" y="643171"/>
                  <a:pt x="3181159" y="636489"/>
                  <a:pt x="3181159" y="631050"/>
                </a:cubicBezTo>
                <a:cubicBezTo>
                  <a:pt x="3185312" y="625378"/>
                  <a:pt x="3189957" y="620263"/>
                  <a:pt x="3195093" y="615705"/>
                </a:cubicBezTo>
                <a:lnTo>
                  <a:pt x="3207318" y="607016"/>
                </a:lnTo>
                <a:lnTo>
                  <a:pt x="3206276" y="611033"/>
                </a:lnTo>
                <a:lnTo>
                  <a:pt x="3208068" y="606482"/>
                </a:lnTo>
                <a:lnTo>
                  <a:pt x="3211977" y="603704"/>
                </a:lnTo>
                <a:lnTo>
                  <a:pt x="3208591" y="605155"/>
                </a:lnTo>
                <a:lnTo>
                  <a:pt x="3209234" y="603522"/>
                </a:lnTo>
                <a:cubicBezTo>
                  <a:pt x="3211205" y="601852"/>
                  <a:pt x="3214163" y="601018"/>
                  <a:pt x="3218106" y="601018"/>
                </a:cubicBezTo>
                <a:cubicBezTo>
                  <a:pt x="3216259" y="601018"/>
                  <a:pt x="3215673" y="600575"/>
                  <a:pt x="3216349" y="599689"/>
                </a:cubicBezTo>
                <a:cubicBezTo>
                  <a:pt x="3218702" y="596841"/>
                  <a:pt x="3220996" y="594705"/>
                  <a:pt x="3223232" y="593281"/>
                </a:cubicBezTo>
                <a:lnTo>
                  <a:pt x="3223501" y="593193"/>
                </a:lnTo>
                <a:lnTo>
                  <a:pt x="3221521" y="598475"/>
                </a:lnTo>
                <a:lnTo>
                  <a:pt x="3224975" y="592711"/>
                </a:lnTo>
                <a:lnTo>
                  <a:pt x="3229765" y="591145"/>
                </a:lnTo>
                <a:lnTo>
                  <a:pt x="3225082" y="592533"/>
                </a:lnTo>
                <a:lnTo>
                  <a:pt x="3230365" y="583716"/>
                </a:lnTo>
                <a:cubicBezTo>
                  <a:pt x="3233775" y="580315"/>
                  <a:pt x="3237040" y="576693"/>
                  <a:pt x="3240159" y="572850"/>
                </a:cubicBezTo>
                <a:cubicBezTo>
                  <a:pt x="3243279" y="569007"/>
                  <a:pt x="3244839" y="566956"/>
                  <a:pt x="3244839" y="566699"/>
                </a:cubicBezTo>
                <a:cubicBezTo>
                  <a:pt x="3244839" y="566699"/>
                  <a:pt x="3248467" y="561096"/>
                  <a:pt x="3255726" y="549890"/>
                </a:cubicBezTo>
                <a:cubicBezTo>
                  <a:pt x="3262984" y="538684"/>
                  <a:pt x="3270280" y="528209"/>
                  <a:pt x="3277614" y="518465"/>
                </a:cubicBezTo>
                <a:cubicBezTo>
                  <a:pt x="3281219" y="513478"/>
                  <a:pt x="3284125" y="509671"/>
                  <a:pt x="3286333" y="507044"/>
                </a:cubicBezTo>
                <a:lnTo>
                  <a:pt x="3290014" y="503509"/>
                </a:lnTo>
                <a:lnTo>
                  <a:pt x="3287335" y="502880"/>
                </a:lnTo>
                <a:cubicBezTo>
                  <a:pt x="3283319" y="503245"/>
                  <a:pt x="3277862" y="504577"/>
                  <a:pt x="3270963" y="506877"/>
                </a:cubicBezTo>
                <a:cubicBezTo>
                  <a:pt x="3257166" y="511478"/>
                  <a:pt x="3243753" y="517331"/>
                  <a:pt x="3230723" y="524437"/>
                </a:cubicBezTo>
                <a:cubicBezTo>
                  <a:pt x="3209006" y="538315"/>
                  <a:pt x="3189679" y="547206"/>
                  <a:pt x="3172744" y="551112"/>
                </a:cubicBezTo>
                <a:cubicBezTo>
                  <a:pt x="3163085" y="549511"/>
                  <a:pt x="3152994" y="544144"/>
                  <a:pt x="3142469" y="535010"/>
                </a:cubicBezTo>
                <a:cubicBezTo>
                  <a:pt x="3133572" y="524637"/>
                  <a:pt x="3129124" y="516193"/>
                  <a:pt x="3129124" y="509678"/>
                </a:cubicBezTo>
                <a:cubicBezTo>
                  <a:pt x="3129124" y="503306"/>
                  <a:pt x="3135332" y="496152"/>
                  <a:pt x="3147748" y="488218"/>
                </a:cubicBezTo>
                <a:cubicBezTo>
                  <a:pt x="3160163" y="480284"/>
                  <a:pt x="3172725" y="474011"/>
                  <a:pt x="3185431" y="469401"/>
                </a:cubicBezTo>
                <a:cubicBezTo>
                  <a:pt x="3192556" y="467020"/>
                  <a:pt x="3200904" y="464120"/>
                  <a:pt x="3210477" y="460700"/>
                </a:cubicBezTo>
                <a:cubicBezTo>
                  <a:pt x="3232042" y="452956"/>
                  <a:pt x="3246831" y="444272"/>
                  <a:pt x="3254847" y="434647"/>
                </a:cubicBezTo>
                <a:cubicBezTo>
                  <a:pt x="3262862" y="425022"/>
                  <a:pt x="3269141" y="408875"/>
                  <a:pt x="3273685" y="386205"/>
                </a:cubicBezTo>
                <a:lnTo>
                  <a:pt x="3274215" y="383419"/>
                </a:lnTo>
                <a:lnTo>
                  <a:pt x="3266213" y="388163"/>
                </a:lnTo>
                <a:cubicBezTo>
                  <a:pt x="3259050" y="392144"/>
                  <a:pt x="3255011" y="394135"/>
                  <a:pt x="3254097" y="394135"/>
                </a:cubicBezTo>
                <a:cubicBezTo>
                  <a:pt x="3254097" y="394135"/>
                  <a:pt x="3252558" y="394792"/>
                  <a:pt x="3249482" y="396106"/>
                </a:cubicBezTo>
                <a:cubicBezTo>
                  <a:pt x="3236823" y="398373"/>
                  <a:pt x="3230494" y="399212"/>
                  <a:pt x="3230494" y="398621"/>
                </a:cubicBezTo>
                <a:cubicBezTo>
                  <a:pt x="3230494" y="398621"/>
                  <a:pt x="3232618" y="398869"/>
                  <a:pt x="3236866" y="399364"/>
                </a:cubicBezTo>
                <a:cubicBezTo>
                  <a:pt x="3223569" y="401860"/>
                  <a:pt x="3208048" y="401588"/>
                  <a:pt x="3190303" y="398550"/>
                </a:cubicBezTo>
                <a:cubicBezTo>
                  <a:pt x="3183550" y="397159"/>
                  <a:pt x="3174601" y="393840"/>
                  <a:pt x="3163457" y="388591"/>
                </a:cubicBezTo>
                <a:lnTo>
                  <a:pt x="3158870" y="383317"/>
                </a:lnTo>
                <a:lnTo>
                  <a:pt x="3151323" y="406115"/>
                </a:lnTo>
                <a:cubicBezTo>
                  <a:pt x="3148554" y="414549"/>
                  <a:pt x="3145912" y="422667"/>
                  <a:pt x="3143397" y="430468"/>
                </a:cubicBezTo>
                <a:cubicBezTo>
                  <a:pt x="3131872" y="473521"/>
                  <a:pt x="3121475" y="506792"/>
                  <a:pt x="3112208" y="530280"/>
                </a:cubicBezTo>
                <a:cubicBezTo>
                  <a:pt x="3109893" y="533757"/>
                  <a:pt x="3105716" y="544554"/>
                  <a:pt x="3099677" y="562670"/>
                </a:cubicBezTo>
                <a:cubicBezTo>
                  <a:pt x="3097582" y="568357"/>
                  <a:pt x="3095539" y="573824"/>
                  <a:pt x="3093548" y="579072"/>
                </a:cubicBezTo>
                <a:cubicBezTo>
                  <a:pt x="3091348" y="584016"/>
                  <a:pt x="3089305" y="589950"/>
                  <a:pt x="3087419" y="596874"/>
                </a:cubicBezTo>
                <a:cubicBezTo>
                  <a:pt x="3084552" y="603752"/>
                  <a:pt x="3082423" y="608509"/>
                  <a:pt x="3081032" y="611148"/>
                </a:cubicBezTo>
                <a:cubicBezTo>
                  <a:pt x="3074460" y="633312"/>
                  <a:pt x="3069012" y="653367"/>
                  <a:pt x="3064687" y="671312"/>
                </a:cubicBezTo>
                <a:cubicBezTo>
                  <a:pt x="3062697" y="677885"/>
                  <a:pt x="3061377" y="682114"/>
                  <a:pt x="3060730" y="684000"/>
                </a:cubicBezTo>
                <a:cubicBezTo>
                  <a:pt x="3060415" y="684943"/>
                  <a:pt x="3059411" y="688948"/>
                  <a:pt x="3057715" y="696015"/>
                </a:cubicBezTo>
                <a:cubicBezTo>
                  <a:pt x="3051162" y="731020"/>
                  <a:pt x="3046742" y="753956"/>
                  <a:pt x="3044456" y="764824"/>
                </a:cubicBezTo>
                <a:cubicBezTo>
                  <a:pt x="3042170" y="775692"/>
                  <a:pt x="3039427" y="784003"/>
                  <a:pt x="3036227" y="789756"/>
                </a:cubicBezTo>
                <a:cubicBezTo>
                  <a:pt x="3032017" y="799300"/>
                  <a:pt x="3023087" y="803100"/>
                  <a:pt x="3009437" y="801157"/>
                </a:cubicBezTo>
                <a:cubicBezTo>
                  <a:pt x="2987768" y="795061"/>
                  <a:pt x="2969375" y="779192"/>
                  <a:pt x="2954259" y="753551"/>
                </a:cubicBezTo>
                <a:cubicBezTo>
                  <a:pt x="2948249" y="739083"/>
                  <a:pt x="2947192" y="725619"/>
                  <a:pt x="2951088" y="713160"/>
                </a:cubicBezTo>
                <a:cubicBezTo>
                  <a:pt x="2952212" y="709284"/>
                  <a:pt x="2953150" y="706217"/>
                  <a:pt x="2953902" y="703959"/>
                </a:cubicBezTo>
                <a:cubicBezTo>
                  <a:pt x="2954102" y="703559"/>
                  <a:pt x="2954202" y="702630"/>
                  <a:pt x="2954202" y="701173"/>
                </a:cubicBezTo>
                <a:cubicBezTo>
                  <a:pt x="2954802" y="699011"/>
                  <a:pt x="2956798" y="692753"/>
                  <a:pt x="2960188" y="682399"/>
                </a:cubicBezTo>
                <a:cubicBezTo>
                  <a:pt x="2963980" y="674827"/>
                  <a:pt x="2965875" y="671374"/>
                  <a:pt x="2965875" y="672041"/>
                </a:cubicBezTo>
                <a:cubicBezTo>
                  <a:pt x="2965875" y="670584"/>
                  <a:pt x="2966904" y="666769"/>
                  <a:pt x="2968961" y="660597"/>
                </a:cubicBezTo>
                <a:cubicBezTo>
                  <a:pt x="2970647" y="656663"/>
                  <a:pt x="2972023" y="652286"/>
                  <a:pt x="2973090" y="647466"/>
                </a:cubicBezTo>
                <a:cubicBezTo>
                  <a:pt x="2973728" y="641161"/>
                  <a:pt x="2974476" y="636251"/>
                  <a:pt x="2975333" y="632736"/>
                </a:cubicBezTo>
                <a:cubicBezTo>
                  <a:pt x="2977400" y="623354"/>
                  <a:pt x="2979029" y="613748"/>
                  <a:pt x="2980220" y="603918"/>
                </a:cubicBezTo>
                <a:cubicBezTo>
                  <a:pt x="2981734" y="596984"/>
                  <a:pt x="2983530" y="589112"/>
                  <a:pt x="2985606" y="580301"/>
                </a:cubicBezTo>
                <a:cubicBezTo>
                  <a:pt x="2987997" y="562880"/>
                  <a:pt x="2989192" y="553093"/>
                  <a:pt x="2989192" y="550940"/>
                </a:cubicBezTo>
                <a:cubicBezTo>
                  <a:pt x="2989192" y="549016"/>
                  <a:pt x="2989621" y="548178"/>
                  <a:pt x="2990478" y="548426"/>
                </a:cubicBezTo>
                <a:cubicBezTo>
                  <a:pt x="2991640" y="548426"/>
                  <a:pt x="2988568" y="550859"/>
                  <a:pt x="2981263" y="555726"/>
                </a:cubicBezTo>
                <a:cubicBezTo>
                  <a:pt x="2973957" y="560594"/>
                  <a:pt x="2968109" y="564980"/>
                  <a:pt x="2963718" y="568885"/>
                </a:cubicBezTo>
                <a:cubicBezTo>
                  <a:pt x="2952173" y="580953"/>
                  <a:pt x="2939591" y="583706"/>
                  <a:pt x="2925970" y="577143"/>
                </a:cubicBezTo>
                <a:cubicBezTo>
                  <a:pt x="2917226" y="573181"/>
                  <a:pt x="2911702" y="567752"/>
                  <a:pt x="2909396" y="560856"/>
                </a:cubicBezTo>
                <a:cubicBezTo>
                  <a:pt x="2902195" y="549435"/>
                  <a:pt x="2902920" y="538105"/>
                  <a:pt x="2911568" y="526866"/>
                </a:cubicBezTo>
                <a:cubicBezTo>
                  <a:pt x="2916473" y="519512"/>
                  <a:pt x="2921369" y="511564"/>
                  <a:pt x="2926256" y="503020"/>
                </a:cubicBezTo>
                <a:cubicBezTo>
                  <a:pt x="2932180" y="494714"/>
                  <a:pt x="2936638" y="488470"/>
                  <a:pt x="2939629" y="484289"/>
                </a:cubicBezTo>
                <a:cubicBezTo>
                  <a:pt x="2941572" y="481555"/>
                  <a:pt x="2942544" y="480450"/>
                  <a:pt x="2942544" y="480974"/>
                </a:cubicBezTo>
                <a:cubicBezTo>
                  <a:pt x="2942544" y="478698"/>
                  <a:pt x="2944020" y="475707"/>
                  <a:pt x="2946973" y="472002"/>
                </a:cubicBezTo>
                <a:cubicBezTo>
                  <a:pt x="2954764" y="457638"/>
                  <a:pt x="2967185" y="433106"/>
                  <a:pt x="2984234" y="398407"/>
                </a:cubicBezTo>
                <a:cubicBezTo>
                  <a:pt x="2988140" y="390577"/>
                  <a:pt x="2989631" y="386448"/>
                  <a:pt x="2988706" y="386019"/>
                </a:cubicBezTo>
                <a:cubicBezTo>
                  <a:pt x="2986535" y="383657"/>
                  <a:pt x="2979834" y="385267"/>
                  <a:pt x="2968604" y="390849"/>
                </a:cubicBezTo>
                <a:cubicBezTo>
                  <a:pt x="2966318" y="392001"/>
                  <a:pt x="2964356" y="393397"/>
                  <a:pt x="2962717" y="395035"/>
                </a:cubicBezTo>
                <a:cubicBezTo>
                  <a:pt x="2961441" y="395035"/>
                  <a:pt x="2958246" y="396659"/>
                  <a:pt x="2953130" y="399907"/>
                </a:cubicBezTo>
                <a:cubicBezTo>
                  <a:pt x="2945120" y="404212"/>
                  <a:pt x="2938391" y="408184"/>
                  <a:pt x="2932942" y="411823"/>
                </a:cubicBezTo>
                <a:cubicBezTo>
                  <a:pt x="2923008" y="417662"/>
                  <a:pt x="2912849" y="424686"/>
                  <a:pt x="2902467" y="432897"/>
                </a:cubicBezTo>
                <a:cubicBezTo>
                  <a:pt x="2896162" y="439831"/>
                  <a:pt x="2890015" y="444372"/>
                  <a:pt x="2884029" y="446520"/>
                </a:cubicBezTo>
                <a:cubicBezTo>
                  <a:pt x="2878043" y="448668"/>
                  <a:pt x="2873878" y="448603"/>
                  <a:pt x="2871535" y="446327"/>
                </a:cubicBezTo>
                <a:lnTo>
                  <a:pt x="2877983" y="445330"/>
                </a:lnTo>
                <a:lnTo>
                  <a:pt x="2866720" y="445027"/>
                </a:lnTo>
                <a:cubicBezTo>
                  <a:pt x="2865986" y="444293"/>
                  <a:pt x="2864667" y="443546"/>
                  <a:pt x="2862762" y="442784"/>
                </a:cubicBezTo>
                <a:cubicBezTo>
                  <a:pt x="2857476" y="439621"/>
                  <a:pt x="2853990" y="436354"/>
                  <a:pt x="2852304" y="432982"/>
                </a:cubicBezTo>
                <a:cubicBezTo>
                  <a:pt x="2851808" y="431001"/>
                  <a:pt x="2851294" y="429615"/>
                  <a:pt x="2850761" y="428825"/>
                </a:cubicBezTo>
                <a:cubicBezTo>
                  <a:pt x="2844970" y="419205"/>
                  <a:pt x="2849632" y="408022"/>
                  <a:pt x="2864748" y="395278"/>
                </a:cubicBezTo>
                <a:cubicBezTo>
                  <a:pt x="2889323" y="374132"/>
                  <a:pt x="2920407" y="340580"/>
                  <a:pt x="2958003" y="294622"/>
                </a:cubicBezTo>
                <a:cubicBezTo>
                  <a:pt x="2965775" y="285107"/>
                  <a:pt x="2971261" y="278358"/>
                  <a:pt x="2974462" y="274377"/>
                </a:cubicBezTo>
                <a:cubicBezTo>
                  <a:pt x="2977662" y="270395"/>
                  <a:pt x="2979886" y="267152"/>
                  <a:pt x="2981134" y="264647"/>
                </a:cubicBezTo>
                <a:cubicBezTo>
                  <a:pt x="2983753" y="260713"/>
                  <a:pt x="2986930" y="256570"/>
                  <a:pt x="2990664" y="252217"/>
                </a:cubicBezTo>
                <a:cubicBezTo>
                  <a:pt x="2998389" y="243892"/>
                  <a:pt x="3004418" y="236201"/>
                  <a:pt x="3008752" y="229143"/>
                </a:cubicBezTo>
                <a:cubicBezTo>
                  <a:pt x="3009628" y="227400"/>
                  <a:pt x="3012547" y="222389"/>
                  <a:pt x="3017510" y="214112"/>
                </a:cubicBezTo>
                <a:cubicBezTo>
                  <a:pt x="3020206" y="210055"/>
                  <a:pt x="3022339" y="206207"/>
                  <a:pt x="3023911" y="202568"/>
                </a:cubicBezTo>
                <a:cubicBezTo>
                  <a:pt x="3026521" y="198206"/>
                  <a:pt x="3028078" y="195772"/>
                  <a:pt x="3028583" y="195267"/>
                </a:cubicBezTo>
                <a:cubicBezTo>
                  <a:pt x="3037565" y="181780"/>
                  <a:pt x="3045366" y="167873"/>
                  <a:pt x="3051986" y="153548"/>
                </a:cubicBezTo>
                <a:cubicBezTo>
                  <a:pt x="3051986" y="152576"/>
                  <a:pt x="3053057" y="150480"/>
                  <a:pt x="3055200" y="147261"/>
                </a:cubicBezTo>
                <a:cubicBezTo>
                  <a:pt x="3055448" y="146880"/>
                  <a:pt x="3055572" y="146885"/>
                  <a:pt x="3055572" y="147275"/>
                </a:cubicBezTo>
                <a:cubicBezTo>
                  <a:pt x="3055572" y="144761"/>
                  <a:pt x="3056639" y="141727"/>
                  <a:pt x="3058772" y="138174"/>
                </a:cubicBezTo>
                <a:cubicBezTo>
                  <a:pt x="3059687" y="135898"/>
                  <a:pt x="3060415" y="132850"/>
                  <a:pt x="3060958" y="129030"/>
                </a:cubicBezTo>
                <a:cubicBezTo>
                  <a:pt x="3060958" y="123620"/>
                  <a:pt x="3061254" y="120615"/>
                  <a:pt x="3061844" y="120015"/>
                </a:cubicBezTo>
                <a:lnTo>
                  <a:pt x="3061844" y="119472"/>
                </a:lnTo>
                <a:cubicBezTo>
                  <a:pt x="3061844" y="112185"/>
                  <a:pt x="3065192" y="108542"/>
                  <a:pt x="3071888" y="108542"/>
                </a:cubicBezTo>
                <a:cubicBezTo>
                  <a:pt x="3067164" y="108542"/>
                  <a:pt x="3064716" y="109071"/>
                  <a:pt x="3064545" y="110128"/>
                </a:cubicBezTo>
                <a:cubicBezTo>
                  <a:pt x="3064545" y="107385"/>
                  <a:pt x="3058715" y="103684"/>
                  <a:pt x="3047057" y="99026"/>
                </a:cubicBezTo>
                <a:cubicBezTo>
                  <a:pt x="3040227" y="94826"/>
                  <a:pt x="3034155" y="92726"/>
                  <a:pt x="3028840" y="92726"/>
                </a:cubicBezTo>
                <a:cubicBezTo>
                  <a:pt x="3021382" y="92726"/>
                  <a:pt x="3016498" y="90871"/>
                  <a:pt x="3014188" y="87161"/>
                </a:cubicBezTo>
                <a:cubicBezTo>
                  <a:pt x="3011878" y="83451"/>
                  <a:pt x="3014081" y="77795"/>
                  <a:pt x="3020796" y="70194"/>
                </a:cubicBezTo>
                <a:cubicBezTo>
                  <a:pt x="3025168" y="67061"/>
                  <a:pt x="3035622" y="65494"/>
                  <a:pt x="3052157" y="65494"/>
                </a:cubicBezTo>
                <a:cubicBezTo>
                  <a:pt x="3057320" y="65494"/>
                  <a:pt x="3059687" y="65637"/>
                  <a:pt x="3059258" y="65922"/>
                </a:cubicBezTo>
                <a:cubicBezTo>
                  <a:pt x="3062763" y="63227"/>
                  <a:pt x="3066512" y="62484"/>
                  <a:pt x="3070502" y="63693"/>
                </a:cubicBezTo>
                <a:cubicBezTo>
                  <a:pt x="3068064" y="63693"/>
                  <a:pt x="3066983" y="63627"/>
                  <a:pt x="3067259" y="63493"/>
                </a:cubicBezTo>
                <a:cubicBezTo>
                  <a:pt x="3076575" y="60026"/>
                  <a:pt x="3086819" y="58993"/>
                  <a:pt x="3097991" y="60393"/>
                </a:cubicBezTo>
                <a:cubicBezTo>
                  <a:pt x="3098801" y="60803"/>
                  <a:pt x="3098773" y="61007"/>
                  <a:pt x="3097906" y="61007"/>
                </a:cubicBezTo>
                <a:cubicBezTo>
                  <a:pt x="3100430" y="61007"/>
                  <a:pt x="3104178" y="62665"/>
                  <a:pt x="3109150" y="65979"/>
                </a:cubicBezTo>
                <a:cubicBezTo>
                  <a:pt x="3114560" y="68380"/>
                  <a:pt x="3120737" y="71318"/>
                  <a:pt x="3127681" y="74795"/>
                </a:cubicBezTo>
                <a:cubicBezTo>
                  <a:pt x="3144769" y="83996"/>
                  <a:pt x="3157594" y="96493"/>
                  <a:pt x="3166157" y="112285"/>
                </a:cubicBezTo>
                <a:cubicBezTo>
                  <a:pt x="3169739" y="119458"/>
                  <a:pt x="3172739" y="125458"/>
                  <a:pt x="3175158" y="130288"/>
                </a:cubicBezTo>
                <a:cubicBezTo>
                  <a:pt x="3178187" y="134069"/>
                  <a:pt x="3179702" y="140927"/>
                  <a:pt x="3179702" y="150862"/>
                </a:cubicBezTo>
                <a:cubicBezTo>
                  <a:pt x="3179702" y="165425"/>
                  <a:pt x="3176839" y="174145"/>
                  <a:pt x="3171115" y="177022"/>
                </a:cubicBezTo>
                <a:cubicBezTo>
                  <a:pt x="3160685" y="191490"/>
                  <a:pt x="3147736" y="204849"/>
                  <a:pt x="3132267" y="217098"/>
                </a:cubicBezTo>
                <a:cubicBezTo>
                  <a:pt x="3122647" y="224318"/>
                  <a:pt x="3110479" y="234177"/>
                  <a:pt x="3095763" y="246673"/>
                </a:cubicBezTo>
                <a:cubicBezTo>
                  <a:pt x="3090791" y="251065"/>
                  <a:pt x="3084114" y="256251"/>
                  <a:pt x="3075732" y="262233"/>
                </a:cubicBezTo>
                <a:cubicBezTo>
                  <a:pt x="3062111" y="274082"/>
                  <a:pt x="3048381" y="286345"/>
                  <a:pt x="3034541" y="299023"/>
                </a:cubicBezTo>
                <a:cubicBezTo>
                  <a:pt x="3030540" y="303595"/>
                  <a:pt x="3026892" y="307529"/>
                  <a:pt x="3023597" y="310824"/>
                </a:cubicBezTo>
                <a:cubicBezTo>
                  <a:pt x="3020506" y="313915"/>
                  <a:pt x="3017790" y="316656"/>
                  <a:pt x="3015451" y="319047"/>
                </a:cubicBezTo>
                <a:lnTo>
                  <a:pt x="3010251" y="324450"/>
                </a:lnTo>
                <a:lnTo>
                  <a:pt x="3018689" y="327389"/>
                </a:lnTo>
                <a:cubicBezTo>
                  <a:pt x="3022342" y="328843"/>
                  <a:pt x="3026545" y="330670"/>
                  <a:pt x="3031297" y="332870"/>
                </a:cubicBezTo>
                <a:cubicBezTo>
                  <a:pt x="3050186" y="341042"/>
                  <a:pt x="3062663" y="353906"/>
                  <a:pt x="3068731" y="371461"/>
                </a:cubicBezTo>
                <a:cubicBezTo>
                  <a:pt x="3075741" y="385529"/>
                  <a:pt x="3077008" y="400512"/>
                  <a:pt x="3072531" y="416409"/>
                </a:cubicBezTo>
                <a:cubicBezTo>
                  <a:pt x="3070617" y="422791"/>
                  <a:pt x="3067916" y="430242"/>
                  <a:pt x="3064430" y="438762"/>
                </a:cubicBezTo>
                <a:cubicBezTo>
                  <a:pt x="3062687" y="443022"/>
                  <a:pt x="3060718" y="446217"/>
                  <a:pt x="3058522" y="448347"/>
                </a:cubicBezTo>
                <a:lnTo>
                  <a:pt x="3057555" y="448772"/>
                </a:lnTo>
                <a:lnTo>
                  <a:pt x="3057394" y="449047"/>
                </a:lnTo>
                <a:cubicBezTo>
                  <a:pt x="3056579" y="450703"/>
                  <a:pt x="3055358" y="453323"/>
                  <a:pt x="3053729" y="456907"/>
                </a:cubicBezTo>
                <a:cubicBezTo>
                  <a:pt x="3050471" y="464074"/>
                  <a:pt x="3047838" y="469411"/>
                  <a:pt x="3045828" y="472916"/>
                </a:cubicBezTo>
                <a:cubicBezTo>
                  <a:pt x="3041970" y="479345"/>
                  <a:pt x="3039237" y="485256"/>
                  <a:pt x="3037627" y="490647"/>
                </a:cubicBezTo>
                <a:cubicBezTo>
                  <a:pt x="3037265" y="490799"/>
                  <a:pt x="3037812" y="491861"/>
                  <a:pt x="3039270" y="493833"/>
                </a:cubicBezTo>
                <a:cubicBezTo>
                  <a:pt x="3048090" y="506435"/>
                  <a:pt x="3054443" y="519522"/>
                  <a:pt x="3058330" y="533095"/>
                </a:cubicBezTo>
                <a:lnTo>
                  <a:pt x="3059263" y="537433"/>
                </a:lnTo>
                <a:lnTo>
                  <a:pt x="3059747" y="536578"/>
                </a:lnTo>
                <a:cubicBezTo>
                  <a:pt x="3061469" y="533689"/>
                  <a:pt x="3064178" y="529356"/>
                  <a:pt x="3067873" y="523580"/>
                </a:cubicBezTo>
                <a:cubicBezTo>
                  <a:pt x="3069188" y="520312"/>
                  <a:pt x="3070483" y="517703"/>
                  <a:pt x="3071760" y="515750"/>
                </a:cubicBezTo>
                <a:cubicBezTo>
                  <a:pt x="3072712" y="513864"/>
                  <a:pt x="3076284" y="506973"/>
                  <a:pt x="3082475" y="495076"/>
                </a:cubicBezTo>
                <a:cubicBezTo>
                  <a:pt x="3089409" y="479026"/>
                  <a:pt x="3094134" y="468168"/>
                  <a:pt x="3096648" y="462500"/>
                </a:cubicBezTo>
                <a:cubicBezTo>
                  <a:pt x="3099639" y="457119"/>
                  <a:pt x="3102330" y="451718"/>
                  <a:pt x="3104721" y="446298"/>
                </a:cubicBezTo>
                <a:cubicBezTo>
                  <a:pt x="3107236" y="443851"/>
                  <a:pt x="3113265" y="430925"/>
                  <a:pt x="3122809" y="407522"/>
                </a:cubicBezTo>
                <a:cubicBezTo>
                  <a:pt x="3129539" y="393142"/>
                  <a:pt x="3134438" y="382758"/>
                  <a:pt x="3137508" y="376372"/>
                </a:cubicBezTo>
                <a:lnTo>
                  <a:pt x="3139202" y="372892"/>
                </a:lnTo>
                <a:lnTo>
                  <a:pt x="3121223" y="356859"/>
                </a:lnTo>
                <a:cubicBezTo>
                  <a:pt x="3113755" y="349963"/>
                  <a:pt x="3108497" y="345595"/>
                  <a:pt x="3105450" y="343757"/>
                </a:cubicBezTo>
                <a:cubicBezTo>
                  <a:pt x="3099106" y="329279"/>
                  <a:pt x="3099882" y="322040"/>
                  <a:pt x="3107779" y="322040"/>
                </a:cubicBezTo>
                <a:cubicBezTo>
                  <a:pt x="3110893" y="322040"/>
                  <a:pt x="3116141" y="324507"/>
                  <a:pt x="3123523" y="329441"/>
                </a:cubicBezTo>
                <a:cubicBezTo>
                  <a:pt x="3133915" y="335870"/>
                  <a:pt x="3144812" y="339085"/>
                  <a:pt x="3156213" y="339085"/>
                </a:cubicBezTo>
                <a:cubicBezTo>
                  <a:pt x="3162204" y="339085"/>
                  <a:pt x="3170343" y="337080"/>
                  <a:pt x="3180631" y="333070"/>
                </a:cubicBezTo>
                <a:cubicBezTo>
                  <a:pt x="3189031" y="330441"/>
                  <a:pt x="3193437" y="328989"/>
                  <a:pt x="3193846" y="328712"/>
                </a:cubicBezTo>
                <a:cubicBezTo>
                  <a:pt x="3196528" y="327079"/>
                  <a:pt x="3199155" y="326214"/>
                  <a:pt x="3201730" y="326119"/>
                </a:cubicBezTo>
                <a:lnTo>
                  <a:pt x="3202504" y="326326"/>
                </a:lnTo>
                <a:lnTo>
                  <a:pt x="3205005" y="323826"/>
                </a:lnTo>
                <a:cubicBezTo>
                  <a:pt x="3207862" y="323826"/>
                  <a:pt x="3211834" y="322440"/>
                  <a:pt x="3216921" y="319668"/>
                </a:cubicBezTo>
                <a:cubicBezTo>
                  <a:pt x="3225722" y="315268"/>
                  <a:pt x="3231199" y="313067"/>
                  <a:pt x="3233351" y="313067"/>
                </a:cubicBezTo>
                <a:cubicBezTo>
                  <a:pt x="3232904" y="313067"/>
                  <a:pt x="3235763" y="311910"/>
                  <a:pt x="3241931" y="309596"/>
                </a:cubicBezTo>
                <a:cubicBezTo>
                  <a:pt x="3248098" y="307281"/>
                  <a:pt x="3254325" y="304552"/>
                  <a:pt x="3260612" y="301409"/>
                </a:cubicBezTo>
                <a:cubicBezTo>
                  <a:pt x="3267375" y="298028"/>
                  <a:pt x="3274661" y="294837"/>
                  <a:pt x="3282472" y="291836"/>
                </a:cubicBezTo>
                <a:cubicBezTo>
                  <a:pt x="3287882" y="290198"/>
                  <a:pt x="3289992" y="289603"/>
                  <a:pt x="3288801" y="290050"/>
                </a:cubicBezTo>
                <a:cubicBezTo>
                  <a:pt x="3291792" y="270857"/>
                  <a:pt x="3294506" y="255070"/>
                  <a:pt x="3296945" y="242687"/>
                </a:cubicBezTo>
                <a:cubicBezTo>
                  <a:pt x="3297545" y="239134"/>
                  <a:pt x="3298278" y="235234"/>
                  <a:pt x="3299145" y="230986"/>
                </a:cubicBezTo>
                <a:cubicBezTo>
                  <a:pt x="3301222" y="220299"/>
                  <a:pt x="3302855" y="210178"/>
                  <a:pt x="3304046" y="200625"/>
                </a:cubicBezTo>
                <a:cubicBezTo>
                  <a:pt x="3304884" y="196205"/>
                  <a:pt x="3305727" y="193157"/>
                  <a:pt x="3306575" y="191481"/>
                </a:cubicBezTo>
                <a:cubicBezTo>
                  <a:pt x="3306708" y="191071"/>
                  <a:pt x="3307061" y="188595"/>
                  <a:pt x="3307632" y="184051"/>
                </a:cubicBezTo>
                <a:cubicBezTo>
                  <a:pt x="3308232" y="179079"/>
                  <a:pt x="3309451" y="171431"/>
                  <a:pt x="3311290" y="161106"/>
                </a:cubicBezTo>
                <a:cubicBezTo>
                  <a:pt x="3313185" y="150180"/>
                  <a:pt x="3314361" y="142861"/>
                  <a:pt x="3314819" y="139146"/>
                </a:cubicBezTo>
                <a:cubicBezTo>
                  <a:pt x="3315409" y="134869"/>
                  <a:pt x="3316305" y="128821"/>
                  <a:pt x="3317505" y="121001"/>
                </a:cubicBezTo>
                <a:cubicBezTo>
                  <a:pt x="3319895" y="105484"/>
                  <a:pt x="3321091" y="96302"/>
                  <a:pt x="3321091" y="93454"/>
                </a:cubicBezTo>
                <a:cubicBezTo>
                  <a:pt x="3321091" y="91664"/>
                  <a:pt x="3321091" y="88849"/>
                  <a:pt x="3321091" y="85010"/>
                </a:cubicBezTo>
                <a:cubicBezTo>
                  <a:pt x="3320538" y="81172"/>
                  <a:pt x="3320319" y="79419"/>
                  <a:pt x="3320434" y="79753"/>
                </a:cubicBezTo>
                <a:cubicBezTo>
                  <a:pt x="3318319" y="77638"/>
                  <a:pt x="3318052" y="76581"/>
                  <a:pt x="3319633" y="76581"/>
                </a:cubicBezTo>
                <a:cubicBezTo>
                  <a:pt x="3319043" y="77181"/>
                  <a:pt x="3318181" y="77481"/>
                  <a:pt x="3317047" y="77481"/>
                </a:cubicBezTo>
                <a:cubicBezTo>
                  <a:pt x="3316448" y="78081"/>
                  <a:pt x="3314566" y="78381"/>
                  <a:pt x="3311404" y="78381"/>
                </a:cubicBezTo>
                <a:cubicBezTo>
                  <a:pt x="3312776" y="78381"/>
                  <a:pt x="3313161" y="78681"/>
                  <a:pt x="3312561" y="79281"/>
                </a:cubicBezTo>
                <a:cubicBezTo>
                  <a:pt x="3311009" y="79281"/>
                  <a:pt x="3308465" y="80291"/>
                  <a:pt x="3304932" y="82310"/>
                </a:cubicBezTo>
                <a:cubicBezTo>
                  <a:pt x="3302627" y="83463"/>
                  <a:pt x="3301064" y="85018"/>
                  <a:pt x="3300245" y="86975"/>
                </a:cubicBezTo>
                <a:cubicBezTo>
                  <a:pt x="3299426" y="88932"/>
                  <a:pt x="3299017" y="93783"/>
                  <a:pt x="3299017" y="101527"/>
                </a:cubicBezTo>
                <a:cubicBezTo>
                  <a:pt x="3299017" y="108699"/>
                  <a:pt x="3299017" y="114259"/>
                  <a:pt x="3299017" y="118207"/>
                </a:cubicBezTo>
                <a:cubicBezTo>
                  <a:pt x="3299017" y="122156"/>
                  <a:pt x="3292368" y="120000"/>
                  <a:pt x="3279071" y="111742"/>
                </a:cubicBezTo>
                <a:cubicBezTo>
                  <a:pt x="3274795" y="92464"/>
                  <a:pt x="3276333" y="75447"/>
                  <a:pt x="3283686" y="60693"/>
                </a:cubicBezTo>
                <a:cubicBezTo>
                  <a:pt x="3285801" y="57188"/>
                  <a:pt x="3290330" y="52328"/>
                  <a:pt x="3297274" y="46113"/>
                </a:cubicBezTo>
                <a:cubicBezTo>
                  <a:pt x="3304217" y="39898"/>
                  <a:pt x="3309823" y="36790"/>
                  <a:pt x="3314090" y="36790"/>
                </a:cubicBezTo>
                <a:cubicBezTo>
                  <a:pt x="3311928" y="36790"/>
                  <a:pt x="3311232" y="36404"/>
                  <a:pt x="3312004" y="35633"/>
                </a:cubicBezTo>
                <a:cubicBezTo>
                  <a:pt x="3314947" y="32699"/>
                  <a:pt x="3320124" y="27856"/>
                  <a:pt x="3327535" y="21102"/>
                </a:cubicBezTo>
                <a:cubicBezTo>
                  <a:pt x="3334002" y="15140"/>
                  <a:pt x="3337236" y="12644"/>
                  <a:pt x="3337236" y="13616"/>
                </a:cubicBezTo>
                <a:cubicBezTo>
                  <a:pt x="3337236" y="7529"/>
                  <a:pt x="3337236" y="4486"/>
                  <a:pt x="3337236" y="4486"/>
                </a:cubicBezTo>
                <a:cubicBezTo>
                  <a:pt x="3342369" y="4486"/>
                  <a:pt x="3346137" y="3886"/>
                  <a:pt x="3348537" y="2686"/>
                </a:cubicBezTo>
                <a:cubicBezTo>
                  <a:pt x="3353900" y="895"/>
                  <a:pt x="3357738" y="0"/>
                  <a:pt x="3360053" y="0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srgbClr val="12A59E">
                <a:lumMod val="50000"/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39000">
                    <a:srgbClr val="12A59E">
                      <a:lumMod val="75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12A59E">
                    <a:lumMod val="50000"/>
                    <a:alpha val="20000"/>
                  </a:srgbClr>
                </a:outerShdw>
              </a:effectLst>
              <a:uLnTx/>
              <a:uFillTx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1238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4F78E0D-0DAC-6011-31A5-9AEE3A8F2F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1" r="1341"/>
          <a:stretch/>
        </p:blipFill>
        <p:spPr>
          <a:xfrm>
            <a:off x="0" y="4396"/>
            <a:ext cx="12192000" cy="684920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2402E73-26BE-7DEF-C576-3B58EBAFC2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5DCAC5">
                  <a:alpha val="43000"/>
                </a:srgbClr>
              </a:gs>
              <a:gs pos="0">
                <a:srgbClr val="12A59E">
                  <a:alpha val="60000"/>
                </a:srgbClr>
              </a:gs>
              <a:gs pos="72000">
                <a:srgbClr val="E9FED5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D86ED217-A039-EA74-D6A8-433DFABF49C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411" y="4520563"/>
            <a:ext cx="3016920" cy="23017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16E9375-427C-7CA6-6F58-FCA62327FC6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9551" y="4205937"/>
            <a:ext cx="2774790" cy="2770197"/>
          </a:xfrm>
          <a:prstGeom prst="rect">
            <a:avLst/>
          </a:prstGeom>
        </p:spPr>
      </p:pic>
      <p:pic>
        <p:nvPicPr>
          <p:cNvPr id="33" name="Picture 31">
            <a:extLst>
              <a:ext uri="{FF2B5EF4-FFF2-40B4-BE49-F238E27FC236}">
                <a16:creationId xmlns:a16="http://schemas.microsoft.com/office/drawing/2014/main" id="{1525FA18-3018-7C86-342D-58BA301AA8F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015" y="5336127"/>
            <a:ext cx="1436946" cy="143456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DE433E5-D913-2B99-4FDE-2109F59037F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4442" y="4005072"/>
            <a:ext cx="4741523" cy="409667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FC883838-70BF-AEAC-13B9-079F16353E3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58151" y="4005072"/>
            <a:ext cx="4741523" cy="4096676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1875DDCC-22FE-40A1-57BE-D33DEC3886FD}"/>
              </a:ext>
            </a:extLst>
          </p:cNvPr>
          <p:cNvPicPr>
            <a:picLocks noChangeAspect="1"/>
          </p:cNvPicPr>
          <p:nvPr/>
        </p:nvPicPr>
        <p:blipFill>
          <a:blip r:embed="rId9">
            <a:lum bright="70000" contrast="-70000"/>
            <a:alphaModFix amt="50000"/>
          </a:blip>
          <a:stretch>
            <a:fillRect/>
          </a:stretch>
        </p:blipFill>
        <p:spPr>
          <a:xfrm flipH="1">
            <a:off x="6150833" y="-1"/>
            <a:ext cx="6041167" cy="4530875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01409E96-DFA7-AAD3-EA31-CA69A60903AC}"/>
              </a:ext>
            </a:extLst>
          </p:cNvPr>
          <p:cNvPicPr>
            <a:picLocks noChangeAspect="1"/>
          </p:cNvPicPr>
          <p:nvPr/>
        </p:nvPicPr>
        <p:blipFill>
          <a:blip r:embed="rId9">
            <a:lum bright="70000" contrast="-70000"/>
            <a:alphaModFix amt="50000"/>
          </a:blip>
          <a:stretch>
            <a:fillRect/>
          </a:stretch>
        </p:blipFill>
        <p:spPr>
          <a:xfrm>
            <a:off x="0" y="0"/>
            <a:ext cx="6041167" cy="453087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85A1725F-C9EE-41A0-BC86-8CC9537A34D5}"/>
              </a:ext>
            </a:extLst>
          </p:cNvPr>
          <p:cNvGrpSpPr/>
          <p:nvPr/>
        </p:nvGrpSpPr>
        <p:grpSpPr>
          <a:xfrm>
            <a:off x="1393578" y="1988539"/>
            <a:ext cx="4224834" cy="862578"/>
            <a:chOff x="590309" y="2206516"/>
            <a:chExt cx="4224834" cy="862578"/>
          </a:xfrm>
        </p:grpSpPr>
        <p:sp>
          <p:nvSpPr>
            <p:cNvPr id="12" name="缺角矩形 11">
              <a:extLst>
                <a:ext uri="{FF2B5EF4-FFF2-40B4-BE49-F238E27FC236}">
                  <a16:creationId xmlns:a16="http://schemas.microsoft.com/office/drawing/2014/main" id="{EA71DB1E-C6A5-14EB-9D89-2C6CCEA94E05}"/>
                </a:ext>
              </a:extLst>
            </p:cNvPr>
            <p:cNvSpPr/>
            <p:nvPr/>
          </p:nvSpPr>
          <p:spPr>
            <a:xfrm>
              <a:off x="590309" y="2206516"/>
              <a:ext cx="862578" cy="862578"/>
            </a:xfrm>
            <a:prstGeom prst="plaque">
              <a:avLst>
                <a:gd name="adj" fmla="val 10031"/>
              </a:avLst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2"/>
                </a:gs>
              </a:gsLst>
              <a:lin ang="16200000" scaled="1"/>
              <a:tileRect/>
            </a:gradFill>
            <a:ln w="19050" cap="flat" cmpd="dbl" algn="ctr">
              <a:solidFill>
                <a:srgbClr val="12A59E"/>
              </a:solidFill>
              <a:prstDash val="solid"/>
              <a:miter lim="800000"/>
            </a:ln>
            <a:effectLst>
              <a:outerShdw blurRad="279400" dist="1016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26B251B-7321-411A-BD23-27A7771FDB0B}"/>
                </a:ext>
              </a:extLst>
            </p:cNvPr>
            <p:cNvGrpSpPr/>
            <p:nvPr/>
          </p:nvGrpSpPr>
          <p:grpSpPr>
            <a:xfrm>
              <a:off x="1532387" y="2260127"/>
              <a:ext cx="3282756" cy="755356"/>
              <a:chOff x="1923749" y="1994021"/>
              <a:chExt cx="3282756" cy="755356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3BEA555-EE14-A4C7-7475-837B6661AFD4}"/>
                  </a:ext>
                </a:extLst>
              </p:cNvPr>
              <p:cNvSpPr txBox="1"/>
              <p:nvPr/>
            </p:nvSpPr>
            <p:spPr>
              <a:xfrm>
                <a:off x="1923749" y="1994021"/>
                <a:ext cx="328275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 b="1">
                    <a:solidFill>
                      <a:srgbClr val="7F6946"/>
                    </a:solidFill>
                    <a:cs typeface="+mn-ea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12A59E">
                            <a:lumMod val="60000"/>
                            <a:lumOff val="40000"/>
                          </a:srgbClr>
                        </a:gs>
                        <a:gs pos="39000">
                          <a:srgbClr val="12A59E">
                            <a:lumMod val="75000"/>
                          </a:srgb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sym typeface="+mn-lt"/>
                  </a:rPr>
                  <a:t>选题背景与意义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3F64BFC-5D3F-476A-5527-0AA4FED87F6F}"/>
                  </a:ext>
                </a:extLst>
              </p:cNvPr>
              <p:cNvSpPr txBox="1"/>
              <p:nvPr/>
            </p:nvSpPr>
            <p:spPr>
              <a:xfrm>
                <a:off x="1964093" y="2503156"/>
                <a:ext cx="296747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dist">
                  <a:defRPr sz="2000" b="1">
                    <a:solidFill>
                      <a:srgbClr val="7F6946"/>
                    </a:solidFill>
                    <a:cs typeface="+mn-ea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all" spc="0" normalizeH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sym typeface="+mn-lt"/>
                  </a:rPr>
                  <a:t>Background And Significance Of The Topic</a:t>
                </a:r>
              </a:p>
            </p:txBody>
          </p:sp>
        </p:grp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6FD4968F-8256-DD35-F405-AE2DB3DF1450}"/>
                </a:ext>
              </a:extLst>
            </p:cNvPr>
            <p:cNvSpPr/>
            <p:nvPr/>
          </p:nvSpPr>
          <p:spPr>
            <a:xfrm>
              <a:off x="644581" y="2260788"/>
              <a:ext cx="754034" cy="754034"/>
            </a:xfrm>
            <a:prstGeom prst="plaque">
              <a:avLst>
                <a:gd name="adj" fmla="val 10031"/>
              </a:avLst>
            </a:prstGeom>
            <a:noFill/>
            <a:ln w="19050" cap="flat" cmpd="dbl" algn="ctr">
              <a:solidFill>
                <a:schemeClr val="accent5">
                  <a:lumMod val="20000"/>
                  <a:lumOff val="80000"/>
                  <a:alpha val="68000"/>
                </a:schemeClr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FB3C27CD-CC2D-AA28-4AD4-9A375621D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alphaModFix amt="20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0309" y="2206516"/>
              <a:ext cx="862578" cy="862578"/>
            </a:xfrm>
            <a:custGeom>
              <a:avLst/>
              <a:gdLst>
                <a:gd name="connsiteX0" fmla="*/ 86525 w 862578"/>
                <a:gd name="connsiteY0" fmla="*/ 0 h 862578"/>
                <a:gd name="connsiteX1" fmla="*/ 776053 w 862578"/>
                <a:gd name="connsiteY1" fmla="*/ 0 h 862578"/>
                <a:gd name="connsiteX2" fmla="*/ 862578 w 862578"/>
                <a:gd name="connsiteY2" fmla="*/ 86525 h 862578"/>
                <a:gd name="connsiteX3" fmla="*/ 862578 w 862578"/>
                <a:gd name="connsiteY3" fmla="*/ 776053 h 862578"/>
                <a:gd name="connsiteX4" fmla="*/ 776053 w 862578"/>
                <a:gd name="connsiteY4" fmla="*/ 862578 h 862578"/>
                <a:gd name="connsiteX5" fmla="*/ 86525 w 862578"/>
                <a:gd name="connsiteY5" fmla="*/ 862578 h 862578"/>
                <a:gd name="connsiteX6" fmla="*/ 0 w 862578"/>
                <a:gd name="connsiteY6" fmla="*/ 776053 h 862578"/>
                <a:gd name="connsiteX7" fmla="*/ 0 w 862578"/>
                <a:gd name="connsiteY7" fmla="*/ 86525 h 862578"/>
                <a:gd name="connsiteX8" fmla="*/ 86525 w 862578"/>
                <a:gd name="connsiteY8" fmla="*/ 0 h 86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2578" h="862578">
                  <a:moveTo>
                    <a:pt x="86525" y="0"/>
                  </a:moveTo>
                  <a:lnTo>
                    <a:pt x="776053" y="0"/>
                  </a:lnTo>
                  <a:cubicBezTo>
                    <a:pt x="776053" y="47786"/>
                    <a:pt x="814792" y="86525"/>
                    <a:pt x="862578" y="86525"/>
                  </a:cubicBezTo>
                  <a:lnTo>
                    <a:pt x="862578" y="776053"/>
                  </a:lnTo>
                  <a:cubicBezTo>
                    <a:pt x="814792" y="776053"/>
                    <a:pt x="776053" y="814792"/>
                    <a:pt x="776053" y="862578"/>
                  </a:cubicBezTo>
                  <a:lnTo>
                    <a:pt x="86525" y="862578"/>
                  </a:lnTo>
                  <a:cubicBezTo>
                    <a:pt x="86525" y="814792"/>
                    <a:pt x="47786" y="776053"/>
                    <a:pt x="0" y="776053"/>
                  </a:cubicBezTo>
                  <a:lnTo>
                    <a:pt x="0" y="86525"/>
                  </a:lnTo>
                  <a:cubicBezTo>
                    <a:pt x="47786" y="86525"/>
                    <a:pt x="86525" y="47786"/>
                    <a:pt x="86525" y="0"/>
                  </a:cubicBezTo>
                  <a:close/>
                </a:path>
              </a:pathLst>
            </a:cu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E2C641C-5FE7-1F17-1C70-47EDC8FC3957}"/>
                </a:ext>
              </a:extLst>
            </p:cNvPr>
            <p:cNvSpPr txBox="1"/>
            <p:nvPr/>
          </p:nvSpPr>
          <p:spPr>
            <a:xfrm>
              <a:off x="724081" y="234541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solidFill>
                    <a:srgbClr val="7F6946"/>
                  </a:solidFill>
                  <a:cs typeface="+mn-ea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292100" dist="50800" dir="2700000" algn="tl" rotWithShape="0">
                      <a:schemeClr val="accent2">
                        <a:lumMod val="75000"/>
                        <a:alpha val="41000"/>
                      </a:schemeClr>
                    </a:outerShdw>
                  </a:effectLst>
                  <a:uLnTx/>
                  <a:uFillTx/>
                  <a:sym typeface="+mn-lt"/>
                </a:rPr>
                <a:t>壹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3D7FB2F-F2C3-8D1D-6993-75377CFAF471}"/>
              </a:ext>
            </a:extLst>
          </p:cNvPr>
          <p:cNvGrpSpPr/>
          <p:nvPr/>
        </p:nvGrpSpPr>
        <p:grpSpPr>
          <a:xfrm>
            <a:off x="6573589" y="1988539"/>
            <a:ext cx="4224834" cy="862578"/>
            <a:chOff x="590309" y="2206516"/>
            <a:chExt cx="4224834" cy="862578"/>
          </a:xfrm>
        </p:grpSpPr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62F0FA9-8B0D-B04E-F87D-90125A338BA7}"/>
                </a:ext>
              </a:extLst>
            </p:cNvPr>
            <p:cNvSpPr/>
            <p:nvPr/>
          </p:nvSpPr>
          <p:spPr>
            <a:xfrm>
              <a:off x="590309" y="2206516"/>
              <a:ext cx="862578" cy="862578"/>
            </a:xfrm>
            <a:prstGeom prst="plaque">
              <a:avLst>
                <a:gd name="adj" fmla="val 10031"/>
              </a:avLst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2"/>
                </a:gs>
              </a:gsLst>
              <a:lin ang="16200000" scaled="1"/>
              <a:tileRect/>
            </a:gradFill>
            <a:ln w="19050" cap="flat" cmpd="dbl" algn="ctr">
              <a:solidFill>
                <a:srgbClr val="12A59E"/>
              </a:solidFill>
              <a:prstDash val="solid"/>
              <a:miter lim="800000"/>
            </a:ln>
            <a:effectLst>
              <a:outerShdw blurRad="279400" dist="1016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1DACDE2-14E8-1E68-B37C-EBA19587D9C4}"/>
                </a:ext>
              </a:extLst>
            </p:cNvPr>
            <p:cNvGrpSpPr/>
            <p:nvPr/>
          </p:nvGrpSpPr>
          <p:grpSpPr>
            <a:xfrm>
              <a:off x="1532387" y="2260127"/>
              <a:ext cx="3282756" cy="755356"/>
              <a:chOff x="1923749" y="1994021"/>
              <a:chExt cx="3282756" cy="755356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C41C5C9-73CB-9493-6406-261F368ECE1D}"/>
                  </a:ext>
                </a:extLst>
              </p:cNvPr>
              <p:cNvSpPr txBox="1"/>
              <p:nvPr/>
            </p:nvSpPr>
            <p:spPr>
              <a:xfrm>
                <a:off x="1923749" y="1994021"/>
                <a:ext cx="328275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 b="1">
                    <a:solidFill>
                      <a:srgbClr val="7F6946"/>
                    </a:solidFill>
                    <a:cs typeface="+mn-ea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12A59E">
                            <a:lumMod val="60000"/>
                            <a:lumOff val="40000"/>
                          </a:srgbClr>
                        </a:gs>
                        <a:gs pos="39000">
                          <a:srgbClr val="12A59E">
                            <a:lumMod val="75000"/>
                          </a:srgb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sym typeface="+mn-lt"/>
                  </a:rPr>
                  <a:t>研究过程与方法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C837686-8036-A4A4-0686-55D2A76AF7EC}"/>
                  </a:ext>
                </a:extLst>
              </p:cNvPr>
              <p:cNvSpPr txBox="1"/>
              <p:nvPr/>
            </p:nvSpPr>
            <p:spPr>
              <a:xfrm>
                <a:off x="1968082" y="2503156"/>
                <a:ext cx="218681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dist">
                  <a:defRPr sz="2000" b="1">
                    <a:solidFill>
                      <a:srgbClr val="7F6946"/>
                    </a:solidFill>
                    <a:cs typeface="+mn-ea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all" spc="0" normalizeH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sym typeface="+mn-lt"/>
                  </a:rPr>
                  <a:t>Research Process And Method</a:t>
                </a:r>
              </a:p>
            </p:txBody>
          </p:sp>
        </p:grpSp>
        <p:sp>
          <p:nvSpPr>
            <p:cNvPr id="21" name="缺角矩形 20">
              <a:extLst>
                <a:ext uri="{FF2B5EF4-FFF2-40B4-BE49-F238E27FC236}">
                  <a16:creationId xmlns:a16="http://schemas.microsoft.com/office/drawing/2014/main" id="{438ED574-2972-994A-E5AD-4F64CA4F006D}"/>
                </a:ext>
              </a:extLst>
            </p:cNvPr>
            <p:cNvSpPr/>
            <p:nvPr/>
          </p:nvSpPr>
          <p:spPr>
            <a:xfrm>
              <a:off x="644581" y="2260788"/>
              <a:ext cx="754034" cy="754034"/>
            </a:xfrm>
            <a:prstGeom prst="plaque">
              <a:avLst>
                <a:gd name="adj" fmla="val 10031"/>
              </a:avLst>
            </a:prstGeom>
            <a:noFill/>
            <a:ln w="19050" cap="flat" cmpd="dbl" algn="ctr">
              <a:solidFill>
                <a:schemeClr val="accent5">
                  <a:lumMod val="20000"/>
                  <a:lumOff val="80000"/>
                  <a:alpha val="68000"/>
                </a:schemeClr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7088397F-F6F8-FDED-B17C-E4013E984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alphaModFix amt="20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0309" y="2206516"/>
              <a:ext cx="862578" cy="862578"/>
            </a:xfrm>
            <a:custGeom>
              <a:avLst/>
              <a:gdLst>
                <a:gd name="connsiteX0" fmla="*/ 86525 w 862578"/>
                <a:gd name="connsiteY0" fmla="*/ 0 h 862578"/>
                <a:gd name="connsiteX1" fmla="*/ 776053 w 862578"/>
                <a:gd name="connsiteY1" fmla="*/ 0 h 862578"/>
                <a:gd name="connsiteX2" fmla="*/ 862578 w 862578"/>
                <a:gd name="connsiteY2" fmla="*/ 86525 h 862578"/>
                <a:gd name="connsiteX3" fmla="*/ 862578 w 862578"/>
                <a:gd name="connsiteY3" fmla="*/ 776053 h 862578"/>
                <a:gd name="connsiteX4" fmla="*/ 776053 w 862578"/>
                <a:gd name="connsiteY4" fmla="*/ 862578 h 862578"/>
                <a:gd name="connsiteX5" fmla="*/ 86525 w 862578"/>
                <a:gd name="connsiteY5" fmla="*/ 862578 h 862578"/>
                <a:gd name="connsiteX6" fmla="*/ 0 w 862578"/>
                <a:gd name="connsiteY6" fmla="*/ 776053 h 862578"/>
                <a:gd name="connsiteX7" fmla="*/ 0 w 862578"/>
                <a:gd name="connsiteY7" fmla="*/ 86525 h 862578"/>
                <a:gd name="connsiteX8" fmla="*/ 86525 w 862578"/>
                <a:gd name="connsiteY8" fmla="*/ 0 h 86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2578" h="862578">
                  <a:moveTo>
                    <a:pt x="86525" y="0"/>
                  </a:moveTo>
                  <a:lnTo>
                    <a:pt x="776053" y="0"/>
                  </a:lnTo>
                  <a:cubicBezTo>
                    <a:pt x="776053" y="47786"/>
                    <a:pt x="814792" y="86525"/>
                    <a:pt x="862578" y="86525"/>
                  </a:cubicBezTo>
                  <a:lnTo>
                    <a:pt x="862578" y="776053"/>
                  </a:lnTo>
                  <a:cubicBezTo>
                    <a:pt x="814792" y="776053"/>
                    <a:pt x="776053" y="814792"/>
                    <a:pt x="776053" y="862578"/>
                  </a:cubicBezTo>
                  <a:lnTo>
                    <a:pt x="86525" y="862578"/>
                  </a:lnTo>
                  <a:cubicBezTo>
                    <a:pt x="86525" y="814792"/>
                    <a:pt x="47786" y="776053"/>
                    <a:pt x="0" y="776053"/>
                  </a:cubicBezTo>
                  <a:lnTo>
                    <a:pt x="0" y="86525"/>
                  </a:lnTo>
                  <a:cubicBezTo>
                    <a:pt x="47786" y="86525"/>
                    <a:pt x="86525" y="47786"/>
                    <a:pt x="86525" y="0"/>
                  </a:cubicBezTo>
                  <a:close/>
                </a:path>
              </a:pathLst>
            </a:cu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DC0E1B1-E493-186A-4A85-80637D863562}"/>
                </a:ext>
              </a:extLst>
            </p:cNvPr>
            <p:cNvSpPr txBox="1"/>
            <p:nvPr/>
          </p:nvSpPr>
          <p:spPr>
            <a:xfrm>
              <a:off x="724081" y="234541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solidFill>
                    <a:srgbClr val="7F6946"/>
                  </a:solidFill>
                  <a:cs typeface="+mn-ea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292100" dist="50800" dir="2700000" algn="tl" rotWithShape="0">
                      <a:schemeClr val="accent2">
                        <a:lumMod val="75000"/>
                        <a:alpha val="41000"/>
                      </a:schemeClr>
                    </a:outerShdw>
                  </a:effectLst>
                  <a:uLnTx/>
                  <a:uFillTx/>
                  <a:sym typeface="+mn-lt"/>
                </a:rPr>
                <a:t>贰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4B37E91-BA64-42C8-0321-A1F5E4003712}"/>
              </a:ext>
            </a:extLst>
          </p:cNvPr>
          <p:cNvGrpSpPr/>
          <p:nvPr/>
        </p:nvGrpSpPr>
        <p:grpSpPr>
          <a:xfrm>
            <a:off x="1393578" y="3140296"/>
            <a:ext cx="4224834" cy="862578"/>
            <a:chOff x="590309" y="2206516"/>
            <a:chExt cx="4224834" cy="862578"/>
          </a:xfrm>
        </p:grpSpPr>
        <p:sp>
          <p:nvSpPr>
            <p:cNvPr id="35" name="缺角矩形 34">
              <a:extLst>
                <a:ext uri="{FF2B5EF4-FFF2-40B4-BE49-F238E27FC236}">
                  <a16:creationId xmlns:a16="http://schemas.microsoft.com/office/drawing/2014/main" id="{3EFE7A76-DC98-380A-BA3B-BAB56381F3F3}"/>
                </a:ext>
              </a:extLst>
            </p:cNvPr>
            <p:cNvSpPr/>
            <p:nvPr/>
          </p:nvSpPr>
          <p:spPr>
            <a:xfrm>
              <a:off x="590309" y="2206516"/>
              <a:ext cx="862578" cy="862578"/>
            </a:xfrm>
            <a:prstGeom prst="plaque">
              <a:avLst>
                <a:gd name="adj" fmla="val 10031"/>
              </a:avLst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2"/>
                </a:gs>
              </a:gsLst>
              <a:lin ang="16200000" scaled="1"/>
              <a:tileRect/>
            </a:gradFill>
            <a:ln w="19050" cap="flat" cmpd="dbl" algn="ctr">
              <a:solidFill>
                <a:srgbClr val="12A59E"/>
              </a:solidFill>
              <a:prstDash val="solid"/>
              <a:miter lim="800000"/>
            </a:ln>
            <a:effectLst>
              <a:outerShdw blurRad="279400" dist="1016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9C7F42A-3D67-FC6B-7A36-47710F132B65}"/>
                </a:ext>
              </a:extLst>
            </p:cNvPr>
            <p:cNvGrpSpPr/>
            <p:nvPr/>
          </p:nvGrpSpPr>
          <p:grpSpPr>
            <a:xfrm>
              <a:off x="1532387" y="2260127"/>
              <a:ext cx="3282756" cy="755356"/>
              <a:chOff x="1923749" y="1994021"/>
              <a:chExt cx="3282756" cy="755356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B6A220D4-50DB-2C82-E9EE-45E5701B1BBE}"/>
                  </a:ext>
                </a:extLst>
              </p:cNvPr>
              <p:cNvSpPr txBox="1"/>
              <p:nvPr/>
            </p:nvSpPr>
            <p:spPr>
              <a:xfrm>
                <a:off x="1923749" y="1994021"/>
                <a:ext cx="328275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 b="1">
                    <a:solidFill>
                      <a:srgbClr val="7F6946"/>
                    </a:solidFill>
                    <a:cs typeface="+mn-ea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12A59E">
                            <a:lumMod val="60000"/>
                            <a:lumOff val="40000"/>
                          </a:srgbClr>
                        </a:gs>
                        <a:gs pos="39000">
                          <a:srgbClr val="12A59E">
                            <a:lumMod val="75000"/>
                          </a:srgb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sym typeface="+mn-lt"/>
                  </a:rPr>
                  <a:t>研究内容与应用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FFA1DF70-0C91-499C-24E1-FC1C5DB06AD9}"/>
                  </a:ext>
                </a:extLst>
              </p:cNvPr>
              <p:cNvSpPr txBox="1"/>
              <p:nvPr/>
            </p:nvSpPr>
            <p:spPr>
              <a:xfrm>
                <a:off x="1964093" y="2503156"/>
                <a:ext cx="24721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dist">
                  <a:defRPr sz="2000" b="1">
                    <a:solidFill>
                      <a:srgbClr val="7F6946"/>
                    </a:solidFill>
                    <a:cs typeface="+mn-ea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all" spc="0" normalizeH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sym typeface="+mn-lt"/>
                  </a:rPr>
                  <a:t>Research content and application</a:t>
                </a:r>
              </a:p>
            </p:txBody>
          </p:sp>
        </p:grpSp>
        <p:sp>
          <p:nvSpPr>
            <p:cNvPr id="37" name="缺角矩形 36">
              <a:extLst>
                <a:ext uri="{FF2B5EF4-FFF2-40B4-BE49-F238E27FC236}">
                  <a16:creationId xmlns:a16="http://schemas.microsoft.com/office/drawing/2014/main" id="{FF40C993-81DC-D076-53B3-A379707A3A71}"/>
                </a:ext>
              </a:extLst>
            </p:cNvPr>
            <p:cNvSpPr/>
            <p:nvPr/>
          </p:nvSpPr>
          <p:spPr>
            <a:xfrm>
              <a:off x="644581" y="2260788"/>
              <a:ext cx="754034" cy="754034"/>
            </a:xfrm>
            <a:prstGeom prst="plaque">
              <a:avLst>
                <a:gd name="adj" fmla="val 10031"/>
              </a:avLst>
            </a:prstGeom>
            <a:noFill/>
            <a:ln w="19050" cap="flat" cmpd="dbl" algn="ctr">
              <a:solidFill>
                <a:schemeClr val="accent5">
                  <a:lumMod val="20000"/>
                  <a:lumOff val="80000"/>
                  <a:alpha val="68000"/>
                </a:schemeClr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E0160627-FE20-A98F-15E0-E7972F2AC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alphaModFix amt="20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0309" y="2206516"/>
              <a:ext cx="862578" cy="862578"/>
            </a:xfrm>
            <a:custGeom>
              <a:avLst/>
              <a:gdLst>
                <a:gd name="connsiteX0" fmla="*/ 86525 w 862578"/>
                <a:gd name="connsiteY0" fmla="*/ 0 h 862578"/>
                <a:gd name="connsiteX1" fmla="*/ 776053 w 862578"/>
                <a:gd name="connsiteY1" fmla="*/ 0 h 862578"/>
                <a:gd name="connsiteX2" fmla="*/ 862578 w 862578"/>
                <a:gd name="connsiteY2" fmla="*/ 86525 h 862578"/>
                <a:gd name="connsiteX3" fmla="*/ 862578 w 862578"/>
                <a:gd name="connsiteY3" fmla="*/ 776053 h 862578"/>
                <a:gd name="connsiteX4" fmla="*/ 776053 w 862578"/>
                <a:gd name="connsiteY4" fmla="*/ 862578 h 862578"/>
                <a:gd name="connsiteX5" fmla="*/ 86525 w 862578"/>
                <a:gd name="connsiteY5" fmla="*/ 862578 h 862578"/>
                <a:gd name="connsiteX6" fmla="*/ 0 w 862578"/>
                <a:gd name="connsiteY6" fmla="*/ 776053 h 862578"/>
                <a:gd name="connsiteX7" fmla="*/ 0 w 862578"/>
                <a:gd name="connsiteY7" fmla="*/ 86525 h 862578"/>
                <a:gd name="connsiteX8" fmla="*/ 86525 w 862578"/>
                <a:gd name="connsiteY8" fmla="*/ 0 h 86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2578" h="862578">
                  <a:moveTo>
                    <a:pt x="86525" y="0"/>
                  </a:moveTo>
                  <a:lnTo>
                    <a:pt x="776053" y="0"/>
                  </a:lnTo>
                  <a:cubicBezTo>
                    <a:pt x="776053" y="47786"/>
                    <a:pt x="814792" y="86525"/>
                    <a:pt x="862578" y="86525"/>
                  </a:cubicBezTo>
                  <a:lnTo>
                    <a:pt x="862578" y="776053"/>
                  </a:lnTo>
                  <a:cubicBezTo>
                    <a:pt x="814792" y="776053"/>
                    <a:pt x="776053" y="814792"/>
                    <a:pt x="776053" y="862578"/>
                  </a:cubicBezTo>
                  <a:lnTo>
                    <a:pt x="86525" y="862578"/>
                  </a:lnTo>
                  <a:cubicBezTo>
                    <a:pt x="86525" y="814792"/>
                    <a:pt x="47786" y="776053"/>
                    <a:pt x="0" y="776053"/>
                  </a:cubicBezTo>
                  <a:lnTo>
                    <a:pt x="0" y="86525"/>
                  </a:lnTo>
                  <a:cubicBezTo>
                    <a:pt x="47786" y="86525"/>
                    <a:pt x="86525" y="47786"/>
                    <a:pt x="86525" y="0"/>
                  </a:cubicBezTo>
                  <a:close/>
                </a:path>
              </a:pathLst>
            </a:custGeom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4C2C662-DFFA-D770-B810-CCBE1AB80F04}"/>
                </a:ext>
              </a:extLst>
            </p:cNvPr>
            <p:cNvSpPr txBox="1"/>
            <p:nvPr/>
          </p:nvSpPr>
          <p:spPr>
            <a:xfrm>
              <a:off x="724081" y="234541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solidFill>
                    <a:srgbClr val="7F6946"/>
                  </a:solidFill>
                  <a:cs typeface="+mn-ea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292100" dist="50800" dir="2700000" algn="tl" rotWithShape="0">
                      <a:schemeClr val="accent2">
                        <a:lumMod val="75000"/>
                        <a:alpha val="41000"/>
                      </a:schemeClr>
                    </a:outerShdw>
                  </a:effectLst>
                  <a:uLnTx/>
                  <a:uFillTx/>
                  <a:sym typeface="+mn-lt"/>
                </a:rPr>
                <a:t>叁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EF2CA59-8BF1-9E32-3AE6-1924DED410AD}"/>
              </a:ext>
            </a:extLst>
          </p:cNvPr>
          <p:cNvGrpSpPr/>
          <p:nvPr/>
        </p:nvGrpSpPr>
        <p:grpSpPr>
          <a:xfrm>
            <a:off x="6573589" y="3140296"/>
            <a:ext cx="4224834" cy="862578"/>
            <a:chOff x="590309" y="2206516"/>
            <a:chExt cx="4224834" cy="862578"/>
          </a:xfrm>
        </p:grpSpPr>
        <p:sp>
          <p:nvSpPr>
            <p:cNvPr id="45" name="缺角矩形 44">
              <a:extLst>
                <a:ext uri="{FF2B5EF4-FFF2-40B4-BE49-F238E27FC236}">
                  <a16:creationId xmlns:a16="http://schemas.microsoft.com/office/drawing/2014/main" id="{BDA4258C-1487-D17B-E4F3-84A07295D6BA}"/>
                </a:ext>
              </a:extLst>
            </p:cNvPr>
            <p:cNvSpPr/>
            <p:nvPr/>
          </p:nvSpPr>
          <p:spPr>
            <a:xfrm>
              <a:off x="590309" y="2206516"/>
              <a:ext cx="862578" cy="862578"/>
            </a:xfrm>
            <a:prstGeom prst="plaque">
              <a:avLst>
                <a:gd name="adj" fmla="val 10031"/>
              </a:avLst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2"/>
                </a:gs>
              </a:gsLst>
              <a:lin ang="16200000" scaled="1"/>
              <a:tileRect/>
            </a:gradFill>
            <a:ln w="19050" cap="flat" cmpd="dbl" algn="ctr">
              <a:solidFill>
                <a:srgbClr val="12A59E"/>
              </a:solidFill>
              <a:prstDash val="solid"/>
              <a:miter lim="800000"/>
            </a:ln>
            <a:effectLst>
              <a:outerShdw blurRad="279400" dist="1016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A63B6860-40FF-1204-A28D-4E33C43620C9}"/>
                </a:ext>
              </a:extLst>
            </p:cNvPr>
            <p:cNvGrpSpPr/>
            <p:nvPr/>
          </p:nvGrpSpPr>
          <p:grpSpPr>
            <a:xfrm>
              <a:off x="1532387" y="2260127"/>
              <a:ext cx="3282756" cy="755356"/>
              <a:chOff x="1923749" y="1994021"/>
              <a:chExt cx="3282756" cy="755356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E8A46F50-B543-5755-3EE4-643392921DEC}"/>
                  </a:ext>
                </a:extLst>
              </p:cNvPr>
              <p:cNvSpPr txBox="1"/>
              <p:nvPr/>
            </p:nvSpPr>
            <p:spPr>
              <a:xfrm>
                <a:off x="1923749" y="1994021"/>
                <a:ext cx="328275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000" b="1">
                    <a:solidFill>
                      <a:srgbClr val="7F6946"/>
                    </a:solidFill>
                    <a:cs typeface="+mn-ea"/>
                  </a:defRPr>
                </a:lvl1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12A59E">
                            <a:lumMod val="60000"/>
                            <a:lumOff val="40000"/>
                          </a:srgbClr>
                        </a:gs>
                        <a:gs pos="39000">
                          <a:srgbClr val="12A59E">
                            <a:lumMod val="75000"/>
                          </a:srgb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sym typeface="+mn-lt"/>
                  </a:rPr>
                  <a:t>论文总结与文献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17BB2624-171B-B82C-8D72-E52A514EDFFF}"/>
                  </a:ext>
                </a:extLst>
              </p:cNvPr>
              <p:cNvSpPr txBox="1"/>
              <p:nvPr/>
            </p:nvSpPr>
            <p:spPr>
              <a:xfrm>
                <a:off x="1968082" y="2503156"/>
                <a:ext cx="221567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dist">
                  <a:defRPr sz="2000" b="1">
                    <a:solidFill>
                      <a:srgbClr val="7F6946"/>
                    </a:solidFill>
                    <a:cs typeface="+mn-ea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all" spc="0" normalizeH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sym typeface="+mn-lt"/>
                  </a:rPr>
                  <a:t>Thesis summary and literature</a:t>
                </a:r>
              </a:p>
            </p:txBody>
          </p:sp>
        </p:grpSp>
        <p:sp>
          <p:nvSpPr>
            <p:cNvPr id="47" name="缺角矩形 46">
              <a:extLst>
                <a:ext uri="{FF2B5EF4-FFF2-40B4-BE49-F238E27FC236}">
                  <a16:creationId xmlns:a16="http://schemas.microsoft.com/office/drawing/2014/main" id="{C6A28097-792F-81E2-1169-D3FE30828DBC}"/>
                </a:ext>
              </a:extLst>
            </p:cNvPr>
            <p:cNvSpPr/>
            <p:nvPr/>
          </p:nvSpPr>
          <p:spPr>
            <a:xfrm>
              <a:off x="644581" y="2260788"/>
              <a:ext cx="754034" cy="754034"/>
            </a:xfrm>
            <a:prstGeom prst="plaque">
              <a:avLst>
                <a:gd name="adj" fmla="val 10031"/>
              </a:avLst>
            </a:prstGeom>
            <a:noFill/>
            <a:ln w="19050" cap="flat" cmpd="dbl" algn="ctr">
              <a:solidFill>
                <a:schemeClr val="accent5">
                  <a:lumMod val="20000"/>
                  <a:lumOff val="80000"/>
                  <a:alpha val="68000"/>
                </a:schemeClr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C310318-0B82-0363-C2C6-7127C44BB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alphaModFix amt="20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0309" y="2206516"/>
              <a:ext cx="862578" cy="862578"/>
            </a:xfrm>
            <a:custGeom>
              <a:avLst/>
              <a:gdLst>
                <a:gd name="connsiteX0" fmla="*/ 86525 w 862578"/>
                <a:gd name="connsiteY0" fmla="*/ 0 h 862578"/>
                <a:gd name="connsiteX1" fmla="*/ 776053 w 862578"/>
                <a:gd name="connsiteY1" fmla="*/ 0 h 862578"/>
                <a:gd name="connsiteX2" fmla="*/ 862578 w 862578"/>
                <a:gd name="connsiteY2" fmla="*/ 86525 h 862578"/>
                <a:gd name="connsiteX3" fmla="*/ 862578 w 862578"/>
                <a:gd name="connsiteY3" fmla="*/ 776053 h 862578"/>
                <a:gd name="connsiteX4" fmla="*/ 776053 w 862578"/>
                <a:gd name="connsiteY4" fmla="*/ 862578 h 862578"/>
                <a:gd name="connsiteX5" fmla="*/ 86525 w 862578"/>
                <a:gd name="connsiteY5" fmla="*/ 862578 h 862578"/>
                <a:gd name="connsiteX6" fmla="*/ 0 w 862578"/>
                <a:gd name="connsiteY6" fmla="*/ 776053 h 862578"/>
                <a:gd name="connsiteX7" fmla="*/ 0 w 862578"/>
                <a:gd name="connsiteY7" fmla="*/ 86525 h 862578"/>
                <a:gd name="connsiteX8" fmla="*/ 86525 w 862578"/>
                <a:gd name="connsiteY8" fmla="*/ 0 h 86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2578" h="862578">
                  <a:moveTo>
                    <a:pt x="86525" y="0"/>
                  </a:moveTo>
                  <a:lnTo>
                    <a:pt x="776053" y="0"/>
                  </a:lnTo>
                  <a:cubicBezTo>
                    <a:pt x="776053" y="47786"/>
                    <a:pt x="814792" y="86525"/>
                    <a:pt x="862578" y="86525"/>
                  </a:cubicBezTo>
                  <a:lnTo>
                    <a:pt x="862578" y="776053"/>
                  </a:lnTo>
                  <a:cubicBezTo>
                    <a:pt x="814792" y="776053"/>
                    <a:pt x="776053" y="814792"/>
                    <a:pt x="776053" y="862578"/>
                  </a:cubicBezTo>
                  <a:lnTo>
                    <a:pt x="86525" y="862578"/>
                  </a:lnTo>
                  <a:cubicBezTo>
                    <a:pt x="86525" y="814792"/>
                    <a:pt x="47786" y="776053"/>
                    <a:pt x="0" y="776053"/>
                  </a:cubicBezTo>
                  <a:lnTo>
                    <a:pt x="0" y="86525"/>
                  </a:lnTo>
                  <a:cubicBezTo>
                    <a:pt x="47786" y="86525"/>
                    <a:pt x="86525" y="47786"/>
                    <a:pt x="86525" y="0"/>
                  </a:cubicBezTo>
                  <a:close/>
                </a:path>
              </a:pathLst>
            </a:custGeom>
          </p:spPr>
        </p:pic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A55FCB7-62F1-4C5A-8653-9AC5AA4FF106}"/>
                </a:ext>
              </a:extLst>
            </p:cNvPr>
            <p:cNvSpPr txBox="1"/>
            <p:nvPr/>
          </p:nvSpPr>
          <p:spPr>
            <a:xfrm>
              <a:off x="724081" y="234541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solidFill>
                    <a:srgbClr val="7F6946"/>
                  </a:solidFill>
                  <a:cs typeface="+mn-ea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292100" dist="50800" dir="2700000" algn="tl" rotWithShape="0">
                      <a:schemeClr val="accent2">
                        <a:lumMod val="75000"/>
                        <a:alpha val="41000"/>
                      </a:schemeClr>
                    </a:outerShdw>
                  </a:effectLst>
                  <a:uLnTx/>
                  <a:uFillTx/>
                  <a:sym typeface="+mn-lt"/>
                </a:rPr>
                <a:t>肆</a:t>
              </a:r>
            </a:p>
          </p:txBody>
        </p:sp>
      </p:grpSp>
      <p:pic>
        <p:nvPicPr>
          <p:cNvPr id="4" name="Picture 2">
            <a:extLst>
              <a:ext uri="{FF2B5EF4-FFF2-40B4-BE49-F238E27FC236}">
                <a16:creationId xmlns:a16="http://schemas.microsoft.com/office/drawing/2014/main" id="{E74FC219-0FBA-6250-A8EE-B3956FBCBAA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4734" y="478926"/>
            <a:ext cx="2926682" cy="803148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A669D69A-BC18-43C8-DDBC-897E05E9E88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47137" y="528697"/>
            <a:ext cx="2926682" cy="803148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00450BA9-1132-8974-09BD-D18B021057F8}"/>
              </a:ext>
            </a:extLst>
          </p:cNvPr>
          <p:cNvSpPr txBox="1"/>
          <p:nvPr/>
        </p:nvSpPr>
        <p:spPr>
          <a:xfrm>
            <a:off x="4857331" y="409154"/>
            <a:ext cx="23423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 b="1">
                <a:gradFill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39000">
                      <a:srgbClr val="12A59E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279400" dist="139700" dir="2700000" algn="tl" rotWithShape="0">
                    <a:schemeClr val="accent2">
                      <a:lumMod val="75000"/>
                      <a:alpha val="32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defRPr>
            </a:lvl1pPr>
          </a:lstStyle>
          <a:p>
            <a:r>
              <a:rPr lang="zh-CN" altLang="en-US" sz="8800" spc="-400" dirty="0">
                <a:latin typeface="+mn-lt"/>
                <a:ea typeface="+mn-ea"/>
                <a:sym typeface="+mn-lt"/>
              </a:rPr>
              <a:t>目录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A6AE5596-93DE-735C-2F38-E92C99B9DE0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9415" y="374570"/>
            <a:ext cx="2285836" cy="720038"/>
          </a:xfrm>
          <a:prstGeom prst="rect">
            <a:avLst/>
          </a:prstGeom>
        </p:spPr>
      </p:pic>
      <p:pic>
        <p:nvPicPr>
          <p:cNvPr id="58" name="Picture 30">
            <a:extLst>
              <a:ext uri="{FF2B5EF4-FFF2-40B4-BE49-F238E27FC236}">
                <a16:creationId xmlns:a16="http://schemas.microsoft.com/office/drawing/2014/main" id="{DEF36279-ACD0-3C22-820B-910D7BDB3BFE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228" y="4090053"/>
            <a:ext cx="3347496" cy="279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549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1113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结论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979013E-5E3A-9007-EF24-2C7BE46CF231}"/>
              </a:ext>
            </a:extLst>
          </p:cNvPr>
          <p:cNvSpPr/>
          <p:nvPr/>
        </p:nvSpPr>
        <p:spPr>
          <a:xfrm>
            <a:off x="587375" y="4965192"/>
            <a:ext cx="11017250" cy="1024128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198EB7ED-C28D-A6D9-1181-0FE355DDB1C6}"/>
              </a:ext>
            </a:extLst>
          </p:cNvPr>
          <p:cNvSpPr/>
          <p:nvPr/>
        </p:nvSpPr>
        <p:spPr>
          <a:xfrm>
            <a:off x="587375" y="4142232"/>
            <a:ext cx="11017250" cy="822960"/>
          </a:xfrm>
          <a:prstGeom prst="trapezoid">
            <a:avLst>
              <a:gd name="adj" fmla="val 112837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4">
                  <a:lumMod val="40000"/>
                  <a:lumOff val="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5EF06BF-D2BF-F393-3989-C871D7146EAB}"/>
              </a:ext>
            </a:extLst>
          </p:cNvPr>
          <p:cNvSpPr txBox="1"/>
          <p:nvPr/>
        </p:nvSpPr>
        <p:spPr>
          <a:xfrm>
            <a:off x="1836000" y="5246424"/>
            <a:ext cx="880241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203200" dist="38100" dir="2700000" algn="tl" rotWithShape="0">
                    <a:schemeClr val="accent4">
                      <a:lumMod val="75000"/>
                      <a:alpha val="28000"/>
                    </a:schemeClr>
                  </a:outerShdw>
                </a:effectLst>
                <a:cs typeface="+mn-ea"/>
                <a:sym typeface="+mn-lt"/>
              </a:rPr>
              <a:t>互联网行业属于创新型行业，风险很高，需重视财务风险管理。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F06BCA6-FB5A-259A-A580-394C40501E25}"/>
              </a:ext>
            </a:extLst>
          </p:cNvPr>
          <p:cNvSpPr/>
          <p:nvPr/>
        </p:nvSpPr>
        <p:spPr>
          <a:xfrm>
            <a:off x="1471731" y="4251337"/>
            <a:ext cx="1753490" cy="45551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24000"/>
                </a:schemeClr>
              </a:gs>
              <a:gs pos="85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A1EF6B8-4A48-B124-63B9-57D922CBA74B}"/>
              </a:ext>
            </a:extLst>
          </p:cNvPr>
          <p:cNvSpPr/>
          <p:nvPr/>
        </p:nvSpPr>
        <p:spPr>
          <a:xfrm>
            <a:off x="1168265" y="3926508"/>
            <a:ext cx="2360422" cy="6131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24000"/>
                </a:schemeClr>
              </a:gs>
              <a:gs pos="85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18393D4F-3E42-E631-A164-45A98AE19ECB}"/>
              </a:ext>
            </a:extLst>
          </p:cNvPr>
          <p:cNvSpPr/>
          <p:nvPr/>
        </p:nvSpPr>
        <p:spPr>
          <a:xfrm rot="10800000">
            <a:off x="310444" y="1359194"/>
            <a:ext cx="4076065" cy="2979956"/>
          </a:xfrm>
          <a:prstGeom prst="trapezoid">
            <a:avLst>
              <a:gd name="adj" fmla="val 37286"/>
            </a:avLst>
          </a:prstGeom>
          <a:gradFill flip="none" rotWithShape="1">
            <a:gsLst>
              <a:gs pos="50000">
                <a:srgbClr val="6DC8C3">
                  <a:alpha val="55000"/>
                </a:srgbClr>
              </a:gs>
              <a:gs pos="6000">
                <a:srgbClr val="12A59E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FEA187C-1087-FA55-00C4-B393426F449E}"/>
              </a:ext>
            </a:extLst>
          </p:cNvPr>
          <p:cNvSpPr txBox="1"/>
          <p:nvPr/>
        </p:nvSpPr>
        <p:spPr>
          <a:xfrm>
            <a:off x="1470033" y="1885377"/>
            <a:ext cx="1756886" cy="44267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66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筹资渠道单一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57A9A65-2E21-DF38-B12D-D1C27BF00F1D}"/>
              </a:ext>
            </a:extLst>
          </p:cNvPr>
          <p:cNvSpPr txBox="1"/>
          <p:nvPr/>
        </p:nvSpPr>
        <p:spPr>
          <a:xfrm>
            <a:off x="1470033" y="3157585"/>
            <a:ext cx="1756886" cy="44267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66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机制不够健全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F46B962-AE2F-7AB3-C0A2-15BEC5CD69FC}"/>
              </a:ext>
            </a:extLst>
          </p:cNvPr>
          <p:cNvSpPr txBox="1"/>
          <p:nvPr/>
        </p:nvSpPr>
        <p:spPr>
          <a:xfrm>
            <a:off x="1219407" y="2521481"/>
            <a:ext cx="2258139" cy="44267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66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pPr algn="ctr"/>
            <a:r>
              <a:rPr lang="zh-CN" altLang="en-US" dirty="0">
                <a:cs typeface="+mn-ea"/>
                <a:sym typeface="+mn-lt"/>
              </a:rPr>
              <a:t>投资活动进展不佳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041A0382-5ED8-F716-EEC0-4C3AB12CC0B2}"/>
              </a:ext>
            </a:extLst>
          </p:cNvPr>
          <p:cNvSpPr/>
          <p:nvPr/>
        </p:nvSpPr>
        <p:spPr>
          <a:xfrm>
            <a:off x="5214311" y="4251337"/>
            <a:ext cx="1753490" cy="45551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24000"/>
                </a:schemeClr>
              </a:gs>
              <a:gs pos="85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75A463F1-D0D1-0D76-8F96-5B1B84D6212D}"/>
              </a:ext>
            </a:extLst>
          </p:cNvPr>
          <p:cNvSpPr/>
          <p:nvPr/>
        </p:nvSpPr>
        <p:spPr>
          <a:xfrm>
            <a:off x="4910845" y="3926508"/>
            <a:ext cx="2360422" cy="6131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24000"/>
                </a:schemeClr>
              </a:gs>
              <a:gs pos="85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id="{185AFA04-D514-BBDB-FB00-198C18442262}"/>
              </a:ext>
            </a:extLst>
          </p:cNvPr>
          <p:cNvSpPr/>
          <p:nvPr/>
        </p:nvSpPr>
        <p:spPr>
          <a:xfrm rot="10800000">
            <a:off x="4053024" y="1359194"/>
            <a:ext cx="4076065" cy="2979956"/>
          </a:xfrm>
          <a:prstGeom prst="trapezoid">
            <a:avLst>
              <a:gd name="adj" fmla="val 37286"/>
            </a:avLst>
          </a:prstGeom>
          <a:gradFill flip="none" rotWithShape="1">
            <a:gsLst>
              <a:gs pos="50000">
                <a:srgbClr val="6DC8C3">
                  <a:alpha val="55000"/>
                </a:srgbClr>
              </a:gs>
              <a:gs pos="6000">
                <a:srgbClr val="12A59E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0DEE8B4-495A-ECE5-E613-3216CC97670A}"/>
              </a:ext>
            </a:extLst>
          </p:cNvPr>
          <p:cNvSpPr txBox="1"/>
          <p:nvPr/>
        </p:nvSpPr>
        <p:spPr>
          <a:xfrm>
            <a:off x="4961517" y="1885377"/>
            <a:ext cx="2258139" cy="44267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66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风险控制制度欠缺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0DA9C91-F11C-2259-11C7-3EE5502E64A8}"/>
              </a:ext>
            </a:extLst>
          </p:cNvPr>
          <p:cNvSpPr txBox="1"/>
          <p:nvPr/>
        </p:nvSpPr>
        <p:spPr>
          <a:xfrm>
            <a:off x="5081422" y="3157585"/>
            <a:ext cx="2018328" cy="44267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66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内控制度不完善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4D25348-E74C-DA5B-8050-961880336A49}"/>
              </a:ext>
            </a:extLst>
          </p:cNvPr>
          <p:cNvSpPr txBox="1"/>
          <p:nvPr/>
        </p:nvSpPr>
        <p:spPr>
          <a:xfrm>
            <a:off x="4961517" y="2521481"/>
            <a:ext cx="2258139" cy="44267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66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pPr algn="ctr"/>
            <a:r>
              <a:rPr lang="zh-CN" altLang="en-US" dirty="0">
                <a:cs typeface="+mn-ea"/>
                <a:sym typeface="+mn-lt"/>
              </a:rPr>
              <a:t>风险管理意识薄弱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ABAEB08D-7CDC-8C74-406E-73827322DD8A}"/>
              </a:ext>
            </a:extLst>
          </p:cNvPr>
          <p:cNvSpPr/>
          <p:nvPr/>
        </p:nvSpPr>
        <p:spPr>
          <a:xfrm>
            <a:off x="8966778" y="4251337"/>
            <a:ext cx="1753490" cy="45551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24000"/>
                </a:schemeClr>
              </a:gs>
              <a:gs pos="85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9578E956-0B4D-7068-761C-D174F5DF0BB5}"/>
              </a:ext>
            </a:extLst>
          </p:cNvPr>
          <p:cNvSpPr/>
          <p:nvPr/>
        </p:nvSpPr>
        <p:spPr>
          <a:xfrm>
            <a:off x="8663312" y="3926508"/>
            <a:ext cx="2360422" cy="6131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24000"/>
                </a:schemeClr>
              </a:gs>
              <a:gs pos="85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梯形 39">
            <a:extLst>
              <a:ext uri="{FF2B5EF4-FFF2-40B4-BE49-F238E27FC236}">
                <a16:creationId xmlns:a16="http://schemas.microsoft.com/office/drawing/2014/main" id="{1D6FC0ED-9155-086F-AA40-6DB162A5F909}"/>
              </a:ext>
            </a:extLst>
          </p:cNvPr>
          <p:cNvSpPr/>
          <p:nvPr/>
        </p:nvSpPr>
        <p:spPr>
          <a:xfrm rot="10800000">
            <a:off x="7805491" y="1359194"/>
            <a:ext cx="4076065" cy="2979956"/>
          </a:xfrm>
          <a:prstGeom prst="trapezoid">
            <a:avLst>
              <a:gd name="adj" fmla="val 37286"/>
            </a:avLst>
          </a:prstGeom>
          <a:gradFill flip="none" rotWithShape="1">
            <a:gsLst>
              <a:gs pos="50000">
                <a:srgbClr val="6DC8C3">
                  <a:alpha val="55000"/>
                </a:srgbClr>
              </a:gs>
              <a:gs pos="6000">
                <a:srgbClr val="12A59E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15C74CC-32A0-2B47-CB00-8D308EB0C599}"/>
              </a:ext>
            </a:extLst>
          </p:cNvPr>
          <p:cNvSpPr txBox="1"/>
          <p:nvPr/>
        </p:nvSpPr>
        <p:spPr>
          <a:xfrm>
            <a:off x="8713985" y="1885377"/>
            <a:ext cx="2258139" cy="44267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66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建立新的筹资渠道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A8C79A9-2182-91B9-FDF4-127CBE6E4E6D}"/>
              </a:ext>
            </a:extLst>
          </p:cNvPr>
          <p:cNvSpPr txBox="1"/>
          <p:nvPr/>
        </p:nvSpPr>
        <p:spPr>
          <a:xfrm>
            <a:off x="8713985" y="3157585"/>
            <a:ext cx="2258139" cy="44267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66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建立健全相关制度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3DF6BE4-F35D-05DF-CCA2-413F37F11CEF}"/>
              </a:ext>
            </a:extLst>
          </p:cNvPr>
          <p:cNvSpPr txBox="1"/>
          <p:nvPr/>
        </p:nvSpPr>
        <p:spPr>
          <a:xfrm>
            <a:off x="8713985" y="2521481"/>
            <a:ext cx="2258139" cy="44267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>
                  <a:alpha val="66000"/>
                </a:schemeClr>
              </a:gs>
            </a:gsLst>
            <a:lin ang="16200000" scaled="1"/>
            <a:tileRect/>
          </a:gradFill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pPr algn="ctr"/>
            <a:r>
              <a:rPr lang="zh-CN" altLang="en-US" dirty="0">
                <a:cs typeface="+mn-ea"/>
                <a:sym typeface="+mn-lt"/>
              </a:rPr>
              <a:t>加强前期各项调查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9CE7242-6AB2-4A47-64DF-80E11CF71EEB}"/>
              </a:ext>
            </a:extLst>
          </p:cNvPr>
          <p:cNvSpPr txBox="1"/>
          <p:nvPr/>
        </p:nvSpPr>
        <p:spPr>
          <a:xfrm>
            <a:off x="3967133" y="3311234"/>
            <a:ext cx="5052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65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+</a:t>
            </a:r>
            <a:endParaRPr lang="zh-CN" altLang="en-US" sz="4800" b="1" dirty="0">
              <a:gradFill flip="none" rotWithShape="1"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65000">
                    <a:srgbClr val="12A59E">
                      <a:lumMod val="75000"/>
                    </a:srgb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6" name="箭头: 右 45">
            <a:extLst>
              <a:ext uri="{FF2B5EF4-FFF2-40B4-BE49-F238E27FC236}">
                <a16:creationId xmlns:a16="http://schemas.microsoft.com/office/drawing/2014/main" id="{5333DC4F-5A5B-E7AD-490A-5C4FD5421F06}"/>
              </a:ext>
            </a:extLst>
          </p:cNvPr>
          <p:cNvSpPr/>
          <p:nvPr/>
        </p:nvSpPr>
        <p:spPr>
          <a:xfrm>
            <a:off x="7695420" y="3520676"/>
            <a:ext cx="543740" cy="412112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12A59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13D0200-89F7-8478-B0F0-4077985585C1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CE79E78-C55E-CEBB-159D-5796F19C40C7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09E9BB3-AFDF-D859-19E0-BF0DC02F6B7C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F02BFAC-C7ED-AF24-48DC-067C6F2A27FD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C5D0B4A-5572-9A96-2C86-CF6A315AEB64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25153DB9-BA14-3E37-0557-C3F354EFB597}"/>
                </a:ext>
              </a:extLst>
            </p:cNvPr>
            <p:cNvSpPr/>
            <p:nvPr/>
          </p:nvSpPr>
          <p:spPr>
            <a:xfrm>
              <a:off x="10575629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5131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2110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latin typeface="+mn-lt"/>
                <a:ea typeface="+mn-ea"/>
                <a:sym typeface="+mn-lt"/>
              </a:rPr>
              <a:t>参考文献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2A59E">
                  <a:lumMod val="50000"/>
                </a:srgbClr>
              </a:solidFill>
              <a:effectLst>
                <a:outerShdw blurRad="50800" dist="38100" dir="2700000" algn="tl" rotWithShape="0">
                  <a:srgbClr val="12A59E">
                    <a:lumMod val="50000"/>
                    <a:alpha val="20000"/>
                  </a:srgbClr>
                </a:outerShdw>
              </a:effectLst>
              <a:uLnTx/>
              <a:uFillTx/>
              <a:latin typeface="+mn-lt"/>
              <a:ea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4B4856A-DFCC-268E-1676-FDB9741842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059" t="2298" r="24870" b="5854"/>
          <a:stretch/>
        </p:blipFill>
        <p:spPr>
          <a:xfrm rot="5400000">
            <a:off x="3611202" y="-1927693"/>
            <a:ext cx="5021452" cy="112805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32EB462-9C93-6192-D944-B33231866BA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327" y="1554480"/>
            <a:ext cx="5113674" cy="46688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EB597CA-DC00-ABA1-9F8D-CD3B009780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duotone>
              <a:schemeClr val="accent4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96001" y="1554480"/>
            <a:ext cx="5113674" cy="466882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C1274EB-E5FE-BB29-9743-B63713AAEE53}"/>
              </a:ext>
            </a:extLst>
          </p:cNvPr>
          <p:cNvSpPr txBox="1"/>
          <p:nvPr/>
        </p:nvSpPr>
        <p:spPr>
          <a:xfrm>
            <a:off x="1253300" y="1798230"/>
            <a:ext cx="9685401" cy="4018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[1]</a:t>
            </a:r>
            <a:r>
              <a:rPr lang="zh-CN" altLang="en-US" b="1" dirty="0">
                <a:cs typeface="+mn-ea"/>
                <a:sym typeface="+mn-lt"/>
              </a:rPr>
              <a:t>张艳</a:t>
            </a:r>
            <a:r>
              <a:rPr lang="en-US" altLang="zh-CN" b="1" dirty="0">
                <a:cs typeface="+mn-ea"/>
                <a:sym typeface="+mn-lt"/>
              </a:rPr>
              <a:t>.</a:t>
            </a:r>
            <a:r>
              <a:rPr lang="zh-CN" altLang="en-US" b="1" dirty="0">
                <a:cs typeface="+mn-ea"/>
                <a:sym typeface="+mn-lt"/>
              </a:rPr>
              <a:t>浅析企业财务风险的成因与防范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企业技术开发</a:t>
            </a:r>
            <a:r>
              <a:rPr lang="en-US" altLang="zh-CN" b="1" dirty="0">
                <a:cs typeface="+mn-ea"/>
                <a:sym typeface="+mn-lt"/>
              </a:rPr>
              <a:t>.2005</a:t>
            </a:r>
            <a:r>
              <a:rPr lang="zh-CN" altLang="en-US" b="1" dirty="0">
                <a:cs typeface="+mn-ea"/>
                <a:sym typeface="+mn-lt"/>
              </a:rPr>
              <a:t>，</a:t>
            </a:r>
            <a:r>
              <a:rPr lang="en-US" altLang="zh-CN" b="1" dirty="0">
                <a:cs typeface="+mn-ea"/>
                <a:sym typeface="+mn-lt"/>
              </a:rPr>
              <a:t>(24): 33~35.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[2]</a:t>
            </a:r>
            <a:r>
              <a:rPr lang="zh-CN" altLang="en-US" b="1" dirty="0">
                <a:cs typeface="+mn-ea"/>
                <a:sym typeface="+mn-lt"/>
              </a:rPr>
              <a:t>姜永之</a:t>
            </a:r>
            <a:r>
              <a:rPr lang="en-US" altLang="zh-CN" b="1" dirty="0">
                <a:cs typeface="+mn-ea"/>
                <a:sym typeface="+mn-lt"/>
              </a:rPr>
              <a:t>.2017.</a:t>
            </a:r>
            <a:r>
              <a:rPr lang="zh-CN" altLang="en-US" b="1" dirty="0">
                <a:cs typeface="+mn-ea"/>
                <a:sym typeface="+mn-lt"/>
              </a:rPr>
              <a:t>上市公司财务风险管理问题分析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中国国际财经：中英文，</a:t>
            </a:r>
            <a:r>
              <a:rPr lang="en-US" altLang="zh-CN" b="1" dirty="0">
                <a:cs typeface="+mn-ea"/>
                <a:sym typeface="+mn-lt"/>
              </a:rPr>
              <a:t>21.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[3]</a:t>
            </a:r>
            <a:r>
              <a:rPr lang="zh-CN" altLang="en-US" b="1" dirty="0">
                <a:cs typeface="+mn-ea"/>
                <a:sym typeface="+mn-lt"/>
              </a:rPr>
              <a:t>贾丽花</a:t>
            </a:r>
            <a:r>
              <a:rPr lang="en-US" altLang="zh-CN" b="1" dirty="0">
                <a:cs typeface="+mn-ea"/>
                <a:sym typeface="+mn-lt"/>
              </a:rPr>
              <a:t>.2017.</a:t>
            </a:r>
            <a:r>
              <a:rPr lang="zh-CN" altLang="en-US" b="1" dirty="0">
                <a:cs typeface="+mn-ea"/>
                <a:sym typeface="+mn-lt"/>
              </a:rPr>
              <a:t>销售企业财务管理风险控制探析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中国国际财经</a:t>
            </a:r>
            <a:r>
              <a:rPr lang="en-US" altLang="zh-CN" b="1" dirty="0">
                <a:cs typeface="+mn-ea"/>
                <a:sym typeface="+mn-lt"/>
              </a:rPr>
              <a:t>(</a:t>
            </a:r>
            <a:r>
              <a:rPr lang="zh-CN" altLang="en-US" b="1" dirty="0">
                <a:cs typeface="+mn-ea"/>
                <a:sym typeface="+mn-lt"/>
              </a:rPr>
              <a:t>中英文），</a:t>
            </a:r>
            <a:r>
              <a:rPr lang="en-US" altLang="zh-CN" b="1" dirty="0">
                <a:cs typeface="+mn-ea"/>
                <a:sym typeface="+mn-lt"/>
              </a:rPr>
              <a:t>18.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[4]</a:t>
            </a:r>
            <a:r>
              <a:rPr lang="zh-CN" altLang="en-US" b="1" dirty="0">
                <a:cs typeface="+mn-ea"/>
                <a:sym typeface="+mn-lt"/>
              </a:rPr>
              <a:t>李苑苑</a:t>
            </a:r>
            <a:r>
              <a:rPr lang="en-US" altLang="zh-CN" b="1" dirty="0">
                <a:cs typeface="+mn-ea"/>
                <a:sym typeface="+mn-lt"/>
              </a:rPr>
              <a:t>.2018.</a:t>
            </a:r>
            <a:r>
              <a:rPr lang="zh-CN" altLang="en-US" b="1" dirty="0">
                <a:cs typeface="+mn-ea"/>
                <a:sym typeface="+mn-lt"/>
              </a:rPr>
              <a:t>企业财务风险管理与控制策略探讨</a:t>
            </a:r>
            <a:r>
              <a:rPr lang="en-US" altLang="zh-CN" b="1" dirty="0">
                <a:cs typeface="+mn-ea"/>
                <a:sym typeface="+mn-lt"/>
              </a:rPr>
              <a:t>——</a:t>
            </a:r>
            <a:r>
              <a:rPr lang="zh-CN" altLang="en-US" b="1" dirty="0">
                <a:cs typeface="+mn-ea"/>
                <a:sym typeface="+mn-lt"/>
              </a:rPr>
              <a:t>以海信集团为例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现代商业工贸，</a:t>
            </a:r>
            <a:r>
              <a:rPr lang="en-US" altLang="zh-CN" b="1" dirty="0">
                <a:cs typeface="+mn-ea"/>
                <a:sym typeface="+mn-lt"/>
              </a:rPr>
              <a:t>01.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[5]</a:t>
            </a:r>
            <a:r>
              <a:rPr lang="zh-CN" altLang="en-US" b="1" dirty="0">
                <a:cs typeface="+mn-ea"/>
                <a:sym typeface="+mn-lt"/>
              </a:rPr>
              <a:t>戚玉芳</a:t>
            </a:r>
            <a:r>
              <a:rPr lang="en-US" altLang="zh-CN" b="1" dirty="0">
                <a:cs typeface="+mn-ea"/>
                <a:sym typeface="+mn-lt"/>
              </a:rPr>
              <a:t>.2017.</a:t>
            </a:r>
            <a:r>
              <a:rPr lang="zh-CN" altLang="en-US" b="1" dirty="0">
                <a:cs typeface="+mn-ea"/>
                <a:sym typeface="+mn-lt"/>
              </a:rPr>
              <a:t>新时期企业财务风险管理与控制路径探寻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财会学习，</a:t>
            </a:r>
            <a:r>
              <a:rPr lang="en-US" altLang="zh-CN" b="1" dirty="0">
                <a:cs typeface="+mn-ea"/>
                <a:sym typeface="+mn-lt"/>
              </a:rPr>
              <a:t>23.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[6]</a:t>
            </a:r>
            <a:r>
              <a:rPr lang="zh-CN" altLang="en-US" b="1" dirty="0">
                <a:cs typeface="+mn-ea"/>
                <a:sym typeface="+mn-lt"/>
              </a:rPr>
              <a:t>申丽</a:t>
            </a:r>
            <a:r>
              <a:rPr lang="en-US" altLang="zh-CN" b="1" dirty="0">
                <a:cs typeface="+mn-ea"/>
                <a:sym typeface="+mn-lt"/>
              </a:rPr>
              <a:t>.2017.</a:t>
            </a:r>
            <a:r>
              <a:rPr lang="zh-CN" altLang="en-US" b="1" dirty="0">
                <a:cs typeface="+mn-ea"/>
                <a:sym typeface="+mn-lt"/>
              </a:rPr>
              <a:t>论大数据背景下企业财务管理的挑战与变革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中国国际财经</a:t>
            </a:r>
            <a:r>
              <a:rPr lang="en-US" altLang="zh-CN" b="1" dirty="0">
                <a:cs typeface="+mn-ea"/>
                <a:sym typeface="+mn-lt"/>
              </a:rPr>
              <a:t>(</a:t>
            </a:r>
            <a:r>
              <a:rPr lang="zh-CN" altLang="en-US" b="1" dirty="0">
                <a:cs typeface="+mn-ea"/>
                <a:sym typeface="+mn-lt"/>
              </a:rPr>
              <a:t>中英文），</a:t>
            </a:r>
            <a:r>
              <a:rPr lang="en-US" altLang="zh-CN" b="1" dirty="0">
                <a:cs typeface="+mn-ea"/>
                <a:sym typeface="+mn-lt"/>
              </a:rPr>
              <a:t>19.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[7]</a:t>
            </a:r>
            <a:r>
              <a:rPr lang="zh-CN" altLang="en-US" b="1" dirty="0">
                <a:cs typeface="+mn-ea"/>
                <a:sym typeface="+mn-lt"/>
              </a:rPr>
              <a:t>王玮</a:t>
            </a:r>
            <a:r>
              <a:rPr lang="en-US" altLang="zh-CN" b="1" dirty="0">
                <a:cs typeface="+mn-ea"/>
                <a:sym typeface="+mn-lt"/>
              </a:rPr>
              <a:t>.2017.</a:t>
            </a:r>
            <a:r>
              <a:rPr lang="zh-CN" altLang="en-US" b="1" dirty="0">
                <a:cs typeface="+mn-ea"/>
                <a:sym typeface="+mn-lt"/>
              </a:rPr>
              <a:t>企业集团财务风险管理存在的问题及解决办法的分析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现代经济信息，</a:t>
            </a:r>
            <a:r>
              <a:rPr lang="en-US" altLang="zh-CN" b="1" dirty="0">
                <a:cs typeface="+mn-ea"/>
                <a:sym typeface="+mn-lt"/>
              </a:rPr>
              <a:t>22.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[8]</a:t>
            </a:r>
            <a:r>
              <a:rPr lang="zh-CN" altLang="en-US" b="1" dirty="0">
                <a:cs typeface="+mn-ea"/>
                <a:sym typeface="+mn-lt"/>
              </a:rPr>
              <a:t>王树平</a:t>
            </a:r>
            <a:r>
              <a:rPr lang="en-US" altLang="zh-CN" b="1" dirty="0">
                <a:cs typeface="+mn-ea"/>
                <a:sym typeface="+mn-lt"/>
              </a:rPr>
              <a:t>.2017.</a:t>
            </a:r>
            <a:r>
              <a:rPr lang="zh-CN" altLang="en-US" b="1" dirty="0">
                <a:cs typeface="+mn-ea"/>
                <a:sym typeface="+mn-lt"/>
              </a:rPr>
              <a:t>新时期财务管理发展方向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商场现代化，</a:t>
            </a:r>
            <a:r>
              <a:rPr lang="en-US" altLang="zh-CN" b="1" dirty="0">
                <a:cs typeface="+mn-ea"/>
                <a:sym typeface="+mn-lt"/>
              </a:rPr>
              <a:t>23.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[9]</a:t>
            </a:r>
            <a:r>
              <a:rPr lang="zh-CN" altLang="en-US" b="1" dirty="0">
                <a:cs typeface="+mn-ea"/>
                <a:sym typeface="+mn-lt"/>
              </a:rPr>
              <a:t>张爱丽</a:t>
            </a:r>
            <a:r>
              <a:rPr lang="en-US" altLang="zh-CN" b="1" dirty="0">
                <a:cs typeface="+mn-ea"/>
                <a:sym typeface="+mn-lt"/>
              </a:rPr>
              <a:t>.2008</a:t>
            </a:r>
            <a:r>
              <a:rPr lang="zh-CN" altLang="en-US" b="1" dirty="0">
                <a:cs typeface="+mn-ea"/>
                <a:sym typeface="+mn-lt"/>
              </a:rPr>
              <a:t>浅谈企业财务风险及其防范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工业审计与会计，</a:t>
            </a:r>
            <a:r>
              <a:rPr lang="en-US" altLang="zh-CN" b="1" dirty="0">
                <a:cs typeface="+mn-ea"/>
                <a:sym typeface="+mn-lt"/>
              </a:rPr>
              <a:t>3.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[10]</a:t>
            </a:r>
            <a:r>
              <a:rPr lang="zh-CN" altLang="en-US" b="1" dirty="0">
                <a:cs typeface="+mn-ea"/>
                <a:sym typeface="+mn-lt"/>
              </a:rPr>
              <a:t>张昕</a:t>
            </a:r>
            <a:r>
              <a:rPr lang="en-US" altLang="zh-CN" b="1" dirty="0">
                <a:cs typeface="+mn-ea"/>
                <a:sym typeface="+mn-lt"/>
              </a:rPr>
              <a:t>.2017.</a:t>
            </a:r>
            <a:r>
              <a:rPr lang="zh-CN" altLang="en-US" b="1" dirty="0">
                <a:cs typeface="+mn-ea"/>
                <a:sym typeface="+mn-lt"/>
              </a:rPr>
              <a:t>基于财务风险管理视角的财务内控体系的构建</a:t>
            </a:r>
            <a:r>
              <a:rPr lang="en-US" altLang="zh-CN" b="1" dirty="0">
                <a:cs typeface="+mn-ea"/>
                <a:sym typeface="+mn-lt"/>
              </a:rPr>
              <a:t>[J].</a:t>
            </a:r>
            <a:r>
              <a:rPr lang="zh-CN" altLang="en-US" b="1" dirty="0">
                <a:cs typeface="+mn-ea"/>
                <a:sym typeface="+mn-lt"/>
              </a:rPr>
              <a:t>中国国际财经</a:t>
            </a:r>
            <a:r>
              <a:rPr lang="en-US" altLang="zh-CN" b="1" dirty="0">
                <a:cs typeface="+mn-ea"/>
                <a:sym typeface="+mn-lt"/>
              </a:rPr>
              <a:t>(</a:t>
            </a:r>
            <a:r>
              <a:rPr lang="zh-CN" altLang="en-US" b="1" dirty="0">
                <a:cs typeface="+mn-ea"/>
                <a:sym typeface="+mn-lt"/>
              </a:rPr>
              <a:t>中英文）</a:t>
            </a:r>
            <a:r>
              <a:rPr lang="en-US" altLang="zh-CN" b="1" dirty="0">
                <a:cs typeface="+mn-ea"/>
                <a:sym typeface="+mn-lt"/>
              </a:rPr>
              <a:t>13.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cs typeface="+mn-ea"/>
                <a:sym typeface="+mn-lt"/>
              </a:rPr>
              <a:t>……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5BD357A-9728-86B8-2A83-7169C86DD007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63CE0CA-D537-51DA-6CC7-787685711B43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9B51ED9-7AAC-830C-3E18-2AAD76CD7172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BB0A5AE-6F11-CFBB-92FC-D7F5136BABC3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4882DE2-AA46-5FA0-E748-2FBBFB201EEA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2B60D39A-A373-E186-00F1-27C294AFDD98}"/>
                </a:ext>
              </a:extLst>
            </p:cNvPr>
            <p:cNvSpPr/>
            <p:nvPr/>
          </p:nvSpPr>
          <p:spPr>
            <a:xfrm>
              <a:off x="10575629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8584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B2E89D9-C374-C507-9A13-480512F946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1" r="1341"/>
          <a:stretch/>
        </p:blipFill>
        <p:spPr>
          <a:xfrm>
            <a:off x="0" y="4396"/>
            <a:ext cx="12192000" cy="684920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BE57CA3-7349-1CEF-E31B-8101ED5FBD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5DCAC5">
                  <a:alpha val="0"/>
                </a:srgbClr>
              </a:gs>
              <a:gs pos="0">
                <a:srgbClr val="12A59E">
                  <a:alpha val="70000"/>
                </a:srgbClr>
              </a:gs>
              <a:gs pos="70384">
                <a:srgbClr val="40BCB6">
                  <a:alpha val="0"/>
                </a:srgbClr>
              </a:gs>
              <a:gs pos="100000">
                <a:srgbClr val="12A59E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01A1283E-BBA5-290E-AE1F-D22D6D66062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65AE8096-7F87-FDE2-E40A-6EB02E86305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9415" y="374570"/>
            <a:ext cx="2285836" cy="720038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97AD33BD-16B1-F956-EF0C-18DBED5AC128}"/>
              </a:ext>
            </a:extLst>
          </p:cNvPr>
          <p:cNvGrpSpPr/>
          <p:nvPr/>
        </p:nvGrpSpPr>
        <p:grpSpPr>
          <a:xfrm>
            <a:off x="466476" y="500589"/>
            <a:ext cx="3094770" cy="468000"/>
            <a:chOff x="2717565" y="-210799"/>
            <a:chExt cx="3094770" cy="46800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354F6E5-4FF1-D077-E3C4-8AF1A9F6E820}"/>
                </a:ext>
              </a:extLst>
            </p:cNvPr>
            <p:cNvSpPr txBox="1"/>
            <p:nvPr/>
          </p:nvSpPr>
          <p:spPr>
            <a:xfrm>
              <a:off x="2717565" y="-176854"/>
              <a:ext cx="6976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12A59E"/>
                  </a:solidFill>
                  <a:cs typeface="+mn-ea"/>
                  <a:sym typeface="+mn-lt"/>
                </a:rPr>
                <a:t>自强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25859FF-92F8-4423-1AA5-65E15D00334E}"/>
                </a:ext>
              </a:extLst>
            </p:cNvPr>
            <p:cNvSpPr txBox="1"/>
            <p:nvPr/>
          </p:nvSpPr>
          <p:spPr>
            <a:xfrm>
              <a:off x="3516612" y="-176854"/>
              <a:ext cx="6976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12A59E"/>
                  </a:solidFill>
                  <a:cs typeface="+mn-ea"/>
                  <a:sym typeface="+mn-lt"/>
                </a:rPr>
                <a:t>弘毅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48F2EFB-F5F4-0F82-9A64-1B8243E25667}"/>
                </a:ext>
              </a:extLst>
            </p:cNvPr>
            <p:cNvSpPr txBox="1"/>
            <p:nvPr/>
          </p:nvSpPr>
          <p:spPr>
            <a:xfrm>
              <a:off x="4315659" y="-176854"/>
              <a:ext cx="6976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12A59E"/>
                  </a:solidFill>
                  <a:cs typeface="+mn-ea"/>
                  <a:sym typeface="+mn-lt"/>
                </a:rPr>
                <a:t>求是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46FFE25-3E50-2A60-2275-34998BFFFCFD}"/>
                </a:ext>
              </a:extLst>
            </p:cNvPr>
            <p:cNvSpPr txBox="1"/>
            <p:nvPr/>
          </p:nvSpPr>
          <p:spPr>
            <a:xfrm>
              <a:off x="5114708" y="-176854"/>
              <a:ext cx="6976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12A59E"/>
                  </a:solidFill>
                  <a:cs typeface="+mn-ea"/>
                  <a:sym typeface="+mn-lt"/>
                </a:rPr>
                <a:t>拓新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9FD8397-39CD-533F-8CFC-5177F221DD9D}"/>
                </a:ext>
              </a:extLst>
            </p:cNvPr>
            <p:cNvCxnSpPr>
              <a:cxnSpLocks/>
            </p:cNvCxnSpPr>
            <p:nvPr/>
          </p:nvCxnSpPr>
          <p:spPr>
            <a:xfrm>
              <a:off x="3465902" y="-210799"/>
              <a:ext cx="0" cy="468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12A59E">
                      <a:alpha val="0"/>
                    </a:srgbClr>
                  </a:gs>
                  <a:gs pos="50000">
                    <a:srgbClr val="12A59E"/>
                  </a:gs>
                  <a:gs pos="100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7218025-14B3-8DB6-37A2-3DAB54898FFD}"/>
                </a:ext>
              </a:extLst>
            </p:cNvPr>
            <p:cNvCxnSpPr>
              <a:cxnSpLocks/>
            </p:cNvCxnSpPr>
            <p:nvPr/>
          </p:nvCxnSpPr>
          <p:spPr>
            <a:xfrm>
              <a:off x="4264949" y="-210799"/>
              <a:ext cx="0" cy="468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12A59E">
                      <a:alpha val="0"/>
                    </a:srgbClr>
                  </a:gs>
                  <a:gs pos="50000">
                    <a:srgbClr val="12A59E"/>
                  </a:gs>
                  <a:gs pos="100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BE8D26A2-4141-050C-B071-BD8182369C40}"/>
                </a:ext>
              </a:extLst>
            </p:cNvPr>
            <p:cNvCxnSpPr>
              <a:cxnSpLocks/>
            </p:cNvCxnSpPr>
            <p:nvPr/>
          </p:nvCxnSpPr>
          <p:spPr>
            <a:xfrm>
              <a:off x="5063996" y="-210799"/>
              <a:ext cx="0" cy="46800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12A59E">
                      <a:alpha val="0"/>
                    </a:srgbClr>
                  </a:gs>
                  <a:gs pos="50000">
                    <a:srgbClr val="12A59E"/>
                  </a:gs>
                  <a:gs pos="100000">
                    <a:srgbClr val="12A59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AAF0C6F7-013F-8EC3-6B8A-436AC2023FE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43688" y="1793632"/>
            <a:ext cx="6948312" cy="5064369"/>
          </a:xfrm>
          <a:custGeom>
            <a:avLst/>
            <a:gdLst>
              <a:gd name="connsiteX0" fmla="*/ 0 w 6948312"/>
              <a:gd name="connsiteY0" fmla="*/ 0 h 5064369"/>
              <a:gd name="connsiteX1" fmla="*/ 6948312 w 6948312"/>
              <a:gd name="connsiteY1" fmla="*/ 0 h 5064369"/>
              <a:gd name="connsiteX2" fmla="*/ 6948312 w 6948312"/>
              <a:gd name="connsiteY2" fmla="*/ 5064369 h 5064369"/>
              <a:gd name="connsiteX3" fmla="*/ 0 w 6948312"/>
              <a:gd name="connsiteY3" fmla="*/ 5064369 h 506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8312" h="5064369">
                <a:moveTo>
                  <a:pt x="0" y="0"/>
                </a:moveTo>
                <a:lnTo>
                  <a:pt x="6948312" y="0"/>
                </a:lnTo>
                <a:lnTo>
                  <a:pt x="6948312" y="5064369"/>
                </a:lnTo>
                <a:lnTo>
                  <a:pt x="0" y="5064369"/>
                </a:lnTo>
                <a:close/>
              </a:path>
            </a:pathLst>
          </a:cu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544A54DF-B827-CE50-B9C3-A80CA9D5F96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158817">
            <a:off x="-238012" y="6231219"/>
            <a:ext cx="855559" cy="805266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76200"/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FA7293-C37C-A31F-D189-593E36C8D0C6}"/>
              </a:ext>
            </a:extLst>
          </p:cNvPr>
          <p:cNvSpPr txBox="1"/>
          <p:nvPr/>
        </p:nvSpPr>
        <p:spPr>
          <a:xfrm>
            <a:off x="516575" y="1806954"/>
            <a:ext cx="4728052" cy="2116140"/>
          </a:xfrm>
          <a:custGeom>
            <a:avLst/>
            <a:gdLst/>
            <a:ahLst/>
            <a:cxnLst/>
            <a:rect l="l" t="t" r="r" b="b"/>
            <a:pathLst>
              <a:path w="4728052" h="2116140">
                <a:moveTo>
                  <a:pt x="3319222" y="1858858"/>
                </a:moveTo>
                <a:lnTo>
                  <a:pt x="3319222" y="2000686"/>
                </a:lnTo>
                <a:lnTo>
                  <a:pt x="3516289" y="2000686"/>
                </a:lnTo>
                <a:lnTo>
                  <a:pt x="3516289" y="1858858"/>
                </a:lnTo>
                <a:close/>
                <a:moveTo>
                  <a:pt x="3319222" y="1694138"/>
                </a:moveTo>
                <a:lnTo>
                  <a:pt x="3319222" y="1830492"/>
                </a:lnTo>
                <a:lnTo>
                  <a:pt x="3516289" y="1830492"/>
                </a:lnTo>
                <a:lnTo>
                  <a:pt x="3516289" y="1694138"/>
                </a:lnTo>
                <a:close/>
                <a:moveTo>
                  <a:pt x="3569039" y="1596102"/>
                </a:moveTo>
                <a:lnTo>
                  <a:pt x="3699422" y="1695133"/>
                </a:lnTo>
                <a:cubicBezTo>
                  <a:pt x="3696104" y="1699114"/>
                  <a:pt x="3691211" y="1703178"/>
                  <a:pt x="3684741" y="1707325"/>
                </a:cubicBezTo>
                <a:cubicBezTo>
                  <a:pt x="3678272" y="1711472"/>
                  <a:pt x="3669563" y="1714541"/>
                  <a:pt x="3658615" y="1716532"/>
                </a:cubicBezTo>
                <a:lnTo>
                  <a:pt x="3658615" y="2069859"/>
                </a:lnTo>
                <a:cubicBezTo>
                  <a:pt x="3658283" y="2072513"/>
                  <a:pt x="3651565" y="2076411"/>
                  <a:pt x="3638460" y="2081553"/>
                </a:cubicBezTo>
                <a:cubicBezTo>
                  <a:pt x="3625356" y="2086696"/>
                  <a:pt x="3609680" y="2091506"/>
                  <a:pt x="3591433" y="2095985"/>
                </a:cubicBezTo>
                <a:cubicBezTo>
                  <a:pt x="3573186" y="2100464"/>
                  <a:pt x="3556266" y="2102703"/>
                  <a:pt x="3540673" y="2102703"/>
                </a:cubicBezTo>
                <a:lnTo>
                  <a:pt x="3516289" y="2102703"/>
                </a:lnTo>
                <a:lnTo>
                  <a:pt x="3516289" y="2029052"/>
                </a:lnTo>
                <a:lnTo>
                  <a:pt x="3319222" y="2029052"/>
                </a:lnTo>
                <a:lnTo>
                  <a:pt x="3319222" y="2070854"/>
                </a:lnTo>
                <a:cubicBezTo>
                  <a:pt x="3319222" y="2075499"/>
                  <a:pt x="3313416" y="2081388"/>
                  <a:pt x="3301804" y="2088521"/>
                </a:cubicBezTo>
                <a:cubicBezTo>
                  <a:pt x="3290192" y="2095653"/>
                  <a:pt x="3275263" y="2102040"/>
                  <a:pt x="3257016" y="2107680"/>
                </a:cubicBezTo>
                <a:cubicBezTo>
                  <a:pt x="3238769" y="2113320"/>
                  <a:pt x="3219859" y="2116140"/>
                  <a:pt x="3200285" y="2116140"/>
                </a:cubicBezTo>
                <a:lnTo>
                  <a:pt x="3179881" y="2116140"/>
                </a:lnTo>
                <a:lnTo>
                  <a:pt x="3179881" y="1665274"/>
                </a:lnTo>
                <a:lnTo>
                  <a:pt x="3179881" y="1608543"/>
                </a:lnTo>
                <a:lnTo>
                  <a:pt x="3325691" y="1665274"/>
                </a:lnTo>
                <a:lnTo>
                  <a:pt x="3505838" y="1665274"/>
                </a:lnTo>
                <a:close/>
                <a:moveTo>
                  <a:pt x="1172883" y="1350763"/>
                </a:moveTo>
                <a:lnTo>
                  <a:pt x="1172883" y="1515483"/>
                </a:lnTo>
                <a:lnTo>
                  <a:pt x="1192291" y="1515483"/>
                </a:lnTo>
                <a:cubicBezTo>
                  <a:pt x="1247364" y="1460411"/>
                  <a:pt x="1297294" y="1405504"/>
                  <a:pt x="1342082" y="1350763"/>
                </a:cubicBezTo>
                <a:close/>
                <a:moveTo>
                  <a:pt x="1757117" y="1280098"/>
                </a:moveTo>
                <a:lnTo>
                  <a:pt x="1912880" y="1294529"/>
                </a:lnTo>
                <a:cubicBezTo>
                  <a:pt x="1911885" y="1301165"/>
                  <a:pt x="1909064" y="1306722"/>
                  <a:pt x="1904420" y="1311200"/>
                </a:cubicBezTo>
                <a:cubicBezTo>
                  <a:pt x="1899775" y="1315679"/>
                  <a:pt x="1891481" y="1318914"/>
                  <a:pt x="1879538" y="1320905"/>
                </a:cubicBezTo>
                <a:lnTo>
                  <a:pt x="1879538" y="1852886"/>
                </a:lnTo>
                <a:cubicBezTo>
                  <a:pt x="1879538" y="1856204"/>
                  <a:pt x="1874395" y="1860600"/>
                  <a:pt x="1864111" y="1866074"/>
                </a:cubicBezTo>
                <a:cubicBezTo>
                  <a:pt x="1853826" y="1871548"/>
                  <a:pt x="1841053" y="1876358"/>
                  <a:pt x="1825792" y="1880505"/>
                </a:cubicBezTo>
                <a:cubicBezTo>
                  <a:pt x="1810531" y="1884652"/>
                  <a:pt x="1795104" y="1886726"/>
                  <a:pt x="1779511" y="1886726"/>
                </a:cubicBezTo>
                <a:lnTo>
                  <a:pt x="1757117" y="1886726"/>
                </a:lnTo>
                <a:close/>
                <a:moveTo>
                  <a:pt x="1926316" y="1152701"/>
                </a:moveTo>
                <a:lnTo>
                  <a:pt x="2093525" y="1169123"/>
                </a:lnTo>
                <a:cubicBezTo>
                  <a:pt x="2092529" y="1176090"/>
                  <a:pt x="2089461" y="1182062"/>
                  <a:pt x="2084318" y="1187038"/>
                </a:cubicBezTo>
                <a:cubicBezTo>
                  <a:pt x="2079176" y="1192015"/>
                  <a:pt x="2069969" y="1195498"/>
                  <a:pt x="2056699" y="1197489"/>
                </a:cubicBezTo>
                <a:lnTo>
                  <a:pt x="2056699" y="1604064"/>
                </a:lnTo>
                <a:cubicBezTo>
                  <a:pt x="2056036" y="1676388"/>
                  <a:pt x="2047658" y="1744731"/>
                  <a:pt x="2031568" y="1809093"/>
                </a:cubicBezTo>
                <a:cubicBezTo>
                  <a:pt x="2015478" y="1873455"/>
                  <a:pt x="1988107" y="1931763"/>
                  <a:pt x="1949457" y="1984015"/>
                </a:cubicBezTo>
                <a:cubicBezTo>
                  <a:pt x="1910806" y="2036268"/>
                  <a:pt x="1857144" y="2080309"/>
                  <a:pt x="1788469" y="2116140"/>
                </a:cubicBezTo>
                <a:lnTo>
                  <a:pt x="1780506" y="2107680"/>
                </a:lnTo>
                <a:cubicBezTo>
                  <a:pt x="1819323" y="2063224"/>
                  <a:pt x="1849264" y="2014620"/>
                  <a:pt x="1870331" y="1961870"/>
                </a:cubicBezTo>
                <a:cubicBezTo>
                  <a:pt x="1891398" y="1909120"/>
                  <a:pt x="1905996" y="1852803"/>
                  <a:pt x="1914124" y="1792920"/>
                </a:cubicBezTo>
                <a:cubicBezTo>
                  <a:pt x="1922252" y="1733037"/>
                  <a:pt x="1926316" y="1670085"/>
                  <a:pt x="1926316" y="1604064"/>
                </a:cubicBezTo>
                <a:close/>
                <a:moveTo>
                  <a:pt x="4537454" y="1150710"/>
                </a:moveTo>
                <a:cubicBezTo>
                  <a:pt x="4537454" y="1150710"/>
                  <a:pt x="4542431" y="1154526"/>
                  <a:pt x="4552384" y="1162156"/>
                </a:cubicBezTo>
                <a:cubicBezTo>
                  <a:pt x="4562337" y="1169787"/>
                  <a:pt x="4575109" y="1179657"/>
                  <a:pt x="4590702" y="1191766"/>
                </a:cubicBezTo>
                <a:cubicBezTo>
                  <a:pt x="4606295" y="1203875"/>
                  <a:pt x="4622634" y="1216648"/>
                  <a:pt x="4639720" y="1230084"/>
                </a:cubicBezTo>
                <a:cubicBezTo>
                  <a:pt x="4656806" y="1243521"/>
                  <a:pt x="4672316" y="1256211"/>
                  <a:pt x="4686250" y="1268154"/>
                </a:cubicBezTo>
                <a:cubicBezTo>
                  <a:pt x="4683264" y="1278771"/>
                  <a:pt x="4673311" y="1284079"/>
                  <a:pt x="4656391" y="1284079"/>
                </a:cubicBezTo>
                <a:lnTo>
                  <a:pt x="4346857" y="1284079"/>
                </a:lnTo>
                <a:lnTo>
                  <a:pt x="4346857" y="1615510"/>
                </a:lnTo>
                <a:lnTo>
                  <a:pt x="4431456" y="1615510"/>
                </a:lnTo>
                <a:lnTo>
                  <a:pt x="4511079" y="1512498"/>
                </a:lnTo>
                <a:cubicBezTo>
                  <a:pt x="4511079" y="1512498"/>
                  <a:pt x="4515890" y="1516230"/>
                  <a:pt x="4525511" y="1523695"/>
                </a:cubicBezTo>
                <a:cubicBezTo>
                  <a:pt x="4535132" y="1531159"/>
                  <a:pt x="4547407" y="1540780"/>
                  <a:pt x="4562337" y="1552558"/>
                </a:cubicBezTo>
                <a:cubicBezTo>
                  <a:pt x="4577266" y="1564335"/>
                  <a:pt x="4593025" y="1576859"/>
                  <a:pt x="4609613" y="1590130"/>
                </a:cubicBezTo>
                <a:cubicBezTo>
                  <a:pt x="4626201" y="1603401"/>
                  <a:pt x="4641130" y="1616008"/>
                  <a:pt x="4654401" y="1627951"/>
                </a:cubicBezTo>
                <a:cubicBezTo>
                  <a:pt x="4651415" y="1638567"/>
                  <a:pt x="4641296" y="1643876"/>
                  <a:pt x="4624044" y="1643876"/>
                </a:cubicBezTo>
                <a:lnTo>
                  <a:pt x="4346857" y="1643876"/>
                </a:lnTo>
                <a:lnTo>
                  <a:pt x="4346857" y="2029052"/>
                </a:lnTo>
                <a:lnTo>
                  <a:pt x="4491671" y="2029052"/>
                </a:lnTo>
                <a:lnTo>
                  <a:pt x="4576271" y="1922059"/>
                </a:lnTo>
                <a:cubicBezTo>
                  <a:pt x="4576271" y="1922059"/>
                  <a:pt x="4581330" y="1925957"/>
                  <a:pt x="4591449" y="1933753"/>
                </a:cubicBezTo>
                <a:cubicBezTo>
                  <a:pt x="4601568" y="1941550"/>
                  <a:pt x="4614589" y="1951585"/>
                  <a:pt x="4630514" y="1963861"/>
                </a:cubicBezTo>
                <a:cubicBezTo>
                  <a:pt x="4646438" y="1976136"/>
                  <a:pt x="4663110" y="1989158"/>
                  <a:pt x="4680527" y="2002926"/>
                </a:cubicBezTo>
                <a:cubicBezTo>
                  <a:pt x="4697945" y="2016694"/>
                  <a:pt x="4713786" y="2029550"/>
                  <a:pt x="4728052" y="2041493"/>
                </a:cubicBezTo>
                <a:cubicBezTo>
                  <a:pt x="4725066" y="2052441"/>
                  <a:pt x="4714782" y="2057915"/>
                  <a:pt x="4697198" y="2057915"/>
                </a:cubicBezTo>
                <a:lnTo>
                  <a:pt x="3769092" y="2057915"/>
                </a:lnTo>
                <a:lnTo>
                  <a:pt x="3760632" y="2029052"/>
                </a:lnTo>
                <a:lnTo>
                  <a:pt x="3902461" y="2029052"/>
                </a:lnTo>
                <a:lnTo>
                  <a:pt x="3902461" y="1489108"/>
                </a:lnTo>
                <a:lnTo>
                  <a:pt x="4099030" y="1505530"/>
                </a:lnTo>
                <a:cubicBezTo>
                  <a:pt x="4098035" y="1512498"/>
                  <a:pt x="4095049" y="1518552"/>
                  <a:pt x="4090072" y="1523695"/>
                </a:cubicBezTo>
                <a:cubicBezTo>
                  <a:pt x="4085096" y="1528837"/>
                  <a:pt x="4075475" y="1532569"/>
                  <a:pt x="4061209" y="1534891"/>
                </a:cubicBezTo>
                <a:lnTo>
                  <a:pt x="4061209" y="2029052"/>
                </a:lnTo>
                <a:lnTo>
                  <a:pt x="4185620" y="2029052"/>
                </a:lnTo>
                <a:lnTo>
                  <a:pt x="4185620" y="1284079"/>
                </a:lnTo>
                <a:lnTo>
                  <a:pt x="3826819" y="1284079"/>
                </a:lnTo>
                <a:lnTo>
                  <a:pt x="3818856" y="1255713"/>
                </a:lnTo>
                <a:lnTo>
                  <a:pt x="4454845" y="1255713"/>
                </a:lnTo>
                <a:close/>
                <a:moveTo>
                  <a:pt x="2571263" y="1150710"/>
                </a:moveTo>
                <a:cubicBezTo>
                  <a:pt x="2571263" y="1150710"/>
                  <a:pt x="2575576" y="1154277"/>
                  <a:pt x="2584202" y="1161410"/>
                </a:cubicBezTo>
                <a:cubicBezTo>
                  <a:pt x="2592827" y="1168543"/>
                  <a:pt x="2603859" y="1177666"/>
                  <a:pt x="2617295" y="1188780"/>
                </a:cubicBezTo>
                <a:cubicBezTo>
                  <a:pt x="2630731" y="1199894"/>
                  <a:pt x="2644748" y="1211755"/>
                  <a:pt x="2659346" y="1224362"/>
                </a:cubicBezTo>
                <a:cubicBezTo>
                  <a:pt x="2673943" y="1236969"/>
                  <a:pt x="2687048" y="1248746"/>
                  <a:pt x="2698660" y="1259694"/>
                </a:cubicBezTo>
                <a:cubicBezTo>
                  <a:pt x="2695674" y="1270642"/>
                  <a:pt x="2685887" y="1276117"/>
                  <a:pt x="2669299" y="1276117"/>
                </a:cubicBezTo>
                <a:lnTo>
                  <a:pt x="2449838" y="1276117"/>
                </a:lnTo>
                <a:lnTo>
                  <a:pt x="2449838" y="1433870"/>
                </a:lnTo>
                <a:lnTo>
                  <a:pt x="2502090" y="1433870"/>
                </a:lnTo>
                <a:lnTo>
                  <a:pt x="2559320" y="1369674"/>
                </a:lnTo>
                <a:lnTo>
                  <a:pt x="2680247" y="1461738"/>
                </a:lnTo>
                <a:cubicBezTo>
                  <a:pt x="2677924" y="1465055"/>
                  <a:pt x="2673695" y="1468622"/>
                  <a:pt x="2667557" y="1472437"/>
                </a:cubicBezTo>
                <a:cubicBezTo>
                  <a:pt x="2661420" y="1476252"/>
                  <a:pt x="2653872" y="1479155"/>
                  <a:pt x="2644914" y="1481146"/>
                </a:cubicBezTo>
                <a:lnTo>
                  <a:pt x="2644914" y="1827506"/>
                </a:lnTo>
                <a:cubicBezTo>
                  <a:pt x="2644914" y="1856370"/>
                  <a:pt x="2641928" y="1880671"/>
                  <a:pt x="2635957" y="1900411"/>
                </a:cubicBezTo>
                <a:cubicBezTo>
                  <a:pt x="2629985" y="1920151"/>
                  <a:pt x="2617212" y="1935744"/>
                  <a:pt x="2597638" y="1947190"/>
                </a:cubicBezTo>
                <a:cubicBezTo>
                  <a:pt x="2578064" y="1958635"/>
                  <a:pt x="2547874" y="1966349"/>
                  <a:pt x="2507067" y="1970330"/>
                </a:cubicBezTo>
                <a:cubicBezTo>
                  <a:pt x="2507067" y="1949761"/>
                  <a:pt x="2506652" y="1931763"/>
                  <a:pt x="2505823" y="1916336"/>
                </a:cubicBezTo>
                <a:cubicBezTo>
                  <a:pt x="2504993" y="1900909"/>
                  <a:pt x="2503086" y="1888551"/>
                  <a:pt x="2500100" y="1879261"/>
                </a:cubicBezTo>
                <a:cubicBezTo>
                  <a:pt x="2497114" y="1870635"/>
                  <a:pt x="2492884" y="1863088"/>
                  <a:pt x="2487410" y="1856618"/>
                </a:cubicBezTo>
                <a:cubicBezTo>
                  <a:pt x="2481936" y="1850149"/>
                  <a:pt x="2472895" y="1845256"/>
                  <a:pt x="2460288" y="1841938"/>
                </a:cubicBezTo>
                <a:lnTo>
                  <a:pt x="2460288" y="1828502"/>
                </a:lnTo>
                <a:cubicBezTo>
                  <a:pt x="2460288" y="1828502"/>
                  <a:pt x="2465182" y="1828833"/>
                  <a:pt x="2474969" y="1829497"/>
                </a:cubicBezTo>
                <a:cubicBezTo>
                  <a:pt x="2484756" y="1830160"/>
                  <a:pt x="2492469" y="1830492"/>
                  <a:pt x="2498109" y="1830492"/>
                </a:cubicBezTo>
                <a:cubicBezTo>
                  <a:pt x="2504081" y="1830492"/>
                  <a:pt x="2507896" y="1829082"/>
                  <a:pt x="2509555" y="1826262"/>
                </a:cubicBezTo>
                <a:cubicBezTo>
                  <a:pt x="2511214" y="1823442"/>
                  <a:pt x="2512043" y="1819710"/>
                  <a:pt x="2512043" y="1815065"/>
                </a:cubicBezTo>
                <a:lnTo>
                  <a:pt x="2512043" y="1462733"/>
                </a:lnTo>
                <a:lnTo>
                  <a:pt x="2449838" y="1462733"/>
                </a:lnTo>
                <a:lnTo>
                  <a:pt x="2449838" y="2078319"/>
                </a:lnTo>
                <a:cubicBezTo>
                  <a:pt x="2449838" y="2082963"/>
                  <a:pt x="2439968" y="2090428"/>
                  <a:pt x="2420228" y="2100713"/>
                </a:cubicBezTo>
                <a:cubicBezTo>
                  <a:pt x="2400488" y="2110997"/>
                  <a:pt x="2373035" y="2116140"/>
                  <a:pt x="2337868" y="2116140"/>
                </a:cubicBezTo>
                <a:lnTo>
                  <a:pt x="2312488" y="2116140"/>
                </a:lnTo>
                <a:lnTo>
                  <a:pt x="2312488" y="1462733"/>
                </a:lnTo>
                <a:lnTo>
                  <a:pt x="2252273" y="1462733"/>
                </a:lnTo>
                <a:lnTo>
                  <a:pt x="2252273" y="1938481"/>
                </a:lnTo>
                <a:cubicBezTo>
                  <a:pt x="2252273" y="1943125"/>
                  <a:pt x="2242818" y="1950756"/>
                  <a:pt x="2223907" y="1961372"/>
                </a:cubicBezTo>
                <a:cubicBezTo>
                  <a:pt x="2204997" y="1971989"/>
                  <a:pt x="2178788" y="1977297"/>
                  <a:pt x="2145280" y="1977297"/>
                </a:cubicBezTo>
                <a:lnTo>
                  <a:pt x="2121890" y="1977297"/>
                </a:lnTo>
                <a:lnTo>
                  <a:pt x="2121890" y="1381119"/>
                </a:lnTo>
                <a:lnTo>
                  <a:pt x="2265709" y="1433870"/>
                </a:lnTo>
                <a:lnTo>
                  <a:pt x="2312488" y="1433870"/>
                </a:lnTo>
                <a:lnTo>
                  <a:pt x="2312488" y="1276117"/>
                </a:lnTo>
                <a:lnTo>
                  <a:pt x="2091534" y="1276117"/>
                </a:lnTo>
                <a:lnTo>
                  <a:pt x="2083074" y="1247751"/>
                </a:lnTo>
                <a:lnTo>
                  <a:pt x="2500100" y="1247751"/>
                </a:lnTo>
                <a:close/>
                <a:moveTo>
                  <a:pt x="2881295" y="1147724"/>
                </a:moveTo>
                <a:lnTo>
                  <a:pt x="3055470" y="1164147"/>
                </a:lnTo>
                <a:cubicBezTo>
                  <a:pt x="3054475" y="1171777"/>
                  <a:pt x="3051158" y="1177998"/>
                  <a:pt x="3045518" y="1182808"/>
                </a:cubicBezTo>
                <a:cubicBezTo>
                  <a:pt x="3039877" y="1187619"/>
                  <a:pt x="3030588" y="1190854"/>
                  <a:pt x="3017649" y="1192512"/>
                </a:cubicBezTo>
                <a:lnTo>
                  <a:pt x="3017649" y="1385101"/>
                </a:lnTo>
                <a:lnTo>
                  <a:pt x="3073883" y="1292539"/>
                </a:lnTo>
                <a:cubicBezTo>
                  <a:pt x="3073883" y="1292539"/>
                  <a:pt x="3077450" y="1296188"/>
                  <a:pt x="3084583" y="1303487"/>
                </a:cubicBezTo>
                <a:cubicBezTo>
                  <a:pt x="3091716" y="1310786"/>
                  <a:pt x="3100756" y="1320158"/>
                  <a:pt x="3111704" y="1331604"/>
                </a:cubicBezTo>
                <a:cubicBezTo>
                  <a:pt x="3122652" y="1343050"/>
                  <a:pt x="3134015" y="1355159"/>
                  <a:pt x="3145793" y="1367932"/>
                </a:cubicBezTo>
                <a:cubicBezTo>
                  <a:pt x="3157570" y="1380705"/>
                  <a:pt x="3167938" y="1392565"/>
                  <a:pt x="3176896" y="1403513"/>
                </a:cubicBezTo>
                <a:lnTo>
                  <a:pt x="3176896" y="1153696"/>
                </a:lnTo>
                <a:lnTo>
                  <a:pt x="3344104" y="1167133"/>
                </a:lnTo>
                <a:cubicBezTo>
                  <a:pt x="3341782" y="1182062"/>
                  <a:pt x="3330502" y="1190854"/>
                  <a:pt x="3310264" y="1193508"/>
                </a:cubicBezTo>
                <a:lnTo>
                  <a:pt x="3310264" y="1332350"/>
                </a:lnTo>
                <a:cubicBezTo>
                  <a:pt x="3355052" y="1307800"/>
                  <a:pt x="3398513" y="1280927"/>
                  <a:pt x="3440647" y="1251732"/>
                </a:cubicBezTo>
                <a:cubicBezTo>
                  <a:pt x="3482781" y="1222537"/>
                  <a:pt x="3516123" y="1195996"/>
                  <a:pt x="3540673" y="1172109"/>
                </a:cubicBezTo>
                <a:lnTo>
                  <a:pt x="3681009" y="1288558"/>
                </a:lnTo>
                <a:cubicBezTo>
                  <a:pt x="3675037" y="1293866"/>
                  <a:pt x="3666494" y="1296935"/>
                  <a:pt x="3655380" y="1297764"/>
                </a:cubicBezTo>
                <a:cubicBezTo>
                  <a:pt x="3644266" y="1298593"/>
                  <a:pt x="3630083" y="1296188"/>
                  <a:pt x="3612832" y="1290548"/>
                </a:cubicBezTo>
                <a:cubicBezTo>
                  <a:pt x="3574347" y="1304814"/>
                  <a:pt x="3528564" y="1318997"/>
                  <a:pt x="3475482" y="1333097"/>
                </a:cubicBezTo>
                <a:cubicBezTo>
                  <a:pt x="3422400" y="1347197"/>
                  <a:pt x="3367327" y="1358725"/>
                  <a:pt x="3310264" y="1367683"/>
                </a:cubicBezTo>
                <a:lnTo>
                  <a:pt x="3310264" y="1434865"/>
                </a:lnTo>
                <a:cubicBezTo>
                  <a:pt x="3310264" y="1443159"/>
                  <a:pt x="3312918" y="1448633"/>
                  <a:pt x="3318226" y="1451287"/>
                </a:cubicBezTo>
                <a:cubicBezTo>
                  <a:pt x="3323535" y="1453941"/>
                  <a:pt x="3335146" y="1455268"/>
                  <a:pt x="3353062" y="1455268"/>
                </a:cubicBezTo>
                <a:lnTo>
                  <a:pt x="3473491" y="1455268"/>
                </a:lnTo>
                <a:cubicBezTo>
                  <a:pt x="3492070" y="1455268"/>
                  <a:pt x="3509819" y="1455268"/>
                  <a:pt x="3526739" y="1455268"/>
                </a:cubicBezTo>
                <a:cubicBezTo>
                  <a:pt x="3543659" y="1455268"/>
                  <a:pt x="3556764" y="1454937"/>
                  <a:pt x="3566053" y="1454273"/>
                </a:cubicBezTo>
                <a:cubicBezTo>
                  <a:pt x="3581978" y="1453278"/>
                  <a:pt x="3593590" y="1449297"/>
                  <a:pt x="3600888" y="1442330"/>
                </a:cubicBezTo>
                <a:cubicBezTo>
                  <a:pt x="3613495" y="1428396"/>
                  <a:pt x="3630415" y="1396049"/>
                  <a:pt x="3651648" y="1345289"/>
                </a:cubicBezTo>
                <a:lnTo>
                  <a:pt x="3662099" y="1345289"/>
                </a:lnTo>
                <a:lnTo>
                  <a:pt x="3666080" y="1443325"/>
                </a:lnTo>
                <a:cubicBezTo>
                  <a:pt x="3685985" y="1450292"/>
                  <a:pt x="3699256" y="1458005"/>
                  <a:pt x="3705891" y="1466465"/>
                </a:cubicBezTo>
                <a:cubicBezTo>
                  <a:pt x="3712527" y="1474925"/>
                  <a:pt x="3715844" y="1485459"/>
                  <a:pt x="3715844" y="1498066"/>
                </a:cubicBezTo>
                <a:cubicBezTo>
                  <a:pt x="3715844" y="1517308"/>
                  <a:pt x="3708711" y="1532901"/>
                  <a:pt x="3694445" y="1544844"/>
                </a:cubicBezTo>
                <a:cubicBezTo>
                  <a:pt x="3680180" y="1556788"/>
                  <a:pt x="3654468" y="1565580"/>
                  <a:pt x="3617311" y="1571220"/>
                </a:cubicBezTo>
                <a:cubicBezTo>
                  <a:pt x="3580153" y="1576859"/>
                  <a:pt x="3527403" y="1579679"/>
                  <a:pt x="3459060" y="1579679"/>
                </a:cubicBezTo>
                <a:lnTo>
                  <a:pt x="3331663" y="1579679"/>
                </a:lnTo>
                <a:cubicBezTo>
                  <a:pt x="3290856" y="1579679"/>
                  <a:pt x="3259256" y="1576694"/>
                  <a:pt x="3236862" y="1570722"/>
                </a:cubicBezTo>
                <a:cubicBezTo>
                  <a:pt x="3214468" y="1564750"/>
                  <a:pt x="3198875" y="1553636"/>
                  <a:pt x="3190083" y="1537380"/>
                </a:cubicBezTo>
                <a:cubicBezTo>
                  <a:pt x="3181292" y="1521123"/>
                  <a:pt x="3176896" y="1497568"/>
                  <a:pt x="3176896" y="1466714"/>
                </a:cubicBezTo>
                <a:lnTo>
                  <a:pt x="3176896" y="1405504"/>
                </a:lnTo>
                <a:cubicBezTo>
                  <a:pt x="3175900" y="1411144"/>
                  <a:pt x="3172832" y="1415125"/>
                  <a:pt x="3167689" y="1417447"/>
                </a:cubicBezTo>
                <a:cubicBezTo>
                  <a:pt x="3162547" y="1419770"/>
                  <a:pt x="3156658" y="1420931"/>
                  <a:pt x="3150023" y="1420931"/>
                </a:cubicBezTo>
                <a:lnTo>
                  <a:pt x="3017649" y="1420931"/>
                </a:lnTo>
                <a:lnTo>
                  <a:pt x="3017649" y="1568731"/>
                </a:lnTo>
                <a:lnTo>
                  <a:pt x="3170426" y="1529915"/>
                </a:lnTo>
                <a:lnTo>
                  <a:pt x="3172914" y="1539868"/>
                </a:lnTo>
                <a:cubicBezTo>
                  <a:pt x="3154004" y="1554134"/>
                  <a:pt x="3131693" y="1570224"/>
                  <a:pt x="3105981" y="1588139"/>
                </a:cubicBezTo>
                <a:cubicBezTo>
                  <a:pt x="3080270" y="1606055"/>
                  <a:pt x="3050826" y="1625629"/>
                  <a:pt x="3017649" y="1646861"/>
                </a:cubicBezTo>
                <a:lnTo>
                  <a:pt x="3017649" y="1955898"/>
                </a:lnTo>
                <a:cubicBezTo>
                  <a:pt x="3017649" y="1986752"/>
                  <a:pt x="3014083" y="2012962"/>
                  <a:pt x="3006950" y="2034526"/>
                </a:cubicBezTo>
                <a:cubicBezTo>
                  <a:pt x="2999817" y="2056091"/>
                  <a:pt x="2984556" y="2073259"/>
                  <a:pt x="2961167" y="2086032"/>
                </a:cubicBezTo>
                <a:cubicBezTo>
                  <a:pt x="2937778" y="2098805"/>
                  <a:pt x="2901864" y="2107348"/>
                  <a:pt x="2853427" y="2111661"/>
                </a:cubicBezTo>
                <a:cubicBezTo>
                  <a:pt x="2852432" y="2089433"/>
                  <a:pt x="2850441" y="2070274"/>
                  <a:pt x="2847455" y="2054183"/>
                </a:cubicBezTo>
                <a:cubicBezTo>
                  <a:pt x="2844469" y="2038093"/>
                  <a:pt x="2839327" y="2024739"/>
                  <a:pt x="2832028" y="2014123"/>
                </a:cubicBezTo>
                <a:cubicBezTo>
                  <a:pt x="2825061" y="2003838"/>
                  <a:pt x="2815938" y="1995129"/>
                  <a:pt x="2804658" y="1987996"/>
                </a:cubicBezTo>
                <a:cubicBezTo>
                  <a:pt x="2793378" y="1980864"/>
                  <a:pt x="2776126" y="1974975"/>
                  <a:pt x="2752903" y="1970330"/>
                </a:cubicBezTo>
                <a:lnTo>
                  <a:pt x="2752903" y="1956894"/>
                </a:lnTo>
                <a:cubicBezTo>
                  <a:pt x="2752903" y="1956894"/>
                  <a:pt x="2757464" y="1957143"/>
                  <a:pt x="2766588" y="1957640"/>
                </a:cubicBezTo>
                <a:cubicBezTo>
                  <a:pt x="2775712" y="1958138"/>
                  <a:pt x="2786743" y="1958718"/>
                  <a:pt x="2799681" y="1959382"/>
                </a:cubicBezTo>
                <a:cubicBezTo>
                  <a:pt x="2812620" y="1960045"/>
                  <a:pt x="2824978" y="1960626"/>
                  <a:pt x="2836756" y="1961124"/>
                </a:cubicBezTo>
                <a:cubicBezTo>
                  <a:pt x="2848533" y="1961621"/>
                  <a:pt x="2856910" y="1961870"/>
                  <a:pt x="2861887" y="1961870"/>
                </a:cubicBezTo>
                <a:cubicBezTo>
                  <a:pt x="2874826" y="1961870"/>
                  <a:pt x="2881295" y="1956894"/>
                  <a:pt x="2881295" y="1946941"/>
                </a:cubicBezTo>
                <a:lnTo>
                  <a:pt x="2881295" y="1730466"/>
                </a:lnTo>
                <a:lnTo>
                  <a:pt x="2813118" y="1769282"/>
                </a:lnTo>
                <a:cubicBezTo>
                  <a:pt x="2807146" y="1784875"/>
                  <a:pt x="2797193" y="1794828"/>
                  <a:pt x="2783259" y="1799141"/>
                </a:cubicBezTo>
                <a:lnTo>
                  <a:pt x="2730509" y="1632927"/>
                </a:lnTo>
                <a:cubicBezTo>
                  <a:pt x="2764680" y="1627287"/>
                  <a:pt x="2814942" y="1616671"/>
                  <a:pt x="2881295" y="1601078"/>
                </a:cubicBezTo>
                <a:lnTo>
                  <a:pt x="2881295" y="1420931"/>
                </a:lnTo>
                <a:lnTo>
                  <a:pt x="2752903" y="1420931"/>
                </a:lnTo>
                <a:lnTo>
                  <a:pt x="2744443" y="1392068"/>
                </a:lnTo>
                <a:lnTo>
                  <a:pt x="2881295" y="1392068"/>
                </a:lnTo>
                <a:close/>
                <a:moveTo>
                  <a:pt x="1025083" y="1147724"/>
                </a:moveTo>
                <a:lnTo>
                  <a:pt x="1205728" y="1162156"/>
                </a:lnTo>
                <a:cubicBezTo>
                  <a:pt x="1204732" y="1168791"/>
                  <a:pt x="1202078" y="1174348"/>
                  <a:pt x="1197765" y="1178827"/>
                </a:cubicBezTo>
                <a:cubicBezTo>
                  <a:pt x="1193452" y="1183306"/>
                  <a:pt x="1185158" y="1186541"/>
                  <a:pt x="1172883" y="1188531"/>
                </a:cubicBezTo>
                <a:lnTo>
                  <a:pt x="1172883" y="1321900"/>
                </a:lnTo>
                <a:lnTo>
                  <a:pt x="1199756" y="1321900"/>
                </a:lnTo>
                <a:lnTo>
                  <a:pt x="1268928" y="1230333"/>
                </a:lnTo>
                <a:cubicBezTo>
                  <a:pt x="1268928" y="1230333"/>
                  <a:pt x="1274237" y="1234563"/>
                  <a:pt x="1284853" y="1243023"/>
                </a:cubicBezTo>
                <a:cubicBezTo>
                  <a:pt x="1295469" y="1251483"/>
                  <a:pt x="1308657" y="1262183"/>
                  <a:pt x="1324416" y="1275121"/>
                </a:cubicBezTo>
                <a:cubicBezTo>
                  <a:pt x="1340174" y="1288060"/>
                  <a:pt x="1355684" y="1300999"/>
                  <a:pt x="1370945" y="1313938"/>
                </a:cubicBezTo>
                <a:cubicBezTo>
                  <a:pt x="1390851" y="1288392"/>
                  <a:pt x="1409347" y="1263178"/>
                  <a:pt x="1426433" y="1238296"/>
                </a:cubicBezTo>
                <a:cubicBezTo>
                  <a:pt x="1443518" y="1213413"/>
                  <a:pt x="1458862" y="1189361"/>
                  <a:pt x="1472465" y="1166137"/>
                </a:cubicBezTo>
                <a:lnTo>
                  <a:pt x="1630716" y="1269150"/>
                </a:lnTo>
                <a:cubicBezTo>
                  <a:pt x="1626734" y="1274790"/>
                  <a:pt x="1621426" y="1278605"/>
                  <a:pt x="1614791" y="1280595"/>
                </a:cubicBezTo>
                <a:cubicBezTo>
                  <a:pt x="1608156" y="1282586"/>
                  <a:pt x="1598535" y="1281757"/>
                  <a:pt x="1585928" y="1278107"/>
                </a:cubicBezTo>
                <a:cubicBezTo>
                  <a:pt x="1555737" y="1316923"/>
                  <a:pt x="1521980" y="1356403"/>
                  <a:pt x="1484657" y="1396546"/>
                </a:cubicBezTo>
                <a:cubicBezTo>
                  <a:pt x="1447334" y="1436690"/>
                  <a:pt x="1406278" y="1476335"/>
                  <a:pt x="1361490" y="1515483"/>
                </a:cubicBezTo>
                <a:lnTo>
                  <a:pt x="1462512" y="1515483"/>
                </a:lnTo>
                <a:lnTo>
                  <a:pt x="1533675" y="1423917"/>
                </a:lnTo>
                <a:cubicBezTo>
                  <a:pt x="1533675" y="1423917"/>
                  <a:pt x="1537988" y="1427317"/>
                  <a:pt x="1546614" y="1434119"/>
                </a:cubicBezTo>
                <a:cubicBezTo>
                  <a:pt x="1555240" y="1440920"/>
                  <a:pt x="1566188" y="1449628"/>
                  <a:pt x="1579458" y="1460245"/>
                </a:cubicBezTo>
                <a:cubicBezTo>
                  <a:pt x="1592729" y="1470861"/>
                  <a:pt x="1606663" y="1482141"/>
                  <a:pt x="1621260" y="1494085"/>
                </a:cubicBezTo>
                <a:cubicBezTo>
                  <a:pt x="1635858" y="1506028"/>
                  <a:pt x="1649128" y="1517308"/>
                  <a:pt x="1661072" y="1527924"/>
                </a:cubicBezTo>
                <a:cubicBezTo>
                  <a:pt x="1658086" y="1538873"/>
                  <a:pt x="1648631" y="1544347"/>
                  <a:pt x="1632706" y="1544347"/>
                </a:cubicBezTo>
                <a:lnTo>
                  <a:pt x="1329143" y="1544347"/>
                </a:lnTo>
                <a:cubicBezTo>
                  <a:pt x="1295303" y="1572215"/>
                  <a:pt x="1259888" y="1599751"/>
                  <a:pt x="1222896" y="1626956"/>
                </a:cubicBezTo>
                <a:cubicBezTo>
                  <a:pt x="1185905" y="1654160"/>
                  <a:pt x="1147171" y="1680204"/>
                  <a:pt x="1106696" y="1705086"/>
                </a:cubicBezTo>
                <a:lnTo>
                  <a:pt x="1106696" y="1808098"/>
                </a:lnTo>
                <a:cubicBezTo>
                  <a:pt x="1144849" y="1790515"/>
                  <a:pt x="1182753" y="1770858"/>
                  <a:pt x="1220408" y="1749127"/>
                </a:cubicBezTo>
                <a:cubicBezTo>
                  <a:pt x="1258063" y="1727397"/>
                  <a:pt x="1292815" y="1705500"/>
                  <a:pt x="1324664" y="1683438"/>
                </a:cubicBezTo>
                <a:cubicBezTo>
                  <a:pt x="1356514" y="1661376"/>
                  <a:pt x="1382723" y="1640724"/>
                  <a:pt x="1403292" y="1621482"/>
                </a:cubicBezTo>
                <a:lnTo>
                  <a:pt x="1550097" y="1735940"/>
                </a:lnTo>
                <a:cubicBezTo>
                  <a:pt x="1544457" y="1741580"/>
                  <a:pt x="1535997" y="1744897"/>
                  <a:pt x="1524717" y="1745893"/>
                </a:cubicBezTo>
                <a:cubicBezTo>
                  <a:pt x="1513437" y="1746888"/>
                  <a:pt x="1499172" y="1744897"/>
                  <a:pt x="1481920" y="1739921"/>
                </a:cubicBezTo>
                <a:cubicBezTo>
                  <a:pt x="1435473" y="1758831"/>
                  <a:pt x="1378908" y="1776912"/>
                  <a:pt x="1312223" y="1794164"/>
                </a:cubicBezTo>
                <a:cubicBezTo>
                  <a:pt x="1245539" y="1811416"/>
                  <a:pt x="1177030" y="1825516"/>
                  <a:pt x="1106696" y="1836464"/>
                </a:cubicBezTo>
                <a:lnTo>
                  <a:pt x="1106696" y="1937486"/>
                </a:lnTo>
                <a:cubicBezTo>
                  <a:pt x="1106696" y="1947770"/>
                  <a:pt x="1110263" y="1954737"/>
                  <a:pt x="1117396" y="1958387"/>
                </a:cubicBezTo>
                <a:cubicBezTo>
                  <a:pt x="1124529" y="1962036"/>
                  <a:pt x="1139375" y="1963861"/>
                  <a:pt x="1161935" y="1963861"/>
                </a:cubicBezTo>
                <a:lnTo>
                  <a:pt x="1317697" y="1963861"/>
                </a:lnTo>
                <a:cubicBezTo>
                  <a:pt x="1340589" y="1963861"/>
                  <a:pt x="1362568" y="1963695"/>
                  <a:pt x="1383635" y="1963363"/>
                </a:cubicBezTo>
                <a:cubicBezTo>
                  <a:pt x="1404702" y="1963031"/>
                  <a:pt x="1421207" y="1962534"/>
                  <a:pt x="1433151" y="1961870"/>
                </a:cubicBezTo>
                <a:cubicBezTo>
                  <a:pt x="1451730" y="1960875"/>
                  <a:pt x="1465664" y="1955567"/>
                  <a:pt x="1474953" y="1945946"/>
                </a:cubicBezTo>
                <a:cubicBezTo>
                  <a:pt x="1482915" y="1936656"/>
                  <a:pt x="1491956" y="1922142"/>
                  <a:pt x="1502075" y="1902402"/>
                </a:cubicBezTo>
                <a:cubicBezTo>
                  <a:pt x="1512193" y="1882662"/>
                  <a:pt x="1524220" y="1856701"/>
                  <a:pt x="1538154" y="1824520"/>
                </a:cubicBezTo>
                <a:lnTo>
                  <a:pt x="1548107" y="1824520"/>
                </a:lnTo>
                <a:lnTo>
                  <a:pt x="1551093" y="1948931"/>
                </a:lnTo>
                <a:cubicBezTo>
                  <a:pt x="1574648" y="1956562"/>
                  <a:pt x="1590406" y="1964690"/>
                  <a:pt x="1598369" y="1973316"/>
                </a:cubicBezTo>
                <a:cubicBezTo>
                  <a:pt x="1606331" y="1981942"/>
                  <a:pt x="1610312" y="1993056"/>
                  <a:pt x="1610312" y="2006658"/>
                </a:cubicBezTo>
                <a:cubicBezTo>
                  <a:pt x="1610312" y="2023246"/>
                  <a:pt x="1605833" y="2037097"/>
                  <a:pt x="1596876" y="2048211"/>
                </a:cubicBezTo>
                <a:cubicBezTo>
                  <a:pt x="1587918" y="2059325"/>
                  <a:pt x="1572325" y="2068283"/>
                  <a:pt x="1550097" y="2075084"/>
                </a:cubicBezTo>
                <a:cubicBezTo>
                  <a:pt x="1527869" y="2081885"/>
                  <a:pt x="1496766" y="2086862"/>
                  <a:pt x="1456789" y="2090013"/>
                </a:cubicBezTo>
                <a:cubicBezTo>
                  <a:pt x="1416811" y="2093165"/>
                  <a:pt x="1365637" y="2094741"/>
                  <a:pt x="1303266" y="2094741"/>
                </a:cubicBezTo>
                <a:lnTo>
                  <a:pt x="1149494" y="2094741"/>
                </a:lnTo>
                <a:cubicBezTo>
                  <a:pt x="1102383" y="2094741"/>
                  <a:pt x="1065143" y="2091755"/>
                  <a:pt x="1037773" y="2085784"/>
                </a:cubicBezTo>
                <a:cubicBezTo>
                  <a:pt x="1010402" y="2079812"/>
                  <a:pt x="990911" y="2068034"/>
                  <a:pt x="979300" y="2050451"/>
                </a:cubicBezTo>
                <a:cubicBezTo>
                  <a:pt x="967688" y="2032867"/>
                  <a:pt x="961882" y="2006824"/>
                  <a:pt x="961882" y="1972321"/>
                </a:cubicBezTo>
                <a:lnTo>
                  <a:pt x="961882" y="1786699"/>
                </a:lnTo>
                <a:cubicBezTo>
                  <a:pt x="920080" y="1807600"/>
                  <a:pt x="877034" y="1827340"/>
                  <a:pt x="832743" y="1845919"/>
                </a:cubicBezTo>
                <a:cubicBezTo>
                  <a:pt x="788453" y="1864498"/>
                  <a:pt x="742587" y="1881086"/>
                  <a:pt x="695145" y="1895683"/>
                </a:cubicBezTo>
                <a:lnTo>
                  <a:pt x="687680" y="1883740"/>
                </a:lnTo>
                <a:cubicBezTo>
                  <a:pt x="735786" y="1859521"/>
                  <a:pt x="782813" y="1833063"/>
                  <a:pt x="828762" y="1804366"/>
                </a:cubicBezTo>
                <a:cubicBezTo>
                  <a:pt x="874711" y="1775668"/>
                  <a:pt x="919084" y="1745395"/>
                  <a:pt x="961882" y="1713546"/>
                </a:cubicBezTo>
                <a:lnTo>
                  <a:pt x="961882" y="1601078"/>
                </a:lnTo>
                <a:lnTo>
                  <a:pt x="1089279" y="1611529"/>
                </a:lnTo>
                <a:cubicBezTo>
                  <a:pt x="1101554" y="1600249"/>
                  <a:pt x="1113995" y="1588969"/>
                  <a:pt x="1126602" y="1577689"/>
                </a:cubicBezTo>
                <a:cubicBezTo>
                  <a:pt x="1139209" y="1566409"/>
                  <a:pt x="1151318" y="1555295"/>
                  <a:pt x="1162930" y="1544347"/>
                </a:cubicBezTo>
                <a:lnTo>
                  <a:pt x="720525" y="1544347"/>
                </a:lnTo>
                <a:lnTo>
                  <a:pt x="712562" y="1515483"/>
                </a:lnTo>
                <a:lnTo>
                  <a:pt x="1025083" y="1515483"/>
                </a:lnTo>
                <a:lnTo>
                  <a:pt x="1025083" y="1350763"/>
                </a:lnTo>
                <a:lnTo>
                  <a:pt x="796167" y="1350763"/>
                </a:lnTo>
                <a:lnTo>
                  <a:pt x="787706" y="1321900"/>
                </a:lnTo>
                <a:lnTo>
                  <a:pt x="1025083" y="1321900"/>
                </a:lnTo>
                <a:close/>
                <a:moveTo>
                  <a:pt x="704290" y="662364"/>
                </a:moveTo>
                <a:cubicBezTo>
                  <a:pt x="762681" y="669663"/>
                  <a:pt x="809127" y="682270"/>
                  <a:pt x="843631" y="700185"/>
                </a:cubicBezTo>
                <a:cubicBezTo>
                  <a:pt x="878134" y="718100"/>
                  <a:pt x="902933" y="738172"/>
                  <a:pt x="918029" y="760400"/>
                </a:cubicBezTo>
                <a:cubicBezTo>
                  <a:pt x="933124" y="782628"/>
                  <a:pt x="940423" y="804275"/>
                  <a:pt x="939925" y="825342"/>
                </a:cubicBezTo>
                <a:cubicBezTo>
                  <a:pt x="939427" y="846409"/>
                  <a:pt x="933207" y="864242"/>
                  <a:pt x="921263" y="878839"/>
                </a:cubicBezTo>
                <a:cubicBezTo>
                  <a:pt x="909320" y="893437"/>
                  <a:pt x="893727" y="901897"/>
                  <a:pt x="874485" y="904219"/>
                </a:cubicBezTo>
                <a:cubicBezTo>
                  <a:pt x="855242" y="906541"/>
                  <a:pt x="834507" y="899906"/>
                  <a:pt x="812279" y="884313"/>
                </a:cubicBezTo>
                <a:cubicBezTo>
                  <a:pt x="806307" y="845165"/>
                  <a:pt x="792373" y="806017"/>
                  <a:pt x="770477" y="766869"/>
                </a:cubicBezTo>
                <a:cubicBezTo>
                  <a:pt x="748581" y="727721"/>
                  <a:pt x="723865" y="694877"/>
                  <a:pt x="696328" y="668336"/>
                </a:cubicBezTo>
                <a:close/>
                <a:moveTo>
                  <a:pt x="136479" y="638975"/>
                </a:moveTo>
                <a:cubicBezTo>
                  <a:pt x="156716" y="684094"/>
                  <a:pt x="167332" y="724404"/>
                  <a:pt x="168328" y="759902"/>
                </a:cubicBezTo>
                <a:cubicBezTo>
                  <a:pt x="169323" y="795401"/>
                  <a:pt x="164015" y="825259"/>
                  <a:pt x="152403" y="849478"/>
                </a:cubicBezTo>
                <a:cubicBezTo>
                  <a:pt x="140791" y="873697"/>
                  <a:pt x="126028" y="891446"/>
                  <a:pt x="108113" y="902726"/>
                </a:cubicBezTo>
                <a:cubicBezTo>
                  <a:pt x="89202" y="914670"/>
                  <a:pt x="69048" y="917987"/>
                  <a:pt x="47649" y="912679"/>
                </a:cubicBezTo>
                <a:cubicBezTo>
                  <a:pt x="26250" y="907371"/>
                  <a:pt x="11736" y="894266"/>
                  <a:pt x="4105" y="873365"/>
                </a:cubicBezTo>
                <a:cubicBezTo>
                  <a:pt x="-2530" y="853791"/>
                  <a:pt x="-1120" y="836456"/>
                  <a:pt x="8335" y="821361"/>
                </a:cubicBezTo>
                <a:cubicBezTo>
                  <a:pt x="17790" y="806266"/>
                  <a:pt x="30978" y="794405"/>
                  <a:pt x="47898" y="785780"/>
                </a:cubicBezTo>
                <a:cubicBezTo>
                  <a:pt x="67140" y="774500"/>
                  <a:pt x="85055" y="755506"/>
                  <a:pt x="101644" y="728799"/>
                </a:cubicBezTo>
                <a:cubicBezTo>
                  <a:pt x="118232" y="702092"/>
                  <a:pt x="125530" y="672483"/>
                  <a:pt x="123540" y="639970"/>
                </a:cubicBezTo>
                <a:close/>
                <a:moveTo>
                  <a:pt x="2373886" y="636984"/>
                </a:moveTo>
                <a:lnTo>
                  <a:pt x="2373886" y="857938"/>
                </a:lnTo>
                <a:lnTo>
                  <a:pt x="2661027" y="857938"/>
                </a:lnTo>
                <a:lnTo>
                  <a:pt x="2661027" y="636984"/>
                </a:lnTo>
                <a:close/>
                <a:moveTo>
                  <a:pt x="1504502" y="617576"/>
                </a:moveTo>
                <a:lnTo>
                  <a:pt x="1504502" y="706157"/>
                </a:lnTo>
                <a:lnTo>
                  <a:pt x="1730930" y="706157"/>
                </a:lnTo>
                <a:lnTo>
                  <a:pt x="1730930" y="617576"/>
                </a:lnTo>
                <a:close/>
                <a:moveTo>
                  <a:pt x="411676" y="572788"/>
                </a:moveTo>
                <a:cubicBezTo>
                  <a:pt x="461440" y="581082"/>
                  <a:pt x="500422" y="593440"/>
                  <a:pt x="528622" y="609863"/>
                </a:cubicBezTo>
                <a:cubicBezTo>
                  <a:pt x="556822" y="626285"/>
                  <a:pt x="576396" y="644117"/>
                  <a:pt x="587344" y="663359"/>
                </a:cubicBezTo>
                <a:cubicBezTo>
                  <a:pt x="598292" y="682601"/>
                  <a:pt x="602522" y="701180"/>
                  <a:pt x="600034" y="719095"/>
                </a:cubicBezTo>
                <a:cubicBezTo>
                  <a:pt x="597546" y="737011"/>
                  <a:pt x="590164" y="751691"/>
                  <a:pt x="577889" y="763137"/>
                </a:cubicBezTo>
                <a:cubicBezTo>
                  <a:pt x="565614" y="774583"/>
                  <a:pt x="550601" y="780720"/>
                  <a:pt x="532852" y="781550"/>
                </a:cubicBezTo>
                <a:cubicBezTo>
                  <a:pt x="515103" y="782379"/>
                  <a:pt x="496441" y="775163"/>
                  <a:pt x="476867" y="759902"/>
                </a:cubicBezTo>
                <a:cubicBezTo>
                  <a:pt x="474545" y="728053"/>
                  <a:pt x="466251" y="695623"/>
                  <a:pt x="451985" y="662613"/>
                </a:cubicBezTo>
                <a:cubicBezTo>
                  <a:pt x="437719" y="629602"/>
                  <a:pt x="421629" y="601320"/>
                  <a:pt x="403713" y="577764"/>
                </a:cubicBezTo>
                <a:close/>
                <a:moveTo>
                  <a:pt x="1504502" y="501127"/>
                </a:moveTo>
                <a:lnTo>
                  <a:pt x="1504502" y="588713"/>
                </a:lnTo>
                <a:lnTo>
                  <a:pt x="1730930" y="588713"/>
                </a:lnTo>
                <a:lnTo>
                  <a:pt x="1730930" y="501127"/>
                </a:lnTo>
                <a:close/>
                <a:moveTo>
                  <a:pt x="2540099" y="454349"/>
                </a:moveTo>
                <a:cubicBezTo>
                  <a:pt x="2500619" y="477904"/>
                  <a:pt x="2458817" y="499137"/>
                  <a:pt x="2414693" y="518047"/>
                </a:cubicBezTo>
                <a:cubicBezTo>
                  <a:pt x="2370569" y="536958"/>
                  <a:pt x="2324288" y="553712"/>
                  <a:pt x="2275850" y="568309"/>
                </a:cubicBezTo>
                <a:lnTo>
                  <a:pt x="2381849" y="608121"/>
                </a:lnTo>
                <a:lnTo>
                  <a:pt x="2650079" y="608121"/>
                </a:lnTo>
                <a:lnTo>
                  <a:pt x="2705317" y="546911"/>
                </a:lnTo>
                <a:cubicBezTo>
                  <a:pt x="2643941" y="521033"/>
                  <a:pt x="2588868" y="490179"/>
                  <a:pt x="2540099" y="454349"/>
                </a:cubicBezTo>
                <a:close/>
                <a:moveTo>
                  <a:pt x="456464" y="350341"/>
                </a:moveTo>
                <a:cubicBezTo>
                  <a:pt x="479355" y="375223"/>
                  <a:pt x="506228" y="397368"/>
                  <a:pt x="537082" y="416777"/>
                </a:cubicBezTo>
                <a:cubicBezTo>
                  <a:pt x="567936" y="436185"/>
                  <a:pt x="601278" y="452856"/>
                  <a:pt x="637108" y="466790"/>
                </a:cubicBezTo>
                <a:cubicBezTo>
                  <a:pt x="669290" y="439917"/>
                  <a:pt x="700143" y="412712"/>
                  <a:pt x="729670" y="385176"/>
                </a:cubicBezTo>
                <a:cubicBezTo>
                  <a:pt x="718059" y="387167"/>
                  <a:pt x="706198" y="388992"/>
                  <a:pt x="694089" y="390650"/>
                </a:cubicBezTo>
                <a:cubicBezTo>
                  <a:pt x="681979" y="392309"/>
                  <a:pt x="671114" y="393139"/>
                  <a:pt x="661493" y="393139"/>
                </a:cubicBezTo>
                <a:lnTo>
                  <a:pt x="636113" y="393139"/>
                </a:lnTo>
                <a:lnTo>
                  <a:pt x="636113" y="350341"/>
                </a:lnTo>
                <a:close/>
                <a:moveTo>
                  <a:pt x="3408488" y="340388"/>
                </a:moveTo>
                <a:cubicBezTo>
                  <a:pt x="3470528" y="395461"/>
                  <a:pt x="3517223" y="448377"/>
                  <a:pt x="3548575" y="499137"/>
                </a:cubicBezTo>
                <a:cubicBezTo>
                  <a:pt x="3579927" y="549896"/>
                  <a:pt x="3599749" y="596592"/>
                  <a:pt x="3608043" y="639224"/>
                </a:cubicBezTo>
                <a:cubicBezTo>
                  <a:pt x="3616337" y="681855"/>
                  <a:pt x="3616421" y="718598"/>
                  <a:pt x="3608292" y="749452"/>
                </a:cubicBezTo>
                <a:cubicBezTo>
                  <a:pt x="3600164" y="780306"/>
                  <a:pt x="3587391" y="803446"/>
                  <a:pt x="3569974" y="818873"/>
                </a:cubicBezTo>
                <a:cubicBezTo>
                  <a:pt x="3552556" y="834300"/>
                  <a:pt x="3533812" y="840272"/>
                  <a:pt x="3513740" y="836788"/>
                </a:cubicBezTo>
                <a:cubicBezTo>
                  <a:pt x="3493668" y="833305"/>
                  <a:pt x="3476168" y="818292"/>
                  <a:pt x="3461238" y="791751"/>
                </a:cubicBezTo>
                <a:cubicBezTo>
                  <a:pt x="3462897" y="752603"/>
                  <a:pt x="3462649" y="707484"/>
                  <a:pt x="3460492" y="656392"/>
                </a:cubicBezTo>
                <a:cubicBezTo>
                  <a:pt x="3458335" y="605301"/>
                  <a:pt x="3452447" y="552716"/>
                  <a:pt x="3442826" y="498639"/>
                </a:cubicBezTo>
                <a:cubicBezTo>
                  <a:pt x="3433204" y="444562"/>
                  <a:pt x="3417943" y="393802"/>
                  <a:pt x="3397042" y="346360"/>
                </a:cubicBezTo>
                <a:close/>
                <a:moveTo>
                  <a:pt x="3735440" y="321975"/>
                </a:moveTo>
                <a:lnTo>
                  <a:pt x="3934996" y="370744"/>
                </a:lnTo>
                <a:cubicBezTo>
                  <a:pt x="3933005" y="378043"/>
                  <a:pt x="3929107" y="384015"/>
                  <a:pt x="3923301" y="388660"/>
                </a:cubicBezTo>
                <a:cubicBezTo>
                  <a:pt x="3917495" y="393304"/>
                  <a:pt x="3908289" y="395793"/>
                  <a:pt x="3895682" y="396124"/>
                </a:cubicBezTo>
                <a:cubicBezTo>
                  <a:pt x="3881416" y="439585"/>
                  <a:pt x="3863169" y="488935"/>
                  <a:pt x="3840941" y="544173"/>
                </a:cubicBezTo>
                <a:cubicBezTo>
                  <a:pt x="3818713" y="599412"/>
                  <a:pt x="3793582" y="656060"/>
                  <a:pt x="3765548" y="714119"/>
                </a:cubicBezTo>
                <a:cubicBezTo>
                  <a:pt x="3737514" y="772177"/>
                  <a:pt x="3707738" y="827250"/>
                  <a:pt x="3676221" y="879337"/>
                </a:cubicBezTo>
                <a:lnTo>
                  <a:pt x="3787195" y="879337"/>
                </a:lnTo>
                <a:lnTo>
                  <a:pt x="3867814" y="771348"/>
                </a:lnTo>
                <a:cubicBezTo>
                  <a:pt x="3867814" y="771348"/>
                  <a:pt x="3872707" y="775246"/>
                  <a:pt x="3882494" y="783043"/>
                </a:cubicBezTo>
                <a:cubicBezTo>
                  <a:pt x="3892281" y="790839"/>
                  <a:pt x="3904722" y="800958"/>
                  <a:pt x="3919817" y="813399"/>
                </a:cubicBezTo>
                <a:cubicBezTo>
                  <a:pt x="3934913" y="825840"/>
                  <a:pt x="3950671" y="839028"/>
                  <a:pt x="3967094" y="852962"/>
                </a:cubicBezTo>
                <a:cubicBezTo>
                  <a:pt x="3983516" y="866896"/>
                  <a:pt x="3998362" y="879834"/>
                  <a:pt x="4011633" y="891778"/>
                </a:cubicBezTo>
                <a:cubicBezTo>
                  <a:pt x="4008647" y="902394"/>
                  <a:pt x="3998860" y="907703"/>
                  <a:pt x="3982272" y="907703"/>
                </a:cubicBezTo>
                <a:lnTo>
                  <a:pt x="3316424" y="907703"/>
                </a:lnTo>
                <a:lnTo>
                  <a:pt x="3308462" y="879337"/>
                </a:lnTo>
                <a:lnTo>
                  <a:pt x="3657808" y="879337"/>
                </a:lnTo>
                <a:cubicBezTo>
                  <a:pt x="3666765" y="837203"/>
                  <a:pt x="3675225" y="792083"/>
                  <a:pt x="3683188" y="743978"/>
                </a:cubicBezTo>
                <a:cubicBezTo>
                  <a:pt x="3691150" y="695872"/>
                  <a:pt x="3698449" y="646937"/>
                  <a:pt x="3705084" y="597173"/>
                </a:cubicBezTo>
                <a:cubicBezTo>
                  <a:pt x="3711719" y="547408"/>
                  <a:pt x="3717608" y="499054"/>
                  <a:pt x="3722750" y="452109"/>
                </a:cubicBezTo>
                <a:cubicBezTo>
                  <a:pt x="3727893" y="405165"/>
                  <a:pt x="3732123" y="361787"/>
                  <a:pt x="3735440" y="321975"/>
                </a:cubicBezTo>
                <a:close/>
                <a:moveTo>
                  <a:pt x="302692" y="230409"/>
                </a:moveTo>
                <a:lnTo>
                  <a:pt x="302692" y="321975"/>
                </a:lnTo>
                <a:lnTo>
                  <a:pt x="636113" y="321975"/>
                </a:lnTo>
                <a:lnTo>
                  <a:pt x="636113" y="230409"/>
                </a:lnTo>
                <a:close/>
                <a:moveTo>
                  <a:pt x="1186508" y="219958"/>
                </a:moveTo>
                <a:lnTo>
                  <a:pt x="1300468" y="315008"/>
                </a:lnTo>
                <a:cubicBezTo>
                  <a:pt x="1298146" y="318326"/>
                  <a:pt x="1293584" y="321809"/>
                  <a:pt x="1286783" y="325459"/>
                </a:cubicBezTo>
                <a:cubicBezTo>
                  <a:pt x="1279982" y="329108"/>
                  <a:pt x="1269946" y="331597"/>
                  <a:pt x="1256675" y="332924"/>
                </a:cubicBezTo>
                <a:lnTo>
                  <a:pt x="1256675" y="694711"/>
                </a:lnTo>
                <a:lnTo>
                  <a:pt x="1339284" y="648928"/>
                </a:lnTo>
                <a:lnTo>
                  <a:pt x="1344261" y="656392"/>
                </a:lnTo>
                <a:cubicBezTo>
                  <a:pt x="1332317" y="677293"/>
                  <a:pt x="1314402" y="706322"/>
                  <a:pt x="1290515" y="743480"/>
                </a:cubicBezTo>
                <a:cubicBezTo>
                  <a:pt x="1266628" y="780637"/>
                  <a:pt x="1238428" y="821112"/>
                  <a:pt x="1205916" y="864905"/>
                </a:cubicBezTo>
                <a:cubicBezTo>
                  <a:pt x="1202267" y="882488"/>
                  <a:pt x="1196543" y="897086"/>
                  <a:pt x="1188747" y="908698"/>
                </a:cubicBezTo>
                <a:cubicBezTo>
                  <a:pt x="1180951" y="920309"/>
                  <a:pt x="1172739" y="929267"/>
                  <a:pt x="1164114" y="935571"/>
                </a:cubicBezTo>
                <a:lnTo>
                  <a:pt x="1061101" y="786775"/>
                </a:lnTo>
                <a:cubicBezTo>
                  <a:pt x="1086979" y="771846"/>
                  <a:pt x="1103484" y="760317"/>
                  <a:pt x="1110617" y="752189"/>
                </a:cubicBezTo>
                <a:cubicBezTo>
                  <a:pt x="1117750" y="744060"/>
                  <a:pt x="1121316" y="733859"/>
                  <a:pt x="1121316" y="721584"/>
                </a:cubicBezTo>
                <a:lnTo>
                  <a:pt x="1121316" y="310530"/>
                </a:lnTo>
                <a:lnTo>
                  <a:pt x="1005863" y="310530"/>
                </a:lnTo>
                <a:lnTo>
                  <a:pt x="996905" y="282164"/>
                </a:lnTo>
                <a:lnTo>
                  <a:pt x="1123307" y="282164"/>
                </a:lnTo>
                <a:close/>
                <a:moveTo>
                  <a:pt x="2413698" y="175170"/>
                </a:moveTo>
                <a:lnTo>
                  <a:pt x="2375877" y="216972"/>
                </a:lnTo>
                <a:cubicBezTo>
                  <a:pt x="2392797" y="237873"/>
                  <a:pt x="2412205" y="257199"/>
                  <a:pt x="2434101" y="274948"/>
                </a:cubicBezTo>
                <a:cubicBezTo>
                  <a:pt x="2455997" y="292697"/>
                  <a:pt x="2479387" y="308705"/>
                  <a:pt x="2504269" y="322971"/>
                </a:cubicBezTo>
                <a:cubicBezTo>
                  <a:pt x="2551711" y="276524"/>
                  <a:pt x="2590859" y="227257"/>
                  <a:pt x="2621713" y="175170"/>
                </a:cubicBezTo>
                <a:close/>
                <a:moveTo>
                  <a:pt x="3857861" y="158748"/>
                </a:moveTo>
                <a:cubicBezTo>
                  <a:pt x="3857861" y="158748"/>
                  <a:pt x="3862506" y="162397"/>
                  <a:pt x="3871795" y="169696"/>
                </a:cubicBezTo>
                <a:cubicBezTo>
                  <a:pt x="3881084" y="176995"/>
                  <a:pt x="3892945" y="186450"/>
                  <a:pt x="3907376" y="198062"/>
                </a:cubicBezTo>
                <a:cubicBezTo>
                  <a:pt x="3921808" y="209674"/>
                  <a:pt x="3936903" y="222032"/>
                  <a:pt x="3952662" y="235136"/>
                </a:cubicBezTo>
                <a:cubicBezTo>
                  <a:pt x="3968421" y="248241"/>
                  <a:pt x="3982603" y="260433"/>
                  <a:pt x="3995211" y="271713"/>
                </a:cubicBezTo>
                <a:cubicBezTo>
                  <a:pt x="3993884" y="277353"/>
                  <a:pt x="3990400" y="281500"/>
                  <a:pt x="3984760" y="284154"/>
                </a:cubicBezTo>
                <a:cubicBezTo>
                  <a:pt x="3979120" y="286808"/>
                  <a:pt x="3972817" y="288136"/>
                  <a:pt x="3965850" y="288136"/>
                </a:cubicBezTo>
                <a:lnTo>
                  <a:pt x="3338818" y="288136"/>
                </a:lnTo>
                <a:lnTo>
                  <a:pt x="3330856" y="259770"/>
                </a:lnTo>
                <a:lnTo>
                  <a:pt x="3781224" y="259770"/>
                </a:lnTo>
                <a:close/>
                <a:moveTo>
                  <a:pt x="302692" y="104007"/>
                </a:moveTo>
                <a:lnTo>
                  <a:pt x="302692" y="136354"/>
                </a:lnTo>
                <a:lnTo>
                  <a:pt x="302692" y="201545"/>
                </a:lnTo>
                <a:lnTo>
                  <a:pt x="636113" y="201545"/>
                </a:lnTo>
                <a:lnTo>
                  <a:pt x="636113" y="104007"/>
                </a:lnTo>
                <a:close/>
                <a:moveTo>
                  <a:pt x="1074538" y="16920"/>
                </a:moveTo>
                <a:cubicBezTo>
                  <a:pt x="1126956" y="21232"/>
                  <a:pt x="1168592" y="30439"/>
                  <a:pt x="1199446" y="44539"/>
                </a:cubicBezTo>
                <a:cubicBezTo>
                  <a:pt x="1230300" y="58639"/>
                  <a:pt x="1252114" y="74978"/>
                  <a:pt x="1264887" y="93557"/>
                </a:cubicBezTo>
                <a:cubicBezTo>
                  <a:pt x="1277659" y="112135"/>
                  <a:pt x="1283382" y="130382"/>
                  <a:pt x="1282055" y="148298"/>
                </a:cubicBezTo>
                <a:cubicBezTo>
                  <a:pt x="1280728" y="166213"/>
                  <a:pt x="1274176" y="181474"/>
                  <a:pt x="1262398" y="194081"/>
                </a:cubicBezTo>
                <a:cubicBezTo>
                  <a:pt x="1250621" y="206688"/>
                  <a:pt x="1235526" y="214069"/>
                  <a:pt x="1217113" y="216226"/>
                </a:cubicBezTo>
                <a:cubicBezTo>
                  <a:pt x="1198700" y="218382"/>
                  <a:pt x="1179043" y="212494"/>
                  <a:pt x="1158142" y="198560"/>
                </a:cubicBezTo>
                <a:cubicBezTo>
                  <a:pt x="1150511" y="167042"/>
                  <a:pt x="1137738" y="135525"/>
                  <a:pt x="1119823" y="104007"/>
                </a:cubicBezTo>
                <a:cubicBezTo>
                  <a:pt x="1101908" y="72490"/>
                  <a:pt x="1083993" y="45285"/>
                  <a:pt x="1066078" y="22394"/>
                </a:cubicBezTo>
                <a:close/>
                <a:moveTo>
                  <a:pt x="3521453" y="7962"/>
                </a:moveTo>
                <a:cubicBezTo>
                  <a:pt x="3578516" y="17583"/>
                  <a:pt x="3623056" y="31766"/>
                  <a:pt x="3655071" y="50510"/>
                </a:cubicBezTo>
                <a:cubicBezTo>
                  <a:pt x="3687086" y="69255"/>
                  <a:pt x="3709065" y="89824"/>
                  <a:pt x="3721009" y="112218"/>
                </a:cubicBezTo>
                <a:cubicBezTo>
                  <a:pt x="3732952" y="134612"/>
                  <a:pt x="3737099" y="155928"/>
                  <a:pt x="3733450" y="176166"/>
                </a:cubicBezTo>
                <a:cubicBezTo>
                  <a:pt x="3729800" y="196403"/>
                  <a:pt x="3720594" y="212991"/>
                  <a:pt x="3705831" y="225930"/>
                </a:cubicBezTo>
                <a:cubicBezTo>
                  <a:pt x="3691067" y="238869"/>
                  <a:pt x="3673152" y="245421"/>
                  <a:pt x="3652085" y="245587"/>
                </a:cubicBezTo>
                <a:cubicBezTo>
                  <a:pt x="3631018" y="245753"/>
                  <a:pt x="3609205" y="236546"/>
                  <a:pt x="3586645" y="217968"/>
                </a:cubicBezTo>
                <a:cubicBezTo>
                  <a:pt x="3583991" y="181142"/>
                  <a:pt x="3575697" y="144648"/>
                  <a:pt x="3561763" y="108486"/>
                </a:cubicBezTo>
                <a:cubicBezTo>
                  <a:pt x="3547829" y="72324"/>
                  <a:pt x="3532070" y="40475"/>
                  <a:pt x="3514486" y="12938"/>
                </a:cubicBezTo>
                <a:close/>
                <a:moveTo>
                  <a:pt x="3221872" y="4976"/>
                </a:moveTo>
                <a:lnTo>
                  <a:pt x="3426403" y="67182"/>
                </a:lnTo>
                <a:cubicBezTo>
                  <a:pt x="3421095" y="81447"/>
                  <a:pt x="3407327" y="88580"/>
                  <a:pt x="3385099" y="88580"/>
                </a:cubicBezTo>
                <a:cubicBezTo>
                  <a:pt x="3353581" y="166213"/>
                  <a:pt x="3317751" y="235883"/>
                  <a:pt x="3277608" y="297591"/>
                </a:cubicBezTo>
                <a:lnTo>
                  <a:pt x="3331851" y="317994"/>
                </a:lnTo>
                <a:cubicBezTo>
                  <a:pt x="3330192" y="322307"/>
                  <a:pt x="3327041" y="326205"/>
                  <a:pt x="3322396" y="329689"/>
                </a:cubicBezTo>
                <a:cubicBezTo>
                  <a:pt x="3317751" y="333172"/>
                  <a:pt x="3310452" y="336075"/>
                  <a:pt x="3300499" y="338398"/>
                </a:cubicBezTo>
                <a:lnTo>
                  <a:pt x="3300499" y="932585"/>
                </a:lnTo>
                <a:cubicBezTo>
                  <a:pt x="3299504" y="936234"/>
                  <a:pt x="3293118" y="941376"/>
                  <a:pt x="3281340" y="948012"/>
                </a:cubicBezTo>
                <a:cubicBezTo>
                  <a:pt x="3269563" y="954647"/>
                  <a:pt x="3254550" y="960702"/>
                  <a:pt x="3236303" y="966176"/>
                </a:cubicBezTo>
                <a:cubicBezTo>
                  <a:pt x="3218057" y="971650"/>
                  <a:pt x="3199312" y="974387"/>
                  <a:pt x="3180070" y="974387"/>
                </a:cubicBezTo>
                <a:lnTo>
                  <a:pt x="3152699" y="974387"/>
                </a:lnTo>
                <a:lnTo>
                  <a:pt x="3152699" y="450368"/>
                </a:lnTo>
                <a:cubicBezTo>
                  <a:pt x="3133789" y="468615"/>
                  <a:pt x="3113966" y="485949"/>
                  <a:pt x="3093231" y="502371"/>
                </a:cubicBezTo>
                <a:cubicBezTo>
                  <a:pt x="3072496" y="518794"/>
                  <a:pt x="3051180" y="534469"/>
                  <a:pt x="3029283" y="549399"/>
                </a:cubicBezTo>
                <a:lnTo>
                  <a:pt x="3018833" y="541934"/>
                </a:lnTo>
                <a:cubicBezTo>
                  <a:pt x="3046369" y="498805"/>
                  <a:pt x="3073325" y="448211"/>
                  <a:pt x="3099700" y="390153"/>
                </a:cubicBezTo>
                <a:cubicBezTo>
                  <a:pt x="3126075" y="332094"/>
                  <a:pt x="3149962" y="270137"/>
                  <a:pt x="3171361" y="204283"/>
                </a:cubicBezTo>
                <a:cubicBezTo>
                  <a:pt x="3192760" y="138428"/>
                  <a:pt x="3209597" y="71992"/>
                  <a:pt x="3221872" y="4976"/>
                </a:cubicBezTo>
                <a:close/>
                <a:moveTo>
                  <a:pt x="1524906" y="4976"/>
                </a:moveTo>
                <a:lnTo>
                  <a:pt x="1703062" y="19408"/>
                </a:lnTo>
                <a:cubicBezTo>
                  <a:pt x="1702730" y="26043"/>
                  <a:pt x="1700325" y="31600"/>
                  <a:pt x="1695846" y="36079"/>
                </a:cubicBezTo>
                <a:cubicBezTo>
                  <a:pt x="1691368" y="40558"/>
                  <a:pt x="1682991" y="43792"/>
                  <a:pt x="1670715" y="45783"/>
                </a:cubicBezTo>
                <a:lnTo>
                  <a:pt x="1670715" y="130382"/>
                </a:lnTo>
                <a:lnTo>
                  <a:pt x="1753324" y="130382"/>
                </a:lnTo>
                <a:lnTo>
                  <a:pt x="1823492" y="37323"/>
                </a:lnTo>
                <a:cubicBezTo>
                  <a:pt x="1823492" y="37323"/>
                  <a:pt x="1827805" y="40724"/>
                  <a:pt x="1836431" y="47525"/>
                </a:cubicBezTo>
                <a:cubicBezTo>
                  <a:pt x="1845057" y="54326"/>
                  <a:pt x="1856088" y="63117"/>
                  <a:pt x="1869524" y="73900"/>
                </a:cubicBezTo>
                <a:cubicBezTo>
                  <a:pt x="1882960" y="84682"/>
                  <a:pt x="1897060" y="96128"/>
                  <a:pt x="1911824" y="108237"/>
                </a:cubicBezTo>
                <a:cubicBezTo>
                  <a:pt x="1926587" y="120347"/>
                  <a:pt x="1939941" y="131709"/>
                  <a:pt x="1951884" y="142326"/>
                </a:cubicBezTo>
                <a:cubicBezTo>
                  <a:pt x="1948898" y="153274"/>
                  <a:pt x="1939111" y="158748"/>
                  <a:pt x="1922523" y="158748"/>
                </a:cubicBezTo>
                <a:lnTo>
                  <a:pt x="1670715" y="158748"/>
                </a:lnTo>
                <a:lnTo>
                  <a:pt x="1670715" y="250315"/>
                </a:lnTo>
                <a:lnTo>
                  <a:pt x="1727447" y="250315"/>
                </a:lnTo>
                <a:lnTo>
                  <a:pt x="1793136" y="164720"/>
                </a:lnTo>
                <a:cubicBezTo>
                  <a:pt x="1793136" y="164720"/>
                  <a:pt x="1799937" y="170111"/>
                  <a:pt x="1813539" y="180893"/>
                </a:cubicBezTo>
                <a:cubicBezTo>
                  <a:pt x="1827141" y="191675"/>
                  <a:pt x="1843232" y="204697"/>
                  <a:pt x="1861811" y="219958"/>
                </a:cubicBezTo>
                <a:cubicBezTo>
                  <a:pt x="1880389" y="235219"/>
                  <a:pt x="1897143" y="249485"/>
                  <a:pt x="1912073" y="262756"/>
                </a:cubicBezTo>
                <a:cubicBezTo>
                  <a:pt x="1909087" y="273704"/>
                  <a:pt x="1899632" y="279178"/>
                  <a:pt x="1883707" y="279178"/>
                </a:cubicBezTo>
                <a:lnTo>
                  <a:pt x="1670715" y="279178"/>
                </a:lnTo>
                <a:lnTo>
                  <a:pt x="1670715" y="375721"/>
                </a:lnTo>
                <a:lnTo>
                  <a:pt x="1761286" y="375721"/>
                </a:lnTo>
                <a:lnTo>
                  <a:pt x="1833445" y="282164"/>
                </a:lnTo>
                <a:cubicBezTo>
                  <a:pt x="1833445" y="282164"/>
                  <a:pt x="1837841" y="285564"/>
                  <a:pt x="1846632" y="292366"/>
                </a:cubicBezTo>
                <a:cubicBezTo>
                  <a:pt x="1855424" y="299167"/>
                  <a:pt x="1866538" y="308041"/>
                  <a:pt x="1879975" y="318990"/>
                </a:cubicBezTo>
                <a:cubicBezTo>
                  <a:pt x="1893411" y="329938"/>
                  <a:pt x="1907594" y="341549"/>
                  <a:pt x="1922523" y="353825"/>
                </a:cubicBezTo>
                <a:cubicBezTo>
                  <a:pt x="1937453" y="366100"/>
                  <a:pt x="1951055" y="377546"/>
                  <a:pt x="1963330" y="388162"/>
                </a:cubicBezTo>
                <a:cubicBezTo>
                  <a:pt x="1960344" y="399110"/>
                  <a:pt x="1950391" y="404584"/>
                  <a:pt x="1933471" y="404584"/>
                </a:cubicBezTo>
                <a:lnTo>
                  <a:pt x="1785671" y="404584"/>
                </a:lnTo>
                <a:lnTo>
                  <a:pt x="1916054" y="502123"/>
                </a:lnTo>
                <a:cubicBezTo>
                  <a:pt x="1912736" y="506435"/>
                  <a:pt x="1907843" y="510665"/>
                  <a:pt x="1901373" y="514813"/>
                </a:cubicBezTo>
                <a:cubicBezTo>
                  <a:pt x="1894904" y="518959"/>
                  <a:pt x="1886195" y="522194"/>
                  <a:pt x="1875247" y="524517"/>
                </a:cubicBezTo>
                <a:lnTo>
                  <a:pt x="1875247" y="817131"/>
                </a:lnTo>
                <a:cubicBezTo>
                  <a:pt x="1875247" y="847985"/>
                  <a:pt x="1871515" y="874360"/>
                  <a:pt x="1864050" y="896257"/>
                </a:cubicBezTo>
                <a:cubicBezTo>
                  <a:pt x="1856585" y="918153"/>
                  <a:pt x="1840661" y="935653"/>
                  <a:pt x="1816276" y="948758"/>
                </a:cubicBezTo>
                <a:cubicBezTo>
                  <a:pt x="1791892" y="961863"/>
                  <a:pt x="1754485" y="970737"/>
                  <a:pt x="1704057" y="975382"/>
                </a:cubicBezTo>
                <a:cubicBezTo>
                  <a:pt x="1703062" y="951827"/>
                  <a:pt x="1701237" y="931589"/>
                  <a:pt x="1698583" y="914670"/>
                </a:cubicBezTo>
                <a:cubicBezTo>
                  <a:pt x="1695929" y="897750"/>
                  <a:pt x="1690953" y="883981"/>
                  <a:pt x="1683654" y="873365"/>
                </a:cubicBezTo>
                <a:cubicBezTo>
                  <a:pt x="1676687" y="862749"/>
                  <a:pt x="1667729" y="853791"/>
                  <a:pt x="1656781" y="846492"/>
                </a:cubicBezTo>
                <a:cubicBezTo>
                  <a:pt x="1645833" y="839193"/>
                  <a:pt x="1628747" y="833222"/>
                  <a:pt x="1605524" y="828577"/>
                </a:cubicBezTo>
                <a:lnTo>
                  <a:pt x="1605524" y="815141"/>
                </a:lnTo>
                <a:cubicBezTo>
                  <a:pt x="1605524" y="815141"/>
                  <a:pt x="1610003" y="815390"/>
                  <a:pt x="1618960" y="815887"/>
                </a:cubicBezTo>
                <a:cubicBezTo>
                  <a:pt x="1627918" y="816385"/>
                  <a:pt x="1638700" y="816965"/>
                  <a:pt x="1651307" y="817629"/>
                </a:cubicBezTo>
                <a:cubicBezTo>
                  <a:pt x="1663914" y="818292"/>
                  <a:pt x="1675941" y="818873"/>
                  <a:pt x="1687386" y="819371"/>
                </a:cubicBezTo>
                <a:cubicBezTo>
                  <a:pt x="1698832" y="819868"/>
                  <a:pt x="1707209" y="820117"/>
                  <a:pt x="1712517" y="820117"/>
                </a:cubicBezTo>
                <a:cubicBezTo>
                  <a:pt x="1724793" y="820117"/>
                  <a:pt x="1730930" y="813648"/>
                  <a:pt x="1730930" y="800709"/>
                </a:cubicBezTo>
                <a:lnTo>
                  <a:pt x="1730930" y="734522"/>
                </a:lnTo>
                <a:lnTo>
                  <a:pt x="1504502" y="734522"/>
                </a:lnTo>
                <a:lnTo>
                  <a:pt x="1504502" y="926115"/>
                </a:lnTo>
                <a:cubicBezTo>
                  <a:pt x="1504502" y="931092"/>
                  <a:pt x="1498530" y="937146"/>
                  <a:pt x="1486587" y="944279"/>
                </a:cubicBezTo>
                <a:cubicBezTo>
                  <a:pt x="1474643" y="951412"/>
                  <a:pt x="1459465" y="957799"/>
                  <a:pt x="1441052" y="963439"/>
                </a:cubicBezTo>
                <a:cubicBezTo>
                  <a:pt x="1422640" y="969079"/>
                  <a:pt x="1403315" y="971899"/>
                  <a:pt x="1383077" y="971899"/>
                </a:cubicBezTo>
                <a:lnTo>
                  <a:pt x="1361678" y="971899"/>
                </a:lnTo>
                <a:lnTo>
                  <a:pt x="1361678" y="414537"/>
                </a:lnTo>
                <a:lnTo>
                  <a:pt x="1510474" y="472762"/>
                </a:lnTo>
                <a:lnTo>
                  <a:pt x="1720480" y="472762"/>
                </a:lnTo>
                <a:lnTo>
                  <a:pt x="1780695" y="404584"/>
                </a:lnTo>
                <a:lnTo>
                  <a:pt x="1300468" y="404584"/>
                </a:lnTo>
                <a:lnTo>
                  <a:pt x="1292506" y="375721"/>
                </a:lnTo>
                <a:lnTo>
                  <a:pt x="1524906" y="375721"/>
                </a:lnTo>
                <a:lnTo>
                  <a:pt x="1524906" y="279178"/>
                </a:lnTo>
                <a:lnTo>
                  <a:pt x="1361678" y="279178"/>
                </a:lnTo>
                <a:lnTo>
                  <a:pt x="1353716" y="250315"/>
                </a:lnTo>
                <a:lnTo>
                  <a:pt x="1524906" y="250315"/>
                </a:lnTo>
                <a:lnTo>
                  <a:pt x="1524906" y="158748"/>
                </a:lnTo>
                <a:lnTo>
                  <a:pt x="1325350" y="158748"/>
                </a:lnTo>
                <a:lnTo>
                  <a:pt x="1316890" y="130382"/>
                </a:lnTo>
                <a:lnTo>
                  <a:pt x="1524906" y="130382"/>
                </a:lnTo>
                <a:close/>
                <a:moveTo>
                  <a:pt x="688864" y="4976"/>
                </a:moveTo>
                <a:lnTo>
                  <a:pt x="823725" y="105003"/>
                </a:lnTo>
                <a:cubicBezTo>
                  <a:pt x="820407" y="108984"/>
                  <a:pt x="815597" y="113214"/>
                  <a:pt x="809293" y="117692"/>
                </a:cubicBezTo>
                <a:cubicBezTo>
                  <a:pt x="802990" y="122171"/>
                  <a:pt x="794530" y="125406"/>
                  <a:pt x="783913" y="127396"/>
                </a:cubicBezTo>
                <a:lnTo>
                  <a:pt x="783913" y="346360"/>
                </a:lnTo>
                <a:lnTo>
                  <a:pt x="924249" y="439917"/>
                </a:lnTo>
                <a:cubicBezTo>
                  <a:pt x="921927" y="444230"/>
                  <a:pt x="917614" y="447299"/>
                  <a:pt x="911310" y="449123"/>
                </a:cubicBezTo>
                <a:cubicBezTo>
                  <a:pt x="905007" y="450948"/>
                  <a:pt x="895386" y="450368"/>
                  <a:pt x="882447" y="447382"/>
                </a:cubicBezTo>
                <a:cubicBezTo>
                  <a:pt x="862541" y="454349"/>
                  <a:pt x="836249" y="461565"/>
                  <a:pt x="803570" y="469029"/>
                </a:cubicBezTo>
                <a:cubicBezTo>
                  <a:pt x="770892" y="476494"/>
                  <a:pt x="737467" y="483544"/>
                  <a:pt x="703295" y="490179"/>
                </a:cubicBezTo>
                <a:cubicBezTo>
                  <a:pt x="745097" y="502454"/>
                  <a:pt x="787895" y="511744"/>
                  <a:pt x="831687" y="518047"/>
                </a:cubicBezTo>
                <a:cubicBezTo>
                  <a:pt x="875480" y="524351"/>
                  <a:pt x="917946" y="528332"/>
                  <a:pt x="959084" y="529991"/>
                </a:cubicBezTo>
                <a:lnTo>
                  <a:pt x="957094" y="543925"/>
                </a:lnTo>
                <a:cubicBezTo>
                  <a:pt x="927898" y="557859"/>
                  <a:pt x="904924" y="574944"/>
                  <a:pt x="888170" y="595182"/>
                </a:cubicBezTo>
                <a:cubicBezTo>
                  <a:pt x="871416" y="615420"/>
                  <a:pt x="861712" y="638809"/>
                  <a:pt x="859058" y="665350"/>
                </a:cubicBezTo>
                <a:cubicBezTo>
                  <a:pt x="766828" y="643453"/>
                  <a:pt x="683307" y="606130"/>
                  <a:pt x="608494" y="553380"/>
                </a:cubicBezTo>
                <a:cubicBezTo>
                  <a:pt x="533681" y="500630"/>
                  <a:pt x="472886" y="432950"/>
                  <a:pt x="426107" y="350341"/>
                </a:cubicBezTo>
                <a:lnTo>
                  <a:pt x="302692" y="350341"/>
                </a:lnTo>
                <a:lnTo>
                  <a:pt x="302692" y="488189"/>
                </a:lnTo>
                <a:lnTo>
                  <a:pt x="468905" y="455344"/>
                </a:lnTo>
                <a:lnTo>
                  <a:pt x="470895" y="465795"/>
                </a:lnTo>
                <a:cubicBezTo>
                  <a:pt x="448336" y="483046"/>
                  <a:pt x="416984" y="506104"/>
                  <a:pt x="376841" y="534967"/>
                </a:cubicBezTo>
                <a:cubicBezTo>
                  <a:pt x="336697" y="563830"/>
                  <a:pt x="290582" y="594353"/>
                  <a:pt x="238496" y="626534"/>
                </a:cubicBezTo>
                <a:lnTo>
                  <a:pt x="404709" y="638975"/>
                </a:lnTo>
                <a:cubicBezTo>
                  <a:pt x="402718" y="652909"/>
                  <a:pt x="391770" y="661369"/>
                  <a:pt x="371864" y="664355"/>
                </a:cubicBezTo>
                <a:lnTo>
                  <a:pt x="371864" y="806183"/>
                </a:lnTo>
                <a:cubicBezTo>
                  <a:pt x="371864" y="812818"/>
                  <a:pt x="373938" y="817546"/>
                  <a:pt x="378085" y="820366"/>
                </a:cubicBezTo>
                <a:cubicBezTo>
                  <a:pt x="382232" y="823186"/>
                  <a:pt x="392433" y="824596"/>
                  <a:pt x="408690" y="824596"/>
                </a:cubicBezTo>
                <a:lnTo>
                  <a:pt x="523646" y="824596"/>
                </a:lnTo>
                <a:cubicBezTo>
                  <a:pt x="539570" y="824596"/>
                  <a:pt x="555329" y="824347"/>
                  <a:pt x="570922" y="823849"/>
                </a:cubicBezTo>
                <a:cubicBezTo>
                  <a:pt x="586515" y="823352"/>
                  <a:pt x="598624" y="822771"/>
                  <a:pt x="607250" y="822108"/>
                </a:cubicBezTo>
                <a:cubicBezTo>
                  <a:pt x="616207" y="822108"/>
                  <a:pt x="622760" y="821029"/>
                  <a:pt x="626907" y="818873"/>
                </a:cubicBezTo>
                <a:cubicBezTo>
                  <a:pt x="631054" y="816717"/>
                  <a:pt x="635450" y="813150"/>
                  <a:pt x="640094" y="808174"/>
                </a:cubicBezTo>
                <a:cubicBezTo>
                  <a:pt x="647061" y="799880"/>
                  <a:pt x="655355" y="786443"/>
                  <a:pt x="664977" y="767864"/>
                </a:cubicBezTo>
                <a:cubicBezTo>
                  <a:pt x="674598" y="749286"/>
                  <a:pt x="686043" y="724901"/>
                  <a:pt x="699314" y="694711"/>
                </a:cubicBezTo>
                <a:lnTo>
                  <a:pt x="708272" y="694711"/>
                </a:lnTo>
                <a:lnTo>
                  <a:pt x="711258" y="811160"/>
                </a:lnTo>
                <a:cubicBezTo>
                  <a:pt x="732159" y="818790"/>
                  <a:pt x="746093" y="826835"/>
                  <a:pt x="753060" y="835295"/>
                </a:cubicBezTo>
                <a:cubicBezTo>
                  <a:pt x="760027" y="843755"/>
                  <a:pt x="763510" y="853957"/>
                  <a:pt x="763510" y="865900"/>
                </a:cubicBezTo>
                <a:cubicBezTo>
                  <a:pt x="763510" y="886138"/>
                  <a:pt x="755963" y="901565"/>
                  <a:pt x="740867" y="912181"/>
                </a:cubicBezTo>
                <a:cubicBezTo>
                  <a:pt x="725772" y="922798"/>
                  <a:pt x="699480" y="930013"/>
                  <a:pt x="661991" y="933829"/>
                </a:cubicBezTo>
                <a:cubicBezTo>
                  <a:pt x="624501" y="937644"/>
                  <a:pt x="572415" y="939552"/>
                  <a:pt x="505730" y="939552"/>
                </a:cubicBezTo>
                <a:lnTo>
                  <a:pt x="382315" y="939552"/>
                </a:lnTo>
                <a:cubicBezTo>
                  <a:pt x="339849" y="939552"/>
                  <a:pt x="307171" y="936566"/>
                  <a:pt x="284279" y="930594"/>
                </a:cubicBezTo>
                <a:cubicBezTo>
                  <a:pt x="261387" y="924622"/>
                  <a:pt x="245629" y="913674"/>
                  <a:pt x="237003" y="897750"/>
                </a:cubicBezTo>
                <a:cubicBezTo>
                  <a:pt x="228377" y="881825"/>
                  <a:pt x="224064" y="859099"/>
                  <a:pt x="224064" y="829572"/>
                </a:cubicBezTo>
                <a:lnTo>
                  <a:pt x="224064" y="635989"/>
                </a:lnTo>
                <a:lnTo>
                  <a:pt x="207144" y="645942"/>
                </a:lnTo>
                <a:cubicBezTo>
                  <a:pt x="202499" y="651582"/>
                  <a:pt x="197440" y="656475"/>
                  <a:pt x="191966" y="660622"/>
                </a:cubicBezTo>
                <a:cubicBezTo>
                  <a:pt x="186492" y="664769"/>
                  <a:pt x="181267" y="668004"/>
                  <a:pt x="176290" y="670326"/>
                </a:cubicBezTo>
                <a:lnTo>
                  <a:pt x="106122" y="516554"/>
                </a:lnTo>
                <a:cubicBezTo>
                  <a:pt x="128350" y="505938"/>
                  <a:pt x="142533" y="496483"/>
                  <a:pt x="148671" y="488189"/>
                </a:cubicBezTo>
                <a:cubicBezTo>
                  <a:pt x="154809" y="479894"/>
                  <a:pt x="157877" y="469610"/>
                  <a:pt x="157877" y="457335"/>
                </a:cubicBezTo>
                <a:lnTo>
                  <a:pt x="157877" y="13934"/>
                </a:lnTo>
                <a:lnTo>
                  <a:pt x="316128" y="75144"/>
                </a:lnTo>
                <a:lnTo>
                  <a:pt x="625663" y="75144"/>
                </a:lnTo>
                <a:close/>
                <a:moveTo>
                  <a:pt x="2341042" y="0"/>
                </a:moveTo>
                <a:lnTo>
                  <a:pt x="2541095" y="45783"/>
                </a:lnTo>
                <a:cubicBezTo>
                  <a:pt x="2539104" y="51423"/>
                  <a:pt x="2535289" y="55653"/>
                  <a:pt x="2529649" y="58473"/>
                </a:cubicBezTo>
                <a:cubicBezTo>
                  <a:pt x="2524009" y="61293"/>
                  <a:pt x="2513890" y="62537"/>
                  <a:pt x="2499293" y="62205"/>
                </a:cubicBezTo>
                <a:cubicBezTo>
                  <a:pt x="2490003" y="76471"/>
                  <a:pt x="2480299" y="90654"/>
                  <a:pt x="2470180" y="104754"/>
                </a:cubicBezTo>
                <a:cubicBezTo>
                  <a:pt x="2460061" y="118854"/>
                  <a:pt x="2449362" y="132871"/>
                  <a:pt x="2438082" y="146805"/>
                </a:cubicBezTo>
                <a:lnTo>
                  <a:pt x="2621713" y="146805"/>
                </a:lnTo>
                <a:lnTo>
                  <a:pt x="2715270" y="63200"/>
                </a:lnTo>
                <a:lnTo>
                  <a:pt x="2852620" y="194578"/>
                </a:lnTo>
                <a:cubicBezTo>
                  <a:pt x="2848639" y="200550"/>
                  <a:pt x="2843413" y="204863"/>
                  <a:pt x="2836944" y="207517"/>
                </a:cubicBezTo>
                <a:cubicBezTo>
                  <a:pt x="2830475" y="210171"/>
                  <a:pt x="2820107" y="211996"/>
                  <a:pt x="2805841" y="212991"/>
                </a:cubicBezTo>
                <a:cubicBezTo>
                  <a:pt x="2783613" y="244840"/>
                  <a:pt x="2758731" y="275114"/>
                  <a:pt x="2731195" y="303811"/>
                </a:cubicBezTo>
                <a:cubicBezTo>
                  <a:pt x="2703658" y="332509"/>
                  <a:pt x="2673966" y="359630"/>
                  <a:pt x="2642116" y="385176"/>
                </a:cubicBezTo>
                <a:cubicBezTo>
                  <a:pt x="2697853" y="404418"/>
                  <a:pt x="2756657" y="419679"/>
                  <a:pt x="2818531" y="430959"/>
                </a:cubicBezTo>
                <a:cubicBezTo>
                  <a:pt x="2880405" y="442239"/>
                  <a:pt x="2941366" y="450368"/>
                  <a:pt x="3001415" y="455344"/>
                </a:cubicBezTo>
                <a:lnTo>
                  <a:pt x="3000420" y="468780"/>
                </a:lnTo>
                <a:cubicBezTo>
                  <a:pt x="2968903" y="476411"/>
                  <a:pt x="2943523" y="492004"/>
                  <a:pt x="2924281" y="515559"/>
                </a:cubicBezTo>
                <a:cubicBezTo>
                  <a:pt x="2905038" y="539114"/>
                  <a:pt x="2891104" y="568641"/>
                  <a:pt x="2882478" y="604140"/>
                </a:cubicBezTo>
                <a:cubicBezTo>
                  <a:pt x="2842667" y="593855"/>
                  <a:pt x="2803851" y="582741"/>
                  <a:pt x="2766030" y="570797"/>
                </a:cubicBezTo>
                <a:lnTo>
                  <a:pt x="2858094" y="639970"/>
                </a:lnTo>
                <a:cubicBezTo>
                  <a:pt x="2854776" y="644615"/>
                  <a:pt x="2849551" y="649176"/>
                  <a:pt x="2842418" y="653655"/>
                </a:cubicBezTo>
                <a:cubicBezTo>
                  <a:pt x="2835285" y="658134"/>
                  <a:pt x="2825913" y="661700"/>
                  <a:pt x="2814301" y="664355"/>
                </a:cubicBezTo>
                <a:lnTo>
                  <a:pt x="2814301" y="932585"/>
                </a:lnTo>
                <a:cubicBezTo>
                  <a:pt x="2813638" y="934907"/>
                  <a:pt x="2806173" y="938556"/>
                  <a:pt x="2791907" y="943533"/>
                </a:cubicBezTo>
                <a:cubicBezTo>
                  <a:pt x="2777642" y="948509"/>
                  <a:pt x="2760722" y="953154"/>
                  <a:pt x="2741148" y="957467"/>
                </a:cubicBezTo>
                <a:cubicBezTo>
                  <a:pt x="2721573" y="961780"/>
                  <a:pt x="2703493" y="963936"/>
                  <a:pt x="2686904" y="963936"/>
                </a:cubicBezTo>
                <a:lnTo>
                  <a:pt x="2661027" y="963936"/>
                </a:lnTo>
                <a:lnTo>
                  <a:pt x="2661027" y="886304"/>
                </a:lnTo>
                <a:lnTo>
                  <a:pt x="2373886" y="886304"/>
                </a:lnTo>
                <a:lnTo>
                  <a:pt x="2373886" y="925120"/>
                </a:lnTo>
                <a:cubicBezTo>
                  <a:pt x="2373886" y="930096"/>
                  <a:pt x="2367417" y="936234"/>
                  <a:pt x="2354478" y="943533"/>
                </a:cubicBezTo>
                <a:cubicBezTo>
                  <a:pt x="2341539" y="950832"/>
                  <a:pt x="2325117" y="957384"/>
                  <a:pt x="2305211" y="963190"/>
                </a:cubicBezTo>
                <a:cubicBezTo>
                  <a:pt x="2285306" y="968996"/>
                  <a:pt x="2265068" y="971899"/>
                  <a:pt x="2244499" y="971899"/>
                </a:cubicBezTo>
                <a:lnTo>
                  <a:pt x="2223100" y="971899"/>
                </a:lnTo>
                <a:lnTo>
                  <a:pt x="2223100" y="582741"/>
                </a:lnTo>
                <a:cubicBezTo>
                  <a:pt x="2190256" y="591367"/>
                  <a:pt x="2156416" y="598831"/>
                  <a:pt x="2121581" y="605135"/>
                </a:cubicBezTo>
                <a:cubicBezTo>
                  <a:pt x="2086746" y="611438"/>
                  <a:pt x="2051247" y="616912"/>
                  <a:pt x="2015085" y="621557"/>
                </a:cubicBezTo>
                <a:lnTo>
                  <a:pt x="2011104" y="610111"/>
                </a:lnTo>
                <a:cubicBezTo>
                  <a:pt x="2094708" y="582575"/>
                  <a:pt x="2173916" y="548735"/>
                  <a:pt x="2248729" y="508592"/>
                </a:cubicBezTo>
                <a:cubicBezTo>
                  <a:pt x="2323541" y="468449"/>
                  <a:pt x="2390806" y="423163"/>
                  <a:pt x="2450523" y="372735"/>
                </a:cubicBezTo>
                <a:cubicBezTo>
                  <a:pt x="2432608" y="352829"/>
                  <a:pt x="2415854" y="331431"/>
                  <a:pt x="2400261" y="308539"/>
                </a:cubicBezTo>
                <a:cubicBezTo>
                  <a:pt x="2384668" y="285647"/>
                  <a:pt x="2370403" y="261263"/>
                  <a:pt x="2357464" y="235385"/>
                </a:cubicBezTo>
                <a:cubicBezTo>
                  <a:pt x="2315330" y="277187"/>
                  <a:pt x="2269298" y="315506"/>
                  <a:pt x="2219368" y="350341"/>
                </a:cubicBezTo>
                <a:cubicBezTo>
                  <a:pt x="2169437" y="385176"/>
                  <a:pt x="2117931" y="414040"/>
                  <a:pt x="2064849" y="436931"/>
                </a:cubicBezTo>
                <a:lnTo>
                  <a:pt x="2058878" y="428969"/>
                </a:lnTo>
                <a:cubicBezTo>
                  <a:pt x="2097694" y="397120"/>
                  <a:pt x="2135432" y="357391"/>
                  <a:pt x="2172092" y="309783"/>
                </a:cubicBezTo>
                <a:cubicBezTo>
                  <a:pt x="2208751" y="262175"/>
                  <a:pt x="2241845" y="211415"/>
                  <a:pt x="2271372" y="157504"/>
                </a:cubicBezTo>
                <a:cubicBezTo>
                  <a:pt x="2300899" y="103592"/>
                  <a:pt x="2324122" y="51091"/>
                  <a:pt x="2341042" y="0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279400" dist="139700" dir="2700000" algn="tl" rotWithShape="0">
              <a:schemeClr val="accent2">
                <a:lumMod val="75000"/>
                <a:alpha val="32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b="1" dirty="0">
              <a:gradFill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39000">
                    <a:srgbClr val="12A59E">
                      <a:lumMod val="75000"/>
                    </a:srgbClr>
                  </a:gs>
                </a:gsLst>
                <a:lin ang="5400000" scaled="0"/>
              </a:gradFill>
              <a:effectLst>
                <a:outerShdw blurRad="279400" dist="139700" dir="2700000" algn="tl" rotWithShape="0">
                  <a:schemeClr val="accent2">
                    <a:lumMod val="75000"/>
                    <a:alpha val="32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3166DBE-5B49-DE42-D936-49A91A4B5F86}"/>
              </a:ext>
            </a:extLst>
          </p:cNvPr>
          <p:cNvGrpSpPr/>
          <p:nvPr/>
        </p:nvGrpSpPr>
        <p:grpSpPr>
          <a:xfrm>
            <a:off x="653060" y="4347747"/>
            <a:ext cx="5107200" cy="917151"/>
            <a:chOff x="-708207" y="4700856"/>
            <a:chExt cx="5107200" cy="1210124"/>
          </a:xfrm>
          <a:gradFill flip="none" rotWithShape="1">
            <a:gsLst>
              <a:gs pos="0">
                <a:srgbClr val="12A59E"/>
              </a:gs>
              <a:gs pos="100000">
                <a:srgbClr val="12A59E">
                  <a:alpha val="0"/>
                </a:srgbClr>
              </a:gs>
            </a:gsLst>
            <a:lin ang="0" scaled="1"/>
            <a:tileRect/>
          </a:gradFill>
          <a:effectLst>
            <a:outerShdw blurRad="50800" dist="38100" dir="2700000" algn="tl" rotWithShape="0">
              <a:schemeClr val="accent2">
                <a:lumMod val="75000"/>
                <a:alpha val="21000"/>
              </a:schemeClr>
            </a:outerShdw>
          </a:effectLst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BCAE70F-6460-C1B2-9177-968B5E6ABCF9}"/>
                </a:ext>
              </a:extLst>
            </p:cNvPr>
            <p:cNvSpPr/>
            <p:nvPr/>
          </p:nvSpPr>
          <p:spPr>
            <a:xfrm>
              <a:off x="-708207" y="4725128"/>
              <a:ext cx="5057309" cy="1185852"/>
            </a:xfrm>
            <a:custGeom>
              <a:avLst/>
              <a:gdLst>
                <a:gd name="connsiteX0" fmla="*/ 4844042 w 5057309"/>
                <a:gd name="connsiteY0" fmla="*/ 534171 h 1185852"/>
                <a:gd name="connsiteX1" fmla="*/ 4779057 w 5057309"/>
                <a:gd name="connsiteY1" fmla="*/ 532461 h 1185852"/>
                <a:gd name="connsiteX2" fmla="*/ 4757395 w 5057309"/>
                <a:gd name="connsiteY2" fmla="*/ 526761 h 1185852"/>
                <a:gd name="connsiteX3" fmla="*/ 4780767 w 5057309"/>
                <a:gd name="connsiteY3" fmla="*/ 550703 h 1185852"/>
                <a:gd name="connsiteX4" fmla="*/ 4830361 w 5057309"/>
                <a:gd name="connsiteY4" fmla="*/ 567804 h 1185852"/>
                <a:gd name="connsiteX5" fmla="*/ 4849742 w 5057309"/>
                <a:gd name="connsiteY5" fmla="*/ 553553 h 1185852"/>
                <a:gd name="connsiteX6" fmla="*/ 4844042 w 5057309"/>
                <a:gd name="connsiteY6" fmla="*/ 534171 h 1185852"/>
                <a:gd name="connsiteX7" fmla="*/ 4675879 w 5057309"/>
                <a:gd name="connsiteY7" fmla="*/ 440114 h 1185852"/>
                <a:gd name="connsiteX8" fmla="*/ 4612604 w 5057309"/>
                <a:gd name="connsiteY8" fmla="*/ 437834 h 1185852"/>
                <a:gd name="connsiteX9" fmla="*/ 4565860 w 5057309"/>
                <a:gd name="connsiteY9" fmla="*/ 440114 h 1185852"/>
                <a:gd name="connsiteX10" fmla="*/ 4540778 w 5057309"/>
                <a:gd name="connsiteY10" fmla="*/ 437834 h 1185852"/>
                <a:gd name="connsiteX11" fmla="*/ 4417078 w 5057309"/>
                <a:gd name="connsiteY11" fmla="*/ 428143 h 1185852"/>
                <a:gd name="connsiteX12" fmla="*/ 4415368 w 5057309"/>
                <a:gd name="connsiteY12" fmla="*/ 432133 h 1185852"/>
                <a:gd name="connsiteX13" fmla="*/ 4366914 w 5057309"/>
                <a:gd name="connsiteY13" fmla="*/ 431563 h 1185852"/>
                <a:gd name="connsiteX14" fmla="*/ 4360074 w 5057309"/>
                <a:gd name="connsiteY14" fmla="*/ 427003 h 1185852"/>
                <a:gd name="connsiteX15" fmla="*/ 4323591 w 5057309"/>
                <a:gd name="connsiteY15" fmla="*/ 422443 h 1185852"/>
                <a:gd name="connsiteX16" fmla="*/ 4287678 w 5057309"/>
                <a:gd name="connsiteY16" fmla="*/ 431563 h 1185852"/>
                <a:gd name="connsiteX17" fmla="*/ 4287108 w 5057309"/>
                <a:gd name="connsiteY17" fmla="*/ 430993 h 1185852"/>
                <a:gd name="connsiteX18" fmla="*/ 4213572 w 5057309"/>
                <a:gd name="connsiteY18" fmla="*/ 423013 h 1185852"/>
                <a:gd name="connsiteX19" fmla="*/ 4203882 w 5057309"/>
                <a:gd name="connsiteY19" fmla="*/ 422443 h 1185852"/>
                <a:gd name="connsiteX20" fmla="*/ 4175949 w 5057309"/>
                <a:gd name="connsiteY20" fmla="*/ 421302 h 1185852"/>
                <a:gd name="connsiteX21" fmla="*/ 4138896 w 5057309"/>
                <a:gd name="connsiteY21" fmla="*/ 421873 h 1185852"/>
                <a:gd name="connsiteX22" fmla="*/ 4122935 w 5057309"/>
                <a:gd name="connsiteY22" fmla="*/ 419592 h 1185852"/>
                <a:gd name="connsiteX23" fmla="*/ 4083032 w 5057309"/>
                <a:gd name="connsiteY23" fmla="*/ 413892 h 1185852"/>
                <a:gd name="connsiteX24" fmla="*/ 3999235 w 5057309"/>
                <a:gd name="connsiteY24" fmla="*/ 412752 h 1185852"/>
                <a:gd name="connsiteX25" fmla="*/ 3952492 w 5057309"/>
                <a:gd name="connsiteY25" fmla="*/ 420733 h 1185852"/>
                <a:gd name="connsiteX26" fmla="*/ 3934250 w 5057309"/>
                <a:gd name="connsiteY26" fmla="*/ 419592 h 1185852"/>
                <a:gd name="connsiteX27" fmla="*/ 3780338 w 5057309"/>
                <a:gd name="connsiteY27" fmla="*/ 403631 h 1185852"/>
                <a:gd name="connsiteX28" fmla="*/ 3757536 w 5057309"/>
                <a:gd name="connsiteY28" fmla="*/ 393370 h 1185852"/>
                <a:gd name="connsiteX29" fmla="*/ 3733594 w 5057309"/>
                <a:gd name="connsiteY29" fmla="*/ 396791 h 1185852"/>
                <a:gd name="connsiteX30" fmla="*/ 3692551 w 5057309"/>
                <a:gd name="connsiteY30" fmla="*/ 384250 h 1185852"/>
                <a:gd name="connsiteX31" fmla="*/ 3638397 w 5057309"/>
                <a:gd name="connsiteY31" fmla="*/ 381399 h 1185852"/>
                <a:gd name="connsiteX32" fmla="*/ 3605334 w 5057309"/>
                <a:gd name="connsiteY32" fmla="*/ 385390 h 1185852"/>
                <a:gd name="connsiteX33" fmla="*/ 3592793 w 5057309"/>
                <a:gd name="connsiteY33" fmla="*/ 391090 h 1185852"/>
                <a:gd name="connsiteX34" fmla="*/ 3572842 w 5057309"/>
                <a:gd name="connsiteY34" fmla="*/ 394510 h 1185852"/>
                <a:gd name="connsiteX35" fmla="*/ 3567711 w 5057309"/>
                <a:gd name="connsiteY35" fmla="*/ 387670 h 1185852"/>
                <a:gd name="connsiteX36" fmla="*/ 3548900 w 5057309"/>
                <a:gd name="connsiteY36" fmla="*/ 382539 h 1185852"/>
                <a:gd name="connsiteX37" fmla="*/ 3470804 w 5057309"/>
                <a:gd name="connsiteY37" fmla="*/ 379689 h 1185852"/>
                <a:gd name="connsiteX38" fmla="*/ 3466243 w 5057309"/>
                <a:gd name="connsiteY38" fmla="*/ 376839 h 1185852"/>
                <a:gd name="connsiteX39" fmla="*/ 3467954 w 5057309"/>
                <a:gd name="connsiteY39" fmla="*/ 376269 h 1185852"/>
                <a:gd name="connsiteX40" fmla="*/ 3470804 w 5057309"/>
                <a:gd name="connsiteY40" fmla="*/ 376839 h 1185852"/>
                <a:gd name="connsiteX41" fmla="*/ 3514697 w 5057309"/>
                <a:gd name="connsiteY41" fmla="*/ 376839 h 1185852"/>
                <a:gd name="connsiteX42" fmla="*/ 3527238 w 5057309"/>
                <a:gd name="connsiteY42" fmla="*/ 373989 h 1185852"/>
                <a:gd name="connsiteX43" fmla="*/ 3531798 w 5057309"/>
                <a:gd name="connsiteY43" fmla="*/ 371709 h 1185852"/>
                <a:gd name="connsiteX44" fmla="*/ 3602484 w 5057309"/>
                <a:gd name="connsiteY44" fmla="*/ 374559 h 1185852"/>
                <a:gd name="connsiteX45" fmla="*/ 3648088 w 5057309"/>
                <a:gd name="connsiteY45" fmla="*/ 367148 h 1185852"/>
                <a:gd name="connsiteX46" fmla="*/ 3721053 w 5057309"/>
                <a:gd name="connsiteY46" fmla="*/ 373419 h 1185852"/>
                <a:gd name="connsiteX47" fmla="*/ 3859004 w 5057309"/>
                <a:gd name="connsiteY47" fmla="*/ 375129 h 1185852"/>
                <a:gd name="connsiteX48" fmla="*/ 3729604 w 5057309"/>
                <a:gd name="connsiteY48" fmla="*/ 359168 h 1185852"/>
                <a:gd name="connsiteX49" fmla="*/ 3721053 w 5057309"/>
                <a:gd name="connsiteY49" fmla="*/ 355747 h 1185852"/>
                <a:gd name="connsiteX50" fmla="*/ 3665759 w 5057309"/>
                <a:gd name="connsiteY50" fmla="*/ 353467 h 1185852"/>
                <a:gd name="connsiteX51" fmla="*/ 3601914 w 5057309"/>
                <a:gd name="connsiteY51" fmla="*/ 347197 h 1185852"/>
                <a:gd name="connsiteX52" fmla="*/ 3609895 w 5057309"/>
                <a:gd name="connsiteY52" fmla="*/ 330095 h 1185852"/>
                <a:gd name="connsiteX53" fmla="*/ 3655498 w 5057309"/>
                <a:gd name="connsiteY53" fmla="*/ 338076 h 1185852"/>
                <a:gd name="connsiteX54" fmla="*/ 3719913 w 5057309"/>
                <a:gd name="connsiteY54" fmla="*/ 329525 h 1185852"/>
                <a:gd name="connsiteX55" fmla="*/ 3757536 w 5057309"/>
                <a:gd name="connsiteY55" fmla="*/ 329525 h 1185852"/>
                <a:gd name="connsiteX56" fmla="*/ 3811120 w 5057309"/>
                <a:gd name="connsiteY56" fmla="*/ 327815 h 1185852"/>
                <a:gd name="connsiteX57" fmla="*/ 3879526 w 5057309"/>
                <a:gd name="connsiteY57" fmla="*/ 317554 h 1185852"/>
                <a:gd name="connsiteX58" fmla="*/ 3878386 w 5057309"/>
                <a:gd name="connsiteY58" fmla="*/ 319264 h 1185852"/>
                <a:gd name="connsiteX59" fmla="*/ 3882376 w 5057309"/>
                <a:gd name="connsiteY59" fmla="*/ 334086 h 1185852"/>
                <a:gd name="connsiteX60" fmla="*/ 3943371 w 5057309"/>
                <a:gd name="connsiteY60" fmla="*/ 327815 h 1185852"/>
                <a:gd name="connsiteX61" fmla="*/ 3969593 w 5057309"/>
                <a:gd name="connsiteY61" fmla="*/ 321545 h 1185852"/>
                <a:gd name="connsiteX62" fmla="*/ 3979854 w 5057309"/>
                <a:gd name="connsiteY62" fmla="*/ 328385 h 1185852"/>
                <a:gd name="connsiteX63" fmla="*/ 4034578 w 5057309"/>
                <a:gd name="connsiteY63" fmla="*/ 324965 h 1185852"/>
                <a:gd name="connsiteX64" fmla="*/ 4038568 w 5057309"/>
                <a:gd name="connsiteY64" fmla="*/ 326675 h 1185852"/>
                <a:gd name="connsiteX65" fmla="*/ 4082462 w 5057309"/>
                <a:gd name="connsiteY65" fmla="*/ 331235 h 1185852"/>
                <a:gd name="connsiteX66" fmla="*/ 4118375 w 5057309"/>
                <a:gd name="connsiteY66" fmla="*/ 330665 h 1185852"/>
                <a:gd name="connsiteX67" fmla="*/ 4148587 w 5057309"/>
                <a:gd name="connsiteY67" fmla="*/ 318694 h 1185852"/>
                <a:gd name="connsiteX68" fmla="*/ 4148587 w 5057309"/>
                <a:gd name="connsiteY68" fmla="*/ 310714 h 1185852"/>
                <a:gd name="connsiteX69" fmla="*/ 4149727 w 5057309"/>
                <a:gd name="connsiteY69" fmla="*/ 310714 h 1185852"/>
                <a:gd name="connsiteX70" fmla="*/ 4159418 w 5057309"/>
                <a:gd name="connsiteY70" fmla="*/ 314704 h 1185852"/>
                <a:gd name="connsiteX71" fmla="*/ 4168539 w 5057309"/>
                <a:gd name="connsiteY71" fmla="*/ 309574 h 1185852"/>
                <a:gd name="connsiteX72" fmla="*/ 4167969 w 5057309"/>
                <a:gd name="connsiteY72" fmla="*/ 299883 h 1185852"/>
                <a:gd name="connsiteX73" fmla="*/ 4146877 w 5057309"/>
                <a:gd name="connsiteY73" fmla="*/ 296463 h 1185852"/>
                <a:gd name="connsiteX74" fmla="*/ 4008356 w 5057309"/>
                <a:gd name="connsiteY74" fmla="*/ 289622 h 1185852"/>
                <a:gd name="connsiteX75" fmla="*/ 3998665 w 5057309"/>
                <a:gd name="connsiteY75" fmla="*/ 291902 h 1185852"/>
                <a:gd name="connsiteX76" fmla="*/ 3794019 w 5057309"/>
                <a:gd name="connsiteY76" fmla="*/ 282782 h 1185852"/>
                <a:gd name="connsiteX77" fmla="*/ 3747845 w 5057309"/>
                <a:gd name="connsiteY77" fmla="*/ 282782 h 1185852"/>
                <a:gd name="connsiteX78" fmla="*/ 3751836 w 5057309"/>
                <a:gd name="connsiteY78" fmla="*/ 285062 h 1185852"/>
                <a:gd name="connsiteX79" fmla="*/ 3747845 w 5057309"/>
                <a:gd name="connsiteY79" fmla="*/ 282782 h 1185852"/>
                <a:gd name="connsiteX80" fmla="*/ 3731314 w 5057309"/>
                <a:gd name="connsiteY80" fmla="*/ 280501 h 1185852"/>
                <a:gd name="connsiteX81" fmla="*/ 3614455 w 5057309"/>
                <a:gd name="connsiteY81" fmla="*/ 279931 h 1185852"/>
                <a:gd name="connsiteX82" fmla="*/ 3599634 w 5057309"/>
                <a:gd name="connsiteY82" fmla="*/ 280501 h 1185852"/>
                <a:gd name="connsiteX83" fmla="*/ 3520968 w 5057309"/>
                <a:gd name="connsiteY83" fmla="*/ 280501 h 1185852"/>
                <a:gd name="connsiteX84" fmla="*/ 3507286 w 5057309"/>
                <a:gd name="connsiteY84" fmla="*/ 278221 h 1185852"/>
                <a:gd name="connsiteX85" fmla="*/ 3487905 w 5057309"/>
                <a:gd name="connsiteY85" fmla="*/ 271381 h 1185852"/>
                <a:gd name="connsiteX86" fmla="*/ 3454272 w 5057309"/>
                <a:gd name="connsiteY86" fmla="*/ 269671 h 1185852"/>
                <a:gd name="connsiteX87" fmla="*/ 3446862 w 5057309"/>
                <a:gd name="connsiteY87" fmla="*/ 269671 h 1185852"/>
                <a:gd name="connsiteX88" fmla="*/ 3430330 w 5057309"/>
                <a:gd name="connsiteY88" fmla="*/ 271381 h 1185852"/>
                <a:gd name="connsiteX89" fmla="*/ 3419500 w 5057309"/>
                <a:gd name="connsiteY89" fmla="*/ 271951 h 1185852"/>
                <a:gd name="connsiteX90" fmla="*/ 3405819 w 5057309"/>
                <a:gd name="connsiteY90" fmla="*/ 271381 h 1185852"/>
                <a:gd name="connsiteX91" fmla="*/ 3393277 w 5057309"/>
                <a:gd name="connsiteY91" fmla="*/ 270811 h 1185852"/>
                <a:gd name="connsiteX92" fmla="*/ 3373896 w 5057309"/>
                <a:gd name="connsiteY92" fmla="*/ 254849 h 1185852"/>
                <a:gd name="connsiteX93" fmla="*/ 3357365 w 5057309"/>
                <a:gd name="connsiteY93" fmla="*/ 253709 h 1185852"/>
                <a:gd name="connsiteX94" fmla="*/ 3312901 w 5057309"/>
                <a:gd name="connsiteY94" fmla="*/ 253709 h 1185852"/>
                <a:gd name="connsiteX95" fmla="*/ 3283259 w 5057309"/>
                <a:gd name="connsiteY95" fmla="*/ 260550 h 1185852"/>
                <a:gd name="connsiteX96" fmla="*/ 3246206 w 5057309"/>
                <a:gd name="connsiteY96" fmla="*/ 269671 h 1185852"/>
                <a:gd name="connsiteX97" fmla="*/ 3204593 w 5057309"/>
                <a:gd name="connsiteY97" fmla="*/ 254849 h 1185852"/>
                <a:gd name="connsiteX98" fmla="*/ 3162409 w 5057309"/>
                <a:gd name="connsiteY98" fmla="*/ 253709 h 1185852"/>
                <a:gd name="connsiteX99" fmla="*/ 3125927 w 5057309"/>
                <a:gd name="connsiteY99" fmla="*/ 259980 h 1185852"/>
                <a:gd name="connsiteX100" fmla="*/ 3116236 w 5057309"/>
                <a:gd name="connsiteY100" fmla="*/ 237178 h 1185852"/>
                <a:gd name="connsiteX101" fmla="*/ 3115665 w 5057309"/>
                <a:gd name="connsiteY101" fmla="*/ 237178 h 1185852"/>
                <a:gd name="connsiteX102" fmla="*/ 3124786 w 5057309"/>
                <a:gd name="connsiteY102" fmla="*/ 234898 h 1185852"/>
                <a:gd name="connsiteX103" fmla="*/ 3106545 w 5057309"/>
                <a:gd name="connsiteY103" fmla="*/ 225207 h 1185852"/>
                <a:gd name="connsiteX104" fmla="*/ 3087163 w 5057309"/>
                <a:gd name="connsiteY104" fmla="*/ 216656 h 1185852"/>
                <a:gd name="connsiteX105" fmla="*/ 3060941 w 5057309"/>
                <a:gd name="connsiteY105" fmla="*/ 222927 h 1185852"/>
                <a:gd name="connsiteX106" fmla="*/ 3060371 w 5057309"/>
                <a:gd name="connsiteY106" fmla="*/ 222357 h 1185852"/>
                <a:gd name="connsiteX107" fmla="*/ 2881377 w 5057309"/>
                <a:gd name="connsiteY107" fmla="*/ 200125 h 1185852"/>
                <a:gd name="connsiteX108" fmla="*/ 2902469 w 5057309"/>
                <a:gd name="connsiteY108" fmla="*/ 188154 h 1185852"/>
                <a:gd name="connsiteX109" fmla="*/ 2909879 w 5057309"/>
                <a:gd name="connsiteY109" fmla="*/ 184164 h 1185852"/>
                <a:gd name="connsiteX110" fmla="*/ 2937812 w 5057309"/>
                <a:gd name="connsiteY110" fmla="*/ 173903 h 1185852"/>
                <a:gd name="connsiteX111" fmla="*/ 2946932 w 5057309"/>
                <a:gd name="connsiteY111" fmla="*/ 173333 h 1185852"/>
                <a:gd name="connsiteX112" fmla="*/ 2988546 w 5057309"/>
                <a:gd name="connsiteY112" fmla="*/ 160792 h 1185852"/>
                <a:gd name="connsiteX113" fmla="*/ 2989116 w 5057309"/>
                <a:gd name="connsiteY113" fmla="*/ 159652 h 1185852"/>
                <a:gd name="connsiteX114" fmla="*/ 2995386 w 5057309"/>
                <a:gd name="connsiteY114" fmla="*/ 160222 h 1185852"/>
                <a:gd name="connsiteX115" fmla="*/ 3032439 w 5057309"/>
                <a:gd name="connsiteY115" fmla="*/ 152811 h 1185852"/>
                <a:gd name="connsiteX116" fmla="*/ 3051250 w 5057309"/>
                <a:gd name="connsiteY116" fmla="*/ 161932 h 1185852"/>
                <a:gd name="connsiteX117" fmla="*/ 3067212 w 5057309"/>
                <a:gd name="connsiteY117" fmla="*/ 141411 h 1185852"/>
                <a:gd name="connsiteX118" fmla="*/ 3031869 w 5057309"/>
                <a:gd name="connsiteY118" fmla="*/ 143121 h 1185852"/>
                <a:gd name="connsiteX119" fmla="*/ 3003937 w 5057309"/>
                <a:gd name="connsiteY119" fmla="*/ 134000 h 1185852"/>
                <a:gd name="connsiteX120" fmla="*/ 2978285 w 5057309"/>
                <a:gd name="connsiteY120" fmla="*/ 135140 h 1185852"/>
                <a:gd name="connsiteX121" fmla="*/ 2904749 w 5057309"/>
                <a:gd name="connsiteY121" fmla="*/ 128299 h 1185852"/>
                <a:gd name="connsiteX122" fmla="*/ 2895628 w 5057309"/>
                <a:gd name="connsiteY122" fmla="*/ 127159 h 1185852"/>
                <a:gd name="connsiteX123" fmla="*/ 2914440 w 5057309"/>
                <a:gd name="connsiteY123" fmla="*/ 123739 h 1185852"/>
                <a:gd name="connsiteX124" fmla="*/ 2940662 w 5057309"/>
                <a:gd name="connsiteY124" fmla="*/ 108348 h 1185852"/>
                <a:gd name="connsiteX125" fmla="*/ 2941802 w 5057309"/>
                <a:gd name="connsiteY125" fmla="*/ 103788 h 1185852"/>
                <a:gd name="connsiteX126" fmla="*/ 3016478 w 5057309"/>
                <a:gd name="connsiteY126" fmla="*/ 96947 h 1185852"/>
                <a:gd name="connsiteX127" fmla="*/ 3022748 w 5057309"/>
                <a:gd name="connsiteY127" fmla="*/ 93527 h 1185852"/>
                <a:gd name="connsiteX128" fmla="*/ 3079753 w 5057309"/>
                <a:gd name="connsiteY128" fmla="*/ 86686 h 1185852"/>
                <a:gd name="connsiteX129" fmla="*/ 3129347 w 5057309"/>
                <a:gd name="connsiteY129" fmla="*/ 91246 h 1185852"/>
                <a:gd name="connsiteX130" fmla="*/ 3136757 w 5057309"/>
                <a:gd name="connsiteY130" fmla="*/ 100367 h 1185852"/>
                <a:gd name="connsiteX131" fmla="*/ 3194332 w 5057309"/>
                <a:gd name="connsiteY131" fmla="*/ 104928 h 1185852"/>
                <a:gd name="connsiteX132" fmla="*/ 3208013 w 5057309"/>
                <a:gd name="connsiteY132" fmla="*/ 99797 h 1185852"/>
                <a:gd name="connsiteX133" fmla="*/ 3214284 w 5057309"/>
                <a:gd name="connsiteY133" fmla="*/ 93527 h 1185852"/>
                <a:gd name="connsiteX134" fmla="*/ 3226254 w 5057309"/>
                <a:gd name="connsiteY134" fmla="*/ 94097 h 1185852"/>
                <a:gd name="connsiteX135" fmla="*/ 3236515 w 5057309"/>
                <a:gd name="connsiteY135" fmla="*/ 95237 h 1185852"/>
                <a:gd name="connsiteX136" fmla="*/ 3254757 w 5057309"/>
                <a:gd name="connsiteY136" fmla="*/ 112908 h 1185852"/>
                <a:gd name="connsiteX137" fmla="*/ 3273568 w 5057309"/>
                <a:gd name="connsiteY137" fmla="*/ 106068 h 1185852"/>
                <a:gd name="connsiteX138" fmla="*/ 3274138 w 5057309"/>
                <a:gd name="connsiteY138" fmla="*/ 102077 h 1185852"/>
                <a:gd name="connsiteX139" fmla="*/ 3298650 w 5057309"/>
                <a:gd name="connsiteY139" fmla="*/ 94097 h 1185852"/>
                <a:gd name="connsiteX140" fmla="*/ 3283259 w 5057309"/>
                <a:gd name="connsiteY140" fmla="*/ 86116 h 1185852"/>
                <a:gd name="connsiteX141" fmla="*/ 3278128 w 5057309"/>
                <a:gd name="connsiteY141" fmla="*/ 76425 h 1185852"/>
                <a:gd name="connsiteX142" fmla="*/ 3272428 w 5057309"/>
                <a:gd name="connsiteY142" fmla="*/ 75855 h 1185852"/>
                <a:gd name="connsiteX143" fmla="*/ 3264447 w 5057309"/>
                <a:gd name="connsiteY143" fmla="*/ 57044 h 1185852"/>
                <a:gd name="connsiteX144" fmla="*/ 3254757 w 5057309"/>
                <a:gd name="connsiteY144" fmla="*/ 47923 h 1185852"/>
                <a:gd name="connsiteX145" fmla="*/ 3218844 w 5057309"/>
                <a:gd name="connsiteY145" fmla="*/ 46783 h 1185852"/>
                <a:gd name="connsiteX146" fmla="*/ 3181221 w 5057309"/>
                <a:gd name="connsiteY146" fmla="*/ 35382 h 1185852"/>
                <a:gd name="connsiteX147" fmla="*/ 3180651 w 5057309"/>
                <a:gd name="connsiteY147" fmla="*/ 66735 h 1185852"/>
                <a:gd name="connsiteX148" fmla="*/ 3161839 w 5057309"/>
                <a:gd name="connsiteY148" fmla="*/ 66735 h 1185852"/>
                <a:gd name="connsiteX149" fmla="*/ 3132767 w 5057309"/>
                <a:gd name="connsiteY149" fmla="*/ 30252 h 1185852"/>
                <a:gd name="connsiteX150" fmla="*/ 3067782 w 5057309"/>
                <a:gd name="connsiteY150" fmla="*/ 30822 h 1185852"/>
                <a:gd name="connsiteX151" fmla="*/ 2972584 w 5057309"/>
                <a:gd name="connsiteY151" fmla="*/ 36522 h 1185852"/>
                <a:gd name="connsiteX152" fmla="*/ 2679011 w 5057309"/>
                <a:gd name="connsiteY152" fmla="*/ 38802 h 1185852"/>
                <a:gd name="connsiteX153" fmla="*/ 2558162 w 5057309"/>
                <a:gd name="connsiteY153" fmla="*/ 38802 h 1185852"/>
                <a:gd name="connsiteX154" fmla="*/ 2405960 w 5057309"/>
                <a:gd name="connsiteY154" fmla="*/ 46213 h 1185852"/>
                <a:gd name="connsiteX155" fmla="*/ 2288530 w 5057309"/>
                <a:gd name="connsiteY155" fmla="*/ 46783 h 1185852"/>
                <a:gd name="connsiteX156" fmla="*/ 2229816 w 5057309"/>
                <a:gd name="connsiteY156" fmla="*/ 49633 h 1185852"/>
                <a:gd name="connsiteX157" fmla="*/ 2176802 w 5057309"/>
                <a:gd name="connsiteY157" fmla="*/ 37092 h 1185852"/>
                <a:gd name="connsiteX158" fmla="*/ 2152290 w 5057309"/>
                <a:gd name="connsiteY158" fmla="*/ 45073 h 1185852"/>
                <a:gd name="connsiteX159" fmla="*/ 2112957 w 5057309"/>
                <a:gd name="connsiteY159" fmla="*/ 26261 h 1185852"/>
                <a:gd name="connsiteX160" fmla="*/ 2080464 w 5057309"/>
                <a:gd name="connsiteY160" fmla="*/ 26831 h 1185852"/>
                <a:gd name="connsiteX161" fmla="*/ 2074764 w 5057309"/>
                <a:gd name="connsiteY161" fmla="*/ 25691 h 1185852"/>
                <a:gd name="connsiteX162" fmla="*/ 2046831 w 5057309"/>
                <a:gd name="connsiteY162" fmla="*/ 28542 h 1185852"/>
                <a:gd name="connsiteX163" fmla="*/ 1981846 w 5057309"/>
                <a:gd name="connsiteY163" fmla="*/ 36522 h 1185852"/>
                <a:gd name="connsiteX164" fmla="*/ 1927122 w 5057309"/>
                <a:gd name="connsiteY164" fmla="*/ 27971 h 1185852"/>
                <a:gd name="connsiteX165" fmla="*/ 1914011 w 5057309"/>
                <a:gd name="connsiteY165" fmla="*/ 14860 h 1185852"/>
                <a:gd name="connsiteX166" fmla="*/ 1903180 w 5057309"/>
                <a:gd name="connsiteY166" fmla="*/ 36522 h 1185852"/>
                <a:gd name="connsiteX167" fmla="*/ 1867837 w 5057309"/>
                <a:gd name="connsiteY167" fmla="*/ 27402 h 1185852"/>
                <a:gd name="connsiteX168" fmla="*/ 1822804 w 5057309"/>
                <a:gd name="connsiteY168" fmla="*/ 35952 h 1185852"/>
                <a:gd name="connsiteX169" fmla="*/ 1768649 w 5057309"/>
                <a:gd name="connsiteY169" fmla="*/ 36522 h 1185852"/>
                <a:gd name="connsiteX170" fmla="*/ 1703094 w 5057309"/>
                <a:gd name="connsiteY170" fmla="*/ 29112 h 1185852"/>
                <a:gd name="connsiteX171" fmla="*/ 1628418 w 5057309"/>
                <a:gd name="connsiteY171" fmla="*/ 38802 h 1185852"/>
                <a:gd name="connsiteX172" fmla="*/ 1591366 w 5057309"/>
                <a:gd name="connsiteY172" fmla="*/ 36522 h 1185852"/>
                <a:gd name="connsiteX173" fmla="*/ 1536071 w 5057309"/>
                <a:gd name="connsiteY173" fmla="*/ 17141 h 1185852"/>
                <a:gd name="connsiteX174" fmla="*/ 1536071 w 5057309"/>
                <a:gd name="connsiteY174" fmla="*/ 39 h 1185852"/>
                <a:gd name="connsiteX175" fmla="*/ 1517260 w 5057309"/>
                <a:gd name="connsiteY175" fmla="*/ 36522 h 1185852"/>
                <a:gd name="connsiteX176" fmla="*/ 1517830 w 5057309"/>
                <a:gd name="connsiteY176" fmla="*/ 37092 h 1185852"/>
                <a:gd name="connsiteX177" fmla="*/ 1461395 w 5057309"/>
                <a:gd name="connsiteY177" fmla="*/ 44503 h 1185852"/>
                <a:gd name="connsiteX178" fmla="*/ 1407811 w 5057309"/>
                <a:gd name="connsiteY178" fmla="*/ 47923 h 1185852"/>
                <a:gd name="connsiteX179" fmla="*/ 1357077 w 5057309"/>
                <a:gd name="connsiteY179" fmla="*/ 48493 h 1185852"/>
                <a:gd name="connsiteX180" fmla="*/ 1341116 w 5057309"/>
                <a:gd name="connsiteY180" fmla="*/ 55904 h 1185852"/>
                <a:gd name="connsiteX181" fmla="*/ 1248198 w 5057309"/>
                <a:gd name="connsiteY181" fmla="*/ 75285 h 1185852"/>
                <a:gd name="connsiteX182" fmla="*/ 1201455 w 5057309"/>
                <a:gd name="connsiteY182" fmla="*/ 83836 h 1185852"/>
                <a:gd name="connsiteX183" fmla="*/ 1154711 w 5057309"/>
                <a:gd name="connsiteY183" fmla="*/ 92957 h 1185852"/>
                <a:gd name="connsiteX184" fmla="*/ 1139320 w 5057309"/>
                <a:gd name="connsiteY184" fmla="*/ 100937 h 1185852"/>
                <a:gd name="connsiteX185" fmla="*/ 1081175 w 5057309"/>
                <a:gd name="connsiteY185" fmla="*/ 94097 h 1185852"/>
                <a:gd name="connsiteX186" fmla="*/ 1032721 w 5057309"/>
                <a:gd name="connsiteY186" fmla="*/ 101507 h 1185852"/>
                <a:gd name="connsiteX187" fmla="*/ 979137 w 5057309"/>
                <a:gd name="connsiteY187" fmla="*/ 112338 h 1185852"/>
                <a:gd name="connsiteX188" fmla="*/ 951205 w 5057309"/>
                <a:gd name="connsiteY188" fmla="*/ 113478 h 1185852"/>
                <a:gd name="connsiteX189" fmla="*/ 904461 w 5057309"/>
                <a:gd name="connsiteY189" fmla="*/ 112908 h 1185852"/>
                <a:gd name="connsiteX190" fmla="*/ 905601 w 5057309"/>
                <a:gd name="connsiteY190" fmla="*/ 110058 h 1185852"/>
                <a:gd name="connsiteX191" fmla="*/ 871969 w 5057309"/>
                <a:gd name="connsiteY191" fmla="*/ 103788 h 1185852"/>
                <a:gd name="connsiteX192" fmla="*/ 871399 w 5057309"/>
                <a:gd name="connsiteY192" fmla="*/ 104358 h 1185852"/>
                <a:gd name="connsiteX193" fmla="*/ 870829 w 5057309"/>
                <a:gd name="connsiteY193" fmla="*/ 102647 h 1185852"/>
                <a:gd name="connsiteX194" fmla="*/ 893630 w 5057309"/>
                <a:gd name="connsiteY194" fmla="*/ 94097 h 1185852"/>
                <a:gd name="connsiteX195" fmla="*/ 858288 w 5057309"/>
                <a:gd name="connsiteY195" fmla="*/ 92387 h 1185852"/>
                <a:gd name="connsiteX196" fmla="*/ 849167 w 5057309"/>
                <a:gd name="connsiteY196" fmla="*/ 94097 h 1185852"/>
                <a:gd name="connsiteX197" fmla="*/ 745989 w 5057309"/>
                <a:gd name="connsiteY197" fmla="*/ 110628 h 1185852"/>
                <a:gd name="connsiteX198" fmla="*/ 747129 w 5057309"/>
                <a:gd name="connsiteY198" fmla="*/ 111768 h 1185852"/>
                <a:gd name="connsiteX199" fmla="*/ 719197 w 5057309"/>
                <a:gd name="connsiteY199" fmla="*/ 112338 h 1185852"/>
                <a:gd name="connsiteX200" fmla="*/ 681004 w 5057309"/>
                <a:gd name="connsiteY200" fmla="*/ 118039 h 1185852"/>
                <a:gd name="connsiteX201" fmla="*/ 598347 w 5057309"/>
                <a:gd name="connsiteY201" fmla="*/ 131720 h 1185852"/>
                <a:gd name="connsiteX202" fmla="*/ 533362 w 5057309"/>
                <a:gd name="connsiteY202" fmla="*/ 140840 h 1185852"/>
                <a:gd name="connsiteX203" fmla="*/ 477498 w 5057309"/>
                <a:gd name="connsiteY203" fmla="*/ 147681 h 1185852"/>
                <a:gd name="connsiteX204" fmla="*/ 338977 w 5057309"/>
                <a:gd name="connsiteY204" fmla="*/ 159082 h 1185852"/>
                <a:gd name="connsiteX205" fmla="*/ 309904 w 5057309"/>
                <a:gd name="connsiteY205" fmla="*/ 165352 h 1185852"/>
                <a:gd name="connsiteX206" fmla="*/ 244919 w 5057309"/>
                <a:gd name="connsiteY206" fmla="*/ 167063 h 1185852"/>
                <a:gd name="connsiteX207" fmla="*/ 214707 w 5057309"/>
                <a:gd name="connsiteY207" fmla="*/ 148821 h 1185852"/>
                <a:gd name="connsiteX208" fmla="*/ 201596 w 5057309"/>
                <a:gd name="connsiteY208" fmla="*/ 143691 h 1185852"/>
                <a:gd name="connsiteX209" fmla="*/ 124640 w 5057309"/>
                <a:gd name="connsiteY209" fmla="*/ 94667 h 1185852"/>
                <a:gd name="connsiteX210" fmla="*/ 150292 w 5057309"/>
                <a:gd name="connsiteY210" fmla="*/ 139700 h 1185852"/>
                <a:gd name="connsiteX211" fmla="*/ 150292 w 5057309"/>
                <a:gd name="connsiteY211" fmla="*/ 177323 h 1185852"/>
                <a:gd name="connsiteX212" fmla="*/ 152002 w 5057309"/>
                <a:gd name="connsiteY212" fmla="*/ 223497 h 1185852"/>
                <a:gd name="connsiteX213" fmla="*/ 133761 w 5057309"/>
                <a:gd name="connsiteY213" fmla="*/ 261120 h 1185852"/>
                <a:gd name="connsiteX214" fmla="*/ 114379 w 5057309"/>
                <a:gd name="connsiteY214" fmla="*/ 254849 h 1185852"/>
                <a:gd name="connsiteX215" fmla="*/ 116089 w 5057309"/>
                <a:gd name="connsiteY215" fmla="*/ 269101 h 1185852"/>
                <a:gd name="connsiteX216" fmla="*/ 113809 w 5057309"/>
                <a:gd name="connsiteY216" fmla="*/ 288482 h 1185852"/>
                <a:gd name="connsiteX217" fmla="*/ 105258 w 5057309"/>
                <a:gd name="connsiteY217" fmla="*/ 344346 h 1185852"/>
                <a:gd name="connsiteX218" fmla="*/ 87017 w 5057309"/>
                <a:gd name="connsiteY218" fmla="*/ 380829 h 1185852"/>
                <a:gd name="connsiteX219" fmla="*/ 68775 w 5057309"/>
                <a:gd name="connsiteY219" fmla="*/ 455505 h 1185852"/>
                <a:gd name="connsiteX220" fmla="*/ 58515 w 5057309"/>
                <a:gd name="connsiteY220" fmla="*/ 482867 h 1185852"/>
                <a:gd name="connsiteX221" fmla="*/ 67635 w 5057309"/>
                <a:gd name="connsiteY221" fmla="*/ 521060 h 1185852"/>
                <a:gd name="connsiteX222" fmla="*/ 86447 w 5057309"/>
                <a:gd name="connsiteY222" fmla="*/ 559823 h 1185852"/>
                <a:gd name="connsiteX223" fmla="*/ 94427 w 5057309"/>
                <a:gd name="connsiteY223" fmla="*/ 579205 h 1185852"/>
                <a:gd name="connsiteX224" fmla="*/ 104688 w 5057309"/>
                <a:gd name="connsiteY224" fmla="*/ 624239 h 1185852"/>
                <a:gd name="connsiteX225" fmla="*/ 106968 w 5057309"/>
                <a:gd name="connsiteY225" fmla="*/ 640770 h 1185852"/>
                <a:gd name="connsiteX226" fmla="*/ 77896 w 5057309"/>
                <a:gd name="connsiteY226" fmla="*/ 650461 h 1185852"/>
                <a:gd name="connsiteX227" fmla="*/ 36853 w 5057309"/>
                <a:gd name="connsiteY227" fmla="*/ 657871 h 1185852"/>
                <a:gd name="connsiteX228" fmla="*/ 10061 w 5057309"/>
                <a:gd name="connsiteY228" fmla="*/ 665852 h 1185852"/>
                <a:gd name="connsiteX229" fmla="*/ 4360 w 5057309"/>
                <a:gd name="connsiteY229" fmla="*/ 688083 h 1185852"/>
                <a:gd name="connsiteX230" fmla="*/ 38563 w 5057309"/>
                <a:gd name="connsiteY230" fmla="*/ 717726 h 1185852"/>
                <a:gd name="connsiteX231" fmla="*/ 77896 w 5057309"/>
                <a:gd name="connsiteY231" fmla="*/ 753639 h 1185852"/>
                <a:gd name="connsiteX232" fmla="*/ 152572 w 5057309"/>
                <a:gd name="connsiteY232" fmla="*/ 763329 h 1185852"/>
                <a:gd name="connsiteX233" fmla="*/ 155992 w 5057309"/>
                <a:gd name="connsiteY233" fmla="*/ 765610 h 1185852"/>
                <a:gd name="connsiteX234" fmla="*/ 160553 w 5057309"/>
                <a:gd name="connsiteY234" fmla="*/ 765039 h 1185852"/>
                <a:gd name="connsiteX235" fmla="*/ 199886 w 5057309"/>
                <a:gd name="connsiteY235" fmla="*/ 827175 h 1185852"/>
                <a:gd name="connsiteX236" fmla="*/ 245489 w 5057309"/>
                <a:gd name="connsiteY236" fmla="*/ 873918 h 1185852"/>
                <a:gd name="connsiteX237" fmla="*/ 271711 w 5057309"/>
                <a:gd name="connsiteY237" fmla="*/ 876198 h 1185852"/>
                <a:gd name="connsiteX238" fmla="*/ 320735 w 5057309"/>
                <a:gd name="connsiteY238" fmla="*/ 929213 h 1185852"/>
                <a:gd name="connsiteX239" fmla="*/ 336126 w 5057309"/>
                <a:gd name="connsiteY239" fmla="*/ 957715 h 1185852"/>
                <a:gd name="connsiteX240" fmla="*/ 384010 w 5057309"/>
                <a:gd name="connsiteY240" fmla="*/ 986217 h 1185852"/>
                <a:gd name="connsiteX241" fmla="*/ 404532 w 5057309"/>
                <a:gd name="connsiteY241" fmla="*/ 989067 h 1185852"/>
                <a:gd name="connsiteX242" fmla="*/ 412512 w 5057309"/>
                <a:gd name="connsiteY242" fmla="*/ 995338 h 1185852"/>
                <a:gd name="connsiteX243" fmla="*/ 424483 w 5057309"/>
                <a:gd name="connsiteY243" fmla="*/ 1002178 h 1185852"/>
                <a:gd name="connsiteX244" fmla="*/ 435884 w 5057309"/>
                <a:gd name="connsiteY244" fmla="*/ 1002178 h 1185852"/>
                <a:gd name="connsiteX245" fmla="*/ 458116 w 5057309"/>
                <a:gd name="connsiteY245" fmla="*/ 1013579 h 1185852"/>
                <a:gd name="connsiteX246" fmla="*/ 453556 w 5057309"/>
                <a:gd name="connsiteY246" fmla="*/ 1028400 h 1185852"/>
                <a:gd name="connsiteX247" fmla="*/ 452986 w 5057309"/>
                <a:gd name="connsiteY247" fmla="*/ 1028400 h 1185852"/>
                <a:gd name="connsiteX248" fmla="*/ 447285 w 5057309"/>
                <a:gd name="connsiteY248" fmla="*/ 1031251 h 1185852"/>
                <a:gd name="connsiteX249" fmla="*/ 516261 w 5057309"/>
                <a:gd name="connsiteY249" fmla="*/ 1084835 h 1185852"/>
                <a:gd name="connsiteX250" fmla="*/ 541913 w 5057309"/>
                <a:gd name="connsiteY250" fmla="*/ 1107637 h 1185852"/>
                <a:gd name="connsiteX251" fmla="*/ 570415 w 5057309"/>
                <a:gd name="connsiteY251" fmla="*/ 1114477 h 1185852"/>
                <a:gd name="connsiteX252" fmla="*/ 588656 w 5057309"/>
                <a:gd name="connsiteY252" fmla="*/ 1115617 h 1185852"/>
                <a:gd name="connsiteX253" fmla="*/ 626279 w 5057309"/>
                <a:gd name="connsiteY253" fmla="*/ 1141839 h 1185852"/>
                <a:gd name="connsiteX254" fmla="*/ 643951 w 5057309"/>
                <a:gd name="connsiteY254" fmla="*/ 1136709 h 1185852"/>
                <a:gd name="connsiteX255" fmla="*/ 652501 w 5057309"/>
                <a:gd name="connsiteY255" fmla="*/ 1144690 h 1185852"/>
                <a:gd name="connsiteX256" fmla="*/ 656492 w 5057309"/>
                <a:gd name="connsiteY256" fmla="*/ 1151530 h 1185852"/>
                <a:gd name="connsiteX257" fmla="*/ 709506 w 5057309"/>
                <a:gd name="connsiteY257" fmla="*/ 1178892 h 1185852"/>
                <a:gd name="connsiteX258" fmla="*/ 712926 w 5057309"/>
                <a:gd name="connsiteY258" fmla="*/ 1176612 h 1185852"/>
                <a:gd name="connsiteX259" fmla="*/ 709506 w 5057309"/>
                <a:gd name="connsiteY259" fmla="*/ 1178892 h 1185852"/>
                <a:gd name="connsiteX260" fmla="*/ 746559 w 5057309"/>
                <a:gd name="connsiteY260" fmla="*/ 1180602 h 1185852"/>
                <a:gd name="connsiteX261" fmla="*/ 781902 w 5057309"/>
                <a:gd name="connsiteY261" fmla="*/ 1171482 h 1185852"/>
                <a:gd name="connsiteX262" fmla="*/ 821235 w 5057309"/>
                <a:gd name="connsiteY262" fmla="*/ 1153810 h 1185852"/>
                <a:gd name="connsiteX263" fmla="*/ 820095 w 5057309"/>
                <a:gd name="connsiteY263" fmla="*/ 1148680 h 1185852"/>
                <a:gd name="connsiteX264" fmla="*/ 822375 w 5057309"/>
                <a:gd name="connsiteY264" fmla="*/ 1148680 h 1185852"/>
                <a:gd name="connsiteX265" fmla="*/ 821805 w 5057309"/>
                <a:gd name="connsiteY265" fmla="*/ 1153810 h 1185852"/>
                <a:gd name="connsiteX266" fmla="*/ 840616 w 5057309"/>
                <a:gd name="connsiteY266" fmla="*/ 1152100 h 1185852"/>
                <a:gd name="connsiteX267" fmla="*/ 858858 w 5057309"/>
                <a:gd name="connsiteY267" fmla="*/ 1152670 h 1185852"/>
                <a:gd name="connsiteX268" fmla="*/ 895911 w 5057309"/>
                <a:gd name="connsiteY268" fmla="*/ 1153810 h 1185852"/>
                <a:gd name="connsiteX269" fmla="*/ 914152 w 5057309"/>
                <a:gd name="connsiteY269" fmla="*/ 1143549 h 1185852"/>
                <a:gd name="connsiteX270" fmla="*/ 1052673 w 5057309"/>
                <a:gd name="connsiteY270" fmla="*/ 1136139 h 1185852"/>
                <a:gd name="connsiteX271" fmla="*/ 1074905 w 5057309"/>
                <a:gd name="connsiteY271" fmla="*/ 1126448 h 1185852"/>
                <a:gd name="connsiteX272" fmla="*/ 1109107 w 5057309"/>
                <a:gd name="connsiteY272" fmla="*/ 1124738 h 1185852"/>
                <a:gd name="connsiteX273" fmla="*/ 1125069 w 5057309"/>
                <a:gd name="connsiteY273" fmla="*/ 1126448 h 1185852"/>
                <a:gd name="connsiteX274" fmla="*/ 1174093 w 5057309"/>
                <a:gd name="connsiteY274" fmla="*/ 1120178 h 1185852"/>
                <a:gd name="connsiteX275" fmla="*/ 1186064 w 5057309"/>
                <a:gd name="connsiteY275" fmla="*/ 1117328 h 1185852"/>
                <a:gd name="connsiteX276" fmla="*/ 1211145 w 5057309"/>
                <a:gd name="connsiteY276" fmla="*/ 1116187 h 1185852"/>
                <a:gd name="connsiteX277" fmla="*/ 1314324 w 5057309"/>
                <a:gd name="connsiteY277" fmla="*/ 1107066 h 1185852"/>
                <a:gd name="connsiteX278" fmla="*/ 1303493 w 5057309"/>
                <a:gd name="connsiteY278" fmla="*/ 1100796 h 1185852"/>
                <a:gd name="connsiteX279" fmla="*/ 1314324 w 5057309"/>
                <a:gd name="connsiteY279" fmla="*/ 1107066 h 1185852"/>
                <a:gd name="connsiteX280" fmla="*/ 1350806 w 5057309"/>
                <a:gd name="connsiteY280" fmla="*/ 1105927 h 1185852"/>
                <a:gd name="connsiteX281" fmla="*/ 1416932 w 5057309"/>
                <a:gd name="connsiteY281" fmla="*/ 1097946 h 1185852"/>
                <a:gd name="connsiteX282" fmla="*/ 1420922 w 5057309"/>
                <a:gd name="connsiteY282" fmla="*/ 1099086 h 1185852"/>
                <a:gd name="connsiteX283" fmla="*/ 1424912 w 5057309"/>
                <a:gd name="connsiteY283" fmla="*/ 1097376 h 1185852"/>
                <a:gd name="connsiteX284" fmla="*/ 1444864 w 5057309"/>
                <a:gd name="connsiteY284" fmla="*/ 1092815 h 1185852"/>
                <a:gd name="connsiteX285" fmla="*/ 1610747 w 5057309"/>
                <a:gd name="connsiteY285" fmla="*/ 1086545 h 1185852"/>
                <a:gd name="connsiteX286" fmla="*/ 1722476 w 5057309"/>
                <a:gd name="connsiteY286" fmla="*/ 1078564 h 1185852"/>
                <a:gd name="connsiteX287" fmla="*/ 1792591 w 5057309"/>
                <a:gd name="connsiteY287" fmla="*/ 1071154 h 1185852"/>
                <a:gd name="connsiteX288" fmla="*/ 1794871 w 5057309"/>
                <a:gd name="connsiteY288" fmla="*/ 1072294 h 1185852"/>
                <a:gd name="connsiteX289" fmla="*/ 1796582 w 5057309"/>
                <a:gd name="connsiteY289" fmla="*/ 1070584 h 1185852"/>
                <a:gd name="connsiteX290" fmla="*/ 1857006 w 5057309"/>
                <a:gd name="connsiteY290" fmla="*/ 1062033 h 1185852"/>
                <a:gd name="connsiteX291" fmla="*/ 1898620 w 5057309"/>
                <a:gd name="connsiteY291" fmla="*/ 1060323 h 1185852"/>
                <a:gd name="connsiteX292" fmla="*/ 1949354 w 5057309"/>
                <a:gd name="connsiteY292" fmla="*/ 1052912 h 1185852"/>
                <a:gd name="connsiteX293" fmla="*/ 1990397 w 5057309"/>
                <a:gd name="connsiteY293" fmla="*/ 1046642 h 1185852"/>
                <a:gd name="connsiteX294" fmla="*/ 2093575 w 5057309"/>
                <a:gd name="connsiteY294" fmla="*/ 1032961 h 1185852"/>
                <a:gd name="connsiteX295" fmla="*/ 2130628 w 5057309"/>
                <a:gd name="connsiteY295" fmla="*/ 1032961 h 1185852"/>
                <a:gd name="connsiteX296" fmla="*/ 2270289 w 5057309"/>
                <a:gd name="connsiteY296" fmla="*/ 1014719 h 1185852"/>
                <a:gd name="connsiteX297" fmla="*/ 2299361 w 5057309"/>
                <a:gd name="connsiteY297" fmla="*/ 1009589 h 1185852"/>
                <a:gd name="connsiteX298" fmla="*/ 2319313 w 5057309"/>
                <a:gd name="connsiteY298" fmla="*/ 1006169 h 1185852"/>
                <a:gd name="connsiteX299" fmla="*/ 2323303 w 5057309"/>
                <a:gd name="connsiteY299" fmla="*/ 1006739 h 1185852"/>
                <a:gd name="connsiteX300" fmla="*/ 2326153 w 5057309"/>
                <a:gd name="connsiteY300" fmla="*/ 1004458 h 1185852"/>
                <a:gd name="connsiteX301" fmla="*/ 2400829 w 5057309"/>
                <a:gd name="connsiteY301" fmla="*/ 995338 h 1185852"/>
                <a:gd name="connsiteX302" fmla="*/ 2452133 w 5057309"/>
                <a:gd name="connsiteY302" fmla="*/ 987927 h 1185852"/>
                <a:gd name="connsiteX303" fmla="*/ 2509708 w 5057309"/>
                <a:gd name="connsiteY303" fmla="*/ 982227 h 1185852"/>
                <a:gd name="connsiteX304" fmla="*/ 2598635 w 5057309"/>
                <a:gd name="connsiteY304" fmla="*/ 959995 h 1185852"/>
                <a:gd name="connsiteX305" fmla="*/ 2612886 w 5057309"/>
                <a:gd name="connsiteY305" fmla="*/ 959425 h 1185852"/>
                <a:gd name="connsiteX306" fmla="*/ 2641958 w 5057309"/>
                <a:gd name="connsiteY306" fmla="*/ 959425 h 1185852"/>
                <a:gd name="connsiteX307" fmla="*/ 2682431 w 5057309"/>
                <a:gd name="connsiteY307" fmla="*/ 960565 h 1185852"/>
                <a:gd name="connsiteX308" fmla="*/ 2707513 w 5057309"/>
                <a:gd name="connsiteY308" fmla="*/ 959995 h 1185852"/>
                <a:gd name="connsiteX309" fmla="*/ 2753117 w 5057309"/>
                <a:gd name="connsiteY309" fmla="*/ 957715 h 1185852"/>
                <a:gd name="connsiteX310" fmla="*/ 2785610 w 5057309"/>
                <a:gd name="connsiteY310" fmla="*/ 954294 h 1185852"/>
                <a:gd name="connsiteX311" fmla="*/ 2762238 w 5057309"/>
                <a:gd name="connsiteY311" fmla="*/ 941753 h 1185852"/>
                <a:gd name="connsiteX312" fmla="*/ 2728035 w 5057309"/>
                <a:gd name="connsiteY312" fmla="*/ 922942 h 1185852"/>
                <a:gd name="connsiteX313" fmla="*/ 2856295 w 5057309"/>
                <a:gd name="connsiteY313" fmla="*/ 904131 h 1185852"/>
                <a:gd name="connsiteX314" fmla="*/ 2906459 w 5057309"/>
                <a:gd name="connsiteY314" fmla="*/ 895580 h 1185852"/>
                <a:gd name="connsiteX315" fmla="*/ 3144738 w 5057309"/>
                <a:gd name="connsiteY315" fmla="*/ 885319 h 1185852"/>
                <a:gd name="connsiteX316" fmla="*/ 3121936 w 5057309"/>
                <a:gd name="connsiteY316" fmla="*/ 863658 h 1185852"/>
                <a:gd name="connsiteX317" fmla="*/ 3173240 w 5057309"/>
                <a:gd name="connsiteY317" fmla="*/ 853396 h 1185852"/>
                <a:gd name="connsiteX318" fmla="*/ 3184641 w 5057309"/>
                <a:gd name="connsiteY318" fmla="*/ 846556 h 1185852"/>
                <a:gd name="connsiteX319" fmla="*/ 3221694 w 5057309"/>
                <a:gd name="connsiteY319" fmla="*/ 840285 h 1185852"/>
                <a:gd name="connsiteX320" fmla="*/ 3264447 w 5057309"/>
                <a:gd name="connsiteY320" fmla="*/ 837435 h 1185852"/>
                <a:gd name="connsiteX321" fmla="*/ 3317462 w 5057309"/>
                <a:gd name="connsiteY321" fmla="*/ 839716 h 1185852"/>
                <a:gd name="connsiteX322" fmla="*/ 3370476 w 5057309"/>
                <a:gd name="connsiteY322" fmla="*/ 840285 h 1185852"/>
                <a:gd name="connsiteX323" fmla="*/ 3413229 w 5057309"/>
                <a:gd name="connsiteY323" fmla="*/ 838006 h 1185852"/>
                <a:gd name="connsiteX324" fmla="*/ 3477644 w 5057309"/>
                <a:gd name="connsiteY324" fmla="*/ 830025 h 1185852"/>
                <a:gd name="connsiteX325" fmla="*/ 3415509 w 5057309"/>
                <a:gd name="connsiteY325" fmla="*/ 820334 h 1185852"/>
                <a:gd name="connsiteX326" fmla="*/ 3413799 w 5057309"/>
                <a:gd name="connsiteY326" fmla="*/ 817484 h 1185852"/>
                <a:gd name="connsiteX327" fmla="*/ 3379597 w 5057309"/>
                <a:gd name="connsiteY327" fmla="*/ 807793 h 1185852"/>
                <a:gd name="connsiteX328" fmla="*/ 3321452 w 5057309"/>
                <a:gd name="connsiteY328" fmla="*/ 806083 h 1185852"/>
                <a:gd name="connsiteX329" fmla="*/ 3309481 w 5057309"/>
                <a:gd name="connsiteY329" fmla="*/ 803233 h 1185852"/>
                <a:gd name="connsiteX330" fmla="*/ 3308911 w 5057309"/>
                <a:gd name="connsiteY330" fmla="*/ 803233 h 1185852"/>
                <a:gd name="connsiteX331" fmla="*/ 3308341 w 5057309"/>
                <a:gd name="connsiteY331" fmla="*/ 801523 h 1185852"/>
                <a:gd name="connsiteX332" fmla="*/ 3301500 w 5057309"/>
                <a:gd name="connsiteY332" fmla="*/ 796962 h 1185852"/>
                <a:gd name="connsiteX333" fmla="*/ 3281549 w 5057309"/>
                <a:gd name="connsiteY333" fmla="*/ 794682 h 1185852"/>
                <a:gd name="connsiteX334" fmla="*/ 3170390 w 5057309"/>
                <a:gd name="connsiteY334" fmla="*/ 793542 h 1185852"/>
                <a:gd name="connsiteX335" fmla="*/ 3161839 w 5057309"/>
                <a:gd name="connsiteY335" fmla="*/ 775870 h 1185852"/>
                <a:gd name="connsiteX336" fmla="*/ 3260457 w 5057309"/>
                <a:gd name="connsiteY336" fmla="*/ 756489 h 1185852"/>
                <a:gd name="connsiteX337" fmla="*/ 3328293 w 5057309"/>
                <a:gd name="connsiteY337" fmla="*/ 763329 h 1185852"/>
                <a:gd name="connsiteX338" fmla="*/ 3364205 w 5057309"/>
                <a:gd name="connsiteY338" fmla="*/ 763329 h 1185852"/>
                <a:gd name="connsiteX339" fmla="*/ 3360215 w 5057309"/>
                <a:gd name="connsiteY339" fmla="*/ 761049 h 1185852"/>
                <a:gd name="connsiteX340" fmla="*/ 3364205 w 5057309"/>
                <a:gd name="connsiteY340" fmla="*/ 763329 h 1185852"/>
                <a:gd name="connsiteX341" fmla="*/ 3384727 w 5057309"/>
                <a:gd name="connsiteY341" fmla="*/ 762760 h 1185852"/>
                <a:gd name="connsiteX342" fmla="*/ 3440591 w 5057309"/>
                <a:gd name="connsiteY342" fmla="*/ 763329 h 1185852"/>
                <a:gd name="connsiteX343" fmla="*/ 3485625 w 5057309"/>
                <a:gd name="connsiteY343" fmla="*/ 763329 h 1185852"/>
                <a:gd name="connsiteX344" fmla="*/ 3495886 w 5057309"/>
                <a:gd name="connsiteY344" fmla="*/ 746228 h 1185852"/>
                <a:gd name="connsiteX345" fmla="*/ 3482775 w 5057309"/>
                <a:gd name="connsiteY345" fmla="*/ 737108 h 1185852"/>
                <a:gd name="connsiteX346" fmla="*/ 3494175 w 5057309"/>
                <a:gd name="connsiteY346" fmla="*/ 735397 h 1185852"/>
                <a:gd name="connsiteX347" fmla="*/ 3523248 w 5057309"/>
                <a:gd name="connsiteY347" fmla="*/ 728557 h 1185852"/>
                <a:gd name="connsiteX348" fmla="*/ 3531798 w 5057309"/>
                <a:gd name="connsiteY348" fmla="*/ 734257 h 1185852"/>
                <a:gd name="connsiteX349" fmla="*/ 3531228 w 5057309"/>
                <a:gd name="connsiteY349" fmla="*/ 736537 h 1185852"/>
                <a:gd name="connsiteX350" fmla="*/ 3534079 w 5057309"/>
                <a:gd name="connsiteY350" fmla="*/ 743378 h 1185852"/>
                <a:gd name="connsiteX351" fmla="*/ 3575692 w 5057309"/>
                <a:gd name="connsiteY351" fmla="*/ 745088 h 1185852"/>
                <a:gd name="connsiteX352" fmla="*/ 3592223 w 5057309"/>
                <a:gd name="connsiteY352" fmla="*/ 750788 h 1185852"/>
                <a:gd name="connsiteX353" fmla="*/ 3607615 w 5057309"/>
                <a:gd name="connsiteY353" fmla="*/ 765610 h 1185852"/>
                <a:gd name="connsiteX354" fmla="*/ 3607044 w 5057309"/>
                <a:gd name="connsiteY354" fmla="*/ 741668 h 1185852"/>
                <a:gd name="connsiteX355" fmla="*/ 3644667 w 5057309"/>
                <a:gd name="connsiteY355" fmla="*/ 728557 h 1185852"/>
                <a:gd name="connsiteX356" fmla="*/ 3700532 w 5057309"/>
                <a:gd name="connsiteY356" fmla="*/ 728557 h 1185852"/>
                <a:gd name="connsiteX357" fmla="*/ 3760387 w 5057309"/>
                <a:gd name="connsiteY357" fmla="*/ 738248 h 1185852"/>
                <a:gd name="connsiteX358" fmla="*/ 3737585 w 5057309"/>
                <a:gd name="connsiteY358" fmla="*/ 718866 h 1185852"/>
                <a:gd name="connsiteX359" fmla="*/ 3736445 w 5057309"/>
                <a:gd name="connsiteY359" fmla="*/ 716586 h 1185852"/>
                <a:gd name="connsiteX360" fmla="*/ 3764947 w 5057309"/>
                <a:gd name="connsiteY360" fmla="*/ 700055 h 1185852"/>
                <a:gd name="connsiteX361" fmla="*/ 3756396 w 5057309"/>
                <a:gd name="connsiteY361" fmla="*/ 700055 h 1185852"/>
                <a:gd name="connsiteX362" fmla="*/ 3699962 w 5057309"/>
                <a:gd name="connsiteY362" fmla="*/ 670982 h 1185852"/>
                <a:gd name="connsiteX363" fmla="*/ 3691411 w 5057309"/>
                <a:gd name="connsiteY363" fmla="*/ 672692 h 1185852"/>
                <a:gd name="connsiteX364" fmla="*/ 3685710 w 5057309"/>
                <a:gd name="connsiteY364" fmla="*/ 680103 h 1185852"/>
                <a:gd name="connsiteX365" fmla="*/ 3669179 w 5057309"/>
                <a:gd name="connsiteY365" fmla="*/ 690364 h 1185852"/>
                <a:gd name="connsiteX366" fmla="*/ 3661769 w 5057309"/>
                <a:gd name="connsiteY366" fmla="*/ 688083 h 1185852"/>
                <a:gd name="connsiteX367" fmla="*/ 3655498 w 5057309"/>
                <a:gd name="connsiteY367" fmla="*/ 688083 h 1185852"/>
                <a:gd name="connsiteX368" fmla="*/ 3655498 w 5057309"/>
                <a:gd name="connsiteY368" fmla="*/ 688654 h 1185852"/>
                <a:gd name="connsiteX369" fmla="*/ 3651508 w 5057309"/>
                <a:gd name="connsiteY369" fmla="*/ 685803 h 1185852"/>
                <a:gd name="connsiteX370" fmla="*/ 3639537 w 5057309"/>
                <a:gd name="connsiteY370" fmla="*/ 682383 h 1185852"/>
                <a:gd name="connsiteX371" fmla="*/ 3619585 w 5057309"/>
                <a:gd name="connsiteY371" fmla="*/ 685803 h 1185852"/>
                <a:gd name="connsiteX372" fmla="*/ 3612745 w 5057309"/>
                <a:gd name="connsiteY372" fmla="*/ 692644 h 1185852"/>
                <a:gd name="connsiteX373" fmla="*/ 3598494 w 5057309"/>
                <a:gd name="connsiteY373" fmla="*/ 711455 h 1185852"/>
                <a:gd name="connsiteX374" fmla="*/ 3597353 w 5057309"/>
                <a:gd name="connsiteY374" fmla="*/ 710885 h 1185852"/>
                <a:gd name="connsiteX375" fmla="*/ 3570562 w 5057309"/>
                <a:gd name="connsiteY375" fmla="*/ 707465 h 1185852"/>
                <a:gd name="connsiteX376" fmla="*/ 3562581 w 5057309"/>
                <a:gd name="connsiteY376" fmla="*/ 700055 h 1185852"/>
                <a:gd name="connsiteX377" fmla="*/ 3580252 w 5057309"/>
                <a:gd name="connsiteY377" fmla="*/ 691504 h 1185852"/>
                <a:gd name="connsiteX378" fmla="*/ 3615025 w 5057309"/>
                <a:gd name="connsiteY378" fmla="*/ 681243 h 1185852"/>
                <a:gd name="connsiteX379" fmla="*/ 3542629 w 5057309"/>
                <a:gd name="connsiteY379" fmla="*/ 679533 h 1185852"/>
                <a:gd name="connsiteX380" fmla="*/ 3459403 w 5057309"/>
                <a:gd name="connsiteY380" fmla="*/ 673262 h 1185852"/>
                <a:gd name="connsiteX381" fmla="*/ 3424060 w 5057309"/>
                <a:gd name="connsiteY381" fmla="*/ 655591 h 1185852"/>
                <a:gd name="connsiteX382" fmla="*/ 3430901 w 5057309"/>
                <a:gd name="connsiteY382" fmla="*/ 655021 h 1185852"/>
                <a:gd name="connsiteX383" fmla="*/ 3460543 w 5057309"/>
                <a:gd name="connsiteY383" fmla="*/ 654451 h 1185852"/>
                <a:gd name="connsiteX384" fmla="*/ 3497596 w 5057309"/>
                <a:gd name="connsiteY384" fmla="*/ 646470 h 1185852"/>
                <a:gd name="connsiteX385" fmla="*/ 3499306 w 5057309"/>
                <a:gd name="connsiteY385" fmla="*/ 645900 h 1185852"/>
                <a:gd name="connsiteX386" fmla="*/ 3533509 w 5057309"/>
                <a:gd name="connsiteY386" fmla="*/ 652741 h 1185852"/>
                <a:gd name="connsiteX387" fmla="*/ 3597924 w 5057309"/>
                <a:gd name="connsiteY387" fmla="*/ 651031 h 1185852"/>
                <a:gd name="connsiteX388" fmla="*/ 3634406 w 5057309"/>
                <a:gd name="connsiteY388" fmla="*/ 643050 h 1185852"/>
                <a:gd name="connsiteX389" fmla="*/ 3645237 w 5057309"/>
                <a:gd name="connsiteY389" fmla="*/ 643050 h 1185852"/>
                <a:gd name="connsiteX390" fmla="*/ 3664049 w 5057309"/>
                <a:gd name="connsiteY390" fmla="*/ 613978 h 1185852"/>
                <a:gd name="connsiteX391" fmla="*/ 3617305 w 5057309"/>
                <a:gd name="connsiteY391" fmla="*/ 625949 h 1185852"/>
                <a:gd name="connsiteX392" fmla="*/ 3607615 w 5057309"/>
                <a:gd name="connsiteY392" fmla="*/ 625949 h 1185852"/>
                <a:gd name="connsiteX393" fmla="*/ 3599064 w 5057309"/>
                <a:gd name="connsiteY393" fmla="*/ 639630 h 1185852"/>
                <a:gd name="connsiteX394" fmla="*/ 3554030 w 5057309"/>
                <a:gd name="connsiteY394" fmla="*/ 633359 h 1185852"/>
                <a:gd name="connsiteX395" fmla="*/ 3561441 w 5057309"/>
                <a:gd name="connsiteY395" fmla="*/ 618538 h 1185852"/>
                <a:gd name="connsiteX396" fmla="*/ 3565431 w 5057309"/>
                <a:gd name="connsiteY396" fmla="*/ 621388 h 1185852"/>
                <a:gd name="connsiteX397" fmla="*/ 3589943 w 5057309"/>
                <a:gd name="connsiteY397" fmla="*/ 620248 h 1185852"/>
                <a:gd name="connsiteX398" fmla="*/ 3607615 w 5057309"/>
                <a:gd name="connsiteY398" fmla="*/ 625378 h 1185852"/>
                <a:gd name="connsiteX399" fmla="*/ 3596214 w 5057309"/>
                <a:gd name="connsiteY399" fmla="*/ 616258 h 1185852"/>
                <a:gd name="connsiteX400" fmla="*/ 3663479 w 5057309"/>
                <a:gd name="connsiteY400" fmla="*/ 592886 h 1185852"/>
                <a:gd name="connsiteX401" fmla="*/ 3668039 w 5057309"/>
                <a:gd name="connsiteY401" fmla="*/ 611127 h 1185852"/>
                <a:gd name="connsiteX402" fmla="*/ 3692551 w 5057309"/>
                <a:gd name="connsiteY402" fmla="*/ 608847 h 1185852"/>
                <a:gd name="connsiteX403" fmla="*/ 3691411 w 5057309"/>
                <a:gd name="connsiteY403" fmla="*/ 605997 h 1185852"/>
                <a:gd name="connsiteX404" fmla="*/ 3710223 w 5057309"/>
                <a:gd name="connsiteY404" fmla="*/ 617398 h 1185852"/>
                <a:gd name="connsiteX405" fmla="*/ 3747276 w 5057309"/>
                <a:gd name="connsiteY405" fmla="*/ 599157 h 1185852"/>
                <a:gd name="connsiteX406" fmla="*/ 3771787 w 5057309"/>
                <a:gd name="connsiteY406" fmla="*/ 600867 h 1185852"/>
                <a:gd name="connsiteX407" fmla="*/ 3776918 w 5057309"/>
                <a:gd name="connsiteY407" fmla="*/ 615118 h 1185852"/>
                <a:gd name="connsiteX408" fmla="*/ 3794019 w 5057309"/>
                <a:gd name="connsiteY408" fmla="*/ 618538 h 1185852"/>
                <a:gd name="connsiteX409" fmla="*/ 3831072 w 5057309"/>
                <a:gd name="connsiteY409" fmla="*/ 607137 h 1185852"/>
                <a:gd name="connsiteX410" fmla="*/ 3840763 w 5057309"/>
                <a:gd name="connsiteY410" fmla="*/ 604287 h 1185852"/>
                <a:gd name="connsiteX411" fmla="*/ 3877816 w 5057309"/>
                <a:gd name="connsiteY411" fmla="*/ 597446 h 1185852"/>
                <a:gd name="connsiteX412" fmla="*/ 3896627 w 5057309"/>
                <a:gd name="connsiteY412" fmla="*/ 598016 h 1185852"/>
                <a:gd name="connsiteX413" fmla="*/ 3905748 w 5057309"/>
                <a:gd name="connsiteY413" fmla="*/ 596876 h 1185852"/>
                <a:gd name="connsiteX414" fmla="*/ 3955912 w 5057309"/>
                <a:gd name="connsiteY414" fmla="*/ 590036 h 1185852"/>
                <a:gd name="connsiteX415" fmla="*/ 3958762 w 5057309"/>
                <a:gd name="connsiteY415" fmla="*/ 591176 h 1185852"/>
                <a:gd name="connsiteX416" fmla="*/ 3961042 w 5057309"/>
                <a:gd name="connsiteY416" fmla="*/ 589466 h 1185852"/>
                <a:gd name="connsiteX417" fmla="*/ 3996955 w 5057309"/>
                <a:gd name="connsiteY417" fmla="*/ 582625 h 1185852"/>
                <a:gd name="connsiteX418" fmla="*/ 4072771 w 5057309"/>
                <a:gd name="connsiteY418" fmla="*/ 571794 h 1185852"/>
                <a:gd name="connsiteX419" fmla="*/ 4130345 w 5057309"/>
                <a:gd name="connsiteY419" fmla="*/ 562104 h 1185852"/>
                <a:gd name="connsiteX420" fmla="*/ 4174239 w 5057309"/>
                <a:gd name="connsiteY420" fmla="*/ 551843 h 1185852"/>
                <a:gd name="connsiteX421" fmla="*/ 4220983 w 5057309"/>
                <a:gd name="connsiteY421" fmla="*/ 552413 h 1185852"/>
                <a:gd name="connsiteX422" fmla="*/ 4304209 w 5057309"/>
                <a:gd name="connsiteY422" fmla="*/ 542152 h 1185852"/>
                <a:gd name="connsiteX423" fmla="*/ 4332142 w 5057309"/>
                <a:gd name="connsiteY423" fmla="*/ 533601 h 1185852"/>
                <a:gd name="connsiteX424" fmla="*/ 4331572 w 5057309"/>
                <a:gd name="connsiteY424" fmla="*/ 537022 h 1185852"/>
                <a:gd name="connsiteX425" fmla="*/ 4397697 w 5057309"/>
                <a:gd name="connsiteY425" fmla="*/ 525621 h 1185852"/>
                <a:gd name="connsiteX426" fmla="*/ 4434180 w 5057309"/>
                <a:gd name="connsiteY426" fmla="*/ 525621 h 1185852"/>
                <a:gd name="connsiteX427" fmla="*/ 4474653 w 5057309"/>
                <a:gd name="connsiteY427" fmla="*/ 542152 h 1185852"/>
                <a:gd name="connsiteX428" fmla="*/ 4463252 w 5057309"/>
                <a:gd name="connsiteY428" fmla="*/ 525051 h 1185852"/>
                <a:gd name="connsiteX429" fmla="*/ 4452991 w 5057309"/>
                <a:gd name="connsiteY429" fmla="*/ 502249 h 1185852"/>
                <a:gd name="connsiteX430" fmla="*/ 4443870 w 5057309"/>
                <a:gd name="connsiteY430" fmla="*/ 502819 h 1185852"/>
                <a:gd name="connsiteX431" fmla="*/ 4409668 w 5057309"/>
                <a:gd name="connsiteY431" fmla="*/ 496548 h 1185852"/>
                <a:gd name="connsiteX432" fmla="*/ 4313900 w 5057309"/>
                <a:gd name="connsiteY432" fmla="*/ 494268 h 1185852"/>
                <a:gd name="connsiteX433" fmla="*/ 4303069 w 5057309"/>
                <a:gd name="connsiteY433" fmla="*/ 495408 h 1185852"/>
                <a:gd name="connsiteX434" fmla="*/ 4285398 w 5057309"/>
                <a:gd name="connsiteY434" fmla="*/ 493698 h 1185852"/>
                <a:gd name="connsiteX435" fmla="*/ 4220413 w 5057309"/>
                <a:gd name="connsiteY435" fmla="*/ 497119 h 1185852"/>
                <a:gd name="connsiteX436" fmla="*/ 4174239 w 5057309"/>
                <a:gd name="connsiteY436" fmla="*/ 497119 h 1185852"/>
                <a:gd name="connsiteX437" fmla="*/ 4163978 w 5057309"/>
                <a:gd name="connsiteY437" fmla="*/ 487428 h 1185852"/>
                <a:gd name="connsiteX438" fmla="*/ 4140607 w 5057309"/>
                <a:gd name="connsiteY438" fmla="*/ 495408 h 1185852"/>
                <a:gd name="connsiteX439" fmla="*/ 4138896 w 5057309"/>
                <a:gd name="connsiteY439" fmla="*/ 493128 h 1185852"/>
                <a:gd name="connsiteX440" fmla="*/ 4122935 w 5057309"/>
                <a:gd name="connsiteY440" fmla="*/ 483437 h 1185852"/>
                <a:gd name="connsiteX441" fmla="*/ 4122365 w 5057309"/>
                <a:gd name="connsiteY441" fmla="*/ 482867 h 1185852"/>
                <a:gd name="connsiteX442" fmla="*/ 4124645 w 5057309"/>
                <a:gd name="connsiteY442" fmla="*/ 468616 h 1185852"/>
                <a:gd name="connsiteX443" fmla="*/ 4114384 w 5057309"/>
                <a:gd name="connsiteY443" fmla="*/ 457215 h 1185852"/>
                <a:gd name="connsiteX444" fmla="*/ 4134906 w 5057309"/>
                <a:gd name="connsiteY444" fmla="*/ 453795 h 1185852"/>
                <a:gd name="connsiteX445" fmla="*/ 4137756 w 5057309"/>
                <a:gd name="connsiteY445" fmla="*/ 451515 h 1185852"/>
                <a:gd name="connsiteX446" fmla="*/ 4150867 w 5057309"/>
                <a:gd name="connsiteY446" fmla="*/ 462916 h 1185852"/>
                <a:gd name="connsiteX447" fmla="*/ 4161698 w 5057309"/>
                <a:gd name="connsiteY447" fmla="*/ 461206 h 1185852"/>
                <a:gd name="connsiteX448" fmla="*/ 4163408 w 5057309"/>
                <a:gd name="connsiteY448" fmla="*/ 456075 h 1185852"/>
                <a:gd name="connsiteX449" fmla="*/ 4175379 w 5057309"/>
                <a:gd name="connsiteY449" fmla="*/ 446385 h 1185852"/>
                <a:gd name="connsiteX450" fmla="*/ 4247205 w 5057309"/>
                <a:gd name="connsiteY450" fmla="*/ 448665 h 1185852"/>
                <a:gd name="connsiteX451" fmla="*/ 4285398 w 5057309"/>
                <a:gd name="connsiteY451" fmla="*/ 442964 h 1185852"/>
                <a:gd name="connsiteX452" fmla="*/ 4287108 w 5057309"/>
                <a:gd name="connsiteY452" fmla="*/ 440684 h 1185852"/>
                <a:gd name="connsiteX453" fmla="*/ 4309340 w 5057309"/>
                <a:gd name="connsiteY453" fmla="*/ 448095 h 1185852"/>
                <a:gd name="connsiteX454" fmla="*/ 4369764 w 5057309"/>
                <a:gd name="connsiteY454" fmla="*/ 446954 h 1185852"/>
                <a:gd name="connsiteX455" fmla="*/ 4425629 w 5057309"/>
                <a:gd name="connsiteY455" fmla="*/ 456645 h 1185852"/>
                <a:gd name="connsiteX456" fmla="*/ 4423919 w 5057309"/>
                <a:gd name="connsiteY456" fmla="*/ 458355 h 1185852"/>
                <a:gd name="connsiteX457" fmla="*/ 4425059 w 5057309"/>
                <a:gd name="connsiteY457" fmla="*/ 460636 h 1185852"/>
                <a:gd name="connsiteX458" fmla="*/ 4471803 w 5057309"/>
                <a:gd name="connsiteY458" fmla="*/ 451515 h 1185852"/>
                <a:gd name="connsiteX459" fmla="*/ 4509425 w 5057309"/>
                <a:gd name="connsiteY459" fmla="*/ 448095 h 1185852"/>
                <a:gd name="connsiteX460" fmla="*/ 4519116 w 5057309"/>
                <a:gd name="connsiteY460" fmla="*/ 444674 h 1185852"/>
                <a:gd name="connsiteX461" fmla="*/ 4509425 w 5057309"/>
                <a:gd name="connsiteY461" fmla="*/ 448095 h 1185852"/>
                <a:gd name="connsiteX462" fmla="*/ 4517406 w 5057309"/>
                <a:gd name="connsiteY462" fmla="*/ 449805 h 1185852"/>
                <a:gd name="connsiteX463" fmla="*/ 4675879 w 5057309"/>
                <a:gd name="connsiteY463" fmla="*/ 459496 h 1185852"/>
                <a:gd name="connsiteX464" fmla="*/ 4675879 w 5057309"/>
                <a:gd name="connsiteY464" fmla="*/ 440114 h 1185852"/>
                <a:gd name="connsiteX465" fmla="*/ 3607615 w 5057309"/>
                <a:gd name="connsiteY465" fmla="*/ 731977 h 1185852"/>
                <a:gd name="connsiteX466" fmla="*/ 3608754 w 5057309"/>
                <a:gd name="connsiteY466" fmla="*/ 730837 h 1185852"/>
                <a:gd name="connsiteX467" fmla="*/ 3608754 w 5057309"/>
                <a:gd name="connsiteY467" fmla="*/ 731977 h 1185852"/>
                <a:gd name="connsiteX468" fmla="*/ 3607615 w 5057309"/>
                <a:gd name="connsiteY468" fmla="*/ 731977 h 1185852"/>
                <a:gd name="connsiteX469" fmla="*/ 3615595 w 5057309"/>
                <a:gd name="connsiteY469" fmla="*/ 727987 h 1185852"/>
                <a:gd name="connsiteX470" fmla="*/ 3610465 w 5057309"/>
                <a:gd name="connsiteY470" fmla="*/ 727987 h 1185852"/>
                <a:gd name="connsiteX471" fmla="*/ 3610465 w 5057309"/>
                <a:gd name="connsiteY471" fmla="*/ 727417 h 1185852"/>
                <a:gd name="connsiteX472" fmla="*/ 3615595 w 5057309"/>
                <a:gd name="connsiteY472" fmla="*/ 727987 h 1185852"/>
                <a:gd name="connsiteX473" fmla="*/ 3615595 w 5057309"/>
                <a:gd name="connsiteY473" fmla="*/ 726847 h 1185852"/>
                <a:gd name="connsiteX474" fmla="*/ 3616735 w 5057309"/>
                <a:gd name="connsiteY474" fmla="*/ 727987 h 1185852"/>
                <a:gd name="connsiteX475" fmla="*/ 3615595 w 5057309"/>
                <a:gd name="connsiteY475" fmla="*/ 727987 h 1185852"/>
                <a:gd name="connsiteX476" fmla="*/ 3607044 w 5057309"/>
                <a:gd name="connsiteY476" fmla="*/ 460636 h 1185852"/>
                <a:gd name="connsiteX477" fmla="*/ 3608184 w 5057309"/>
                <a:gd name="connsiteY477" fmla="*/ 464626 h 1185852"/>
                <a:gd name="connsiteX478" fmla="*/ 3583673 w 5057309"/>
                <a:gd name="connsiteY478" fmla="*/ 466336 h 1185852"/>
                <a:gd name="connsiteX479" fmla="*/ 3607044 w 5057309"/>
                <a:gd name="connsiteY479" fmla="*/ 460636 h 1185852"/>
                <a:gd name="connsiteX480" fmla="*/ 970016 w 5057309"/>
                <a:gd name="connsiteY480" fmla="*/ 141980 h 1185852"/>
                <a:gd name="connsiteX481" fmla="*/ 970016 w 5057309"/>
                <a:gd name="connsiteY481" fmla="*/ 141980 h 1185852"/>
                <a:gd name="connsiteX482" fmla="*/ 973437 w 5057309"/>
                <a:gd name="connsiteY482" fmla="*/ 144261 h 1185852"/>
                <a:gd name="connsiteX483" fmla="*/ 972867 w 5057309"/>
                <a:gd name="connsiteY483" fmla="*/ 144261 h 1185852"/>
                <a:gd name="connsiteX484" fmla="*/ 970016 w 5057309"/>
                <a:gd name="connsiteY484" fmla="*/ 141980 h 1185852"/>
                <a:gd name="connsiteX485" fmla="*/ 970016 w 5057309"/>
                <a:gd name="connsiteY485" fmla="*/ 141980 h 1185852"/>
                <a:gd name="connsiteX486" fmla="*/ 1602196 w 5057309"/>
                <a:gd name="connsiteY486" fmla="*/ 1066593 h 1185852"/>
                <a:gd name="connsiteX487" fmla="*/ 1602196 w 5057309"/>
                <a:gd name="connsiteY487" fmla="*/ 1066593 h 1185852"/>
                <a:gd name="connsiteX488" fmla="*/ 1603336 w 5057309"/>
                <a:gd name="connsiteY488" fmla="*/ 1066593 h 1185852"/>
                <a:gd name="connsiteX489" fmla="*/ 1602196 w 5057309"/>
                <a:gd name="connsiteY489" fmla="*/ 1066593 h 1185852"/>
                <a:gd name="connsiteX490" fmla="*/ 1750978 w 5057309"/>
                <a:gd name="connsiteY490" fmla="*/ 959425 h 1185852"/>
                <a:gd name="connsiteX491" fmla="*/ 1750978 w 5057309"/>
                <a:gd name="connsiteY491" fmla="*/ 958285 h 1185852"/>
                <a:gd name="connsiteX492" fmla="*/ 1752118 w 5057309"/>
                <a:gd name="connsiteY492" fmla="*/ 958855 h 1185852"/>
                <a:gd name="connsiteX493" fmla="*/ 1750978 w 5057309"/>
                <a:gd name="connsiteY493" fmla="*/ 959425 h 1185852"/>
                <a:gd name="connsiteX494" fmla="*/ 2168251 w 5057309"/>
                <a:gd name="connsiteY494" fmla="*/ 141411 h 1185852"/>
                <a:gd name="connsiteX495" fmla="*/ 2168821 w 5057309"/>
                <a:gd name="connsiteY495" fmla="*/ 142551 h 1185852"/>
                <a:gd name="connsiteX496" fmla="*/ 2168251 w 5057309"/>
                <a:gd name="connsiteY496" fmla="*/ 141411 h 1185852"/>
                <a:gd name="connsiteX497" fmla="*/ 3234235 w 5057309"/>
                <a:gd name="connsiteY497" fmla="*/ 530181 h 1185852"/>
                <a:gd name="connsiteX498" fmla="*/ 3238795 w 5057309"/>
                <a:gd name="connsiteY498" fmla="*/ 516500 h 1185852"/>
                <a:gd name="connsiteX499" fmla="*/ 3249056 w 5057309"/>
                <a:gd name="connsiteY499" fmla="*/ 527901 h 1185852"/>
                <a:gd name="connsiteX500" fmla="*/ 3234235 w 5057309"/>
                <a:gd name="connsiteY500" fmla="*/ 530181 h 1185852"/>
                <a:gd name="connsiteX501" fmla="*/ 2408810 w 5057309"/>
                <a:gd name="connsiteY501" fmla="*/ 817484 h 1185852"/>
                <a:gd name="connsiteX502" fmla="*/ 2407670 w 5057309"/>
                <a:gd name="connsiteY502" fmla="*/ 816914 h 1185852"/>
                <a:gd name="connsiteX503" fmla="*/ 2402539 w 5057309"/>
                <a:gd name="connsiteY503" fmla="*/ 815204 h 1185852"/>
                <a:gd name="connsiteX504" fmla="*/ 2407670 w 5057309"/>
                <a:gd name="connsiteY504" fmla="*/ 814064 h 1185852"/>
                <a:gd name="connsiteX505" fmla="*/ 2408810 w 5057309"/>
                <a:gd name="connsiteY505" fmla="*/ 817484 h 1185852"/>
                <a:gd name="connsiteX506" fmla="*/ 2408810 w 5057309"/>
                <a:gd name="connsiteY506" fmla="*/ 817484 h 1185852"/>
                <a:gd name="connsiteX507" fmla="*/ 459826 w 5057309"/>
                <a:gd name="connsiteY507" fmla="*/ 763900 h 1185852"/>
                <a:gd name="connsiteX508" fmla="*/ 459256 w 5057309"/>
                <a:gd name="connsiteY508" fmla="*/ 764470 h 1185852"/>
                <a:gd name="connsiteX509" fmla="*/ 459826 w 5057309"/>
                <a:gd name="connsiteY509" fmla="*/ 763900 h 1185852"/>
                <a:gd name="connsiteX510" fmla="*/ 2436742 w 5057309"/>
                <a:gd name="connsiteY510" fmla="*/ 607707 h 1185852"/>
                <a:gd name="connsiteX511" fmla="*/ 2435602 w 5057309"/>
                <a:gd name="connsiteY511" fmla="*/ 609417 h 1185852"/>
                <a:gd name="connsiteX512" fmla="*/ 2436742 w 5057309"/>
                <a:gd name="connsiteY512" fmla="*/ 607707 h 1185852"/>
                <a:gd name="connsiteX513" fmla="*/ 2392279 w 5057309"/>
                <a:gd name="connsiteY513" fmla="*/ 504529 h 1185852"/>
                <a:gd name="connsiteX514" fmla="*/ 2392279 w 5057309"/>
                <a:gd name="connsiteY514" fmla="*/ 504529 h 1185852"/>
                <a:gd name="connsiteX515" fmla="*/ 2392849 w 5057309"/>
                <a:gd name="connsiteY515" fmla="*/ 503959 h 1185852"/>
                <a:gd name="connsiteX516" fmla="*/ 2392279 w 5057309"/>
                <a:gd name="connsiteY516" fmla="*/ 504529 h 1185852"/>
                <a:gd name="connsiteX517" fmla="*/ 2484626 w 5057309"/>
                <a:gd name="connsiteY517" fmla="*/ 662431 h 1185852"/>
                <a:gd name="connsiteX518" fmla="*/ 2484626 w 5057309"/>
                <a:gd name="connsiteY518" fmla="*/ 660721 h 1185852"/>
                <a:gd name="connsiteX519" fmla="*/ 2487476 w 5057309"/>
                <a:gd name="connsiteY519" fmla="*/ 660151 h 1185852"/>
                <a:gd name="connsiteX520" fmla="*/ 2484626 w 5057309"/>
                <a:gd name="connsiteY520" fmla="*/ 662431 h 1185852"/>
                <a:gd name="connsiteX521" fmla="*/ 1406671 w 5057309"/>
                <a:gd name="connsiteY521" fmla="*/ 717726 h 1185852"/>
                <a:gd name="connsiteX522" fmla="*/ 1405531 w 5057309"/>
                <a:gd name="connsiteY522" fmla="*/ 718866 h 1185852"/>
                <a:gd name="connsiteX523" fmla="*/ 1406671 w 5057309"/>
                <a:gd name="connsiteY523" fmla="*/ 717726 h 1185852"/>
                <a:gd name="connsiteX524" fmla="*/ 521961 w 5057309"/>
                <a:gd name="connsiteY524" fmla="*/ 495408 h 1185852"/>
                <a:gd name="connsiteX525" fmla="*/ 514551 w 5057309"/>
                <a:gd name="connsiteY525" fmla="*/ 494838 h 1185852"/>
                <a:gd name="connsiteX526" fmla="*/ 511130 w 5057309"/>
                <a:gd name="connsiteY526" fmla="*/ 498829 h 1185852"/>
                <a:gd name="connsiteX527" fmla="*/ 509420 w 5057309"/>
                <a:gd name="connsiteY527" fmla="*/ 494838 h 1185852"/>
                <a:gd name="connsiteX528" fmla="*/ 513980 w 5057309"/>
                <a:gd name="connsiteY528" fmla="*/ 494838 h 1185852"/>
                <a:gd name="connsiteX529" fmla="*/ 521961 w 5057309"/>
                <a:gd name="connsiteY529" fmla="*/ 495408 h 1185852"/>
                <a:gd name="connsiteX530" fmla="*/ 755110 w 5057309"/>
                <a:gd name="connsiteY530" fmla="*/ 780431 h 1185852"/>
                <a:gd name="connsiteX531" fmla="*/ 756820 w 5057309"/>
                <a:gd name="connsiteY531" fmla="*/ 782141 h 1185852"/>
                <a:gd name="connsiteX532" fmla="*/ 753399 w 5057309"/>
                <a:gd name="connsiteY532" fmla="*/ 783851 h 1185852"/>
                <a:gd name="connsiteX533" fmla="*/ 755110 w 5057309"/>
                <a:gd name="connsiteY533" fmla="*/ 780431 h 1185852"/>
                <a:gd name="connsiteX534" fmla="*/ 710646 w 5057309"/>
                <a:gd name="connsiteY534" fmla="*/ 499969 h 1185852"/>
                <a:gd name="connsiteX535" fmla="*/ 719767 w 5057309"/>
                <a:gd name="connsiteY535" fmla="*/ 502819 h 1185852"/>
                <a:gd name="connsiteX536" fmla="*/ 716917 w 5057309"/>
                <a:gd name="connsiteY536" fmla="*/ 508519 h 1185852"/>
                <a:gd name="connsiteX537" fmla="*/ 710646 w 5057309"/>
                <a:gd name="connsiteY537" fmla="*/ 499969 h 1185852"/>
                <a:gd name="connsiteX538" fmla="*/ 802423 w 5057309"/>
                <a:gd name="connsiteY538" fmla="*/ 526761 h 1185852"/>
                <a:gd name="connsiteX539" fmla="*/ 800713 w 5057309"/>
                <a:gd name="connsiteY539" fmla="*/ 524481 h 1185852"/>
                <a:gd name="connsiteX540" fmla="*/ 802993 w 5057309"/>
                <a:gd name="connsiteY540" fmla="*/ 522771 h 1185852"/>
                <a:gd name="connsiteX541" fmla="*/ 802423 w 5057309"/>
                <a:gd name="connsiteY541" fmla="*/ 526761 h 1185852"/>
                <a:gd name="connsiteX542" fmla="*/ 1016760 w 5057309"/>
                <a:gd name="connsiteY542" fmla="*/ 708035 h 1185852"/>
                <a:gd name="connsiteX543" fmla="*/ 1017900 w 5057309"/>
                <a:gd name="connsiteY543" fmla="*/ 708605 h 1185852"/>
                <a:gd name="connsiteX544" fmla="*/ 1016760 w 5057309"/>
                <a:gd name="connsiteY544" fmla="*/ 709175 h 1185852"/>
                <a:gd name="connsiteX545" fmla="*/ 1016760 w 5057309"/>
                <a:gd name="connsiteY545" fmla="*/ 708035 h 1185852"/>
                <a:gd name="connsiteX546" fmla="*/ 1570274 w 5057309"/>
                <a:gd name="connsiteY546" fmla="*/ 661862 h 1185852"/>
                <a:gd name="connsiteX547" fmla="*/ 1568564 w 5057309"/>
                <a:gd name="connsiteY547" fmla="*/ 660721 h 1185852"/>
                <a:gd name="connsiteX548" fmla="*/ 1571984 w 5057309"/>
                <a:gd name="connsiteY548" fmla="*/ 657871 h 1185852"/>
                <a:gd name="connsiteX549" fmla="*/ 1570274 w 5057309"/>
                <a:gd name="connsiteY549" fmla="*/ 661862 h 1185852"/>
                <a:gd name="connsiteX550" fmla="*/ 2279410 w 5057309"/>
                <a:gd name="connsiteY550" fmla="*/ 338646 h 1185852"/>
                <a:gd name="connsiteX551" fmla="*/ 2279410 w 5057309"/>
                <a:gd name="connsiteY551" fmla="*/ 336936 h 1185852"/>
                <a:gd name="connsiteX552" fmla="*/ 2279980 w 5057309"/>
                <a:gd name="connsiteY552" fmla="*/ 336936 h 1185852"/>
                <a:gd name="connsiteX553" fmla="*/ 2279410 w 5057309"/>
                <a:gd name="connsiteY553" fmla="*/ 338646 h 1185852"/>
                <a:gd name="connsiteX554" fmla="*/ 1387289 w 5057309"/>
                <a:gd name="connsiteY554" fmla="*/ 493698 h 1185852"/>
                <a:gd name="connsiteX555" fmla="*/ 1387859 w 5057309"/>
                <a:gd name="connsiteY555" fmla="*/ 494838 h 1185852"/>
                <a:gd name="connsiteX556" fmla="*/ 1387859 w 5057309"/>
                <a:gd name="connsiteY556" fmla="*/ 495408 h 1185852"/>
                <a:gd name="connsiteX557" fmla="*/ 1387289 w 5057309"/>
                <a:gd name="connsiteY557" fmla="*/ 495978 h 1185852"/>
                <a:gd name="connsiteX558" fmla="*/ 1387289 w 5057309"/>
                <a:gd name="connsiteY558" fmla="*/ 493698 h 1185852"/>
                <a:gd name="connsiteX559" fmla="*/ 1253329 w 5057309"/>
                <a:gd name="connsiteY559" fmla="*/ 389950 h 1185852"/>
                <a:gd name="connsiteX560" fmla="*/ 1260169 w 5057309"/>
                <a:gd name="connsiteY560" fmla="*/ 380259 h 1185852"/>
                <a:gd name="connsiteX561" fmla="*/ 1253329 w 5057309"/>
                <a:gd name="connsiteY561" fmla="*/ 389950 h 1185852"/>
                <a:gd name="connsiteX562" fmla="*/ 1406671 w 5057309"/>
                <a:gd name="connsiteY562" fmla="*/ 717726 h 1185852"/>
                <a:gd name="connsiteX563" fmla="*/ 1406671 w 5057309"/>
                <a:gd name="connsiteY563" fmla="*/ 717726 h 1185852"/>
                <a:gd name="connsiteX564" fmla="*/ 1406671 w 5057309"/>
                <a:gd name="connsiteY564" fmla="*/ 717726 h 1185852"/>
                <a:gd name="connsiteX565" fmla="*/ 1687703 w 5057309"/>
                <a:gd name="connsiteY565" fmla="*/ 768460 h 1185852"/>
                <a:gd name="connsiteX566" fmla="*/ 1689983 w 5057309"/>
                <a:gd name="connsiteY566" fmla="*/ 766750 h 1185852"/>
                <a:gd name="connsiteX567" fmla="*/ 1687703 w 5057309"/>
                <a:gd name="connsiteY567" fmla="*/ 768460 h 1185852"/>
                <a:gd name="connsiteX568" fmla="*/ 2242927 w 5057309"/>
                <a:gd name="connsiteY568" fmla="*/ 671552 h 1185852"/>
                <a:gd name="connsiteX569" fmla="*/ 2242927 w 5057309"/>
                <a:gd name="connsiteY569" fmla="*/ 671552 h 1185852"/>
                <a:gd name="connsiteX570" fmla="*/ 2242927 w 5057309"/>
                <a:gd name="connsiteY570" fmla="*/ 671552 h 1185852"/>
                <a:gd name="connsiteX571" fmla="*/ 2515978 w 5057309"/>
                <a:gd name="connsiteY571" fmla="*/ 688083 h 1185852"/>
                <a:gd name="connsiteX572" fmla="*/ 2515408 w 5057309"/>
                <a:gd name="connsiteY572" fmla="*/ 687514 h 1185852"/>
                <a:gd name="connsiteX573" fmla="*/ 2518829 w 5057309"/>
                <a:gd name="connsiteY573" fmla="*/ 685803 h 1185852"/>
                <a:gd name="connsiteX574" fmla="*/ 2515978 w 5057309"/>
                <a:gd name="connsiteY574" fmla="*/ 688083 h 1185852"/>
                <a:gd name="connsiteX575" fmla="*/ 2327293 w 5057309"/>
                <a:gd name="connsiteY575" fmla="*/ 422443 h 1185852"/>
                <a:gd name="connsiteX576" fmla="*/ 2326153 w 5057309"/>
                <a:gd name="connsiteY576" fmla="*/ 421302 h 1185852"/>
                <a:gd name="connsiteX577" fmla="*/ 2327293 w 5057309"/>
                <a:gd name="connsiteY577" fmla="*/ 420733 h 1185852"/>
                <a:gd name="connsiteX578" fmla="*/ 2327293 w 5057309"/>
                <a:gd name="connsiteY578" fmla="*/ 422443 h 1185852"/>
                <a:gd name="connsiteX579" fmla="*/ 1844465 w 5057309"/>
                <a:gd name="connsiteY579" fmla="*/ 392800 h 1185852"/>
                <a:gd name="connsiteX580" fmla="*/ 1845036 w 5057309"/>
                <a:gd name="connsiteY580" fmla="*/ 394510 h 1185852"/>
                <a:gd name="connsiteX581" fmla="*/ 1843895 w 5057309"/>
                <a:gd name="connsiteY581" fmla="*/ 393370 h 1185852"/>
                <a:gd name="connsiteX582" fmla="*/ 1843895 w 5057309"/>
                <a:gd name="connsiteY582" fmla="*/ 392800 h 1185852"/>
                <a:gd name="connsiteX583" fmla="*/ 1844465 w 5057309"/>
                <a:gd name="connsiteY583" fmla="*/ 392800 h 1185852"/>
                <a:gd name="connsiteX584" fmla="*/ 1583385 w 5057309"/>
                <a:gd name="connsiteY584" fmla="*/ 206966 h 1185852"/>
                <a:gd name="connsiteX585" fmla="*/ 1583385 w 5057309"/>
                <a:gd name="connsiteY585" fmla="*/ 206966 h 1185852"/>
                <a:gd name="connsiteX586" fmla="*/ 1583385 w 5057309"/>
                <a:gd name="connsiteY586" fmla="*/ 206396 h 1185852"/>
                <a:gd name="connsiteX587" fmla="*/ 1583385 w 5057309"/>
                <a:gd name="connsiteY587" fmla="*/ 206966 h 1185852"/>
                <a:gd name="connsiteX588" fmla="*/ 972297 w 5057309"/>
                <a:gd name="connsiteY588" fmla="*/ 964555 h 1185852"/>
                <a:gd name="connsiteX589" fmla="*/ 975147 w 5057309"/>
                <a:gd name="connsiteY589" fmla="*/ 981657 h 1185852"/>
                <a:gd name="connsiteX590" fmla="*/ 966026 w 5057309"/>
                <a:gd name="connsiteY590" fmla="*/ 971396 h 1185852"/>
                <a:gd name="connsiteX591" fmla="*/ 967166 w 5057309"/>
                <a:gd name="connsiteY591" fmla="*/ 966266 h 1185852"/>
                <a:gd name="connsiteX592" fmla="*/ 972297 w 5057309"/>
                <a:gd name="connsiteY592" fmla="*/ 964555 h 1185852"/>
                <a:gd name="connsiteX593" fmla="*/ 1258459 w 5057309"/>
                <a:gd name="connsiteY593" fmla="*/ 717726 h 1185852"/>
                <a:gd name="connsiteX594" fmla="*/ 1259029 w 5057309"/>
                <a:gd name="connsiteY594" fmla="*/ 719436 h 1185852"/>
                <a:gd name="connsiteX595" fmla="*/ 1257319 w 5057309"/>
                <a:gd name="connsiteY595" fmla="*/ 717726 h 1185852"/>
                <a:gd name="connsiteX596" fmla="*/ 1258459 w 5057309"/>
                <a:gd name="connsiteY596" fmla="*/ 717726 h 1185852"/>
                <a:gd name="connsiteX597" fmla="*/ 1285821 w 5057309"/>
                <a:gd name="connsiteY597" fmla="*/ 438974 h 1185852"/>
                <a:gd name="connsiteX598" fmla="*/ 1285821 w 5057309"/>
                <a:gd name="connsiteY598" fmla="*/ 438974 h 1185852"/>
                <a:gd name="connsiteX599" fmla="*/ 1285821 w 5057309"/>
                <a:gd name="connsiteY599" fmla="*/ 438974 h 1185852"/>
                <a:gd name="connsiteX600" fmla="*/ 849167 w 5057309"/>
                <a:gd name="connsiteY600" fmla="*/ 1042651 h 1185852"/>
                <a:gd name="connsiteX601" fmla="*/ 849167 w 5057309"/>
                <a:gd name="connsiteY601" fmla="*/ 1042651 h 1185852"/>
                <a:gd name="connsiteX602" fmla="*/ 849167 w 5057309"/>
                <a:gd name="connsiteY602" fmla="*/ 1042651 h 1185852"/>
                <a:gd name="connsiteX603" fmla="*/ 849167 w 5057309"/>
                <a:gd name="connsiteY603" fmla="*/ 1042651 h 1185852"/>
                <a:gd name="connsiteX604" fmla="*/ 849167 w 5057309"/>
                <a:gd name="connsiteY604" fmla="*/ 1042651 h 1185852"/>
                <a:gd name="connsiteX605" fmla="*/ 987688 w 5057309"/>
                <a:gd name="connsiteY605" fmla="*/ 998188 h 1185852"/>
                <a:gd name="connsiteX606" fmla="*/ 987118 w 5057309"/>
                <a:gd name="connsiteY606" fmla="*/ 997048 h 1185852"/>
                <a:gd name="connsiteX607" fmla="*/ 987688 w 5057309"/>
                <a:gd name="connsiteY607" fmla="*/ 997048 h 1185852"/>
                <a:gd name="connsiteX608" fmla="*/ 988258 w 5057309"/>
                <a:gd name="connsiteY608" fmla="*/ 997618 h 1185852"/>
                <a:gd name="connsiteX609" fmla="*/ 987688 w 5057309"/>
                <a:gd name="connsiteY609" fmla="*/ 998188 h 1185852"/>
                <a:gd name="connsiteX610" fmla="*/ 2331284 w 5057309"/>
                <a:gd name="connsiteY610" fmla="*/ 791832 h 1185852"/>
                <a:gd name="connsiteX611" fmla="*/ 2331854 w 5057309"/>
                <a:gd name="connsiteY611" fmla="*/ 794112 h 1185852"/>
                <a:gd name="connsiteX612" fmla="*/ 2330144 w 5057309"/>
                <a:gd name="connsiteY612" fmla="*/ 793542 h 1185852"/>
                <a:gd name="connsiteX613" fmla="*/ 2331284 w 5057309"/>
                <a:gd name="connsiteY613" fmla="*/ 791832 h 1185852"/>
                <a:gd name="connsiteX614" fmla="*/ 2675021 w 5057309"/>
                <a:gd name="connsiteY614" fmla="*/ 547282 h 1185852"/>
                <a:gd name="connsiteX615" fmla="*/ 2656209 w 5057309"/>
                <a:gd name="connsiteY615" fmla="*/ 543292 h 1185852"/>
                <a:gd name="connsiteX616" fmla="*/ 2675021 w 5057309"/>
                <a:gd name="connsiteY616" fmla="*/ 547282 h 1185852"/>
                <a:gd name="connsiteX617" fmla="*/ 2449853 w 5057309"/>
                <a:gd name="connsiteY617" fmla="*/ 282782 h 1185852"/>
                <a:gd name="connsiteX618" fmla="*/ 2449853 w 5057309"/>
                <a:gd name="connsiteY618" fmla="*/ 283352 h 1185852"/>
                <a:gd name="connsiteX619" fmla="*/ 2448713 w 5057309"/>
                <a:gd name="connsiteY619" fmla="*/ 281641 h 1185852"/>
                <a:gd name="connsiteX620" fmla="*/ 2449853 w 5057309"/>
                <a:gd name="connsiteY620" fmla="*/ 282782 h 1185852"/>
                <a:gd name="connsiteX621" fmla="*/ 575545 w 5057309"/>
                <a:gd name="connsiteY621" fmla="*/ 990207 h 1185852"/>
                <a:gd name="connsiteX622" fmla="*/ 584096 w 5057309"/>
                <a:gd name="connsiteY622" fmla="*/ 1008449 h 1185852"/>
                <a:gd name="connsiteX623" fmla="*/ 566995 w 5057309"/>
                <a:gd name="connsiteY623" fmla="*/ 993628 h 1185852"/>
                <a:gd name="connsiteX624" fmla="*/ 575545 w 5057309"/>
                <a:gd name="connsiteY624" fmla="*/ 990207 h 1185852"/>
                <a:gd name="connsiteX625" fmla="*/ 1964745 w 5057309"/>
                <a:gd name="connsiteY625" fmla="*/ 820334 h 1185852"/>
                <a:gd name="connsiteX626" fmla="*/ 1964745 w 5057309"/>
                <a:gd name="connsiteY626" fmla="*/ 820334 h 1185852"/>
                <a:gd name="connsiteX627" fmla="*/ 1964745 w 5057309"/>
                <a:gd name="connsiteY627" fmla="*/ 820334 h 1185852"/>
                <a:gd name="connsiteX628" fmla="*/ 1965315 w 5057309"/>
                <a:gd name="connsiteY628" fmla="*/ 820334 h 1185852"/>
                <a:gd name="connsiteX629" fmla="*/ 1964745 w 5057309"/>
                <a:gd name="connsiteY629" fmla="*/ 820334 h 1185852"/>
                <a:gd name="connsiteX630" fmla="*/ 2937242 w 5057309"/>
                <a:gd name="connsiteY630" fmla="*/ 351757 h 1185852"/>
                <a:gd name="connsiteX631" fmla="*/ 2937812 w 5057309"/>
                <a:gd name="connsiteY631" fmla="*/ 352327 h 1185852"/>
                <a:gd name="connsiteX632" fmla="*/ 2936101 w 5057309"/>
                <a:gd name="connsiteY632" fmla="*/ 353467 h 1185852"/>
                <a:gd name="connsiteX633" fmla="*/ 2937242 w 5057309"/>
                <a:gd name="connsiteY633" fmla="*/ 351757 h 1185852"/>
                <a:gd name="connsiteX634" fmla="*/ 1713355 w 5057309"/>
                <a:gd name="connsiteY634" fmla="*/ 123169 h 1185852"/>
                <a:gd name="connsiteX635" fmla="*/ 1712215 w 5057309"/>
                <a:gd name="connsiteY635" fmla="*/ 123169 h 1185852"/>
                <a:gd name="connsiteX636" fmla="*/ 1713355 w 5057309"/>
                <a:gd name="connsiteY636" fmla="*/ 122029 h 1185852"/>
                <a:gd name="connsiteX637" fmla="*/ 1713355 w 5057309"/>
                <a:gd name="connsiteY637" fmla="*/ 123169 h 1185852"/>
                <a:gd name="connsiteX638" fmla="*/ 1452274 w 5057309"/>
                <a:gd name="connsiteY638" fmla="*/ 107208 h 1185852"/>
                <a:gd name="connsiteX639" fmla="*/ 1448854 w 5057309"/>
                <a:gd name="connsiteY639" fmla="*/ 101507 h 1185852"/>
                <a:gd name="connsiteX640" fmla="*/ 1455125 w 5057309"/>
                <a:gd name="connsiteY640" fmla="*/ 100367 h 1185852"/>
                <a:gd name="connsiteX641" fmla="*/ 1452274 w 5057309"/>
                <a:gd name="connsiteY641" fmla="*/ 107208 h 1185852"/>
                <a:gd name="connsiteX642" fmla="*/ 215277 w 5057309"/>
                <a:gd name="connsiteY642" fmla="*/ 587756 h 1185852"/>
                <a:gd name="connsiteX643" fmla="*/ 217557 w 5057309"/>
                <a:gd name="connsiteY643" fmla="*/ 587756 h 1185852"/>
                <a:gd name="connsiteX644" fmla="*/ 215277 w 5057309"/>
                <a:gd name="connsiteY644" fmla="*/ 591176 h 1185852"/>
                <a:gd name="connsiteX645" fmla="*/ 215277 w 5057309"/>
                <a:gd name="connsiteY645" fmla="*/ 587756 h 1185852"/>
                <a:gd name="connsiteX646" fmla="*/ 3070062 w 5057309"/>
                <a:gd name="connsiteY646" fmla="*/ 559823 h 1185852"/>
                <a:gd name="connsiteX647" fmla="*/ 3070062 w 5057309"/>
                <a:gd name="connsiteY647" fmla="*/ 559823 h 1185852"/>
                <a:gd name="connsiteX648" fmla="*/ 3485625 w 5057309"/>
                <a:gd name="connsiteY648" fmla="*/ 313564 h 1185852"/>
                <a:gd name="connsiteX649" fmla="*/ 3481634 w 5057309"/>
                <a:gd name="connsiteY649" fmla="*/ 313564 h 1185852"/>
                <a:gd name="connsiteX650" fmla="*/ 3485625 w 5057309"/>
                <a:gd name="connsiteY650" fmla="*/ 313564 h 1185852"/>
                <a:gd name="connsiteX651" fmla="*/ 3074052 w 5057309"/>
                <a:gd name="connsiteY651" fmla="*/ 326105 h 1185852"/>
                <a:gd name="connsiteX652" fmla="*/ 3073482 w 5057309"/>
                <a:gd name="connsiteY652" fmla="*/ 324395 h 1185852"/>
                <a:gd name="connsiteX653" fmla="*/ 3075192 w 5057309"/>
                <a:gd name="connsiteY653" fmla="*/ 324965 h 1185852"/>
                <a:gd name="connsiteX654" fmla="*/ 3074052 w 5057309"/>
                <a:gd name="connsiteY654" fmla="*/ 326105 h 1185852"/>
                <a:gd name="connsiteX655" fmla="*/ 2090155 w 5057309"/>
                <a:gd name="connsiteY655" fmla="*/ 83266 h 1185852"/>
                <a:gd name="connsiteX656" fmla="*/ 2094715 w 5057309"/>
                <a:gd name="connsiteY656" fmla="*/ 81556 h 1185852"/>
                <a:gd name="connsiteX657" fmla="*/ 2090155 w 5057309"/>
                <a:gd name="connsiteY657" fmla="*/ 83266 h 1185852"/>
                <a:gd name="connsiteX658" fmla="*/ 1286391 w 5057309"/>
                <a:gd name="connsiteY658" fmla="*/ 151101 h 1185852"/>
                <a:gd name="connsiteX659" fmla="*/ 1287531 w 5057309"/>
                <a:gd name="connsiteY659" fmla="*/ 151671 h 1185852"/>
                <a:gd name="connsiteX660" fmla="*/ 1289242 w 5057309"/>
                <a:gd name="connsiteY660" fmla="*/ 153381 h 1185852"/>
                <a:gd name="connsiteX661" fmla="*/ 1286391 w 5057309"/>
                <a:gd name="connsiteY661" fmla="*/ 151101 h 1185852"/>
                <a:gd name="connsiteX662" fmla="*/ 1286391 w 5057309"/>
                <a:gd name="connsiteY662" fmla="*/ 151101 h 1185852"/>
                <a:gd name="connsiteX663" fmla="*/ 1286391 w 5057309"/>
                <a:gd name="connsiteY663" fmla="*/ 149961 h 1185852"/>
                <a:gd name="connsiteX664" fmla="*/ 1287531 w 5057309"/>
                <a:gd name="connsiteY664" fmla="*/ 151671 h 1185852"/>
                <a:gd name="connsiteX665" fmla="*/ 1286391 w 5057309"/>
                <a:gd name="connsiteY665" fmla="*/ 151101 h 1185852"/>
                <a:gd name="connsiteX666" fmla="*/ 1229957 w 5057309"/>
                <a:gd name="connsiteY666" fmla="*/ 1043792 h 1185852"/>
                <a:gd name="connsiteX667" fmla="*/ 1230527 w 5057309"/>
                <a:gd name="connsiteY667" fmla="*/ 1043222 h 1185852"/>
                <a:gd name="connsiteX668" fmla="*/ 1231097 w 5057309"/>
                <a:gd name="connsiteY668" fmla="*/ 1043792 h 1185852"/>
                <a:gd name="connsiteX669" fmla="*/ 1229387 w 5057309"/>
                <a:gd name="connsiteY669" fmla="*/ 1044932 h 1185852"/>
                <a:gd name="connsiteX670" fmla="*/ 1229957 w 5057309"/>
                <a:gd name="connsiteY670" fmla="*/ 1043792 h 1185852"/>
                <a:gd name="connsiteX671" fmla="*/ 1750408 w 5057309"/>
                <a:gd name="connsiteY671" fmla="*/ 959425 h 1185852"/>
                <a:gd name="connsiteX672" fmla="*/ 1750408 w 5057309"/>
                <a:gd name="connsiteY672" fmla="*/ 959425 h 1185852"/>
                <a:gd name="connsiteX673" fmla="*/ 1750408 w 5057309"/>
                <a:gd name="connsiteY673" fmla="*/ 959425 h 1185852"/>
                <a:gd name="connsiteX674" fmla="*/ 2875107 w 5057309"/>
                <a:gd name="connsiteY674" fmla="*/ 838575 h 1185852"/>
                <a:gd name="connsiteX675" fmla="*/ 2875677 w 5057309"/>
                <a:gd name="connsiteY675" fmla="*/ 839716 h 1185852"/>
                <a:gd name="connsiteX676" fmla="*/ 2875107 w 5057309"/>
                <a:gd name="connsiteY676" fmla="*/ 839716 h 1185852"/>
                <a:gd name="connsiteX677" fmla="*/ 2875107 w 5057309"/>
                <a:gd name="connsiteY677" fmla="*/ 838575 h 1185852"/>
                <a:gd name="connsiteX678" fmla="*/ 2364346 w 5057309"/>
                <a:gd name="connsiteY678" fmla="*/ 114048 h 1185852"/>
                <a:gd name="connsiteX679" fmla="*/ 2364346 w 5057309"/>
                <a:gd name="connsiteY679" fmla="*/ 114048 h 1185852"/>
                <a:gd name="connsiteX680" fmla="*/ 2364346 w 5057309"/>
                <a:gd name="connsiteY680" fmla="*/ 114048 h 1185852"/>
                <a:gd name="connsiteX681" fmla="*/ 2364346 w 5057309"/>
                <a:gd name="connsiteY681" fmla="*/ 114048 h 1185852"/>
                <a:gd name="connsiteX682" fmla="*/ 2364346 w 5057309"/>
                <a:gd name="connsiteY682" fmla="*/ 114048 h 1185852"/>
                <a:gd name="connsiteX683" fmla="*/ 2364346 w 5057309"/>
                <a:gd name="connsiteY683" fmla="*/ 114048 h 1185852"/>
                <a:gd name="connsiteX684" fmla="*/ 2364346 w 5057309"/>
                <a:gd name="connsiteY684" fmla="*/ 114048 h 1185852"/>
                <a:gd name="connsiteX685" fmla="*/ 1289812 w 5057309"/>
                <a:gd name="connsiteY685" fmla="*/ 153381 h 1185852"/>
                <a:gd name="connsiteX686" fmla="*/ 1293802 w 5057309"/>
                <a:gd name="connsiteY686" fmla="*/ 154522 h 1185852"/>
                <a:gd name="connsiteX687" fmla="*/ 1294372 w 5057309"/>
                <a:gd name="connsiteY687" fmla="*/ 155092 h 1185852"/>
                <a:gd name="connsiteX688" fmla="*/ 1289812 w 5057309"/>
                <a:gd name="connsiteY688" fmla="*/ 153381 h 1185852"/>
                <a:gd name="connsiteX689" fmla="*/ 1477926 w 5057309"/>
                <a:gd name="connsiteY689" fmla="*/ 905841 h 1185852"/>
                <a:gd name="connsiteX690" fmla="*/ 1476786 w 5057309"/>
                <a:gd name="connsiteY690" fmla="*/ 899000 h 1185852"/>
                <a:gd name="connsiteX691" fmla="*/ 1482487 w 5057309"/>
                <a:gd name="connsiteY691" fmla="*/ 897290 h 1185852"/>
                <a:gd name="connsiteX692" fmla="*/ 1477926 w 5057309"/>
                <a:gd name="connsiteY692" fmla="*/ 905841 h 1185852"/>
                <a:gd name="connsiteX693" fmla="*/ 1900330 w 5057309"/>
                <a:gd name="connsiteY693" fmla="*/ 878479 h 1185852"/>
                <a:gd name="connsiteX694" fmla="*/ 1899190 w 5057309"/>
                <a:gd name="connsiteY694" fmla="*/ 875628 h 1185852"/>
                <a:gd name="connsiteX695" fmla="*/ 1900900 w 5057309"/>
                <a:gd name="connsiteY695" fmla="*/ 877338 h 1185852"/>
                <a:gd name="connsiteX696" fmla="*/ 1900330 w 5057309"/>
                <a:gd name="connsiteY696" fmla="*/ 878479 h 1185852"/>
                <a:gd name="connsiteX697" fmla="*/ 1967595 w 5057309"/>
                <a:gd name="connsiteY697" fmla="*/ 900140 h 1185852"/>
                <a:gd name="connsiteX698" fmla="*/ 1961895 w 5057309"/>
                <a:gd name="connsiteY698" fmla="*/ 902990 h 1185852"/>
                <a:gd name="connsiteX699" fmla="*/ 1959614 w 5057309"/>
                <a:gd name="connsiteY699" fmla="*/ 899570 h 1185852"/>
                <a:gd name="connsiteX700" fmla="*/ 1967595 w 5057309"/>
                <a:gd name="connsiteY700" fmla="*/ 900140 h 1185852"/>
                <a:gd name="connsiteX701" fmla="*/ 2363776 w 5057309"/>
                <a:gd name="connsiteY701" fmla="*/ 894440 h 1185852"/>
                <a:gd name="connsiteX702" fmla="*/ 2363776 w 5057309"/>
                <a:gd name="connsiteY702" fmla="*/ 894440 h 1185852"/>
                <a:gd name="connsiteX703" fmla="*/ 2363776 w 5057309"/>
                <a:gd name="connsiteY703" fmla="*/ 894440 h 1185852"/>
                <a:gd name="connsiteX704" fmla="*/ 2363776 w 5057309"/>
                <a:gd name="connsiteY704" fmla="*/ 894440 h 1185852"/>
                <a:gd name="connsiteX705" fmla="*/ 3051821 w 5057309"/>
                <a:gd name="connsiteY705" fmla="*/ 717726 h 1185852"/>
                <a:gd name="connsiteX706" fmla="*/ 3054671 w 5057309"/>
                <a:gd name="connsiteY706" fmla="*/ 718296 h 1185852"/>
                <a:gd name="connsiteX707" fmla="*/ 3054101 w 5057309"/>
                <a:gd name="connsiteY707" fmla="*/ 720576 h 1185852"/>
                <a:gd name="connsiteX708" fmla="*/ 3051821 w 5057309"/>
                <a:gd name="connsiteY708" fmla="*/ 717726 h 1185852"/>
                <a:gd name="connsiteX709" fmla="*/ 3304920 w 5057309"/>
                <a:gd name="connsiteY709" fmla="*/ 700624 h 1185852"/>
                <a:gd name="connsiteX710" fmla="*/ 3302641 w 5057309"/>
                <a:gd name="connsiteY710" fmla="*/ 702335 h 1185852"/>
                <a:gd name="connsiteX711" fmla="*/ 3300930 w 5057309"/>
                <a:gd name="connsiteY711" fmla="*/ 700055 h 1185852"/>
                <a:gd name="connsiteX712" fmla="*/ 3304920 w 5057309"/>
                <a:gd name="connsiteY712" fmla="*/ 700624 h 1185852"/>
                <a:gd name="connsiteX713" fmla="*/ 3328862 w 5057309"/>
                <a:gd name="connsiteY713" fmla="*/ 699484 h 1185852"/>
                <a:gd name="connsiteX714" fmla="*/ 3329432 w 5057309"/>
                <a:gd name="connsiteY714" fmla="*/ 698345 h 1185852"/>
                <a:gd name="connsiteX715" fmla="*/ 3330573 w 5057309"/>
                <a:gd name="connsiteY715" fmla="*/ 699484 h 1185852"/>
                <a:gd name="connsiteX716" fmla="*/ 3328862 w 5057309"/>
                <a:gd name="connsiteY716" fmla="*/ 699484 h 1185852"/>
                <a:gd name="connsiteX717" fmla="*/ 3785468 w 5057309"/>
                <a:gd name="connsiteY717" fmla="*/ 560394 h 1185852"/>
                <a:gd name="connsiteX718" fmla="*/ 3785468 w 5057309"/>
                <a:gd name="connsiteY718" fmla="*/ 560394 h 1185852"/>
                <a:gd name="connsiteX719" fmla="*/ 3785468 w 5057309"/>
                <a:gd name="connsiteY719" fmla="*/ 559823 h 1185852"/>
                <a:gd name="connsiteX720" fmla="*/ 3785468 w 5057309"/>
                <a:gd name="connsiteY720" fmla="*/ 560394 h 1185852"/>
                <a:gd name="connsiteX721" fmla="*/ 3569991 w 5057309"/>
                <a:gd name="connsiteY721" fmla="*/ 356317 h 1185852"/>
                <a:gd name="connsiteX722" fmla="*/ 3539779 w 5057309"/>
                <a:gd name="connsiteY722" fmla="*/ 348907 h 1185852"/>
                <a:gd name="connsiteX723" fmla="*/ 3538639 w 5057309"/>
                <a:gd name="connsiteY723" fmla="*/ 345487 h 1185852"/>
                <a:gd name="connsiteX724" fmla="*/ 3526098 w 5057309"/>
                <a:gd name="connsiteY724" fmla="*/ 332946 h 1185852"/>
                <a:gd name="connsiteX725" fmla="*/ 3532938 w 5057309"/>
                <a:gd name="connsiteY725" fmla="*/ 331806 h 1185852"/>
                <a:gd name="connsiteX726" fmla="*/ 3547760 w 5057309"/>
                <a:gd name="connsiteY726" fmla="*/ 327245 h 1185852"/>
                <a:gd name="connsiteX727" fmla="*/ 3580252 w 5057309"/>
                <a:gd name="connsiteY727" fmla="*/ 328385 h 1185852"/>
                <a:gd name="connsiteX728" fmla="*/ 3591653 w 5057309"/>
                <a:gd name="connsiteY728" fmla="*/ 346057 h 1185852"/>
                <a:gd name="connsiteX729" fmla="*/ 3588233 w 5057309"/>
                <a:gd name="connsiteY729" fmla="*/ 355747 h 1185852"/>
                <a:gd name="connsiteX730" fmla="*/ 3569991 w 5057309"/>
                <a:gd name="connsiteY730" fmla="*/ 356317 h 1185852"/>
                <a:gd name="connsiteX731" fmla="*/ 2989116 w 5057309"/>
                <a:gd name="connsiteY731" fmla="*/ 246299 h 1185852"/>
                <a:gd name="connsiteX732" fmla="*/ 2958333 w 5057309"/>
                <a:gd name="connsiteY732" fmla="*/ 259980 h 1185852"/>
                <a:gd name="connsiteX733" fmla="*/ 2956053 w 5057309"/>
                <a:gd name="connsiteY733" fmla="*/ 264540 h 1185852"/>
                <a:gd name="connsiteX734" fmla="*/ 2928691 w 5057309"/>
                <a:gd name="connsiteY734" fmla="*/ 262830 h 1185852"/>
                <a:gd name="connsiteX735" fmla="*/ 2929831 w 5057309"/>
                <a:gd name="connsiteY735" fmla="*/ 258270 h 1185852"/>
                <a:gd name="connsiteX736" fmla="*/ 2938952 w 5057309"/>
                <a:gd name="connsiteY736" fmla="*/ 254849 h 1185852"/>
                <a:gd name="connsiteX737" fmla="*/ 2989116 w 5057309"/>
                <a:gd name="connsiteY737" fmla="*/ 246299 h 1185852"/>
                <a:gd name="connsiteX738" fmla="*/ 3078043 w 5057309"/>
                <a:gd name="connsiteY738" fmla="*/ 40513 h 1185852"/>
                <a:gd name="connsiteX739" fmla="*/ 3078613 w 5057309"/>
                <a:gd name="connsiteY739" fmla="*/ 40513 h 1185852"/>
                <a:gd name="connsiteX740" fmla="*/ 3077473 w 5057309"/>
                <a:gd name="connsiteY740" fmla="*/ 41083 h 1185852"/>
                <a:gd name="connsiteX741" fmla="*/ 3078043 w 5057309"/>
                <a:gd name="connsiteY741" fmla="*/ 40513 h 1185852"/>
                <a:gd name="connsiteX742" fmla="*/ 3054101 w 5057309"/>
                <a:gd name="connsiteY742" fmla="*/ 76995 h 1185852"/>
                <a:gd name="connsiteX743" fmla="*/ 3053531 w 5057309"/>
                <a:gd name="connsiteY743" fmla="*/ 75855 h 1185852"/>
                <a:gd name="connsiteX744" fmla="*/ 3067212 w 5057309"/>
                <a:gd name="connsiteY744" fmla="*/ 71295 h 1185852"/>
                <a:gd name="connsiteX745" fmla="*/ 3060941 w 5057309"/>
                <a:gd name="connsiteY745" fmla="*/ 75285 h 1185852"/>
                <a:gd name="connsiteX746" fmla="*/ 3060941 w 5057309"/>
                <a:gd name="connsiteY746" fmla="*/ 78706 h 1185852"/>
                <a:gd name="connsiteX747" fmla="*/ 3054101 w 5057309"/>
                <a:gd name="connsiteY747" fmla="*/ 76995 h 1185852"/>
                <a:gd name="connsiteX748" fmla="*/ 3108825 w 5057309"/>
                <a:gd name="connsiteY748" fmla="*/ 63884 h 1185852"/>
                <a:gd name="connsiteX749" fmla="*/ 3135047 w 5057309"/>
                <a:gd name="connsiteY749" fmla="*/ 52483 h 1185852"/>
                <a:gd name="connsiteX750" fmla="*/ 3140178 w 5057309"/>
                <a:gd name="connsiteY750" fmla="*/ 65024 h 1185852"/>
                <a:gd name="connsiteX751" fmla="*/ 3137897 w 5057309"/>
                <a:gd name="connsiteY751" fmla="*/ 65594 h 1185852"/>
                <a:gd name="connsiteX752" fmla="*/ 3129347 w 5057309"/>
                <a:gd name="connsiteY752" fmla="*/ 79846 h 1185852"/>
                <a:gd name="connsiteX753" fmla="*/ 3098564 w 5057309"/>
                <a:gd name="connsiteY753" fmla="*/ 74715 h 1185852"/>
                <a:gd name="connsiteX754" fmla="*/ 3071772 w 5057309"/>
                <a:gd name="connsiteY754" fmla="*/ 69585 h 1185852"/>
                <a:gd name="connsiteX755" fmla="*/ 3086593 w 5057309"/>
                <a:gd name="connsiteY755" fmla="*/ 59324 h 1185852"/>
                <a:gd name="connsiteX756" fmla="*/ 3089444 w 5057309"/>
                <a:gd name="connsiteY756" fmla="*/ 62174 h 1185852"/>
                <a:gd name="connsiteX757" fmla="*/ 3108825 w 5057309"/>
                <a:gd name="connsiteY757" fmla="*/ 63884 h 1185852"/>
                <a:gd name="connsiteX758" fmla="*/ 2643098 w 5057309"/>
                <a:gd name="connsiteY758" fmla="*/ 58754 h 1185852"/>
                <a:gd name="connsiteX759" fmla="*/ 2643098 w 5057309"/>
                <a:gd name="connsiteY759" fmla="*/ 58754 h 1185852"/>
                <a:gd name="connsiteX760" fmla="*/ 2643098 w 5057309"/>
                <a:gd name="connsiteY760" fmla="*/ 58754 h 1185852"/>
                <a:gd name="connsiteX761" fmla="*/ 2643098 w 5057309"/>
                <a:gd name="connsiteY761" fmla="*/ 58754 h 1185852"/>
                <a:gd name="connsiteX762" fmla="*/ 1908310 w 5057309"/>
                <a:gd name="connsiteY762" fmla="*/ 36522 h 1185852"/>
                <a:gd name="connsiteX763" fmla="*/ 1903750 w 5057309"/>
                <a:gd name="connsiteY763" fmla="*/ 38232 h 1185852"/>
                <a:gd name="connsiteX764" fmla="*/ 1908310 w 5057309"/>
                <a:gd name="connsiteY764" fmla="*/ 36522 h 1185852"/>
                <a:gd name="connsiteX765" fmla="*/ 518541 w 5057309"/>
                <a:gd name="connsiteY765" fmla="*/ 1083695 h 1185852"/>
                <a:gd name="connsiteX766" fmla="*/ 516831 w 5057309"/>
                <a:gd name="connsiteY766" fmla="*/ 1087115 h 1185852"/>
                <a:gd name="connsiteX767" fmla="*/ 518541 w 5057309"/>
                <a:gd name="connsiteY767" fmla="*/ 1083695 h 1185852"/>
                <a:gd name="connsiteX768" fmla="*/ 2103836 w 5057309"/>
                <a:gd name="connsiteY768" fmla="*/ 995908 h 1185852"/>
                <a:gd name="connsiteX769" fmla="*/ 2104976 w 5057309"/>
                <a:gd name="connsiteY769" fmla="*/ 996478 h 1185852"/>
                <a:gd name="connsiteX770" fmla="*/ 2103836 w 5057309"/>
                <a:gd name="connsiteY770" fmla="*/ 996478 h 1185852"/>
                <a:gd name="connsiteX771" fmla="*/ 2103836 w 5057309"/>
                <a:gd name="connsiteY771" fmla="*/ 995908 h 1185852"/>
                <a:gd name="connsiteX772" fmla="*/ 3328862 w 5057309"/>
                <a:gd name="connsiteY772" fmla="*/ 739958 h 1185852"/>
                <a:gd name="connsiteX773" fmla="*/ 3334563 w 5057309"/>
                <a:gd name="connsiteY773" fmla="*/ 727987 h 1185852"/>
                <a:gd name="connsiteX774" fmla="*/ 3355655 w 5057309"/>
                <a:gd name="connsiteY774" fmla="*/ 723997 h 1185852"/>
                <a:gd name="connsiteX775" fmla="*/ 3361355 w 5057309"/>
                <a:gd name="connsiteY775" fmla="*/ 732547 h 1185852"/>
                <a:gd name="connsiteX776" fmla="*/ 3338553 w 5057309"/>
                <a:gd name="connsiteY776" fmla="*/ 746228 h 1185852"/>
                <a:gd name="connsiteX777" fmla="*/ 3328862 w 5057309"/>
                <a:gd name="connsiteY777" fmla="*/ 739958 h 1185852"/>
                <a:gd name="connsiteX778" fmla="*/ 4102413 w 5057309"/>
                <a:gd name="connsiteY778" fmla="*/ 459496 h 1185852"/>
                <a:gd name="connsiteX779" fmla="*/ 4095003 w 5057309"/>
                <a:gd name="connsiteY779" fmla="*/ 469756 h 1185852"/>
                <a:gd name="connsiteX780" fmla="*/ 4090442 w 5057309"/>
                <a:gd name="connsiteY780" fmla="*/ 469186 h 1185852"/>
                <a:gd name="connsiteX781" fmla="*/ 4072201 w 5057309"/>
                <a:gd name="connsiteY781" fmla="*/ 473177 h 1185852"/>
                <a:gd name="connsiteX782" fmla="*/ 4070491 w 5057309"/>
                <a:gd name="connsiteY782" fmla="*/ 474887 h 1185852"/>
                <a:gd name="connsiteX783" fmla="*/ 4064220 w 5057309"/>
                <a:gd name="connsiteY783" fmla="*/ 468616 h 1185852"/>
                <a:gd name="connsiteX784" fmla="*/ 4017477 w 5057309"/>
                <a:gd name="connsiteY784" fmla="*/ 465766 h 1185852"/>
                <a:gd name="connsiteX785" fmla="*/ 4018617 w 5057309"/>
                <a:gd name="connsiteY785" fmla="*/ 468616 h 1185852"/>
                <a:gd name="connsiteX786" fmla="*/ 3943941 w 5057309"/>
                <a:gd name="connsiteY786" fmla="*/ 488568 h 1185852"/>
                <a:gd name="connsiteX787" fmla="*/ 3898337 w 5057309"/>
                <a:gd name="connsiteY787" fmla="*/ 485718 h 1185852"/>
                <a:gd name="connsiteX788" fmla="*/ 3860714 w 5057309"/>
                <a:gd name="connsiteY788" fmla="*/ 485718 h 1185852"/>
                <a:gd name="connsiteX789" fmla="*/ 3854444 w 5057309"/>
                <a:gd name="connsiteY789" fmla="*/ 490278 h 1185852"/>
                <a:gd name="connsiteX790" fmla="*/ 3854444 w 5057309"/>
                <a:gd name="connsiteY790" fmla="*/ 479447 h 1185852"/>
                <a:gd name="connsiteX791" fmla="*/ 3812260 w 5057309"/>
                <a:gd name="connsiteY791" fmla="*/ 473747 h 1185852"/>
                <a:gd name="connsiteX792" fmla="*/ 3782618 w 5057309"/>
                <a:gd name="connsiteY792" fmla="*/ 473747 h 1185852"/>
                <a:gd name="connsiteX793" fmla="*/ 3700532 w 5057309"/>
                <a:gd name="connsiteY793" fmla="*/ 468046 h 1185852"/>
                <a:gd name="connsiteX794" fmla="*/ 3619585 w 5057309"/>
                <a:gd name="connsiteY794" fmla="*/ 465196 h 1185852"/>
                <a:gd name="connsiteX795" fmla="*/ 3613315 w 5057309"/>
                <a:gd name="connsiteY795" fmla="*/ 465196 h 1185852"/>
                <a:gd name="connsiteX796" fmla="*/ 3622436 w 5057309"/>
                <a:gd name="connsiteY796" fmla="*/ 461206 h 1185852"/>
                <a:gd name="connsiteX797" fmla="*/ 3672599 w 5057309"/>
                <a:gd name="connsiteY797" fmla="*/ 454365 h 1185852"/>
                <a:gd name="connsiteX798" fmla="*/ 3789459 w 5057309"/>
                <a:gd name="connsiteY798" fmla="*/ 453795 h 1185852"/>
                <a:gd name="connsiteX799" fmla="*/ 3799719 w 5057309"/>
                <a:gd name="connsiteY799" fmla="*/ 444674 h 1185852"/>
                <a:gd name="connsiteX800" fmla="*/ 3799719 w 5057309"/>
                <a:gd name="connsiteY800" fmla="*/ 441824 h 1185852"/>
                <a:gd name="connsiteX801" fmla="*/ 3908598 w 5057309"/>
                <a:gd name="connsiteY801" fmla="*/ 452085 h 1185852"/>
                <a:gd name="connsiteX802" fmla="*/ 3946791 w 5057309"/>
                <a:gd name="connsiteY802" fmla="*/ 447525 h 1185852"/>
                <a:gd name="connsiteX803" fmla="*/ 3955342 w 5057309"/>
                <a:gd name="connsiteY803" fmla="*/ 441254 h 1185852"/>
                <a:gd name="connsiteX804" fmla="*/ 4016336 w 5057309"/>
                <a:gd name="connsiteY804" fmla="*/ 444674 h 1185852"/>
                <a:gd name="connsiteX805" fmla="*/ 4019757 w 5057309"/>
                <a:gd name="connsiteY805" fmla="*/ 446954 h 1185852"/>
                <a:gd name="connsiteX806" fmla="*/ 4052250 w 5057309"/>
                <a:gd name="connsiteY806" fmla="*/ 452085 h 1185852"/>
                <a:gd name="connsiteX807" fmla="*/ 4095003 w 5057309"/>
                <a:gd name="connsiteY807" fmla="*/ 454935 h 1185852"/>
                <a:gd name="connsiteX808" fmla="*/ 4106974 w 5057309"/>
                <a:gd name="connsiteY808" fmla="*/ 457785 h 1185852"/>
                <a:gd name="connsiteX809" fmla="*/ 4109824 w 5057309"/>
                <a:gd name="connsiteY809" fmla="*/ 458355 h 1185852"/>
                <a:gd name="connsiteX810" fmla="*/ 4102413 w 5057309"/>
                <a:gd name="connsiteY810" fmla="*/ 459496 h 1185852"/>
                <a:gd name="connsiteX811" fmla="*/ 5048688 w 5057309"/>
                <a:gd name="connsiteY811" fmla="*/ 431563 h 1185852"/>
                <a:gd name="connsiteX812" fmla="*/ 5005935 w 5057309"/>
                <a:gd name="connsiteY812" fmla="*/ 428713 h 1185852"/>
                <a:gd name="connsiteX813" fmla="*/ 4977433 w 5057309"/>
                <a:gd name="connsiteY813" fmla="*/ 433273 h 1185852"/>
                <a:gd name="connsiteX814" fmla="*/ 5009925 w 5057309"/>
                <a:gd name="connsiteY814" fmla="*/ 444674 h 1185852"/>
                <a:gd name="connsiteX815" fmla="*/ 5028166 w 5057309"/>
                <a:gd name="connsiteY815" fmla="*/ 453795 h 1185852"/>
                <a:gd name="connsiteX816" fmla="*/ 5041848 w 5057309"/>
                <a:gd name="connsiteY816" fmla="*/ 461206 h 1185852"/>
                <a:gd name="connsiteX817" fmla="*/ 5057239 w 5057309"/>
                <a:gd name="connsiteY817" fmla="*/ 445814 h 1185852"/>
                <a:gd name="connsiteX818" fmla="*/ 5048688 w 5057309"/>
                <a:gd name="connsiteY818" fmla="*/ 431563 h 118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</a:cxnLst>
              <a:rect l="l" t="t" r="r" b="b"/>
              <a:pathLst>
                <a:path w="5057309" h="1185852">
                  <a:moveTo>
                    <a:pt x="4844042" y="534171"/>
                  </a:moveTo>
                  <a:cubicBezTo>
                    <a:pt x="4822380" y="531891"/>
                    <a:pt x="4801289" y="506809"/>
                    <a:pt x="4779057" y="532461"/>
                  </a:cubicBezTo>
                  <a:cubicBezTo>
                    <a:pt x="4772216" y="527901"/>
                    <a:pt x="4760815" y="517640"/>
                    <a:pt x="4757395" y="526761"/>
                  </a:cubicBezTo>
                  <a:cubicBezTo>
                    <a:pt x="4751695" y="542722"/>
                    <a:pt x="4769936" y="545572"/>
                    <a:pt x="4780767" y="550703"/>
                  </a:cubicBezTo>
                  <a:cubicBezTo>
                    <a:pt x="4797298" y="556403"/>
                    <a:pt x="4813260" y="563814"/>
                    <a:pt x="4830361" y="567804"/>
                  </a:cubicBezTo>
                  <a:cubicBezTo>
                    <a:pt x="4839482" y="570084"/>
                    <a:pt x="4849172" y="564954"/>
                    <a:pt x="4849742" y="553553"/>
                  </a:cubicBezTo>
                  <a:cubicBezTo>
                    <a:pt x="4849172" y="547282"/>
                    <a:pt x="4852593" y="534742"/>
                    <a:pt x="4844042" y="534171"/>
                  </a:cubicBezTo>
                  <a:close/>
                  <a:moveTo>
                    <a:pt x="4675879" y="440114"/>
                  </a:moveTo>
                  <a:cubicBezTo>
                    <a:pt x="4654787" y="439544"/>
                    <a:pt x="4633696" y="438404"/>
                    <a:pt x="4612604" y="437834"/>
                  </a:cubicBezTo>
                  <a:cubicBezTo>
                    <a:pt x="4597213" y="438404"/>
                    <a:pt x="4581251" y="438974"/>
                    <a:pt x="4565860" y="440114"/>
                  </a:cubicBezTo>
                  <a:cubicBezTo>
                    <a:pt x="4557309" y="439544"/>
                    <a:pt x="4548759" y="438404"/>
                    <a:pt x="4540778" y="437834"/>
                  </a:cubicBezTo>
                  <a:cubicBezTo>
                    <a:pt x="4500305" y="424153"/>
                    <a:pt x="4457552" y="435554"/>
                    <a:pt x="4417078" y="428143"/>
                  </a:cubicBezTo>
                  <a:cubicBezTo>
                    <a:pt x="4416508" y="429283"/>
                    <a:pt x="4415938" y="430993"/>
                    <a:pt x="4415368" y="432133"/>
                  </a:cubicBezTo>
                  <a:cubicBezTo>
                    <a:pt x="4399407" y="432133"/>
                    <a:pt x="4382876" y="431563"/>
                    <a:pt x="4366914" y="431563"/>
                  </a:cubicBezTo>
                  <a:cubicBezTo>
                    <a:pt x="4365204" y="429853"/>
                    <a:pt x="4362924" y="428143"/>
                    <a:pt x="4360074" y="427003"/>
                  </a:cubicBezTo>
                  <a:cubicBezTo>
                    <a:pt x="4348103" y="424723"/>
                    <a:pt x="4334992" y="429283"/>
                    <a:pt x="4323591" y="422443"/>
                  </a:cubicBezTo>
                  <a:cubicBezTo>
                    <a:pt x="4311620" y="425293"/>
                    <a:pt x="4299649" y="428713"/>
                    <a:pt x="4287678" y="431563"/>
                  </a:cubicBezTo>
                  <a:lnTo>
                    <a:pt x="4287108" y="430993"/>
                  </a:lnTo>
                  <a:cubicBezTo>
                    <a:pt x="4263736" y="416742"/>
                    <a:pt x="4238084" y="424153"/>
                    <a:pt x="4213572" y="423013"/>
                  </a:cubicBezTo>
                  <a:cubicBezTo>
                    <a:pt x="4210152" y="423013"/>
                    <a:pt x="4207302" y="422443"/>
                    <a:pt x="4203882" y="422443"/>
                  </a:cubicBezTo>
                  <a:cubicBezTo>
                    <a:pt x="4194761" y="421873"/>
                    <a:pt x="4185070" y="421873"/>
                    <a:pt x="4175949" y="421302"/>
                  </a:cubicBezTo>
                  <a:cubicBezTo>
                    <a:pt x="4163408" y="413892"/>
                    <a:pt x="4150867" y="416172"/>
                    <a:pt x="4138896" y="421873"/>
                  </a:cubicBezTo>
                  <a:cubicBezTo>
                    <a:pt x="4133766" y="421302"/>
                    <a:pt x="4128065" y="420162"/>
                    <a:pt x="4122935" y="419592"/>
                  </a:cubicBezTo>
                  <a:cubicBezTo>
                    <a:pt x="4110964" y="410472"/>
                    <a:pt x="4096713" y="415032"/>
                    <a:pt x="4083032" y="413892"/>
                  </a:cubicBezTo>
                  <a:cubicBezTo>
                    <a:pt x="4055100" y="413322"/>
                    <a:pt x="4027167" y="413322"/>
                    <a:pt x="3999235" y="412752"/>
                  </a:cubicBezTo>
                  <a:cubicBezTo>
                    <a:pt x="3980424" y="396221"/>
                    <a:pt x="3968453" y="420162"/>
                    <a:pt x="3952492" y="420733"/>
                  </a:cubicBezTo>
                  <a:cubicBezTo>
                    <a:pt x="3946221" y="420162"/>
                    <a:pt x="3940521" y="419592"/>
                    <a:pt x="3934250" y="419592"/>
                  </a:cubicBezTo>
                  <a:cubicBezTo>
                    <a:pt x="3884086" y="400781"/>
                    <a:pt x="3831642" y="408191"/>
                    <a:pt x="3780338" y="403631"/>
                  </a:cubicBezTo>
                  <a:cubicBezTo>
                    <a:pt x="3786039" y="386530"/>
                    <a:pt x="3764947" y="397361"/>
                    <a:pt x="3757536" y="393370"/>
                  </a:cubicBezTo>
                  <a:cubicBezTo>
                    <a:pt x="3749556" y="396791"/>
                    <a:pt x="3741575" y="397361"/>
                    <a:pt x="3733594" y="396791"/>
                  </a:cubicBezTo>
                  <a:cubicBezTo>
                    <a:pt x="3719913" y="392230"/>
                    <a:pt x="3706232" y="388240"/>
                    <a:pt x="3692551" y="384250"/>
                  </a:cubicBezTo>
                  <a:cubicBezTo>
                    <a:pt x="3674880" y="380829"/>
                    <a:pt x="3656638" y="381399"/>
                    <a:pt x="3638397" y="381399"/>
                  </a:cubicBezTo>
                  <a:cubicBezTo>
                    <a:pt x="3626996" y="381399"/>
                    <a:pt x="3616165" y="382539"/>
                    <a:pt x="3605334" y="385390"/>
                  </a:cubicBezTo>
                  <a:cubicBezTo>
                    <a:pt x="3600774" y="384820"/>
                    <a:pt x="3596784" y="388240"/>
                    <a:pt x="3592793" y="391090"/>
                  </a:cubicBezTo>
                  <a:cubicBezTo>
                    <a:pt x="3585953" y="389380"/>
                    <a:pt x="3579682" y="391090"/>
                    <a:pt x="3572842" y="394510"/>
                  </a:cubicBezTo>
                  <a:cubicBezTo>
                    <a:pt x="3571132" y="392800"/>
                    <a:pt x="3569421" y="390520"/>
                    <a:pt x="3567711" y="387670"/>
                  </a:cubicBezTo>
                  <a:cubicBezTo>
                    <a:pt x="3562011" y="384820"/>
                    <a:pt x="3555740" y="383110"/>
                    <a:pt x="3548900" y="382539"/>
                  </a:cubicBezTo>
                  <a:cubicBezTo>
                    <a:pt x="3522678" y="380829"/>
                    <a:pt x="3497026" y="383680"/>
                    <a:pt x="3470804" y="379689"/>
                  </a:cubicBezTo>
                  <a:cubicBezTo>
                    <a:pt x="3469664" y="377979"/>
                    <a:pt x="3463963" y="377979"/>
                    <a:pt x="3466243" y="376839"/>
                  </a:cubicBezTo>
                  <a:cubicBezTo>
                    <a:pt x="3466813" y="376839"/>
                    <a:pt x="3467383" y="376269"/>
                    <a:pt x="3467954" y="376269"/>
                  </a:cubicBezTo>
                  <a:cubicBezTo>
                    <a:pt x="3467954" y="376269"/>
                    <a:pt x="3467954" y="376839"/>
                    <a:pt x="3470804" y="376839"/>
                  </a:cubicBezTo>
                  <a:cubicBezTo>
                    <a:pt x="3485625" y="377409"/>
                    <a:pt x="3499876" y="377409"/>
                    <a:pt x="3514697" y="376839"/>
                  </a:cubicBezTo>
                  <a:cubicBezTo>
                    <a:pt x="3519258" y="376269"/>
                    <a:pt x="3523248" y="375699"/>
                    <a:pt x="3527238" y="373989"/>
                  </a:cubicBezTo>
                  <a:cubicBezTo>
                    <a:pt x="3528948" y="373419"/>
                    <a:pt x="3530658" y="372279"/>
                    <a:pt x="3531798" y="371709"/>
                  </a:cubicBezTo>
                  <a:cubicBezTo>
                    <a:pt x="3554600" y="381969"/>
                    <a:pt x="3579112" y="373419"/>
                    <a:pt x="3602484" y="374559"/>
                  </a:cubicBezTo>
                  <a:cubicBezTo>
                    <a:pt x="3617875" y="372279"/>
                    <a:pt x="3634977" y="381399"/>
                    <a:pt x="3648088" y="367148"/>
                  </a:cubicBezTo>
                  <a:cubicBezTo>
                    <a:pt x="3672599" y="366578"/>
                    <a:pt x="3695972" y="381399"/>
                    <a:pt x="3721053" y="373419"/>
                  </a:cubicBezTo>
                  <a:lnTo>
                    <a:pt x="3859004" y="375129"/>
                  </a:lnTo>
                  <a:cubicBezTo>
                    <a:pt x="3819101" y="342066"/>
                    <a:pt x="3772928" y="363728"/>
                    <a:pt x="3729604" y="359168"/>
                  </a:cubicBezTo>
                  <a:cubicBezTo>
                    <a:pt x="3726754" y="358598"/>
                    <a:pt x="3723903" y="357458"/>
                    <a:pt x="3721053" y="355747"/>
                  </a:cubicBezTo>
                  <a:cubicBezTo>
                    <a:pt x="3702812" y="343206"/>
                    <a:pt x="3684571" y="343206"/>
                    <a:pt x="3665759" y="353467"/>
                  </a:cubicBezTo>
                  <a:cubicBezTo>
                    <a:pt x="3643527" y="364298"/>
                    <a:pt x="3624146" y="338076"/>
                    <a:pt x="3601914" y="347197"/>
                  </a:cubicBezTo>
                  <a:cubicBezTo>
                    <a:pt x="3604764" y="341496"/>
                    <a:pt x="3607044" y="335796"/>
                    <a:pt x="3609895" y="330095"/>
                  </a:cubicBezTo>
                  <a:cubicBezTo>
                    <a:pt x="3627566" y="318694"/>
                    <a:pt x="3638967" y="343206"/>
                    <a:pt x="3655498" y="338076"/>
                  </a:cubicBezTo>
                  <a:cubicBezTo>
                    <a:pt x="3677160" y="338076"/>
                    <a:pt x="3699962" y="342066"/>
                    <a:pt x="3719913" y="329525"/>
                  </a:cubicBezTo>
                  <a:cubicBezTo>
                    <a:pt x="3732454" y="343776"/>
                    <a:pt x="3744995" y="335796"/>
                    <a:pt x="3757536" y="329525"/>
                  </a:cubicBezTo>
                  <a:cubicBezTo>
                    <a:pt x="3775778" y="341496"/>
                    <a:pt x="3794019" y="344916"/>
                    <a:pt x="3811120" y="327815"/>
                  </a:cubicBezTo>
                  <a:cubicBezTo>
                    <a:pt x="3832212" y="311854"/>
                    <a:pt x="3856724" y="321545"/>
                    <a:pt x="3879526" y="317554"/>
                  </a:cubicBezTo>
                  <a:lnTo>
                    <a:pt x="3878386" y="319264"/>
                  </a:lnTo>
                  <a:cubicBezTo>
                    <a:pt x="3879526" y="324965"/>
                    <a:pt x="3870405" y="338646"/>
                    <a:pt x="3882376" y="334086"/>
                  </a:cubicBezTo>
                  <a:cubicBezTo>
                    <a:pt x="3902898" y="326675"/>
                    <a:pt x="3923419" y="334656"/>
                    <a:pt x="3943371" y="327815"/>
                  </a:cubicBezTo>
                  <a:cubicBezTo>
                    <a:pt x="3951921" y="325535"/>
                    <a:pt x="3961042" y="323825"/>
                    <a:pt x="3969593" y="321545"/>
                  </a:cubicBezTo>
                  <a:cubicBezTo>
                    <a:pt x="3972443" y="324395"/>
                    <a:pt x="3975863" y="326675"/>
                    <a:pt x="3979854" y="328385"/>
                  </a:cubicBezTo>
                  <a:cubicBezTo>
                    <a:pt x="3998665" y="332376"/>
                    <a:pt x="4019187" y="348337"/>
                    <a:pt x="4034578" y="324965"/>
                  </a:cubicBezTo>
                  <a:cubicBezTo>
                    <a:pt x="4035718" y="325535"/>
                    <a:pt x="4037428" y="326105"/>
                    <a:pt x="4038568" y="326675"/>
                  </a:cubicBezTo>
                  <a:cubicBezTo>
                    <a:pt x="4052819" y="331235"/>
                    <a:pt x="4067641" y="331235"/>
                    <a:pt x="4082462" y="331235"/>
                  </a:cubicBezTo>
                  <a:cubicBezTo>
                    <a:pt x="4094433" y="330665"/>
                    <a:pt x="4106404" y="331235"/>
                    <a:pt x="4118375" y="330665"/>
                  </a:cubicBezTo>
                  <a:cubicBezTo>
                    <a:pt x="4129776" y="329525"/>
                    <a:pt x="4140607" y="327815"/>
                    <a:pt x="4148587" y="318694"/>
                  </a:cubicBezTo>
                  <a:cubicBezTo>
                    <a:pt x="4150867" y="315844"/>
                    <a:pt x="4149727" y="312994"/>
                    <a:pt x="4148587" y="310714"/>
                  </a:cubicBezTo>
                  <a:lnTo>
                    <a:pt x="4149727" y="310714"/>
                  </a:lnTo>
                  <a:cubicBezTo>
                    <a:pt x="4152577" y="313564"/>
                    <a:pt x="4155428" y="314704"/>
                    <a:pt x="4159418" y="314704"/>
                  </a:cubicBezTo>
                  <a:cubicBezTo>
                    <a:pt x="4162838" y="314134"/>
                    <a:pt x="4166259" y="312424"/>
                    <a:pt x="4168539" y="309574"/>
                  </a:cubicBezTo>
                  <a:cubicBezTo>
                    <a:pt x="4168539" y="306153"/>
                    <a:pt x="4168539" y="303303"/>
                    <a:pt x="4167969" y="299883"/>
                  </a:cubicBezTo>
                  <a:cubicBezTo>
                    <a:pt x="4161698" y="293042"/>
                    <a:pt x="4154858" y="291332"/>
                    <a:pt x="4146877" y="296463"/>
                  </a:cubicBezTo>
                  <a:lnTo>
                    <a:pt x="4008356" y="289622"/>
                  </a:lnTo>
                  <a:cubicBezTo>
                    <a:pt x="4004936" y="290192"/>
                    <a:pt x="4002085" y="290762"/>
                    <a:pt x="3998665" y="291902"/>
                  </a:cubicBezTo>
                  <a:cubicBezTo>
                    <a:pt x="3931400" y="274231"/>
                    <a:pt x="3862424" y="286772"/>
                    <a:pt x="3794019" y="282782"/>
                  </a:cubicBezTo>
                  <a:lnTo>
                    <a:pt x="3747845" y="282782"/>
                  </a:lnTo>
                  <a:cubicBezTo>
                    <a:pt x="3748986" y="283352"/>
                    <a:pt x="3750696" y="283922"/>
                    <a:pt x="3751836" y="285062"/>
                  </a:cubicBezTo>
                  <a:cubicBezTo>
                    <a:pt x="3750126" y="284492"/>
                    <a:pt x="3748986" y="283922"/>
                    <a:pt x="3747845" y="282782"/>
                  </a:cubicBezTo>
                  <a:cubicBezTo>
                    <a:pt x="3742145" y="282212"/>
                    <a:pt x="3737014" y="281072"/>
                    <a:pt x="3731314" y="280501"/>
                  </a:cubicBezTo>
                  <a:cubicBezTo>
                    <a:pt x="3692551" y="269101"/>
                    <a:pt x="3653788" y="271951"/>
                    <a:pt x="3614455" y="279931"/>
                  </a:cubicBezTo>
                  <a:cubicBezTo>
                    <a:pt x="3609325" y="279931"/>
                    <a:pt x="3604764" y="280501"/>
                    <a:pt x="3599634" y="280501"/>
                  </a:cubicBezTo>
                  <a:cubicBezTo>
                    <a:pt x="3573412" y="267960"/>
                    <a:pt x="3547190" y="274231"/>
                    <a:pt x="3520968" y="280501"/>
                  </a:cubicBezTo>
                  <a:cubicBezTo>
                    <a:pt x="3516407" y="279931"/>
                    <a:pt x="3511847" y="278791"/>
                    <a:pt x="3507286" y="278221"/>
                  </a:cubicBezTo>
                  <a:cubicBezTo>
                    <a:pt x="3503866" y="267390"/>
                    <a:pt x="3494175" y="273091"/>
                    <a:pt x="3487905" y="271381"/>
                  </a:cubicBezTo>
                  <a:cubicBezTo>
                    <a:pt x="3476504" y="266820"/>
                    <a:pt x="3465673" y="254849"/>
                    <a:pt x="3454272" y="269671"/>
                  </a:cubicBezTo>
                  <a:lnTo>
                    <a:pt x="3446862" y="269671"/>
                  </a:lnTo>
                  <a:cubicBezTo>
                    <a:pt x="3441161" y="268530"/>
                    <a:pt x="3435461" y="269671"/>
                    <a:pt x="3430330" y="271381"/>
                  </a:cubicBezTo>
                  <a:cubicBezTo>
                    <a:pt x="3426910" y="271951"/>
                    <a:pt x="3422920" y="271951"/>
                    <a:pt x="3419500" y="271951"/>
                  </a:cubicBezTo>
                  <a:cubicBezTo>
                    <a:pt x="3414939" y="271381"/>
                    <a:pt x="3410379" y="271381"/>
                    <a:pt x="3405819" y="271381"/>
                  </a:cubicBezTo>
                  <a:cubicBezTo>
                    <a:pt x="3401258" y="271951"/>
                    <a:pt x="3397268" y="271951"/>
                    <a:pt x="3393277" y="270811"/>
                  </a:cubicBezTo>
                  <a:cubicBezTo>
                    <a:pt x="3385297" y="267390"/>
                    <a:pt x="3377886" y="263400"/>
                    <a:pt x="3373896" y="254849"/>
                  </a:cubicBezTo>
                  <a:cubicBezTo>
                    <a:pt x="3368196" y="254279"/>
                    <a:pt x="3362495" y="254279"/>
                    <a:pt x="3357365" y="253709"/>
                  </a:cubicBezTo>
                  <a:cubicBezTo>
                    <a:pt x="3342544" y="248579"/>
                    <a:pt x="3327722" y="234328"/>
                    <a:pt x="3312901" y="253709"/>
                  </a:cubicBezTo>
                  <a:cubicBezTo>
                    <a:pt x="3306061" y="267390"/>
                    <a:pt x="3294090" y="261690"/>
                    <a:pt x="3283259" y="260550"/>
                  </a:cubicBezTo>
                  <a:cubicBezTo>
                    <a:pt x="3272428" y="268530"/>
                    <a:pt x="3261027" y="275371"/>
                    <a:pt x="3246206" y="269671"/>
                  </a:cubicBezTo>
                  <a:cubicBezTo>
                    <a:pt x="3242216" y="236608"/>
                    <a:pt x="3221124" y="253139"/>
                    <a:pt x="3204593" y="254849"/>
                  </a:cubicBezTo>
                  <a:cubicBezTo>
                    <a:pt x="3190342" y="252569"/>
                    <a:pt x="3176090" y="261690"/>
                    <a:pt x="3162409" y="253709"/>
                  </a:cubicBezTo>
                  <a:cubicBezTo>
                    <a:pt x="3150438" y="257130"/>
                    <a:pt x="3137327" y="255420"/>
                    <a:pt x="3125927" y="259980"/>
                  </a:cubicBezTo>
                  <a:cubicBezTo>
                    <a:pt x="3132197" y="248579"/>
                    <a:pt x="3125927" y="242308"/>
                    <a:pt x="3116236" y="237178"/>
                  </a:cubicBezTo>
                  <a:lnTo>
                    <a:pt x="3115665" y="237178"/>
                  </a:lnTo>
                  <a:cubicBezTo>
                    <a:pt x="3118516" y="236038"/>
                    <a:pt x="3121366" y="234898"/>
                    <a:pt x="3124786" y="234898"/>
                  </a:cubicBezTo>
                  <a:cubicBezTo>
                    <a:pt x="3122506" y="224637"/>
                    <a:pt x="3113386" y="226347"/>
                    <a:pt x="3106545" y="225207"/>
                  </a:cubicBezTo>
                  <a:cubicBezTo>
                    <a:pt x="3102555" y="217226"/>
                    <a:pt x="3095144" y="216656"/>
                    <a:pt x="3087163" y="216656"/>
                  </a:cubicBezTo>
                  <a:cubicBezTo>
                    <a:pt x="3077473" y="215516"/>
                    <a:pt x="3068352" y="215516"/>
                    <a:pt x="3060941" y="222927"/>
                  </a:cubicBezTo>
                  <a:lnTo>
                    <a:pt x="3060371" y="222357"/>
                  </a:lnTo>
                  <a:cubicBezTo>
                    <a:pt x="3005647" y="192145"/>
                    <a:pt x="2942942" y="212666"/>
                    <a:pt x="2881377" y="200125"/>
                  </a:cubicBezTo>
                  <a:cubicBezTo>
                    <a:pt x="2891638" y="193284"/>
                    <a:pt x="2897338" y="191004"/>
                    <a:pt x="2902469" y="188154"/>
                  </a:cubicBezTo>
                  <a:cubicBezTo>
                    <a:pt x="2904749" y="187014"/>
                    <a:pt x="2907599" y="185874"/>
                    <a:pt x="2909879" y="184164"/>
                  </a:cubicBezTo>
                  <a:cubicBezTo>
                    <a:pt x="2923561" y="189864"/>
                    <a:pt x="2932681" y="185874"/>
                    <a:pt x="2937812" y="173903"/>
                  </a:cubicBezTo>
                  <a:cubicBezTo>
                    <a:pt x="2940662" y="173333"/>
                    <a:pt x="2944082" y="173333"/>
                    <a:pt x="2946932" y="173333"/>
                  </a:cubicBezTo>
                  <a:cubicBezTo>
                    <a:pt x="2961753" y="171623"/>
                    <a:pt x="2976575" y="172763"/>
                    <a:pt x="2988546" y="160792"/>
                  </a:cubicBezTo>
                  <a:cubicBezTo>
                    <a:pt x="2988546" y="160222"/>
                    <a:pt x="2988546" y="159652"/>
                    <a:pt x="2989116" y="159652"/>
                  </a:cubicBezTo>
                  <a:cubicBezTo>
                    <a:pt x="2991396" y="159652"/>
                    <a:pt x="2993676" y="160222"/>
                    <a:pt x="2995386" y="160222"/>
                  </a:cubicBezTo>
                  <a:cubicBezTo>
                    <a:pt x="3010207" y="171053"/>
                    <a:pt x="3019898" y="152811"/>
                    <a:pt x="3032439" y="152811"/>
                  </a:cubicBezTo>
                  <a:cubicBezTo>
                    <a:pt x="3028449" y="177323"/>
                    <a:pt x="3040420" y="169913"/>
                    <a:pt x="3051250" y="161932"/>
                  </a:cubicBezTo>
                  <a:cubicBezTo>
                    <a:pt x="3058661" y="156802"/>
                    <a:pt x="3050681" y="139130"/>
                    <a:pt x="3067212" y="141411"/>
                  </a:cubicBezTo>
                  <a:cubicBezTo>
                    <a:pt x="3054671" y="127159"/>
                    <a:pt x="3042700" y="126019"/>
                    <a:pt x="3031869" y="143121"/>
                  </a:cubicBezTo>
                  <a:cubicBezTo>
                    <a:pt x="3022748" y="140270"/>
                    <a:pt x="3013628" y="136850"/>
                    <a:pt x="3003937" y="134000"/>
                  </a:cubicBezTo>
                  <a:cubicBezTo>
                    <a:pt x="2994816" y="130580"/>
                    <a:pt x="2985695" y="130580"/>
                    <a:pt x="2978285" y="135140"/>
                  </a:cubicBezTo>
                  <a:cubicBezTo>
                    <a:pt x="2954343" y="126019"/>
                    <a:pt x="2929261" y="131150"/>
                    <a:pt x="2904749" y="128299"/>
                  </a:cubicBezTo>
                  <a:cubicBezTo>
                    <a:pt x="2901329" y="127729"/>
                    <a:pt x="2898479" y="127159"/>
                    <a:pt x="2895628" y="127159"/>
                  </a:cubicBezTo>
                  <a:cubicBezTo>
                    <a:pt x="2900759" y="120319"/>
                    <a:pt x="2908739" y="127159"/>
                    <a:pt x="2914440" y="123739"/>
                  </a:cubicBezTo>
                  <a:cubicBezTo>
                    <a:pt x="2925271" y="122029"/>
                    <a:pt x="2934391" y="117469"/>
                    <a:pt x="2940662" y="108348"/>
                  </a:cubicBezTo>
                  <a:cubicBezTo>
                    <a:pt x="2941232" y="106638"/>
                    <a:pt x="2941232" y="105498"/>
                    <a:pt x="2941802" y="103788"/>
                  </a:cubicBezTo>
                  <a:cubicBezTo>
                    <a:pt x="2966884" y="104358"/>
                    <a:pt x="2991966" y="105498"/>
                    <a:pt x="3016478" y="96947"/>
                  </a:cubicBezTo>
                  <a:cubicBezTo>
                    <a:pt x="3019328" y="97517"/>
                    <a:pt x="3021608" y="96377"/>
                    <a:pt x="3022748" y="93527"/>
                  </a:cubicBezTo>
                  <a:cubicBezTo>
                    <a:pt x="3041560" y="91817"/>
                    <a:pt x="3062081" y="103217"/>
                    <a:pt x="3079753" y="86686"/>
                  </a:cubicBezTo>
                  <a:cubicBezTo>
                    <a:pt x="3096284" y="88396"/>
                    <a:pt x="3112815" y="90106"/>
                    <a:pt x="3129347" y="91246"/>
                  </a:cubicBezTo>
                  <a:cubicBezTo>
                    <a:pt x="3131057" y="94667"/>
                    <a:pt x="3133337" y="98087"/>
                    <a:pt x="3136757" y="100367"/>
                  </a:cubicBezTo>
                  <a:cubicBezTo>
                    <a:pt x="3155569" y="108918"/>
                    <a:pt x="3174950" y="107208"/>
                    <a:pt x="3194332" y="104928"/>
                  </a:cubicBezTo>
                  <a:cubicBezTo>
                    <a:pt x="3198892" y="103788"/>
                    <a:pt x="3204022" y="102077"/>
                    <a:pt x="3208013" y="99797"/>
                  </a:cubicBezTo>
                  <a:cubicBezTo>
                    <a:pt x="3210293" y="97517"/>
                    <a:pt x="3212573" y="95807"/>
                    <a:pt x="3214284" y="93527"/>
                  </a:cubicBezTo>
                  <a:cubicBezTo>
                    <a:pt x="3218274" y="93527"/>
                    <a:pt x="3222264" y="94097"/>
                    <a:pt x="3226254" y="94097"/>
                  </a:cubicBezTo>
                  <a:cubicBezTo>
                    <a:pt x="3229674" y="94667"/>
                    <a:pt x="3233095" y="94667"/>
                    <a:pt x="3236515" y="95237"/>
                  </a:cubicBezTo>
                  <a:cubicBezTo>
                    <a:pt x="3236515" y="107208"/>
                    <a:pt x="3242786" y="112908"/>
                    <a:pt x="3254757" y="112908"/>
                  </a:cubicBezTo>
                  <a:lnTo>
                    <a:pt x="3273568" y="106068"/>
                  </a:lnTo>
                  <a:lnTo>
                    <a:pt x="3274138" y="102077"/>
                  </a:lnTo>
                  <a:cubicBezTo>
                    <a:pt x="3283829" y="103217"/>
                    <a:pt x="3296370" y="108348"/>
                    <a:pt x="3298650" y="94097"/>
                  </a:cubicBezTo>
                  <a:cubicBezTo>
                    <a:pt x="3300360" y="83266"/>
                    <a:pt x="3290099" y="86116"/>
                    <a:pt x="3283259" y="86116"/>
                  </a:cubicBezTo>
                  <a:cubicBezTo>
                    <a:pt x="3279268" y="83836"/>
                    <a:pt x="3275278" y="82126"/>
                    <a:pt x="3278128" y="76425"/>
                  </a:cubicBezTo>
                  <a:cubicBezTo>
                    <a:pt x="3276418" y="74715"/>
                    <a:pt x="3274708" y="74715"/>
                    <a:pt x="3272428" y="75855"/>
                  </a:cubicBezTo>
                  <a:cubicBezTo>
                    <a:pt x="3274708" y="67305"/>
                    <a:pt x="3270718" y="61604"/>
                    <a:pt x="3264447" y="57044"/>
                  </a:cubicBezTo>
                  <a:cubicBezTo>
                    <a:pt x="3261027" y="54194"/>
                    <a:pt x="3258177" y="50773"/>
                    <a:pt x="3254757" y="47923"/>
                  </a:cubicBezTo>
                  <a:cubicBezTo>
                    <a:pt x="3242786" y="47353"/>
                    <a:pt x="3230815" y="47353"/>
                    <a:pt x="3218844" y="46783"/>
                  </a:cubicBezTo>
                  <a:cubicBezTo>
                    <a:pt x="3214284" y="16001"/>
                    <a:pt x="3186921" y="61604"/>
                    <a:pt x="3181221" y="35382"/>
                  </a:cubicBezTo>
                  <a:cubicBezTo>
                    <a:pt x="3165830" y="45643"/>
                    <a:pt x="3185781" y="56474"/>
                    <a:pt x="3180651" y="66735"/>
                  </a:cubicBezTo>
                  <a:lnTo>
                    <a:pt x="3161839" y="66735"/>
                  </a:lnTo>
                  <a:cubicBezTo>
                    <a:pt x="3161839" y="47353"/>
                    <a:pt x="3166970" y="22841"/>
                    <a:pt x="3132767" y="30252"/>
                  </a:cubicBezTo>
                  <a:cubicBezTo>
                    <a:pt x="3111105" y="30252"/>
                    <a:pt x="3089444" y="30822"/>
                    <a:pt x="3067782" y="30822"/>
                  </a:cubicBezTo>
                  <a:cubicBezTo>
                    <a:pt x="3035859" y="34812"/>
                    <a:pt x="3003937" y="27402"/>
                    <a:pt x="2972584" y="36522"/>
                  </a:cubicBezTo>
                  <a:cubicBezTo>
                    <a:pt x="2874537" y="37092"/>
                    <a:pt x="2776489" y="38232"/>
                    <a:pt x="2679011" y="38802"/>
                  </a:cubicBezTo>
                  <a:cubicBezTo>
                    <a:pt x="2638538" y="34242"/>
                    <a:pt x="2598635" y="34242"/>
                    <a:pt x="2558162" y="38802"/>
                  </a:cubicBezTo>
                  <a:cubicBezTo>
                    <a:pt x="2506858" y="33672"/>
                    <a:pt x="2456124" y="27971"/>
                    <a:pt x="2405960" y="46213"/>
                  </a:cubicBezTo>
                  <a:cubicBezTo>
                    <a:pt x="2366627" y="46213"/>
                    <a:pt x="2327864" y="46783"/>
                    <a:pt x="2288530" y="46783"/>
                  </a:cubicBezTo>
                  <a:cubicBezTo>
                    <a:pt x="2268579" y="26261"/>
                    <a:pt x="2248627" y="47923"/>
                    <a:pt x="2229816" y="49633"/>
                  </a:cubicBezTo>
                  <a:cubicBezTo>
                    <a:pt x="2208154" y="51343"/>
                    <a:pt x="2199603" y="12580"/>
                    <a:pt x="2176802" y="37092"/>
                  </a:cubicBezTo>
                  <a:cubicBezTo>
                    <a:pt x="2165971" y="31962"/>
                    <a:pt x="2157990" y="34242"/>
                    <a:pt x="2152290" y="45073"/>
                  </a:cubicBezTo>
                  <a:cubicBezTo>
                    <a:pt x="2149440" y="17711"/>
                    <a:pt x="2126638" y="31962"/>
                    <a:pt x="2112957" y="26261"/>
                  </a:cubicBezTo>
                  <a:cubicBezTo>
                    <a:pt x="2102696" y="-5091"/>
                    <a:pt x="2091295" y="23981"/>
                    <a:pt x="2080464" y="26831"/>
                  </a:cubicBezTo>
                  <a:cubicBezTo>
                    <a:pt x="2078754" y="26831"/>
                    <a:pt x="2076474" y="26261"/>
                    <a:pt x="2074764" y="25691"/>
                  </a:cubicBezTo>
                  <a:cubicBezTo>
                    <a:pt x="2064503" y="15431"/>
                    <a:pt x="2055952" y="29112"/>
                    <a:pt x="2046831" y="28542"/>
                  </a:cubicBezTo>
                  <a:cubicBezTo>
                    <a:pt x="2024030" y="22841"/>
                    <a:pt x="2004078" y="39372"/>
                    <a:pt x="1981846" y="36522"/>
                  </a:cubicBezTo>
                  <a:cubicBezTo>
                    <a:pt x="1967025" y="12580"/>
                    <a:pt x="1945933" y="27402"/>
                    <a:pt x="1927122" y="27971"/>
                  </a:cubicBezTo>
                  <a:cubicBezTo>
                    <a:pt x="1923702" y="22271"/>
                    <a:pt x="1921992" y="10300"/>
                    <a:pt x="1914011" y="14860"/>
                  </a:cubicBezTo>
                  <a:cubicBezTo>
                    <a:pt x="1908310" y="17711"/>
                    <a:pt x="1906600" y="29112"/>
                    <a:pt x="1903180" y="36522"/>
                  </a:cubicBezTo>
                  <a:cubicBezTo>
                    <a:pt x="1892349" y="30252"/>
                    <a:pt x="1880378" y="43363"/>
                    <a:pt x="1867837" y="27402"/>
                  </a:cubicBezTo>
                  <a:cubicBezTo>
                    <a:pt x="1854726" y="10300"/>
                    <a:pt x="1833635" y="11440"/>
                    <a:pt x="1822804" y="35952"/>
                  </a:cubicBezTo>
                  <a:cubicBezTo>
                    <a:pt x="1804562" y="35952"/>
                    <a:pt x="1786891" y="36522"/>
                    <a:pt x="1768649" y="36522"/>
                  </a:cubicBezTo>
                  <a:cubicBezTo>
                    <a:pt x="1749268" y="13150"/>
                    <a:pt x="1724756" y="32532"/>
                    <a:pt x="1703094" y="29112"/>
                  </a:cubicBezTo>
                  <a:cubicBezTo>
                    <a:pt x="1680292" y="46783"/>
                    <a:pt x="1650650" y="12580"/>
                    <a:pt x="1628418" y="38802"/>
                  </a:cubicBezTo>
                  <a:cubicBezTo>
                    <a:pt x="1615877" y="38232"/>
                    <a:pt x="1603906" y="37662"/>
                    <a:pt x="1591366" y="36522"/>
                  </a:cubicBezTo>
                  <a:cubicBezTo>
                    <a:pt x="1577684" y="17141"/>
                    <a:pt x="1549182" y="38232"/>
                    <a:pt x="1536071" y="17141"/>
                  </a:cubicBezTo>
                  <a:cubicBezTo>
                    <a:pt x="1540631" y="11440"/>
                    <a:pt x="1541201" y="5740"/>
                    <a:pt x="1536071" y="39"/>
                  </a:cubicBezTo>
                  <a:cubicBezTo>
                    <a:pt x="1504149" y="-1101"/>
                    <a:pt x="1520680" y="22841"/>
                    <a:pt x="1517260" y="36522"/>
                  </a:cubicBezTo>
                  <a:lnTo>
                    <a:pt x="1517830" y="37092"/>
                  </a:lnTo>
                  <a:cubicBezTo>
                    <a:pt x="1498448" y="37092"/>
                    <a:pt x="1478497" y="29682"/>
                    <a:pt x="1461395" y="44503"/>
                  </a:cubicBezTo>
                  <a:cubicBezTo>
                    <a:pt x="1443724" y="45643"/>
                    <a:pt x="1426052" y="46783"/>
                    <a:pt x="1407811" y="47923"/>
                  </a:cubicBezTo>
                  <a:cubicBezTo>
                    <a:pt x="1390710" y="47923"/>
                    <a:pt x="1374178" y="47923"/>
                    <a:pt x="1357077" y="48493"/>
                  </a:cubicBezTo>
                  <a:cubicBezTo>
                    <a:pt x="1350806" y="49063"/>
                    <a:pt x="1343966" y="48493"/>
                    <a:pt x="1341116" y="55904"/>
                  </a:cubicBezTo>
                  <a:cubicBezTo>
                    <a:pt x="1310903" y="67305"/>
                    <a:pt x="1277271" y="59324"/>
                    <a:pt x="1248198" y="75285"/>
                  </a:cubicBezTo>
                  <a:cubicBezTo>
                    <a:pt x="1231667" y="73575"/>
                    <a:pt x="1215136" y="70725"/>
                    <a:pt x="1201455" y="83836"/>
                  </a:cubicBezTo>
                  <a:cubicBezTo>
                    <a:pt x="1185493" y="84976"/>
                    <a:pt x="1167822" y="78706"/>
                    <a:pt x="1154711" y="92957"/>
                  </a:cubicBezTo>
                  <a:cubicBezTo>
                    <a:pt x="1149581" y="95807"/>
                    <a:pt x="1144450" y="98087"/>
                    <a:pt x="1139320" y="100937"/>
                  </a:cubicBezTo>
                  <a:cubicBezTo>
                    <a:pt x="1121648" y="83266"/>
                    <a:pt x="1101127" y="91817"/>
                    <a:pt x="1081175" y="94097"/>
                  </a:cubicBezTo>
                  <a:cubicBezTo>
                    <a:pt x="1064644" y="95237"/>
                    <a:pt x="1047543" y="90676"/>
                    <a:pt x="1032721" y="101507"/>
                  </a:cubicBezTo>
                  <a:cubicBezTo>
                    <a:pt x="1015050" y="104928"/>
                    <a:pt x="996809" y="108348"/>
                    <a:pt x="979137" y="112338"/>
                  </a:cubicBezTo>
                  <a:cubicBezTo>
                    <a:pt x="970016" y="112908"/>
                    <a:pt x="960326" y="112908"/>
                    <a:pt x="951205" y="113478"/>
                  </a:cubicBezTo>
                  <a:cubicBezTo>
                    <a:pt x="935814" y="113478"/>
                    <a:pt x="919852" y="112908"/>
                    <a:pt x="904461" y="112908"/>
                  </a:cubicBezTo>
                  <a:lnTo>
                    <a:pt x="905601" y="110058"/>
                  </a:lnTo>
                  <a:cubicBezTo>
                    <a:pt x="895341" y="102077"/>
                    <a:pt x="883940" y="100937"/>
                    <a:pt x="871969" y="103788"/>
                  </a:cubicBezTo>
                  <a:cubicBezTo>
                    <a:pt x="871399" y="103788"/>
                    <a:pt x="871399" y="103788"/>
                    <a:pt x="871399" y="104358"/>
                  </a:cubicBezTo>
                  <a:cubicBezTo>
                    <a:pt x="871399" y="103788"/>
                    <a:pt x="871399" y="103217"/>
                    <a:pt x="870829" y="102647"/>
                  </a:cubicBezTo>
                  <a:cubicBezTo>
                    <a:pt x="879379" y="102077"/>
                    <a:pt x="887930" y="103217"/>
                    <a:pt x="893630" y="94097"/>
                  </a:cubicBezTo>
                  <a:cubicBezTo>
                    <a:pt x="882230" y="83266"/>
                    <a:pt x="870829" y="79846"/>
                    <a:pt x="858288" y="92387"/>
                  </a:cubicBezTo>
                  <a:cubicBezTo>
                    <a:pt x="854867" y="91817"/>
                    <a:pt x="852017" y="92387"/>
                    <a:pt x="849167" y="94097"/>
                  </a:cubicBezTo>
                  <a:cubicBezTo>
                    <a:pt x="814394" y="97517"/>
                    <a:pt x="778481" y="94667"/>
                    <a:pt x="745989" y="110628"/>
                  </a:cubicBezTo>
                  <a:lnTo>
                    <a:pt x="747129" y="111768"/>
                  </a:lnTo>
                  <a:cubicBezTo>
                    <a:pt x="738008" y="111768"/>
                    <a:pt x="728317" y="112338"/>
                    <a:pt x="719197" y="112338"/>
                  </a:cubicBezTo>
                  <a:cubicBezTo>
                    <a:pt x="706086" y="112908"/>
                    <a:pt x="692405" y="107778"/>
                    <a:pt x="681004" y="118039"/>
                  </a:cubicBezTo>
                  <a:cubicBezTo>
                    <a:pt x="653642" y="122599"/>
                    <a:pt x="626279" y="127159"/>
                    <a:pt x="598347" y="131720"/>
                  </a:cubicBezTo>
                  <a:cubicBezTo>
                    <a:pt x="575545" y="126019"/>
                    <a:pt x="554454" y="135710"/>
                    <a:pt x="533362" y="140840"/>
                  </a:cubicBezTo>
                  <a:cubicBezTo>
                    <a:pt x="513980" y="137990"/>
                    <a:pt x="495169" y="137420"/>
                    <a:pt x="477498" y="147681"/>
                  </a:cubicBezTo>
                  <a:cubicBezTo>
                    <a:pt x="431324" y="153381"/>
                    <a:pt x="383440" y="137990"/>
                    <a:pt x="338977" y="159082"/>
                  </a:cubicBezTo>
                  <a:cubicBezTo>
                    <a:pt x="328716" y="156802"/>
                    <a:pt x="318455" y="157372"/>
                    <a:pt x="309904" y="165352"/>
                  </a:cubicBezTo>
                  <a:lnTo>
                    <a:pt x="244919" y="167063"/>
                  </a:lnTo>
                  <a:cubicBezTo>
                    <a:pt x="234658" y="160792"/>
                    <a:pt x="224968" y="155092"/>
                    <a:pt x="214707" y="148821"/>
                  </a:cubicBezTo>
                  <a:cubicBezTo>
                    <a:pt x="210147" y="146541"/>
                    <a:pt x="206156" y="144261"/>
                    <a:pt x="201596" y="143691"/>
                  </a:cubicBezTo>
                  <a:cubicBezTo>
                    <a:pt x="174804" y="131150"/>
                    <a:pt x="151432" y="112338"/>
                    <a:pt x="124640" y="94667"/>
                  </a:cubicBezTo>
                  <a:cubicBezTo>
                    <a:pt x="124640" y="118609"/>
                    <a:pt x="144021" y="124879"/>
                    <a:pt x="150292" y="139700"/>
                  </a:cubicBezTo>
                  <a:cubicBezTo>
                    <a:pt x="145731" y="152241"/>
                    <a:pt x="134331" y="164782"/>
                    <a:pt x="150292" y="177323"/>
                  </a:cubicBezTo>
                  <a:lnTo>
                    <a:pt x="152002" y="223497"/>
                  </a:lnTo>
                  <a:cubicBezTo>
                    <a:pt x="134901" y="230907"/>
                    <a:pt x="150862" y="254279"/>
                    <a:pt x="133761" y="261120"/>
                  </a:cubicBezTo>
                  <a:cubicBezTo>
                    <a:pt x="129200" y="252569"/>
                    <a:pt x="124070" y="246299"/>
                    <a:pt x="114379" y="254849"/>
                  </a:cubicBezTo>
                  <a:cubicBezTo>
                    <a:pt x="114949" y="259410"/>
                    <a:pt x="115519" y="263970"/>
                    <a:pt x="116089" y="269101"/>
                  </a:cubicBezTo>
                  <a:cubicBezTo>
                    <a:pt x="102408" y="274231"/>
                    <a:pt x="106968" y="281072"/>
                    <a:pt x="113809" y="288482"/>
                  </a:cubicBezTo>
                  <a:cubicBezTo>
                    <a:pt x="129770" y="310144"/>
                    <a:pt x="118369" y="327245"/>
                    <a:pt x="105258" y="344346"/>
                  </a:cubicBezTo>
                  <a:cubicBezTo>
                    <a:pt x="105828" y="359738"/>
                    <a:pt x="91007" y="367718"/>
                    <a:pt x="87017" y="380829"/>
                  </a:cubicBezTo>
                  <a:cubicBezTo>
                    <a:pt x="79036" y="405341"/>
                    <a:pt x="59085" y="426433"/>
                    <a:pt x="68775" y="455505"/>
                  </a:cubicBezTo>
                  <a:lnTo>
                    <a:pt x="58515" y="482867"/>
                  </a:lnTo>
                  <a:cubicBezTo>
                    <a:pt x="54524" y="497119"/>
                    <a:pt x="55664" y="510230"/>
                    <a:pt x="67635" y="521060"/>
                  </a:cubicBezTo>
                  <a:cubicBezTo>
                    <a:pt x="62505" y="539302"/>
                    <a:pt x="63645" y="554693"/>
                    <a:pt x="86447" y="559823"/>
                  </a:cubicBezTo>
                  <a:cubicBezTo>
                    <a:pt x="85307" y="567804"/>
                    <a:pt x="83027" y="576355"/>
                    <a:pt x="94427" y="579205"/>
                  </a:cubicBezTo>
                  <a:cubicBezTo>
                    <a:pt x="68775" y="600867"/>
                    <a:pt x="96138" y="610557"/>
                    <a:pt x="104688" y="624239"/>
                  </a:cubicBezTo>
                  <a:cubicBezTo>
                    <a:pt x="105258" y="629939"/>
                    <a:pt x="105828" y="635069"/>
                    <a:pt x="106968" y="640770"/>
                  </a:cubicBezTo>
                  <a:cubicBezTo>
                    <a:pt x="101268" y="655591"/>
                    <a:pt x="88157" y="648751"/>
                    <a:pt x="77896" y="650461"/>
                  </a:cubicBezTo>
                  <a:cubicBezTo>
                    <a:pt x="60795" y="635069"/>
                    <a:pt x="49394" y="650461"/>
                    <a:pt x="36853" y="657871"/>
                  </a:cubicBezTo>
                  <a:cubicBezTo>
                    <a:pt x="28302" y="665852"/>
                    <a:pt x="-5900" y="645330"/>
                    <a:pt x="10061" y="665852"/>
                  </a:cubicBezTo>
                  <a:cubicBezTo>
                    <a:pt x="27162" y="688083"/>
                    <a:pt x="-12741" y="679533"/>
                    <a:pt x="4360" y="688083"/>
                  </a:cubicBezTo>
                  <a:cubicBezTo>
                    <a:pt x="11201" y="703475"/>
                    <a:pt x="20892" y="715446"/>
                    <a:pt x="38563" y="717726"/>
                  </a:cubicBezTo>
                  <a:cubicBezTo>
                    <a:pt x="40843" y="741668"/>
                    <a:pt x="61365" y="745658"/>
                    <a:pt x="77896" y="753639"/>
                  </a:cubicBezTo>
                  <a:cubicBezTo>
                    <a:pt x="101268" y="769600"/>
                    <a:pt x="126920" y="763900"/>
                    <a:pt x="152572" y="763329"/>
                  </a:cubicBezTo>
                  <a:lnTo>
                    <a:pt x="155992" y="765610"/>
                  </a:lnTo>
                  <a:lnTo>
                    <a:pt x="160553" y="765039"/>
                  </a:lnTo>
                  <a:cubicBezTo>
                    <a:pt x="183925" y="779291"/>
                    <a:pt x="184495" y="807793"/>
                    <a:pt x="199886" y="827175"/>
                  </a:cubicBezTo>
                  <a:cubicBezTo>
                    <a:pt x="206156" y="851686"/>
                    <a:pt x="228958" y="860237"/>
                    <a:pt x="245489" y="873918"/>
                  </a:cubicBezTo>
                  <a:cubicBezTo>
                    <a:pt x="254040" y="874488"/>
                    <a:pt x="263161" y="875628"/>
                    <a:pt x="271711" y="876198"/>
                  </a:cubicBezTo>
                  <a:cubicBezTo>
                    <a:pt x="269431" y="910971"/>
                    <a:pt x="320735" y="896150"/>
                    <a:pt x="320735" y="929213"/>
                  </a:cubicBezTo>
                  <a:cubicBezTo>
                    <a:pt x="300784" y="952015"/>
                    <a:pt x="322445" y="953154"/>
                    <a:pt x="336126" y="957715"/>
                  </a:cubicBezTo>
                  <a:cubicBezTo>
                    <a:pt x="352088" y="967405"/>
                    <a:pt x="368049" y="976526"/>
                    <a:pt x="384010" y="986217"/>
                  </a:cubicBezTo>
                  <a:cubicBezTo>
                    <a:pt x="389711" y="994768"/>
                    <a:pt x="397121" y="993057"/>
                    <a:pt x="404532" y="989067"/>
                  </a:cubicBezTo>
                  <a:cubicBezTo>
                    <a:pt x="407382" y="991347"/>
                    <a:pt x="409662" y="993057"/>
                    <a:pt x="412512" y="995338"/>
                  </a:cubicBezTo>
                  <a:cubicBezTo>
                    <a:pt x="415933" y="998188"/>
                    <a:pt x="420493" y="1000468"/>
                    <a:pt x="424483" y="1002178"/>
                  </a:cubicBezTo>
                  <a:cubicBezTo>
                    <a:pt x="428474" y="1002748"/>
                    <a:pt x="432464" y="1002748"/>
                    <a:pt x="435884" y="1002178"/>
                  </a:cubicBezTo>
                  <a:cubicBezTo>
                    <a:pt x="443295" y="1006169"/>
                    <a:pt x="450706" y="1009589"/>
                    <a:pt x="458116" y="1013579"/>
                  </a:cubicBezTo>
                  <a:cubicBezTo>
                    <a:pt x="456406" y="1018709"/>
                    <a:pt x="455266" y="1023840"/>
                    <a:pt x="453556" y="1028400"/>
                  </a:cubicBezTo>
                  <a:lnTo>
                    <a:pt x="452986" y="1028400"/>
                  </a:lnTo>
                  <a:cubicBezTo>
                    <a:pt x="451276" y="1029540"/>
                    <a:pt x="448995" y="1030110"/>
                    <a:pt x="447285" y="1031251"/>
                  </a:cubicBezTo>
                  <a:cubicBezTo>
                    <a:pt x="448425" y="1077424"/>
                    <a:pt x="481488" y="1082555"/>
                    <a:pt x="516261" y="1084835"/>
                  </a:cubicBezTo>
                  <a:cubicBezTo>
                    <a:pt x="512840" y="1105927"/>
                    <a:pt x="528802" y="1104787"/>
                    <a:pt x="541913" y="1107637"/>
                  </a:cubicBezTo>
                  <a:cubicBezTo>
                    <a:pt x="549893" y="1117328"/>
                    <a:pt x="560724" y="1113907"/>
                    <a:pt x="570415" y="1114477"/>
                  </a:cubicBezTo>
                  <a:cubicBezTo>
                    <a:pt x="576685" y="1115047"/>
                    <a:pt x="582956" y="1115617"/>
                    <a:pt x="588656" y="1115617"/>
                  </a:cubicBezTo>
                  <a:cubicBezTo>
                    <a:pt x="600057" y="1126448"/>
                    <a:pt x="608608" y="1140129"/>
                    <a:pt x="626279" y="1141839"/>
                  </a:cubicBezTo>
                  <a:cubicBezTo>
                    <a:pt x="631980" y="1140129"/>
                    <a:pt x="638250" y="1138419"/>
                    <a:pt x="643951" y="1136709"/>
                  </a:cubicBezTo>
                  <a:cubicBezTo>
                    <a:pt x="646801" y="1139559"/>
                    <a:pt x="649651" y="1142409"/>
                    <a:pt x="652501" y="1144690"/>
                  </a:cubicBezTo>
                  <a:cubicBezTo>
                    <a:pt x="653072" y="1147540"/>
                    <a:pt x="654212" y="1149820"/>
                    <a:pt x="656492" y="1151530"/>
                  </a:cubicBezTo>
                  <a:cubicBezTo>
                    <a:pt x="663332" y="1181172"/>
                    <a:pt x="688414" y="1176612"/>
                    <a:pt x="709506" y="1178892"/>
                  </a:cubicBezTo>
                  <a:cubicBezTo>
                    <a:pt x="710646" y="1177752"/>
                    <a:pt x="711786" y="1177182"/>
                    <a:pt x="712926" y="1176612"/>
                  </a:cubicBezTo>
                  <a:cubicBezTo>
                    <a:pt x="711786" y="1177182"/>
                    <a:pt x="710646" y="1178322"/>
                    <a:pt x="709506" y="1178892"/>
                  </a:cubicBezTo>
                  <a:cubicBezTo>
                    <a:pt x="722047" y="1179462"/>
                    <a:pt x="734018" y="1180033"/>
                    <a:pt x="746559" y="1180602"/>
                  </a:cubicBezTo>
                  <a:cubicBezTo>
                    <a:pt x="761950" y="1190863"/>
                    <a:pt x="772781" y="1185163"/>
                    <a:pt x="781902" y="1171482"/>
                  </a:cubicBezTo>
                  <a:cubicBezTo>
                    <a:pt x="781902" y="1136139"/>
                    <a:pt x="812684" y="1169771"/>
                    <a:pt x="821235" y="1153810"/>
                  </a:cubicBezTo>
                  <a:cubicBezTo>
                    <a:pt x="820665" y="1152100"/>
                    <a:pt x="820095" y="1150390"/>
                    <a:pt x="820095" y="1148680"/>
                  </a:cubicBezTo>
                  <a:lnTo>
                    <a:pt x="822375" y="1148680"/>
                  </a:lnTo>
                  <a:cubicBezTo>
                    <a:pt x="822945" y="1150390"/>
                    <a:pt x="822945" y="1152100"/>
                    <a:pt x="821805" y="1153810"/>
                  </a:cubicBezTo>
                  <a:lnTo>
                    <a:pt x="840616" y="1152100"/>
                  </a:lnTo>
                  <a:cubicBezTo>
                    <a:pt x="846317" y="1161221"/>
                    <a:pt x="852587" y="1160651"/>
                    <a:pt x="858858" y="1152670"/>
                  </a:cubicBezTo>
                  <a:cubicBezTo>
                    <a:pt x="871399" y="1153240"/>
                    <a:pt x="883940" y="1153240"/>
                    <a:pt x="895911" y="1153810"/>
                  </a:cubicBezTo>
                  <a:cubicBezTo>
                    <a:pt x="905031" y="1156091"/>
                    <a:pt x="911302" y="1152670"/>
                    <a:pt x="914152" y="1143549"/>
                  </a:cubicBezTo>
                  <a:cubicBezTo>
                    <a:pt x="961466" y="1158371"/>
                    <a:pt x="1005929" y="1127588"/>
                    <a:pt x="1052673" y="1136139"/>
                  </a:cubicBezTo>
                  <a:cubicBezTo>
                    <a:pt x="1064644" y="1143549"/>
                    <a:pt x="1068634" y="1132719"/>
                    <a:pt x="1074905" y="1126448"/>
                  </a:cubicBezTo>
                  <a:lnTo>
                    <a:pt x="1109107" y="1124738"/>
                  </a:lnTo>
                  <a:cubicBezTo>
                    <a:pt x="1114238" y="1125308"/>
                    <a:pt x="1119938" y="1125878"/>
                    <a:pt x="1125069" y="1126448"/>
                  </a:cubicBezTo>
                  <a:cubicBezTo>
                    <a:pt x="1143880" y="1139559"/>
                    <a:pt x="1158131" y="1126448"/>
                    <a:pt x="1174093" y="1120178"/>
                  </a:cubicBezTo>
                  <a:cubicBezTo>
                    <a:pt x="1178083" y="1119608"/>
                    <a:pt x="1182643" y="1118467"/>
                    <a:pt x="1186064" y="1117328"/>
                  </a:cubicBezTo>
                  <a:cubicBezTo>
                    <a:pt x="1194614" y="1116757"/>
                    <a:pt x="1202595" y="1116757"/>
                    <a:pt x="1211145" y="1116187"/>
                  </a:cubicBezTo>
                  <a:cubicBezTo>
                    <a:pt x="1245918" y="1114477"/>
                    <a:pt x="1280691" y="1120178"/>
                    <a:pt x="1314324" y="1107066"/>
                  </a:cubicBezTo>
                  <a:cubicBezTo>
                    <a:pt x="1300073" y="1108777"/>
                    <a:pt x="1300073" y="1105356"/>
                    <a:pt x="1303493" y="1100796"/>
                  </a:cubicBezTo>
                  <a:cubicBezTo>
                    <a:pt x="1306913" y="1102506"/>
                    <a:pt x="1310903" y="1104787"/>
                    <a:pt x="1314324" y="1107066"/>
                  </a:cubicBezTo>
                  <a:cubicBezTo>
                    <a:pt x="1326295" y="1106497"/>
                    <a:pt x="1338836" y="1106497"/>
                    <a:pt x="1350806" y="1105927"/>
                  </a:cubicBezTo>
                  <a:cubicBezTo>
                    <a:pt x="1373038" y="1106497"/>
                    <a:pt x="1395840" y="1108777"/>
                    <a:pt x="1416932" y="1097946"/>
                  </a:cubicBezTo>
                  <a:lnTo>
                    <a:pt x="1420922" y="1099086"/>
                  </a:lnTo>
                  <a:lnTo>
                    <a:pt x="1424912" y="1097376"/>
                  </a:lnTo>
                  <a:cubicBezTo>
                    <a:pt x="1432323" y="1099656"/>
                    <a:pt x="1439163" y="1099656"/>
                    <a:pt x="1444864" y="1092815"/>
                  </a:cubicBezTo>
                  <a:cubicBezTo>
                    <a:pt x="1500158" y="1090535"/>
                    <a:pt x="1555453" y="1088255"/>
                    <a:pt x="1610747" y="1086545"/>
                  </a:cubicBezTo>
                  <a:cubicBezTo>
                    <a:pt x="1648370" y="1088255"/>
                    <a:pt x="1685993" y="1087685"/>
                    <a:pt x="1722476" y="1078564"/>
                  </a:cubicBezTo>
                  <a:cubicBezTo>
                    <a:pt x="1745848" y="1077994"/>
                    <a:pt x="1769790" y="1081414"/>
                    <a:pt x="1792591" y="1071154"/>
                  </a:cubicBezTo>
                  <a:lnTo>
                    <a:pt x="1794871" y="1072294"/>
                  </a:lnTo>
                  <a:lnTo>
                    <a:pt x="1796582" y="1070584"/>
                  </a:lnTo>
                  <a:cubicBezTo>
                    <a:pt x="1817103" y="1070584"/>
                    <a:pt x="1838195" y="1073434"/>
                    <a:pt x="1857006" y="1062033"/>
                  </a:cubicBezTo>
                  <a:cubicBezTo>
                    <a:pt x="1871257" y="1067163"/>
                    <a:pt x="1884939" y="1065453"/>
                    <a:pt x="1898620" y="1060323"/>
                  </a:cubicBezTo>
                  <a:cubicBezTo>
                    <a:pt x="1915721" y="1060323"/>
                    <a:pt x="1933392" y="1061463"/>
                    <a:pt x="1949354" y="1052912"/>
                  </a:cubicBezTo>
                  <a:cubicBezTo>
                    <a:pt x="1963035" y="1049492"/>
                    <a:pt x="1977856" y="1056903"/>
                    <a:pt x="1990397" y="1046642"/>
                  </a:cubicBezTo>
                  <a:cubicBezTo>
                    <a:pt x="2025740" y="1048352"/>
                    <a:pt x="2059942" y="1042651"/>
                    <a:pt x="2093575" y="1032961"/>
                  </a:cubicBezTo>
                  <a:lnTo>
                    <a:pt x="2130628" y="1032961"/>
                  </a:lnTo>
                  <a:cubicBezTo>
                    <a:pt x="2179082" y="1042651"/>
                    <a:pt x="2222405" y="1011299"/>
                    <a:pt x="2270289" y="1014719"/>
                  </a:cubicBezTo>
                  <a:lnTo>
                    <a:pt x="2299361" y="1009589"/>
                  </a:lnTo>
                  <a:cubicBezTo>
                    <a:pt x="2306202" y="1009589"/>
                    <a:pt x="2313042" y="1009589"/>
                    <a:pt x="2319313" y="1006169"/>
                  </a:cubicBezTo>
                  <a:lnTo>
                    <a:pt x="2323303" y="1006739"/>
                  </a:lnTo>
                  <a:lnTo>
                    <a:pt x="2326153" y="1004458"/>
                  </a:lnTo>
                  <a:cubicBezTo>
                    <a:pt x="2351235" y="1001608"/>
                    <a:pt x="2375747" y="998188"/>
                    <a:pt x="2400829" y="995338"/>
                  </a:cubicBezTo>
                  <a:cubicBezTo>
                    <a:pt x="2418501" y="995338"/>
                    <a:pt x="2436172" y="998188"/>
                    <a:pt x="2452133" y="987927"/>
                  </a:cubicBezTo>
                  <a:cubicBezTo>
                    <a:pt x="2471515" y="986217"/>
                    <a:pt x="2493177" y="990207"/>
                    <a:pt x="2509708" y="982227"/>
                  </a:cubicBezTo>
                  <a:cubicBezTo>
                    <a:pt x="2538780" y="969116"/>
                    <a:pt x="2575263" y="991347"/>
                    <a:pt x="2598635" y="959995"/>
                  </a:cubicBezTo>
                  <a:cubicBezTo>
                    <a:pt x="2603195" y="959995"/>
                    <a:pt x="2608326" y="959425"/>
                    <a:pt x="2612886" y="959425"/>
                  </a:cubicBezTo>
                  <a:cubicBezTo>
                    <a:pt x="2622577" y="983937"/>
                    <a:pt x="2632267" y="956575"/>
                    <a:pt x="2641958" y="959425"/>
                  </a:cubicBezTo>
                  <a:cubicBezTo>
                    <a:pt x="2655069" y="974816"/>
                    <a:pt x="2668750" y="969116"/>
                    <a:pt x="2682431" y="960565"/>
                  </a:cubicBezTo>
                  <a:cubicBezTo>
                    <a:pt x="2690982" y="963985"/>
                    <a:pt x="2699533" y="967976"/>
                    <a:pt x="2707513" y="959995"/>
                  </a:cubicBezTo>
                  <a:cubicBezTo>
                    <a:pt x="2722905" y="959425"/>
                    <a:pt x="2737726" y="958285"/>
                    <a:pt x="2753117" y="957715"/>
                  </a:cubicBezTo>
                  <a:lnTo>
                    <a:pt x="2785610" y="954294"/>
                  </a:lnTo>
                  <a:cubicBezTo>
                    <a:pt x="2782189" y="942324"/>
                    <a:pt x="2774779" y="937763"/>
                    <a:pt x="2762238" y="941753"/>
                  </a:cubicBezTo>
                  <a:cubicBezTo>
                    <a:pt x="2752547" y="932063"/>
                    <a:pt x="2725185" y="954865"/>
                    <a:pt x="2728035" y="922942"/>
                  </a:cubicBezTo>
                  <a:cubicBezTo>
                    <a:pt x="2769649" y="908121"/>
                    <a:pt x="2814682" y="921232"/>
                    <a:pt x="2856295" y="904131"/>
                  </a:cubicBezTo>
                  <a:cubicBezTo>
                    <a:pt x="2874537" y="908121"/>
                    <a:pt x="2891068" y="906981"/>
                    <a:pt x="2906459" y="895580"/>
                  </a:cubicBezTo>
                  <a:cubicBezTo>
                    <a:pt x="2986266" y="902990"/>
                    <a:pt x="3064932" y="887029"/>
                    <a:pt x="3144738" y="885319"/>
                  </a:cubicBezTo>
                  <a:cubicBezTo>
                    <a:pt x="3148158" y="867078"/>
                    <a:pt x="3130487" y="870498"/>
                    <a:pt x="3121936" y="863658"/>
                  </a:cubicBezTo>
                  <a:cubicBezTo>
                    <a:pt x="3139038" y="857957"/>
                    <a:pt x="3157279" y="860807"/>
                    <a:pt x="3173240" y="853396"/>
                  </a:cubicBezTo>
                  <a:cubicBezTo>
                    <a:pt x="3177231" y="851116"/>
                    <a:pt x="3181221" y="849406"/>
                    <a:pt x="3184641" y="846556"/>
                  </a:cubicBezTo>
                  <a:cubicBezTo>
                    <a:pt x="3197182" y="848266"/>
                    <a:pt x="3210293" y="850546"/>
                    <a:pt x="3221694" y="840285"/>
                  </a:cubicBezTo>
                  <a:cubicBezTo>
                    <a:pt x="3235945" y="842566"/>
                    <a:pt x="3250766" y="845986"/>
                    <a:pt x="3264447" y="837435"/>
                  </a:cubicBezTo>
                  <a:cubicBezTo>
                    <a:pt x="3282119" y="841426"/>
                    <a:pt x="3299220" y="848836"/>
                    <a:pt x="3317462" y="839716"/>
                  </a:cubicBezTo>
                  <a:cubicBezTo>
                    <a:pt x="3335133" y="846556"/>
                    <a:pt x="3352804" y="851686"/>
                    <a:pt x="3370476" y="840285"/>
                  </a:cubicBezTo>
                  <a:cubicBezTo>
                    <a:pt x="3384727" y="839716"/>
                    <a:pt x="3398978" y="838575"/>
                    <a:pt x="3413229" y="838006"/>
                  </a:cubicBezTo>
                  <a:cubicBezTo>
                    <a:pt x="3434891" y="836295"/>
                    <a:pt x="3458263" y="845986"/>
                    <a:pt x="3477644" y="830025"/>
                  </a:cubicBezTo>
                  <a:cubicBezTo>
                    <a:pt x="3458833" y="813493"/>
                    <a:pt x="3436601" y="820334"/>
                    <a:pt x="3415509" y="820334"/>
                  </a:cubicBezTo>
                  <a:cubicBezTo>
                    <a:pt x="3414939" y="819194"/>
                    <a:pt x="3414369" y="818624"/>
                    <a:pt x="3413799" y="817484"/>
                  </a:cubicBezTo>
                  <a:cubicBezTo>
                    <a:pt x="3403538" y="809503"/>
                    <a:pt x="3391567" y="808363"/>
                    <a:pt x="3379597" y="807793"/>
                  </a:cubicBezTo>
                  <a:cubicBezTo>
                    <a:pt x="3360215" y="807223"/>
                    <a:pt x="3340833" y="810073"/>
                    <a:pt x="3321452" y="806083"/>
                  </a:cubicBezTo>
                  <a:cubicBezTo>
                    <a:pt x="3317462" y="804943"/>
                    <a:pt x="3313471" y="803803"/>
                    <a:pt x="3309481" y="803233"/>
                  </a:cubicBezTo>
                  <a:lnTo>
                    <a:pt x="3308911" y="803233"/>
                  </a:lnTo>
                  <a:cubicBezTo>
                    <a:pt x="3308911" y="802663"/>
                    <a:pt x="3308911" y="802092"/>
                    <a:pt x="3308341" y="801523"/>
                  </a:cubicBezTo>
                  <a:cubicBezTo>
                    <a:pt x="3303780" y="803233"/>
                    <a:pt x="3301500" y="802092"/>
                    <a:pt x="3301500" y="796962"/>
                  </a:cubicBezTo>
                  <a:cubicBezTo>
                    <a:pt x="3294660" y="796392"/>
                    <a:pt x="3288389" y="795252"/>
                    <a:pt x="3281549" y="794682"/>
                  </a:cubicBezTo>
                  <a:cubicBezTo>
                    <a:pt x="3244496" y="788981"/>
                    <a:pt x="3207443" y="790692"/>
                    <a:pt x="3170390" y="793542"/>
                  </a:cubicBezTo>
                  <a:cubicBezTo>
                    <a:pt x="3161839" y="790122"/>
                    <a:pt x="3161839" y="783281"/>
                    <a:pt x="3161839" y="775870"/>
                  </a:cubicBezTo>
                  <a:cubicBezTo>
                    <a:pt x="3194902" y="769600"/>
                    <a:pt x="3227395" y="762760"/>
                    <a:pt x="3260457" y="756489"/>
                  </a:cubicBezTo>
                  <a:cubicBezTo>
                    <a:pt x="3281549" y="771310"/>
                    <a:pt x="3305491" y="763329"/>
                    <a:pt x="3328293" y="763329"/>
                  </a:cubicBezTo>
                  <a:lnTo>
                    <a:pt x="3364205" y="763329"/>
                  </a:lnTo>
                  <a:cubicBezTo>
                    <a:pt x="3363065" y="762760"/>
                    <a:pt x="3361355" y="761619"/>
                    <a:pt x="3360215" y="761049"/>
                  </a:cubicBezTo>
                  <a:cubicBezTo>
                    <a:pt x="3361925" y="761619"/>
                    <a:pt x="3363065" y="762189"/>
                    <a:pt x="3364205" y="763329"/>
                  </a:cubicBezTo>
                  <a:cubicBezTo>
                    <a:pt x="3371046" y="763329"/>
                    <a:pt x="3377886" y="762760"/>
                    <a:pt x="3384727" y="762760"/>
                  </a:cubicBezTo>
                  <a:cubicBezTo>
                    <a:pt x="3403538" y="762760"/>
                    <a:pt x="3421780" y="762760"/>
                    <a:pt x="3440591" y="763329"/>
                  </a:cubicBezTo>
                  <a:lnTo>
                    <a:pt x="3485625" y="763329"/>
                  </a:lnTo>
                  <a:cubicBezTo>
                    <a:pt x="3498166" y="763329"/>
                    <a:pt x="3497026" y="754779"/>
                    <a:pt x="3495886" y="746228"/>
                  </a:cubicBezTo>
                  <a:cubicBezTo>
                    <a:pt x="3492465" y="741668"/>
                    <a:pt x="3487905" y="738818"/>
                    <a:pt x="3482775" y="737108"/>
                  </a:cubicBezTo>
                  <a:cubicBezTo>
                    <a:pt x="3486765" y="736537"/>
                    <a:pt x="3490185" y="735967"/>
                    <a:pt x="3494175" y="735397"/>
                  </a:cubicBezTo>
                  <a:cubicBezTo>
                    <a:pt x="3504436" y="736537"/>
                    <a:pt x="3515837" y="740528"/>
                    <a:pt x="3523248" y="728557"/>
                  </a:cubicBezTo>
                  <a:cubicBezTo>
                    <a:pt x="3526098" y="730267"/>
                    <a:pt x="3528948" y="732547"/>
                    <a:pt x="3531798" y="734257"/>
                  </a:cubicBezTo>
                  <a:cubicBezTo>
                    <a:pt x="3531798" y="734827"/>
                    <a:pt x="3531228" y="735397"/>
                    <a:pt x="3531228" y="736537"/>
                  </a:cubicBezTo>
                  <a:cubicBezTo>
                    <a:pt x="3530658" y="738818"/>
                    <a:pt x="3531798" y="741098"/>
                    <a:pt x="3534079" y="743378"/>
                  </a:cubicBezTo>
                  <a:cubicBezTo>
                    <a:pt x="3547760" y="743948"/>
                    <a:pt x="3562011" y="744518"/>
                    <a:pt x="3575692" y="745088"/>
                  </a:cubicBezTo>
                  <a:cubicBezTo>
                    <a:pt x="3581392" y="746798"/>
                    <a:pt x="3587093" y="748508"/>
                    <a:pt x="3592223" y="750788"/>
                  </a:cubicBezTo>
                  <a:cubicBezTo>
                    <a:pt x="3599064" y="753639"/>
                    <a:pt x="3593363" y="773020"/>
                    <a:pt x="3607615" y="765610"/>
                  </a:cubicBezTo>
                  <a:cubicBezTo>
                    <a:pt x="3617305" y="760479"/>
                    <a:pt x="3606474" y="749649"/>
                    <a:pt x="3607044" y="741668"/>
                  </a:cubicBezTo>
                  <a:cubicBezTo>
                    <a:pt x="3622436" y="745088"/>
                    <a:pt x="3637257" y="747368"/>
                    <a:pt x="3644667" y="728557"/>
                  </a:cubicBezTo>
                  <a:lnTo>
                    <a:pt x="3700532" y="728557"/>
                  </a:lnTo>
                  <a:cubicBezTo>
                    <a:pt x="3717063" y="753069"/>
                    <a:pt x="3740435" y="737108"/>
                    <a:pt x="3760387" y="738248"/>
                  </a:cubicBezTo>
                  <a:cubicBezTo>
                    <a:pt x="3752976" y="731977"/>
                    <a:pt x="3744995" y="725707"/>
                    <a:pt x="3737585" y="718866"/>
                  </a:cubicBezTo>
                  <a:lnTo>
                    <a:pt x="3736445" y="716586"/>
                  </a:lnTo>
                  <a:cubicBezTo>
                    <a:pt x="3744425" y="708605"/>
                    <a:pt x="3759816" y="713166"/>
                    <a:pt x="3764947" y="700055"/>
                  </a:cubicBezTo>
                  <a:cubicBezTo>
                    <a:pt x="3762097" y="699484"/>
                    <a:pt x="3759246" y="699484"/>
                    <a:pt x="3756396" y="700055"/>
                  </a:cubicBezTo>
                  <a:cubicBezTo>
                    <a:pt x="3750126" y="666422"/>
                    <a:pt x="3715353" y="687514"/>
                    <a:pt x="3699962" y="670982"/>
                  </a:cubicBezTo>
                  <a:cubicBezTo>
                    <a:pt x="3697111" y="672122"/>
                    <a:pt x="3694261" y="672692"/>
                    <a:pt x="3691411" y="672692"/>
                  </a:cubicBezTo>
                  <a:cubicBezTo>
                    <a:pt x="3688561" y="674403"/>
                    <a:pt x="3686851" y="676683"/>
                    <a:pt x="3685710" y="680103"/>
                  </a:cubicBezTo>
                  <a:cubicBezTo>
                    <a:pt x="3678870" y="681243"/>
                    <a:pt x="3672030" y="681243"/>
                    <a:pt x="3669179" y="690364"/>
                  </a:cubicBezTo>
                  <a:cubicBezTo>
                    <a:pt x="3666899" y="689224"/>
                    <a:pt x="3664619" y="688654"/>
                    <a:pt x="3661769" y="688083"/>
                  </a:cubicBezTo>
                  <a:lnTo>
                    <a:pt x="3655498" y="688083"/>
                  </a:lnTo>
                  <a:lnTo>
                    <a:pt x="3655498" y="688654"/>
                  </a:lnTo>
                  <a:cubicBezTo>
                    <a:pt x="3654358" y="687514"/>
                    <a:pt x="3653218" y="686944"/>
                    <a:pt x="3651508" y="685803"/>
                  </a:cubicBezTo>
                  <a:cubicBezTo>
                    <a:pt x="3647518" y="684093"/>
                    <a:pt x="3643527" y="682953"/>
                    <a:pt x="3639537" y="682383"/>
                  </a:cubicBezTo>
                  <a:cubicBezTo>
                    <a:pt x="3632696" y="681813"/>
                    <a:pt x="3625856" y="682953"/>
                    <a:pt x="3619585" y="685803"/>
                  </a:cubicBezTo>
                  <a:cubicBezTo>
                    <a:pt x="3616735" y="687514"/>
                    <a:pt x="3614455" y="689794"/>
                    <a:pt x="3612745" y="692644"/>
                  </a:cubicBezTo>
                  <a:cubicBezTo>
                    <a:pt x="3600774" y="693784"/>
                    <a:pt x="3599064" y="702335"/>
                    <a:pt x="3598494" y="711455"/>
                  </a:cubicBezTo>
                  <a:cubicBezTo>
                    <a:pt x="3597924" y="711455"/>
                    <a:pt x="3597924" y="710885"/>
                    <a:pt x="3597353" y="710885"/>
                  </a:cubicBezTo>
                  <a:cubicBezTo>
                    <a:pt x="3588233" y="708035"/>
                    <a:pt x="3579682" y="704615"/>
                    <a:pt x="3570562" y="707465"/>
                  </a:cubicBezTo>
                  <a:cubicBezTo>
                    <a:pt x="3567711" y="705185"/>
                    <a:pt x="3564861" y="702335"/>
                    <a:pt x="3562581" y="700055"/>
                  </a:cubicBezTo>
                  <a:cubicBezTo>
                    <a:pt x="3564291" y="688654"/>
                    <a:pt x="3573982" y="693214"/>
                    <a:pt x="3580252" y="691504"/>
                  </a:cubicBezTo>
                  <a:cubicBezTo>
                    <a:pt x="3591653" y="688083"/>
                    <a:pt x="3603624" y="684663"/>
                    <a:pt x="3615025" y="681243"/>
                  </a:cubicBezTo>
                  <a:cubicBezTo>
                    <a:pt x="3591083" y="666992"/>
                    <a:pt x="3567141" y="666422"/>
                    <a:pt x="3542629" y="679533"/>
                  </a:cubicBezTo>
                  <a:cubicBezTo>
                    <a:pt x="3514127" y="688083"/>
                    <a:pt x="3487905" y="666422"/>
                    <a:pt x="3459403" y="673262"/>
                  </a:cubicBezTo>
                  <a:cubicBezTo>
                    <a:pt x="3446862" y="668132"/>
                    <a:pt x="3433181" y="665852"/>
                    <a:pt x="3424060" y="655591"/>
                  </a:cubicBezTo>
                  <a:cubicBezTo>
                    <a:pt x="3426340" y="655021"/>
                    <a:pt x="3428620" y="655021"/>
                    <a:pt x="3430901" y="655021"/>
                  </a:cubicBezTo>
                  <a:cubicBezTo>
                    <a:pt x="3440591" y="656731"/>
                    <a:pt x="3450852" y="656161"/>
                    <a:pt x="3460543" y="654451"/>
                  </a:cubicBezTo>
                  <a:cubicBezTo>
                    <a:pt x="3473084" y="654451"/>
                    <a:pt x="3485625" y="652741"/>
                    <a:pt x="3497596" y="646470"/>
                  </a:cubicBezTo>
                  <a:cubicBezTo>
                    <a:pt x="3498166" y="646470"/>
                    <a:pt x="3498736" y="646470"/>
                    <a:pt x="3499306" y="645900"/>
                  </a:cubicBezTo>
                  <a:lnTo>
                    <a:pt x="3533509" y="652741"/>
                  </a:lnTo>
                  <a:cubicBezTo>
                    <a:pt x="3555170" y="652171"/>
                    <a:pt x="3576832" y="651601"/>
                    <a:pt x="3597924" y="651031"/>
                  </a:cubicBezTo>
                  <a:cubicBezTo>
                    <a:pt x="3610465" y="651031"/>
                    <a:pt x="3623576" y="651601"/>
                    <a:pt x="3634406" y="643050"/>
                  </a:cubicBezTo>
                  <a:lnTo>
                    <a:pt x="3645237" y="643050"/>
                  </a:lnTo>
                  <a:cubicBezTo>
                    <a:pt x="3651508" y="633359"/>
                    <a:pt x="3668039" y="629939"/>
                    <a:pt x="3664049" y="613978"/>
                  </a:cubicBezTo>
                  <a:cubicBezTo>
                    <a:pt x="3648088" y="616258"/>
                    <a:pt x="3627566" y="599726"/>
                    <a:pt x="3617305" y="625949"/>
                  </a:cubicBezTo>
                  <a:lnTo>
                    <a:pt x="3607615" y="625949"/>
                  </a:lnTo>
                  <a:lnTo>
                    <a:pt x="3599064" y="639630"/>
                  </a:lnTo>
                  <a:cubicBezTo>
                    <a:pt x="3582532" y="649320"/>
                    <a:pt x="3569991" y="628799"/>
                    <a:pt x="3554030" y="633359"/>
                  </a:cubicBezTo>
                  <a:cubicBezTo>
                    <a:pt x="3556310" y="628229"/>
                    <a:pt x="3558590" y="623668"/>
                    <a:pt x="3561441" y="618538"/>
                  </a:cubicBezTo>
                  <a:cubicBezTo>
                    <a:pt x="3562581" y="619678"/>
                    <a:pt x="3564291" y="620818"/>
                    <a:pt x="3565431" y="621388"/>
                  </a:cubicBezTo>
                  <a:cubicBezTo>
                    <a:pt x="3573982" y="624809"/>
                    <a:pt x="3581963" y="623668"/>
                    <a:pt x="3589943" y="620248"/>
                  </a:cubicBezTo>
                  <a:cubicBezTo>
                    <a:pt x="3593363" y="626519"/>
                    <a:pt x="3601344" y="624239"/>
                    <a:pt x="3607615" y="625378"/>
                  </a:cubicBezTo>
                  <a:cubicBezTo>
                    <a:pt x="3605904" y="618538"/>
                    <a:pt x="3601344" y="616828"/>
                    <a:pt x="3596214" y="616258"/>
                  </a:cubicBezTo>
                  <a:cubicBezTo>
                    <a:pt x="3616735" y="602577"/>
                    <a:pt x="3641817" y="602577"/>
                    <a:pt x="3663479" y="592886"/>
                  </a:cubicBezTo>
                  <a:cubicBezTo>
                    <a:pt x="3663479" y="599157"/>
                    <a:pt x="3664619" y="605427"/>
                    <a:pt x="3668039" y="611127"/>
                  </a:cubicBezTo>
                  <a:cubicBezTo>
                    <a:pt x="3677160" y="623668"/>
                    <a:pt x="3684571" y="614548"/>
                    <a:pt x="3692551" y="608847"/>
                  </a:cubicBezTo>
                  <a:lnTo>
                    <a:pt x="3691411" y="605997"/>
                  </a:lnTo>
                  <a:cubicBezTo>
                    <a:pt x="3697682" y="609988"/>
                    <a:pt x="3703952" y="613408"/>
                    <a:pt x="3710223" y="617398"/>
                  </a:cubicBezTo>
                  <a:cubicBezTo>
                    <a:pt x="3723903" y="613978"/>
                    <a:pt x="3727894" y="591176"/>
                    <a:pt x="3747276" y="599157"/>
                  </a:cubicBezTo>
                  <a:cubicBezTo>
                    <a:pt x="3755256" y="604857"/>
                    <a:pt x="3763807" y="605427"/>
                    <a:pt x="3771787" y="600867"/>
                  </a:cubicBezTo>
                  <a:cubicBezTo>
                    <a:pt x="3770077" y="605997"/>
                    <a:pt x="3771217" y="611127"/>
                    <a:pt x="3776918" y="615118"/>
                  </a:cubicBezTo>
                  <a:lnTo>
                    <a:pt x="3794019" y="618538"/>
                  </a:lnTo>
                  <a:cubicBezTo>
                    <a:pt x="3806560" y="614548"/>
                    <a:pt x="3818531" y="610557"/>
                    <a:pt x="3831072" y="607137"/>
                  </a:cubicBezTo>
                  <a:cubicBezTo>
                    <a:pt x="3834492" y="605997"/>
                    <a:pt x="3837343" y="605427"/>
                    <a:pt x="3840763" y="604287"/>
                  </a:cubicBezTo>
                  <a:cubicBezTo>
                    <a:pt x="3854444" y="609417"/>
                    <a:pt x="3866415" y="606567"/>
                    <a:pt x="3877816" y="597446"/>
                  </a:cubicBezTo>
                  <a:cubicBezTo>
                    <a:pt x="3884086" y="597446"/>
                    <a:pt x="3890357" y="598016"/>
                    <a:pt x="3896627" y="598016"/>
                  </a:cubicBezTo>
                  <a:cubicBezTo>
                    <a:pt x="3899477" y="597446"/>
                    <a:pt x="3902898" y="597446"/>
                    <a:pt x="3905748" y="596876"/>
                  </a:cubicBezTo>
                  <a:cubicBezTo>
                    <a:pt x="3922279" y="591176"/>
                    <a:pt x="3941091" y="605997"/>
                    <a:pt x="3955912" y="590036"/>
                  </a:cubicBezTo>
                  <a:lnTo>
                    <a:pt x="3958762" y="591176"/>
                  </a:lnTo>
                  <a:lnTo>
                    <a:pt x="3961042" y="589466"/>
                  </a:lnTo>
                  <a:cubicBezTo>
                    <a:pt x="3975294" y="599157"/>
                    <a:pt x="3983844" y="579205"/>
                    <a:pt x="3996955" y="582625"/>
                  </a:cubicBezTo>
                  <a:cubicBezTo>
                    <a:pt x="4023747" y="587186"/>
                    <a:pt x="4047689" y="574075"/>
                    <a:pt x="4072771" y="571794"/>
                  </a:cubicBezTo>
                  <a:cubicBezTo>
                    <a:pt x="4092153" y="569514"/>
                    <a:pt x="4113244" y="576355"/>
                    <a:pt x="4130345" y="562104"/>
                  </a:cubicBezTo>
                  <a:cubicBezTo>
                    <a:pt x="4145737" y="561534"/>
                    <a:pt x="4162838" y="569514"/>
                    <a:pt x="4174239" y="551843"/>
                  </a:cubicBezTo>
                  <a:cubicBezTo>
                    <a:pt x="4189630" y="552413"/>
                    <a:pt x="4205022" y="566664"/>
                    <a:pt x="4220983" y="552413"/>
                  </a:cubicBezTo>
                  <a:cubicBezTo>
                    <a:pt x="4248915" y="548993"/>
                    <a:pt x="4276847" y="545572"/>
                    <a:pt x="4304209" y="542152"/>
                  </a:cubicBezTo>
                  <a:cubicBezTo>
                    <a:pt x="4316180" y="548423"/>
                    <a:pt x="4323021" y="538162"/>
                    <a:pt x="4332142" y="533601"/>
                  </a:cubicBezTo>
                  <a:lnTo>
                    <a:pt x="4331572" y="537022"/>
                  </a:lnTo>
                  <a:cubicBezTo>
                    <a:pt x="4356084" y="545572"/>
                    <a:pt x="4382306" y="568944"/>
                    <a:pt x="4397697" y="525621"/>
                  </a:cubicBezTo>
                  <a:lnTo>
                    <a:pt x="4434180" y="525621"/>
                  </a:lnTo>
                  <a:cubicBezTo>
                    <a:pt x="4443870" y="541012"/>
                    <a:pt x="4450141" y="563244"/>
                    <a:pt x="4474653" y="542152"/>
                  </a:cubicBezTo>
                  <a:cubicBezTo>
                    <a:pt x="4470662" y="536452"/>
                    <a:pt x="4467242" y="530751"/>
                    <a:pt x="4463252" y="525051"/>
                  </a:cubicBezTo>
                  <a:cubicBezTo>
                    <a:pt x="4467812" y="513650"/>
                    <a:pt x="4467812" y="504529"/>
                    <a:pt x="4452991" y="502249"/>
                  </a:cubicBezTo>
                  <a:cubicBezTo>
                    <a:pt x="4450141" y="502249"/>
                    <a:pt x="4446721" y="502819"/>
                    <a:pt x="4443870" y="502819"/>
                  </a:cubicBezTo>
                  <a:cubicBezTo>
                    <a:pt x="4432469" y="499969"/>
                    <a:pt x="4422779" y="494838"/>
                    <a:pt x="4409668" y="496548"/>
                  </a:cubicBezTo>
                  <a:cubicBezTo>
                    <a:pt x="4377745" y="500539"/>
                    <a:pt x="4345253" y="503389"/>
                    <a:pt x="4313900" y="494268"/>
                  </a:cubicBezTo>
                  <a:cubicBezTo>
                    <a:pt x="4309910" y="492558"/>
                    <a:pt x="4306490" y="492558"/>
                    <a:pt x="4303069" y="495408"/>
                  </a:cubicBezTo>
                  <a:cubicBezTo>
                    <a:pt x="4297939" y="490278"/>
                    <a:pt x="4292238" y="489708"/>
                    <a:pt x="4285398" y="493698"/>
                  </a:cubicBezTo>
                  <a:cubicBezTo>
                    <a:pt x="4264306" y="509659"/>
                    <a:pt x="4241504" y="487998"/>
                    <a:pt x="4220413" y="497119"/>
                  </a:cubicBezTo>
                  <a:lnTo>
                    <a:pt x="4174239" y="497119"/>
                  </a:lnTo>
                  <a:cubicBezTo>
                    <a:pt x="4170819" y="493698"/>
                    <a:pt x="4167398" y="490848"/>
                    <a:pt x="4163978" y="487428"/>
                  </a:cubicBezTo>
                  <a:cubicBezTo>
                    <a:pt x="4153147" y="482867"/>
                    <a:pt x="4147447" y="490278"/>
                    <a:pt x="4140607" y="495408"/>
                  </a:cubicBezTo>
                  <a:cubicBezTo>
                    <a:pt x="4140036" y="494838"/>
                    <a:pt x="4139466" y="493698"/>
                    <a:pt x="4138896" y="493128"/>
                  </a:cubicBezTo>
                  <a:cubicBezTo>
                    <a:pt x="4134336" y="489138"/>
                    <a:pt x="4128635" y="486288"/>
                    <a:pt x="4122935" y="483437"/>
                  </a:cubicBezTo>
                  <a:cubicBezTo>
                    <a:pt x="4122935" y="483437"/>
                    <a:pt x="4122365" y="483437"/>
                    <a:pt x="4122365" y="482867"/>
                  </a:cubicBezTo>
                  <a:cubicBezTo>
                    <a:pt x="4122935" y="478307"/>
                    <a:pt x="4124075" y="473177"/>
                    <a:pt x="4124645" y="468616"/>
                  </a:cubicBezTo>
                  <a:cubicBezTo>
                    <a:pt x="4121795" y="463486"/>
                    <a:pt x="4118375" y="458925"/>
                    <a:pt x="4114384" y="457215"/>
                  </a:cubicBezTo>
                  <a:cubicBezTo>
                    <a:pt x="4121225" y="457215"/>
                    <a:pt x="4128065" y="456645"/>
                    <a:pt x="4134906" y="453795"/>
                  </a:cubicBezTo>
                  <a:cubicBezTo>
                    <a:pt x="4136046" y="453225"/>
                    <a:pt x="4136616" y="452085"/>
                    <a:pt x="4137756" y="451515"/>
                  </a:cubicBezTo>
                  <a:cubicBezTo>
                    <a:pt x="4140036" y="457215"/>
                    <a:pt x="4144597" y="460636"/>
                    <a:pt x="4150867" y="462916"/>
                  </a:cubicBezTo>
                  <a:cubicBezTo>
                    <a:pt x="4154858" y="463486"/>
                    <a:pt x="4158278" y="462916"/>
                    <a:pt x="4161698" y="461206"/>
                  </a:cubicBezTo>
                  <a:lnTo>
                    <a:pt x="4163408" y="456075"/>
                  </a:lnTo>
                  <a:cubicBezTo>
                    <a:pt x="4167398" y="452655"/>
                    <a:pt x="4171389" y="449805"/>
                    <a:pt x="4175379" y="446385"/>
                  </a:cubicBezTo>
                  <a:cubicBezTo>
                    <a:pt x="4199321" y="446954"/>
                    <a:pt x="4223263" y="447525"/>
                    <a:pt x="4247205" y="448665"/>
                  </a:cubicBezTo>
                  <a:cubicBezTo>
                    <a:pt x="4259176" y="441254"/>
                    <a:pt x="4273427" y="447525"/>
                    <a:pt x="4285398" y="442964"/>
                  </a:cubicBezTo>
                  <a:cubicBezTo>
                    <a:pt x="4285968" y="442394"/>
                    <a:pt x="4286538" y="441254"/>
                    <a:pt x="4287108" y="440684"/>
                  </a:cubicBezTo>
                  <a:cubicBezTo>
                    <a:pt x="4293379" y="446385"/>
                    <a:pt x="4301929" y="445814"/>
                    <a:pt x="4309340" y="448095"/>
                  </a:cubicBezTo>
                  <a:cubicBezTo>
                    <a:pt x="4329291" y="447525"/>
                    <a:pt x="4349243" y="447525"/>
                    <a:pt x="4369764" y="446954"/>
                  </a:cubicBezTo>
                  <a:cubicBezTo>
                    <a:pt x="4389146" y="446385"/>
                    <a:pt x="4409098" y="443534"/>
                    <a:pt x="4425629" y="456645"/>
                  </a:cubicBezTo>
                  <a:lnTo>
                    <a:pt x="4423919" y="458355"/>
                  </a:lnTo>
                  <a:lnTo>
                    <a:pt x="4425059" y="460636"/>
                  </a:lnTo>
                  <a:cubicBezTo>
                    <a:pt x="4442160" y="465196"/>
                    <a:pt x="4455841" y="452655"/>
                    <a:pt x="4471803" y="451515"/>
                  </a:cubicBezTo>
                  <a:lnTo>
                    <a:pt x="4509425" y="448095"/>
                  </a:lnTo>
                  <a:cubicBezTo>
                    <a:pt x="4512276" y="445814"/>
                    <a:pt x="4515696" y="445244"/>
                    <a:pt x="4519116" y="444674"/>
                  </a:cubicBezTo>
                  <a:cubicBezTo>
                    <a:pt x="4515696" y="445814"/>
                    <a:pt x="4512846" y="446954"/>
                    <a:pt x="4509425" y="448095"/>
                  </a:cubicBezTo>
                  <a:cubicBezTo>
                    <a:pt x="4512276" y="449235"/>
                    <a:pt x="4514556" y="449805"/>
                    <a:pt x="4517406" y="449805"/>
                  </a:cubicBezTo>
                  <a:cubicBezTo>
                    <a:pt x="4569280" y="468616"/>
                    <a:pt x="4623434" y="449235"/>
                    <a:pt x="4675879" y="459496"/>
                  </a:cubicBezTo>
                  <a:cubicBezTo>
                    <a:pt x="4689560" y="450945"/>
                    <a:pt x="4681009" y="445814"/>
                    <a:pt x="4675879" y="440114"/>
                  </a:cubicBezTo>
                  <a:close/>
                  <a:moveTo>
                    <a:pt x="3607615" y="731977"/>
                  </a:moveTo>
                  <a:lnTo>
                    <a:pt x="3608754" y="730837"/>
                  </a:lnTo>
                  <a:lnTo>
                    <a:pt x="3608754" y="731977"/>
                  </a:lnTo>
                  <a:lnTo>
                    <a:pt x="3607615" y="731977"/>
                  </a:lnTo>
                  <a:close/>
                  <a:moveTo>
                    <a:pt x="3615595" y="727987"/>
                  </a:moveTo>
                  <a:lnTo>
                    <a:pt x="3610465" y="727987"/>
                  </a:lnTo>
                  <a:lnTo>
                    <a:pt x="3610465" y="727417"/>
                  </a:lnTo>
                  <a:cubicBezTo>
                    <a:pt x="3612175" y="727987"/>
                    <a:pt x="3613885" y="727987"/>
                    <a:pt x="3615595" y="727987"/>
                  </a:cubicBezTo>
                  <a:lnTo>
                    <a:pt x="3615595" y="726847"/>
                  </a:lnTo>
                  <a:lnTo>
                    <a:pt x="3616735" y="727987"/>
                  </a:lnTo>
                  <a:lnTo>
                    <a:pt x="3615595" y="727987"/>
                  </a:lnTo>
                  <a:close/>
                  <a:moveTo>
                    <a:pt x="3607044" y="460636"/>
                  </a:moveTo>
                  <a:cubicBezTo>
                    <a:pt x="3607615" y="461776"/>
                    <a:pt x="3607615" y="463486"/>
                    <a:pt x="3608184" y="464626"/>
                  </a:cubicBezTo>
                  <a:cubicBezTo>
                    <a:pt x="3600204" y="465196"/>
                    <a:pt x="3592223" y="465196"/>
                    <a:pt x="3583673" y="466336"/>
                  </a:cubicBezTo>
                  <a:cubicBezTo>
                    <a:pt x="3590513" y="458925"/>
                    <a:pt x="3599064" y="460066"/>
                    <a:pt x="3607044" y="460636"/>
                  </a:cubicBezTo>
                  <a:close/>
                  <a:moveTo>
                    <a:pt x="970016" y="141980"/>
                  </a:moveTo>
                  <a:cubicBezTo>
                    <a:pt x="970016" y="141411"/>
                    <a:pt x="970587" y="141411"/>
                    <a:pt x="970016" y="141980"/>
                  </a:cubicBezTo>
                  <a:cubicBezTo>
                    <a:pt x="971157" y="142551"/>
                    <a:pt x="972297" y="143691"/>
                    <a:pt x="973437" y="144261"/>
                  </a:cubicBezTo>
                  <a:lnTo>
                    <a:pt x="972867" y="144261"/>
                  </a:lnTo>
                  <a:cubicBezTo>
                    <a:pt x="971727" y="143121"/>
                    <a:pt x="971157" y="142551"/>
                    <a:pt x="970016" y="141980"/>
                  </a:cubicBezTo>
                  <a:cubicBezTo>
                    <a:pt x="970016" y="141411"/>
                    <a:pt x="970016" y="141980"/>
                    <a:pt x="970016" y="141980"/>
                  </a:cubicBezTo>
                  <a:close/>
                  <a:moveTo>
                    <a:pt x="1602196" y="1066593"/>
                  </a:moveTo>
                  <a:cubicBezTo>
                    <a:pt x="1602196" y="1066593"/>
                    <a:pt x="1601626" y="1066593"/>
                    <a:pt x="1602196" y="1066593"/>
                  </a:cubicBezTo>
                  <a:lnTo>
                    <a:pt x="1603336" y="1066593"/>
                  </a:lnTo>
                  <a:lnTo>
                    <a:pt x="1602196" y="1066593"/>
                  </a:lnTo>
                  <a:close/>
                  <a:moveTo>
                    <a:pt x="1750978" y="959425"/>
                  </a:moveTo>
                  <a:lnTo>
                    <a:pt x="1750978" y="958285"/>
                  </a:lnTo>
                  <a:cubicBezTo>
                    <a:pt x="1751548" y="958285"/>
                    <a:pt x="1751548" y="958855"/>
                    <a:pt x="1752118" y="958855"/>
                  </a:cubicBezTo>
                  <a:lnTo>
                    <a:pt x="1750978" y="959425"/>
                  </a:lnTo>
                  <a:close/>
                  <a:moveTo>
                    <a:pt x="2168251" y="141411"/>
                  </a:moveTo>
                  <a:cubicBezTo>
                    <a:pt x="2168251" y="141980"/>
                    <a:pt x="2168821" y="141980"/>
                    <a:pt x="2168821" y="142551"/>
                  </a:cubicBezTo>
                  <a:cubicBezTo>
                    <a:pt x="2168251" y="142551"/>
                    <a:pt x="2168251" y="141980"/>
                    <a:pt x="2168251" y="141411"/>
                  </a:cubicBezTo>
                  <a:close/>
                  <a:moveTo>
                    <a:pt x="3234235" y="530181"/>
                  </a:moveTo>
                  <a:cubicBezTo>
                    <a:pt x="3236515" y="526191"/>
                    <a:pt x="3238795" y="521630"/>
                    <a:pt x="3238795" y="516500"/>
                  </a:cubicBezTo>
                  <a:cubicBezTo>
                    <a:pt x="3246206" y="520490"/>
                    <a:pt x="3249056" y="524481"/>
                    <a:pt x="3249056" y="527901"/>
                  </a:cubicBezTo>
                  <a:cubicBezTo>
                    <a:pt x="3244496" y="527901"/>
                    <a:pt x="3239365" y="529041"/>
                    <a:pt x="3234235" y="530181"/>
                  </a:cubicBezTo>
                  <a:close/>
                  <a:moveTo>
                    <a:pt x="2408810" y="817484"/>
                  </a:moveTo>
                  <a:cubicBezTo>
                    <a:pt x="2408240" y="817484"/>
                    <a:pt x="2408240" y="816914"/>
                    <a:pt x="2407670" y="816914"/>
                  </a:cubicBezTo>
                  <a:cubicBezTo>
                    <a:pt x="2405960" y="816344"/>
                    <a:pt x="2404250" y="816344"/>
                    <a:pt x="2402539" y="815204"/>
                  </a:cubicBezTo>
                  <a:cubicBezTo>
                    <a:pt x="2404250" y="815204"/>
                    <a:pt x="2405960" y="814633"/>
                    <a:pt x="2407670" y="814064"/>
                  </a:cubicBezTo>
                  <a:cubicBezTo>
                    <a:pt x="2408240" y="815204"/>
                    <a:pt x="2408810" y="816344"/>
                    <a:pt x="2408810" y="817484"/>
                  </a:cubicBezTo>
                  <a:cubicBezTo>
                    <a:pt x="2409380" y="817484"/>
                    <a:pt x="2408810" y="817484"/>
                    <a:pt x="2408810" y="817484"/>
                  </a:cubicBezTo>
                  <a:close/>
                  <a:moveTo>
                    <a:pt x="459826" y="763900"/>
                  </a:moveTo>
                  <a:lnTo>
                    <a:pt x="459256" y="764470"/>
                  </a:lnTo>
                  <a:cubicBezTo>
                    <a:pt x="459256" y="764470"/>
                    <a:pt x="459256" y="763900"/>
                    <a:pt x="459826" y="763900"/>
                  </a:cubicBezTo>
                  <a:close/>
                  <a:moveTo>
                    <a:pt x="2436742" y="607707"/>
                  </a:moveTo>
                  <a:cubicBezTo>
                    <a:pt x="2436742" y="608277"/>
                    <a:pt x="2436172" y="608847"/>
                    <a:pt x="2435602" y="609417"/>
                  </a:cubicBezTo>
                  <a:cubicBezTo>
                    <a:pt x="2435602" y="608847"/>
                    <a:pt x="2436172" y="608277"/>
                    <a:pt x="2436742" y="607707"/>
                  </a:cubicBezTo>
                  <a:close/>
                  <a:moveTo>
                    <a:pt x="2392279" y="504529"/>
                  </a:moveTo>
                  <a:cubicBezTo>
                    <a:pt x="2392279" y="504529"/>
                    <a:pt x="2391709" y="504529"/>
                    <a:pt x="2392279" y="504529"/>
                  </a:cubicBezTo>
                  <a:cubicBezTo>
                    <a:pt x="2392279" y="503959"/>
                    <a:pt x="2392279" y="503959"/>
                    <a:pt x="2392849" y="503959"/>
                  </a:cubicBezTo>
                  <a:cubicBezTo>
                    <a:pt x="2392279" y="503959"/>
                    <a:pt x="2392279" y="503959"/>
                    <a:pt x="2392279" y="504529"/>
                  </a:cubicBezTo>
                  <a:close/>
                  <a:moveTo>
                    <a:pt x="2484626" y="662431"/>
                  </a:moveTo>
                  <a:lnTo>
                    <a:pt x="2484626" y="660721"/>
                  </a:lnTo>
                  <a:cubicBezTo>
                    <a:pt x="2485766" y="660721"/>
                    <a:pt x="2486336" y="660721"/>
                    <a:pt x="2487476" y="660151"/>
                  </a:cubicBezTo>
                  <a:cubicBezTo>
                    <a:pt x="2486906" y="660721"/>
                    <a:pt x="2485766" y="661292"/>
                    <a:pt x="2484626" y="662431"/>
                  </a:cubicBezTo>
                  <a:close/>
                  <a:moveTo>
                    <a:pt x="1406671" y="717726"/>
                  </a:moveTo>
                  <a:lnTo>
                    <a:pt x="1405531" y="718866"/>
                  </a:lnTo>
                  <a:cubicBezTo>
                    <a:pt x="1406101" y="718296"/>
                    <a:pt x="1406101" y="717726"/>
                    <a:pt x="1406671" y="717726"/>
                  </a:cubicBezTo>
                  <a:close/>
                  <a:moveTo>
                    <a:pt x="521961" y="495408"/>
                  </a:moveTo>
                  <a:cubicBezTo>
                    <a:pt x="519681" y="495408"/>
                    <a:pt x="517401" y="495408"/>
                    <a:pt x="514551" y="494838"/>
                  </a:cubicBezTo>
                  <a:cubicBezTo>
                    <a:pt x="513410" y="495978"/>
                    <a:pt x="512270" y="497689"/>
                    <a:pt x="511130" y="498829"/>
                  </a:cubicBezTo>
                  <a:cubicBezTo>
                    <a:pt x="510560" y="497689"/>
                    <a:pt x="509990" y="496548"/>
                    <a:pt x="509420" y="494838"/>
                  </a:cubicBezTo>
                  <a:lnTo>
                    <a:pt x="513980" y="494838"/>
                  </a:lnTo>
                  <a:cubicBezTo>
                    <a:pt x="517971" y="494268"/>
                    <a:pt x="520251" y="494838"/>
                    <a:pt x="521961" y="495408"/>
                  </a:cubicBezTo>
                  <a:close/>
                  <a:moveTo>
                    <a:pt x="755110" y="780431"/>
                  </a:moveTo>
                  <a:lnTo>
                    <a:pt x="756820" y="782141"/>
                  </a:lnTo>
                  <a:lnTo>
                    <a:pt x="753399" y="783851"/>
                  </a:lnTo>
                  <a:cubicBezTo>
                    <a:pt x="753399" y="782711"/>
                    <a:pt x="754539" y="781571"/>
                    <a:pt x="755110" y="780431"/>
                  </a:cubicBezTo>
                  <a:close/>
                  <a:moveTo>
                    <a:pt x="710646" y="499969"/>
                  </a:moveTo>
                  <a:cubicBezTo>
                    <a:pt x="714066" y="501109"/>
                    <a:pt x="716917" y="502249"/>
                    <a:pt x="719767" y="502819"/>
                  </a:cubicBezTo>
                  <a:cubicBezTo>
                    <a:pt x="718627" y="504529"/>
                    <a:pt x="717487" y="506239"/>
                    <a:pt x="716917" y="508519"/>
                  </a:cubicBezTo>
                  <a:cubicBezTo>
                    <a:pt x="715206" y="505099"/>
                    <a:pt x="712926" y="502819"/>
                    <a:pt x="710646" y="499969"/>
                  </a:cubicBezTo>
                  <a:close/>
                  <a:moveTo>
                    <a:pt x="802423" y="526761"/>
                  </a:moveTo>
                  <a:cubicBezTo>
                    <a:pt x="801853" y="526191"/>
                    <a:pt x="801283" y="525051"/>
                    <a:pt x="800713" y="524481"/>
                  </a:cubicBezTo>
                  <a:cubicBezTo>
                    <a:pt x="801283" y="523911"/>
                    <a:pt x="801853" y="523341"/>
                    <a:pt x="802993" y="522771"/>
                  </a:cubicBezTo>
                  <a:cubicBezTo>
                    <a:pt x="802993" y="524481"/>
                    <a:pt x="802993" y="525621"/>
                    <a:pt x="802423" y="526761"/>
                  </a:cubicBezTo>
                  <a:close/>
                  <a:moveTo>
                    <a:pt x="1016760" y="708035"/>
                  </a:moveTo>
                  <a:cubicBezTo>
                    <a:pt x="1017330" y="708035"/>
                    <a:pt x="1017330" y="708605"/>
                    <a:pt x="1017900" y="708605"/>
                  </a:cubicBezTo>
                  <a:cubicBezTo>
                    <a:pt x="1017330" y="708605"/>
                    <a:pt x="1017330" y="708605"/>
                    <a:pt x="1016760" y="709175"/>
                  </a:cubicBezTo>
                  <a:lnTo>
                    <a:pt x="1016760" y="708035"/>
                  </a:lnTo>
                  <a:close/>
                  <a:moveTo>
                    <a:pt x="1570274" y="661862"/>
                  </a:moveTo>
                  <a:cubicBezTo>
                    <a:pt x="1569704" y="661292"/>
                    <a:pt x="1569134" y="661292"/>
                    <a:pt x="1568564" y="660721"/>
                  </a:cubicBezTo>
                  <a:cubicBezTo>
                    <a:pt x="1569704" y="659581"/>
                    <a:pt x="1570844" y="659011"/>
                    <a:pt x="1571984" y="657871"/>
                  </a:cubicBezTo>
                  <a:cubicBezTo>
                    <a:pt x="1571414" y="659581"/>
                    <a:pt x="1570844" y="660721"/>
                    <a:pt x="1570274" y="661862"/>
                  </a:cubicBezTo>
                  <a:close/>
                  <a:moveTo>
                    <a:pt x="2279410" y="338646"/>
                  </a:moveTo>
                  <a:lnTo>
                    <a:pt x="2279410" y="336936"/>
                  </a:lnTo>
                  <a:lnTo>
                    <a:pt x="2279980" y="336936"/>
                  </a:lnTo>
                  <a:cubicBezTo>
                    <a:pt x="2279980" y="337506"/>
                    <a:pt x="2279980" y="338076"/>
                    <a:pt x="2279410" y="338646"/>
                  </a:cubicBezTo>
                  <a:close/>
                  <a:moveTo>
                    <a:pt x="1387289" y="493698"/>
                  </a:moveTo>
                  <a:cubicBezTo>
                    <a:pt x="1387289" y="494268"/>
                    <a:pt x="1387859" y="494268"/>
                    <a:pt x="1387859" y="494838"/>
                  </a:cubicBezTo>
                  <a:lnTo>
                    <a:pt x="1387859" y="495408"/>
                  </a:lnTo>
                  <a:lnTo>
                    <a:pt x="1387289" y="495978"/>
                  </a:lnTo>
                  <a:lnTo>
                    <a:pt x="1387289" y="493698"/>
                  </a:lnTo>
                  <a:close/>
                  <a:moveTo>
                    <a:pt x="1253329" y="389950"/>
                  </a:moveTo>
                  <a:cubicBezTo>
                    <a:pt x="1253329" y="386530"/>
                    <a:pt x="1255039" y="383110"/>
                    <a:pt x="1260169" y="380259"/>
                  </a:cubicBezTo>
                  <a:cubicBezTo>
                    <a:pt x="1257319" y="384250"/>
                    <a:pt x="1255039" y="387100"/>
                    <a:pt x="1253329" y="389950"/>
                  </a:cubicBezTo>
                  <a:close/>
                  <a:moveTo>
                    <a:pt x="1406671" y="717726"/>
                  </a:moveTo>
                  <a:cubicBezTo>
                    <a:pt x="1407241" y="717726"/>
                    <a:pt x="1407241" y="717726"/>
                    <a:pt x="1406671" y="717726"/>
                  </a:cubicBezTo>
                  <a:lnTo>
                    <a:pt x="1406671" y="717726"/>
                  </a:lnTo>
                  <a:close/>
                  <a:moveTo>
                    <a:pt x="1687703" y="768460"/>
                  </a:moveTo>
                  <a:cubicBezTo>
                    <a:pt x="1688273" y="767890"/>
                    <a:pt x="1689413" y="767320"/>
                    <a:pt x="1689983" y="766750"/>
                  </a:cubicBezTo>
                  <a:cubicBezTo>
                    <a:pt x="1689413" y="767320"/>
                    <a:pt x="1688273" y="767890"/>
                    <a:pt x="1687703" y="768460"/>
                  </a:cubicBezTo>
                  <a:close/>
                  <a:moveTo>
                    <a:pt x="2242927" y="671552"/>
                  </a:moveTo>
                  <a:lnTo>
                    <a:pt x="2242927" y="671552"/>
                  </a:lnTo>
                  <a:cubicBezTo>
                    <a:pt x="2243497" y="671552"/>
                    <a:pt x="2243497" y="671552"/>
                    <a:pt x="2242927" y="671552"/>
                  </a:cubicBezTo>
                  <a:close/>
                  <a:moveTo>
                    <a:pt x="2515978" y="688083"/>
                  </a:moveTo>
                  <a:lnTo>
                    <a:pt x="2515408" y="687514"/>
                  </a:lnTo>
                  <a:lnTo>
                    <a:pt x="2518829" y="685803"/>
                  </a:lnTo>
                  <a:cubicBezTo>
                    <a:pt x="2518258" y="686373"/>
                    <a:pt x="2517119" y="687514"/>
                    <a:pt x="2515978" y="688083"/>
                  </a:cubicBezTo>
                  <a:close/>
                  <a:moveTo>
                    <a:pt x="2327293" y="422443"/>
                  </a:moveTo>
                  <a:cubicBezTo>
                    <a:pt x="2326724" y="421873"/>
                    <a:pt x="2326724" y="421302"/>
                    <a:pt x="2326153" y="421302"/>
                  </a:cubicBezTo>
                  <a:cubicBezTo>
                    <a:pt x="2326724" y="421302"/>
                    <a:pt x="2326724" y="420733"/>
                    <a:pt x="2327293" y="420733"/>
                  </a:cubicBezTo>
                  <a:cubicBezTo>
                    <a:pt x="2326724" y="421302"/>
                    <a:pt x="2327293" y="421873"/>
                    <a:pt x="2327293" y="422443"/>
                  </a:cubicBezTo>
                  <a:close/>
                  <a:moveTo>
                    <a:pt x="1844465" y="392800"/>
                  </a:moveTo>
                  <a:cubicBezTo>
                    <a:pt x="1844465" y="393370"/>
                    <a:pt x="1844465" y="393940"/>
                    <a:pt x="1845036" y="394510"/>
                  </a:cubicBezTo>
                  <a:cubicBezTo>
                    <a:pt x="1844465" y="393940"/>
                    <a:pt x="1843895" y="393940"/>
                    <a:pt x="1843895" y="393370"/>
                  </a:cubicBezTo>
                  <a:lnTo>
                    <a:pt x="1843895" y="392800"/>
                  </a:lnTo>
                  <a:lnTo>
                    <a:pt x="1844465" y="392800"/>
                  </a:lnTo>
                  <a:close/>
                  <a:moveTo>
                    <a:pt x="1583385" y="206966"/>
                  </a:moveTo>
                  <a:cubicBezTo>
                    <a:pt x="1583385" y="206966"/>
                    <a:pt x="1583385" y="206396"/>
                    <a:pt x="1583385" y="206966"/>
                  </a:cubicBezTo>
                  <a:lnTo>
                    <a:pt x="1583385" y="206396"/>
                  </a:lnTo>
                  <a:lnTo>
                    <a:pt x="1583385" y="206966"/>
                  </a:lnTo>
                  <a:close/>
                  <a:moveTo>
                    <a:pt x="972297" y="964555"/>
                  </a:moveTo>
                  <a:cubicBezTo>
                    <a:pt x="973437" y="972536"/>
                    <a:pt x="974577" y="977667"/>
                    <a:pt x="975147" y="981657"/>
                  </a:cubicBezTo>
                  <a:cubicBezTo>
                    <a:pt x="971157" y="978806"/>
                    <a:pt x="967736" y="975956"/>
                    <a:pt x="966026" y="971396"/>
                  </a:cubicBezTo>
                  <a:cubicBezTo>
                    <a:pt x="966026" y="969686"/>
                    <a:pt x="966596" y="967976"/>
                    <a:pt x="967166" y="966266"/>
                  </a:cubicBezTo>
                  <a:lnTo>
                    <a:pt x="972297" y="964555"/>
                  </a:lnTo>
                  <a:close/>
                  <a:moveTo>
                    <a:pt x="1258459" y="717726"/>
                  </a:moveTo>
                  <a:cubicBezTo>
                    <a:pt x="1258459" y="718296"/>
                    <a:pt x="1259029" y="718866"/>
                    <a:pt x="1259029" y="719436"/>
                  </a:cubicBezTo>
                  <a:lnTo>
                    <a:pt x="1257319" y="717726"/>
                  </a:lnTo>
                  <a:lnTo>
                    <a:pt x="1258459" y="717726"/>
                  </a:lnTo>
                  <a:close/>
                  <a:moveTo>
                    <a:pt x="1285821" y="438974"/>
                  </a:moveTo>
                  <a:cubicBezTo>
                    <a:pt x="1286391" y="438974"/>
                    <a:pt x="1286391" y="438974"/>
                    <a:pt x="1285821" y="438974"/>
                  </a:cubicBezTo>
                  <a:cubicBezTo>
                    <a:pt x="1286391" y="438974"/>
                    <a:pt x="1285821" y="438974"/>
                    <a:pt x="1285821" y="438974"/>
                  </a:cubicBezTo>
                  <a:close/>
                  <a:moveTo>
                    <a:pt x="849167" y="1042651"/>
                  </a:moveTo>
                  <a:cubicBezTo>
                    <a:pt x="849167" y="1042651"/>
                    <a:pt x="849167" y="1043222"/>
                    <a:pt x="849167" y="1042651"/>
                  </a:cubicBezTo>
                  <a:cubicBezTo>
                    <a:pt x="849167" y="1043222"/>
                    <a:pt x="849167" y="1043222"/>
                    <a:pt x="849167" y="1042651"/>
                  </a:cubicBezTo>
                  <a:cubicBezTo>
                    <a:pt x="849167" y="1043222"/>
                    <a:pt x="849167" y="1043222"/>
                    <a:pt x="849167" y="1042651"/>
                  </a:cubicBezTo>
                  <a:cubicBezTo>
                    <a:pt x="849167" y="1043222"/>
                    <a:pt x="849167" y="1042651"/>
                    <a:pt x="849167" y="1042651"/>
                  </a:cubicBezTo>
                  <a:close/>
                  <a:moveTo>
                    <a:pt x="987688" y="998188"/>
                  </a:moveTo>
                  <a:cubicBezTo>
                    <a:pt x="987688" y="997618"/>
                    <a:pt x="987118" y="997048"/>
                    <a:pt x="987118" y="997048"/>
                  </a:cubicBezTo>
                  <a:lnTo>
                    <a:pt x="987688" y="997048"/>
                  </a:lnTo>
                  <a:cubicBezTo>
                    <a:pt x="987688" y="997048"/>
                    <a:pt x="987688" y="997618"/>
                    <a:pt x="988258" y="997618"/>
                  </a:cubicBezTo>
                  <a:cubicBezTo>
                    <a:pt x="988258" y="997618"/>
                    <a:pt x="987688" y="997618"/>
                    <a:pt x="987688" y="998188"/>
                  </a:cubicBezTo>
                  <a:close/>
                  <a:moveTo>
                    <a:pt x="2331284" y="791832"/>
                  </a:moveTo>
                  <a:cubicBezTo>
                    <a:pt x="2331284" y="792972"/>
                    <a:pt x="2331854" y="793542"/>
                    <a:pt x="2331854" y="794112"/>
                  </a:cubicBezTo>
                  <a:cubicBezTo>
                    <a:pt x="2331284" y="794112"/>
                    <a:pt x="2330714" y="793542"/>
                    <a:pt x="2330144" y="793542"/>
                  </a:cubicBezTo>
                  <a:cubicBezTo>
                    <a:pt x="2330714" y="792402"/>
                    <a:pt x="2330714" y="791832"/>
                    <a:pt x="2331284" y="791832"/>
                  </a:cubicBezTo>
                  <a:close/>
                  <a:moveTo>
                    <a:pt x="2675021" y="547282"/>
                  </a:moveTo>
                  <a:cubicBezTo>
                    <a:pt x="2667040" y="553553"/>
                    <a:pt x="2661340" y="551843"/>
                    <a:pt x="2656209" y="543292"/>
                  </a:cubicBezTo>
                  <a:cubicBezTo>
                    <a:pt x="2662480" y="543862"/>
                    <a:pt x="2668750" y="545572"/>
                    <a:pt x="2675021" y="547282"/>
                  </a:cubicBezTo>
                  <a:close/>
                  <a:moveTo>
                    <a:pt x="2449853" y="282782"/>
                  </a:moveTo>
                  <a:lnTo>
                    <a:pt x="2449853" y="283352"/>
                  </a:lnTo>
                  <a:cubicBezTo>
                    <a:pt x="2449283" y="282782"/>
                    <a:pt x="2449283" y="282212"/>
                    <a:pt x="2448713" y="281641"/>
                  </a:cubicBezTo>
                  <a:cubicBezTo>
                    <a:pt x="2448713" y="282212"/>
                    <a:pt x="2449283" y="282212"/>
                    <a:pt x="2449853" y="282782"/>
                  </a:cubicBezTo>
                  <a:close/>
                  <a:moveTo>
                    <a:pt x="575545" y="990207"/>
                  </a:moveTo>
                  <a:cubicBezTo>
                    <a:pt x="578966" y="998758"/>
                    <a:pt x="581816" y="1004458"/>
                    <a:pt x="584096" y="1008449"/>
                  </a:cubicBezTo>
                  <a:cubicBezTo>
                    <a:pt x="576685" y="1006169"/>
                    <a:pt x="570415" y="1002178"/>
                    <a:pt x="566995" y="993628"/>
                  </a:cubicBezTo>
                  <a:cubicBezTo>
                    <a:pt x="569845" y="989637"/>
                    <a:pt x="572695" y="989067"/>
                    <a:pt x="575545" y="990207"/>
                  </a:cubicBezTo>
                  <a:close/>
                  <a:moveTo>
                    <a:pt x="1964745" y="820334"/>
                  </a:moveTo>
                  <a:cubicBezTo>
                    <a:pt x="1964745" y="820334"/>
                    <a:pt x="1964175" y="820334"/>
                    <a:pt x="1964745" y="820334"/>
                  </a:cubicBezTo>
                  <a:cubicBezTo>
                    <a:pt x="1964175" y="819764"/>
                    <a:pt x="1964175" y="819764"/>
                    <a:pt x="1964745" y="820334"/>
                  </a:cubicBezTo>
                  <a:cubicBezTo>
                    <a:pt x="1964745" y="819764"/>
                    <a:pt x="1965315" y="820334"/>
                    <a:pt x="1965315" y="820334"/>
                  </a:cubicBezTo>
                  <a:lnTo>
                    <a:pt x="1964745" y="820334"/>
                  </a:lnTo>
                  <a:close/>
                  <a:moveTo>
                    <a:pt x="2937242" y="351757"/>
                  </a:moveTo>
                  <a:lnTo>
                    <a:pt x="2937812" y="352327"/>
                  </a:lnTo>
                  <a:cubicBezTo>
                    <a:pt x="2937242" y="352897"/>
                    <a:pt x="2936672" y="352897"/>
                    <a:pt x="2936101" y="353467"/>
                  </a:cubicBezTo>
                  <a:cubicBezTo>
                    <a:pt x="2936672" y="352897"/>
                    <a:pt x="2936672" y="352327"/>
                    <a:pt x="2937242" y="351757"/>
                  </a:cubicBezTo>
                  <a:close/>
                  <a:moveTo>
                    <a:pt x="1713355" y="123169"/>
                  </a:moveTo>
                  <a:lnTo>
                    <a:pt x="1712215" y="123169"/>
                  </a:lnTo>
                  <a:lnTo>
                    <a:pt x="1713355" y="122029"/>
                  </a:lnTo>
                  <a:cubicBezTo>
                    <a:pt x="1713925" y="122599"/>
                    <a:pt x="1713925" y="122599"/>
                    <a:pt x="1713355" y="123169"/>
                  </a:cubicBezTo>
                  <a:close/>
                  <a:moveTo>
                    <a:pt x="1452274" y="107208"/>
                  </a:moveTo>
                  <a:cubicBezTo>
                    <a:pt x="1451134" y="104928"/>
                    <a:pt x="1449994" y="103217"/>
                    <a:pt x="1448854" y="101507"/>
                  </a:cubicBezTo>
                  <a:cubicBezTo>
                    <a:pt x="1451134" y="101507"/>
                    <a:pt x="1452845" y="100937"/>
                    <a:pt x="1455125" y="100367"/>
                  </a:cubicBezTo>
                  <a:cubicBezTo>
                    <a:pt x="1454555" y="103217"/>
                    <a:pt x="1453415" y="105498"/>
                    <a:pt x="1452274" y="107208"/>
                  </a:cubicBezTo>
                  <a:close/>
                  <a:moveTo>
                    <a:pt x="215277" y="587756"/>
                  </a:moveTo>
                  <a:lnTo>
                    <a:pt x="217557" y="587756"/>
                  </a:lnTo>
                  <a:cubicBezTo>
                    <a:pt x="216417" y="588896"/>
                    <a:pt x="215847" y="590036"/>
                    <a:pt x="215277" y="591176"/>
                  </a:cubicBezTo>
                  <a:cubicBezTo>
                    <a:pt x="214707" y="590036"/>
                    <a:pt x="214707" y="588896"/>
                    <a:pt x="215277" y="587756"/>
                  </a:cubicBezTo>
                  <a:close/>
                  <a:moveTo>
                    <a:pt x="3070062" y="559823"/>
                  </a:moveTo>
                  <a:cubicBezTo>
                    <a:pt x="3070062" y="560394"/>
                    <a:pt x="3070062" y="560394"/>
                    <a:pt x="3070062" y="559823"/>
                  </a:cubicBezTo>
                  <a:close/>
                  <a:moveTo>
                    <a:pt x="3485625" y="313564"/>
                  </a:moveTo>
                  <a:lnTo>
                    <a:pt x="3481634" y="313564"/>
                  </a:lnTo>
                  <a:lnTo>
                    <a:pt x="3485625" y="313564"/>
                  </a:lnTo>
                  <a:close/>
                  <a:moveTo>
                    <a:pt x="3074052" y="326105"/>
                  </a:moveTo>
                  <a:cubicBezTo>
                    <a:pt x="3074052" y="325535"/>
                    <a:pt x="3074052" y="324965"/>
                    <a:pt x="3073482" y="324395"/>
                  </a:cubicBezTo>
                  <a:cubicBezTo>
                    <a:pt x="3074052" y="324395"/>
                    <a:pt x="3074623" y="324965"/>
                    <a:pt x="3075192" y="324965"/>
                  </a:cubicBezTo>
                  <a:cubicBezTo>
                    <a:pt x="3075192" y="325535"/>
                    <a:pt x="3074623" y="326105"/>
                    <a:pt x="3074052" y="326105"/>
                  </a:cubicBezTo>
                  <a:close/>
                  <a:moveTo>
                    <a:pt x="2090155" y="83266"/>
                  </a:moveTo>
                  <a:cubicBezTo>
                    <a:pt x="2091295" y="72435"/>
                    <a:pt x="2093005" y="75855"/>
                    <a:pt x="2094715" y="81556"/>
                  </a:cubicBezTo>
                  <a:cubicBezTo>
                    <a:pt x="2093005" y="82126"/>
                    <a:pt x="2091865" y="82696"/>
                    <a:pt x="2090155" y="83266"/>
                  </a:cubicBezTo>
                  <a:close/>
                  <a:moveTo>
                    <a:pt x="1286391" y="151101"/>
                  </a:moveTo>
                  <a:cubicBezTo>
                    <a:pt x="1286961" y="151101"/>
                    <a:pt x="1287531" y="151671"/>
                    <a:pt x="1287531" y="151671"/>
                  </a:cubicBezTo>
                  <a:lnTo>
                    <a:pt x="1289242" y="153381"/>
                  </a:lnTo>
                  <a:cubicBezTo>
                    <a:pt x="1288102" y="152811"/>
                    <a:pt x="1287531" y="152241"/>
                    <a:pt x="1286391" y="151101"/>
                  </a:cubicBezTo>
                  <a:close/>
                  <a:moveTo>
                    <a:pt x="1286391" y="151101"/>
                  </a:moveTo>
                  <a:lnTo>
                    <a:pt x="1286391" y="149961"/>
                  </a:lnTo>
                  <a:cubicBezTo>
                    <a:pt x="1286961" y="150531"/>
                    <a:pt x="1286961" y="151101"/>
                    <a:pt x="1287531" y="151671"/>
                  </a:cubicBezTo>
                  <a:cubicBezTo>
                    <a:pt x="1286961" y="151101"/>
                    <a:pt x="1286391" y="151101"/>
                    <a:pt x="1286391" y="151101"/>
                  </a:cubicBezTo>
                  <a:close/>
                  <a:moveTo>
                    <a:pt x="1229957" y="1043792"/>
                  </a:moveTo>
                  <a:cubicBezTo>
                    <a:pt x="1229957" y="1043792"/>
                    <a:pt x="1230527" y="1043792"/>
                    <a:pt x="1230527" y="1043222"/>
                  </a:cubicBezTo>
                  <a:cubicBezTo>
                    <a:pt x="1230527" y="1043222"/>
                    <a:pt x="1231097" y="1043222"/>
                    <a:pt x="1231097" y="1043792"/>
                  </a:cubicBezTo>
                  <a:cubicBezTo>
                    <a:pt x="1230527" y="1044362"/>
                    <a:pt x="1229957" y="1044362"/>
                    <a:pt x="1229387" y="1044932"/>
                  </a:cubicBezTo>
                  <a:cubicBezTo>
                    <a:pt x="1229957" y="1044362"/>
                    <a:pt x="1229957" y="1043792"/>
                    <a:pt x="1229957" y="1043792"/>
                  </a:cubicBezTo>
                  <a:close/>
                  <a:moveTo>
                    <a:pt x="1750408" y="959425"/>
                  </a:moveTo>
                  <a:cubicBezTo>
                    <a:pt x="1750978" y="959425"/>
                    <a:pt x="1750978" y="959425"/>
                    <a:pt x="1750408" y="959425"/>
                  </a:cubicBezTo>
                  <a:cubicBezTo>
                    <a:pt x="1750978" y="959425"/>
                    <a:pt x="1750408" y="959425"/>
                    <a:pt x="1750408" y="959425"/>
                  </a:cubicBezTo>
                  <a:close/>
                  <a:moveTo>
                    <a:pt x="2875107" y="838575"/>
                  </a:moveTo>
                  <a:cubicBezTo>
                    <a:pt x="2875107" y="839145"/>
                    <a:pt x="2875107" y="839145"/>
                    <a:pt x="2875677" y="839716"/>
                  </a:cubicBezTo>
                  <a:lnTo>
                    <a:pt x="2875107" y="839716"/>
                  </a:lnTo>
                  <a:lnTo>
                    <a:pt x="2875107" y="838575"/>
                  </a:lnTo>
                  <a:close/>
                  <a:moveTo>
                    <a:pt x="2364346" y="114048"/>
                  </a:moveTo>
                  <a:cubicBezTo>
                    <a:pt x="2364346" y="114048"/>
                    <a:pt x="2363776" y="114048"/>
                    <a:pt x="2364346" y="114048"/>
                  </a:cubicBezTo>
                  <a:cubicBezTo>
                    <a:pt x="2363776" y="114048"/>
                    <a:pt x="2363776" y="114048"/>
                    <a:pt x="2364346" y="114048"/>
                  </a:cubicBezTo>
                  <a:cubicBezTo>
                    <a:pt x="2363776" y="114048"/>
                    <a:pt x="2363776" y="114048"/>
                    <a:pt x="2364346" y="114048"/>
                  </a:cubicBezTo>
                  <a:cubicBezTo>
                    <a:pt x="2363776" y="114048"/>
                    <a:pt x="2363776" y="114048"/>
                    <a:pt x="2364346" y="114048"/>
                  </a:cubicBezTo>
                  <a:cubicBezTo>
                    <a:pt x="2363776" y="114048"/>
                    <a:pt x="2363776" y="114048"/>
                    <a:pt x="2364346" y="114048"/>
                  </a:cubicBezTo>
                  <a:cubicBezTo>
                    <a:pt x="2363776" y="114048"/>
                    <a:pt x="2364346" y="114048"/>
                    <a:pt x="2364346" y="114048"/>
                  </a:cubicBezTo>
                  <a:close/>
                  <a:moveTo>
                    <a:pt x="1289812" y="153381"/>
                  </a:moveTo>
                  <a:cubicBezTo>
                    <a:pt x="1290952" y="153951"/>
                    <a:pt x="1292662" y="154522"/>
                    <a:pt x="1293802" y="154522"/>
                  </a:cubicBezTo>
                  <a:cubicBezTo>
                    <a:pt x="1293802" y="154522"/>
                    <a:pt x="1294372" y="154522"/>
                    <a:pt x="1294372" y="155092"/>
                  </a:cubicBezTo>
                  <a:cubicBezTo>
                    <a:pt x="1292662" y="155092"/>
                    <a:pt x="1290952" y="154522"/>
                    <a:pt x="1289812" y="153381"/>
                  </a:cubicBezTo>
                  <a:close/>
                  <a:moveTo>
                    <a:pt x="1477926" y="905841"/>
                  </a:moveTo>
                  <a:cubicBezTo>
                    <a:pt x="1476786" y="904131"/>
                    <a:pt x="1476216" y="901850"/>
                    <a:pt x="1476786" y="899000"/>
                  </a:cubicBezTo>
                  <a:cubicBezTo>
                    <a:pt x="1479067" y="898430"/>
                    <a:pt x="1480777" y="897860"/>
                    <a:pt x="1482487" y="897290"/>
                  </a:cubicBezTo>
                  <a:cubicBezTo>
                    <a:pt x="1480777" y="899570"/>
                    <a:pt x="1479067" y="902421"/>
                    <a:pt x="1477926" y="905841"/>
                  </a:cubicBezTo>
                  <a:close/>
                  <a:moveTo>
                    <a:pt x="1900330" y="878479"/>
                  </a:moveTo>
                  <a:cubicBezTo>
                    <a:pt x="1899760" y="877338"/>
                    <a:pt x="1899760" y="876769"/>
                    <a:pt x="1899190" y="875628"/>
                  </a:cubicBezTo>
                  <a:lnTo>
                    <a:pt x="1900900" y="877338"/>
                  </a:lnTo>
                  <a:cubicBezTo>
                    <a:pt x="1900900" y="877909"/>
                    <a:pt x="1900900" y="878479"/>
                    <a:pt x="1900330" y="878479"/>
                  </a:cubicBezTo>
                  <a:close/>
                  <a:moveTo>
                    <a:pt x="1967595" y="900140"/>
                  </a:moveTo>
                  <a:cubicBezTo>
                    <a:pt x="1965885" y="901280"/>
                    <a:pt x="1963605" y="902421"/>
                    <a:pt x="1961895" y="902990"/>
                  </a:cubicBezTo>
                  <a:cubicBezTo>
                    <a:pt x="1961325" y="901850"/>
                    <a:pt x="1960184" y="900710"/>
                    <a:pt x="1959614" y="899570"/>
                  </a:cubicBezTo>
                  <a:cubicBezTo>
                    <a:pt x="1962465" y="900140"/>
                    <a:pt x="1964745" y="900140"/>
                    <a:pt x="1967595" y="900140"/>
                  </a:cubicBezTo>
                  <a:close/>
                  <a:moveTo>
                    <a:pt x="2363776" y="894440"/>
                  </a:moveTo>
                  <a:cubicBezTo>
                    <a:pt x="2363776" y="895010"/>
                    <a:pt x="2363776" y="895010"/>
                    <a:pt x="2363776" y="894440"/>
                  </a:cubicBezTo>
                  <a:cubicBezTo>
                    <a:pt x="2364346" y="895010"/>
                    <a:pt x="2364346" y="895010"/>
                    <a:pt x="2363776" y="894440"/>
                  </a:cubicBezTo>
                  <a:cubicBezTo>
                    <a:pt x="2363776" y="895010"/>
                    <a:pt x="2363776" y="895010"/>
                    <a:pt x="2363776" y="894440"/>
                  </a:cubicBezTo>
                  <a:close/>
                  <a:moveTo>
                    <a:pt x="3051821" y="717726"/>
                  </a:moveTo>
                  <a:cubicBezTo>
                    <a:pt x="3052961" y="717726"/>
                    <a:pt x="3054101" y="718296"/>
                    <a:pt x="3054671" y="718296"/>
                  </a:cubicBezTo>
                  <a:cubicBezTo>
                    <a:pt x="3054671" y="719436"/>
                    <a:pt x="3054101" y="720006"/>
                    <a:pt x="3054101" y="720576"/>
                  </a:cubicBezTo>
                  <a:cubicBezTo>
                    <a:pt x="3053531" y="720006"/>
                    <a:pt x="3052391" y="718866"/>
                    <a:pt x="3051821" y="717726"/>
                  </a:cubicBezTo>
                  <a:close/>
                  <a:moveTo>
                    <a:pt x="3304920" y="700624"/>
                  </a:moveTo>
                  <a:cubicBezTo>
                    <a:pt x="3304351" y="701195"/>
                    <a:pt x="3303210" y="701765"/>
                    <a:pt x="3302641" y="702335"/>
                  </a:cubicBezTo>
                  <a:cubicBezTo>
                    <a:pt x="3302070" y="701765"/>
                    <a:pt x="3301500" y="700624"/>
                    <a:pt x="3300930" y="700055"/>
                  </a:cubicBezTo>
                  <a:cubicBezTo>
                    <a:pt x="3302070" y="700055"/>
                    <a:pt x="3303780" y="700055"/>
                    <a:pt x="3304920" y="700624"/>
                  </a:cubicBezTo>
                  <a:close/>
                  <a:moveTo>
                    <a:pt x="3328862" y="699484"/>
                  </a:moveTo>
                  <a:cubicBezTo>
                    <a:pt x="3328862" y="698914"/>
                    <a:pt x="3329432" y="698914"/>
                    <a:pt x="3329432" y="698345"/>
                  </a:cubicBezTo>
                  <a:lnTo>
                    <a:pt x="3330573" y="699484"/>
                  </a:lnTo>
                  <a:lnTo>
                    <a:pt x="3328862" y="699484"/>
                  </a:lnTo>
                  <a:close/>
                  <a:moveTo>
                    <a:pt x="3785468" y="560394"/>
                  </a:moveTo>
                  <a:cubicBezTo>
                    <a:pt x="3785468" y="560394"/>
                    <a:pt x="3784898" y="560394"/>
                    <a:pt x="3785468" y="560394"/>
                  </a:cubicBezTo>
                  <a:lnTo>
                    <a:pt x="3785468" y="559823"/>
                  </a:lnTo>
                  <a:lnTo>
                    <a:pt x="3785468" y="560394"/>
                  </a:lnTo>
                  <a:close/>
                  <a:moveTo>
                    <a:pt x="3569991" y="356317"/>
                  </a:moveTo>
                  <a:cubicBezTo>
                    <a:pt x="3559731" y="354037"/>
                    <a:pt x="3550040" y="351757"/>
                    <a:pt x="3539779" y="348907"/>
                  </a:cubicBezTo>
                  <a:cubicBezTo>
                    <a:pt x="3539779" y="347767"/>
                    <a:pt x="3539209" y="346627"/>
                    <a:pt x="3538639" y="345487"/>
                  </a:cubicBezTo>
                  <a:cubicBezTo>
                    <a:pt x="3535789" y="339786"/>
                    <a:pt x="3531228" y="335796"/>
                    <a:pt x="3526098" y="332946"/>
                  </a:cubicBezTo>
                  <a:cubicBezTo>
                    <a:pt x="3528378" y="332376"/>
                    <a:pt x="3530658" y="332376"/>
                    <a:pt x="3532938" y="331806"/>
                  </a:cubicBezTo>
                  <a:cubicBezTo>
                    <a:pt x="3537499" y="330095"/>
                    <a:pt x="3542629" y="328955"/>
                    <a:pt x="3547760" y="327245"/>
                  </a:cubicBezTo>
                  <a:cubicBezTo>
                    <a:pt x="3558590" y="327815"/>
                    <a:pt x="3569421" y="327815"/>
                    <a:pt x="3580252" y="328385"/>
                  </a:cubicBezTo>
                  <a:cubicBezTo>
                    <a:pt x="3584242" y="334086"/>
                    <a:pt x="3588233" y="339786"/>
                    <a:pt x="3591653" y="346057"/>
                  </a:cubicBezTo>
                  <a:cubicBezTo>
                    <a:pt x="3590513" y="349477"/>
                    <a:pt x="3589373" y="352327"/>
                    <a:pt x="3588233" y="355747"/>
                  </a:cubicBezTo>
                  <a:cubicBezTo>
                    <a:pt x="3582532" y="355747"/>
                    <a:pt x="3576262" y="356317"/>
                    <a:pt x="3569991" y="356317"/>
                  </a:cubicBezTo>
                  <a:close/>
                  <a:moveTo>
                    <a:pt x="2989116" y="246299"/>
                  </a:moveTo>
                  <a:cubicBezTo>
                    <a:pt x="2978285" y="248579"/>
                    <a:pt x="2967454" y="252569"/>
                    <a:pt x="2958333" y="259980"/>
                  </a:cubicBezTo>
                  <a:cubicBezTo>
                    <a:pt x="2957193" y="261690"/>
                    <a:pt x="2956623" y="263400"/>
                    <a:pt x="2956053" y="264540"/>
                  </a:cubicBezTo>
                  <a:cubicBezTo>
                    <a:pt x="2946932" y="265680"/>
                    <a:pt x="2936672" y="280501"/>
                    <a:pt x="2928691" y="262830"/>
                  </a:cubicBezTo>
                  <a:cubicBezTo>
                    <a:pt x="2929261" y="261120"/>
                    <a:pt x="2929261" y="259980"/>
                    <a:pt x="2929831" y="258270"/>
                  </a:cubicBezTo>
                  <a:cubicBezTo>
                    <a:pt x="2932681" y="256560"/>
                    <a:pt x="2936101" y="255420"/>
                    <a:pt x="2938952" y="254849"/>
                  </a:cubicBezTo>
                  <a:cubicBezTo>
                    <a:pt x="2955483" y="248579"/>
                    <a:pt x="2972014" y="246299"/>
                    <a:pt x="2989116" y="246299"/>
                  </a:cubicBezTo>
                  <a:close/>
                  <a:moveTo>
                    <a:pt x="3078043" y="40513"/>
                  </a:moveTo>
                  <a:lnTo>
                    <a:pt x="3078613" y="40513"/>
                  </a:lnTo>
                  <a:cubicBezTo>
                    <a:pt x="3078043" y="40513"/>
                    <a:pt x="3078043" y="41083"/>
                    <a:pt x="3077473" y="41083"/>
                  </a:cubicBezTo>
                  <a:cubicBezTo>
                    <a:pt x="3077473" y="41083"/>
                    <a:pt x="3077473" y="40513"/>
                    <a:pt x="3078043" y="40513"/>
                  </a:cubicBezTo>
                  <a:close/>
                  <a:moveTo>
                    <a:pt x="3054101" y="76995"/>
                  </a:moveTo>
                  <a:cubicBezTo>
                    <a:pt x="3054101" y="76425"/>
                    <a:pt x="3054101" y="76425"/>
                    <a:pt x="3053531" y="75855"/>
                  </a:cubicBezTo>
                  <a:cubicBezTo>
                    <a:pt x="3058091" y="74145"/>
                    <a:pt x="3062651" y="73005"/>
                    <a:pt x="3067212" y="71295"/>
                  </a:cubicBezTo>
                  <a:cubicBezTo>
                    <a:pt x="3064932" y="72435"/>
                    <a:pt x="3062651" y="73575"/>
                    <a:pt x="3060941" y="75285"/>
                  </a:cubicBezTo>
                  <a:lnTo>
                    <a:pt x="3060941" y="78706"/>
                  </a:lnTo>
                  <a:cubicBezTo>
                    <a:pt x="3058091" y="78136"/>
                    <a:pt x="3056381" y="77565"/>
                    <a:pt x="3054101" y="76995"/>
                  </a:cubicBezTo>
                  <a:close/>
                  <a:moveTo>
                    <a:pt x="3108825" y="63884"/>
                  </a:moveTo>
                  <a:cubicBezTo>
                    <a:pt x="3117946" y="61034"/>
                    <a:pt x="3127637" y="58754"/>
                    <a:pt x="3135047" y="52483"/>
                  </a:cubicBezTo>
                  <a:cubicBezTo>
                    <a:pt x="3135617" y="57044"/>
                    <a:pt x="3137327" y="61034"/>
                    <a:pt x="3140178" y="65024"/>
                  </a:cubicBezTo>
                  <a:cubicBezTo>
                    <a:pt x="3139607" y="65024"/>
                    <a:pt x="3139038" y="65594"/>
                    <a:pt x="3137897" y="65594"/>
                  </a:cubicBezTo>
                  <a:cubicBezTo>
                    <a:pt x="3132767" y="69015"/>
                    <a:pt x="3129917" y="74145"/>
                    <a:pt x="3129347" y="79846"/>
                  </a:cubicBezTo>
                  <a:lnTo>
                    <a:pt x="3098564" y="74715"/>
                  </a:lnTo>
                  <a:cubicBezTo>
                    <a:pt x="3089444" y="69015"/>
                    <a:pt x="3080893" y="66735"/>
                    <a:pt x="3071772" y="69585"/>
                  </a:cubicBezTo>
                  <a:cubicBezTo>
                    <a:pt x="3077473" y="67305"/>
                    <a:pt x="3082603" y="63884"/>
                    <a:pt x="3086593" y="59324"/>
                  </a:cubicBezTo>
                  <a:cubicBezTo>
                    <a:pt x="3087163" y="60464"/>
                    <a:pt x="3088303" y="61034"/>
                    <a:pt x="3089444" y="62174"/>
                  </a:cubicBezTo>
                  <a:cubicBezTo>
                    <a:pt x="3095714" y="65024"/>
                    <a:pt x="3101985" y="65024"/>
                    <a:pt x="3108825" y="63884"/>
                  </a:cubicBezTo>
                  <a:close/>
                  <a:moveTo>
                    <a:pt x="2643098" y="58754"/>
                  </a:moveTo>
                  <a:cubicBezTo>
                    <a:pt x="2643098" y="58754"/>
                    <a:pt x="2643098" y="58184"/>
                    <a:pt x="2643098" y="58754"/>
                  </a:cubicBezTo>
                  <a:cubicBezTo>
                    <a:pt x="2643098" y="58184"/>
                    <a:pt x="2643098" y="58184"/>
                    <a:pt x="2643098" y="58754"/>
                  </a:cubicBezTo>
                  <a:cubicBezTo>
                    <a:pt x="2643098" y="58184"/>
                    <a:pt x="2643098" y="58754"/>
                    <a:pt x="2643098" y="58754"/>
                  </a:cubicBezTo>
                  <a:close/>
                  <a:moveTo>
                    <a:pt x="1908310" y="36522"/>
                  </a:moveTo>
                  <a:cubicBezTo>
                    <a:pt x="1907170" y="37092"/>
                    <a:pt x="1905460" y="38232"/>
                    <a:pt x="1903750" y="38232"/>
                  </a:cubicBezTo>
                  <a:cubicBezTo>
                    <a:pt x="1905460" y="37662"/>
                    <a:pt x="1907170" y="37092"/>
                    <a:pt x="1908310" y="36522"/>
                  </a:cubicBezTo>
                  <a:close/>
                  <a:moveTo>
                    <a:pt x="518541" y="1083695"/>
                  </a:moveTo>
                  <a:cubicBezTo>
                    <a:pt x="518541" y="1084835"/>
                    <a:pt x="517971" y="1085975"/>
                    <a:pt x="516831" y="1087115"/>
                  </a:cubicBezTo>
                  <a:lnTo>
                    <a:pt x="518541" y="1083695"/>
                  </a:lnTo>
                  <a:close/>
                  <a:moveTo>
                    <a:pt x="2103836" y="995908"/>
                  </a:moveTo>
                  <a:cubicBezTo>
                    <a:pt x="2104406" y="995908"/>
                    <a:pt x="2104406" y="996478"/>
                    <a:pt x="2104976" y="996478"/>
                  </a:cubicBezTo>
                  <a:lnTo>
                    <a:pt x="2103836" y="996478"/>
                  </a:lnTo>
                  <a:lnTo>
                    <a:pt x="2103836" y="995908"/>
                  </a:lnTo>
                  <a:close/>
                  <a:moveTo>
                    <a:pt x="3328862" y="739958"/>
                  </a:moveTo>
                  <a:cubicBezTo>
                    <a:pt x="3332283" y="737108"/>
                    <a:pt x="3334563" y="733117"/>
                    <a:pt x="3334563" y="727987"/>
                  </a:cubicBezTo>
                  <a:cubicBezTo>
                    <a:pt x="3341403" y="726847"/>
                    <a:pt x="3348814" y="725136"/>
                    <a:pt x="3355655" y="723997"/>
                  </a:cubicBezTo>
                  <a:cubicBezTo>
                    <a:pt x="3356795" y="727987"/>
                    <a:pt x="3358505" y="730837"/>
                    <a:pt x="3361355" y="732547"/>
                  </a:cubicBezTo>
                  <a:cubicBezTo>
                    <a:pt x="3352804" y="735397"/>
                    <a:pt x="3344254" y="737677"/>
                    <a:pt x="3338553" y="746228"/>
                  </a:cubicBezTo>
                  <a:cubicBezTo>
                    <a:pt x="3335703" y="742808"/>
                    <a:pt x="3332853" y="740528"/>
                    <a:pt x="3328862" y="739958"/>
                  </a:cubicBezTo>
                  <a:close/>
                  <a:moveTo>
                    <a:pt x="4102413" y="459496"/>
                  </a:moveTo>
                  <a:cubicBezTo>
                    <a:pt x="4100133" y="462916"/>
                    <a:pt x="4097283" y="466336"/>
                    <a:pt x="4095003" y="469756"/>
                  </a:cubicBezTo>
                  <a:cubicBezTo>
                    <a:pt x="4093293" y="469186"/>
                    <a:pt x="4092153" y="469186"/>
                    <a:pt x="4090442" y="469186"/>
                  </a:cubicBezTo>
                  <a:cubicBezTo>
                    <a:pt x="4084172" y="468616"/>
                    <a:pt x="4077902" y="469756"/>
                    <a:pt x="4072201" y="473177"/>
                  </a:cubicBezTo>
                  <a:lnTo>
                    <a:pt x="4070491" y="474887"/>
                  </a:lnTo>
                  <a:lnTo>
                    <a:pt x="4064220" y="468616"/>
                  </a:lnTo>
                  <a:cubicBezTo>
                    <a:pt x="4049399" y="453795"/>
                    <a:pt x="4034008" y="453225"/>
                    <a:pt x="4017477" y="465766"/>
                  </a:cubicBezTo>
                  <a:lnTo>
                    <a:pt x="4018617" y="468616"/>
                  </a:lnTo>
                  <a:cubicBezTo>
                    <a:pt x="3994675" y="478877"/>
                    <a:pt x="3970163" y="486858"/>
                    <a:pt x="3943941" y="488568"/>
                  </a:cubicBezTo>
                  <a:cubicBezTo>
                    <a:pt x="3928550" y="487428"/>
                    <a:pt x="3913728" y="486858"/>
                    <a:pt x="3898337" y="485718"/>
                  </a:cubicBezTo>
                  <a:cubicBezTo>
                    <a:pt x="3885796" y="470326"/>
                    <a:pt x="3873255" y="484577"/>
                    <a:pt x="3860714" y="485718"/>
                  </a:cubicBezTo>
                  <a:cubicBezTo>
                    <a:pt x="3858434" y="487428"/>
                    <a:pt x="3856724" y="489138"/>
                    <a:pt x="3854444" y="490278"/>
                  </a:cubicBezTo>
                  <a:cubicBezTo>
                    <a:pt x="3855014" y="486858"/>
                    <a:pt x="3855014" y="483437"/>
                    <a:pt x="3854444" y="479447"/>
                  </a:cubicBezTo>
                  <a:cubicBezTo>
                    <a:pt x="3840763" y="473747"/>
                    <a:pt x="3826512" y="473747"/>
                    <a:pt x="3812260" y="473747"/>
                  </a:cubicBezTo>
                  <a:cubicBezTo>
                    <a:pt x="3802570" y="473747"/>
                    <a:pt x="3792309" y="473177"/>
                    <a:pt x="3782618" y="473747"/>
                  </a:cubicBezTo>
                  <a:cubicBezTo>
                    <a:pt x="3755256" y="473177"/>
                    <a:pt x="3727324" y="477167"/>
                    <a:pt x="3700532" y="468046"/>
                  </a:cubicBezTo>
                  <a:cubicBezTo>
                    <a:pt x="3673740" y="462916"/>
                    <a:pt x="3646378" y="465196"/>
                    <a:pt x="3619585" y="465196"/>
                  </a:cubicBezTo>
                  <a:lnTo>
                    <a:pt x="3613315" y="465196"/>
                  </a:lnTo>
                  <a:cubicBezTo>
                    <a:pt x="3616165" y="462916"/>
                    <a:pt x="3619015" y="461776"/>
                    <a:pt x="3622436" y="461206"/>
                  </a:cubicBezTo>
                  <a:cubicBezTo>
                    <a:pt x="3639537" y="461206"/>
                    <a:pt x="3656068" y="457215"/>
                    <a:pt x="3672599" y="454365"/>
                  </a:cubicBezTo>
                  <a:cubicBezTo>
                    <a:pt x="3711362" y="450945"/>
                    <a:pt x="3750126" y="454365"/>
                    <a:pt x="3789459" y="453795"/>
                  </a:cubicBezTo>
                  <a:cubicBezTo>
                    <a:pt x="3794589" y="452655"/>
                    <a:pt x="3798009" y="449805"/>
                    <a:pt x="3799719" y="444674"/>
                  </a:cubicBezTo>
                  <a:lnTo>
                    <a:pt x="3799719" y="441824"/>
                  </a:lnTo>
                  <a:cubicBezTo>
                    <a:pt x="3835062" y="453225"/>
                    <a:pt x="3871545" y="457215"/>
                    <a:pt x="3908598" y="452085"/>
                  </a:cubicBezTo>
                  <a:cubicBezTo>
                    <a:pt x="3921709" y="450945"/>
                    <a:pt x="3934250" y="451515"/>
                    <a:pt x="3946791" y="447525"/>
                  </a:cubicBezTo>
                  <a:cubicBezTo>
                    <a:pt x="3950211" y="445814"/>
                    <a:pt x="3953062" y="443534"/>
                    <a:pt x="3955342" y="441254"/>
                  </a:cubicBezTo>
                  <a:cubicBezTo>
                    <a:pt x="3975294" y="454365"/>
                    <a:pt x="3995245" y="466906"/>
                    <a:pt x="4016336" y="444674"/>
                  </a:cubicBezTo>
                  <a:cubicBezTo>
                    <a:pt x="4017477" y="445244"/>
                    <a:pt x="4018617" y="446385"/>
                    <a:pt x="4019757" y="446954"/>
                  </a:cubicBezTo>
                  <a:cubicBezTo>
                    <a:pt x="4030018" y="451515"/>
                    <a:pt x="4041419" y="452085"/>
                    <a:pt x="4052250" y="452085"/>
                  </a:cubicBezTo>
                  <a:cubicBezTo>
                    <a:pt x="4066501" y="452085"/>
                    <a:pt x="4080752" y="450945"/>
                    <a:pt x="4095003" y="454935"/>
                  </a:cubicBezTo>
                  <a:cubicBezTo>
                    <a:pt x="4098993" y="456075"/>
                    <a:pt x="4102983" y="457215"/>
                    <a:pt x="4106974" y="457785"/>
                  </a:cubicBezTo>
                  <a:cubicBezTo>
                    <a:pt x="4108114" y="457785"/>
                    <a:pt x="4108684" y="457785"/>
                    <a:pt x="4109824" y="458355"/>
                  </a:cubicBezTo>
                  <a:cubicBezTo>
                    <a:pt x="4106974" y="456645"/>
                    <a:pt x="4104693" y="457785"/>
                    <a:pt x="4102413" y="459496"/>
                  </a:cubicBezTo>
                  <a:close/>
                  <a:moveTo>
                    <a:pt x="5048688" y="431563"/>
                  </a:moveTo>
                  <a:cubicBezTo>
                    <a:pt x="5036147" y="428143"/>
                    <a:pt x="5024176" y="417882"/>
                    <a:pt x="5005935" y="428713"/>
                  </a:cubicBezTo>
                  <a:cubicBezTo>
                    <a:pt x="4998524" y="428713"/>
                    <a:pt x="4978573" y="402491"/>
                    <a:pt x="4977433" y="433273"/>
                  </a:cubicBezTo>
                  <a:cubicBezTo>
                    <a:pt x="4976862" y="452085"/>
                    <a:pt x="4997954" y="444674"/>
                    <a:pt x="5009925" y="444674"/>
                  </a:cubicBezTo>
                  <a:cubicBezTo>
                    <a:pt x="5019046" y="444674"/>
                    <a:pt x="5028737" y="438404"/>
                    <a:pt x="5028166" y="453795"/>
                  </a:cubicBezTo>
                  <a:cubicBezTo>
                    <a:pt x="5028166" y="466336"/>
                    <a:pt x="5033867" y="465766"/>
                    <a:pt x="5041848" y="461206"/>
                  </a:cubicBezTo>
                  <a:cubicBezTo>
                    <a:pt x="5048118" y="457785"/>
                    <a:pt x="5056099" y="454935"/>
                    <a:pt x="5057239" y="445814"/>
                  </a:cubicBezTo>
                  <a:cubicBezTo>
                    <a:pt x="5057809" y="438974"/>
                    <a:pt x="5054959" y="433273"/>
                    <a:pt x="5048688" y="431563"/>
                  </a:cubicBezTo>
                  <a:close/>
                </a:path>
              </a:pathLst>
            </a:custGeom>
            <a:grpFill/>
            <a:ln w="5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E5CC5AF-ED16-1C96-A8DE-E96C22967F1F}"/>
                </a:ext>
              </a:extLst>
            </p:cNvPr>
            <p:cNvSpPr/>
            <p:nvPr/>
          </p:nvSpPr>
          <p:spPr>
            <a:xfrm>
              <a:off x="897577" y="4707781"/>
              <a:ext cx="2795901" cy="965793"/>
            </a:xfrm>
            <a:custGeom>
              <a:avLst/>
              <a:gdLst>
                <a:gd name="connsiteX0" fmla="*/ 15793 w 2795901"/>
                <a:gd name="connsiteY0" fmla="*/ 31637 h 965793"/>
                <a:gd name="connsiteX1" fmla="*/ 89899 w 2795901"/>
                <a:gd name="connsiteY1" fmla="*/ 7126 h 965793"/>
                <a:gd name="connsiteX2" fmla="*/ 9522 w 2795901"/>
                <a:gd name="connsiteY2" fmla="*/ 8266 h 965793"/>
                <a:gd name="connsiteX3" fmla="*/ 972 w 2795901"/>
                <a:gd name="connsiteY3" fmla="*/ 21947 h 965793"/>
                <a:gd name="connsiteX4" fmla="*/ 15793 w 2795901"/>
                <a:gd name="connsiteY4" fmla="*/ 31637 h 965793"/>
                <a:gd name="connsiteX5" fmla="*/ 1208897 w 2795901"/>
                <a:gd name="connsiteY5" fmla="*/ 958531 h 965793"/>
                <a:gd name="connsiteX6" fmla="*/ 1309795 w 2795901"/>
                <a:gd name="connsiteY6" fmla="*/ 955680 h 965793"/>
                <a:gd name="connsiteX7" fmla="*/ 1208897 w 2795901"/>
                <a:gd name="connsiteY7" fmla="*/ 958531 h 965793"/>
                <a:gd name="connsiteX8" fmla="*/ 1984728 w 2795901"/>
                <a:gd name="connsiteY8" fmla="*/ 836541 h 965793"/>
                <a:gd name="connsiteX9" fmla="*/ 1938554 w 2795901"/>
                <a:gd name="connsiteY9" fmla="*/ 837111 h 965793"/>
                <a:gd name="connsiteX10" fmla="*/ 1930574 w 2795901"/>
                <a:gd name="connsiteY10" fmla="*/ 838251 h 965793"/>
                <a:gd name="connsiteX11" fmla="*/ 2025201 w 2795901"/>
                <a:gd name="connsiteY11" fmla="*/ 849652 h 965793"/>
                <a:gd name="connsiteX12" fmla="*/ 2020641 w 2795901"/>
                <a:gd name="connsiteY12" fmla="*/ 838251 h 965793"/>
                <a:gd name="connsiteX13" fmla="*/ 1984728 w 2795901"/>
                <a:gd name="connsiteY13" fmla="*/ 836541 h 965793"/>
                <a:gd name="connsiteX14" fmla="*/ 2736047 w 2795901"/>
                <a:gd name="connsiteY14" fmla="*/ 119424 h 965793"/>
                <a:gd name="connsiteX15" fmla="*/ 2795902 w 2795901"/>
                <a:gd name="connsiteY15" fmla="*/ 114294 h 965793"/>
                <a:gd name="connsiteX16" fmla="*/ 2737757 w 2795901"/>
                <a:gd name="connsiteY16" fmla="*/ 104603 h 965793"/>
                <a:gd name="connsiteX17" fmla="*/ 2736047 w 2795901"/>
                <a:gd name="connsiteY17" fmla="*/ 119424 h 965793"/>
                <a:gd name="connsiteX18" fmla="*/ 2468126 w 2795901"/>
                <a:gd name="connsiteY18" fmla="*/ 643296 h 965793"/>
                <a:gd name="connsiteX19" fmla="*/ 2411122 w 2795901"/>
                <a:gd name="connsiteY19" fmla="*/ 661537 h 965793"/>
                <a:gd name="connsiteX20" fmla="*/ 2469266 w 2795901"/>
                <a:gd name="connsiteY20" fmla="*/ 654697 h 965793"/>
                <a:gd name="connsiteX21" fmla="*/ 2559903 w 2795901"/>
                <a:gd name="connsiteY21" fmla="*/ 660397 h 965793"/>
                <a:gd name="connsiteX22" fmla="*/ 2581565 w 2795901"/>
                <a:gd name="connsiteY22" fmla="*/ 651846 h 965793"/>
                <a:gd name="connsiteX23" fmla="*/ 2579285 w 2795901"/>
                <a:gd name="connsiteY23" fmla="*/ 645006 h 965793"/>
                <a:gd name="connsiteX24" fmla="*/ 2561043 w 2795901"/>
                <a:gd name="connsiteY24" fmla="*/ 650136 h 965793"/>
                <a:gd name="connsiteX25" fmla="*/ 2468126 w 2795901"/>
                <a:gd name="connsiteY25" fmla="*/ 643296 h 965793"/>
                <a:gd name="connsiteX26" fmla="*/ 1835946 w 2795901"/>
                <a:gd name="connsiteY26" fmla="*/ 74391 h 965793"/>
                <a:gd name="connsiteX27" fmla="*/ 1801174 w 2795901"/>
                <a:gd name="connsiteY27" fmla="*/ 52159 h 965793"/>
                <a:gd name="connsiteX28" fmla="*/ 1789202 w 2795901"/>
                <a:gd name="connsiteY28" fmla="*/ 95483 h 965793"/>
                <a:gd name="connsiteX29" fmla="*/ 1832526 w 2795901"/>
                <a:gd name="connsiteY29" fmla="*/ 92632 h 965793"/>
                <a:gd name="connsiteX30" fmla="*/ 1835946 w 2795901"/>
                <a:gd name="connsiteY30" fmla="*/ 74391 h 965793"/>
                <a:gd name="connsiteX31" fmla="*/ 1772101 w 2795901"/>
                <a:gd name="connsiteY31" fmla="*/ 889555 h 965793"/>
                <a:gd name="connsiteX32" fmla="*/ 1772101 w 2795901"/>
                <a:gd name="connsiteY32" fmla="*/ 890125 h 965793"/>
                <a:gd name="connsiteX33" fmla="*/ 1852478 w 2795901"/>
                <a:gd name="connsiteY33" fmla="*/ 884995 h 965793"/>
                <a:gd name="connsiteX34" fmla="*/ 1772101 w 2795901"/>
                <a:gd name="connsiteY34" fmla="*/ 889555 h 965793"/>
                <a:gd name="connsiteX35" fmla="*/ 2700135 w 2795901"/>
                <a:gd name="connsiteY35" fmla="*/ 261366 h 965793"/>
                <a:gd name="connsiteX36" fmla="*/ 2644840 w 2795901"/>
                <a:gd name="connsiteY36" fmla="*/ 260796 h 965793"/>
                <a:gd name="connsiteX37" fmla="*/ 2700135 w 2795901"/>
                <a:gd name="connsiteY37" fmla="*/ 261366 h 96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95901" h="965793">
                  <a:moveTo>
                    <a:pt x="15793" y="31637"/>
                  </a:moveTo>
                  <a:cubicBezTo>
                    <a:pt x="32324" y="3135"/>
                    <a:pt x="63677" y="30498"/>
                    <a:pt x="89899" y="7126"/>
                  </a:cubicBezTo>
                  <a:cubicBezTo>
                    <a:pt x="58546" y="-1995"/>
                    <a:pt x="34034" y="-3135"/>
                    <a:pt x="9522" y="8266"/>
                  </a:cubicBezTo>
                  <a:cubicBezTo>
                    <a:pt x="3822" y="11116"/>
                    <a:pt x="-2449" y="15106"/>
                    <a:pt x="972" y="21947"/>
                  </a:cubicBezTo>
                  <a:cubicBezTo>
                    <a:pt x="4392" y="26507"/>
                    <a:pt x="11232" y="28787"/>
                    <a:pt x="15793" y="31637"/>
                  </a:cubicBezTo>
                  <a:close/>
                  <a:moveTo>
                    <a:pt x="1208897" y="958531"/>
                  </a:moveTo>
                  <a:cubicBezTo>
                    <a:pt x="1240249" y="955110"/>
                    <a:pt x="1273312" y="978482"/>
                    <a:pt x="1309795" y="955680"/>
                  </a:cubicBezTo>
                  <a:cubicBezTo>
                    <a:pt x="1272172" y="941429"/>
                    <a:pt x="1240820" y="955110"/>
                    <a:pt x="1208897" y="958531"/>
                  </a:cubicBezTo>
                  <a:close/>
                  <a:moveTo>
                    <a:pt x="1984728" y="836541"/>
                  </a:moveTo>
                  <a:cubicBezTo>
                    <a:pt x="1969337" y="831411"/>
                    <a:pt x="1953946" y="828560"/>
                    <a:pt x="1938554" y="837111"/>
                  </a:cubicBezTo>
                  <a:cubicBezTo>
                    <a:pt x="1936274" y="839391"/>
                    <a:pt x="1933424" y="839961"/>
                    <a:pt x="1930574" y="838251"/>
                  </a:cubicBezTo>
                  <a:cubicBezTo>
                    <a:pt x="1949955" y="861623"/>
                    <a:pt x="2004109" y="869033"/>
                    <a:pt x="2025201" y="849652"/>
                  </a:cubicBezTo>
                  <a:cubicBezTo>
                    <a:pt x="2026341" y="848512"/>
                    <a:pt x="2022351" y="842241"/>
                    <a:pt x="2020641" y="838251"/>
                  </a:cubicBezTo>
                  <a:cubicBezTo>
                    <a:pt x="2008100" y="839961"/>
                    <a:pt x="1996129" y="847372"/>
                    <a:pt x="1984728" y="836541"/>
                  </a:cubicBezTo>
                  <a:close/>
                  <a:moveTo>
                    <a:pt x="2736047" y="119424"/>
                  </a:moveTo>
                  <a:cubicBezTo>
                    <a:pt x="2754859" y="132536"/>
                    <a:pt x="2771960" y="122845"/>
                    <a:pt x="2795902" y="114294"/>
                  </a:cubicBezTo>
                  <a:cubicBezTo>
                    <a:pt x="2773100" y="100613"/>
                    <a:pt x="2757709" y="90352"/>
                    <a:pt x="2737757" y="104603"/>
                  </a:cubicBezTo>
                  <a:cubicBezTo>
                    <a:pt x="2732057" y="108023"/>
                    <a:pt x="2729777" y="114864"/>
                    <a:pt x="2736047" y="119424"/>
                  </a:cubicBezTo>
                  <a:close/>
                  <a:moveTo>
                    <a:pt x="2468126" y="643296"/>
                  </a:moveTo>
                  <a:cubicBezTo>
                    <a:pt x="2452735" y="645576"/>
                    <a:pt x="2434493" y="635885"/>
                    <a:pt x="2411122" y="661537"/>
                  </a:cubicBezTo>
                  <a:cubicBezTo>
                    <a:pt x="2437914" y="656407"/>
                    <a:pt x="2453305" y="663247"/>
                    <a:pt x="2469266" y="654697"/>
                  </a:cubicBezTo>
                  <a:cubicBezTo>
                    <a:pt x="2498908" y="666098"/>
                    <a:pt x="2529691" y="657547"/>
                    <a:pt x="2559903" y="660397"/>
                  </a:cubicBezTo>
                  <a:cubicBezTo>
                    <a:pt x="2569024" y="662107"/>
                    <a:pt x="2577575" y="660967"/>
                    <a:pt x="2581565" y="651846"/>
                  </a:cubicBezTo>
                  <a:cubicBezTo>
                    <a:pt x="2582135" y="650136"/>
                    <a:pt x="2580425" y="645576"/>
                    <a:pt x="2579285" y="645006"/>
                  </a:cubicBezTo>
                  <a:cubicBezTo>
                    <a:pt x="2572444" y="642726"/>
                    <a:pt x="2565034" y="641586"/>
                    <a:pt x="2561043" y="650136"/>
                  </a:cubicBezTo>
                  <a:cubicBezTo>
                    <a:pt x="2530831" y="642156"/>
                    <a:pt x="2499479" y="642726"/>
                    <a:pt x="2468126" y="643296"/>
                  </a:cubicBezTo>
                  <a:close/>
                  <a:moveTo>
                    <a:pt x="1835946" y="74391"/>
                  </a:moveTo>
                  <a:cubicBezTo>
                    <a:pt x="1818275" y="80661"/>
                    <a:pt x="1810864" y="67550"/>
                    <a:pt x="1801174" y="52159"/>
                  </a:cubicBezTo>
                  <a:cubicBezTo>
                    <a:pt x="1796043" y="69260"/>
                    <a:pt x="1792623" y="82371"/>
                    <a:pt x="1789202" y="95483"/>
                  </a:cubicBezTo>
                  <a:cubicBezTo>
                    <a:pt x="1803454" y="94913"/>
                    <a:pt x="1818275" y="95483"/>
                    <a:pt x="1832526" y="92632"/>
                  </a:cubicBezTo>
                  <a:cubicBezTo>
                    <a:pt x="1845067" y="90352"/>
                    <a:pt x="1844497" y="82371"/>
                    <a:pt x="1835946" y="74391"/>
                  </a:cubicBezTo>
                  <a:close/>
                  <a:moveTo>
                    <a:pt x="1772101" y="889555"/>
                  </a:moveTo>
                  <a:lnTo>
                    <a:pt x="1772101" y="890125"/>
                  </a:lnTo>
                  <a:cubicBezTo>
                    <a:pt x="1800033" y="906086"/>
                    <a:pt x="1826255" y="900956"/>
                    <a:pt x="1852478" y="884995"/>
                  </a:cubicBezTo>
                  <a:cubicBezTo>
                    <a:pt x="1825685" y="886705"/>
                    <a:pt x="1798323" y="880434"/>
                    <a:pt x="1772101" y="889555"/>
                  </a:cubicBezTo>
                  <a:close/>
                  <a:moveTo>
                    <a:pt x="2700135" y="261366"/>
                  </a:moveTo>
                  <a:cubicBezTo>
                    <a:pt x="2681893" y="261366"/>
                    <a:pt x="2663082" y="260796"/>
                    <a:pt x="2644840" y="260796"/>
                  </a:cubicBezTo>
                  <a:cubicBezTo>
                    <a:pt x="2660801" y="287588"/>
                    <a:pt x="2675622" y="287588"/>
                    <a:pt x="2700135" y="261366"/>
                  </a:cubicBezTo>
                  <a:close/>
                </a:path>
              </a:pathLst>
            </a:custGeom>
            <a:grpFill/>
            <a:ln w="5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EEF9AF6-5593-1958-54F7-7B34D61A1867}"/>
                </a:ext>
              </a:extLst>
            </p:cNvPr>
            <p:cNvSpPr/>
            <p:nvPr/>
          </p:nvSpPr>
          <p:spPr>
            <a:xfrm>
              <a:off x="-673064" y="4700856"/>
              <a:ext cx="5072057" cy="968153"/>
            </a:xfrm>
            <a:custGeom>
              <a:avLst/>
              <a:gdLst>
                <a:gd name="connsiteX0" fmla="*/ 3277188 w 5072057"/>
                <a:gd name="connsiteY0" fmla="*/ 892490 h 968153"/>
                <a:gd name="connsiteX1" fmla="*/ 3163750 w 5072057"/>
                <a:gd name="connsiteY1" fmla="*/ 892490 h 968153"/>
                <a:gd name="connsiteX2" fmla="*/ 3133537 w 5072057"/>
                <a:gd name="connsiteY2" fmla="*/ 899900 h 968153"/>
                <a:gd name="connsiteX3" fmla="*/ 3173440 w 5072057"/>
                <a:gd name="connsiteY3" fmla="*/ 908451 h 968153"/>
                <a:gd name="connsiteX4" fmla="*/ 3240135 w 5072057"/>
                <a:gd name="connsiteY4" fmla="*/ 909021 h 968153"/>
                <a:gd name="connsiteX5" fmla="*/ 3277759 w 5072057"/>
                <a:gd name="connsiteY5" fmla="*/ 907881 h 968153"/>
                <a:gd name="connsiteX6" fmla="*/ 3343314 w 5072057"/>
                <a:gd name="connsiteY6" fmla="*/ 897050 h 968153"/>
                <a:gd name="connsiteX7" fmla="*/ 3343314 w 5072057"/>
                <a:gd name="connsiteY7" fmla="*/ 896480 h 968153"/>
                <a:gd name="connsiteX8" fmla="*/ 3277188 w 5072057"/>
                <a:gd name="connsiteY8" fmla="*/ 892490 h 968153"/>
                <a:gd name="connsiteX9" fmla="*/ 4642446 w 5072057"/>
                <a:gd name="connsiteY9" fmla="*/ 287102 h 968153"/>
                <a:gd name="connsiteX10" fmla="*/ 4652137 w 5072057"/>
                <a:gd name="connsiteY10" fmla="*/ 259170 h 968153"/>
                <a:gd name="connsiteX11" fmla="*/ 4631615 w 5072057"/>
                <a:gd name="connsiteY11" fmla="*/ 248339 h 968153"/>
                <a:gd name="connsiteX12" fmla="*/ 4616224 w 5072057"/>
                <a:gd name="connsiteY12" fmla="*/ 274561 h 968153"/>
                <a:gd name="connsiteX13" fmla="*/ 4642446 w 5072057"/>
                <a:gd name="connsiteY13" fmla="*/ 287102 h 968153"/>
                <a:gd name="connsiteX14" fmla="*/ 4098053 w 5072057"/>
                <a:gd name="connsiteY14" fmla="*/ 903321 h 968153"/>
                <a:gd name="connsiteX15" fmla="*/ 4157908 w 5072057"/>
                <a:gd name="connsiteY15" fmla="*/ 906741 h 968153"/>
                <a:gd name="connsiteX16" fmla="*/ 4098053 w 5072057"/>
                <a:gd name="connsiteY16" fmla="*/ 903321 h 968153"/>
                <a:gd name="connsiteX17" fmla="*/ 4188690 w 5072057"/>
                <a:gd name="connsiteY17" fmla="*/ 705515 h 968153"/>
                <a:gd name="connsiteX18" fmla="*/ 4111734 w 5072057"/>
                <a:gd name="connsiteY18" fmla="*/ 705515 h 968153"/>
                <a:gd name="connsiteX19" fmla="*/ 4076391 w 5072057"/>
                <a:gd name="connsiteY19" fmla="*/ 708365 h 968153"/>
                <a:gd name="connsiteX20" fmla="*/ 4074111 w 5072057"/>
                <a:gd name="connsiteY20" fmla="*/ 711216 h 968153"/>
                <a:gd name="connsiteX21" fmla="*/ 4076391 w 5072057"/>
                <a:gd name="connsiteY21" fmla="*/ 708365 h 968153"/>
                <a:gd name="connsiteX22" fmla="*/ 4019957 w 5072057"/>
                <a:gd name="connsiteY22" fmla="*/ 714066 h 968153"/>
                <a:gd name="connsiteX23" fmla="*/ 3992025 w 5072057"/>
                <a:gd name="connsiteY23" fmla="*/ 703235 h 968153"/>
                <a:gd name="connsiteX24" fmla="*/ 3964092 w 5072057"/>
                <a:gd name="connsiteY24" fmla="*/ 706085 h 968153"/>
                <a:gd name="connsiteX25" fmla="*/ 3916779 w 5072057"/>
                <a:gd name="connsiteY25" fmla="*/ 712355 h 968153"/>
                <a:gd name="connsiteX26" fmla="*/ 3815311 w 5072057"/>
                <a:gd name="connsiteY26" fmla="*/ 703805 h 968153"/>
                <a:gd name="connsiteX27" fmla="*/ 3759446 w 5072057"/>
                <a:gd name="connsiteY27" fmla="*/ 705515 h 968153"/>
                <a:gd name="connsiteX28" fmla="*/ 3738355 w 5072057"/>
                <a:gd name="connsiteY28" fmla="*/ 722617 h 968153"/>
                <a:gd name="connsiteX29" fmla="*/ 3748046 w 5072057"/>
                <a:gd name="connsiteY29" fmla="*/ 733447 h 968153"/>
                <a:gd name="connsiteX30" fmla="*/ 3746336 w 5072057"/>
                <a:gd name="connsiteY30" fmla="*/ 760809 h 968153"/>
                <a:gd name="connsiteX31" fmla="*/ 3800490 w 5072057"/>
                <a:gd name="connsiteY31" fmla="*/ 752259 h 968153"/>
                <a:gd name="connsiteX32" fmla="*/ 3806190 w 5072057"/>
                <a:gd name="connsiteY32" fmla="*/ 759669 h 968153"/>
                <a:gd name="connsiteX33" fmla="*/ 3823861 w 5072057"/>
                <a:gd name="connsiteY33" fmla="*/ 785321 h 968153"/>
                <a:gd name="connsiteX34" fmla="*/ 3837543 w 5072057"/>
                <a:gd name="connsiteY34" fmla="*/ 776771 h 968153"/>
                <a:gd name="connsiteX35" fmla="*/ 3824431 w 5072057"/>
                <a:gd name="connsiteY35" fmla="*/ 760239 h 968153"/>
                <a:gd name="connsiteX36" fmla="*/ 3840963 w 5072057"/>
                <a:gd name="connsiteY36" fmla="*/ 759099 h 968153"/>
                <a:gd name="connsiteX37" fmla="*/ 3875735 w 5072057"/>
                <a:gd name="connsiteY37" fmla="*/ 766510 h 968153"/>
                <a:gd name="connsiteX38" fmla="*/ 3889417 w 5072057"/>
                <a:gd name="connsiteY38" fmla="*/ 751689 h 968153"/>
                <a:gd name="connsiteX39" fmla="*/ 3916779 w 5072057"/>
                <a:gd name="connsiteY39" fmla="*/ 740288 h 968153"/>
                <a:gd name="connsiteX40" fmla="*/ 3913929 w 5072057"/>
                <a:gd name="connsiteY40" fmla="*/ 756819 h 968153"/>
                <a:gd name="connsiteX41" fmla="*/ 3924189 w 5072057"/>
                <a:gd name="connsiteY41" fmla="*/ 753399 h 968153"/>
                <a:gd name="connsiteX42" fmla="*/ 3952691 w 5072057"/>
                <a:gd name="connsiteY42" fmla="*/ 744278 h 968153"/>
                <a:gd name="connsiteX43" fmla="*/ 3958962 w 5072057"/>
                <a:gd name="connsiteY43" fmla="*/ 789312 h 968153"/>
                <a:gd name="connsiteX44" fmla="*/ 3965233 w 5072057"/>
                <a:gd name="connsiteY44" fmla="*/ 741428 h 968153"/>
                <a:gd name="connsiteX45" fmla="*/ 3962382 w 5072057"/>
                <a:gd name="connsiteY45" fmla="*/ 734587 h 968153"/>
                <a:gd name="connsiteX46" fmla="*/ 3980624 w 5072057"/>
                <a:gd name="connsiteY46" fmla="*/ 734587 h 968153"/>
                <a:gd name="connsiteX47" fmla="*/ 3988034 w 5072057"/>
                <a:gd name="connsiteY47" fmla="*/ 735728 h 968153"/>
                <a:gd name="connsiteX48" fmla="*/ 4036488 w 5072057"/>
                <a:gd name="connsiteY48" fmla="*/ 749979 h 968153"/>
                <a:gd name="connsiteX49" fmla="*/ 4084372 w 5072057"/>
                <a:gd name="connsiteY49" fmla="*/ 723756 h 968153"/>
                <a:gd name="connsiteX50" fmla="*/ 4111164 w 5072057"/>
                <a:gd name="connsiteY50" fmla="*/ 720336 h 968153"/>
                <a:gd name="connsiteX51" fmla="*/ 4176149 w 5072057"/>
                <a:gd name="connsiteY51" fmla="*/ 721476 h 968153"/>
                <a:gd name="connsiteX52" fmla="*/ 4238854 w 5072057"/>
                <a:gd name="connsiteY52" fmla="*/ 707795 h 968153"/>
                <a:gd name="connsiteX53" fmla="*/ 4188690 w 5072057"/>
                <a:gd name="connsiteY53" fmla="*/ 705515 h 968153"/>
                <a:gd name="connsiteX54" fmla="*/ 3778828 w 5072057"/>
                <a:gd name="connsiteY54" fmla="*/ 741998 h 968153"/>
                <a:gd name="connsiteX55" fmla="*/ 3778828 w 5072057"/>
                <a:gd name="connsiteY55" fmla="*/ 741998 h 968153"/>
                <a:gd name="connsiteX56" fmla="*/ 3862055 w 5072057"/>
                <a:gd name="connsiteY56" fmla="*/ 724327 h 968153"/>
                <a:gd name="connsiteX57" fmla="*/ 3863195 w 5072057"/>
                <a:gd name="connsiteY57" fmla="*/ 727177 h 968153"/>
                <a:gd name="connsiteX58" fmla="*/ 3861484 w 5072057"/>
                <a:gd name="connsiteY58" fmla="*/ 724327 h 968153"/>
                <a:gd name="connsiteX59" fmla="*/ 3862055 w 5072057"/>
                <a:gd name="connsiteY59" fmla="*/ 724327 h 968153"/>
                <a:gd name="connsiteX60" fmla="*/ 4799779 w 5072057"/>
                <a:gd name="connsiteY60" fmla="*/ 376029 h 968153"/>
                <a:gd name="connsiteX61" fmla="*/ 4800348 w 5072057"/>
                <a:gd name="connsiteY61" fmla="*/ 336126 h 968153"/>
                <a:gd name="connsiteX62" fmla="*/ 4780397 w 5072057"/>
                <a:gd name="connsiteY62" fmla="*/ 368049 h 968153"/>
                <a:gd name="connsiteX63" fmla="*/ 4799779 w 5072057"/>
                <a:gd name="connsiteY63" fmla="*/ 376029 h 968153"/>
                <a:gd name="connsiteX64" fmla="*/ 3274908 w 5072057"/>
                <a:gd name="connsiteY64" fmla="*/ 825795 h 968153"/>
                <a:gd name="connsiteX65" fmla="*/ 3331913 w 5072057"/>
                <a:gd name="connsiteY65" fmla="*/ 816674 h 968153"/>
                <a:gd name="connsiteX66" fmla="*/ 3268068 w 5072057"/>
                <a:gd name="connsiteY66" fmla="*/ 821234 h 968153"/>
                <a:gd name="connsiteX67" fmla="*/ 3274908 w 5072057"/>
                <a:gd name="connsiteY67" fmla="*/ 825795 h 968153"/>
                <a:gd name="connsiteX68" fmla="*/ 4276477 w 5072057"/>
                <a:gd name="connsiteY68" fmla="*/ 771070 h 968153"/>
                <a:gd name="connsiteX69" fmla="*/ 4254246 w 5072057"/>
                <a:gd name="connsiteY69" fmla="*/ 784751 h 968153"/>
                <a:gd name="connsiteX70" fmla="*/ 4270207 w 5072057"/>
                <a:gd name="connsiteY70" fmla="*/ 796152 h 968153"/>
                <a:gd name="connsiteX71" fmla="*/ 4285028 w 5072057"/>
                <a:gd name="connsiteY71" fmla="*/ 781331 h 968153"/>
                <a:gd name="connsiteX72" fmla="*/ 4276477 w 5072057"/>
                <a:gd name="connsiteY72" fmla="*/ 771070 h 968153"/>
                <a:gd name="connsiteX73" fmla="*/ 3909938 w 5072057"/>
                <a:gd name="connsiteY73" fmla="*/ 856007 h 968153"/>
                <a:gd name="connsiteX74" fmla="*/ 3957252 w 5072057"/>
                <a:gd name="connsiteY74" fmla="*/ 848596 h 968153"/>
                <a:gd name="connsiteX75" fmla="*/ 3909938 w 5072057"/>
                <a:gd name="connsiteY75" fmla="*/ 856007 h 968153"/>
                <a:gd name="connsiteX76" fmla="*/ 3294290 w 5072057"/>
                <a:gd name="connsiteY76" fmla="*/ 110958 h 968153"/>
                <a:gd name="connsiteX77" fmla="*/ 3318232 w 5072057"/>
                <a:gd name="connsiteY77" fmla="*/ 133190 h 968153"/>
                <a:gd name="connsiteX78" fmla="*/ 3333053 w 5072057"/>
                <a:gd name="connsiteY78" fmla="*/ 110388 h 968153"/>
                <a:gd name="connsiteX79" fmla="*/ 3313101 w 5072057"/>
                <a:gd name="connsiteY79" fmla="*/ 103548 h 968153"/>
                <a:gd name="connsiteX80" fmla="*/ 3286309 w 5072057"/>
                <a:gd name="connsiteY80" fmla="*/ 101267 h 968153"/>
                <a:gd name="connsiteX81" fmla="*/ 3294290 w 5072057"/>
                <a:gd name="connsiteY81" fmla="*/ 110958 h 968153"/>
                <a:gd name="connsiteX82" fmla="*/ 3909938 w 5072057"/>
                <a:gd name="connsiteY82" fmla="*/ 919852 h 968153"/>
                <a:gd name="connsiteX83" fmla="*/ 3908798 w 5072057"/>
                <a:gd name="connsiteY83" fmla="*/ 927262 h 968153"/>
                <a:gd name="connsiteX84" fmla="*/ 3953832 w 5072057"/>
                <a:gd name="connsiteY84" fmla="*/ 926122 h 968153"/>
                <a:gd name="connsiteX85" fmla="*/ 3909938 w 5072057"/>
                <a:gd name="connsiteY85" fmla="*/ 919852 h 968153"/>
                <a:gd name="connsiteX86" fmla="*/ 3769137 w 5072057"/>
                <a:gd name="connsiteY86" fmla="*/ 82456 h 968153"/>
                <a:gd name="connsiteX87" fmla="*/ 3771417 w 5072057"/>
                <a:gd name="connsiteY87" fmla="*/ 79036 h 968153"/>
                <a:gd name="connsiteX88" fmla="*/ 3769137 w 5072057"/>
                <a:gd name="connsiteY88" fmla="*/ 72765 h 968153"/>
                <a:gd name="connsiteX89" fmla="*/ 3728094 w 5072057"/>
                <a:gd name="connsiteY89" fmla="*/ 76756 h 968153"/>
                <a:gd name="connsiteX90" fmla="*/ 3760016 w 5072057"/>
                <a:gd name="connsiteY90" fmla="*/ 91577 h 968153"/>
                <a:gd name="connsiteX91" fmla="*/ 3769137 w 5072057"/>
                <a:gd name="connsiteY91" fmla="*/ 82456 h 968153"/>
                <a:gd name="connsiteX92" fmla="*/ 3841533 w 5072057"/>
                <a:gd name="connsiteY92" fmla="*/ 142881 h 968153"/>
                <a:gd name="connsiteX93" fmla="*/ 3807330 w 5072057"/>
                <a:gd name="connsiteY93" fmla="*/ 101837 h 968153"/>
                <a:gd name="connsiteX94" fmla="*/ 3805620 w 5072057"/>
                <a:gd name="connsiteY94" fmla="*/ 110388 h 968153"/>
                <a:gd name="connsiteX95" fmla="*/ 3841533 w 5072057"/>
                <a:gd name="connsiteY95" fmla="*/ 142881 h 968153"/>
                <a:gd name="connsiteX96" fmla="*/ 4530717 w 5072057"/>
                <a:gd name="connsiteY96" fmla="*/ 444435 h 968153"/>
                <a:gd name="connsiteX97" fmla="*/ 4530147 w 5072057"/>
                <a:gd name="connsiteY97" fmla="*/ 426763 h 968153"/>
                <a:gd name="connsiteX98" fmla="*/ 4496515 w 5072057"/>
                <a:gd name="connsiteY98" fmla="*/ 437594 h 968153"/>
                <a:gd name="connsiteX99" fmla="*/ 4530717 w 5072057"/>
                <a:gd name="connsiteY99" fmla="*/ 444435 h 968153"/>
                <a:gd name="connsiteX100" fmla="*/ 4847092 w 5072057"/>
                <a:gd name="connsiteY100" fmla="*/ 480917 h 968153"/>
                <a:gd name="connsiteX101" fmla="*/ 4798638 w 5072057"/>
                <a:gd name="connsiteY101" fmla="*/ 482058 h 968153"/>
                <a:gd name="connsiteX102" fmla="*/ 4847662 w 5072057"/>
                <a:gd name="connsiteY102" fmla="*/ 498019 h 968153"/>
                <a:gd name="connsiteX103" fmla="*/ 4847092 w 5072057"/>
                <a:gd name="connsiteY103" fmla="*/ 480917 h 968153"/>
                <a:gd name="connsiteX104" fmla="*/ 3965233 w 5072057"/>
                <a:gd name="connsiteY104" fmla="*/ 658201 h 968153"/>
                <a:gd name="connsiteX105" fmla="*/ 3909368 w 5072057"/>
                <a:gd name="connsiteY105" fmla="*/ 658201 h 968153"/>
                <a:gd name="connsiteX106" fmla="*/ 3965233 w 5072057"/>
                <a:gd name="connsiteY106" fmla="*/ 658201 h 968153"/>
                <a:gd name="connsiteX107" fmla="*/ 4047889 w 5072057"/>
                <a:gd name="connsiteY107" fmla="*/ 166252 h 968153"/>
                <a:gd name="connsiteX108" fmla="*/ 4075821 w 5072057"/>
                <a:gd name="connsiteY108" fmla="*/ 147441 h 968153"/>
                <a:gd name="connsiteX109" fmla="*/ 4053590 w 5072057"/>
                <a:gd name="connsiteY109" fmla="*/ 144591 h 968153"/>
                <a:gd name="connsiteX110" fmla="*/ 4034208 w 5072057"/>
                <a:gd name="connsiteY110" fmla="*/ 145731 h 968153"/>
                <a:gd name="connsiteX111" fmla="*/ 4047889 w 5072057"/>
                <a:gd name="connsiteY111" fmla="*/ 166252 h 968153"/>
                <a:gd name="connsiteX112" fmla="*/ 934874 w 5072057"/>
                <a:gd name="connsiteY112" fmla="*/ 109248 h 968153"/>
                <a:gd name="connsiteX113" fmla="*/ 983898 w 5072057"/>
                <a:gd name="connsiteY113" fmla="*/ 109248 h 968153"/>
                <a:gd name="connsiteX114" fmla="*/ 934874 w 5072057"/>
                <a:gd name="connsiteY114" fmla="*/ 102408 h 968153"/>
                <a:gd name="connsiteX115" fmla="*/ 877299 w 5072057"/>
                <a:gd name="connsiteY115" fmla="*/ 110388 h 968153"/>
                <a:gd name="connsiteX116" fmla="*/ 888700 w 5072057"/>
                <a:gd name="connsiteY116" fmla="*/ 121789 h 968153"/>
                <a:gd name="connsiteX117" fmla="*/ 934874 w 5072057"/>
                <a:gd name="connsiteY117" fmla="*/ 109248 h 968153"/>
                <a:gd name="connsiteX118" fmla="*/ 1088216 w 5072057"/>
                <a:gd name="connsiteY118" fmla="*/ 84736 h 968153"/>
                <a:gd name="connsiteX119" fmla="*/ 1046603 w 5072057"/>
                <a:gd name="connsiteY119" fmla="*/ 92717 h 968153"/>
                <a:gd name="connsiteX120" fmla="*/ 1088216 w 5072057"/>
                <a:gd name="connsiteY120" fmla="*/ 84736 h 968153"/>
                <a:gd name="connsiteX121" fmla="*/ 3806190 w 5072057"/>
                <a:gd name="connsiteY121" fmla="*/ 890780 h 968153"/>
                <a:gd name="connsiteX122" fmla="*/ 3815311 w 5072057"/>
                <a:gd name="connsiteY122" fmla="*/ 899900 h 968153"/>
                <a:gd name="connsiteX123" fmla="*/ 3860344 w 5072057"/>
                <a:gd name="connsiteY123" fmla="*/ 899900 h 968153"/>
                <a:gd name="connsiteX124" fmla="*/ 3806190 w 5072057"/>
                <a:gd name="connsiteY124" fmla="*/ 890780 h 968153"/>
                <a:gd name="connsiteX125" fmla="*/ 4071261 w 5072057"/>
                <a:gd name="connsiteY125" fmla="*/ 258030 h 968153"/>
                <a:gd name="connsiteX126" fmla="*/ 4082662 w 5072057"/>
                <a:gd name="connsiteY126" fmla="*/ 267721 h 968153"/>
                <a:gd name="connsiteX127" fmla="*/ 4114014 w 5072057"/>
                <a:gd name="connsiteY127" fmla="*/ 268291 h 968153"/>
                <a:gd name="connsiteX128" fmla="*/ 4084942 w 5072057"/>
                <a:gd name="connsiteY128" fmla="*/ 248909 h 968153"/>
                <a:gd name="connsiteX129" fmla="*/ 4071261 w 5072057"/>
                <a:gd name="connsiteY129" fmla="*/ 258030 h 968153"/>
                <a:gd name="connsiteX130" fmla="*/ 3806190 w 5072057"/>
                <a:gd name="connsiteY130" fmla="*/ 918142 h 968153"/>
                <a:gd name="connsiteX131" fmla="*/ 3783958 w 5072057"/>
                <a:gd name="connsiteY131" fmla="*/ 930683 h 968153"/>
                <a:gd name="connsiteX132" fmla="*/ 3815881 w 5072057"/>
                <a:gd name="connsiteY132" fmla="*/ 936953 h 968153"/>
                <a:gd name="connsiteX133" fmla="*/ 3814171 w 5072057"/>
                <a:gd name="connsiteY133" fmla="*/ 919282 h 968153"/>
                <a:gd name="connsiteX134" fmla="*/ 3806190 w 5072057"/>
                <a:gd name="connsiteY134" fmla="*/ 918142 h 968153"/>
                <a:gd name="connsiteX135" fmla="*/ 4436660 w 5072057"/>
                <a:gd name="connsiteY135" fmla="*/ 699815 h 968153"/>
                <a:gd name="connsiteX136" fmla="*/ 4485684 w 5072057"/>
                <a:gd name="connsiteY136" fmla="*/ 707795 h 968153"/>
                <a:gd name="connsiteX137" fmla="*/ 4436660 w 5072057"/>
                <a:gd name="connsiteY137" fmla="*/ 699815 h 968153"/>
                <a:gd name="connsiteX138" fmla="*/ 4978772 w 5072057"/>
                <a:gd name="connsiteY138" fmla="*/ 573265 h 968153"/>
                <a:gd name="connsiteX139" fmla="*/ 4933739 w 5072057"/>
                <a:gd name="connsiteY139" fmla="*/ 574405 h 968153"/>
                <a:gd name="connsiteX140" fmla="*/ 4978772 w 5072057"/>
                <a:gd name="connsiteY140" fmla="*/ 586376 h 968153"/>
                <a:gd name="connsiteX141" fmla="*/ 5020956 w 5072057"/>
                <a:gd name="connsiteY141" fmla="*/ 590366 h 968153"/>
                <a:gd name="connsiteX142" fmla="*/ 4978772 w 5072057"/>
                <a:gd name="connsiteY142" fmla="*/ 573265 h 968153"/>
                <a:gd name="connsiteX143" fmla="*/ 4169309 w 5072057"/>
                <a:gd name="connsiteY143" fmla="*/ 621719 h 968153"/>
                <a:gd name="connsiteX144" fmla="*/ 4140236 w 5072057"/>
                <a:gd name="connsiteY144" fmla="*/ 618868 h 968153"/>
                <a:gd name="connsiteX145" fmla="*/ 4106034 w 5072057"/>
                <a:gd name="connsiteY145" fmla="*/ 622288 h 968153"/>
                <a:gd name="connsiteX146" fmla="*/ 4140806 w 5072057"/>
                <a:gd name="connsiteY146" fmla="*/ 630269 h 968153"/>
                <a:gd name="connsiteX147" fmla="*/ 4169309 w 5072057"/>
                <a:gd name="connsiteY147" fmla="*/ 621719 h 968153"/>
                <a:gd name="connsiteX148" fmla="*/ 3620355 w 5072057"/>
                <a:gd name="connsiteY148" fmla="*/ 842326 h 968153"/>
                <a:gd name="connsiteX149" fmla="*/ 3621496 w 5072057"/>
                <a:gd name="connsiteY149" fmla="*/ 863988 h 968153"/>
                <a:gd name="connsiteX150" fmla="*/ 3639167 w 5072057"/>
                <a:gd name="connsiteY150" fmla="*/ 843466 h 968153"/>
                <a:gd name="connsiteX151" fmla="*/ 3620355 w 5072057"/>
                <a:gd name="connsiteY151" fmla="*/ 842326 h 968153"/>
                <a:gd name="connsiteX152" fmla="*/ 4089502 w 5072057"/>
                <a:gd name="connsiteY152" fmla="*/ 846886 h 968153"/>
                <a:gd name="connsiteX153" fmla="*/ 4046179 w 5072057"/>
                <a:gd name="connsiteY153" fmla="*/ 846886 h 968153"/>
                <a:gd name="connsiteX154" fmla="*/ 4089502 w 5072057"/>
                <a:gd name="connsiteY154" fmla="*/ 846886 h 968153"/>
                <a:gd name="connsiteX155" fmla="*/ 4534137 w 5072057"/>
                <a:gd name="connsiteY155" fmla="*/ 706655 h 968153"/>
                <a:gd name="connsiteX156" fmla="*/ 4527297 w 5072057"/>
                <a:gd name="connsiteY156" fmla="*/ 715776 h 968153"/>
                <a:gd name="connsiteX157" fmla="*/ 4546678 w 5072057"/>
                <a:gd name="connsiteY157" fmla="*/ 722617 h 968153"/>
                <a:gd name="connsiteX158" fmla="*/ 4552949 w 5072057"/>
                <a:gd name="connsiteY158" fmla="*/ 713496 h 968153"/>
                <a:gd name="connsiteX159" fmla="*/ 4534137 w 5072057"/>
                <a:gd name="connsiteY159" fmla="*/ 706655 h 968153"/>
                <a:gd name="connsiteX160" fmla="*/ 1179993 w 5072057"/>
                <a:gd name="connsiteY160" fmla="*/ 81886 h 968153"/>
                <a:gd name="connsiteX161" fmla="*/ 1197094 w 5072057"/>
                <a:gd name="connsiteY161" fmla="*/ 71055 h 968153"/>
                <a:gd name="connsiteX162" fmla="*/ 1183983 w 5072057"/>
                <a:gd name="connsiteY162" fmla="*/ 63644 h 968153"/>
                <a:gd name="connsiteX163" fmla="*/ 1170302 w 5072057"/>
                <a:gd name="connsiteY163" fmla="*/ 75045 h 968153"/>
                <a:gd name="connsiteX164" fmla="*/ 1179993 w 5072057"/>
                <a:gd name="connsiteY164" fmla="*/ 81886 h 968153"/>
                <a:gd name="connsiteX165" fmla="*/ 2890128 w 5072057"/>
                <a:gd name="connsiteY165" fmla="*/ 960895 h 968153"/>
                <a:gd name="connsiteX166" fmla="*/ 2939722 w 5072057"/>
                <a:gd name="connsiteY166" fmla="*/ 962605 h 968153"/>
                <a:gd name="connsiteX167" fmla="*/ 2890128 w 5072057"/>
                <a:gd name="connsiteY167" fmla="*/ 960895 h 968153"/>
                <a:gd name="connsiteX168" fmla="*/ 1824714 w 5072057"/>
                <a:gd name="connsiteY168" fmla="*/ 16901 h 968153"/>
                <a:gd name="connsiteX169" fmla="*/ 1841245 w 5072057"/>
                <a:gd name="connsiteY169" fmla="*/ 8920 h 968153"/>
                <a:gd name="connsiteX170" fmla="*/ 1828704 w 5072057"/>
                <a:gd name="connsiteY170" fmla="*/ 370 h 968153"/>
                <a:gd name="connsiteX171" fmla="*/ 1816733 w 5072057"/>
                <a:gd name="connsiteY171" fmla="*/ 11200 h 968153"/>
                <a:gd name="connsiteX172" fmla="*/ 1824714 w 5072057"/>
                <a:gd name="connsiteY172" fmla="*/ 16901 h 968153"/>
                <a:gd name="connsiteX173" fmla="*/ 4661258 w 5072057"/>
                <a:gd name="connsiteY173" fmla="*/ 539632 h 968153"/>
                <a:gd name="connsiteX174" fmla="*/ 4651567 w 5072057"/>
                <a:gd name="connsiteY174" fmla="*/ 557873 h 968153"/>
                <a:gd name="connsiteX175" fmla="*/ 4680069 w 5072057"/>
                <a:gd name="connsiteY175" fmla="*/ 556733 h 968153"/>
                <a:gd name="connsiteX176" fmla="*/ 4661258 w 5072057"/>
                <a:gd name="connsiteY176" fmla="*/ 539632 h 968153"/>
                <a:gd name="connsiteX177" fmla="*/ 4245125 w 5072057"/>
                <a:gd name="connsiteY177" fmla="*/ 717486 h 968153"/>
                <a:gd name="connsiteX178" fmla="*/ 4298709 w 5072057"/>
                <a:gd name="connsiteY178" fmla="*/ 713496 h 968153"/>
                <a:gd name="connsiteX179" fmla="*/ 4245125 w 5072057"/>
                <a:gd name="connsiteY179" fmla="*/ 717486 h 968153"/>
                <a:gd name="connsiteX180" fmla="*/ 3061141 w 5072057"/>
                <a:gd name="connsiteY180" fmla="*/ 946644 h 968153"/>
                <a:gd name="connsiteX181" fmla="*/ 3049170 w 5072057"/>
                <a:gd name="connsiteY181" fmla="*/ 950635 h 968153"/>
                <a:gd name="connsiteX182" fmla="*/ 3060571 w 5072057"/>
                <a:gd name="connsiteY182" fmla="*/ 962035 h 968153"/>
                <a:gd name="connsiteX183" fmla="*/ 3074252 w 5072057"/>
                <a:gd name="connsiteY183" fmla="*/ 954055 h 968153"/>
                <a:gd name="connsiteX184" fmla="*/ 3061141 w 5072057"/>
                <a:gd name="connsiteY184" fmla="*/ 946644 h 968153"/>
                <a:gd name="connsiteX185" fmla="*/ 4465162 w 5072057"/>
                <a:gd name="connsiteY185" fmla="*/ 537352 h 968153"/>
                <a:gd name="connsiteX186" fmla="*/ 4484544 w 5072057"/>
                <a:gd name="connsiteY186" fmla="*/ 556163 h 968153"/>
                <a:gd name="connsiteX187" fmla="*/ 4493664 w 5072057"/>
                <a:gd name="connsiteY187" fmla="*/ 556163 h 968153"/>
                <a:gd name="connsiteX188" fmla="*/ 4494234 w 5072057"/>
                <a:gd name="connsiteY188" fmla="*/ 547043 h 968153"/>
                <a:gd name="connsiteX189" fmla="*/ 4465162 w 5072057"/>
                <a:gd name="connsiteY189" fmla="*/ 537352 h 968153"/>
                <a:gd name="connsiteX190" fmla="*/ 4030218 w 5072057"/>
                <a:gd name="connsiteY190" fmla="*/ 36282 h 968153"/>
                <a:gd name="connsiteX191" fmla="*/ 4028508 w 5072057"/>
                <a:gd name="connsiteY191" fmla="*/ 27162 h 968153"/>
                <a:gd name="connsiteX192" fmla="*/ 4005136 w 5072057"/>
                <a:gd name="connsiteY192" fmla="*/ 34572 h 968153"/>
                <a:gd name="connsiteX193" fmla="*/ 4007416 w 5072057"/>
                <a:gd name="connsiteY193" fmla="*/ 41983 h 968153"/>
                <a:gd name="connsiteX194" fmla="*/ 4030218 w 5072057"/>
                <a:gd name="connsiteY194" fmla="*/ 36282 h 968153"/>
                <a:gd name="connsiteX195" fmla="*/ 1358987 w 5072057"/>
                <a:gd name="connsiteY195" fmla="*/ 55664 h 968153"/>
                <a:gd name="connsiteX196" fmla="*/ 1366968 w 5072057"/>
                <a:gd name="connsiteY196" fmla="*/ 45403 h 968153"/>
                <a:gd name="connsiteX197" fmla="*/ 1358417 w 5072057"/>
                <a:gd name="connsiteY197" fmla="*/ 37422 h 968153"/>
                <a:gd name="connsiteX198" fmla="*/ 1347586 w 5072057"/>
                <a:gd name="connsiteY198" fmla="*/ 47683 h 968153"/>
                <a:gd name="connsiteX199" fmla="*/ 1358987 w 5072057"/>
                <a:gd name="connsiteY199" fmla="*/ 55664 h 968153"/>
                <a:gd name="connsiteX200" fmla="*/ 4727953 w 5072057"/>
                <a:gd name="connsiteY200" fmla="*/ 726607 h 968153"/>
                <a:gd name="connsiteX201" fmla="*/ 4718262 w 5072057"/>
                <a:gd name="connsiteY201" fmla="*/ 738578 h 968153"/>
                <a:gd name="connsiteX202" fmla="*/ 4725102 w 5072057"/>
                <a:gd name="connsiteY202" fmla="*/ 746558 h 968153"/>
                <a:gd name="connsiteX203" fmla="*/ 4733653 w 5072057"/>
                <a:gd name="connsiteY203" fmla="*/ 735728 h 968153"/>
                <a:gd name="connsiteX204" fmla="*/ 4727953 w 5072057"/>
                <a:gd name="connsiteY204" fmla="*/ 726607 h 968153"/>
                <a:gd name="connsiteX205" fmla="*/ 6271 w 5072057"/>
                <a:gd name="connsiteY205" fmla="*/ 608608 h 968153"/>
                <a:gd name="connsiteX206" fmla="*/ 19952 w 5072057"/>
                <a:gd name="connsiteY206" fmla="*/ 601767 h 968153"/>
                <a:gd name="connsiteX207" fmla="*/ 14821 w 5072057"/>
                <a:gd name="connsiteY207" fmla="*/ 591506 h 968153"/>
                <a:gd name="connsiteX208" fmla="*/ 0 w 5072057"/>
                <a:gd name="connsiteY208" fmla="*/ 600057 h 968153"/>
                <a:gd name="connsiteX209" fmla="*/ 6271 w 5072057"/>
                <a:gd name="connsiteY209" fmla="*/ 608608 h 968153"/>
                <a:gd name="connsiteX210" fmla="*/ 3595274 w 5072057"/>
                <a:gd name="connsiteY210" fmla="*/ 91007 h 968153"/>
                <a:gd name="connsiteX211" fmla="*/ 3574182 w 5072057"/>
                <a:gd name="connsiteY211" fmla="*/ 91007 h 968153"/>
                <a:gd name="connsiteX212" fmla="*/ 3556510 w 5072057"/>
                <a:gd name="connsiteY212" fmla="*/ 83026 h 968153"/>
                <a:gd name="connsiteX213" fmla="*/ 3545109 w 5072057"/>
                <a:gd name="connsiteY213" fmla="*/ 91577 h 968153"/>
                <a:gd name="connsiteX214" fmla="*/ 3595274 w 5072057"/>
                <a:gd name="connsiteY214" fmla="*/ 91007 h 968153"/>
                <a:gd name="connsiteX215" fmla="*/ 5064279 w 5072057"/>
                <a:gd name="connsiteY215" fmla="*/ 380019 h 968153"/>
                <a:gd name="connsiteX216" fmla="*/ 5049458 w 5072057"/>
                <a:gd name="connsiteY216" fmla="*/ 386290 h 968153"/>
                <a:gd name="connsiteX217" fmla="*/ 5057439 w 5072057"/>
                <a:gd name="connsiteY217" fmla="*/ 395411 h 968153"/>
                <a:gd name="connsiteX218" fmla="*/ 5071690 w 5072057"/>
                <a:gd name="connsiteY218" fmla="*/ 388570 h 968153"/>
                <a:gd name="connsiteX219" fmla="*/ 5064279 w 5072057"/>
                <a:gd name="connsiteY219" fmla="*/ 380019 h 968153"/>
                <a:gd name="connsiteX220" fmla="*/ 3616935 w 5072057"/>
                <a:gd name="connsiteY220" fmla="*/ 905601 h 968153"/>
                <a:gd name="connsiteX221" fmla="*/ 3616365 w 5072057"/>
                <a:gd name="connsiteY221" fmla="*/ 906171 h 968153"/>
                <a:gd name="connsiteX222" fmla="*/ 3616935 w 5072057"/>
                <a:gd name="connsiteY222" fmla="*/ 905601 h 968153"/>
                <a:gd name="connsiteX223" fmla="*/ 3616935 w 5072057"/>
                <a:gd name="connsiteY223" fmla="*/ 905601 h 968153"/>
                <a:gd name="connsiteX224" fmla="*/ 3640877 w 5072057"/>
                <a:gd name="connsiteY224" fmla="*/ 892490 h 968153"/>
                <a:gd name="connsiteX225" fmla="*/ 3616935 w 5072057"/>
                <a:gd name="connsiteY225" fmla="*/ 905601 h 968153"/>
                <a:gd name="connsiteX226" fmla="*/ 5040338 w 5072057"/>
                <a:gd name="connsiteY226" fmla="*/ 581815 h 968153"/>
                <a:gd name="connsiteX227" fmla="*/ 5049458 w 5072057"/>
                <a:gd name="connsiteY227" fmla="*/ 589796 h 968153"/>
                <a:gd name="connsiteX228" fmla="*/ 5062569 w 5072057"/>
                <a:gd name="connsiteY228" fmla="*/ 584666 h 968153"/>
                <a:gd name="connsiteX229" fmla="*/ 5050598 w 5072057"/>
                <a:gd name="connsiteY229" fmla="*/ 576685 h 968153"/>
                <a:gd name="connsiteX230" fmla="*/ 5040338 w 5072057"/>
                <a:gd name="connsiteY230" fmla="*/ 581815 h 968153"/>
                <a:gd name="connsiteX231" fmla="*/ 4035918 w 5072057"/>
                <a:gd name="connsiteY231" fmla="*/ 893630 h 968153"/>
                <a:gd name="connsiteX232" fmla="*/ 4031358 w 5072057"/>
                <a:gd name="connsiteY232" fmla="*/ 902181 h 968153"/>
                <a:gd name="connsiteX233" fmla="*/ 4040479 w 5072057"/>
                <a:gd name="connsiteY233" fmla="*/ 908451 h 968153"/>
                <a:gd name="connsiteX234" fmla="*/ 4049599 w 5072057"/>
                <a:gd name="connsiteY234" fmla="*/ 902751 h 968153"/>
                <a:gd name="connsiteX235" fmla="*/ 4035918 w 5072057"/>
                <a:gd name="connsiteY235" fmla="*/ 893630 h 968153"/>
                <a:gd name="connsiteX236" fmla="*/ 4228024 w 5072057"/>
                <a:gd name="connsiteY236" fmla="*/ 900470 h 968153"/>
                <a:gd name="connsiteX237" fmla="*/ 4236574 w 5072057"/>
                <a:gd name="connsiteY237" fmla="*/ 907881 h 968153"/>
                <a:gd name="connsiteX238" fmla="*/ 4246265 w 5072057"/>
                <a:gd name="connsiteY238" fmla="*/ 902751 h 968153"/>
                <a:gd name="connsiteX239" fmla="*/ 4237714 w 5072057"/>
                <a:gd name="connsiteY239" fmla="*/ 891920 h 968153"/>
                <a:gd name="connsiteX240" fmla="*/ 4228024 w 5072057"/>
                <a:gd name="connsiteY240" fmla="*/ 900470 h 968153"/>
                <a:gd name="connsiteX241" fmla="*/ 4558079 w 5072057"/>
                <a:gd name="connsiteY241" fmla="*/ 539062 h 968153"/>
                <a:gd name="connsiteX242" fmla="*/ 4540408 w 5072057"/>
                <a:gd name="connsiteY242" fmla="*/ 536212 h 968153"/>
                <a:gd name="connsiteX243" fmla="*/ 4540408 w 5072057"/>
                <a:gd name="connsiteY243" fmla="*/ 567564 h 968153"/>
                <a:gd name="connsiteX244" fmla="*/ 4561500 w 5072057"/>
                <a:gd name="connsiteY244" fmla="*/ 549323 h 968153"/>
                <a:gd name="connsiteX245" fmla="*/ 4589432 w 5072057"/>
                <a:gd name="connsiteY245" fmla="*/ 544762 h 968153"/>
                <a:gd name="connsiteX246" fmla="*/ 4558079 w 5072057"/>
                <a:gd name="connsiteY246" fmla="*/ 539062 h 968153"/>
                <a:gd name="connsiteX247" fmla="*/ 3388917 w 5072057"/>
                <a:gd name="connsiteY247" fmla="*/ 816674 h 968153"/>
                <a:gd name="connsiteX248" fmla="*/ 3404309 w 5072057"/>
                <a:gd name="connsiteY248" fmla="*/ 833205 h 968153"/>
                <a:gd name="connsiteX249" fmla="*/ 3406019 w 5072057"/>
                <a:gd name="connsiteY249" fmla="*/ 817244 h 968153"/>
                <a:gd name="connsiteX250" fmla="*/ 3388917 w 5072057"/>
                <a:gd name="connsiteY250" fmla="*/ 816674 h 968153"/>
                <a:gd name="connsiteX251" fmla="*/ 4598553 w 5072057"/>
                <a:gd name="connsiteY251" fmla="*/ 631409 h 968153"/>
                <a:gd name="connsiteX252" fmla="*/ 4600833 w 5072057"/>
                <a:gd name="connsiteY252" fmla="*/ 645660 h 968153"/>
                <a:gd name="connsiteX253" fmla="*/ 4611094 w 5072057"/>
                <a:gd name="connsiteY253" fmla="*/ 633689 h 968153"/>
                <a:gd name="connsiteX254" fmla="*/ 4608243 w 5072057"/>
                <a:gd name="connsiteY254" fmla="*/ 625709 h 968153"/>
                <a:gd name="connsiteX255" fmla="*/ 4598553 w 5072057"/>
                <a:gd name="connsiteY255" fmla="*/ 631409 h 968153"/>
                <a:gd name="connsiteX256" fmla="*/ 4629335 w 5072057"/>
                <a:gd name="connsiteY256" fmla="*/ 637110 h 968153"/>
                <a:gd name="connsiteX257" fmla="*/ 4625345 w 5072057"/>
                <a:gd name="connsiteY257" fmla="*/ 644520 h 968153"/>
                <a:gd name="connsiteX258" fmla="*/ 4632185 w 5072057"/>
                <a:gd name="connsiteY258" fmla="*/ 654211 h 968153"/>
                <a:gd name="connsiteX259" fmla="*/ 4639026 w 5072057"/>
                <a:gd name="connsiteY259" fmla="*/ 643950 h 968153"/>
                <a:gd name="connsiteX260" fmla="*/ 4629335 w 5072057"/>
                <a:gd name="connsiteY260" fmla="*/ 637110 h 968153"/>
                <a:gd name="connsiteX261" fmla="*/ 3810180 w 5072057"/>
                <a:gd name="connsiteY261" fmla="*/ 853157 h 968153"/>
                <a:gd name="connsiteX262" fmla="*/ 3813030 w 5072057"/>
                <a:gd name="connsiteY262" fmla="*/ 859997 h 968153"/>
                <a:gd name="connsiteX263" fmla="*/ 3833552 w 5072057"/>
                <a:gd name="connsiteY263" fmla="*/ 852587 h 968153"/>
                <a:gd name="connsiteX264" fmla="*/ 3833552 w 5072057"/>
                <a:gd name="connsiteY264" fmla="*/ 846886 h 968153"/>
                <a:gd name="connsiteX265" fmla="*/ 3810180 w 5072057"/>
                <a:gd name="connsiteY265" fmla="*/ 853157 h 968153"/>
                <a:gd name="connsiteX266" fmla="*/ 3833552 w 5072057"/>
                <a:gd name="connsiteY266" fmla="*/ 846316 h 968153"/>
                <a:gd name="connsiteX267" fmla="*/ 3833552 w 5072057"/>
                <a:gd name="connsiteY267" fmla="*/ 852016 h 968153"/>
                <a:gd name="connsiteX268" fmla="*/ 3866615 w 5072057"/>
                <a:gd name="connsiteY268" fmla="*/ 849736 h 968153"/>
                <a:gd name="connsiteX269" fmla="*/ 3833552 w 5072057"/>
                <a:gd name="connsiteY269" fmla="*/ 846316 h 968153"/>
                <a:gd name="connsiteX270" fmla="*/ 3471574 w 5072057"/>
                <a:gd name="connsiteY270" fmla="*/ 91577 h 968153"/>
                <a:gd name="connsiteX271" fmla="*/ 3480694 w 5072057"/>
                <a:gd name="connsiteY271" fmla="*/ 73335 h 968153"/>
                <a:gd name="connsiteX272" fmla="*/ 3480124 w 5072057"/>
                <a:gd name="connsiteY272" fmla="*/ 64214 h 968153"/>
                <a:gd name="connsiteX273" fmla="*/ 3461313 w 5072057"/>
                <a:gd name="connsiteY273" fmla="*/ 73335 h 968153"/>
                <a:gd name="connsiteX274" fmla="*/ 3471574 w 5072057"/>
                <a:gd name="connsiteY274" fmla="*/ 91577 h 968153"/>
                <a:gd name="connsiteX275" fmla="*/ 3304551 w 5072057"/>
                <a:gd name="connsiteY275" fmla="*/ 75045 h 968153"/>
                <a:gd name="connsiteX276" fmla="*/ 3318802 w 5072057"/>
                <a:gd name="connsiteY276" fmla="*/ 71055 h 968153"/>
                <a:gd name="connsiteX277" fmla="*/ 3305691 w 5072057"/>
                <a:gd name="connsiteY277" fmla="*/ 60224 h 968153"/>
                <a:gd name="connsiteX278" fmla="*/ 3292010 w 5072057"/>
                <a:gd name="connsiteY278" fmla="*/ 66495 h 968153"/>
                <a:gd name="connsiteX279" fmla="*/ 3304551 w 5072057"/>
                <a:gd name="connsiteY279" fmla="*/ 75045 h 968153"/>
                <a:gd name="connsiteX280" fmla="*/ 3898537 w 5072057"/>
                <a:gd name="connsiteY280" fmla="*/ 658771 h 968153"/>
                <a:gd name="connsiteX281" fmla="*/ 3881436 w 5072057"/>
                <a:gd name="connsiteY281" fmla="*/ 658771 h 968153"/>
                <a:gd name="connsiteX282" fmla="*/ 3887707 w 5072057"/>
                <a:gd name="connsiteY282" fmla="*/ 667322 h 968153"/>
                <a:gd name="connsiteX283" fmla="*/ 3898537 w 5072057"/>
                <a:gd name="connsiteY283" fmla="*/ 658771 h 968153"/>
                <a:gd name="connsiteX284" fmla="*/ 3230445 w 5072057"/>
                <a:gd name="connsiteY284" fmla="*/ 194755 h 968153"/>
                <a:gd name="connsiteX285" fmla="*/ 3259517 w 5072057"/>
                <a:gd name="connsiteY285" fmla="*/ 185064 h 968153"/>
                <a:gd name="connsiteX286" fmla="*/ 3257807 w 5072057"/>
                <a:gd name="connsiteY286" fmla="*/ 157132 h 968153"/>
                <a:gd name="connsiteX287" fmla="*/ 3220184 w 5072057"/>
                <a:gd name="connsiteY287" fmla="*/ 165683 h 968153"/>
                <a:gd name="connsiteX288" fmla="*/ 3212203 w 5072057"/>
                <a:gd name="connsiteY288" fmla="*/ 165112 h 968153"/>
                <a:gd name="connsiteX289" fmla="*/ 3201943 w 5072057"/>
                <a:gd name="connsiteY289" fmla="*/ 166823 h 968153"/>
                <a:gd name="connsiteX290" fmla="*/ 3175150 w 5072057"/>
                <a:gd name="connsiteY290" fmla="*/ 166252 h 968153"/>
                <a:gd name="connsiteX291" fmla="*/ 3146648 w 5072057"/>
                <a:gd name="connsiteY291" fmla="*/ 156562 h 968153"/>
                <a:gd name="connsiteX292" fmla="*/ 3147218 w 5072057"/>
                <a:gd name="connsiteY292" fmla="*/ 157132 h 968153"/>
                <a:gd name="connsiteX293" fmla="*/ 3139238 w 5072057"/>
                <a:gd name="connsiteY293" fmla="*/ 175373 h 968153"/>
                <a:gd name="connsiteX294" fmla="*/ 3127837 w 5072057"/>
                <a:gd name="connsiteY294" fmla="*/ 193615 h 968153"/>
                <a:gd name="connsiteX295" fmla="*/ 3119286 w 5072057"/>
                <a:gd name="connsiteY295" fmla="*/ 212426 h 968153"/>
                <a:gd name="connsiteX296" fmla="*/ 3166029 w 5072057"/>
                <a:gd name="connsiteY296" fmla="*/ 195325 h 968153"/>
                <a:gd name="connsiteX297" fmla="*/ 3202513 w 5072057"/>
                <a:gd name="connsiteY297" fmla="*/ 193615 h 968153"/>
                <a:gd name="connsiteX298" fmla="*/ 3230445 w 5072057"/>
                <a:gd name="connsiteY298" fmla="*/ 194755 h 968153"/>
                <a:gd name="connsiteX299" fmla="*/ 3616365 w 5072057"/>
                <a:gd name="connsiteY299" fmla="*/ 187344 h 968153"/>
                <a:gd name="connsiteX300" fmla="*/ 3640877 w 5072057"/>
                <a:gd name="connsiteY300" fmla="*/ 155992 h 968153"/>
                <a:gd name="connsiteX301" fmla="*/ 3623776 w 5072057"/>
                <a:gd name="connsiteY301" fmla="*/ 144591 h 968153"/>
                <a:gd name="connsiteX302" fmla="*/ 3616365 w 5072057"/>
                <a:gd name="connsiteY302" fmla="*/ 187344 h 968153"/>
                <a:gd name="connsiteX303" fmla="*/ 3438511 w 5072057"/>
                <a:gd name="connsiteY303" fmla="*/ 133760 h 968153"/>
                <a:gd name="connsiteX304" fmla="*/ 3439651 w 5072057"/>
                <a:gd name="connsiteY304" fmla="*/ 113808 h 968153"/>
                <a:gd name="connsiteX305" fmla="*/ 3415709 w 5072057"/>
                <a:gd name="connsiteY305" fmla="*/ 121789 h 968153"/>
                <a:gd name="connsiteX306" fmla="*/ 3416279 w 5072057"/>
                <a:gd name="connsiteY306" fmla="*/ 128060 h 968153"/>
                <a:gd name="connsiteX307" fmla="*/ 3438511 w 5072057"/>
                <a:gd name="connsiteY307" fmla="*/ 133760 h 968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5072057" h="968153">
                  <a:moveTo>
                    <a:pt x="3277188" y="892490"/>
                  </a:moveTo>
                  <a:lnTo>
                    <a:pt x="3163750" y="892490"/>
                  </a:lnTo>
                  <a:cubicBezTo>
                    <a:pt x="3153489" y="894770"/>
                    <a:pt x="3143228" y="897050"/>
                    <a:pt x="3133537" y="899900"/>
                  </a:cubicBezTo>
                  <a:cubicBezTo>
                    <a:pt x="3144368" y="915862"/>
                    <a:pt x="3159759" y="908451"/>
                    <a:pt x="3173440" y="908451"/>
                  </a:cubicBezTo>
                  <a:cubicBezTo>
                    <a:pt x="3195672" y="908451"/>
                    <a:pt x="3217904" y="909021"/>
                    <a:pt x="3240135" y="909021"/>
                  </a:cubicBezTo>
                  <a:cubicBezTo>
                    <a:pt x="3252676" y="908451"/>
                    <a:pt x="3265217" y="907881"/>
                    <a:pt x="3277759" y="907881"/>
                  </a:cubicBezTo>
                  <a:cubicBezTo>
                    <a:pt x="3299990" y="907311"/>
                    <a:pt x="3323932" y="915862"/>
                    <a:pt x="3343314" y="897050"/>
                  </a:cubicBezTo>
                  <a:lnTo>
                    <a:pt x="3343314" y="896480"/>
                  </a:lnTo>
                  <a:cubicBezTo>
                    <a:pt x="3321082" y="887930"/>
                    <a:pt x="3299420" y="891350"/>
                    <a:pt x="3277188" y="892490"/>
                  </a:cubicBezTo>
                  <a:close/>
                  <a:moveTo>
                    <a:pt x="4642446" y="287102"/>
                  </a:moveTo>
                  <a:cubicBezTo>
                    <a:pt x="4652137" y="280261"/>
                    <a:pt x="4642446" y="266580"/>
                    <a:pt x="4652137" y="259170"/>
                  </a:cubicBezTo>
                  <a:cubicBezTo>
                    <a:pt x="4647577" y="251189"/>
                    <a:pt x="4643586" y="240928"/>
                    <a:pt x="4631615" y="248339"/>
                  </a:cubicBezTo>
                  <a:cubicBezTo>
                    <a:pt x="4622494" y="254040"/>
                    <a:pt x="4613944" y="262590"/>
                    <a:pt x="4616224" y="274561"/>
                  </a:cubicBezTo>
                  <a:cubicBezTo>
                    <a:pt x="4619074" y="289382"/>
                    <a:pt x="4632185" y="285962"/>
                    <a:pt x="4642446" y="287102"/>
                  </a:cubicBezTo>
                  <a:close/>
                  <a:moveTo>
                    <a:pt x="4098053" y="903321"/>
                  </a:moveTo>
                  <a:cubicBezTo>
                    <a:pt x="4118575" y="914152"/>
                    <a:pt x="4137956" y="907311"/>
                    <a:pt x="4157908" y="906741"/>
                  </a:cubicBezTo>
                  <a:cubicBezTo>
                    <a:pt x="4120855" y="893060"/>
                    <a:pt x="4120855" y="893060"/>
                    <a:pt x="4098053" y="903321"/>
                  </a:cubicBezTo>
                  <a:close/>
                  <a:moveTo>
                    <a:pt x="4188690" y="705515"/>
                  </a:moveTo>
                  <a:lnTo>
                    <a:pt x="4111734" y="705515"/>
                  </a:lnTo>
                  <a:cubicBezTo>
                    <a:pt x="4099763" y="706655"/>
                    <a:pt x="4088362" y="707225"/>
                    <a:pt x="4076391" y="708365"/>
                  </a:cubicBezTo>
                  <a:cubicBezTo>
                    <a:pt x="4075821" y="709505"/>
                    <a:pt x="4075251" y="710645"/>
                    <a:pt x="4074111" y="711216"/>
                  </a:cubicBezTo>
                  <a:cubicBezTo>
                    <a:pt x="4074681" y="710075"/>
                    <a:pt x="4075251" y="709505"/>
                    <a:pt x="4076391" y="708365"/>
                  </a:cubicBezTo>
                  <a:cubicBezTo>
                    <a:pt x="4057010" y="703805"/>
                    <a:pt x="4037628" y="702095"/>
                    <a:pt x="4019957" y="714066"/>
                  </a:cubicBezTo>
                  <a:cubicBezTo>
                    <a:pt x="4010266" y="711786"/>
                    <a:pt x="3998865" y="712926"/>
                    <a:pt x="3992025" y="703235"/>
                  </a:cubicBezTo>
                  <a:cubicBezTo>
                    <a:pt x="3982904" y="704375"/>
                    <a:pt x="3973213" y="704945"/>
                    <a:pt x="3964092" y="706085"/>
                  </a:cubicBezTo>
                  <a:cubicBezTo>
                    <a:pt x="3947561" y="703805"/>
                    <a:pt x="3931030" y="698104"/>
                    <a:pt x="3916779" y="712355"/>
                  </a:cubicBezTo>
                  <a:cubicBezTo>
                    <a:pt x="3884286" y="695254"/>
                    <a:pt x="3848373" y="711786"/>
                    <a:pt x="3815311" y="703805"/>
                  </a:cubicBezTo>
                  <a:cubicBezTo>
                    <a:pt x="3796499" y="704375"/>
                    <a:pt x="3778258" y="704945"/>
                    <a:pt x="3759446" y="705515"/>
                  </a:cubicBezTo>
                  <a:cubicBezTo>
                    <a:pt x="3741775" y="698104"/>
                    <a:pt x="3739495" y="710075"/>
                    <a:pt x="3738355" y="722617"/>
                  </a:cubicBezTo>
                  <a:cubicBezTo>
                    <a:pt x="3741775" y="726037"/>
                    <a:pt x="3744625" y="730027"/>
                    <a:pt x="3748046" y="733447"/>
                  </a:cubicBezTo>
                  <a:lnTo>
                    <a:pt x="3746336" y="760809"/>
                  </a:lnTo>
                  <a:cubicBezTo>
                    <a:pt x="3765717" y="764800"/>
                    <a:pt x="3783958" y="763660"/>
                    <a:pt x="3800490" y="752259"/>
                  </a:cubicBezTo>
                  <a:cubicBezTo>
                    <a:pt x="3802200" y="754539"/>
                    <a:pt x="3804480" y="757389"/>
                    <a:pt x="3806190" y="759669"/>
                  </a:cubicBezTo>
                  <a:cubicBezTo>
                    <a:pt x="3806190" y="772210"/>
                    <a:pt x="3809040" y="784181"/>
                    <a:pt x="3823861" y="785321"/>
                  </a:cubicBezTo>
                  <a:cubicBezTo>
                    <a:pt x="3827852" y="785891"/>
                    <a:pt x="3832982" y="779621"/>
                    <a:pt x="3837543" y="776771"/>
                  </a:cubicBezTo>
                  <a:cubicBezTo>
                    <a:pt x="3832982" y="771070"/>
                    <a:pt x="3828992" y="765940"/>
                    <a:pt x="3824431" y="760239"/>
                  </a:cubicBezTo>
                  <a:cubicBezTo>
                    <a:pt x="3830132" y="759669"/>
                    <a:pt x="3835832" y="759099"/>
                    <a:pt x="3840963" y="759099"/>
                  </a:cubicBezTo>
                  <a:cubicBezTo>
                    <a:pt x="3852364" y="761380"/>
                    <a:pt x="3864905" y="761380"/>
                    <a:pt x="3875735" y="766510"/>
                  </a:cubicBezTo>
                  <a:cubicBezTo>
                    <a:pt x="3897397" y="776201"/>
                    <a:pt x="3886566" y="757959"/>
                    <a:pt x="3889417" y="751689"/>
                  </a:cubicBezTo>
                  <a:cubicBezTo>
                    <a:pt x="3898537" y="747698"/>
                    <a:pt x="3907658" y="744278"/>
                    <a:pt x="3916779" y="740288"/>
                  </a:cubicBezTo>
                  <a:cubicBezTo>
                    <a:pt x="3915639" y="745988"/>
                    <a:pt x="3915069" y="751119"/>
                    <a:pt x="3913929" y="756819"/>
                  </a:cubicBezTo>
                  <a:cubicBezTo>
                    <a:pt x="3917349" y="755679"/>
                    <a:pt x="3923619" y="755109"/>
                    <a:pt x="3924189" y="753399"/>
                  </a:cubicBezTo>
                  <a:cubicBezTo>
                    <a:pt x="3929890" y="736868"/>
                    <a:pt x="3941291" y="741428"/>
                    <a:pt x="3952691" y="744278"/>
                  </a:cubicBezTo>
                  <a:cubicBezTo>
                    <a:pt x="3946991" y="757389"/>
                    <a:pt x="3937301" y="771070"/>
                    <a:pt x="3958962" y="789312"/>
                  </a:cubicBezTo>
                  <a:cubicBezTo>
                    <a:pt x="3958392" y="769930"/>
                    <a:pt x="3977774" y="760239"/>
                    <a:pt x="3965233" y="741428"/>
                  </a:cubicBezTo>
                  <a:cubicBezTo>
                    <a:pt x="3964663" y="739148"/>
                    <a:pt x="3963522" y="736868"/>
                    <a:pt x="3962382" y="734587"/>
                  </a:cubicBezTo>
                  <a:lnTo>
                    <a:pt x="3980624" y="734587"/>
                  </a:lnTo>
                  <a:cubicBezTo>
                    <a:pt x="3982904" y="735157"/>
                    <a:pt x="3985184" y="735157"/>
                    <a:pt x="3988034" y="735728"/>
                  </a:cubicBezTo>
                  <a:cubicBezTo>
                    <a:pt x="4003996" y="740858"/>
                    <a:pt x="4015967" y="760809"/>
                    <a:pt x="4036488" y="749979"/>
                  </a:cubicBezTo>
                  <a:cubicBezTo>
                    <a:pt x="4044469" y="727177"/>
                    <a:pt x="4070691" y="736868"/>
                    <a:pt x="4084372" y="723756"/>
                  </a:cubicBezTo>
                  <a:cubicBezTo>
                    <a:pt x="4093493" y="722617"/>
                    <a:pt x="4102043" y="721476"/>
                    <a:pt x="4111164" y="720336"/>
                  </a:cubicBezTo>
                  <a:cubicBezTo>
                    <a:pt x="4132826" y="723756"/>
                    <a:pt x="4154488" y="726037"/>
                    <a:pt x="4176149" y="721476"/>
                  </a:cubicBezTo>
                  <a:cubicBezTo>
                    <a:pt x="4196671" y="722617"/>
                    <a:pt x="4218333" y="729457"/>
                    <a:pt x="4238854" y="707795"/>
                  </a:cubicBezTo>
                  <a:cubicBezTo>
                    <a:pt x="4220613" y="707225"/>
                    <a:pt x="4204652" y="706655"/>
                    <a:pt x="4188690" y="705515"/>
                  </a:cubicBezTo>
                  <a:close/>
                  <a:moveTo>
                    <a:pt x="3778828" y="741998"/>
                  </a:moveTo>
                  <a:cubicBezTo>
                    <a:pt x="3778828" y="741998"/>
                    <a:pt x="3778258" y="741998"/>
                    <a:pt x="3778828" y="741998"/>
                  </a:cubicBezTo>
                  <a:close/>
                  <a:moveTo>
                    <a:pt x="3862055" y="724327"/>
                  </a:moveTo>
                  <a:cubicBezTo>
                    <a:pt x="3862624" y="724897"/>
                    <a:pt x="3862624" y="726037"/>
                    <a:pt x="3863195" y="727177"/>
                  </a:cubicBezTo>
                  <a:cubicBezTo>
                    <a:pt x="3862624" y="726607"/>
                    <a:pt x="3862055" y="725467"/>
                    <a:pt x="3861484" y="724327"/>
                  </a:cubicBezTo>
                  <a:lnTo>
                    <a:pt x="3862055" y="724327"/>
                  </a:lnTo>
                  <a:close/>
                  <a:moveTo>
                    <a:pt x="4799779" y="376029"/>
                  </a:moveTo>
                  <a:cubicBezTo>
                    <a:pt x="4814600" y="365768"/>
                    <a:pt x="4803769" y="350947"/>
                    <a:pt x="4800348" y="336126"/>
                  </a:cubicBezTo>
                  <a:cubicBezTo>
                    <a:pt x="4806049" y="356078"/>
                    <a:pt x="4770706" y="349237"/>
                    <a:pt x="4780397" y="368049"/>
                  </a:cubicBezTo>
                  <a:cubicBezTo>
                    <a:pt x="4783247" y="373179"/>
                    <a:pt x="4796358" y="378309"/>
                    <a:pt x="4799779" y="376029"/>
                  </a:cubicBezTo>
                  <a:close/>
                  <a:moveTo>
                    <a:pt x="3274908" y="825795"/>
                  </a:moveTo>
                  <a:cubicBezTo>
                    <a:pt x="3293720" y="821804"/>
                    <a:pt x="3315381" y="837195"/>
                    <a:pt x="3331913" y="816674"/>
                  </a:cubicBezTo>
                  <a:cubicBezTo>
                    <a:pt x="3310821" y="817814"/>
                    <a:pt x="3287449" y="791592"/>
                    <a:pt x="3268068" y="821234"/>
                  </a:cubicBezTo>
                  <a:cubicBezTo>
                    <a:pt x="3268068" y="825225"/>
                    <a:pt x="3270348" y="826935"/>
                    <a:pt x="3274908" y="825795"/>
                  </a:cubicBezTo>
                  <a:close/>
                  <a:moveTo>
                    <a:pt x="4276477" y="771070"/>
                  </a:moveTo>
                  <a:cubicBezTo>
                    <a:pt x="4259376" y="771070"/>
                    <a:pt x="4253676" y="775631"/>
                    <a:pt x="4254246" y="784751"/>
                  </a:cubicBezTo>
                  <a:cubicBezTo>
                    <a:pt x="4254815" y="793872"/>
                    <a:pt x="4261656" y="797292"/>
                    <a:pt x="4270207" y="796152"/>
                  </a:cubicBezTo>
                  <a:cubicBezTo>
                    <a:pt x="4278187" y="795012"/>
                    <a:pt x="4285028" y="789882"/>
                    <a:pt x="4285028" y="781331"/>
                  </a:cubicBezTo>
                  <a:cubicBezTo>
                    <a:pt x="4285028" y="771070"/>
                    <a:pt x="4276477" y="771070"/>
                    <a:pt x="4276477" y="771070"/>
                  </a:cubicBezTo>
                  <a:close/>
                  <a:moveTo>
                    <a:pt x="3909938" y="856007"/>
                  </a:moveTo>
                  <a:cubicBezTo>
                    <a:pt x="3928180" y="867408"/>
                    <a:pt x="3943001" y="865698"/>
                    <a:pt x="3957252" y="848596"/>
                  </a:cubicBezTo>
                  <a:cubicBezTo>
                    <a:pt x="3941861" y="848026"/>
                    <a:pt x="3923619" y="834345"/>
                    <a:pt x="3909938" y="856007"/>
                  </a:cubicBezTo>
                  <a:close/>
                  <a:moveTo>
                    <a:pt x="3294290" y="110958"/>
                  </a:moveTo>
                  <a:cubicBezTo>
                    <a:pt x="3278328" y="142311"/>
                    <a:pt x="3311961" y="130910"/>
                    <a:pt x="3318232" y="133190"/>
                  </a:cubicBezTo>
                  <a:cubicBezTo>
                    <a:pt x="3337613" y="139460"/>
                    <a:pt x="3331913" y="120649"/>
                    <a:pt x="3333053" y="110388"/>
                  </a:cubicBezTo>
                  <a:cubicBezTo>
                    <a:pt x="3326212" y="108108"/>
                    <a:pt x="3319942" y="105828"/>
                    <a:pt x="3313101" y="103548"/>
                  </a:cubicBezTo>
                  <a:cubicBezTo>
                    <a:pt x="3303980" y="100697"/>
                    <a:pt x="3296000" y="88727"/>
                    <a:pt x="3286309" y="101267"/>
                  </a:cubicBezTo>
                  <a:cubicBezTo>
                    <a:pt x="3288589" y="104118"/>
                    <a:pt x="3291439" y="107538"/>
                    <a:pt x="3294290" y="110958"/>
                  </a:cubicBezTo>
                  <a:close/>
                  <a:moveTo>
                    <a:pt x="3909938" y="919852"/>
                  </a:moveTo>
                  <a:cubicBezTo>
                    <a:pt x="3909368" y="922132"/>
                    <a:pt x="3908798" y="924982"/>
                    <a:pt x="3908798" y="927262"/>
                  </a:cubicBezTo>
                  <a:cubicBezTo>
                    <a:pt x="3922479" y="934673"/>
                    <a:pt x="3936160" y="944364"/>
                    <a:pt x="3953832" y="926122"/>
                  </a:cubicBezTo>
                  <a:cubicBezTo>
                    <a:pt x="3939011" y="915292"/>
                    <a:pt x="3923619" y="920992"/>
                    <a:pt x="3909938" y="919852"/>
                  </a:cubicBezTo>
                  <a:close/>
                  <a:moveTo>
                    <a:pt x="3769137" y="82456"/>
                  </a:moveTo>
                  <a:cubicBezTo>
                    <a:pt x="3769707" y="82456"/>
                    <a:pt x="3770847" y="81316"/>
                    <a:pt x="3771417" y="79036"/>
                  </a:cubicBezTo>
                  <a:cubicBezTo>
                    <a:pt x="3771988" y="76756"/>
                    <a:pt x="3771417" y="75045"/>
                    <a:pt x="3769137" y="72765"/>
                  </a:cubicBezTo>
                  <a:cubicBezTo>
                    <a:pt x="3755456" y="67065"/>
                    <a:pt x="3741775" y="55664"/>
                    <a:pt x="3728094" y="76756"/>
                  </a:cubicBezTo>
                  <a:cubicBezTo>
                    <a:pt x="3738925" y="81886"/>
                    <a:pt x="3749756" y="87016"/>
                    <a:pt x="3760016" y="91577"/>
                  </a:cubicBezTo>
                  <a:lnTo>
                    <a:pt x="3769137" y="82456"/>
                  </a:lnTo>
                  <a:close/>
                  <a:moveTo>
                    <a:pt x="3841533" y="142881"/>
                  </a:moveTo>
                  <a:cubicBezTo>
                    <a:pt x="3843813" y="112098"/>
                    <a:pt x="3821581" y="110958"/>
                    <a:pt x="3807330" y="101837"/>
                  </a:cubicBezTo>
                  <a:lnTo>
                    <a:pt x="3805620" y="110388"/>
                  </a:lnTo>
                  <a:cubicBezTo>
                    <a:pt x="3812461" y="125779"/>
                    <a:pt x="3828422" y="129200"/>
                    <a:pt x="3841533" y="142881"/>
                  </a:cubicBezTo>
                  <a:close/>
                  <a:moveTo>
                    <a:pt x="4530717" y="444435"/>
                  </a:moveTo>
                  <a:cubicBezTo>
                    <a:pt x="4530717" y="438734"/>
                    <a:pt x="4530147" y="432464"/>
                    <a:pt x="4530147" y="426763"/>
                  </a:cubicBezTo>
                  <a:cubicBezTo>
                    <a:pt x="4519316" y="429043"/>
                    <a:pt x="4505635" y="420493"/>
                    <a:pt x="4496515" y="437594"/>
                  </a:cubicBezTo>
                  <a:cubicBezTo>
                    <a:pt x="4506775" y="447855"/>
                    <a:pt x="4519886" y="443294"/>
                    <a:pt x="4530717" y="444435"/>
                  </a:cubicBezTo>
                  <a:close/>
                  <a:moveTo>
                    <a:pt x="4847092" y="480917"/>
                  </a:moveTo>
                  <a:cubicBezTo>
                    <a:pt x="4830561" y="476357"/>
                    <a:pt x="4814600" y="474647"/>
                    <a:pt x="4798638" y="482058"/>
                  </a:cubicBezTo>
                  <a:cubicBezTo>
                    <a:pt x="4811179" y="498589"/>
                    <a:pt x="4831701" y="496309"/>
                    <a:pt x="4847662" y="498019"/>
                  </a:cubicBezTo>
                  <a:cubicBezTo>
                    <a:pt x="4860203" y="499159"/>
                    <a:pt x="4856213" y="486618"/>
                    <a:pt x="4847092" y="480917"/>
                  </a:cubicBezTo>
                  <a:close/>
                  <a:moveTo>
                    <a:pt x="3965233" y="658201"/>
                  </a:moveTo>
                  <a:cubicBezTo>
                    <a:pt x="3946421" y="649081"/>
                    <a:pt x="3928180" y="644520"/>
                    <a:pt x="3909368" y="658201"/>
                  </a:cubicBezTo>
                  <a:cubicBezTo>
                    <a:pt x="3928180" y="654781"/>
                    <a:pt x="3946421" y="680433"/>
                    <a:pt x="3965233" y="658201"/>
                  </a:cubicBezTo>
                  <a:close/>
                  <a:moveTo>
                    <a:pt x="4047889" y="166252"/>
                  </a:moveTo>
                  <a:cubicBezTo>
                    <a:pt x="4057010" y="159982"/>
                    <a:pt x="4066700" y="153712"/>
                    <a:pt x="4075821" y="147441"/>
                  </a:cubicBezTo>
                  <a:cubicBezTo>
                    <a:pt x="4068411" y="146871"/>
                    <a:pt x="4060430" y="146301"/>
                    <a:pt x="4053590" y="144591"/>
                  </a:cubicBezTo>
                  <a:cubicBezTo>
                    <a:pt x="4046749" y="143451"/>
                    <a:pt x="4038198" y="136040"/>
                    <a:pt x="4034208" y="145731"/>
                  </a:cubicBezTo>
                  <a:cubicBezTo>
                    <a:pt x="4029648" y="157132"/>
                    <a:pt x="4040479" y="161692"/>
                    <a:pt x="4047889" y="166252"/>
                  </a:cubicBezTo>
                  <a:close/>
                  <a:moveTo>
                    <a:pt x="934874" y="109248"/>
                  </a:moveTo>
                  <a:lnTo>
                    <a:pt x="983898" y="109248"/>
                  </a:lnTo>
                  <a:cubicBezTo>
                    <a:pt x="967366" y="88156"/>
                    <a:pt x="950835" y="97277"/>
                    <a:pt x="934874" y="102408"/>
                  </a:cubicBezTo>
                  <a:cubicBezTo>
                    <a:pt x="915492" y="105258"/>
                    <a:pt x="896681" y="107538"/>
                    <a:pt x="877299" y="110388"/>
                  </a:cubicBezTo>
                  <a:cubicBezTo>
                    <a:pt x="881290" y="114379"/>
                    <a:pt x="885280" y="117799"/>
                    <a:pt x="888700" y="121789"/>
                  </a:cubicBezTo>
                  <a:cubicBezTo>
                    <a:pt x="904091" y="116089"/>
                    <a:pt x="921193" y="120649"/>
                    <a:pt x="934874" y="109248"/>
                  </a:cubicBezTo>
                  <a:close/>
                  <a:moveTo>
                    <a:pt x="1088216" y="84736"/>
                  </a:moveTo>
                  <a:cubicBezTo>
                    <a:pt x="1072255" y="80746"/>
                    <a:pt x="1058573" y="79036"/>
                    <a:pt x="1046603" y="92717"/>
                  </a:cubicBezTo>
                  <a:cubicBezTo>
                    <a:pt x="1065414" y="106398"/>
                    <a:pt x="1076245" y="96707"/>
                    <a:pt x="1088216" y="84736"/>
                  </a:cubicBezTo>
                  <a:close/>
                  <a:moveTo>
                    <a:pt x="3806190" y="890780"/>
                  </a:moveTo>
                  <a:lnTo>
                    <a:pt x="3815311" y="899900"/>
                  </a:lnTo>
                  <a:cubicBezTo>
                    <a:pt x="3828992" y="895910"/>
                    <a:pt x="3843243" y="910731"/>
                    <a:pt x="3860344" y="899900"/>
                  </a:cubicBezTo>
                  <a:cubicBezTo>
                    <a:pt x="3842103" y="885079"/>
                    <a:pt x="3823292" y="893060"/>
                    <a:pt x="3806190" y="890780"/>
                  </a:cubicBezTo>
                  <a:close/>
                  <a:moveTo>
                    <a:pt x="4071261" y="258030"/>
                  </a:moveTo>
                  <a:cubicBezTo>
                    <a:pt x="4069551" y="264870"/>
                    <a:pt x="4076391" y="267721"/>
                    <a:pt x="4082662" y="267721"/>
                  </a:cubicBezTo>
                  <a:cubicBezTo>
                    <a:pt x="4092923" y="267721"/>
                    <a:pt x="4103753" y="268291"/>
                    <a:pt x="4114014" y="268291"/>
                  </a:cubicBezTo>
                  <a:cubicBezTo>
                    <a:pt x="4104324" y="262020"/>
                    <a:pt x="4094633" y="255750"/>
                    <a:pt x="4084942" y="248909"/>
                  </a:cubicBezTo>
                  <a:cubicBezTo>
                    <a:pt x="4080382" y="252329"/>
                    <a:pt x="4072401" y="254609"/>
                    <a:pt x="4071261" y="258030"/>
                  </a:cubicBezTo>
                  <a:close/>
                  <a:moveTo>
                    <a:pt x="3806190" y="918142"/>
                  </a:moveTo>
                  <a:cubicBezTo>
                    <a:pt x="3798209" y="922132"/>
                    <a:pt x="3779968" y="915862"/>
                    <a:pt x="3783958" y="930683"/>
                  </a:cubicBezTo>
                  <a:cubicBezTo>
                    <a:pt x="3786809" y="941514"/>
                    <a:pt x="3804480" y="936383"/>
                    <a:pt x="3815881" y="936953"/>
                  </a:cubicBezTo>
                  <a:cubicBezTo>
                    <a:pt x="3815311" y="931253"/>
                    <a:pt x="3814741" y="924982"/>
                    <a:pt x="3814171" y="919282"/>
                  </a:cubicBezTo>
                  <a:cubicBezTo>
                    <a:pt x="3811891" y="919282"/>
                    <a:pt x="3809040" y="919282"/>
                    <a:pt x="3806190" y="918142"/>
                  </a:cubicBezTo>
                  <a:close/>
                  <a:moveTo>
                    <a:pt x="4436660" y="699815"/>
                  </a:moveTo>
                  <a:cubicBezTo>
                    <a:pt x="4450911" y="703235"/>
                    <a:pt x="4464022" y="714636"/>
                    <a:pt x="4485684" y="707795"/>
                  </a:cubicBezTo>
                  <a:cubicBezTo>
                    <a:pt x="4468012" y="691264"/>
                    <a:pt x="4452051" y="696394"/>
                    <a:pt x="4436660" y="699815"/>
                  </a:cubicBezTo>
                  <a:close/>
                  <a:moveTo>
                    <a:pt x="4978772" y="573265"/>
                  </a:moveTo>
                  <a:cubicBezTo>
                    <a:pt x="4965092" y="565284"/>
                    <a:pt x="4951981" y="561864"/>
                    <a:pt x="4933739" y="574405"/>
                  </a:cubicBezTo>
                  <a:cubicBezTo>
                    <a:pt x="4949700" y="583525"/>
                    <a:pt x="4956541" y="607467"/>
                    <a:pt x="4978772" y="586376"/>
                  </a:cubicBezTo>
                  <a:cubicBezTo>
                    <a:pt x="4991884" y="587516"/>
                    <a:pt x="5004424" y="588656"/>
                    <a:pt x="5020956" y="590366"/>
                  </a:cubicBezTo>
                  <a:cubicBezTo>
                    <a:pt x="5008985" y="570414"/>
                    <a:pt x="4994734" y="568704"/>
                    <a:pt x="4978772" y="573265"/>
                  </a:cubicBezTo>
                  <a:close/>
                  <a:moveTo>
                    <a:pt x="4169309" y="621719"/>
                  </a:moveTo>
                  <a:cubicBezTo>
                    <a:pt x="4168739" y="609747"/>
                    <a:pt x="4151637" y="607467"/>
                    <a:pt x="4140236" y="618868"/>
                  </a:cubicBezTo>
                  <a:cubicBezTo>
                    <a:pt x="4129976" y="625709"/>
                    <a:pt x="4116294" y="606327"/>
                    <a:pt x="4106034" y="622288"/>
                  </a:cubicBezTo>
                  <a:cubicBezTo>
                    <a:pt x="4116865" y="635399"/>
                    <a:pt x="4129405" y="628559"/>
                    <a:pt x="4140806" y="630269"/>
                  </a:cubicBezTo>
                  <a:cubicBezTo>
                    <a:pt x="4151067" y="627989"/>
                    <a:pt x="4169879" y="637680"/>
                    <a:pt x="4169309" y="621719"/>
                  </a:cubicBezTo>
                  <a:close/>
                  <a:moveTo>
                    <a:pt x="3620355" y="842326"/>
                  </a:moveTo>
                  <a:cubicBezTo>
                    <a:pt x="3606104" y="850306"/>
                    <a:pt x="3608385" y="860567"/>
                    <a:pt x="3621496" y="863988"/>
                  </a:cubicBezTo>
                  <a:cubicBezTo>
                    <a:pt x="3634606" y="867408"/>
                    <a:pt x="3644867" y="859997"/>
                    <a:pt x="3639167" y="843466"/>
                  </a:cubicBezTo>
                  <a:cubicBezTo>
                    <a:pt x="3632896" y="843466"/>
                    <a:pt x="3626626" y="842896"/>
                    <a:pt x="3620355" y="842326"/>
                  </a:cubicBezTo>
                  <a:close/>
                  <a:moveTo>
                    <a:pt x="4089502" y="846886"/>
                  </a:moveTo>
                  <a:lnTo>
                    <a:pt x="4046179" y="846886"/>
                  </a:lnTo>
                  <a:cubicBezTo>
                    <a:pt x="4067271" y="863988"/>
                    <a:pt x="4077531" y="850877"/>
                    <a:pt x="4089502" y="846886"/>
                  </a:cubicBezTo>
                  <a:close/>
                  <a:moveTo>
                    <a:pt x="4534137" y="706655"/>
                  </a:moveTo>
                  <a:cubicBezTo>
                    <a:pt x="4530717" y="707795"/>
                    <a:pt x="4526157" y="714066"/>
                    <a:pt x="4527297" y="715776"/>
                  </a:cubicBezTo>
                  <a:cubicBezTo>
                    <a:pt x="4530717" y="724327"/>
                    <a:pt x="4539268" y="723756"/>
                    <a:pt x="4546678" y="722617"/>
                  </a:cubicBezTo>
                  <a:cubicBezTo>
                    <a:pt x="4550669" y="722046"/>
                    <a:pt x="4555799" y="719766"/>
                    <a:pt x="4552949" y="713496"/>
                  </a:cubicBezTo>
                  <a:cubicBezTo>
                    <a:pt x="4548959" y="705515"/>
                    <a:pt x="4542118" y="703235"/>
                    <a:pt x="4534137" y="706655"/>
                  </a:cubicBezTo>
                  <a:close/>
                  <a:moveTo>
                    <a:pt x="1179993" y="81886"/>
                  </a:moveTo>
                  <a:cubicBezTo>
                    <a:pt x="1187404" y="81886"/>
                    <a:pt x="1195954" y="79606"/>
                    <a:pt x="1197094" y="71055"/>
                  </a:cubicBezTo>
                  <a:cubicBezTo>
                    <a:pt x="1198234" y="62504"/>
                    <a:pt x="1189114" y="65355"/>
                    <a:pt x="1183983" y="63644"/>
                  </a:cubicBezTo>
                  <a:cubicBezTo>
                    <a:pt x="1177713" y="64785"/>
                    <a:pt x="1168592" y="64785"/>
                    <a:pt x="1170302" y="75045"/>
                  </a:cubicBezTo>
                  <a:cubicBezTo>
                    <a:pt x="1170302" y="77896"/>
                    <a:pt x="1176573" y="81316"/>
                    <a:pt x="1179993" y="81886"/>
                  </a:cubicBezTo>
                  <a:close/>
                  <a:moveTo>
                    <a:pt x="2890128" y="960895"/>
                  </a:moveTo>
                  <a:cubicBezTo>
                    <a:pt x="2910649" y="975146"/>
                    <a:pt x="2924901" y="964315"/>
                    <a:pt x="2939722" y="962605"/>
                  </a:cubicBezTo>
                  <a:cubicBezTo>
                    <a:pt x="2926041" y="957475"/>
                    <a:pt x="2910649" y="951204"/>
                    <a:pt x="2890128" y="960895"/>
                  </a:cubicBezTo>
                  <a:close/>
                  <a:moveTo>
                    <a:pt x="1824714" y="16901"/>
                  </a:moveTo>
                  <a:cubicBezTo>
                    <a:pt x="1832695" y="16331"/>
                    <a:pt x="1840105" y="16331"/>
                    <a:pt x="1841245" y="8920"/>
                  </a:cubicBezTo>
                  <a:cubicBezTo>
                    <a:pt x="1842385" y="370"/>
                    <a:pt x="1834975" y="-771"/>
                    <a:pt x="1828704" y="370"/>
                  </a:cubicBezTo>
                  <a:cubicBezTo>
                    <a:pt x="1822434" y="939"/>
                    <a:pt x="1815593" y="3790"/>
                    <a:pt x="1816733" y="11200"/>
                  </a:cubicBezTo>
                  <a:cubicBezTo>
                    <a:pt x="1816163" y="14051"/>
                    <a:pt x="1822434" y="15761"/>
                    <a:pt x="1824714" y="16901"/>
                  </a:cubicBezTo>
                  <a:close/>
                  <a:moveTo>
                    <a:pt x="4661258" y="539632"/>
                  </a:moveTo>
                  <a:cubicBezTo>
                    <a:pt x="4652707" y="541912"/>
                    <a:pt x="4643586" y="545902"/>
                    <a:pt x="4651567" y="557873"/>
                  </a:cubicBezTo>
                  <a:cubicBezTo>
                    <a:pt x="4661258" y="557303"/>
                    <a:pt x="4670378" y="556733"/>
                    <a:pt x="4680069" y="556733"/>
                  </a:cubicBezTo>
                  <a:cubicBezTo>
                    <a:pt x="4680639" y="543622"/>
                    <a:pt x="4674369" y="536212"/>
                    <a:pt x="4661258" y="539632"/>
                  </a:cubicBezTo>
                  <a:close/>
                  <a:moveTo>
                    <a:pt x="4245125" y="717486"/>
                  </a:moveTo>
                  <a:cubicBezTo>
                    <a:pt x="4268497" y="727747"/>
                    <a:pt x="4281608" y="727177"/>
                    <a:pt x="4298709" y="713496"/>
                  </a:cubicBezTo>
                  <a:cubicBezTo>
                    <a:pt x="4280467" y="706655"/>
                    <a:pt x="4267927" y="712926"/>
                    <a:pt x="4245125" y="717486"/>
                  </a:cubicBezTo>
                  <a:close/>
                  <a:moveTo>
                    <a:pt x="3061141" y="946644"/>
                  </a:moveTo>
                  <a:cubicBezTo>
                    <a:pt x="3057151" y="946644"/>
                    <a:pt x="3053161" y="948924"/>
                    <a:pt x="3049170" y="950635"/>
                  </a:cubicBezTo>
                  <a:cubicBezTo>
                    <a:pt x="3053161" y="954625"/>
                    <a:pt x="3056011" y="960325"/>
                    <a:pt x="3060571" y="962035"/>
                  </a:cubicBezTo>
                  <a:cubicBezTo>
                    <a:pt x="3066272" y="964315"/>
                    <a:pt x="3071402" y="960325"/>
                    <a:pt x="3074252" y="954055"/>
                  </a:cubicBezTo>
                  <a:cubicBezTo>
                    <a:pt x="3073683" y="944934"/>
                    <a:pt x="3066272" y="946644"/>
                    <a:pt x="3061141" y="946644"/>
                  </a:cubicBezTo>
                  <a:close/>
                  <a:moveTo>
                    <a:pt x="4465162" y="537352"/>
                  </a:moveTo>
                  <a:cubicBezTo>
                    <a:pt x="4468582" y="547043"/>
                    <a:pt x="4489104" y="538492"/>
                    <a:pt x="4484544" y="556163"/>
                  </a:cubicBezTo>
                  <a:lnTo>
                    <a:pt x="4493664" y="556163"/>
                  </a:lnTo>
                  <a:cubicBezTo>
                    <a:pt x="4493664" y="553313"/>
                    <a:pt x="4493664" y="549893"/>
                    <a:pt x="4494234" y="547043"/>
                  </a:cubicBezTo>
                  <a:cubicBezTo>
                    <a:pt x="4490244" y="527091"/>
                    <a:pt x="4481123" y="522531"/>
                    <a:pt x="4465162" y="537352"/>
                  </a:cubicBezTo>
                  <a:close/>
                  <a:moveTo>
                    <a:pt x="4030218" y="36282"/>
                  </a:moveTo>
                  <a:cubicBezTo>
                    <a:pt x="4029648" y="33432"/>
                    <a:pt x="4029078" y="30582"/>
                    <a:pt x="4028508" y="27162"/>
                  </a:cubicBezTo>
                  <a:cubicBezTo>
                    <a:pt x="4019957" y="27162"/>
                    <a:pt x="4010266" y="23741"/>
                    <a:pt x="4005136" y="34572"/>
                  </a:cubicBezTo>
                  <a:cubicBezTo>
                    <a:pt x="4003996" y="36282"/>
                    <a:pt x="4005706" y="40843"/>
                    <a:pt x="4007416" y="41983"/>
                  </a:cubicBezTo>
                  <a:cubicBezTo>
                    <a:pt x="4016537" y="47683"/>
                    <a:pt x="4023947" y="43693"/>
                    <a:pt x="4030218" y="36282"/>
                  </a:cubicBezTo>
                  <a:close/>
                  <a:moveTo>
                    <a:pt x="1358987" y="55664"/>
                  </a:moveTo>
                  <a:cubicBezTo>
                    <a:pt x="1362408" y="51674"/>
                    <a:pt x="1366968" y="48253"/>
                    <a:pt x="1366968" y="45403"/>
                  </a:cubicBezTo>
                  <a:cubicBezTo>
                    <a:pt x="1366968" y="42553"/>
                    <a:pt x="1361837" y="37992"/>
                    <a:pt x="1358417" y="37422"/>
                  </a:cubicBezTo>
                  <a:cubicBezTo>
                    <a:pt x="1352147" y="36852"/>
                    <a:pt x="1345306" y="39703"/>
                    <a:pt x="1347586" y="47683"/>
                  </a:cubicBezTo>
                  <a:cubicBezTo>
                    <a:pt x="1348156" y="50533"/>
                    <a:pt x="1354427" y="52243"/>
                    <a:pt x="1358987" y="55664"/>
                  </a:cubicBezTo>
                  <a:close/>
                  <a:moveTo>
                    <a:pt x="4727953" y="726607"/>
                  </a:moveTo>
                  <a:cubicBezTo>
                    <a:pt x="4719972" y="724897"/>
                    <a:pt x="4719402" y="731737"/>
                    <a:pt x="4718262" y="738578"/>
                  </a:cubicBezTo>
                  <a:cubicBezTo>
                    <a:pt x="4719972" y="740858"/>
                    <a:pt x="4722252" y="745988"/>
                    <a:pt x="4725102" y="746558"/>
                  </a:cubicBezTo>
                  <a:cubicBezTo>
                    <a:pt x="4733653" y="748838"/>
                    <a:pt x="4734223" y="740858"/>
                    <a:pt x="4733653" y="735728"/>
                  </a:cubicBezTo>
                  <a:cubicBezTo>
                    <a:pt x="4733653" y="732307"/>
                    <a:pt x="4730233" y="727177"/>
                    <a:pt x="4727953" y="726607"/>
                  </a:cubicBezTo>
                  <a:close/>
                  <a:moveTo>
                    <a:pt x="6271" y="608608"/>
                  </a:moveTo>
                  <a:cubicBezTo>
                    <a:pt x="11401" y="606897"/>
                    <a:pt x="16531" y="603477"/>
                    <a:pt x="19952" y="601767"/>
                  </a:cubicBezTo>
                  <a:cubicBezTo>
                    <a:pt x="21662" y="594356"/>
                    <a:pt x="19952" y="589796"/>
                    <a:pt x="14821" y="591506"/>
                  </a:cubicBezTo>
                  <a:cubicBezTo>
                    <a:pt x="9691" y="593216"/>
                    <a:pt x="4560" y="597206"/>
                    <a:pt x="0" y="600057"/>
                  </a:cubicBezTo>
                  <a:cubicBezTo>
                    <a:pt x="1710" y="602907"/>
                    <a:pt x="5130" y="608608"/>
                    <a:pt x="6271" y="608608"/>
                  </a:cubicBezTo>
                  <a:close/>
                  <a:moveTo>
                    <a:pt x="3595274" y="91007"/>
                  </a:moveTo>
                  <a:lnTo>
                    <a:pt x="3574182" y="91007"/>
                  </a:lnTo>
                  <a:cubicBezTo>
                    <a:pt x="3568481" y="88156"/>
                    <a:pt x="3562211" y="85876"/>
                    <a:pt x="3556510" y="83026"/>
                  </a:cubicBezTo>
                  <a:cubicBezTo>
                    <a:pt x="3552520" y="85876"/>
                    <a:pt x="3548530" y="88727"/>
                    <a:pt x="3545109" y="91577"/>
                  </a:cubicBezTo>
                  <a:cubicBezTo>
                    <a:pt x="3561641" y="119509"/>
                    <a:pt x="3578742" y="114379"/>
                    <a:pt x="3595274" y="91007"/>
                  </a:cubicBezTo>
                  <a:close/>
                  <a:moveTo>
                    <a:pt x="5064279" y="380019"/>
                  </a:moveTo>
                  <a:cubicBezTo>
                    <a:pt x="5058579" y="380019"/>
                    <a:pt x="5051168" y="378879"/>
                    <a:pt x="5049458" y="386290"/>
                  </a:cubicBezTo>
                  <a:cubicBezTo>
                    <a:pt x="5048888" y="388570"/>
                    <a:pt x="5054018" y="394270"/>
                    <a:pt x="5057439" y="395411"/>
                  </a:cubicBezTo>
                  <a:cubicBezTo>
                    <a:pt x="5063709" y="397691"/>
                    <a:pt x="5068840" y="394270"/>
                    <a:pt x="5071690" y="388570"/>
                  </a:cubicBezTo>
                  <a:cubicBezTo>
                    <a:pt x="5073400" y="381159"/>
                    <a:pt x="5068840" y="380019"/>
                    <a:pt x="5064279" y="380019"/>
                  </a:cubicBezTo>
                  <a:close/>
                  <a:moveTo>
                    <a:pt x="3616935" y="905601"/>
                  </a:moveTo>
                  <a:cubicBezTo>
                    <a:pt x="3616935" y="905601"/>
                    <a:pt x="3616365" y="905601"/>
                    <a:pt x="3616365" y="906171"/>
                  </a:cubicBezTo>
                  <a:lnTo>
                    <a:pt x="3616935" y="905601"/>
                  </a:lnTo>
                  <a:close/>
                  <a:moveTo>
                    <a:pt x="3616935" y="905601"/>
                  </a:moveTo>
                  <a:cubicBezTo>
                    <a:pt x="3623206" y="899330"/>
                    <a:pt x="3637457" y="906741"/>
                    <a:pt x="3640877" y="892490"/>
                  </a:cubicBezTo>
                  <a:cubicBezTo>
                    <a:pt x="3628906" y="890780"/>
                    <a:pt x="3615795" y="885079"/>
                    <a:pt x="3616935" y="905601"/>
                  </a:cubicBezTo>
                  <a:close/>
                  <a:moveTo>
                    <a:pt x="5040338" y="581815"/>
                  </a:moveTo>
                  <a:cubicBezTo>
                    <a:pt x="5043188" y="584666"/>
                    <a:pt x="5046038" y="589226"/>
                    <a:pt x="5049458" y="589796"/>
                  </a:cubicBezTo>
                  <a:cubicBezTo>
                    <a:pt x="5052308" y="590366"/>
                    <a:pt x="5056299" y="587516"/>
                    <a:pt x="5062569" y="584666"/>
                  </a:cubicBezTo>
                  <a:cubicBezTo>
                    <a:pt x="5056869" y="580675"/>
                    <a:pt x="5053449" y="577255"/>
                    <a:pt x="5050598" y="576685"/>
                  </a:cubicBezTo>
                  <a:cubicBezTo>
                    <a:pt x="5047178" y="576685"/>
                    <a:pt x="5043758" y="580105"/>
                    <a:pt x="5040338" y="581815"/>
                  </a:cubicBezTo>
                  <a:close/>
                  <a:moveTo>
                    <a:pt x="4035918" y="893630"/>
                  </a:moveTo>
                  <a:cubicBezTo>
                    <a:pt x="4034778" y="895910"/>
                    <a:pt x="4030218" y="899900"/>
                    <a:pt x="4031358" y="902181"/>
                  </a:cubicBezTo>
                  <a:cubicBezTo>
                    <a:pt x="4032498" y="905031"/>
                    <a:pt x="4037058" y="908451"/>
                    <a:pt x="4040479" y="908451"/>
                  </a:cubicBezTo>
                  <a:cubicBezTo>
                    <a:pt x="4043329" y="908451"/>
                    <a:pt x="4049599" y="905031"/>
                    <a:pt x="4049599" y="902751"/>
                  </a:cubicBezTo>
                  <a:cubicBezTo>
                    <a:pt x="4050169" y="895910"/>
                    <a:pt x="4044469" y="894200"/>
                    <a:pt x="4035918" y="893630"/>
                  </a:cubicBezTo>
                  <a:close/>
                  <a:moveTo>
                    <a:pt x="4228024" y="900470"/>
                  </a:moveTo>
                  <a:cubicBezTo>
                    <a:pt x="4230874" y="903321"/>
                    <a:pt x="4233154" y="907311"/>
                    <a:pt x="4236574" y="907881"/>
                  </a:cubicBezTo>
                  <a:cubicBezTo>
                    <a:pt x="4239424" y="908451"/>
                    <a:pt x="4243415" y="905031"/>
                    <a:pt x="4246265" y="902751"/>
                  </a:cubicBezTo>
                  <a:cubicBezTo>
                    <a:pt x="4243415" y="899330"/>
                    <a:pt x="4241135" y="896480"/>
                    <a:pt x="4237714" y="891920"/>
                  </a:cubicBezTo>
                  <a:cubicBezTo>
                    <a:pt x="4233724" y="895340"/>
                    <a:pt x="4230874" y="898190"/>
                    <a:pt x="4228024" y="900470"/>
                  </a:cubicBezTo>
                  <a:close/>
                  <a:moveTo>
                    <a:pt x="4558079" y="539062"/>
                  </a:moveTo>
                  <a:cubicBezTo>
                    <a:pt x="4552379" y="537922"/>
                    <a:pt x="4546678" y="537352"/>
                    <a:pt x="4540408" y="536212"/>
                  </a:cubicBezTo>
                  <a:cubicBezTo>
                    <a:pt x="4531857" y="546473"/>
                    <a:pt x="4510196" y="557303"/>
                    <a:pt x="4540408" y="567564"/>
                  </a:cubicBezTo>
                  <a:cubicBezTo>
                    <a:pt x="4547249" y="561294"/>
                    <a:pt x="4554659" y="555023"/>
                    <a:pt x="4561500" y="549323"/>
                  </a:cubicBezTo>
                  <a:cubicBezTo>
                    <a:pt x="4570620" y="546473"/>
                    <a:pt x="4581451" y="559583"/>
                    <a:pt x="4589432" y="544762"/>
                  </a:cubicBezTo>
                  <a:cubicBezTo>
                    <a:pt x="4580881" y="532791"/>
                    <a:pt x="4568910" y="538492"/>
                    <a:pt x="4558079" y="539062"/>
                  </a:cubicBezTo>
                  <a:close/>
                  <a:moveTo>
                    <a:pt x="3388917" y="816674"/>
                  </a:moveTo>
                  <a:cubicBezTo>
                    <a:pt x="3383217" y="832635"/>
                    <a:pt x="3394047" y="835485"/>
                    <a:pt x="3404309" y="833205"/>
                  </a:cubicBezTo>
                  <a:cubicBezTo>
                    <a:pt x="3416849" y="830925"/>
                    <a:pt x="3408869" y="822944"/>
                    <a:pt x="3406019" y="817244"/>
                  </a:cubicBezTo>
                  <a:cubicBezTo>
                    <a:pt x="3400318" y="817244"/>
                    <a:pt x="3394618" y="817244"/>
                    <a:pt x="3388917" y="816674"/>
                  </a:cubicBezTo>
                  <a:close/>
                  <a:moveTo>
                    <a:pt x="4598553" y="631409"/>
                  </a:moveTo>
                  <a:cubicBezTo>
                    <a:pt x="4597413" y="634260"/>
                    <a:pt x="4599693" y="638820"/>
                    <a:pt x="4600833" y="645660"/>
                  </a:cubicBezTo>
                  <a:cubicBezTo>
                    <a:pt x="4605963" y="639960"/>
                    <a:pt x="4609383" y="637110"/>
                    <a:pt x="4611094" y="633689"/>
                  </a:cubicBezTo>
                  <a:cubicBezTo>
                    <a:pt x="4611664" y="631979"/>
                    <a:pt x="4609383" y="628559"/>
                    <a:pt x="4608243" y="625709"/>
                  </a:cubicBezTo>
                  <a:cubicBezTo>
                    <a:pt x="4604823" y="627989"/>
                    <a:pt x="4599693" y="629129"/>
                    <a:pt x="4598553" y="631409"/>
                  </a:cubicBezTo>
                  <a:close/>
                  <a:moveTo>
                    <a:pt x="4629335" y="637110"/>
                  </a:moveTo>
                  <a:cubicBezTo>
                    <a:pt x="4627625" y="639390"/>
                    <a:pt x="4624775" y="642810"/>
                    <a:pt x="4625345" y="644520"/>
                  </a:cubicBezTo>
                  <a:cubicBezTo>
                    <a:pt x="4626485" y="648511"/>
                    <a:pt x="4629335" y="653641"/>
                    <a:pt x="4632185" y="654211"/>
                  </a:cubicBezTo>
                  <a:cubicBezTo>
                    <a:pt x="4637316" y="655351"/>
                    <a:pt x="4639596" y="650791"/>
                    <a:pt x="4639026" y="643950"/>
                  </a:cubicBezTo>
                  <a:cubicBezTo>
                    <a:pt x="4636746" y="642240"/>
                    <a:pt x="4633325" y="639390"/>
                    <a:pt x="4629335" y="637110"/>
                  </a:cubicBezTo>
                  <a:close/>
                  <a:moveTo>
                    <a:pt x="3810180" y="853157"/>
                  </a:moveTo>
                  <a:cubicBezTo>
                    <a:pt x="3809610" y="854867"/>
                    <a:pt x="3813030" y="859997"/>
                    <a:pt x="3813030" y="859997"/>
                  </a:cubicBezTo>
                  <a:cubicBezTo>
                    <a:pt x="3819871" y="857717"/>
                    <a:pt x="3826712" y="854867"/>
                    <a:pt x="3833552" y="852587"/>
                  </a:cubicBezTo>
                  <a:lnTo>
                    <a:pt x="3833552" y="846886"/>
                  </a:lnTo>
                  <a:cubicBezTo>
                    <a:pt x="3824431" y="845176"/>
                    <a:pt x="3814741" y="841186"/>
                    <a:pt x="3810180" y="853157"/>
                  </a:cubicBezTo>
                  <a:close/>
                  <a:moveTo>
                    <a:pt x="3833552" y="846316"/>
                  </a:moveTo>
                  <a:lnTo>
                    <a:pt x="3833552" y="852016"/>
                  </a:lnTo>
                  <a:cubicBezTo>
                    <a:pt x="3844383" y="850877"/>
                    <a:pt x="3855214" y="866838"/>
                    <a:pt x="3866615" y="849736"/>
                  </a:cubicBezTo>
                  <a:cubicBezTo>
                    <a:pt x="3856354" y="840046"/>
                    <a:pt x="3844383" y="845746"/>
                    <a:pt x="3833552" y="846316"/>
                  </a:cubicBezTo>
                  <a:close/>
                  <a:moveTo>
                    <a:pt x="3471574" y="91577"/>
                  </a:moveTo>
                  <a:cubicBezTo>
                    <a:pt x="3478414" y="87586"/>
                    <a:pt x="3481265" y="81316"/>
                    <a:pt x="3480694" y="73335"/>
                  </a:cubicBezTo>
                  <a:cubicBezTo>
                    <a:pt x="3480694" y="70485"/>
                    <a:pt x="3480694" y="67065"/>
                    <a:pt x="3480124" y="64214"/>
                  </a:cubicBezTo>
                  <a:cubicBezTo>
                    <a:pt x="3472144" y="64214"/>
                    <a:pt x="3465303" y="65355"/>
                    <a:pt x="3461313" y="73335"/>
                  </a:cubicBezTo>
                  <a:cubicBezTo>
                    <a:pt x="3458463" y="83026"/>
                    <a:pt x="3455042" y="92717"/>
                    <a:pt x="3471574" y="91577"/>
                  </a:cubicBezTo>
                  <a:close/>
                  <a:moveTo>
                    <a:pt x="3304551" y="75045"/>
                  </a:moveTo>
                  <a:cubicBezTo>
                    <a:pt x="3309681" y="75045"/>
                    <a:pt x="3314811" y="72195"/>
                    <a:pt x="3318802" y="71055"/>
                  </a:cubicBezTo>
                  <a:cubicBezTo>
                    <a:pt x="3318232" y="60224"/>
                    <a:pt x="3310821" y="61364"/>
                    <a:pt x="3305691" y="60224"/>
                  </a:cubicBezTo>
                  <a:cubicBezTo>
                    <a:pt x="3299990" y="59084"/>
                    <a:pt x="3293150" y="60224"/>
                    <a:pt x="3292010" y="66495"/>
                  </a:cubicBezTo>
                  <a:cubicBezTo>
                    <a:pt x="3291439" y="74475"/>
                    <a:pt x="3299420" y="75045"/>
                    <a:pt x="3304551" y="75045"/>
                  </a:cubicBezTo>
                  <a:close/>
                  <a:moveTo>
                    <a:pt x="3898537" y="658771"/>
                  </a:moveTo>
                  <a:lnTo>
                    <a:pt x="3881436" y="658771"/>
                  </a:lnTo>
                  <a:cubicBezTo>
                    <a:pt x="3883716" y="661622"/>
                    <a:pt x="3885426" y="666752"/>
                    <a:pt x="3887707" y="667322"/>
                  </a:cubicBezTo>
                  <a:cubicBezTo>
                    <a:pt x="3893407" y="668462"/>
                    <a:pt x="3897967" y="665612"/>
                    <a:pt x="3898537" y="658771"/>
                  </a:cubicBezTo>
                  <a:close/>
                  <a:moveTo>
                    <a:pt x="3230445" y="194755"/>
                  </a:moveTo>
                  <a:cubicBezTo>
                    <a:pt x="3240135" y="191335"/>
                    <a:pt x="3251536" y="194755"/>
                    <a:pt x="3259517" y="185064"/>
                  </a:cubicBezTo>
                  <a:cubicBezTo>
                    <a:pt x="3258947" y="175943"/>
                    <a:pt x="3258377" y="166252"/>
                    <a:pt x="3257807" y="157132"/>
                  </a:cubicBezTo>
                  <a:cubicBezTo>
                    <a:pt x="3248116" y="171953"/>
                    <a:pt x="3229875" y="148011"/>
                    <a:pt x="3220184" y="165683"/>
                  </a:cubicBezTo>
                  <a:cubicBezTo>
                    <a:pt x="3217334" y="166252"/>
                    <a:pt x="3215054" y="165683"/>
                    <a:pt x="3212203" y="165112"/>
                  </a:cubicBezTo>
                  <a:lnTo>
                    <a:pt x="3201943" y="166823"/>
                  </a:lnTo>
                  <a:cubicBezTo>
                    <a:pt x="3192822" y="166823"/>
                    <a:pt x="3183701" y="166823"/>
                    <a:pt x="3175150" y="166252"/>
                  </a:cubicBezTo>
                  <a:cubicBezTo>
                    <a:pt x="3170020" y="150861"/>
                    <a:pt x="3156339" y="158842"/>
                    <a:pt x="3146648" y="156562"/>
                  </a:cubicBezTo>
                  <a:lnTo>
                    <a:pt x="3147218" y="157132"/>
                  </a:lnTo>
                  <a:cubicBezTo>
                    <a:pt x="3136957" y="159982"/>
                    <a:pt x="3138667" y="167963"/>
                    <a:pt x="3139238" y="175373"/>
                  </a:cubicBezTo>
                  <a:cubicBezTo>
                    <a:pt x="3135247" y="181644"/>
                    <a:pt x="3131827" y="187914"/>
                    <a:pt x="3127837" y="193615"/>
                  </a:cubicBezTo>
                  <a:lnTo>
                    <a:pt x="3119286" y="212426"/>
                  </a:lnTo>
                  <a:cubicBezTo>
                    <a:pt x="3135817" y="209006"/>
                    <a:pt x="3158619" y="223257"/>
                    <a:pt x="3166029" y="195325"/>
                  </a:cubicBezTo>
                  <a:cubicBezTo>
                    <a:pt x="3178001" y="194755"/>
                    <a:pt x="3190542" y="194185"/>
                    <a:pt x="3202513" y="193615"/>
                  </a:cubicBezTo>
                  <a:cubicBezTo>
                    <a:pt x="3210493" y="221547"/>
                    <a:pt x="3220754" y="201595"/>
                    <a:pt x="3230445" y="194755"/>
                  </a:cubicBezTo>
                  <a:close/>
                  <a:moveTo>
                    <a:pt x="3616365" y="187344"/>
                  </a:moveTo>
                  <a:cubicBezTo>
                    <a:pt x="3636887" y="179934"/>
                    <a:pt x="3646578" y="172523"/>
                    <a:pt x="3640877" y="155992"/>
                  </a:cubicBezTo>
                  <a:cubicBezTo>
                    <a:pt x="3638597" y="149151"/>
                    <a:pt x="3630616" y="140031"/>
                    <a:pt x="3623776" y="144591"/>
                  </a:cubicBezTo>
                  <a:cubicBezTo>
                    <a:pt x="3607814" y="154852"/>
                    <a:pt x="3621496" y="170243"/>
                    <a:pt x="3616365" y="187344"/>
                  </a:cubicBezTo>
                  <a:close/>
                  <a:moveTo>
                    <a:pt x="3438511" y="133760"/>
                  </a:moveTo>
                  <a:cubicBezTo>
                    <a:pt x="3445352" y="128060"/>
                    <a:pt x="3446492" y="118939"/>
                    <a:pt x="3439651" y="113808"/>
                  </a:cubicBezTo>
                  <a:cubicBezTo>
                    <a:pt x="3429961" y="106968"/>
                    <a:pt x="3423120" y="117799"/>
                    <a:pt x="3415709" y="121789"/>
                  </a:cubicBezTo>
                  <a:cubicBezTo>
                    <a:pt x="3415709" y="124069"/>
                    <a:pt x="3416279" y="125779"/>
                    <a:pt x="3416279" y="128060"/>
                  </a:cubicBezTo>
                  <a:cubicBezTo>
                    <a:pt x="3421980" y="136040"/>
                    <a:pt x="3428820" y="142311"/>
                    <a:pt x="3438511" y="133760"/>
                  </a:cubicBezTo>
                  <a:close/>
                </a:path>
              </a:pathLst>
            </a:custGeom>
            <a:grpFill/>
            <a:ln w="5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3466241-732C-6227-2E15-0F0397A1BD07}"/>
                </a:ext>
              </a:extLst>
            </p:cNvPr>
            <p:cNvSpPr/>
            <p:nvPr/>
          </p:nvSpPr>
          <p:spPr>
            <a:xfrm>
              <a:off x="2701601" y="4811743"/>
              <a:ext cx="818087" cy="292504"/>
            </a:xfrm>
            <a:custGeom>
              <a:avLst/>
              <a:gdLst>
                <a:gd name="connsiteX0" fmla="*/ 0 w 818087"/>
                <a:gd name="connsiteY0" fmla="*/ 22873 h 292504"/>
                <a:gd name="connsiteX1" fmla="*/ 41613 w 818087"/>
                <a:gd name="connsiteY1" fmla="*/ 17173 h 292504"/>
                <a:gd name="connsiteX2" fmla="*/ 41043 w 818087"/>
                <a:gd name="connsiteY2" fmla="*/ 10902 h 292504"/>
                <a:gd name="connsiteX3" fmla="*/ 0 w 818087"/>
                <a:gd name="connsiteY3" fmla="*/ 22873 h 292504"/>
                <a:gd name="connsiteX4" fmla="*/ 591137 w 818087"/>
                <a:gd name="connsiteY4" fmla="*/ 16033 h 292504"/>
                <a:gd name="connsiteX5" fmla="*/ 609948 w 818087"/>
                <a:gd name="connsiteY5" fmla="*/ 8622 h 292504"/>
                <a:gd name="connsiteX6" fmla="*/ 603677 w 818087"/>
                <a:gd name="connsiteY6" fmla="*/ 642 h 292504"/>
                <a:gd name="connsiteX7" fmla="*/ 585436 w 818087"/>
                <a:gd name="connsiteY7" fmla="*/ 7482 h 292504"/>
                <a:gd name="connsiteX8" fmla="*/ 591137 w 818087"/>
                <a:gd name="connsiteY8" fmla="*/ 16033 h 292504"/>
                <a:gd name="connsiteX9" fmla="*/ 215477 w 818087"/>
                <a:gd name="connsiteY9" fmla="*/ 160824 h 292504"/>
                <a:gd name="connsiteX10" fmla="*/ 224597 w 818087"/>
                <a:gd name="connsiteY10" fmla="*/ 168235 h 292504"/>
                <a:gd name="connsiteX11" fmla="*/ 240559 w 818087"/>
                <a:gd name="connsiteY11" fmla="*/ 156834 h 292504"/>
                <a:gd name="connsiteX12" fmla="*/ 231438 w 818087"/>
                <a:gd name="connsiteY12" fmla="*/ 149993 h 292504"/>
                <a:gd name="connsiteX13" fmla="*/ 215477 w 818087"/>
                <a:gd name="connsiteY13" fmla="*/ 160824 h 292504"/>
                <a:gd name="connsiteX14" fmla="*/ 163033 w 818087"/>
                <a:gd name="connsiteY14" fmla="*/ 28574 h 292504"/>
                <a:gd name="connsiteX15" fmla="*/ 171583 w 818087"/>
                <a:gd name="connsiteY15" fmla="*/ 26863 h 292504"/>
                <a:gd name="connsiteX16" fmla="*/ 173293 w 818087"/>
                <a:gd name="connsiteY16" fmla="*/ 11472 h 292504"/>
                <a:gd name="connsiteX17" fmla="*/ 141371 w 818087"/>
                <a:gd name="connsiteY17" fmla="*/ 18313 h 292504"/>
                <a:gd name="connsiteX18" fmla="*/ 144221 w 818087"/>
                <a:gd name="connsiteY18" fmla="*/ 26294 h 292504"/>
                <a:gd name="connsiteX19" fmla="*/ 163033 w 818087"/>
                <a:gd name="connsiteY19" fmla="*/ 28574 h 292504"/>
                <a:gd name="connsiteX20" fmla="*/ 291863 w 818087"/>
                <a:gd name="connsiteY20" fmla="*/ 34274 h 292504"/>
                <a:gd name="connsiteX21" fmla="*/ 312385 w 818087"/>
                <a:gd name="connsiteY21" fmla="*/ 23443 h 292504"/>
                <a:gd name="connsiteX22" fmla="*/ 292433 w 818087"/>
                <a:gd name="connsiteY22" fmla="*/ 17173 h 292504"/>
                <a:gd name="connsiteX23" fmla="*/ 279322 w 818087"/>
                <a:gd name="connsiteY23" fmla="*/ 25723 h 292504"/>
                <a:gd name="connsiteX24" fmla="*/ 291863 w 818087"/>
                <a:gd name="connsiteY24" fmla="*/ 34274 h 292504"/>
                <a:gd name="connsiteX25" fmla="*/ 361979 w 818087"/>
                <a:gd name="connsiteY25" fmla="*/ 29144 h 292504"/>
                <a:gd name="connsiteX26" fmla="*/ 384780 w 818087"/>
                <a:gd name="connsiteY26" fmla="*/ 35984 h 292504"/>
                <a:gd name="connsiteX27" fmla="*/ 385350 w 818087"/>
                <a:gd name="connsiteY27" fmla="*/ 18313 h 292504"/>
                <a:gd name="connsiteX28" fmla="*/ 361979 w 818087"/>
                <a:gd name="connsiteY28" fmla="*/ 29144 h 292504"/>
                <a:gd name="connsiteX29" fmla="*/ 212057 w 818087"/>
                <a:gd name="connsiteY29" fmla="*/ 50235 h 292504"/>
                <a:gd name="connsiteX30" fmla="*/ 212627 w 818087"/>
                <a:gd name="connsiteY30" fmla="*/ 68477 h 292504"/>
                <a:gd name="connsiteX31" fmla="*/ 222318 w 818087"/>
                <a:gd name="connsiteY31" fmla="*/ 41685 h 292504"/>
                <a:gd name="connsiteX32" fmla="*/ 212057 w 818087"/>
                <a:gd name="connsiteY32" fmla="*/ 50235 h 292504"/>
                <a:gd name="connsiteX33" fmla="*/ 778111 w 818087"/>
                <a:gd name="connsiteY33" fmla="*/ 239490 h 292504"/>
                <a:gd name="connsiteX34" fmla="*/ 812884 w 818087"/>
                <a:gd name="connsiteY34" fmla="*/ 240630 h 292504"/>
                <a:gd name="connsiteX35" fmla="*/ 802623 w 818087"/>
                <a:gd name="connsiteY35" fmla="*/ 217259 h 292504"/>
                <a:gd name="connsiteX36" fmla="*/ 762150 w 818087"/>
                <a:gd name="connsiteY36" fmla="*/ 221249 h 292504"/>
                <a:gd name="connsiteX37" fmla="*/ 778111 w 818087"/>
                <a:gd name="connsiteY37" fmla="*/ 239490 h 292504"/>
                <a:gd name="connsiteX38" fmla="*/ 597977 w 818087"/>
                <a:gd name="connsiteY38" fmla="*/ 292504 h 292504"/>
                <a:gd name="connsiteX39" fmla="*/ 597407 w 818087"/>
                <a:gd name="connsiteY39" fmla="*/ 291934 h 292504"/>
                <a:gd name="connsiteX40" fmla="*/ 596267 w 818087"/>
                <a:gd name="connsiteY40" fmla="*/ 291934 h 292504"/>
                <a:gd name="connsiteX41" fmla="*/ 597977 w 818087"/>
                <a:gd name="connsiteY41" fmla="*/ 292504 h 29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18087" h="292504">
                  <a:moveTo>
                    <a:pt x="0" y="22873"/>
                  </a:moveTo>
                  <a:cubicBezTo>
                    <a:pt x="15961" y="20593"/>
                    <a:pt x="29072" y="18883"/>
                    <a:pt x="41613" y="17173"/>
                  </a:cubicBezTo>
                  <a:cubicBezTo>
                    <a:pt x="40473" y="15463"/>
                    <a:pt x="40473" y="13182"/>
                    <a:pt x="41043" y="10902"/>
                  </a:cubicBezTo>
                  <a:cubicBezTo>
                    <a:pt x="21662" y="-6769"/>
                    <a:pt x="10831" y="3492"/>
                    <a:pt x="0" y="22873"/>
                  </a:cubicBezTo>
                  <a:close/>
                  <a:moveTo>
                    <a:pt x="591137" y="16033"/>
                  </a:moveTo>
                  <a:cubicBezTo>
                    <a:pt x="598547" y="18883"/>
                    <a:pt x="605388" y="15463"/>
                    <a:pt x="609948" y="8622"/>
                  </a:cubicBezTo>
                  <a:cubicBezTo>
                    <a:pt x="612798" y="1782"/>
                    <a:pt x="607668" y="1211"/>
                    <a:pt x="603677" y="642"/>
                  </a:cubicBezTo>
                  <a:cubicBezTo>
                    <a:pt x="596267" y="-499"/>
                    <a:pt x="588286" y="-1069"/>
                    <a:pt x="585436" y="7482"/>
                  </a:cubicBezTo>
                  <a:cubicBezTo>
                    <a:pt x="584296" y="8622"/>
                    <a:pt x="588286" y="14893"/>
                    <a:pt x="591137" y="16033"/>
                  </a:cubicBezTo>
                  <a:close/>
                  <a:moveTo>
                    <a:pt x="215477" y="160824"/>
                  </a:moveTo>
                  <a:cubicBezTo>
                    <a:pt x="215477" y="162534"/>
                    <a:pt x="221177" y="165385"/>
                    <a:pt x="224597" y="168235"/>
                  </a:cubicBezTo>
                  <a:cubicBezTo>
                    <a:pt x="230868" y="164814"/>
                    <a:pt x="241129" y="167665"/>
                    <a:pt x="240559" y="156834"/>
                  </a:cubicBezTo>
                  <a:cubicBezTo>
                    <a:pt x="240559" y="153984"/>
                    <a:pt x="234859" y="149993"/>
                    <a:pt x="231438" y="149993"/>
                  </a:cubicBezTo>
                  <a:cubicBezTo>
                    <a:pt x="224028" y="148853"/>
                    <a:pt x="216617" y="151703"/>
                    <a:pt x="215477" y="160824"/>
                  </a:cubicBezTo>
                  <a:close/>
                  <a:moveTo>
                    <a:pt x="163033" y="28574"/>
                  </a:moveTo>
                  <a:cubicBezTo>
                    <a:pt x="165883" y="27434"/>
                    <a:pt x="168733" y="26863"/>
                    <a:pt x="171583" y="26863"/>
                  </a:cubicBezTo>
                  <a:cubicBezTo>
                    <a:pt x="172154" y="21733"/>
                    <a:pt x="174434" y="11472"/>
                    <a:pt x="173293" y="11472"/>
                  </a:cubicBezTo>
                  <a:cubicBezTo>
                    <a:pt x="161893" y="8622"/>
                    <a:pt x="149922" y="4632"/>
                    <a:pt x="141371" y="18313"/>
                  </a:cubicBezTo>
                  <a:cubicBezTo>
                    <a:pt x="142511" y="21163"/>
                    <a:pt x="143651" y="23443"/>
                    <a:pt x="144221" y="26294"/>
                  </a:cubicBezTo>
                  <a:cubicBezTo>
                    <a:pt x="149352" y="32564"/>
                    <a:pt x="156192" y="33134"/>
                    <a:pt x="163033" y="28574"/>
                  </a:cubicBezTo>
                  <a:close/>
                  <a:moveTo>
                    <a:pt x="291863" y="34274"/>
                  </a:moveTo>
                  <a:cubicBezTo>
                    <a:pt x="296993" y="33134"/>
                    <a:pt x="301554" y="29714"/>
                    <a:pt x="312385" y="23443"/>
                  </a:cubicBezTo>
                  <a:cubicBezTo>
                    <a:pt x="301554" y="20023"/>
                    <a:pt x="296993" y="17743"/>
                    <a:pt x="292433" y="17173"/>
                  </a:cubicBezTo>
                  <a:cubicBezTo>
                    <a:pt x="286733" y="16603"/>
                    <a:pt x="279892" y="18313"/>
                    <a:pt x="279322" y="25723"/>
                  </a:cubicBezTo>
                  <a:cubicBezTo>
                    <a:pt x="279322" y="34274"/>
                    <a:pt x="285592" y="35984"/>
                    <a:pt x="291863" y="34274"/>
                  </a:cubicBezTo>
                  <a:close/>
                  <a:moveTo>
                    <a:pt x="361979" y="29144"/>
                  </a:moveTo>
                  <a:cubicBezTo>
                    <a:pt x="362548" y="39405"/>
                    <a:pt x="376230" y="35414"/>
                    <a:pt x="384780" y="35984"/>
                  </a:cubicBezTo>
                  <a:cubicBezTo>
                    <a:pt x="384780" y="30284"/>
                    <a:pt x="385350" y="24583"/>
                    <a:pt x="385350" y="18313"/>
                  </a:cubicBezTo>
                  <a:cubicBezTo>
                    <a:pt x="375659" y="19453"/>
                    <a:pt x="360838" y="13182"/>
                    <a:pt x="361979" y="29144"/>
                  </a:cubicBezTo>
                  <a:close/>
                  <a:moveTo>
                    <a:pt x="212057" y="50235"/>
                  </a:moveTo>
                  <a:cubicBezTo>
                    <a:pt x="211487" y="56506"/>
                    <a:pt x="194955" y="66197"/>
                    <a:pt x="212627" y="68477"/>
                  </a:cubicBezTo>
                  <a:cubicBezTo>
                    <a:pt x="217757" y="69047"/>
                    <a:pt x="227448" y="55366"/>
                    <a:pt x="222318" y="41685"/>
                  </a:cubicBezTo>
                  <a:cubicBezTo>
                    <a:pt x="217757" y="45105"/>
                    <a:pt x="212057" y="47385"/>
                    <a:pt x="212057" y="50235"/>
                  </a:cubicBezTo>
                  <a:close/>
                  <a:moveTo>
                    <a:pt x="778111" y="239490"/>
                  </a:moveTo>
                  <a:cubicBezTo>
                    <a:pt x="789512" y="240060"/>
                    <a:pt x="800913" y="248041"/>
                    <a:pt x="812884" y="240630"/>
                  </a:cubicBezTo>
                  <a:cubicBezTo>
                    <a:pt x="818584" y="228660"/>
                    <a:pt x="824285" y="216689"/>
                    <a:pt x="802623" y="217259"/>
                  </a:cubicBezTo>
                  <a:cubicBezTo>
                    <a:pt x="788942" y="217829"/>
                    <a:pt x="775261" y="219539"/>
                    <a:pt x="762150" y="221249"/>
                  </a:cubicBezTo>
                  <a:cubicBezTo>
                    <a:pt x="761010" y="232650"/>
                    <a:pt x="768990" y="236640"/>
                    <a:pt x="778111" y="239490"/>
                  </a:cubicBezTo>
                  <a:close/>
                  <a:moveTo>
                    <a:pt x="597977" y="292504"/>
                  </a:moveTo>
                  <a:lnTo>
                    <a:pt x="597407" y="291934"/>
                  </a:lnTo>
                  <a:lnTo>
                    <a:pt x="596267" y="291934"/>
                  </a:lnTo>
                  <a:cubicBezTo>
                    <a:pt x="596837" y="292504"/>
                    <a:pt x="597407" y="292504"/>
                    <a:pt x="597977" y="292504"/>
                  </a:cubicBezTo>
                  <a:close/>
                </a:path>
              </a:pathLst>
            </a:custGeom>
            <a:grpFill/>
            <a:ln w="5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535D923-EC83-CA0F-5F7A-B3AE6F12B90E}"/>
                </a:ext>
              </a:extLst>
            </p:cNvPr>
            <p:cNvSpPr/>
            <p:nvPr/>
          </p:nvSpPr>
          <p:spPr>
            <a:xfrm>
              <a:off x="3020826" y="5027202"/>
              <a:ext cx="716546" cy="574355"/>
            </a:xfrm>
            <a:custGeom>
              <a:avLst/>
              <a:gdLst>
                <a:gd name="connsiteX0" fmla="*/ 216617 w 716546"/>
                <a:gd name="connsiteY0" fmla="*/ 80466 h 574355"/>
                <a:gd name="connsiteX1" fmla="*/ 277612 w 716546"/>
                <a:gd name="connsiteY1" fmla="*/ 76476 h 574355"/>
                <a:gd name="connsiteX2" fmla="*/ 216617 w 716546"/>
                <a:gd name="connsiteY2" fmla="*/ 80466 h 574355"/>
                <a:gd name="connsiteX3" fmla="*/ 539833 w 716546"/>
                <a:gd name="connsiteY3" fmla="*/ 6930 h 574355"/>
                <a:gd name="connsiteX4" fmla="*/ 540403 w 716546"/>
                <a:gd name="connsiteY4" fmla="*/ 34292 h 574355"/>
                <a:gd name="connsiteX5" fmla="*/ 587146 w 716546"/>
                <a:gd name="connsiteY5" fmla="*/ 26882 h 574355"/>
                <a:gd name="connsiteX6" fmla="*/ 633320 w 716546"/>
                <a:gd name="connsiteY6" fmla="*/ 16051 h 574355"/>
                <a:gd name="connsiteX7" fmla="*/ 558644 w 716546"/>
                <a:gd name="connsiteY7" fmla="*/ 15481 h 574355"/>
                <a:gd name="connsiteX8" fmla="*/ 539833 w 716546"/>
                <a:gd name="connsiteY8" fmla="*/ 6930 h 574355"/>
                <a:gd name="connsiteX9" fmla="*/ 446915 w 716546"/>
                <a:gd name="connsiteY9" fmla="*/ 71345 h 574355"/>
                <a:gd name="connsiteX10" fmla="*/ 437794 w 716546"/>
                <a:gd name="connsiteY10" fmla="*/ 81606 h 574355"/>
                <a:gd name="connsiteX11" fmla="*/ 418983 w 716546"/>
                <a:gd name="connsiteY11" fmla="*/ 70205 h 574355"/>
                <a:gd name="connsiteX12" fmla="*/ 400172 w 716546"/>
                <a:gd name="connsiteY12" fmla="*/ 81606 h 574355"/>
                <a:gd name="connsiteX13" fmla="*/ 437225 w 716546"/>
                <a:gd name="connsiteY13" fmla="*/ 81606 h 574355"/>
                <a:gd name="connsiteX14" fmla="*/ 480548 w 716546"/>
                <a:gd name="connsiteY14" fmla="*/ 81606 h 574355"/>
                <a:gd name="connsiteX15" fmla="*/ 446915 w 716546"/>
                <a:gd name="connsiteY15" fmla="*/ 71345 h 574355"/>
                <a:gd name="connsiteX16" fmla="*/ 716547 w 716546"/>
                <a:gd name="connsiteY16" fmla="*/ 67925 h 574355"/>
                <a:gd name="connsiteX17" fmla="*/ 668663 w 716546"/>
                <a:gd name="connsiteY17" fmla="*/ 64505 h 574355"/>
                <a:gd name="connsiteX18" fmla="*/ 716547 w 716546"/>
                <a:gd name="connsiteY18" fmla="*/ 67925 h 574355"/>
                <a:gd name="connsiteX19" fmla="*/ 643011 w 716546"/>
                <a:gd name="connsiteY19" fmla="*/ 18901 h 574355"/>
                <a:gd name="connsiteX20" fmla="*/ 686904 w 716546"/>
                <a:gd name="connsiteY20" fmla="*/ 29732 h 574355"/>
                <a:gd name="connsiteX21" fmla="*/ 643011 w 716546"/>
                <a:gd name="connsiteY21" fmla="*/ 18901 h 574355"/>
                <a:gd name="connsiteX22" fmla="*/ 304404 w 716546"/>
                <a:gd name="connsiteY22" fmla="*/ 65075 h 574355"/>
                <a:gd name="connsiteX23" fmla="*/ 279322 w 716546"/>
                <a:gd name="connsiteY23" fmla="*/ 76476 h 574355"/>
                <a:gd name="connsiteX24" fmla="*/ 307824 w 716546"/>
                <a:gd name="connsiteY24" fmla="*/ 82176 h 574355"/>
                <a:gd name="connsiteX25" fmla="*/ 304404 w 716546"/>
                <a:gd name="connsiteY25" fmla="*/ 65075 h 574355"/>
                <a:gd name="connsiteX26" fmla="*/ 278752 w 716546"/>
                <a:gd name="connsiteY26" fmla="*/ 77046 h 574355"/>
                <a:gd name="connsiteX27" fmla="*/ 278752 w 716546"/>
                <a:gd name="connsiteY27" fmla="*/ 77046 h 574355"/>
                <a:gd name="connsiteX28" fmla="*/ 278752 w 716546"/>
                <a:gd name="connsiteY28" fmla="*/ 77046 h 574355"/>
                <a:gd name="connsiteX29" fmla="*/ 599687 w 716546"/>
                <a:gd name="connsiteY29" fmla="*/ 87877 h 574355"/>
                <a:gd name="connsiteX30" fmla="*/ 610518 w 716546"/>
                <a:gd name="connsiteY30" fmla="*/ 98137 h 574355"/>
                <a:gd name="connsiteX31" fmla="*/ 622489 w 716546"/>
                <a:gd name="connsiteY31" fmla="*/ 90727 h 574355"/>
                <a:gd name="connsiteX32" fmla="*/ 610518 w 716546"/>
                <a:gd name="connsiteY32" fmla="*/ 82176 h 574355"/>
                <a:gd name="connsiteX33" fmla="*/ 599687 w 716546"/>
                <a:gd name="connsiteY33" fmla="*/ 87877 h 574355"/>
                <a:gd name="connsiteX34" fmla="*/ 677213 w 716546"/>
                <a:gd name="connsiteY34" fmla="*/ 107828 h 574355"/>
                <a:gd name="connsiteX35" fmla="*/ 709706 w 716546"/>
                <a:gd name="connsiteY35" fmla="*/ 96997 h 574355"/>
                <a:gd name="connsiteX36" fmla="*/ 677213 w 716546"/>
                <a:gd name="connsiteY36" fmla="*/ 107828 h 574355"/>
                <a:gd name="connsiteX37" fmla="*/ 0 w 716546"/>
                <a:gd name="connsiteY37" fmla="*/ 570135 h 574355"/>
                <a:gd name="connsiteX38" fmla="*/ 51304 w 716546"/>
                <a:gd name="connsiteY38" fmla="*/ 566144 h 574355"/>
                <a:gd name="connsiteX39" fmla="*/ 0 w 716546"/>
                <a:gd name="connsiteY39" fmla="*/ 570135 h 574355"/>
                <a:gd name="connsiteX40" fmla="*/ 3990 w 716546"/>
                <a:gd name="connsiteY40" fmla="*/ 349527 h 574355"/>
                <a:gd name="connsiteX41" fmla="*/ 75816 w 716546"/>
                <a:gd name="connsiteY41" fmla="*/ 347247 h 574355"/>
                <a:gd name="connsiteX42" fmla="*/ 81516 w 716546"/>
                <a:gd name="connsiteY42" fmla="*/ 351237 h 574355"/>
                <a:gd name="connsiteX43" fmla="*/ 123700 w 716546"/>
                <a:gd name="connsiteY43" fmla="*/ 360928 h 574355"/>
                <a:gd name="connsiteX44" fmla="*/ 124270 w 716546"/>
                <a:gd name="connsiteY44" fmla="*/ 359788 h 574355"/>
                <a:gd name="connsiteX45" fmla="*/ 131110 w 716546"/>
                <a:gd name="connsiteY45" fmla="*/ 361498 h 574355"/>
                <a:gd name="connsiteX46" fmla="*/ 167593 w 716546"/>
                <a:gd name="connsiteY46" fmla="*/ 340977 h 574355"/>
                <a:gd name="connsiteX47" fmla="*/ 177854 w 716546"/>
                <a:gd name="connsiteY47" fmla="*/ 331856 h 574355"/>
                <a:gd name="connsiteX48" fmla="*/ 67265 w 716546"/>
                <a:gd name="connsiteY48" fmla="*/ 324445 h 574355"/>
                <a:gd name="connsiteX49" fmla="*/ 65555 w 716546"/>
                <a:gd name="connsiteY49" fmla="*/ 331286 h 574355"/>
                <a:gd name="connsiteX50" fmla="*/ 3990 w 716546"/>
                <a:gd name="connsiteY50" fmla="*/ 349527 h 57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16546" h="574355">
                  <a:moveTo>
                    <a:pt x="216617" y="80466"/>
                  </a:moveTo>
                  <a:cubicBezTo>
                    <a:pt x="237139" y="79326"/>
                    <a:pt x="257090" y="78186"/>
                    <a:pt x="277612" y="76476"/>
                  </a:cubicBezTo>
                  <a:cubicBezTo>
                    <a:pt x="256520" y="68495"/>
                    <a:pt x="234859" y="47973"/>
                    <a:pt x="216617" y="80466"/>
                  </a:cubicBezTo>
                  <a:close/>
                  <a:moveTo>
                    <a:pt x="539833" y="6930"/>
                  </a:moveTo>
                  <a:cubicBezTo>
                    <a:pt x="533562" y="16051"/>
                    <a:pt x="531282" y="25742"/>
                    <a:pt x="540403" y="34292"/>
                  </a:cubicBezTo>
                  <a:cubicBezTo>
                    <a:pt x="555794" y="32012"/>
                    <a:pt x="573465" y="41703"/>
                    <a:pt x="587146" y="26882"/>
                  </a:cubicBezTo>
                  <a:cubicBezTo>
                    <a:pt x="600827" y="21751"/>
                    <a:pt x="619069" y="36003"/>
                    <a:pt x="633320" y="16051"/>
                  </a:cubicBezTo>
                  <a:cubicBezTo>
                    <a:pt x="606528" y="9210"/>
                    <a:pt x="582586" y="14341"/>
                    <a:pt x="558644" y="15481"/>
                  </a:cubicBezTo>
                  <a:cubicBezTo>
                    <a:pt x="557504" y="1800"/>
                    <a:pt x="554084" y="-6751"/>
                    <a:pt x="539833" y="6930"/>
                  </a:cubicBezTo>
                  <a:close/>
                  <a:moveTo>
                    <a:pt x="446915" y="71345"/>
                  </a:moveTo>
                  <a:cubicBezTo>
                    <a:pt x="444065" y="74766"/>
                    <a:pt x="440645" y="78186"/>
                    <a:pt x="437794" y="81606"/>
                  </a:cubicBezTo>
                  <a:cubicBezTo>
                    <a:pt x="431524" y="77616"/>
                    <a:pt x="425253" y="74196"/>
                    <a:pt x="418983" y="70205"/>
                  </a:cubicBezTo>
                  <a:cubicBezTo>
                    <a:pt x="412712" y="74196"/>
                    <a:pt x="406442" y="77616"/>
                    <a:pt x="400172" y="81606"/>
                  </a:cubicBezTo>
                  <a:cubicBezTo>
                    <a:pt x="412712" y="96997"/>
                    <a:pt x="425253" y="98708"/>
                    <a:pt x="437225" y="81606"/>
                  </a:cubicBezTo>
                  <a:cubicBezTo>
                    <a:pt x="451476" y="87307"/>
                    <a:pt x="465727" y="97567"/>
                    <a:pt x="480548" y="81606"/>
                  </a:cubicBezTo>
                  <a:cubicBezTo>
                    <a:pt x="471427" y="67355"/>
                    <a:pt x="457746" y="73625"/>
                    <a:pt x="446915" y="71345"/>
                  </a:cubicBezTo>
                  <a:close/>
                  <a:moveTo>
                    <a:pt x="716547" y="67925"/>
                  </a:moveTo>
                  <a:cubicBezTo>
                    <a:pt x="702295" y="61655"/>
                    <a:pt x="689184" y="47973"/>
                    <a:pt x="668663" y="64505"/>
                  </a:cubicBezTo>
                  <a:cubicBezTo>
                    <a:pt x="686334" y="74196"/>
                    <a:pt x="701155" y="73625"/>
                    <a:pt x="716547" y="67925"/>
                  </a:cubicBezTo>
                  <a:close/>
                  <a:moveTo>
                    <a:pt x="643011" y="18901"/>
                  </a:moveTo>
                  <a:cubicBezTo>
                    <a:pt x="655552" y="37143"/>
                    <a:pt x="669803" y="38853"/>
                    <a:pt x="686904" y="29732"/>
                  </a:cubicBezTo>
                  <a:cubicBezTo>
                    <a:pt x="675503" y="11491"/>
                    <a:pt x="660682" y="13771"/>
                    <a:pt x="643011" y="18901"/>
                  </a:cubicBezTo>
                  <a:close/>
                  <a:moveTo>
                    <a:pt x="304404" y="65075"/>
                  </a:moveTo>
                  <a:cubicBezTo>
                    <a:pt x="293573" y="61655"/>
                    <a:pt x="283312" y="63935"/>
                    <a:pt x="279322" y="76476"/>
                  </a:cubicBezTo>
                  <a:cubicBezTo>
                    <a:pt x="289013" y="78186"/>
                    <a:pt x="298133" y="80466"/>
                    <a:pt x="307824" y="82176"/>
                  </a:cubicBezTo>
                  <a:cubicBezTo>
                    <a:pt x="315805" y="75336"/>
                    <a:pt x="312385" y="67925"/>
                    <a:pt x="304404" y="65075"/>
                  </a:cubicBezTo>
                  <a:close/>
                  <a:moveTo>
                    <a:pt x="278752" y="77046"/>
                  </a:moveTo>
                  <a:cubicBezTo>
                    <a:pt x="278752" y="77046"/>
                    <a:pt x="278752" y="76476"/>
                    <a:pt x="278752" y="77046"/>
                  </a:cubicBezTo>
                  <a:cubicBezTo>
                    <a:pt x="278182" y="76476"/>
                    <a:pt x="278752" y="77046"/>
                    <a:pt x="278752" y="77046"/>
                  </a:cubicBezTo>
                  <a:close/>
                  <a:moveTo>
                    <a:pt x="599687" y="87877"/>
                  </a:moveTo>
                  <a:cubicBezTo>
                    <a:pt x="597977" y="95287"/>
                    <a:pt x="603677" y="98708"/>
                    <a:pt x="610518" y="98137"/>
                  </a:cubicBezTo>
                  <a:cubicBezTo>
                    <a:pt x="613938" y="98137"/>
                    <a:pt x="617359" y="94147"/>
                    <a:pt x="622489" y="90727"/>
                  </a:cubicBezTo>
                  <a:cubicBezTo>
                    <a:pt x="617359" y="86737"/>
                    <a:pt x="613938" y="82746"/>
                    <a:pt x="610518" y="82176"/>
                  </a:cubicBezTo>
                  <a:cubicBezTo>
                    <a:pt x="607098" y="82746"/>
                    <a:pt x="600257" y="85026"/>
                    <a:pt x="599687" y="87877"/>
                  </a:cubicBezTo>
                  <a:close/>
                  <a:moveTo>
                    <a:pt x="677213" y="107828"/>
                  </a:moveTo>
                  <a:lnTo>
                    <a:pt x="709706" y="96997"/>
                  </a:lnTo>
                  <a:cubicBezTo>
                    <a:pt x="697165" y="93577"/>
                    <a:pt x="682344" y="83886"/>
                    <a:pt x="677213" y="107828"/>
                  </a:cubicBezTo>
                  <a:close/>
                  <a:moveTo>
                    <a:pt x="0" y="570135"/>
                  </a:moveTo>
                  <a:cubicBezTo>
                    <a:pt x="14251" y="575265"/>
                    <a:pt x="27362" y="577545"/>
                    <a:pt x="51304" y="566144"/>
                  </a:cubicBezTo>
                  <a:cubicBezTo>
                    <a:pt x="27932" y="564434"/>
                    <a:pt x="14251" y="562154"/>
                    <a:pt x="0" y="570135"/>
                  </a:cubicBezTo>
                  <a:close/>
                  <a:moveTo>
                    <a:pt x="3990" y="349527"/>
                  </a:moveTo>
                  <a:cubicBezTo>
                    <a:pt x="27932" y="346677"/>
                    <a:pt x="52444" y="355798"/>
                    <a:pt x="75816" y="347247"/>
                  </a:cubicBezTo>
                  <a:cubicBezTo>
                    <a:pt x="77526" y="348387"/>
                    <a:pt x="79236" y="350097"/>
                    <a:pt x="81516" y="351237"/>
                  </a:cubicBezTo>
                  <a:cubicBezTo>
                    <a:pt x="95198" y="356938"/>
                    <a:pt x="107168" y="368339"/>
                    <a:pt x="123700" y="360928"/>
                  </a:cubicBezTo>
                  <a:cubicBezTo>
                    <a:pt x="123700" y="360358"/>
                    <a:pt x="124270" y="360358"/>
                    <a:pt x="124270" y="359788"/>
                  </a:cubicBezTo>
                  <a:lnTo>
                    <a:pt x="131110" y="361498"/>
                  </a:lnTo>
                  <a:cubicBezTo>
                    <a:pt x="143651" y="355228"/>
                    <a:pt x="159042" y="354658"/>
                    <a:pt x="167593" y="340977"/>
                  </a:cubicBezTo>
                  <a:cubicBezTo>
                    <a:pt x="171013" y="338126"/>
                    <a:pt x="174434" y="335276"/>
                    <a:pt x="177854" y="331856"/>
                  </a:cubicBezTo>
                  <a:cubicBezTo>
                    <a:pt x="141941" y="314184"/>
                    <a:pt x="104318" y="325585"/>
                    <a:pt x="67265" y="324445"/>
                  </a:cubicBezTo>
                  <a:cubicBezTo>
                    <a:pt x="67265" y="326726"/>
                    <a:pt x="66695" y="329005"/>
                    <a:pt x="65555" y="331286"/>
                  </a:cubicBezTo>
                  <a:cubicBezTo>
                    <a:pt x="44463" y="336416"/>
                    <a:pt x="17671" y="321025"/>
                    <a:pt x="3990" y="349527"/>
                  </a:cubicBezTo>
                  <a:close/>
                </a:path>
              </a:pathLst>
            </a:custGeom>
            <a:grpFill/>
            <a:ln w="5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B1AE9659-7FA0-B57D-A8C0-13230A9B15A4}"/>
              </a:ext>
            </a:extLst>
          </p:cNvPr>
          <p:cNvSpPr txBox="1"/>
          <p:nvPr/>
        </p:nvSpPr>
        <p:spPr>
          <a:xfrm>
            <a:off x="1061569" y="458190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effectLst>
                  <a:outerShdw blurRad="190500" dist="63500" dir="2700000" algn="tl" rotWithShape="0">
                    <a:schemeClr val="accent2">
                      <a:lumMod val="75000"/>
                      <a:alpha val="46000"/>
                    </a:schemeClr>
                  </a:outerShdw>
                </a:effectLst>
                <a:cs typeface="+mn-ea"/>
                <a:sym typeface="+mn-lt"/>
              </a:rPr>
              <a:t>汇报人：周小舟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115B23DA-9B8E-DB51-E1B7-664873DC915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12335" y="1307721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19A64D6C-1D7C-B579-F13A-451FF02B7E2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936653" y="3421505"/>
            <a:ext cx="735184" cy="691968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outerShdw blurRad="203200" dist="38100" dir="2700000" algn="tl" rotWithShape="0">
              <a:schemeClr val="accent2">
                <a:lumMod val="75000"/>
                <a:alpha val="30000"/>
              </a:schemeClr>
            </a:outerShdw>
          </a:effectLst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96E6F78F-9B6D-9171-8C36-58F9126B452E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64830">
            <a:off x="7679592" y="1524611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99B0F497-D517-DF43-963E-5001C50F5E9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66500" y="2746671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12700"/>
          </a:effectLst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48FD08B0-FC4D-F199-08E1-29E3CA68989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97" y="932607"/>
            <a:ext cx="4741523" cy="409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153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4F78E0D-0DAC-6011-31A5-9AEE3A8F2F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1" r="1341"/>
          <a:stretch/>
        </p:blipFill>
        <p:spPr>
          <a:xfrm>
            <a:off x="0" y="4396"/>
            <a:ext cx="12192000" cy="684920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2402E73-26BE-7DEF-C576-3B58EBAFC2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5DCAC5">
                  <a:alpha val="53000"/>
                </a:srgbClr>
              </a:gs>
              <a:gs pos="0">
                <a:srgbClr val="12A59E">
                  <a:alpha val="77000"/>
                </a:srgbClr>
              </a:gs>
              <a:gs pos="72000">
                <a:srgbClr val="E9FED5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CD5586CA-ADBB-F61F-58FB-F3B5CDFC5F1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DE433E5-D913-2B99-4FDE-2109F59037F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4442" y="4005072"/>
            <a:ext cx="4741523" cy="409667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FC883838-70BF-AEAC-13B9-079F16353E3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58151" y="4005072"/>
            <a:ext cx="4741523" cy="409667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86ED217-A039-EA74-D6A8-433DFABF49C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411" y="4520563"/>
            <a:ext cx="3016920" cy="23017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16E9375-427C-7CA6-6F58-FCA62327FC6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9551" y="4205937"/>
            <a:ext cx="2774790" cy="2770197"/>
          </a:xfrm>
          <a:prstGeom prst="rect">
            <a:avLst/>
          </a:prstGeom>
        </p:spPr>
      </p:pic>
      <p:pic>
        <p:nvPicPr>
          <p:cNvPr id="33" name="Picture 31">
            <a:extLst>
              <a:ext uri="{FF2B5EF4-FFF2-40B4-BE49-F238E27FC236}">
                <a16:creationId xmlns:a16="http://schemas.microsoft.com/office/drawing/2014/main" id="{1525FA18-3018-7C86-342D-58BA301AA8F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015" y="5336127"/>
            <a:ext cx="1436946" cy="1434566"/>
          </a:xfrm>
          <a:prstGeom prst="rect">
            <a:avLst/>
          </a:prstGeom>
        </p:spPr>
      </p:pic>
      <p:sp>
        <p:nvSpPr>
          <p:cNvPr id="14" name="圆: 空心 13">
            <a:extLst>
              <a:ext uri="{FF2B5EF4-FFF2-40B4-BE49-F238E27FC236}">
                <a16:creationId xmlns:a16="http://schemas.microsoft.com/office/drawing/2014/main" id="{A4638DEB-0DC7-6C1A-F575-1FAAD4A133A5}"/>
              </a:ext>
            </a:extLst>
          </p:cNvPr>
          <p:cNvSpPr/>
          <p:nvPr/>
        </p:nvSpPr>
        <p:spPr>
          <a:xfrm>
            <a:off x="1894754" y="388695"/>
            <a:ext cx="8402493" cy="8402493"/>
          </a:xfrm>
          <a:prstGeom prst="donut">
            <a:avLst>
              <a:gd name="adj" fmla="val 3534"/>
            </a:avLst>
          </a:prstGeom>
          <a:gradFill flip="none" rotWithShape="1">
            <a:gsLst>
              <a:gs pos="4600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6F75CEAA-AC7C-E668-8A02-063CA00C1397}"/>
              </a:ext>
            </a:extLst>
          </p:cNvPr>
          <p:cNvSpPr/>
          <p:nvPr/>
        </p:nvSpPr>
        <p:spPr>
          <a:xfrm>
            <a:off x="1584960" y="78903"/>
            <a:ext cx="9022080" cy="9022078"/>
          </a:xfrm>
          <a:prstGeom prst="donut">
            <a:avLst>
              <a:gd name="adj" fmla="val 1598"/>
            </a:avLst>
          </a:prstGeom>
          <a:gradFill flip="none" rotWithShape="1">
            <a:gsLst>
              <a:gs pos="4600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2CE0322-90A6-B0A4-3CEB-A4B982EE6D6A}"/>
              </a:ext>
            </a:extLst>
          </p:cNvPr>
          <p:cNvSpPr txBox="1"/>
          <p:nvPr/>
        </p:nvSpPr>
        <p:spPr>
          <a:xfrm>
            <a:off x="3252000" y="3508165"/>
            <a:ext cx="56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all" spc="0" normalizeH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sym typeface="+mn-lt"/>
              </a:rPr>
              <a:t>Background And Significance Of The Topic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0025F2C-BC87-6A1D-92CB-6BED89376AF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17868" y="1218857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26E1F16-1FC5-4723-26EE-8DD81D87D66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64830">
            <a:off x="9605459" y="589788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55BE036-79BE-7BB4-CF87-96AF02D03AC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91129" y="2761324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1270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B9D0F5A-C837-60F0-28AD-77AFCB3B47E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456328">
            <a:off x="-545554" y="2217639"/>
            <a:ext cx="1891258" cy="17800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63500"/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BA17FA1-6112-D4D4-2831-2DC8C66825B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9415" y="374570"/>
            <a:ext cx="2285836" cy="720038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7C7E2608-64D1-23B2-E5BB-670D7063A4A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000" y="1246307"/>
            <a:ext cx="1199063" cy="120511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DFCEE234-79AC-6037-A09C-EF3EF058A19C}"/>
              </a:ext>
            </a:extLst>
          </p:cNvPr>
          <p:cNvSpPr txBox="1"/>
          <p:nvPr/>
        </p:nvSpPr>
        <p:spPr>
          <a:xfrm>
            <a:off x="5835639" y="1294841"/>
            <a:ext cx="815501" cy="970141"/>
          </a:xfrm>
          <a:custGeom>
            <a:avLst/>
            <a:gdLst/>
            <a:ahLst/>
            <a:cxnLst/>
            <a:rect l="l" t="t" r="r" b="b"/>
            <a:pathLst>
              <a:path w="815501" h="970141">
                <a:moveTo>
                  <a:pt x="632509" y="897794"/>
                </a:moveTo>
                <a:lnTo>
                  <a:pt x="632312" y="898493"/>
                </a:lnTo>
                <a:lnTo>
                  <a:pt x="632509" y="898508"/>
                </a:lnTo>
                <a:cubicBezTo>
                  <a:pt x="632509" y="897045"/>
                  <a:pt x="632509" y="896807"/>
                  <a:pt x="632509" y="897794"/>
                </a:cubicBezTo>
                <a:close/>
                <a:moveTo>
                  <a:pt x="269495" y="888695"/>
                </a:moveTo>
                <a:lnTo>
                  <a:pt x="269537" y="889140"/>
                </a:lnTo>
                <a:cubicBezTo>
                  <a:pt x="270617" y="889685"/>
                  <a:pt x="270888" y="889736"/>
                  <a:pt x="270351" y="889292"/>
                </a:cubicBezTo>
                <a:close/>
                <a:moveTo>
                  <a:pt x="740163" y="856499"/>
                </a:moveTo>
                <a:lnTo>
                  <a:pt x="741104" y="856813"/>
                </a:lnTo>
                <a:lnTo>
                  <a:pt x="741122" y="856865"/>
                </a:lnTo>
                <a:lnTo>
                  <a:pt x="740184" y="856546"/>
                </a:lnTo>
                <a:close/>
                <a:moveTo>
                  <a:pt x="383661" y="620825"/>
                </a:moveTo>
                <a:cubicBezTo>
                  <a:pt x="383661" y="622348"/>
                  <a:pt x="383355" y="623784"/>
                  <a:pt x="382743" y="625131"/>
                </a:cubicBezTo>
                <a:lnTo>
                  <a:pt x="380087" y="628771"/>
                </a:lnTo>
                <a:lnTo>
                  <a:pt x="382447" y="626928"/>
                </a:lnTo>
                <a:cubicBezTo>
                  <a:pt x="383256" y="625436"/>
                  <a:pt x="383661" y="623402"/>
                  <a:pt x="383661" y="620825"/>
                </a:cubicBezTo>
                <a:close/>
                <a:moveTo>
                  <a:pt x="442987" y="608001"/>
                </a:moveTo>
                <a:lnTo>
                  <a:pt x="427472" y="612007"/>
                </a:lnTo>
                <a:cubicBezTo>
                  <a:pt x="411827" y="616321"/>
                  <a:pt x="399551" y="620589"/>
                  <a:pt x="390644" y="624812"/>
                </a:cubicBezTo>
                <a:cubicBezTo>
                  <a:pt x="389019" y="628121"/>
                  <a:pt x="385072" y="629775"/>
                  <a:pt x="378803" y="629775"/>
                </a:cubicBezTo>
                <a:lnTo>
                  <a:pt x="379192" y="629471"/>
                </a:lnTo>
                <a:lnTo>
                  <a:pt x="375395" y="632157"/>
                </a:lnTo>
                <a:cubicBezTo>
                  <a:pt x="373557" y="633152"/>
                  <a:pt x="371414" y="634058"/>
                  <a:pt x="368965" y="634877"/>
                </a:cubicBezTo>
                <a:cubicBezTo>
                  <a:pt x="370753" y="634528"/>
                  <a:pt x="371646" y="631667"/>
                  <a:pt x="371646" y="626292"/>
                </a:cubicBezTo>
                <a:cubicBezTo>
                  <a:pt x="371646" y="628974"/>
                  <a:pt x="370766" y="631425"/>
                  <a:pt x="369004" y="633645"/>
                </a:cubicBezTo>
                <a:lnTo>
                  <a:pt x="364625" y="636941"/>
                </a:lnTo>
                <a:lnTo>
                  <a:pt x="363789" y="638381"/>
                </a:lnTo>
                <a:cubicBezTo>
                  <a:pt x="362196" y="639643"/>
                  <a:pt x="359806" y="640797"/>
                  <a:pt x="356619" y="641842"/>
                </a:cubicBezTo>
                <a:cubicBezTo>
                  <a:pt x="354866" y="642724"/>
                  <a:pt x="351941" y="645220"/>
                  <a:pt x="347843" y="649329"/>
                </a:cubicBezTo>
                <a:cubicBezTo>
                  <a:pt x="342666" y="652278"/>
                  <a:pt x="337297" y="656184"/>
                  <a:pt x="331736" y="661048"/>
                </a:cubicBezTo>
                <a:cubicBezTo>
                  <a:pt x="326408" y="665703"/>
                  <a:pt x="321550" y="670962"/>
                  <a:pt x="317161" y="676824"/>
                </a:cubicBezTo>
                <a:cubicBezTo>
                  <a:pt x="312669" y="678902"/>
                  <a:pt x="314108" y="685229"/>
                  <a:pt x="321480" y="695804"/>
                </a:cubicBezTo>
                <a:lnTo>
                  <a:pt x="326159" y="707159"/>
                </a:lnTo>
                <a:lnTo>
                  <a:pt x="327696" y="707001"/>
                </a:lnTo>
                <a:cubicBezTo>
                  <a:pt x="327464" y="707001"/>
                  <a:pt x="332334" y="703843"/>
                  <a:pt x="342306" y="697528"/>
                </a:cubicBezTo>
                <a:cubicBezTo>
                  <a:pt x="352277" y="691213"/>
                  <a:pt x="361646" y="684620"/>
                  <a:pt x="370410" y="677747"/>
                </a:cubicBezTo>
                <a:cubicBezTo>
                  <a:pt x="374705" y="673986"/>
                  <a:pt x="384085" y="667224"/>
                  <a:pt x="398549" y="657461"/>
                </a:cubicBezTo>
                <a:cubicBezTo>
                  <a:pt x="422742" y="635266"/>
                  <a:pt x="437171" y="621869"/>
                  <a:pt x="441838" y="617272"/>
                </a:cubicBezTo>
                <a:cubicBezTo>
                  <a:pt x="446504" y="612675"/>
                  <a:pt x="446870" y="609936"/>
                  <a:pt x="442935" y="609053"/>
                </a:cubicBezTo>
                <a:close/>
                <a:moveTo>
                  <a:pt x="815501" y="432591"/>
                </a:moveTo>
                <a:cubicBezTo>
                  <a:pt x="814770" y="432916"/>
                  <a:pt x="814427" y="433793"/>
                  <a:pt x="814474" y="435221"/>
                </a:cubicBezTo>
                <a:lnTo>
                  <a:pt x="814503" y="434490"/>
                </a:lnTo>
                <a:close/>
                <a:moveTo>
                  <a:pt x="450144" y="417285"/>
                </a:moveTo>
                <a:cubicBezTo>
                  <a:pt x="455182" y="417285"/>
                  <a:pt x="465688" y="422161"/>
                  <a:pt x="481661" y="431912"/>
                </a:cubicBezTo>
                <a:cubicBezTo>
                  <a:pt x="483101" y="433352"/>
                  <a:pt x="485504" y="435029"/>
                  <a:pt x="488870" y="436944"/>
                </a:cubicBezTo>
                <a:cubicBezTo>
                  <a:pt x="501407" y="442749"/>
                  <a:pt x="509197" y="451118"/>
                  <a:pt x="512238" y="462054"/>
                </a:cubicBezTo>
                <a:cubicBezTo>
                  <a:pt x="513062" y="465153"/>
                  <a:pt x="514177" y="468346"/>
                  <a:pt x="515581" y="471631"/>
                </a:cubicBezTo>
                <a:cubicBezTo>
                  <a:pt x="521653" y="487070"/>
                  <a:pt x="520422" y="499161"/>
                  <a:pt x="511890" y="507902"/>
                </a:cubicBezTo>
                <a:cubicBezTo>
                  <a:pt x="508361" y="510537"/>
                  <a:pt x="499265" y="513892"/>
                  <a:pt x="484604" y="517967"/>
                </a:cubicBezTo>
                <a:cubicBezTo>
                  <a:pt x="479618" y="519836"/>
                  <a:pt x="475291" y="521530"/>
                  <a:pt x="471623" y="523051"/>
                </a:cubicBezTo>
                <a:lnTo>
                  <a:pt x="467655" y="524826"/>
                </a:lnTo>
                <a:lnTo>
                  <a:pt x="471387" y="525663"/>
                </a:lnTo>
                <a:cubicBezTo>
                  <a:pt x="477041" y="526464"/>
                  <a:pt x="484528" y="527143"/>
                  <a:pt x="493850" y="527700"/>
                </a:cubicBezTo>
                <a:cubicBezTo>
                  <a:pt x="499933" y="525495"/>
                  <a:pt x="512737" y="531067"/>
                  <a:pt x="532263" y="544417"/>
                </a:cubicBezTo>
                <a:cubicBezTo>
                  <a:pt x="541515" y="548120"/>
                  <a:pt x="549478" y="557482"/>
                  <a:pt x="556153" y="572504"/>
                </a:cubicBezTo>
                <a:cubicBezTo>
                  <a:pt x="565789" y="588419"/>
                  <a:pt x="566502" y="602744"/>
                  <a:pt x="558295" y="615479"/>
                </a:cubicBezTo>
                <a:cubicBezTo>
                  <a:pt x="553489" y="627018"/>
                  <a:pt x="545758" y="633855"/>
                  <a:pt x="535101" y="635991"/>
                </a:cubicBezTo>
                <a:cubicBezTo>
                  <a:pt x="521423" y="640553"/>
                  <a:pt x="512160" y="644802"/>
                  <a:pt x="507310" y="648737"/>
                </a:cubicBezTo>
                <a:lnTo>
                  <a:pt x="505931" y="650302"/>
                </a:lnTo>
                <a:lnTo>
                  <a:pt x="510562" y="653747"/>
                </a:lnTo>
                <a:cubicBezTo>
                  <a:pt x="516335" y="658951"/>
                  <a:pt x="519221" y="664740"/>
                  <a:pt x="519221" y="671113"/>
                </a:cubicBezTo>
                <a:cubicBezTo>
                  <a:pt x="519221" y="671542"/>
                  <a:pt x="519134" y="671629"/>
                  <a:pt x="518959" y="671374"/>
                </a:cubicBezTo>
                <a:cubicBezTo>
                  <a:pt x="525655" y="681308"/>
                  <a:pt x="522856" y="690322"/>
                  <a:pt x="510562" y="698414"/>
                </a:cubicBezTo>
                <a:lnTo>
                  <a:pt x="509626" y="698886"/>
                </a:lnTo>
                <a:lnTo>
                  <a:pt x="518402" y="701028"/>
                </a:lnTo>
                <a:cubicBezTo>
                  <a:pt x="528246" y="703489"/>
                  <a:pt x="541480" y="711853"/>
                  <a:pt x="558104" y="726120"/>
                </a:cubicBezTo>
                <a:cubicBezTo>
                  <a:pt x="567263" y="732784"/>
                  <a:pt x="574327" y="741101"/>
                  <a:pt x="579295" y="751073"/>
                </a:cubicBezTo>
                <a:cubicBezTo>
                  <a:pt x="585900" y="765177"/>
                  <a:pt x="589203" y="774238"/>
                  <a:pt x="589203" y="778254"/>
                </a:cubicBezTo>
                <a:cubicBezTo>
                  <a:pt x="589203" y="790769"/>
                  <a:pt x="582627" y="797763"/>
                  <a:pt x="569474" y="799237"/>
                </a:cubicBezTo>
                <a:cubicBezTo>
                  <a:pt x="563066" y="799237"/>
                  <a:pt x="551649" y="802917"/>
                  <a:pt x="535223" y="810277"/>
                </a:cubicBezTo>
                <a:cubicBezTo>
                  <a:pt x="514827" y="819146"/>
                  <a:pt x="496143" y="826279"/>
                  <a:pt x="479171" y="831677"/>
                </a:cubicBezTo>
                <a:cubicBezTo>
                  <a:pt x="467353" y="834788"/>
                  <a:pt x="460609" y="837174"/>
                  <a:pt x="458937" y="838834"/>
                </a:cubicBezTo>
                <a:cubicBezTo>
                  <a:pt x="452291" y="839844"/>
                  <a:pt x="447307" y="839581"/>
                  <a:pt x="443984" y="838046"/>
                </a:cubicBezTo>
                <a:lnTo>
                  <a:pt x="440945" y="835398"/>
                </a:lnTo>
                <a:lnTo>
                  <a:pt x="441638" y="837454"/>
                </a:lnTo>
                <a:cubicBezTo>
                  <a:pt x="443396" y="839320"/>
                  <a:pt x="446034" y="840442"/>
                  <a:pt x="449552" y="840819"/>
                </a:cubicBezTo>
                <a:cubicBezTo>
                  <a:pt x="445233" y="842978"/>
                  <a:pt x="443277" y="844058"/>
                  <a:pt x="443684" y="844058"/>
                </a:cubicBezTo>
                <a:cubicBezTo>
                  <a:pt x="443834" y="843919"/>
                  <a:pt x="441060" y="844801"/>
                  <a:pt x="435360" y="846705"/>
                </a:cubicBezTo>
                <a:cubicBezTo>
                  <a:pt x="420292" y="849305"/>
                  <a:pt x="412758" y="850605"/>
                  <a:pt x="412758" y="850605"/>
                </a:cubicBezTo>
                <a:cubicBezTo>
                  <a:pt x="412758" y="849885"/>
                  <a:pt x="416856" y="850042"/>
                  <a:pt x="425052" y="851075"/>
                </a:cubicBezTo>
                <a:lnTo>
                  <a:pt x="421410" y="852163"/>
                </a:lnTo>
                <a:lnTo>
                  <a:pt x="453730" y="847826"/>
                </a:lnTo>
                <a:cubicBezTo>
                  <a:pt x="496319" y="842293"/>
                  <a:pt x="530600" y="838425"/>
                  <a:pt x="556571" y="836222"/>
                </a:cubicBezTo>
                <a:cubicBezTo>
                  <a:pt x="558556" y="835816"/>
                  <a:pt x="560768" y="835015"/>
                  <a:pt x="563206" y="833819"/>
                </a:cubicBezTo>
                <a:cubicBezTo>
                  <a:pt x="565701" y="833819"/>
                  <a:pt x="567848" y="833909"/>
                  <a:pt x="569644" y="834089"/>
                </a:cubicBezTo>
                <a:lnTo>
                  <a:pt x="572921" y="834700"/>
                </a:lnTo>
                <a:lnTo>
                  <a:pt x="583715" y="832539"/>
                </a:lnTo>
                <a:lnTo>
                  <a:pt x="578424" y="832722"/>
                </a:lnTo>
                <a:cubicBezTo>
                  <a:pt x="579156" y="831259"/>
                  <a:pt x="583573" y="830528"/>
                  <a:pt x="591676" y="830528"/>
                </a:cubicBezTo>
                <a:cubicBezTo>
                  <a:pt x="592059" y="830516"/>
                  <a:pt x="591664" y="830882"/>
                  <a:pt x="590492" y="831625"/>
                </a:cubicBezTo>
                <a:cubicBezTo>
                  <a:pt x="591960" y="830894"/>
                  <a:pt x="593884" y="830345"/>
                  <a:pt x="596264" y="829980"/>
                </a:cubicBezTo>
                <a:lnTo>
                  <a:pt x="599939" y="829743"/>
                </a:lnTo>
                <a:lnTo>
                  <a:pt x="599942" y="829740"/>
                </a:lnTo>
                <a:cubicBezTo>
                  <a:pt x="602255" y="828814"/>
                  <a:pt x="604799" y="828351"/>
                  <a:pt x="607574" y="828351"/>
                </a:cubicBezTo>
                <a:cubicBezTo>
                  <a:pt x="610487" y="828351"/>
                  <a:pt x="612165" y="828351"/>
                  <a:pt x="612606" y="828351"/>
                </a:cubicBezTo>
                <a:cubicBezTo>
                  <a:pt x="613337" y="828166"/>
                  <a:pt x="622450" y="826082"/>
                  <a:pt x="639944" y="822100"/>
                </a:cubicBezTo>
                <a:cubicBezTo>
                  <a:pt x="668176" y="815321"/>
                  <a:pt x="689542" y="817550"/>
                  <a:pt x="704041" y="828787"/>
                </a:cubicBezTo>
                <a:cubicBezTo>
                  <a:pt x="711703" y="832618"/>
                  <a:pt x="720168" y="838283"/>
                  <a:pt x="729438" y="845782"/>
                </a:cubicBezTo>
                <a:cubicBezTo>
                  <a:pt x="734072" y="849531"/>
                  <a:pt x="737549" y="852885"/>
                  <a:pt x="739866" y="855842"/>
                </a:cubicBezTo>
                <a:lnTo>
                  <a:pt x="740163" y="856499"/>
                </a:lnTo>
                <a:lnTo>
                  <a:pt x="734392" y="854575"/>
                </a:lnTo>
                <a:lnTo>
                  <a:pt x="740184" y="856546"/>
                </a:lnTo>
                <a:lnTo>
                  <a:pt x="743342" y="863525"/>
                </a:lnTo>
                <a:lnTo>
                  <a:pt x="741122" y="856865"/>
                </a:lnTo>
                <a:lnTo>
                  <a:pt x="742428" y="857309"/>
                </a:lnTo>
                <a:cubicBezTo>
                  <a:pt x="745278" y="859132"/>
                  <a:pt x="748299" y="861865"/>
                  <a:pt x="751491" y="865511"/>
                </a:cubicBezTo>
                <a:cubicBezTo>
                  <a:pt x="781778" y="905003"/>
                  <a:pt x="792092" y="932748"/>
                  <a:pt x="782434" y="948744"/>
                </a:cubicBezTo>
                <a:cubicBezTo>
                  <a:pt x="778766" y="956208"/>
                  <a:pt x="765149" y="957068"/>
                  <a:pt x="741583" y="951321"/>
                </a:cubicBezTo>
                <a:cubicBezTo>
                  <a:pt x="735709" y="948976"/>
                  <a:pt x="720026" y="947096"/>
                  <a:pt x="694534" y="945679"/>
                </a:cubicBezTo>
                <a:cubicBezTo>
                  <a:pt x="629560" y="939875"/>
                  <a:pt x="588953" y="938070"/>
                  <a:pt x="572713" y="940264"/>
                </a:cubicBezTo>
                <a:cubicBezTo>
                  <a:pt x="566073" y="940984"/>
                  <a:pt x="559427" y="941344"/>
                  <a:pt x="552775" y="941344"/>
                </a:cubicBezTo>
                <a:lnTo>
                  <a:pt x="548137" y="940011"/>
                </a:lnTo>
                <a:lnTo>
                  <a:pt x="542197" y="941705"/>
                </a:lnTo>
                <a:cubicBezTo>
                  <a:pt x="539393" y="941923"/>
                  <a:pt x="536692" y="941529"/>
                  <a:pt x="534091" y="940525"/>
                </a:cubicBezTo>
                <a:cubicBezTo>
                  <a:pt x="530818" y="930347"/>
                  <a:pt x="531273" y="923986"/>
                  <a:pt x="535456" y="921442"/>
                </a:cubicBezTo>
                <a:lnTo>
                  <a:pt x="536098" y="921291"/>
                </a:lnTo>
                <a:lnTo>
                  <a:pt x="535206" y="919090"/>
                </a:lnTo>
                <a:cubicBezTo>
                  <a:pt x="535206" y="919090"/>
                  <a:pt x="541062" y="919090"/>
                  <a:pt x="552775" y="919090"/>
                </a:cubicBezTo>
                <a:cubicBezTo>
                  <a:pt x="563142" y="917790"/>
                  <a:pt x="574811" y="915430"/>
                  <a:pt x="587784" y="912012"/>
                </a:cubicBezTo>
                <a:cubicBezTo>
                  <a:pt x="600757" y="908593"/>
                  <a:pt x="611454" y="905142"/>
                  <a:pt x="619876" y="901660"/>
                </a:cubicBezTo>
                <a:lnTo>
                  <a:pt x="626717" y="899205"/>
                </a:lnTo>
                <a:lnTo>
                  <a:pt x="622636" y="898858"/>
                </a:lnTo>
                <a:cubicBezTo>
                  <a:pt x="620067" y="898535"/>
                  <a:pt x="617009" y="898064"/>
                  <a:pt x="613459" y="897446"/>
                </a:cubicBezTo>
                <a:cubicBezTo>
                  <a:pt x="588942" y="894648"/>
                  <a:pt x="567211" y="893249"/>
                  <a:pt x="548265" y="893249"/>
                </a:cubicBezTo>
                <a:cubicBezTo>
                  <a:pt x="545375" y="893981"/>
                  <a:pt x="539269" y="894346"/>
                  <a:pt x="529947" y="894346"/>
                </a:cubicBezTo>
                <a:cubicBezTo>
                  <a:pt x="520939" y="894346"/>
                  <a:pt x="511333" y="894712"/>
                  <a:pt x="501129" y="895443"/>
                </a:cubicBezTo>
                <a:cubicBezTo>
                  <a:pt x="490983" y="896163"/>
                  <a:pt x="481928" y="896889"/>
                  <a:pt x="473965" y="897620"/>
                </a:cubicBezTo>
                <a:cubicBezTo>
                  <a:pt x="466872" y="898270"/>
                  <a:pt x="460063" y="899001"/>
                  <a:pt x="453539" y="899814"/>
                </a:cubicBezTo>
                <a:cubicBezTo>
                  <a:pt x="449082" y="900360"/>
                  <a:pt x="444630" y="901004"/>
                  <a:pt x="440184" y="901747"/>
                </a:cubicBezTo>
                <a:cubicBezTo>
                  <a:pt x="419416" y="904614"/>
                  <a:pt x="395746" y="908340"/>
                  <a:pt x="369174" y="912926"/>
                </a:cubicBezTo>
                <a:cubicBezTo>
                  <a:pt x="354814" y="916455"/>
                  <a:pt x="344378" y="918968"/>
                  <a:pt x="337865" y="920466"/>
                </a:cubicBezTo>
                <a:cubicBezTo>
                  <a:pt x="308438" y="927013"/>
                  <a:pt x="282405" y="933949"/>
                  <a:pt x="259769" y="941274"/>
                </a:cubicBezTo>
                <a:cubicBezTo>
                  <a:pt x="249704" y="945453"/>
                  <a:pt x="238693" y="949040"/>
                  <a:pt x="226736" y="952035"/>
                </a:cubicBezTo>
                <a:cubicBezTo>
                  <a:pt x="219620" y="954624"/>
                  <a:pt x="213241" y="957335"/>
                  <a:pt x="207600" y="960167"/>
                </a:cubicBezTo>
                <a:cubicBezTo>
                  <a:pt x="187842" y="968757"/>
                  <a:pt x="171543" y="971799"/>
                  <a:pt x="158704" y="969291"/>
                </a:cubicBezTo>
                <a:cubicBezTo>
                  <a:pt x="146515" y="965484"/>
                  <a:pt x="133020" y="958524"/>
                  <a:pt x="118219" y="948413"/>
                </a:cubicBezTo>
                <a:cubicBezTo>
                  <a:pt x="115932" y="947032"/>
                  <a:pt x="111039" y="943950"/>
                  <a:pt x="103540" y="939167"/>
                </a:cubicBezTo>
                <a:cubicBezTo>
                  <a:pt x="79951" y="925364"/>
                  <a:pt x="63270" y="913570"/>
                  <a:pt x="53496" y="903784"/>
                </a:cubicBezTo>
                <a:lnTo>
                  <a:pt x="43239" y="876428"/>
                </a:lnTo>
                <a:lnTo>
                  <a:pt x="66468" y="878640"/>
                </a:lnTo>
                <a:cubicBezTo>
                  <a:pt x="76637" y="878640"/>
                  <a:pt x="81130" y="878640"/>
                  <a:pt x="79946" y="878640"/>
                </a:cubicBezTo>
                <a:cubicBezTo>
                  <a:pt x="82662" y="875703"/>
                  <a:pt x="95356" y="876150"/>
                  <a:pt x="118028" y="879981"/>
                </a:cubicBezTo>
                <a:cubicBezTo>
                  <a:pt x="137751" y="884914"/>
                  <a:pt x="151182" y="887381"/>
                  <a:pt x="158321" y="887381"/>
                </a:cubicBezTo>
                <a:cubicBezTo>
                  <a:pt x="168978" y="886812"/>
                  <a:pt x="177133" y="885826"/>
                  <a:pt x="182786" y="884421"/>
                </a:cubicBezTo>
                <a:cubicBezTo>
                  <a:pt x="186547" y="883481"/>
                  <a:pt x="190930" y="883010"/>
                  <a:pt x="195933" y="883010"/>
                </a:cubicBezTo>
                <a:cubicBezTo>
                  <a:pt x="199253" y="882999"/>
                  <a:pt x="202445" y="883115"/>
                  <a:pt x="205510" y="883359"/>
                </a:cubicBezTo>
                <a:cubicBezTo>
                  <a:pt x="212185" y="882604"/>
                  <a:pt x="225773" y="880764"/>
                  <a:pt x="246274" y="877839"/>
                </a:cubicBezTo>
                <a:lnTo>
                  <a:pt x="254724" y="877111"/>
                </a:lnTo>
                <a:lnTo>
                  <a:pt x="248884" y="868826"/>
                </a:lnTo>
                <a:cubicBezTo>
                  <a:pt x="246894" y="865609"/>
                  <a:pt x="244886" y="861973"/>
                  <a:pt x="242861" y="857918"/>
                </a:cubicBezTo>
                <a:cubicBezTo>
                  <a:pt x="232959" y="832507"/>
                  <a:pt x="237039" y="819036"/>
                  <a:pt x="255102" y="817503"/>
                </a:cubicBezTo>
                <a:cubicBezTo>
                  <a:pt x="254394" y="817445"/>
                  <a:pt x="254295" y="817242"/>
                  <a:pt x="254806" y="816894"/>
                </a:cubicBezTo>
                <a:cubicBezTo>
                  <a:pt x="258532" y="815048"/>
                  <a:pt x="265410" y="814125"/>
                  <a:pt x="275440" y="814125"/>
                </a:cubicBezTo>
                <a:cubicBezTo>
                  <a:pt x="275440" y="814113"/>
                  <a:pt x="270942" y="814328"/>
                  <a:pt x="261945" y="814769"/>
                </a:cubicBezTo>
                <a:cubicBezTo>
                  <a:pt x="265811" y="811867"/>
                  <a:pt x="270913" y="809052"/>
                  <a:pt x="277251" y="806324"/>
                </a:cubicBezTo>
                <a:cubicBezTo>
                  <a:pt x="281558" y="804478"/>
                  <a:pt x="285064" y="802743"/>
                  <a:pt x="287769" y="801118"/>
                </a:cubicBezTo>
                <a:cubicBezTo>
                  <a:pt x="290833" y="798819"/>
                  <a:pt x="296704" y="795406"/>
                  <a:pt x="305382" y="790879"/>
                </a:cubicBezTo>
                <a:cubicBezTo>
                  <a:pt x="314059" y="786351"/>
                  <a:pt x="327360" y="779067"/>
                  <a:pt x="345283" y="769026"/>
                </a:cubicBezTo>
                <a:cubicBezTo>
                  <a:pt x="364774" y="756825"/>
                  <a:pt x="379755" y="750725"/>
                  <a:pt x="390226" y="750725"/>
                </a:cubicBezTo>
                <a:cubicBezTo>
                  <a:pt x="388757" y="757104"/>
                  <a:pt x="386865" y="762679"/>
                  <a:pt x="384549" y="767450"/>
                </a:cubicBezTo>
                <a:lnTo>
                  <a:pt x="381044" y="772526"/>
                </a:lnTo>
                <a:lnTo>
                  <a:pt x="395328" y="765874"/>
                </a:lnTo>
                <a:cubicBezTo>
                  <a:pt x="405230" y="762322"/>
                  <a:pt x="411957" y="763326"/>
                  <a:pt x="415509" y="768886"/>
                </a:cubicBezTo>
                <a:cubicBezTo>
                  <a:pt x="419062" y="774447"/>
                  <a:pt x="416908" y="780396"/>
                  <a:pt x="409049" y="786735"/>
                </a:cubicBezTo>
                <a:cubicBezTo>
                  <a:pt x="394864" y="798889"/>
                  <a:pt x="379726" y="815019"/>
                  <a:pt x="363636" y="835125"/>
                </a:cubicBezTo>
                <a:cubicBezTo>
                  <a:pt x="360224" y="841939"/>
                  <a:pt x="357083" y="845828"/>
                  <a:pt x="354216" y="846792"/>
                </a:cubicBezTo>
                <a:cubicBezTo>
                  <a:pt x="353729" y="847442"/>
                  <a:pt x="349753" y="852242"/>
                  <a:pt x="342288" y="861192"/>
                </a:cubicBezTo>
                <a:lnTo>
                  <a:pt x="339648" y="864535"/>
                </a:lnTo>
                <a:lnTo>
                  <a:pt x="346824" y="863456"/>
                </a:lnTo>
                <a:cubicBezTo>
                  <a:pt x="355949" y="861999"/>
                  <a:pt x="366295" y="860188"/>
                  <a:pt x="377863" y="858023"/>
                </a:cubicBezTo>
                <a:lnTo>
                  <a:pt x="381716" y="857296"/>
                </a:lnTo>
                <a:lnTo>
                  <a:pt x="381758" y="855693"/>
                </a:lnTo>
                <a:cubicBezTo>
                  <a:pt x="382207" y="854150"/>
                  <a:pt x="383071" y="852349"/>
                  <a:pt x="384349" y="850292"/>
                </a:cubicBezTo>
                <a:cubicBezTo>
                  <a:pt x="389463" y="842061"/>
                  <a:pt x="396802" y="836199"/>
                  <a:pt x="406368" y="832705"/>
                </a:cubicBezTo>
                <a:cubicBezTo>
                  <a:pt x="427995" y="817799"/>
                  <a:pt x="447224" y="799237"/>
                  <a:pt x="464057" y="777018"/>
                </a:cubicBezTo>
                <a:cubicBezTo>
                  <a:pt x="474319" y="772386"/>
                  <a:pt x="474115" y="769885"/>
                  <a:pt x="463447" y="769513"/>
                </a:cubicBezTo>
                <a:cubicBezTo>
                  <a:pt x="442772" y="766565"/>
                  <a:pt x="432435" y="760000"/>
                  <a:pt x="432435" y="749819"/>
                </a:cubicBezTo>
                <a:cubicBezTo>
                  <a:pt x="432435" y="745002"/>
                  <a:pt x="436016" y="740201"/>
                  <a:pt x="443179" y="735419"/>
                </a:cubicBezTo>
                <a:cubicBezTo>
                  <a:pt x="445535" y="735419"/>
                  <a:pt x="449018" y="733347"/>
                  <a:pt x="453626" y="729202"/>
                </a:cubicBezTo>
                <a:cubicBezTo>
                  <a:pt x="463900" y="720960"/>
                  <a:pt x="470755" y="716839"/>
                  <a:pt x="474191" y="716839"/>
                </a:cubicBezTo>
                <a:cubicBezTo>
                  <a:pt x="472554" y="716839"/>
                  <a:pt x="471547" y="716545"/>
                  <a:pt x="471170" y="715955"/>
                </a:cubicBezTo>
                <a:lnTo>
                  <a:pt x="471510" y="714764"/>
                </a:lnTo>
                <a:lnTo>
                  <a:pt x="450483" y="720670"/>
                </a:lnTo>
                <a:cubicBezTo>
                  <a:pt x="448569" y="721010"/>
                  <a:pt x="446964" y="720910"/>
                  <a:pt x="445667" y="720371"/>
                </a:cubicBezTo>
                <a:lnTo>
                  <a:pt x="442845" y="717577"/>
                </a:lnTo>
                <a:lnTo>
                  <a:pt x="441951" y="717919"/>
                </a:lnTo>
                <a:cubicBezTo>
                  <a:pt x="438938" y="719103"/>
                  <a:pt x="434553" y="720879"/>
                  <a:pt x="428796" y="723247"/>
                </a:cubicBezTo>
                <a:cubicBezTo>
                  <a:pt x="412613" y="730677"/>
                  <a:pt x="399559" y="737938"/>
                  <a:pt x="389634" y="745031"/>
                </a:cubicBezTo>
                <a:cubicBezTo>
                  <a:pt x="377944" y="751253"/>
                  <a:pt x="370085" y="755380"/>
                  <a:pt x="366057" y="757411"/>
                </a:cubicBezTo>
                <a:cubicBezTo>
                  <a:pt x="356956" y="761242"/>
                  <a:pt x="348563" y="760429"/>
                  <a:pt x="340878" y="754973"/>
                </a:cubicBezTo>
                <a:lnTo>
                  <a:pt x="335794" y="751524"/>
                </a:lnTo>
                <a:lnTo>
                  <a:pt x="332972" y="759327"/>
                </a:lnTo>
                <a:cubicBezTo>
                  <a:pt x="327656" y="764063"/>
                  <a:pt x="320203" y="766013"/>
                  <a:pt x="310614" y="765177"/>
                </a:cubicBezTo>
                <a:cubicBezTo>
                  <a:pt x="294385" y="760070"/>
                  <a:pt x="278220" y="748362"/>
                  <a:pt x="262119" y="730056"/>
                </a:cubicBezTo>
                <a:cubicBezTo>
                  <a:pt x="246169" y="710750"/>
                  <a:pt x="235890" y="695131"/>
                  <a:pt x="231281" y="683197"/>
                </a:cubicBezTo>
                <a:cubicBezTo>
                  <a:pt x="231281" y="682362"/>
                  <a:pt x="230782" y="680452"/>
                  <a:pt x="229784" y="677469"/>
                </a:cubicBezTo>
                <a:cubicBezTo>
                  <a:pt x="228019" y="673057"/>
                  <a:pt x="226388" y="667862"/>
                  <a:pt x="224891" y="661884"/>
                </a:cubicBezTo>
                <a:cubicBezTo>
                  <a:pt x="221861" y="639398"/>
                  <a:pt x="220799" y="621399"/>
                  <a:pt x="221704" y="607887"/>
                </a:cubicBezTo>
                <a:cubicBezTo>
                  <a:pt x="230236" y="601061"/>
                  <a:pt x="239407" y="600289"/>
                  <a:pt x="249216" y="605571"/>
                </a:cubicBezTo>
                <a:cubicBezTo>
                  <a:pt x="253546" y="609030"/>
                  <a:pt x="258735" y="609779"/>
                  <a:pt x="264784" y="607817"/>
                </a:cubicBezTo>
                <a:cubicBezTo>
                  <a:pt x="274837" y="605414"/>
                  <a:pt x="281494" y="606993"/>
                  <a:pt x="284756" y="612553"/>
                </a:cubicBezTo>
                <a:cubicBezTo>
                  <a:pt x="287203" y="616724"/>
                  <a:pt x="286126" y="621312"/>
                  <a:pt x="281527" y="626318"/>
                </a:cubicBezTo>
                <a:lnTo>
                  <a:pt x="281423" y="626411"/>
                </a:lnTo>
                <a:lnTo>
                  <a:pt x="284251" y="624925"/>
                </a:lnTo>
                <a:cubicBezTo>
                  <a:pt x="290520" y="621959"/>
                  <a:pt x="298196" y="618471"/>
                  <a:pt x="307280" y="614460"/>
                </a:cubicBezTo>
                <a:cubicBezTo>
                  <a:pt x="316363" y="610449"/>
                  <a:pt x="324788" y="606662"/>
                  <a:pt x="332554" y="603098"/>
                </a:cubicBezTo>
                <a:cubicBezTo>
                  <a:pt x="346334" y="595239"/>
                  <a:pt x="364281" y="584048"/>
                  <a:pt x="386395" y="569526"/>
                </a:cubicBezTo>
                <a:cubicBezTo>
                  <a:pt x="395914" y="563780"/>
                  <a:pt x="406971" y="557175"/>
                  <a:pt x="419567" y="549710"/>
                </a:cubicBezTo>
                <a:cubicBezTo>
                  <a:pt x="430943" y="545009"/>
                  <a:pt x="439394" y="539553"/>
                  <a:pt x="444920" y="533342"/>
                </a:cubicBezTo>
                <a:lnTo>
                  <a:pt x="445833" y="532426"/>
                </a:lnTo>
                <a:lnTo>
                  <a:pt x="421674" y="540116"/>
                </a:lnTo>
                <a:cubicBezTo>
                  <a:pt x="412297" y="542310"/>
                  <a:pt x="406436" y="541386"/>
                  <a:pt x="404092" y="537344"/>
                </a:cubicBezTo>
                <a:lnTo>
                  <a:pt x="403155" y="533282"/>
                </a:lnTo>
                <a:lnTo>
                  <a:pt x="401666" y="533969"/>
                </a:lnTo>
                <a:cubicBezTo>
                  <a:pt x="391184" y="538160"/>
                  <a:pt x="371385" y="546251"/>
                  <a:pt x="342271" y="558243"/>
                </a:cubicBezTo>
                <a:cubicBezTo>
                  <a:pt x="304148" y="575319"/>
                  <a:pt x="278447" y="583491"/>
                  <a:pt x="265167" y="582760"/>
                </a:cubicBezTo>
                <a:cubicBezTo>
                  <a:pt x="257041" y="583491"/>
                  <a:pt x="248502" y="580189"/>
                  <a:pt x="239552" y="572852"/>
                </a:cubicBezTo>
                <a:cubicBezTo>
                  <a:pt x="229949" y="565808"/>
                  <a:pt x="223947" y="559513"/>
                  <a:pt x="221546" y="553964"/>
                </a:cubicBezTo>
                <a:lnTo>
                  <a:pt x="221221" y="552529"/>
                </a:lnTo>
                <a:lnTo>
                  <a:pt x="217338" y="543570"/>
                </a:lnTo>
                <a:cubicBezTo>
                  <a:pt x="217027" y="540440"/>
                  <a:pt x="217902" y="537631"/>
                  <a:pt x="219963" y="535144"/>
                </a:cubicBezTo>
                <a:cubicBezTo>
                  <a:pt x="224084" y="530170"/>
                  <a:pt x="230323" y="528530"/>
                  <a:pt x="238682" y="530225"/>
                </a:cubicBezTo>
                <a:cubicBezTo>
                  <a:pt x="242454" y="529981"/>
                  <a:pt x="247835" y="528420"/>
                  <a:pt x="254823" y="525541"/>
                </a:cubicBezTo>
                <a:cubicBezTo>
                  <a:pt x="262868" y="521884"/>
                  <a:pt x="268771" y="519116"/>
                  <a:pt x="272532" y="517235"/>
                </a:cubicBezTo>
                <a:cubicBezTo>
                  <a:pt x="276270" y="514240"/>
                  <a:pt x="280513" y="511797"/>
                  <a:pt x="285261" y="509904"/>
                </a:cubicBezTo>
                <a:cubicBezTo>
                  <a:pt x="288256" y="508697"/>
                  <a:pt x="297688" y="503613"/>
                  <a:pt x="313557" y="494651"/>
                </a:cubicBezTo>
                <a:cubicBezTo>
                  <a:pt x="319152" y="491145"/>
                  <a:pt x="325206" y="487529"/>
                  <a:pt x="331719" y="483803"/>
                </a:cubicBezTo>
                <a:cubicBezTo>
                  <a:pt x="336455" y="482444"/>
                  <a:pt x="342787" y="479020"/>
                  <a:pt x="350716" y="473529"/>
                </a:cubicBezTo>
                <a:cubicBezTo>
                  <a:pt x="360990" y="467376"/>
                  <a:pt x="367531" y="464300"/>
                  <a:pt x="370340" y="464300"/>
                </a:cubicBezTo>
                <a:cubicBezTo>
                  <a:pt x="368251" y="464300"/>
                  <a:pt x="368175" y="463522"/>
                  <a:pt x="370114" y="461967"/>
                </a:cubicBezTo>
                <a:cubicBezTo>
                  <a:pt x="374897" y="458786"/>
                  <a:pt x="382274" y="454293"/>
                  <a:pt x="392246" y="448489"/>
                </a:cubicBezTo>
                <a:cubicBezTo>
                  <a:pt x="399757" y="443869"/>
                  <a:pt x="407128" y="439144"/>
                  <a:pt x="414360" y="434315"/>
                </a:cubicBezTo>
                <a:cubicBezTo>
                  <a:pt x="420931" y="429927"/>
                  <a:pt x="427478" y="426282"/>
                  <a:pt x="434002" y="423380"/>
                </a:cubicBezTo>
                <a:cubicBezTo>
                  <a:pt x="442163" y="419317"/>
                  <a:pt x="447543" y="417285"/>
                  <a:pt x="450144" y="417285"/>
                </a:cubicBezTo>
                <a:close/>
                <a:moveTo>
                  <a:pt x="351556" y="560"/>
                </a:moveTo>
                <a:cubicBezTo>
                  <a:pt x="355605" y="-462"/>
                  <a:pt x="359724" y="-84"/>
                  <a:pt x="363915" y="1692"/>
                </a:cubicBezTo>
                <a:cubicBezTo>
                  <a:pt x="398578" y="14008"/>
                  <a:pt x="425516" y="33766"/>
                  <a:pt x="444728" y="60965"/>
                </a:cubicBezTo>
                <a:cubicBezTo>
                  <a:pt x="446934" y="65400"/>
                  <a:pt x="449784" y="71105"/>
                  <a:pt x="453278" y="78082"/>
                </a:cubicBezTo>
                <a:cubicBezTo>
                  <a:pt x="457039" y="85372"/>
                  <a:pt x="459458" y="92144"/>
                  <a:pt x="460535" y="98399"/>
                </a:cubicBezTo>
                <a:lnTo>
                  <a:pt x="460786" y="102110"/>
                </a:lnTo>
                <a:lnTo>
                  <a:pt x="462529" y="101085"/>
                </a:lnTo>
                <a:cubicBezTo>
                  <a:pt x="465045" y="99645"/>
                  <a:pt x="466999" y="98577"/>
                  <a:pt x="468392" y="97881"/>
                </a:cubicBezTo>
                <a:cubicBezTo>
                  <a:pt x="486955" y="92877"/>
                  <a:pt x="506434" y="97852"/>
                  <a:pt x="526830" y="112803"/>
                </a:cubicBezTo>
                <a:cubicBezTo>
                  <a:pt x="529535" y="115067"/>
                  <a:pt x="532582" y="116878"/>
                  <a:pt x="535972" y="118236"/>
                </a:cubicBezTo>
                <a:cubicBezTo>
                  <a:pt x="539280" y="120720"/>
                  <a:pt x="543047" y="123547"/>
                  <a:pt x="547273" y="126716"/>
                </a:cubicBezTo>
                <a:cubicBezTo>
                  <a:pt x="561377" y="149933"/>
                  <a:pt x="568430" y="165588"/>
                  <a:pt x="568430" y="173679"/>
                </a:cubicBezTo>
                <a:cubicBezTo>
                  <a:pt x="568430" y="187806"/>
                  <a:pt x="560983" y="197349"/>
                  <a:pt x="546089" y="202306"/>
                </a:cubicBezTo>
                <a:cubicBezTo>
                  <a:pt x="541944" y="202306"/>
                  <a:pt x="538044" y="203037"/>
                  <a:pt x="534387" y="204500"/>
                </a:cubicBezTo>
                <a:cubicBezTo>
                  <a:pt x="527144" y="204500"/>
                  <a:pt x="514490" y="206305"/>
                  <a:pt x="496427" y="209915"/>
                </a:cubicBezTo>
                <a:cubicBezTo>
                  <a:pt x="471109" y="212028"/>
                  <a:pt x="450985" y="216642"/>
                  <a:pt x="436057" y="223758"/>
                </a:cubicBezTo>
                <a:cubicBezTo>
                  <a:pt x="424448" y="225952"/>
                  <a:pt x="420466" y="231612"/>
                  <a:pt x="424111" y="240736"/>
                </a:cubicBezTo>
                <a:lnTo>
                  <a:pt x="423334" y="244837"/>
                </a:lnTo>
                <a:lnTo>
                  <a:pt x="427903" y="244797"/>
                </a:lnTo>
                <a:cubicBezTo>
                  <a:pt x="431243" y="244499"/>
                  <a:pt x="435401" y="243922"/>
                  <a:pt x="440375" y="243069"/>
                </a:cubicBezTo>
                <a:cubicBezTo>
                  <a:pt x="449592" y="238937"/>
                  <a:pt x="458142" y="239256"/>
                  <a:pt x="466024" y="244027"/>
                </a:cubicBezTo>
                <a:cubicBezTo>
                  <a:pt x="494210" y="258131"/>
                  <a:pt x="508303" y="270030"/>
                  <a:pt x="508303" y="279723"/>
                </a:cubicBezTo>
                <a:cubicBezTo>
                  <a:pt x="508303" y="279271"/>
                  <a:pt x="509609" y="280873"/>
                  <a:pt x="512221" y="284529"/>
                </a:cubicBezTo>
                <a:cubicBezTo>
                  <a:pt x="516168" y="292412"/>
                  <a:pt x="518141" y="297734"/>
                  <a:pt x="518141" y="300497"/>
                </a:cubicBezTo>
                <a:cubicBezTo>
                  <a:pt x="518141" y="309517"/>
                  <a:pt x="512969" y="316610"/>
                  <a:pt x="502626" y="321776"/>
                </a:cubicBezTo>
                <a:cubicBezTo>
                  <a:pt x="492283" y="326941"/>
                  <a:pt x="466889" y="337981"/>
                  <a:pt x="426445" y="354895"/>
                </a:cubicBezTo>
                <a:cubicBezTo>
                  <a:pt x="414087" y="360548"/>
                  <a:pt x="402338" y="366290"/>
                  <a:pt x="391197" y="372121"/>
                </a:cubicBezTo>
                <a:lnTo>
                  <a:pt x="361244" y="388952"/>
                </a:lnTo>
                <a:lnTo>
                  <a:pt x="369796" y="385820"/>
                </a:lnTo>
                <a:cubicBezTo>
                  <a:pt x="389545" y="378721"/>
                  <a:pt x="407563" y="372523"/>
                  <a:pt x="423850" y="367223"/>
                </a:cubicBezTo>
                <a:cubicBezTo>
                  <a:pt x="432058" y="365331"/>
                  <a:pt x="441286" y="362789"/>
                  <a:pt x="451537" y="359596"/>
                </a:cubicBezTo>
                <a:cubicBezTo>
                  <a:pt x="465897" y="355371"/>
                  <a:pt x="477813" y="351795"/>
                  <a:pt x="487285" y="348870"/>
                </a:cubicBezTo>
                <a:cubicBezTo>
                  <a:pt x="526836" y="336890"/>
                  <a:pt x="554615" y="328392"/>
                  <a:pt x="570623" y="323377"/>
                </a:cubicBezTo>
                <a:cubicBezTo>
                  <a:pt x="573839" y="321764"/>
                  <a:pt x="581245" y="318885"/>
                  <a:pt x="592842" y="314741"/>
                </a:cubicBezTo>
                <a:cubicBezTo>
                  <a:pt x="603569" y="311386"/>
                  <a:pt x="613239" y="307723"/>
                  <a:pt x="621852" y="303753"/>
                </a:cubicBezTo>
                <a:cubicBezTo>
                  <a:pt x="636154" y="298193"/>
                  <a:pt x="648952" y="294199"/>
                  <a:pt x="660248" y="291773"/>
                </a:cubicBezTo>
                <a:cubicBezTo>
                  <a:pt x="686425" y="287977"/>
                  <a:pt x="714442" y="298071"/>
                  <a:pt x="744300" y="322054"/>
                </a:cubicBezTo>
                <a:cubicBezTo>
                  <a:pt x="749976" y="326930"/>
                  <a:pt x="753262" y="329814"/>
                  <a:pt x="754155" y="330708"/>
                </a:cubicBezTo>
                <a:cubicBezTo>
                  <a:pt x="754411" y="330952"/>
                  <a:pt x="755554" y="331753"/>
                  <a:pt x="757586" y="333111"/>
                </a:cubicBezTo>
                <a:cubicBezTo>
                  <a:pt x="772549" y="344940"/>
                  <a:pt x="787176" y="361964"/>
                  <a:pt x="801466" y="384183"/>
                </a:cubicBezTo>
                <a:cubicBezTo>
                  <a:pt x="809581" y="400760"/>
                  <a:pt x="814048" y="414474"/>
                  <a:pt x="814869" y="425325"/>
                </a:cubicBezTo>
                <a:lnTo>
                  <a:pt x="814503" y="434490"/>
                </a:lnTo>
                <a:lnTo>
                  <a:pt x="811741" y="439746"/>
                </a:lnTo>
                <a:cubicBezTo>
                  <a:pt x="806981" y="446097"/>
                  <a:pt x="799220" y="450039"/>
                  <a:pt x="788459" y="451571"/>
                </a:cubicBezTo>
                <a:cubicBezTo>
                  <a:pt x="781563" y="451571"/>
                  <a:pt x="775202" y="451571"/>
                  <a:pt x="769374" y="451571"/>
                </a:cubicBezTo>
                <a:cubicBezTo>
                  <a:pt x="763361" y="451571"/>
                  <a:pt x="756129" y="452633"/>
                  <a:pt x="747678" y="454758"/>
                </a:cubicBezTo>
                <a:cubicBezTo>
                  <a:pt x="738461" y="456279"/>
                  <a:pt x="730764" y="457405"/>
                  <a:pt x="724588" y="458136"/>
                </a:cubicBezTo>
                <a:cubicBezTo>
                  <a:pt x="701464" y="462779"/>
                  <a:pt x="675200" y="468682"/>
                  <a:pt x="645795" y="475845"/>
                </a:cubicBezTo>
                <a:cubicBezTo>
                  <a:pt x="644506" y="477157"/>
                  <a:pt x="641970" y="477812"/>
                  <a:pt x="638185" y="477812"/>
                </a:cubicBezTo>
                <a:cubicBezTo>
                  <a:pt x="639312" y="477812"/>
                  <a:pt x="638389" y="478555"/>
                  <a:pt x="635417" y="480041"/>
                </a:cubicBezTo>
                <a:cubicBezTo>
                  <a:pt x="631238" y="481736"/>
                  <a:pt x="629148" y="482584"/>
                  <a:pt x="629148" y="482584"/>
                </a:cubicBezTo>
                <a:cubicBezTo>
                  <a:pt x="629148" y="482584"/>
                  <a:pt x="626635" y="483622"/>
                  <a:pt x="621608" y="485700"/>
                </a:cubicBezTo>
                <a:cubicBezTo>
                  <a:pt x="616582" y="487778"/>
                  <a:pt x="605885" y="492027"/>
                  <a:pt x="589517" y="498447"/>
                </a:cubicBezTo>
                <a:cubicBezTo>
                  <a:pt x="571059" y="505992"/>
                  <a:pt x="557349" y="512162"/>
                  <a:pt x="548387" y="516957"/>
                </a:cubicBezTo>
                <a:cubicBezTo>
                  <a:pt x="530858" y="521472"/>
                  <a:pt x="523063" y="520251"/>
                  <a:pt x="525002" y="513291"/>
                </a:cubicBezTo>
                <a:cubicBezTo>
                  <a:pt x="526940" y="506332"/>
                  <a:pt x="535136" y="496833"/>
                  <a:pt x="549589" y="484795"/>
                </a:cubicBezTo>
                <a:cubicBezTo>
                  <a:pt x="579156" y="461555"/>
                  <a:pt x="604422" y="439452"/>
                  <a:pt x="625387" y="418487"/>
                </a:cubicBezTo>
                <a:cubicBezTo>
                  <a:pt x="642521" y="401225"/>
                  <a:pt x="649440" y="389378"/>
                  <a:pt x="646143" y="382947"/>
                </a:cubicBezTo>
                <a:lnTo>
                  <a:pt x="646078" y="382621"/>
                </a:lnTo>
                <a:lnTo>
                  <a:pt x="644437" y="381815"/>
                </a:lnTo>
                <a:cubicBezTo>
                  <a:pt x="632666" y="375848"/>
                  <a:pt x="604370" y="377392"/>
                  <a:pt x="559549" y="386447"/>
                </a:cubicBezTo>
                <a:cubicBezTo>
                  <a:pt x="532338" y="392658"/>
                  <a:pt x="512685" y="397446"/>
                  <a:pt x="500589" y="400813"/>
                </a:cubicBezTo>
                <a:cubicBezTo>
                  <a:pt x="495678" y="402925"/>
                  <a:pt x="485985" y="405880"/>
                  <a:pt x="471509" y="409676"/>
                </a:cubicBezTo>
                <a:cubicBezTo>
                  <a:pt x="442732" y="417593"/>
                  <a:pt x="416113" y="426224"/>
                  <a:pt x="391654" y="435569"/>
                </a:cubicBezTo>
                <a:cubicBezTo>
                  <a:pt x="359324" y="447793"/>
                  <a:pt x="332346" y="459123"/>
                  <a:pt x="310719" y="469559"/>
                </a:cubicBezTo>
                <a:cubicBezTo>
                  <a:pt x="307793" y="470720"/>
                  <a:pt x="299528" y="474701"/>
                  <a:pt x="285923" y="481504"/>
                </a:cubicBezTo>
                <a:cubicBezTo>
                  <a:pt x="266629" y="490721"/>
                  <a:pt x="249013" y="500060"/>
                  <a:pt x="233075" y="509521"/>
                </a:cubicBezTo>
                <a:cubicBezTo>
                  <a:pt x="202532" y="526296"/>
                  <a:pt x="183297" y="536267"/>
                  <a:pt x="175368" y="539437"/>
                </a:cubicBezTo>
                <a:cubicBezTo>
                  <a:pt x="163539" y="544161"/>
                  <a:pt x="153875" y="546942"/>
                  <a:pt x="146376" y="547777"/>
                </a:cubicBezTo>
                <a:cubicBezTo>
                  <a:pt x="147989" y="547777"/>
                  <a:pt x="147569" y="550352"/>
                  <a:pt x="145113" y="555500"/>
                </a:cubicBezTo>
                <a:cubicBezTo>
                  <a:pt x="142658" y="560648"/>
                  <a:pt x="140601" y="567756"/>
                  <a:pt x="138941" y="576822"/>
                </a:cubicBezTo>
                <a:cubicBezTo>
                  <a:pt x="135748" y="592180"/>
                  <a:pt x="133432" y="611729"/>
                  <a:pt x="131993" y="635469"/>
                </a:cubicBezTo>
                <a:cubicBezTo>
                  <a:pt x="131238" y="652986"/>
                  <a:pt x="129085" y="666185"/>
                  <a:pt x="125533" y="675066"/>
                </a:cubicBezTo>
                <a:cubicBezTo>
                  <a:pt x="118904" y="686419"/>
                  <a:pt x="104196" y="688897"/>
                  <a:pt x="81408" y="682501"/>
                </a:cubicBezTo>
                <a:cubicBezTo>
                  <a:pt x="57553" y="669790"/>
                  <a:pt x="35885" y="649219"/>
                  <a:pt x="16406" y="620790"/>
                </a:cubicBezTo>
                <a:cubicBezTo>
                  <a:pt x="-693" y="593254"/>
                  <a:pt x="-4426" y="567518"/>
                  <a:pt x="5210" y="543581"/>
                </a:cubicBezTo>
                <a:cubicBezTo>
                  <a:pt x="16679" y="513433"/>
                  <a:pt x="27574" y="490826"/>
                  <a:pt x="37894" y="475758"/>
                </a:cubicBezTo>
                <a:cubicBezTo>
                  <a:pt x="38544" y="475108"/>
                  <a:pt x="38869" y="475357"/>
                  <a:pt x="38869" y="476506"/>
                </a:cubicBezTo>
                <a:cubicBezTo>
                  <a:pt x="38869" y="472443"/>
                  <a:pt x="40645" y="468636"/>
                  <a:pt x="44197" y="465084"/>
                </a:cubicBezTo>
                <a:cubicBezTo>
                  <a:pt x="45068" y="464213"/>
                  <a:pt x="46159" y="461810"/>
                  <a:pt x="47471" y="457875"/>
                </a:cubicBezTo>
                <a:cubicBezTo>
                  <a:pt x="50617" y="453951"/>
                  <a:pt x="54204" y="448292"/>
                  <a:pt x="58232" y="440897"/>
                </a:cubicBezTo>
                <a:cubicBezTo>
                  <a:pt x="68331" y="424433"/>
                  <a:pt x="74810" y="413311"/>
                  <a:pt x="77668" y="407530"/>
                </a:cubicBezTo>
                <a:lnTo>
                  <a:pt x="78032" y="406648"/>
                </a:lnTo>
                <a:lnTo>
                  <a:pt x="74896" y="407847"/>
                </a:lnTo>
                <a:cubicBezTo>
                  <a:pt x="63264" y="407847"/>
                  <a:pt x="58510" y="401765"/>
                  <a:pt x="60635" y="389599"/>
                </a:cubicBezTo>
                <a:cubicBezTo>
                  <a:pt x="69956" y="382146"/>
                  <a:pt x="80578" y="374966"/>
                  <a:pt x="92500" y="368059"/>
                </a:cubicBezTo>
                <a:cubicBezTo>
                  <a:pt x="109194" y="370926"/>
                  <a:pt x="122636" y="382076"/>
                  <a:pt x="132829" y="401509"/>
                </a:cubicBezTo>
                <a:cubicBezTo>
                  <a:pt x="138250" y="415196"/>
                  <a:pt x="138354" y="437919"/>
                  <a:pt x="133142" y="469681"/>
                </a:cubicBezTo>
                <a:cubicBezTo>
                  <a:pt x="132527" y="472490"/>
                  <a:pt x="132718" y="475177"/>
                  <a:pt x="133717" y="477743"/>
                </a:cubicBezTo>
                <a:cubicBezTo>
                  <a:pt x="133647" y="477522"/>
                  <a:pt x="134088" y="477412"/>
                  <a:pt x="135040" y="477412"/>
                </a:cubicBezTo>
                <a:cubicBezTo>
                  <a:pt x="141471" y="479583"/>
                  <a:pt x="150253" y="478300"/>
                  <a:pt x="161386" y="473564"/>
                </a:cubicBezTo>
                <a:cubicBezTo>
                  <a:pt x="202341" y="455094"/>
                  <a:pt x="227653" y="443283"/>
                  <a:pt x="237323" y="438128"/>
                </a:cubicBezTo>
                <a:cubicBezTo>
                  <a:pt x="240284" y="435168"/>
                  <a:pt x="243662" y="433688"/>
                  <a:pt x="247458" y="433688"/>
                </a:cubicBezTo>
                <a:cubicBezTo>
                  <a:pt x="248723" y="433375"/>
                  <a:pt x="256524" y="429991"/>
                  <a:pt x="270861" y="423536"/>
                </a:cubicBezTo>
                <a:cubicBezTo>
                  <a:pt x="288204" y="416455"/>
                  <a:pt x="297218" y="412915"/>
                  <a:pt x="297903" y="412915"/>
                </a:cubicBezTo>
                <a:cubicBezTo>
                  <a:pt x="297903" y="412915"/>
                  <a:pt x="300387" y="411881"/>
                  <a:pt x="305356" y="409815"/>
                </a:cubicBezTo>
                <a:lnTo>
                  <a:pt x="335369" y="398468"/>
                </a:lnTo>
                <a:lnTo>
                  <a:pt x="333352" y="398067"/>
                </a:lnTo>
                <a:cubicBezTo>
                  <a:pt x="330545" y="395866"/>
                  <a:pt x="330796" y="389346"/>
                  <a:pt x="334104" y="378507"/>
                </a:cubicBezTo>
                <a:cubicBezTo>
                  <a:pt x="342056" y="371698"/>
                  <a:pt x="348572" y="366127"/>
                  <a:pt x="353652" y="361793"/>
                </a:cubicBezTo>
                <a:lnTo>
                  <a:pt x="357370" y="358626"/>
                </a:lnTo>
                <a:lnTo>
                  <a:pt x="352040" y="360397"/>
                </a:lnTo>
                <a:cubicBezTo>
                  <a:pt x="342532" y="364205"/>
                  <a:pt x="330778" y="370056"/>
                  <a:pt x="316778" y="377950"/>
                </a:cubicBezTo>
                <a:cubicBezTo>
                  <a:pt x="311462" y="381119"/>
                  <a:pt x="308438" y="382703"/>
                  <a:pt x="307706" y="382703"/>
                </a:cubicBezTo>
                <a:cubicBezTo>
                  <a:pt x="307706" y="382703"/>
                  <a:pt x="306464" y="383411"/>
                  <a:pt x="303980" y="384828"/>
                </a:cubicBezTo>
                <a:cubicBezTo>
                  <a:pt x="290026" y="395066"/>
                  <a:pt x="274332" y="393824"/>
                  <a:pt x="256895" y="381101"/>
                </a:cubicBezTo>
                <a:cubicBezTo>
                  <a:pt x="244625" y="370468"/>
                  <a:pt x="236087" y="358186"/>
                  <a:pt x="231281" y="344256"/>
                </a:cubicBezTo>
                <a:cubicBezTo>
                  <a:pt x="235785" y="332450"/>
                  <a:pt x="242779" y="326547"/>
                  <a:pt x="252264" y="326547"/>
                </a:cubicBezTo>
                <a:cubicBezTo>
                  <a:pt x="252264" y="326547"/>
                  <a:pt x="256983" y="324692"/>
                  <a:pt x="266420" y="320983"/>
                </a:cubicBezTo>
                <a:cubicBezTo>
                  <a:pt x="275858" y="317274"/>
                  <a:pt x="285725" y="312933"/>
                  <a:pt x="296022" y="307958"/>
                </a:cubicBezTo>
                <a:cubicBezTo>
                  <a:pt x="306319" y="302984"/>
                  <a:pt x="313487" y="299290"/>
                  <a:pt x="317527" y="296875"/>
                </a:cubicBezTo>
                <a:cubicBezTo>
                  <a:pt x="323088" y="294310"/>
                  <a:pt x="326408" y="287913"/>
                  <a:pt x="327487" y="277686"/>
                </a:cubicBezTo>
                <a:lnTo>
                  <a:pt x="328093" y="273778"/>
                </a:lnTo>
                <a:lnTo>
                  <a:pt x="325729" y="275666"/>
                </a:lnTo>
                <a:cubicBezTo>
                  <a:pt x="299818" y="296004"/>
                  <a:pt x="275585" y="304206"/>
                  <a:pt x="253030" y="300271"/>
                </a:cubicBezTo>
                <a:cubicBezTo>
                  <a:pt x="239645" y="295546"/>
                  <a:pt x="222888" y="286474"/>
                  <a:pt x="202759" y="273054"/>
                </a:cubicBezTo>
                <a:cubicBezTo>
                  <a:pt x="197697" y="270524"/>
                  <a:pt x="195445" y="269537"/>
                  <a:pt x="196003" y="270094"/>
                </a:cubicBezTo>
                <a:cubicBezTo>
                  <a:pt x="195271" y="270094"/>
                  <a:pt x="193542" y="268730"/>
                  <a:pt x="190814" y="266002"/>
                </a:cubicBezTo>
                <a:cubicBezTo>
                  <a:pt x="189780" y="265480"/>
                  <a:pt x="184081" y="262107"/>
                  <a:pt x="173714" y="255885"/>
                </a:cubicBezTo>
                <a:cubicBezTo>
                  <a:pt x="152343" y="244381"/>
                  <a:pt x="136886" y="233515"/>
                  <a:pt x="127344" y="223288"/>
                </a:cubicBezTo>
                <a:cubicBezTo>
                  <a:pt x="119194" y="215151"/>
                  <a:pt x="114255" y="206998"/>
                  <a:pt x="112525" y="198832"/>
                </a:cubicBezTo>
                <a:cubicBezTo>
                  <a:pt x="110796" y="190665"/>
                  <a:pt x="118991" y="190337"/>
                  <a:pt x="137112" y="197848"/>
                </a:cubicBezTo>
                <a:cubicBezTo>
                  <a:pt x="141709" y="203478"/>
                  <a:pt x="152842" y="206293"/>
                  <a:pt x="170510" y="206293"/>
                </a:cubicBezTo>
                <a:cubicBezTo>
                  <a:pt x="193634" y="207733"/>
                  <a:pt x="209759" y="206636"/>
                  <a:pt x="218883" y="203002"/>
                </a:cubicBezTo>
                <a:cubicBezTo>
                  <a:pt x="224653" y="200088"/>
                  <a:pt x="230120" y="198632"/>
                  <a:pt x="235286" y="198632"/>
                </a:cubicBezTo>
                <a:cubicBezTo>
                  <a:pt x="234891" y="198620"/>
                  <a:pt x="234508" y="198614"/>
                  <a:pt x="234137" y="198614"/>
                </a:cubicBezTo>
                <a:cubicBezTo>
                  <a:pt x="239163" y="196942"/>
                  <a:pt x="248294" y="194029"/>
                  <a:pt x="261527" y="189873"/>
                </a:cubicBezTo>
                <a:cubicBezTo>
                  <a:pt x="269015" y="188782"/>
                  <a:pt x="273972" y="187754"/>
                  <a:pt x="276398" y="186791"/>
                </a:cubicBezTo>
                <a:lnTo>
                  <a:pt x="285357" y="184192"/>
                </a:lnTo>
                <a:lnTo>
                  <a:pt x="289427" y="181327"/>
                </a:lnTo>
                <a:lnTo>
                  <a:pt x="292609" y="180965"/>
                </a:lnTo>
                <a:lnTo>
                  <a:pt x="295330" y="179255"/>
                </a:lnTo>
                <a:cubicBezTo>
                  <a:pt x="297916" y="178324"/>
                  <a:pt x="300863" y="177858"/>
                  <a:pt x="304171" y="177858"/>
                </a:cubicBezTo>
                <a:cubicBezTo>
                  <a:pt x="303742" y="177846"/>
                  <a:pt x="303690" y="177655"/>
                  <a:pt x="304015" y="177283"/>
                </a:cubicBezTo>
                <a:cubicBezTo>
                  <a:pt x="309088" y="175240"/>
                  <a:pt x="314074" y="173516"/>
                  <a:pt x="318972" y="172112"/>
                </a:cubicBezTo>
                <a:cubicBezTo>
                  <a:pt x="330918" y="167898"/>
                  <a:pt x="338623" y="164859"/>
                  <a:pt x="342088" y="162996"/>
                </a:cubicBezTo>
                <a:cubicBezTo>
                  <a:pt x="345553" y="161133"/>
                  <a:pt x="346938" y="160909"/>
                  <a:pt x="346241" y="162326"/>
                </a:cubicBezTo>
                <a:cubicBezTo>
                  <a:pt x="350501" y="136497"/>
                  <a:pt x="351564" y="107411"/>
                  <a:pt x="349428" y="75070"/>
                </a:cubicBezTo>
                <a:cubicBezTo>
                  <a:pt x="347384" y="65376"/>
                  <a:pt x="346009" y="60391"/>
                  <a:pt x="345301" y="60112"/>
                </a:cubicBezTo>
                <a:cubicBezTo>
                  <a:pt x="331788" y="53611"/>
                  <a:pt x="319710" y="51429"/>
                  <a:pt x="309064" y="53565"/>
                </a:cubicBezTo>
                <a:cubicBezTo>
                  <a:pt x="294380" y="55794"/>
                  <a:pt x="291565" y="47801"/>
                  <a:pt x="300619" y="29587"/>
                </a:cubicBezTo>
                <a:cubicBezTo>
                  <a:pt x="306273" y="24712"/>
                  <a:pt x="313261" y="20196"/>
                  <a:pt x="321584" y="16040"/>
                </a:cubicBezTo>
                <a:cubicBezTo>
                  <a:pt x="329722" y="13335"/>
                  <a:pt x="335735" y="10595"/>
                  <a:pt x="339624" y="7821"/>
                </a:cubicBezTo>
                <a:cubicBezTo>
                  <a:pt x="343530" y="4002"/>
                  <a:pt x="347508" y="1581"/>
                  <a:pt x="351556" y="560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srgbClr val="12A59E">
                <a:lumMod val="50000"/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39000">
                    <a:srgbClr val="12A59E">
                      <a:lumMod val="75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12A59E">
                    <a:lumMod val="50000"/>
                    <a:alpha val="20000"/>
                  </a:srgbClr>
                </a:outerShdw>
              </a:effectLst>
              <a:uLnTx/>
              <a:uFillTx/>
              <a:sym typeface="+mn-lt"/>
            </a:endParaRPr>
          </a:p>
        </p:txBody>
      </p:sp>
      <p:pic>
        <p:nvPicPr>
          <p:cNvPr id="5" name="Picture 30">
            <a:extLst>
              <a:ext uri="{FF2B5EF4-FFF2-40B4-BE49-F238E27FC236}">
                <a16:creationId xmlns:a16="http://schemas.microsoft.com/office/drawing/2014/main" id="{D070B4FB-F7BE-6244-E285-6A38F29A9467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228" y="4090053"/>
            <a:ext cx="3347496" cy="279363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05DAB9C-393F-BB94-AC55-62E19794881B}"/>
              </a:ext>
            </a:extLst>
          </p:cNvPr>
          <p:cNvSpPr txBox="1"/>
          <p:nvPr/>
        </p:nvSpPr>
        <p:spPr>
          <a:xfrm>
            <a:off x="2892548" y="2605040"/>
            <a:ext cx="6409907" cy="850065"/>
          </a:xfrm>
          <a:custGeom>
            <a:avLst/>
            <a:gdLst/>
            <a:ahLst/>
            <a:cxnLst/>
            <a:rect l="l" t="t" r="r" b="b"/>
            <a:pathLst>
              <a:path w="6409907" h="850065">
                <a:moveTo>
                  <a:pt x="3094438" y="730604"/>
                </a:moveTo>
                <a:lnTo>
                  <a:pt x="3094801" y="731994"/>
                </a:lnTo>
                <a:lnTo>
                  <a:pt x="3095325" y="732218"/>
                </a:lnTo>
                <a:lnTo>
                  <a:pt x="3094826" y="730720"/>
                </a:lnTo>
                <a:close/>
                <a:moveTo>
                  <a:pt x="3093186" y="725801"/>
                </a:moveTo>
                <a:lnTo>
                  <a:pt x="3094384" y="730397"/>
                </a:lnTo>
                <a:lnTo>
                  <a:pt x="3094766" y="730540"/>
                </a:lnTo>
                <a:close/>
                <a:moveTo>
                  <a:pt x="3089600" y="723115"/>
                </a:moveTo>
                <a:cubicBezTo>
                  <a:pt x="3089600" y="725863"/>
                  <a:pt x="3090213" y="727924"/>
                  <a:pt x="3091440" y="729298"/>
                </a:cubicBezTo>
                <a:lnTo>
                  <a:pt x="3091498" y="729320"/>
                </a:lnTo>
                <a:close/>
                <a:moveTo>
                  <a:pt x="5054455" y="673680"/>
                </a:moveTo>
                <a:lnTo>
                  <a:pt x="5060094" y="673869"/>
                </a:lnTo>
                <a:lnTo>
                  <a:pt x="5060456" y="673951"/>
                </a:lnTo>
                <a:cubicBezTo>
                  <a:pt x="5057322" y="673351"/>
                  <a:pt x="5055322" y="673261"/>
                  <a:pt x="5054455" y="673680"/>
                </a:cubicBezTo>
                <a:close/>
                <a:moveTo>
                  <a:pt x="3137492" y="644176"/>
                </a:moveTo>
                <a:lnTo>
                  <a:pt x="3132852" y="650869"/>
                </a:lnTo>
                <a:lnTo>
                  <a:pt x="3134827" y="650359"/>
                </a:lnTo>
                <a:lnTo>
                  <a:pt x="3135136" y="649642"/>
                </a:lnTo>
                <a:lnTo>
                  <a:pt x="3134620" y="649734"/>
                </a:lnTo>
                <a:lnTo>
                  <a:pt x="3135258" y="649360"/>
                </a:lnTo>
                <a:close/>
                <a:moveTo>
                  <a:pt x="3177068" y="630991"/>
                </a:moveTo>
                <a:lnTo>
                  <a:pt x="3158580" y="639158"/>
                </a:lnTo>
                <a:cubicBezTo>
                  <a:pt x="3151427" y="642299"/>
                  <a:pt x="3146259" y="644543"/>
                  <a:pt x="3143078" y="645891"/>
                </a:cubicBezTo>
                <a:cubicBezTo>
                  <a:pt x="3142440" y="647172"/>
                  <a:pt x="3141416" y="648133"/>
                  <a:pt x="3140006" y="648773"/>
                </a:cubicBezTo>
                <a:lnTo>
                  <a:pt x="3136671" y="649368"/>
                </a:lnTo>
                <a:lnTo>
                  <a:pt x="3134231" y="651399"/>
                </a:lnTo>
                <a:lnTo>
                  <a:pt x="3132299" y="651665"/>
                </a:lnTo>
                <a:lnTo>
                  <a:pt x="3130319" y="654520"/>
                </a:lnTo>
                <a:cubicBezTo>
                  <a:pt x="3121871" y="661045"/>
                  <a:pt x="3109950" y="672299"/>
                  <a:pt x="3094558" y="688282"/>
                </a:cubicBezTo>
                <a:lnTo>
                  <a:pt x="3093345" y="689551"/>
                </a:lnTo>
                <a:lnTo>
                  <a:pt x="3114674" y="690668"/>
                </a:lnTo>
                <a:cubicBezTo>
                  <a:pt x="3132781" y="693649"/>
                  <a:pt x="3147755" y="689025"/>
                  <a:pt x="3159594" y="676795"/>
                </a:cubicBezTo>
                <a:cubicBezTo>
                  <a:pt x="3161433" y="675566"/>
                  <a:pt x="3163781" y="673523"/>
                  <a:pt x="3166638" y="670665"/>
                </a:cubicBezTo>
                <a:cubicBezTo>
                  <a:pt x="3168038" y="670103"/>
                  <a:pt x="3169319" y="667508"/>
                  <a:pt x="3170482" y="662879"/>
                </a:cubicBezTo>
                <a:cubicBezTo>
                  <a:pt x="3171948" y="656973"/>
                  <a:pt x="3173787" y="648232"/>
                  <a:pt x="3175997" y="636654"/>
                </a:cubicBezTo>
                <a:close/>
                <a:moveTo>
                  <a:pt x="6170694" y="626893"/>
                </a:moveTo>
                <a:lnTo>
                  <a:pt x="6175237" y="627417"/>
                </a:lnTo>
                <a:lnTo>
                  <a:pt x="6172813" y="627313"/>
                </a:lnTo>
                <a:close/>
                <a:moveTo>
                  <a:pt x="3826730" y="622602"/>
                </a:moveTo>
                <a:cubicBezTo>
                  <a:pt x="3823968" y="622745"/>
                  <a:pt x="3821568" y="623117"/>
                  <a:pt x="3819529" y="623717"/>
                </a:cubicBezTo>
                <a:lnTo>
                  <a:pt x="3822142" y="623245"/>
                </a:lnTo>
                <a:close/>
                <a:moveTo>
                  <a:pt x="3784022" y="621398"/>
                </a:moveTo>
                <a:lnTo>
                  <a:pt x="3782671" y="622457"/>
                </a:lnTo>
                <a:lnTo>
                  <a:pt x="3783675" y="622106"/>
                </a:lnTo>
                <a:close/>
                <a:moveTo>
                  <a:pt x="5388043" y="620895"/>
                </a:moveTo>
                <a:lnTo>
                  <a:pt x="5389340" y="621031"/>
                </a:lnTo>
                <a:lnTo>
                  <a:pt x="5387111" y="621031"/>
                </a:lnTo>
                <a:close/>
                <a:moveTo>
                  <a:pt x="2335790" y="605531"/>
                </a:moveTo>
                <a:lnTo>
                  <a:pt x="2315415" y="625556"/>
                </a:lnTo>
                <a:cubicBezTo>
                  <a:pt x="2305800" y="634860"/>
                  <a:pt x="2295667" y="644524"/>
                  <a:pt x="2285019" y="654549"/>
                </a:cubicBezTo>
                <a:lnTo>
                  <a:pt x="2258556" y="676154"/>
                </a:lnTo>
                <a:lnTo>
                  <a:pt x="2264287" y="680409"/>
                </a:lnTo>
                <a:cubicBezTo>
                  <a:pt x="2281004" y="699212"/>
                  <a:pt x="2297230" y="708613"/>
                  <a:pt x="2312965" y="708613"/>
                </a:cubicBezTo>
                <a:cubicBezTo>
                  <a:pt x="2315660" y="708613"/>
                  <a:pt x="2317465" y="707994"/>
                  <a:pt x="2318380" y="706756"/>
                </a:cubicBezTo>
                <a:cubicBezTo>
                  <a:pt x="2321647" y="705536"/>
                  <a:pt x="2324266" y="698221"/>
                  <a:pt x="2326238" y="684810"/>
                </a:cubicBezTo>
                <a:cubicBezTo>
                  <a:pt x="2328057" y="674513"/>
                  <a:pt x="2329276" y="664117"/>
                  <a:pt x="2329896" y="653620"/>
                </a:cubicBezTo>
                <a:cubicBezTo>
                  <a:pt x="2330505" y="648086"/>
                  <a:pt x="2331224" y="644081"/>
                  <a:pt x="2332053" y="641605"/>
                </a:cubicBezTo>
                <a:cubicBezTo>
                  <a:pt x="2332367" y="640671"/>
                  <a:pt x="2332853" y="638237"/>
                  <a:pt x="2333510" y="634304"/>
                </a:cubicBezTo>
                <a:cubicBezTo>
                  <a:pt x="2334091" y="623864"/>
                  <a:pt x="2334658" y="616073"/>
                  <a:pt x="2335210" y="610929"/>
                </a:cubicBezTo>
                <a:close/>
                <a:moveTo>
                  <a:pt x="1474979" y="603814"/>
                </a:moveTo>
                <a:cubicBezTo>
                  <a:pt x="1474979" y="606562"/>
                  <a:pt x="1475442" y="608623"/>
                  <a:pt x="1476369" y="609997"/>
                </a:cubicBezTo>
                <a:lnTo>
                  <a:pt x="1477620" y="610616"/>
                </a:lnTo>
                <a:close/>
                <a:moveTo>
                  <a:pt x="969402" y="594870"/>
                </a:moveTo>
                <a:cubicBezTo>
                  <a:pt x="967011" y="598861"/>
                  <a:pt x="966963" y="602081"/>
                  <a:pt x="969259" y="604529"/>
                </a:cubicBezTo>
                <a:cubicBezTo>
                  <a:pt x="978974" y="619711"/>
                  <a:pt x="986199" y="634161"/>
                  <a:pt x="990933" y="647877"/>
                </a:cubicBezTo>
                <a:lnTo>
                  <a:pt x="992883" y="655010"/>
                </a:lnTo>
                <a:lnTo>
                  <a:pt x="993322" y="653702"/>
                </a:lnTo>
                <a:cubicBezTo>
                  <a:pt x="994335" y="651185"/>
                  <a:pt x="996100" y="647410"/>
                  <a:pt x="998620" y="642376"/>
                </a:cubicBezTo>
                <a:cubicBezTo>
                  <a:pt x="1007611" y="627393"/>
                  <a:pt x="1011412" y="619911"/>
                  <a:pt x="1010021" y="619930"/>
                </a:cubicBezTo>
                <a:cubicBezTo>
                  <a:pt x="1007916" y="618168"/>
                  <a:pt x="1005178" y="616439"/>
                  <a:pt x="1001806" y="614744"/>
                </a:cubicBezTo>
                <a:cubicBezTo>
                  <a:pt x="1002815" y="614744"/>
                  <a:pt x="1003020" y="614744"/>
                  <a:pt x="1002420" y="614744"/>
                </a:cubicBezTo>
                <a:cubicBezTo>
                  <a:pt x="999277" y="614744"/>
                  <a:pt x="997405" y="614449"/>
                  <a:pt x="996805" y="613858"/>
                </a:cubicBezTo>
                <a:cubicBezTo>
                  <a:pt x="996348" y="613858"/>
                  <a:pt x="994071" y="612625"/>
                  <a:pt x="989976" y="610158"/>
                </a:cubicBezTo>
                <a:cubicBezTo>
                  <a:pt x="986880" y="608834"/>
                  <a:pt x="981094" y="607267"/>
                  <a:pt x="972616" y="605457"/>
                </a:cubicBezTo>
                <a:cubicBezTo>
                  <a:pt x="968683" y="602085"/>
                  <a:pt x="967611" y="598556"/>
                  <a:pt x="969402" y="594870"/>
                </a:cubicBezTo>
                <a:close/>
                <a:moveTo>
                  <a:pt x="5174522" y="584475"/>
                </a:moveTo>
                <a:lnTo>
                  <a:pt x="5169398" y="586040"/>
                </a:lnTo>
                <a:cubicBezTo>
                  <a:pt x="5171550" y="586040"/>
                  <a:pt x="5173177" y="585675"/>
                  <a:pt x="5174277" y="584944"/>
                </a:cubicBezTo>
                <a:close/>
                <a:moveTo>
                  <a:pt x="5140519" y="563412"/>
                </a:moveTo>
                <a:lnTo>
                  <a:pt x="5137530" y="570831"/>
                </a:lnTo>
                <a:lnTo>
                  <a:pt x="5135763" y="573516"/>
                </a:lnTo>
                <a:lnTo>
                  <a:pt x="5143366" y="569738"/>
                </a:lnTo>
                <a:lnTo>
                  <a:pt x="5143397" y="569739"/>
                </a:lnTo>
                <a:close/>
                <a:moveTo>
                  <a:pt x="2181106" y="550736"/>
                </a:moveTo>
                <a:cubicBezTo>
                  <a:pt x="2177715" y="550736"/>
                  <a:pt x="2175262" y="552260"/>
                  <a:pt x="2173747" y="555308"/>
                </a:cubicBezTo>
                <a:cubicBezTo>
                  <a:pt x="2173747" y="558613"/>
                  <a:pt x="2175162" y="561680"/>
                  <a:pt x="2177991" y="564509"/>
                </a:cubicBezTo>
                <a:cubicBezTo>
                  <a:pt x="2183830" y="564509"/>
                  <a:pt x="2187616" y="562776"/>
                  <a:pt x="2189349" y="559309"/>
                </a:cubicBezTo>
                <a:cubicBezTo>
                  <a:pt x="2189349" y="553594"/>
                  <a:pt x="2186601" y="550736"/>
                  <a:pt x="2181106" y="550736"/>
                </a:cubicBezTo>
                <a:close/>
                <a:moveTo>
                  <a:pt x="5008806" y="544778"/>
                </a:moveTo>
                <a:cubicBezTo>
                  <a:pt x="5002863" y="547026"/>
                  <a:pt x="4996867" y="552331"/>
                  <a:pt x="4990818" y="560694"/>
                </a:cubicBezTo>
                <a:cubicBezTo>
                  <a:pt x="4988123" y="567886"/>
                  <a:pt x="4984075" y="572015"/>
                  <a:pt x="4978674" y="573082"/>
                </a:cubicBezTo>
                <a:cubicBezTo>
                  <a:pt x="4969244" y="577273"/>
                  <a:pt x="4962591" y="581059"/>
                  <a:pt x="4958714" y="584440"/>
                </a:cubicBezTo>
                <a:cubicBezTo>
                  <a:pt x="4950866" y="590479"/>
                  <a:pt x="4943098" y="598232"/>
                  <a:pt x="4935411" y="607700"/>
                </a:cubicBezTo>
                <a:cubicBezTo>
                  <a:pt x="4931249" y="609882"/>
                  <a:pt x="4929815" y="610834"/>
                  <a:pt x="4931111" y="610558"/>
                </a:cubicBezTo>
                <a:cubicBezTo>
                  <a:pt x="4936254" y="625426"/>
                  <a:pt x="4945822" y="640138"/>
                  <a:pt x="4959815" y="654692"/>
                </a:cubicBezTo>
                <a:cubicBezTo>
                  <a:pt x="4982760" y="672599"/>
                  <a:pt x="5007297" y="684000"/>
                  <a:pt x="5033423" y="688896"/>
                </a:cubicBezTo>
                <a:cubicBezTo>
                  <a:pt x="5064580" y="692459"/>
                  <a:pt x="5097227" y="690820"/>
                  <a:pt x="5131365" y="683981"/>
                </a:cubicBezTo>
                <a:cubicBezTo>
                  <a:pt x="5137708" y="682076"/>
                  <a:pt x="5142152" y="680805"/>
                  <a:pt x="5144695" y="680166"/>
                </a:cubicBezTo>
                <a:cubicBezTo>
                  <a:pt x="5146771" y="679643"/>
                  <a:pt x="5149257" y="678800"/>
                  <a:pt x="5152153" y="677638"/>
                </a:cubicBezTo>
                <a:cubicBezTo>
                  <a:pt x="5160535" y="675714"/>
                  <a:pt x="5168069" y="674418"/>
                  <a:pt x="5174756" y="673751"/>
                </a:cubicBezTo>
                <a:cubicBezTo>
                  <a:pt x="5179023" y="673390"/>
                  <a:pt x="5181381" y="672908"/>
                  <a:pt x="5181828" y="672308"/>
                </a:cubicBezTo>
                <a:cubicBezTo>
                  <a:pt x="5185162" y="669003"/>
                  <a:pt x="5188795" y="667351"/>
                  <a:pt x="5192729" y="667351"/>
                </a:cubicBezTo>
                <a:cubicBezTo>
                  <a:pt x="5194015" y="667351"/>
                  <a:pt x="5196411" y="665374"/>
                  <a:pt x="5199916" y="661421"/>
                </a:cubicBezTo>
                <a:cubicBezTo>
                  <a:pt x="5202783" y="660697"/>
                  <a:pt x="5203150" y="659907"/>
                  <a:pt x="5201016" y="659050"/>
                </a:cubicBezTo>
                <a:cubicBezTo>
                  <a:pt x="5199063" y="656459"/>
                  <a:pt x="5193253" y="645834"/>
                  <a:pt x="5183585" y="627174"/>
                </a:cubicBezTo>
                <a:cubicBezTo>
                  <a:pt x="5175137" y="620573"/>
                  <a:pt x="5168517" y="613277"/>
                  <a:pt x="5163725" y="605286"/>
                </a:cubicBezTo>
                <a:lnTo>
                  <a:pt x="5158562" y="597845"/>
                </a:lnTo>
                <a:lnTo>
                  <a:pt x="5157596" y="599014"/>
                </a:lnTo>
                <a:cubicBezTo>
                  <a:pt x="5143442" y="612034"/>
                  <a:pt x="5134746" y="621783"/>
                  <a:pt x="5131507" y="628260"/>
                </a:cubicBezTo>
                <a:cubicBezTo>
                  <a:pt x="5128536" y="632718"/>
                  <a:pt x="5121783" y="640214"/>
                  <a:pt x="5111248" y="650749"/>
                </a:cubicBezTo>
                <a:cubicBezTo>
                  <a:pt x="5098046" y="663950"/>
                  <a:pt x="5089231" y="670994"/>
                  <a:pt x="5084801" y="671880"/>
                </a:cubicBezTo>
                <a:cubicBezTo>
                  <a:pt x="5082106" y="672775"/>
                  <a:pt x="5079925" y="673642"/>
                  <a:pt x="5078258" y="674480"/>
                </a:cubicBezTo>
                <a:lnTo>
                  <a:pt x="5060094" y="673869"/>
                </a:lnTo>
                <a:lnTo>
                  <a:pt x="5050183" y="671623"/>
                </a:lnTo>
                <a:cubicBezTo>
                  <a:pt x="5050907" y="671985"/>
                  <a:pt x="5051773" y="672166"/>
                  <a:pt x="5052783" y="672166"/>
                </a:cubicBezTo>
                <a:cubicBezTo>
                  <a:pt x="5048525" y="672166"/>
                  <a:pt x="5040739" y="668498"/>
                  <a:pt x="5029423" y="661164"/>
                </a:cubicBezTo>
                <a:cubicBezTo>
                  <a:pt x="5018421" y="655344"/>
                  <a:pt x="5009912" y="649048"/>
                  <a:pt x="5003892" y="642276"/>
                </a:cubicBezTo>
                <a:cubicBezTo>
                  <a:pt x="4994661" y="628427"/>
                  <a:pt x="4989671" y="616606"/>
                  <a:pt x="4988918" y="606815"/>
                </a:cubicBezTo>
                <a:cubicBezTo>
                  <a:pt x="4990832" y="602728"/>
                  <a:pt x="4993595" y="599785"/>
                  <a:pt x="4997205" y="597985"/>
                </a:cubicBezTo>
                <a:cubicBezTo>
                  <a:pt x="4998415" y="597070"/>
                  <a:pt x="5000129" y="595056"/>
                  <a:pt x="5002348" y="591941"/>
                </a:cubicBezTo>
                <a:cubicBezTo>
                  <a:pt x="5007806" y="585397"/>
                  <a:pt x="5012359" y="582126"/>
                  <a:pt x="5016007" y="582126"/>
                </a:cubicBezTo>
                <a:cubicBezTo>
                  <a:pt x="5022703" y="582126"/>
                  <a:pt x="5026051" y="586664"/>
                  <a:pt x="5026051" y="595742"/>
                </a:cubicBezTo>
                <a:lnTo>
                  <a:pt x="5025833" y="598548"/>
                </a:lnTo>
                <a:lnTo>
                  <a:pt x="5048297" y="599171"/>
                </a:lnTo>
                <a:cubicBezTo>
                  <a:pt x="5059165" y="599171"/>
                  <a:pt x="5069209" y="597718"/>
                  <a:pt x="5078429" y="594813"/>
                </a:cubicBezTo>
                <a:lnTo>
                  <a:pt x="5092949" y="590747"/>
                </a:lnTo>
                <a:lnTo>
                  <a:pt x="5091977" y="590516"/>
                </a:lnTo>
                <a:cubicBezTo>
                  <a:pt x="5080750" y="586437"/>
                  <a:pt x="5066270" y="578763"/>
                  <a:pt x="5048540" y="567495"/>
                </a:cubicBezTo>
                <a:cubicBezTo>
                  <a:pt x="5041635" y="562942"/>
                  <a:pt x="5033195" y="558170"/>
                  <a:pt x="5023222" y="553179"/>
                </a:cubicBezTo>
                <a:cubicBezTo>
                  <a:pt x="5019050" y="550798"/>
                  <a:pt x="5015605" y="548802"/>
                  <a:pt x="5012885" y="547193"/>
                </a:cubicBezTo>
                <a:cubicBezTo>
                  <a:pt x="5010166" y="545583"/>
                  <a:pt x="5008806" y="544778"/>
                  <a:pt x="5008806" y="544778"/>
                </a:cubicBezTo>
                <a:close/>
                <a:moveTo>
                  <a:pt x="1146113" y="531093"/>
                </a:moveTo>
                <a:lnTo>
                  <a:pt x="1141123" y="537606"/>
                </a:lnTo>
                <a:cubicBezTo>
                  <a:pt x="1121130" y="560266"/>
                  <a:pt x="1108933" y="575163"/>
                  <a:pt x="1104533" y="582297"/>
                </a:cubicBezTo>
                <a:cubicBezTo>
                  <a:pt x="1103952" y="583507"/>
                  <a:pt x="1102195" y="585983"/>
                  <a:pt x="1099261" y="589727"/>
                </a:cubicBezTo>
                <a:cubicBezTo>
                  <a:pt x="1098804" y="590412"/>
                  <a:pt x="1098575" y="591946"/>
                  <a:pt x="1098575" y="594327"/>
                </a:cubicBezTo>
                <a:cubicBezTo>
                  <a:pt x="1097375" y="595432"/>
                  <a:pt x="1097651" y="596351"/>
                  <a:pt x="1099404" y="597085"/>
                </a:cubicBezTo>
                <a:cubicBezTo>
                  <a:pt x="1100804" y="598485"/>
                  <a:pt x="1109805" y="601061"/>
                  <a:pt x="1126407" y="604814"/>
                </a:cubicBezTo>
                <a:lnTo>
                  <a:pt x="1149524" y="609996"/>
                </a:lnTo>
                <a:lnTo>
                  <a:pt x="1146395" y="604700"/>
                </a:lnTo>
                <a:cubicBezTo>
                  <a:pt x="1141195" y="589927"/>
                  <a:pt x="1139494" y="575763"/>
                  <a:pt x="1141295" y="562209"/>
                </a:cubicBezTo>
                <a:cubicBezTo>
                  <a:pt x="1142523" y="557923"/>
                  <a:pt x="1143419" y="553017"/>
                  <a:pt x="1143981" y="547493"/>
                </a:cubicBezTo>
                <a:cubicBezTo>
                  <a:pt x="1144638" y="540225"/>
                  <a:pt x="1145281" y="535396"/>
                  <a:pt x="1145910" y="533005"/>
                </a:cubicBezTo>
                <a:close/>
                <a:moveTo>
                  <a:pt x="4909980" y="509674"/>
                </a:moveTo>
                <a:lnTo>
                  <a:pt x="4911019" y="511220"/>
                </a:lnTo>
                <a:lnTo>
                  <a:pt x="4911766" y="513603"/>
                </a:lnTo>
                <a:cubicBezTo>
                  <a:pt x="4910575" y="513003"/>
                  <a:pt x="4909980" y="511693"/>
                  <a:pt x="4909980" y="509674"/>
                </a:cubicBezTo>
                <a:close/>
                <a:moveTo>
                  <a:pt x="5086496" y="497126"/>
                </a:moveTo>
                <a:lnTo>
                  <a:pt x="5082387" y="498129"/>
                </a:lnTo>
                <a:cubicBezTo>
                  <a:pt x="5082120" y="498129"/>
                  <a:pt x="5079079" y="499584"/>
                  <a:pt x="5073264" y="502494"/>
                </a:cubicBezTo>
                <a:cubicBezTo>
                  <a:pt x="5067449" y="505404"/>
                  <a:pt x="5062889" y="507959"/>
                  <a:pt x="5059584" y="510160"/>
                </a:cubicBezTo>
                <a:cubicBezTo>
                  <a:pt x="5058117" y="511131"/>
                  <a:pt x="5056898" y="512107"/>
                  <a:pt x="5055926" y="513088"/>
                </a:cubicBezTo>
                <a:cubicBezTo>
                  <a:pt x="5052216" y="514632"/>
                  <a:pt x="5048624" y="516473"/>
                  <a:pt x="5045150" y="518614"/>
                </a:cubicBezTo>
                <a:lnTo>
                  <a:pt x="5037978" y="523827"/>
                </a:lnTo>
                <a:lnTo>
                  <a:pt x="5042010" y="525104"/>
                </a:lnTo>
                <a:cubicBezTo>
                  <a:pt x="5046792" y="527152"/>
                  <a:pt x="5051779" y="529329"/>
                  <a:pt x="5056969" y="531634"/>
                </a:cubicBezTo>
                <a:cubicBezTo>
                  <a:pt x="5065904" y="535387"/>
                  <a:pt x="5071305" y="536549"/>
                  <a:pt x="5073172" y="535120"/>
                </a:cubicBezTo>
                <a:cubicBezTo>
                  <a:pt x="5077134" y="530281"/>
                  <a:pt x="5080529" y="522487"/>
                  <a:pt x="5083358" y="511738"/>
                </a:cubicBezTo>
                <a:cubicBezTo>
                  <a:pt x="5084773" y="506364"/>
                  <a:pt x="5085722" y="502302"/>
                  <a:pt x="5086205" y="499553"/>
                </a:cubicBezTo>
                <a:close/>
                <a:moveTo>
                  <a:pt x="5029431" y="484813"/>
                </a:moveTo>
                <a:lnTo>
                  <a:pt x="5029095" y="484999"/>
                </a:lnTo>
                <a:cubicBezTo>
                  <a:pt x="5020979" y="488028"/>
                  <a:pt x="5014088" y="492638"/>
                  <a:pt x="5008420" y="498830"/>
                </a:cubicBezTo>
                <a:cubicBezTo>
                  <a:pt x="5005220" y="502020"/>
                  <a:pt x="5003620" y="503825"/>
                  <a:pt x="5003620" y="504245"/>
                </a:cubicBezTo>
                <a:cubicBezTo>
                  <a:pt x="5003620" y="506130"/>
                  <a:pt x="5004125" y="507273"/>
                  <a:pt x="5005134" y="507674"/>
                </a:cubicBezTo>
                <a:cubicBezTo>
                  <a:pt x="5005525" y="507674"/>
                  <a:pt x="5012211" y="501439"/>
                  <a:pt x="5025194" y="488971"/>
                </a:cubicBezTo>
                <a:close/>
                <a:moveTo>
                  <a:pt x="1467978" y="473584"/>
                </a:moveTo>
                <a:lnTo>
                  <a:pt x="1468152" y="473605"/>
                </a:lnTo>
                <a:lnTo>
                  <a:pt x="1468150" y="473584"/>
                </a:lnTo>
                <a:cubicBezTo>
                  <a:pt x="1468150" y="473584"/>
                  <a:pt x="1468093" y="473584"/>
                  <a:pt x="1467978" y="473584"/>
                </a:cubicBezTo>
                <a:close/>
                <a:moveTo>
                  <a:pt x="5916948" y="445780"/>
                </a:moveTo>
                <a:cubicBezTo>
                  <a:pt x="5914200" y="445780"/>
                  <a:pt x="5912140" y="446316"/>
                  <a:pt x="5910765" y="447387"/>
                </a:cubicBezTo>
                <a:lnTo>
                  <a:pt x="5909859" y="449506"/>
                </a:lnTo>
                <a:lnTo>
                  <a:pt x="5910233" y="448905"/>
                </a:lnTo>
                <a:cubicBezTo>
                  <a:pt x="5912324" y="446822"/>
                  <a:pt x="5914562" y="445780"/>
                  <a:pt x="5916948" y="445780"/>
                </a:cubicBezTo>
                <a:close/>
                <a:moveTo>
                  <a:pt x="4186768" y="442226"/>
                </a:moveTo>
                <a:cubicBezTo>
                  <a:pt x="4188506" y="442227"/>
                  <a:pt x="4190244" y="442532"/>
                  <a:pt x="4191981" y="443141"/>
                </a:cubicBezTo>
                <a:lnTo>
                  <a:pt x="4192993" y="443673"/>
                </a:lnTo>
                <a:lnTo>
                  <a:pt x="4195955" y="443433"/>
                </a:lnTo>
                <a:cubicBezTo>
                  <a:pt x="4198698" y="443969"/>
                  <a:pt x="4201934" y="445223"/>
                  <a:pt x="4205663" y="447195"/>
                </a:cubicBezTo>
                <a:cubicBezTo>
                  <a:pt x="4197776" y="446833"/>
                  <a:pt x="4193833" y="446356"/>
                  <a:pt x="4193833" y="445766"/>
                </a:cubicBezTo>
                <a:cubicBezTo>
                  <a:pt x="4193833" y="445766"/>
                  <a:pt x="4202339" y="447980"/>
                  <a:pt x="4219351" y="452409"/>
                </a:cubicBezTo>
                <a:cubicBezTo>
                  <a:pt x="4226619" y="456648"/>
                  <a:pt x="4233329" y="460306"/>
                  <a:pt x="4239482" y="463382"/>
                </a:cubicBezTo>
                <a:cubicBezTo>
                  <a:pt x="4251855" y="468869"/>
                  <a:pt x="4260866" y="480089"/>
                  <a:pt x="4266514" y="497044"/>
                </a:cubicBezTo>
                <a:cubicBezTo>
                  <a:pt x="4273305" y="518494"/>
                  <a:pt x="4274000" y="532353"/>
                  <a:pt x="4268600" y="538620"/>
                </a:cubicBezTo>
                <a:lnTo>
                  <a:pt x="4254385" y="542525"/>
                </a:lnTo>
                <a:lnTo>
                  <a:pt x="4260056" y="543021"/>
                </a:lnTo>
                <a:cubicBezTo>
                  <a:pt x="4256741" y="544126"/>
                  <a:pt x="4250497" y="545007"/>
                  <a:pt x="4241325" y="545664"/>
                </a:cubicBezTo>
                <a:cubicBezTo>
                  <a:pt x="4207711" y="546845"/>
                  <a:pt x="4174783" y="551836"/>
                  <a:pt x="4142541" y="560637"/>
                </a:cubicBezTo>
                <a:cubicBezTo>
                  <a:pt x="4127501" y="564866"/>
                  <a:pt x="4118257" y="567629"/>
                  <a:pt x="4114809" y="568924"/>
                </a:cubicBezTo>
                <a:cubicBezTo>
                  <a:pt x="4102303" y="571372"/>
                  <a:pt x="4096374" y="569881"/>
                  <a:pt x="4097021" y="564452"/>
                </a:cubicBezTo>
                <a:cubicBezTo>
                  <a:pt x="4097669" y="559023"/>
                  <a:pt x="4100603" y="554136"/>
                  <a:pt x="4105822" y="549793"/>
                </a:cubicBezTo>
                <a:lnTo>
                  <a:pt x="4119472" y="537670"/>
                </a:lnTo>
                <a:lnTo>
                  <a:pt x="4110580" y="539406"/>
                </a:lnTo>
                <a:cubicBezTo>
                  <a:pt x="4109094" y="539406"/>
                  <a:pt x="4108332" y="539416"/>
                  <a:pt x="4108294" y="539435"/>
                </a:cubicBezTo>
                <a:lnTo>
                  <a:pt x="4100082" y="540691"/>
                </a:lnTo>
                <a:lnTo>
                  <a:pt x="4081948" y="545593"/>
                </a:lnTo>
                <a:cubicBezTo>
                  <a:pt x="4072956" y="546193"/>
                  <a:pt x="4066865" y="547021"/>
                  <a:pt x="4063674" y="548079"/>
                </a:cubicBezTo>
                <a:cubicBezTo>
                  <a:pt x="4059607" y="549241"/>
                  <a:pt x="4051187" y="551036"/>
                  <a:pt x="4038414" y="553465"/>
                </a:cubicBezTo>
                <a:cubicBezTo>
                  <a:pt x="4022250" y="557246"/>
                  <a:pt x="4010906" y="560271"/>
                  <a:pt x="4004381" y="562538"/>
                </a:cubicBezTo>
                <a:cubicBezTo>
                  <a:pt x="3995399" y="566128"/>
                  <a:pt x="3983174" y="569777"/>
                  <a:pt x="3967705" y="573482"/>
                </a:cubicBezTo>
                <a:cubicBezTo>
                  <a:pt x="3955970" y="577387"/>
                  <a:pt x="3948631" y="579835"/>
                  <a:pt x="3945688" y="580826"/>
                </a:cubicBezTo>
                <a:cubicBezTo>
                  <a:pt x="3943469" y="581940"/>
                  <a:pt x="3940616" y="583192"/>
                  <a:pt x="3937129" y="584583"/>
                </a:cubicBezTo>
                <a:cubicBezTo>
                  <a:pt x="3933558" y="585774"/>
                  <a:pt x="3927048" y="588260"/>
                  <a:pt x="3917598" y="592041"/>
                </a:cubicBezTo>
                <a:cubicBezTo>
                  <a:pt x="3907874" y="594908"/>
                  <a:pt x="3902073" y="596809"/>
                  <a:pt x="3900196" y="597742"/>
                </a:cubicBezTo>
                <a:cubicBezTo>
                  <a:pt x="3897796" y="598942"/>
                  <a:pt x="3891638" y="601528"/>
                  <a:pt x="3881723" y="605500"/>
                </a:cubicBezTo>
                <a:cubicBezTo>
                  <a:pt x="3871588" y="608462"/>
                  <a:pt x="3864745" y="610710"/>
                  <a:pt x="3861191" y="612244"/>
                </a:cubicBezTo>
                <a:cubicBezTo>
                  <a:pt x="3856296" y="614339"/>
                  <a:pt x="3849814" y="616325"/>
                  <a:pt x="3841746" y="618202"/>
                </a:cubicBezTo>
                <a:cubicBezTo>
                  <a:pt x="3835603" y="619745"/>
                  <a:pt x="3831941" y="620907"/>
                  <a:pt x="3830759" y="621688"/>
                </a:cubicBezTo>
                <a:lnTo>
                  <a:pt x="3822142" y="623245"/>
                </a:lnTo>
                <a:lnTo>
                  <a:pt x="3812343" y="624617"/>
                </a:lnTo>
                <a:cubicBezTo>
                  <a:pt x="3816991" y="624617"/>
                  <a:pt x="3818968" y="624964"/>
                  <a:pt x="3818272" y="625660"/>
                </a:cubicBezTo>
                <a:cubicBezTo>
                  <a:pt x="3804499" y="628555"/>
                  <a:pt x="3789716" y="628508"/>
                  <a:pt x="3773923" y="625517"/>
                </a:cubicBezTo>
                <a:lnTo>
                  <a:pt x="3782470" y="622527"/>
                </a:lnTo>
                <a:lnTo>
                  <a:pt x="3777193" y="623105"/>
                </a:lnTo>
                <a:cubicBezTo>
                  <a:pt x="3775030" y="622977"/>
                  <a:pt x="3772507" y="622524"/>
                  <a:pt x="3769623" y="621745"/>
                </a:cubicBezTo>
                <a:cubicBezTo>
                  <a:pt x="3773862" y="622459"/>
                  <a:pt x="3776372" y="623117"/>
                  <a:pt x="3777152" y="623717"/>
                </a:cubicBezTo>
                <a:cubicBezTo>
                  <a:pt x="3771771" y="623717"/>
                  <a:pt x="3767718" y="623036"/>
                  <a:pt x="3764994" y="621673"/>
                </a:cubicBezTo>
                <a:cubicBezTo>
                  <a:pt x="3768718" y="621459"/>
                  <a:pt x="3771511" y="620611"/>
                  <a:pt x="3773373" y="619130"/>
                </a:cubicBezTo>
                <a:lnTo>
                  <a:pt x="3774361" y="616887"/>
                </a:lnTo>
                <a:lnTo>
                  <a:pt x="3771141" y="618237"/>
                </a:lnTo>
                <a:cubicBezTo>
                  <a:pt x="3767790" y="618528"/>
                  <a:pt x="3762765" y="617292"/>
                  <a:pt x="3756064" y="614530"/>
                </a:cubicBezTo>
                <a:cubicBezTo>
                  <a:pt x="3742662" y="609005"/>
                  <a:pt x="3733023" y="603952"/>
                  <a:pt x="3727146" y="599371"/>
                </a:cubicBezTo>
                <a:cubicBezTo>
                  <a:pt x="3720850" y="594322"/>
                  <a:pt x="3712692" y="586121"/>
                  <a:pt x="3702672" y="574768"/>
                </a:cubicBezTo>
                <a:cubicBezTo>
                  <a:pt x="3699576" y="570634"/>
                  <a:pt x="3697007" y="567443"/>
                  <a:pt x="3694964" y="565195"/>
                </a:cubicBezTo>
                <a:cubicBezTo>
                  <a:pt x="3692921" y="562947"/>
                  <a:pt x="3693018" y="561823"/>
                  <a:pt x="3695257" y="561823"/>
                </a:cubicBezTo>
                <a:cubicBezTo>
                  <a:pt x="3690647" y="561823"/>
                  <a:pt x="3683412" y="552446"/>
                  <a:pt x="3673554" y="533691"/>
                </a:cubicBezTo>
                <a:cubicBezTo>
                  <a:pt x="3681707" y="533691"/>
                  <a:pt x="3687532" y="534558"/>
                  <a:pt x="3691028" y="536291"/>
                </a:cubicBezTo>
                <a:cubicBezTo>
                  <a:pt x="3695495" y="538854"/>
                  <a:pt x="3704391" y="542987"/>
                  <a:pt x="3717716" y="548693"/>
                </a:cubicBezTo>
                <a:cubicBezTo>
                  <a:pt x="3730509" y="554227"/>
                  <a:pt x="3739810" y="556699"/>
                  <a:pt x="3745620" y="556108"/>
                </a:cubicBezTo>
                <a:cubicBezTo>
                  <a:pt x="3759355" y="556108"/>
                  <a:pt x="3770409" y="555213"/>
                  <a:pt x="3778781" y="553422"/>
                </a:cubicBezTo>
                <a:cubicBezTo>
                  <a:pt x="3779667" y="553422"/>
                  <a:pt x="3780929" y="553217"/>
                  <a:pt x="3782567" y="552808"/>
                </a:cubicBezTo>
                <a:cubicBezTo>
                  <a:pt x="3796912" y="551017"/>
                  <a:pt x="3807513" y="549069"/>
                  <a:pt x="3814371" y="546964"/>
                </a:cubicBezTo>
                <a:cubicBezTo>
                  <a:pt x="3815800" y="546250"/>
                  <a:pt x="3817439" y="545659"/>
                  <a:pt x="3819286" y="545193"/>
                </a:cubicBezTo>
                <a:cubicBezTo>
                  <a:pt x="3842394" y="539858"/>
                  <a:pt x="3865388" y="534410"/>
                  <a:pt x="3888266" y="528848"/>
                </a:cubicBezTo>
                <a:cubicBezTo>
                  <a:pt x="3890200" y="527886"/>
                  <a:pt x="3892543" y="527405"/>
                  <a:pt x="3895296" y="527405"/>
                </a:cubicBezTo>
                <a:cubicBezTo>
                  <a:pt x="3894324" y="527405"/>
                  <a:pt x="3894443" y="527105"/>
                  <a:pt x="3895653" y="526504"/>
                </a:cubicBezTo>
                <a:cubicBezTo>
                  <a:pt x="3893834" y="526504"/>
                  <a:pt x="3893224" y="525909"/>
                  <a:pt x="3893824" y="524718"/>
                </a:cubicBezTo>
                <a:cubicBezTo>
                  <a:pt x="3897415" y="524718"/>
                  <a:pt x="3899596" y="524590"/>
                  <a:pt x="3900368" y="524333"/>
                </a:cubicBezTo>
                <a:cubicBezTo>
                  <a:pt x="3902749" y="523533"/>
                  <a:pt x="3906274" y="522552"/>
                  <a:pt x="3910941" y="521390"/>
                </a:cubicBezTo>
                <a:cubicBezTo>
                  <a:pt x="3922942" y="518380"/>
                  <a:pt x="3939673" y="513574"/>
                  <a:pt x="3961133" y="506973"/>
                </a:cubicBezTo>
                <a:cubicBezTo>
                  <a:pt x="3982088" y="500887"/>
                  <a:pt x="4001776" y="495610"/>
                  <a:pt x="4020197" y="491143"/>
                </a:cubicBezTo>
                <a:cubicBezTo>
                  <a:pt x="4024474" y="489009"/>
                  <a:pt x="4028398" y="487942"/>
                  <a:pt x="4031970" y="487942"/>
                </a:cubicBezTo>
                <a:cubicBezTo>
                  <a:pt x="4032866" y="487647"/>
                  <a:pt x="4034832" y="487190"/>
                  <a:pt x="4037871" y="486571"/>
                </a:cubicBezTo>
                <a:cubicBezTo>
                  <a:pt x="4050253" y="483037"/>
                  <a:pt x="4060559" y="479903"/>
                  <a:pt x="4068789" y="477170"/>
                </a:cubicBezTo>
                <a:cubicBezTo>
                  <a:pt x="4068789" y="477170"/>
                  <a:pt x="4068780" y="477174"/>
                  <a:pt x="4068761" y="477184"/>
                </a:cubicBezTo>
                <a:cubicBezTo>
                  <a:pt x="4070380" y="476374"/>
                  <a:pt x="4074837" y="475303"/>
                  <a:pt x="4082134" y="473969"/>
                </a:cubicBezTo>
                <a:cubicBezTo>
                  <a:pt x="4088020" y="472369"/>
                  <a:pt x="4092916" y="470917"/>
                  <a:pt x="4096821" y="469612"/>
                </a:cubicBezTo>
                <a:cubicBezTo>
                  <a:pt x="4101432" y="468078"/>
                  <a:pt x="4104522" y="467311"/>
                  <a:pt x="4106094" y="467311"/>
                </a:cubicBezTo>
                <a:cubicBezTo>
                  <a:pt x="4106475" y="467311"/>
                  <a:pt x="4110783" y="466135"/>
                  <a:pt x="4119017" y="463782"/>
                </a:cubicBezTo>
                <a:cubicBezTo>
                  <a:pt x="4127251" y="461430"/>
                  <a:pt x="4135052" y="459067"/>
                  <a:pt x="4142420" y="456696"/>
                </a:cubicBezTo>
                <a:cubicBezTo>
                  <a:pt x="4149788" y="454324"/>
                  <a:pt x="4154462" y="452481"/>
                  <a:pt x="4156443" y="451166"/>
                </a:cubicBezTo>
                <a:cubicBezTo>
                  <a:pt x="4160958" y="449881"/>
                  <a:pt x="4164972" y="448357"/>
                  <a:pt x="4168487" y="446594"/>
                </a:cubicBezTo>
                <a:cubicBezTo>
                  <a:pt x="4172036" y="444823"/>
                  <a:pt x="4175130" y="443719"/>
                  <a:pt x="4177771" y="443283"/>
                </a:cubicBezTo>
                <a:lnTo>
                  <a:pt x="4180677" y="443592"/>
                </a:lnTo>
                <a:lnTo>
                  <a:pt x="4181551" y="443134"/>
                </a:lnTo>
                <a:cubicBezTo>
                  <a:pt x="4183291" y="442528"/>
                  <a:pt x="4185030" y="442225"/>
                  <a:pt x="4186768" y="442226"/>
                </a:cubicBezTo>
                <a:close/>
                <a:moveTo>
                  <a:pt x="1149035" y="439599"/>
                </a:moveTo>
                <a:lnTo>
                  <a:pt x="1142284" y="442705"/>
                </a:lnTo>
                <a:cubicBezTo>
                  <a:pt x="1137319" y="445398"/>
                  <a:pt x="1131870" y="448723"/>
                  <a:pt x="1125936" y="452681"/>
                </a:cubicBezTo>
                <a:cubicBezTo>
                  <a:pt x="1117554" y="459663"/>
                  <a:pt x="1111962" y="463154"/>
                  <a:pt x="1109162" y="463154"/>
                </a:cubicBezTo>
                <a:cubicBezTo>
                  <a:pt x="1109910" y="463154"/>
                  <a:pt x="1109493" y="463887"/>
                  <a:pt x="1107912" y="465352"/>
                </a:cubicBezTo>
                <a:lnTo>
                  <a:pt x="1106635" y="466375"/>
                </a:lnTo>
                <a:lnTo>
                  <a:pt x="1111077" y="465811"/>
                </a:lnTo>
                <a:cubicBezTo>
                  <a:pt x="1116315" y="463811"/>
                  <a:pt x="1123807" y="465606"/>
                  <a:pt x="1133551" y="471198"/>
                </a:cubicBezTo>
                <a:cubicBezTo>
                  <a:pt x="1139571" y="473988"/>
                  <a:pt x="1142204" y="475384"/>
                  <a:pt x="1141452" y="475384"/>
                </a:cubicBezTo>
                <a:cubicBezTo>
                  <a:pt x="1143223" y="475384"/>
                  <a:pt x="1144862" y="475707"/>
                  <a:pt x="1146367" y="476354"/>
                </a:cubicBezTo>
                <a:lnTo>
                  <a:pt x="1147790" y="477360"/>
                </a:lnTo>
                <a:lnTo>
                  <a:pt x="1148510" y="462639"/>
                </a:lnTo>
                <a:cubicBezTo>
                  <a:pt x="1148931" y="453110"/>
                  <a:pt x="1149134" y="446382"/>
                  <a:pt x="1149119" y="442456"/>
                </a:cubicBezTo>
                <a:close/>
                <a:moveTo>
                  <a:pt x="1214872" y="411237"/>
                </a:moveTo>
                <a:cubicBezTo>
                  <a:pt x="1213855" y="411758"/>
                  <a:pt x="1212480" y="413214"/>
                  <a:pt x="1210746" y="415605"/>
                </a:cubicBezTo>
                <a:lnTo>
                  <a:pt x="1210703" y="415762"/>
                </a:lnTo>
                <a:lnTo>
                  <a:pt x="1210703" y="430535"/>
                </a:lnTo>
                <a:cubicBezTo>
                  <a:pt x="1210037" y="445823"/>
                  <a:pt x="1210265" y="458253"/>
                  <a:pt x="1211389" y="467826"/>
                </a:cubicBezTo>
                <a:cubicBezTo>
                  <a:pt x="1211942" y="475550"/>
                  <a:pt x="1212358" y="479637"/>
                  <a:pt x="1212639" y="480084"/>
                </a:cubicBezTo>
                <a:cubicBezTo>
                  <a:pt x="1212920" y="480532"/>
                  <a:pt x="1214309" y="480756"/>
                  <a:pt x="1216804" y="480756"/>
                </a:cubicBezTo>
                <a:cubicBezTo>
                  <a:pt x="1221205" y="480756"/>
                  <a:pt x="1224777" y="479780"/>
                  <a:pt x="1227520" y="477827"/>
                </a:cubicBezTo>
                <a:cubicBezTo>
                  <a:pt x="1231911" y="474693"/>
                  <a:pt x="1236392" y="472207"/>
                  <a:pt x="1240964" y="470369"/>
                </a:cubicBezTo>
                <a:lnTo>
                  <a:pt x="1252248" y="464986"/>
                </a:lnTo>
                <a:lnTo>
                  <a:pt x="1251263" y="462541"/>
                </a:lnTo>
                <a:cubicBezTo>
                  <a:pt x="1248743" y="458366"/>
                  <a:pt x="1242443" y="451045"/>
                  <a:pt x="1232363" y="440579"/>
                </a:cubicBezTo>
                <a:cubicBezTo>
                  <a:pt x="1228639" y="436236"/>
                  <a:pt x="1224936" y="432224"/>
                  <a:pt x="1221255" y="428542"/>
                </a:cubicBezTo>
                <a:cubicBezTo>
                  <a:pt x="1219414" y="426702"/>
                  <a:pt x="1218033" y="424228"/>
                  <a:pt x="1217113" y="421122"/>
                </a:cubicBezTo>
                <a:lnTo>
                  <a:pt x="1215982" y="411933"/>
                </a:lnTo>
                <a:close/>
                <a:moveTo>
                  <a:pt x="3227582" y="402410"/>
                </a:moveTo>
                <a:cubicBezTo>
                  <a:pt x="3221538" y="403077"/>
                  <a:pt x="3214411" y="405323"/>
                  <a:pt x="3206200" y="409147"/>
                </a:cubicBezTo>
                <a:cubicBezTo>
                  <a:pt x="3190465" y="417281"/>
                  <a:pt x="3177773" y="430702"/>
                  <a:pt x="3168124" y="449409"/>
                </a:cubicBezTo>
                <a:cubicBezTo>
                  <a:pt x="3166067" y="451876"/>
                  <a:pt x="3164828" y="458563"/>
                  <a:pt x="3164409" y="469469"/>
                </a:cubicBezTo>
                <a:cubicBezTo>
                  <a:pt x="3164409" y="480175"/>
                  <a:pt x="3164385" y="485414"/>
                  <a:pt x="3164338" y="485185"/>
                </a:cubicBezTo>
                <a:cubicBezTo>
                  <a:pt x="3165166" y="486414"/>
                  <a:pt x="3175758" y="479303"/>
                  <a:pt x="3196113" y="463854"/>
                </a:cubicBezTo>
                <a:cubicBezTo>
                  <a:pt x="3209125" y="455357"/>
                  <a:pt x="3219049" y="446275"/>
                  <a:pt x="3225888" y="436608"/>
                </a:cubicBezTo>
                <a:cubicBezTo>
                  <a:pt x="3236099" y="423701"/>
                  <a:pt x="3241205" y="413500"/>
                  <a:pt x="3241205" y="406004"/>
                </a:cubicBezTo>
                <a:cubicBezTo>
                  <a:pt x="3242395" y="405070"/>
                  <a:pt x="3242814" y="404785"/>
                  <a:pt x="3242462" y="405146"/>
                </a:cubicBezTo>
                <a:cubicBezTo>
                  <a:pt x="3238585" y="402656"/>
                  <a:pt x="3233625" y="401744"/>
                  <a:pt x="3227582" y="402410"/>
                </a:cubicBezTo>
                <a:close/>
                <a:moveTo>
                  <a:pt x="5088759" y="401364"/>
                </a:moveTo>
                <a:cubicBezTo>
                  <a:pt x="5083940" y="401514"/>
                  <a:pt x="5079586" y="402298"/>
                  <a:pt x="5075701" y="403718"/>
                </a:cubicBezTo>
                <a:cubicBezTo>
                  <a:pt x="5073729" y="405661"/>
                  <a:pt x="5070576" y="406632"/>
                  <a:pt x="5066242" y="406632"/>
                </a:cubicBezTo>
                <a:cubicBezTo>
                  <a:pt x="5064899" y="406632"/>
                  <a:pt x="5063284" y="406870"/>
                  <a:pt x="5061398" y="407347"/>
                </a:cubicBezTo>
                <a:cubicBezTo>
                  <a:pt x="5058570" y="408480"/>
                  <a:pt x="5053883" y="410028"/>
                  <a:pt x="5047339" y="411990"/>
                </a:cubicBezTo>
                <a:cubicBezTo>
                  <a:pt x="5036767" y="416019"/>
                  <a:pt x="5026766" y="421563"/>
                  <a:pt x="5017336" y="428621"/>
                </a:cubicBezTo>
                <a:cubicBezTo>
                  <a:pt x="5012107" y="433107"/>
                  <a:pt x="5007777" y="435350"/>
                  <a:pt x="5004348" y="435350"/>
                </a:cubicBezTo>
                <a:cubicBezTo>
                  <a:pt x="5006234" y="435350"/>
                  <a:pt x="5004582" y="437824"/>
                  <a:pt x="4999391" y="442773"/>
                </a:cubicBezTo>
                <a:cubicBezTo>
                  <a:pt x="4994200" y="447721"/>
                  <a:pt x="4990337" y="451967"/>
                  <a:pt x="4987804" y="455510"/>
                </a:cubicBezTo>
                <a:lnTo>
                  <a:pt x="4982832" y="466823"/>
                </a:lnTo>
                <a:lnTo>
                  <a:pt x="5003588" y="450881"/>
                </a:lnTo>
                <a:cubicBezTo>
                  <a:pt x="5012606" y="444718"/>
                  <a:pt x="5021098" y="439722"/>
                  <a:pt x="5029066" y="435893"/>
                </a:cubicBezTo>
                <a:cubicBezTo>
                  <a:pt x="5031200" y="434979"/>
                  <a:pt x="5032533" y="433998"/>
                  <a:pt x="5033067" y="432950"/>
                </a:cubicBezTo>
                <a:cubicBezTo>
                  <a:pt x="5037072" y="430945"/>
                  <a:pt x="5040569" y="429441"/>
                  <a:pt x="5043557" y="428439"/>
                </a:cubicBezTo>
                <a:lnTo>
                  <a:pt x="5048545" y="427430"/>
                </a:lnTo>
                <a:lnTo>
                  <a:pt x="5055826" y="422463"/>
                </a:lnTo>
                <a:cubicBezTo>
                  <a:pt x="5062246" y="419453"/>
                  <a:pt x="5070052" y="420344"/>
                  <a:pt x="5079243" y="425135"/>
                </a:cubicBezTo>
                <a:lnTo>
                  <a:pt x="5100336" y="436998"/>
                </a:lnTo>
                <a:lnTo>
                  <a:pt x="5100577" y="432124"/>
                </a:lnTo>
                <a:cubicBezTo>
                  <a:pt x="5100852" y="429886"/>
                  <a:pt x="5101308" y="427275"/>
                  <a:pt x="5101947" y="424292"/>
                </a:cubicBezTo>
                <a:cubicBezTo>
                  <a:pt x="5101947" y="422139"/>
                  <a:pt x="5102785" y="418986"/>
                  <a:pt x="5104461" y="414833"/>
                </a:cubicBezTo>
                <a:cubicBezTo>
                  <a:pt x="5105271" y="413186"/>
                  <a:pt x="5105928" y="410147"/>
                  <a:pt x="5106433" y="405718"/>
                </a:cubicBezTo>
                <a:cubicBezTo>
                  <a:pt x="5107633" y="406328"/>
                  <a:pt x="5108457" y="406632"/>
                  <a:pt x="5108904" y="406632"/>
                </a:cubicBezTo>
                <a:cubicBezTo>
                  <a:pt x="5105981" y="403727"/>
                  <a:pt x="5105075" y="402832"/>
                  <a:pt x="5106190" y="403946"/>
                </a:cubicBezTo>
                <a:cubicBezTo>
                  <a:pt x="5106647" y="403946"/>
                  <a:pt x="5106123" y="403570"/>
                  <a:pt x="5104618" y="402818"/>
                </a:cubicBezTo>
                <a:cubicBezTo>
                  <a:pt x="5098865" y="401698"/>
                  <a:pt x="5093579" y="401214"/>
                  <a:pt x="5088759" y="401364"/>
                </a:cubicBezTo>
                <a:close/>
                <a:moveTo>
                  <a:pt x="2314186" y="373971"/>
                </a:moveTo>
                <a:cubicBezTo>
                  <a:pt x="2309814" y="373590"/>
                  <a:pt x="2305511" y="373681"/>
                  <a:pt x="2301278" y="374243"/>
                </a:cubicBezTo>
                <a:cubicBezTo>
                  <a:pt x="2288152" y="378081"/>
                  <a:pt x="2278951" y="381434"/>
                  <a:pt x="2273674" y="384301"/>
                </a:cubicBezTo>
                <a:cubicBezTo>
                  <a:pt x="2271941" y="386035"/>
                  <a:pt x="2269488" y="386901"/>
                  <a:pt x="2266316" y="386901"/>
                </a:cubicBezTo>
                <a:cubicBezTo>
                  <a:pt x="2267697" y="386901"/>
                  <a:pt x="2268455" y="386835"/>
                  <a:pt x="2268588" y="386701"/>
                </a:cubicBezTo>
                <a:cubicBezTo>
                  <a:pt x="2265959" y="388454"/>
                  <a:pt x="2263244" y="390030"/>
                  <a:pt x="2260444" y="391430"/>
                </a:cubicBezTo>
                <a:cubicBezTo>
                  <a:pt x="2260892" y="391249"/>
                  <a:pt x="2261116" y="389383"/>
                  <a:pt x="2261116" y="385830"/>
                </a:cubicBezTo>
                <a:cubicBezTo>
                  <a:pt x="2261116" y="393126"/>
                  <a:pt x="2257167" y="396774"/>
                  <a:pt x="2249271" y="396774"/>
                </a:cubicBezTo>
                <a:cubicBezTo>
                  <a:pt x="2250729" y="396774"/>
                  <a:pt x="2250262" y="397631"/>
                  <a:pt x="2247871" y="399346"/>
                </a:cubicBezTo>
                <a:cubicBezTo>
                  <a:pt x="2242994" y="404203"/>
                  <a:pt x="2240556" y="406632"/>
                  <a:pt x="2240556" y="406632"/>
                </a:cubicBezTo>
                <a:cubicBezTo>
                  <a:pt x="2239622" y="406632"/>
                  <a:pt x="2236746" y="408683"/>
                  <a:pt x="2231926" y="412783"/>
                </a:cubicBezTo>
                <a:cubicBezTo>
                  <a:pt x="2227107" y="416884"/>
                  <a:pt x="2223263" y="420367"/>
                  <a:pt x="2220396" y="423234"/>
                </a:cubicBezTo>
                <a:cubicBezTo>
                  <a:pt x="2217996" y="426825"/>
                  <a:pt x="2214815" y="430602"/>
                  <a:pt x="2210852" y="434564"/>
                </a:cubicBezTo>
                <a:lnTo>
                  <a:pt x="2208180" y="436222"/>
                </a:lnTo>
                <a:lnTo>
                  <a:pt x="2209838" y="438436"/>
                </a:lnTo>
                <a:cubicBezTo>
                  <a:pt x="2212924" y="451695"/>
                  <a:pt x="2212814" y="467092"/>
                  <a:pt x="2209509" y="484628"/>
                </a:cubicBezTo>
                <a:lnTo>
                  <a:pt x="2208683" y="487898"/>
                </a:lnTo>
                <a:lnTo>
                  <a:pt x="2214338" y="483799"/>
                </a:lnTo>
                <a:cubicBezTo>
                  <a:pt x="2221854" y="478789"/>
                  <a:pt x="2226921" y="476284"/>
                  <a:pt x="2229540" y="476284"/>
                </a:cubicBezTo>
                <a:cubicBezTo>
                  <a:pt x="2227387" y="476284"/>
                  <a:pt x="2227997" y="474598"/>
                  <a:pt x="2231369" y="471226"/>
                </a:cubicBezTo>
                <a:cubicBezTo>
                  <a:pt x="2234741" y="467854"/>
                  <a:pt x="2238546" y="464047"/>
                  <a:pt x="2242785" y="459803"/>
                </a:cubicBezTo>
                <a:cubicBezTo>
                  <a:pt x="2247023" y="455560"/>
                  <a:pt x="2249790" y="452581"/>
                  <a:pt x="2251086" y="450866"/>
                </a:cubicBezTo>
                <a:cubicBezTo>
                  <a:pt x="2254496" y="443875"/>
                  <a:pt x="2260468" y="440984"/>
                  <a:pt x="2269002" y="442194"/>
                </a:cubicBezTo>
                <a:cubicBezTo>
                  <a:pt x="2275260" y="442194"/>
                  <a:pt x="2281980" y="443989"/>
                  <a:pt x="2289162" y="447580"/>
                </a:cubicBezTo>
                <a:cubicBezTo>
                  <a:pt x="2293934" y="449971"/>
                  <a:pt x="2296187" y="451166"/>
                  <a:pt x="2295920" y="451166"/>
                </a:cubicBezTo>
                <a:cubicBezTo>
                  <a:pt x="2300587" y="451166"/>
                  <a:pt x="2308121" y="457224"/>
                  <a:pt x="2318522" y="469340"/>
                </a:cubicBezTo>
                <a:cubicBezTo>
                  <a:pt x="2318522" y="471102"/>
                  <a:pt x="2320028" y="474746"/>
                  <a:pt x="2323038" y="480270"/>
                </a:cubicBezTo>
                <a:cubicBezTo>
                  <a:pt x="2326600" y="488109"/>
                  <a:pt x="2328381" y="494305"/>
                  <a:pt x="2328381" y="498858"/>
                </a:cubicBezTo>
                <a:cubicBezTo>
                  <a:pt x="2328381" y="506735"/>
                  <a:pt x="2324890" y="513293"/>
                  <a:pt x="2317908" y="518532"/>
                </a:cubicBezTo>
                <a:cubicBezTo>
                  <a:pt x="2313365" y="523580"/>
                  <a:pt x="2305931" y="532181"/>
                  <a:pt x="2295606" y="544335"/>
                </a:cubicBezTo>
                <a:cubicBezTo>
                  <a:pt x="2285071" y="556623"/>
                  <a:pt x="2277341" y="565843"/>
                  <a:pt x="2272417" y="571996"/>
                </a:cubicBezTo>
                <a:cubicBezTo>
                  <a:pt x="2263973" y="582483"/>
                  <a:pt x="2256716" y="592517"/>
                  <a:pt x="2250646" y="602100"/>
                </a:cubicBezTo>
                <a:lnTo>
                  <a:pt x="2242010" y="618248"/>
                </a:lnTo>
                <a:lnTo>
                  <a:pt x="2254472" y="610472"/>
                </a:lnTo>
                <a:cubicBezTo>
                  <a:pt x="2256596" y="608348"/>
                  <a:pt x="2263816" y="602747"/>
                  <a:pt x="2276132" y="593670"/>
                </a:cubicBezTo>
                <a:cubicBezTo>
                  <a:pt x="2287495" y="585298"/>
                  <a:pt x="2296230" y="578887"/>
                  <a:pt x="2302335" y="574439"/>
                </a:cubicBezTo>
                <a:cubicBezTo>
                  <a:pt x="2308041" y="569372"/>
                  <a:pt x="2311974" y="566119"/>
                  <a:pt x="2314136" y="564681"/>
                </a:cubicBezTo>
                <a:cubicBezTo>
                  <a:pt x="2316375" y="563557"/>
                  <a:pt x="2321056" y="559980"/>
                  <a:pt x="2328181" y="553951"/>
                </a:cubicBezTo>
                <a:lnTo>
                  <a:pt x="2338797" y="546164"/>
                </a:lnTo>
                <a:lnTo>
                  <a:pt x="2338797" y="541021"/>
                </a:lnTo>
                <a:cubicBezTo>
                  <a:pt x="2338797" y="535296"/>
                  <a:pt x="2339097" y="528219"/>
                  <a:pt x="2339697" y="519789"/>
                </a:cubicBezTo>
                <a:cubicBezTo>
                  <a:pt x="2339697" y="510445"/>
                  <a:pt x="2340297" y="490790"/>
                  <a:pt x="2341497" y="460825"/>
                </a:cubicBezTo>
                <a:cubicBezTo>
                  <a:pt x="2341497" y="436422"/>
                  <a:pt x="2341218" y="419763"/>
                  <a:pt x="2340661" y="410847"/>
                </a:cubicBezTo>
                <a:cubicBezTo>
                  <a:pt x="2340104" y="401932"/>
                  <a:pt x="2338873" y="395574"/>
                  <a:pt x="2336968" y="391773"/>
                </a:cubicBezTo>
                <a:cubicBezTo>
                  <a:pt x="2335082" y="388001"/>
                  <a:pt x="2333634" y="384611"/>
                  <a:pt x="2332625" y="381601"/>
                </a:cubicBezTo>
                <a:cubicBezTo>
                  <a:pt x="2332377" y="379362"/>
                  <a:pt x="2330672" y="377672"/>
                  <a:pt x="2327509" y="376529"/>
                </a:cubicBezTo>
                <a:cubicBezTo>
                  <a:pt x="2323000" y="375205"/>
                  <a:pt x="2318559" y="374352"/>
                  <a:pt x="2314186" y="373971"/>
                </a:cubicBezTo>
                <a:close/>
                <a:moveTo>
                  <a:pt x="5063797" y="359787"/>
                </a:moveTo>
                <a:lnTo>
                  <a:pt x="5041639" y="366013"/>
                </a:lnTo>
                <a:cubicBezTo>
                  <a:pt x="5037295" y="367642"/>
                  <a:pt x="5027566" y="370875"/>
                  <a:pt x="5012450" y="375714"/>
                </a:cubicBezTo>
                <a:cubicBezTo>
                  <a:pt x="4981550" y="385620"/>
                  <a:pt x="4958195" y="394231"/>
                  <a:pt x="4942384" y="401546"/>
                </a:cubicBezTo>
                <a:cubicBezTo>
                  <a:pt x="4939926" y="402946"/>
                  <a:pt x="4938127" y="403996"/>
                  <a:pt x="4936987" y="404696"/>
                </a:cubicBezTo>
                <a:lnTo>
                  <a:pt x="4936142" y="405310"/>
                </a:lnTo>
                <a:lnTo>
                  <a:pt x="4950927" y="424463"/>
                </a:lnTo>
                <a:lnTo>
                  <a:pt x="4953786" y="428638"/>
                </a:lnTo>
                <a:lnTo>
                  <a:pt x="4963993" y="419891"/>
                </a:lnTo>
                <a:cubicBezTo>
                  <a:pt x="4969942" y="415691"/>
                  <a:pt x="4979893" y="408290"/>
                  <a:pt x="4993847" y="397688"/>
                </a:cubicBezTo>
                <a:cubicBezTo>
                  <a:pt x="5011554" y="385668"/>
                  <a:pt x="5026356" y="377014"/>
                  <a:pt x="5038253" y="371728"/>
                </a:cubicBezTo>
                <a:cubicBezTo>
                  <a:pt x="5039624" y="371385"/>
                  <a:pt x="5041186" y="370561"/>
                  <a:pt x="5042939" y="369256"/>
                </a:cubicBezTo>
                <a:cubicBezTo>
                  <a:pt x="5045978" y="367732"/>
                  <a:pt x="5049231" y="366280"/>
                  <a:pt x="5052697" y="364899"/>
                </a:cubicBezTo>
                <a:cubicBezTo>
                  <a:pt x="5056308" y="363689"/>
                  <a:pt x="5058932" y="362755"/>
                  <a:pt x="5060570" y="362098"/>
                </a:cubicBezTo>
                <a:close/>
                <a:moveTo>
                  <a:pt x="5361158" y="351125"/>
                </a:moveTo>
                <a:lnTo>
                  <a:pt x="5368165" y="351668"/>
                </a:lnTo>
                <a:lnTo>
                  <a:pt x="5356668" y="351908"/>
                </a:lnTo>
                <a:lnTo>
                  <a:pt x="5356501" y="351822"/>
                </a:lnTo>
                <a:close/>
                <a:moveTo>
                  <a:pt x="5154107" y="342504"/>
                </a:moveTo>
                <a:lnTo>
                  <a:pt x="5156125" y="348154"/>
                </a:lnTo>
                <a:cubicBezTo>
                  <a:pt x="5156125" y="345710"/>
                  <a:pt x="5155586" y="343878"/>
                  <a:pt x="5154510" y="342657"/>
                </a:cubicBezTo>
                <a:close/>
                <a:moveTo>
                  <a:pt x="5343248" y="341881"/>
                </a:moveTo>
                <a:cubicBezTo>
                  <a:pt x="5343248" y="344629"/>
                  <a:pt x="5343861" y="346690"/>
                  <a:pt x="5345088" y="348064"/>
                </a:cubicBezTo>
                <a:lnTo>
                  <a:pt x="5346326" y="348527"/>
                </a:lnTo>
                <a:close/>
                <a:moveTo>
                  <a:pt x="5146597" y="341630"/>
                </a:moveTo>
                <a:lnTo>
                  <a:pt x="5146582" y="341633"/>
                </a:lnTo>
                <a:lnTo>
                  <a:pt x="5147152" y="342781"/>
                </a:lnTo>
                <a:close/>
                <a:moveTo>
                  <a:pt x="1166556" y="334215"/>
                </a:moveTo>
                <a:lnTo>
                  <a:pt x="1164283" y="335638"/>
                </a:lnTo>
                <a:cubicBezTo>
                  <a:pt x="1161435" y="338486"/>
                  <a:pt x="1152539" y="346487"/>
                  <a:pt x="1137594" y="359641"/>
                </a:cubicBezTo>
                <a:cubicBezTo>
                  <a:pt x="1115982" y="378553"/>
                  <a:pt x="1095914" y="397032"/>
                  <a:pt x="1077390" y="415080"/>
                </a:cubicBezTo>
                <a:lnTo>
                  <a:pt x="1028937" y="465347"/>
                </a:lnTo>
                <a:lnTo>
                  <a:pt x="1030481" y="464668"/>
                </a:lnTo>
                <a:cubicBezTo>
                  <a:pt x="1038158" y="461125"/>
                  <a:pt x="1056889" y="449442"/>
                  <a:pt x="1086673" y="429621"/>
                </a:cubicBezTo>
                <a:cubicBezTo>
                  <a:pt x="1103990" y="419382"/>
                  <a:pt x="1117496" y="411538"/>
                  <a:pt x="1127193" y="406089"/>
                </a:cubicBezTo>
                <a:cubicBezTo>
                  <a:pt x="1132174" y="402956"/>
                  <a:pt x="1136008" y="400484"/>
                  <a:pt x="1138694" y="398674"/>
                </a:cubicBezTo>
                <a:cubicBezTo>
                  <a:pt x="1141085" y="396283"/>
                  <a:pt x="1144238" y="393774"/>
                  <a:pt x="1148153" y="391145"/>
                </a:cubicBezTo>
                <a:cubicBezTo>
                  <a:pt x="1152449" y="388697"/>
                  <a:pt x="1156844" y="385549"/>
                  <a:pt x="1161340" y="381701"/>
                </a:cubicBezTo>
                <a:cubicBezTo>
                  <a:pt x="1166846" y="377776"/>
                  <a:pt x="1170265" y="375814"/>
                  <a:pt x="1171599" y="375814"/>
                </a:cubicBezTo>
                <a:cubicBezTo>
                  <a:pt x="1176132" y="373747"/>
                  <a:pt x="1179185" y="373190"/>
                  <a:pt x="1180757" y="374143"/>
                </a:cubicBezTo>
                <a:cubicBezTo>
                  <a:pt x="1177071" y="373152"/>
                  <a:pt x="1173851" y="366813"/>
                  <a:pt x="1171098" y="355126"/>
                </a:cubicBezTo>
                <a:cubicBezTo>
                  <a:pt x="1169403" y="349392"/>
                  <a:pt x="1167836" y="344277"/>
                  <a:pt x="1166398" y="339781"/>
                </a:cubicBezTo>
                <a:close/>
                <a:moveTo>
                  <a:pt x="2179326" y="331874"/>
                </a:moveTo>
                <a:lnTo>
                  <a:pt x="2180006" y="332769"/>
                </a:lnTo>
                <a:lnTo>
                  <a:pt x="2179909" y="332166"/>
                </a:lnTo>
                <a:close/>
                <a:moveTo>
                  <a:pt x="1450763" y="313901"/>
                </a:moveTo>
                <a:lnTo>
                  <a:pt x="1440303" y="325894"/>
                </a:lnTo>
                <a:cubicBezTo>
                  <a:pt x="1429950" y="344410"/>
                  <a:pt x="1423683" y="366504"/>
                  <a:pt x="1421501" y="392173"/>
                </a:cubicBezTo>
                <a:cubicBezTo>
                  <a:pt x="1421501" y="402841"/>
                  <a:pt x="1421782" y="412669"/>
                  <a:pt x="1422344" y="421656"/>
                </a:cubicBezTo>
                <a:lnTo>
                  <a:pt x="1423431" y="432162"/>
                </a:lnTo>
                <a:lnTo>
                  <a:pt x="1424980" y="427185"/>
                </a:lnTo>
                <a:cubicBezTo>
                  <a:pt x="1426928" y="421656"/>
                  <a:pt x="1429231" y="416238"/>
                  <a:pt x="1431888" y="410933"/>
                </a:cubicBezTo>
                <a:cubicBezTo>
                  <a:pt x="1433327" y="408056"/>
                  <a:pt x="1434579" y="404199"/>
                  <a:pt x="1435646" y="399360"/>
                </a:cubicBezTo>
                <a:cubicBezTo>
                  <a:pt x="1439789" y="380986"/>
                  <a:pt x="1443056" y="362222"/>
                  <a:pt x="1445447" y="343067"/>
                </a:cubicBezTo>
                <a:cubicBezTo>
                  <a:pt x="1446085" y="336057"/>
                  <a:pt x="1446947" y="331471"/>
                  <a:pt x="1448033" y="329308"/>
                </a:cubicBezTo>
                <a:cubicBezTo>
                  <a:pt x="1448157" y="329051"/>
                  <a:pt x="1448466" y="327208"/>
                  <a:pt x="1448962" y="323779"/>
                </a:cubicBezTo>
                <a:close/>
                <a:moveTo>
                  <a:pt x="2343283" y="305105"/>
                </a:moveTo>
                <a:cubicBezTo>
                  <a:pt x="2343283" y="306725"/>
                  <a:pt x="2343465" y="308000"/>
                  <a:pt x="2343829" y="308931"/>
                </a:cubicBezTo>
                <a:lnTo>
                  <a:pt x="2345212" y="310415"/>
                </a:lnTo>
                <a:close/>
                <a:moveTo>
                  <a:pt x="4246968" y="304569"/>
                </a:moveTo>
                <a:lnTo>
                  <a:pt x="4250683" y="310477"/>
                </a:lnTo>
                <a:cubicBezTo>
                  <a:pt x="4250683" y="307729"/>
                  <a:pt x="4249650" y="305783"/>
                  <a:pt x="4247583" y="304637"/>
                </a:cubicBezTo>
                <a:close/>
                <a:moveTo>
                  <a:pt x="3434617" y="302020"/>
                </a:moveTo>
                <a:lnTo>
                  <a:pt x="3429171" y="302591"/>
                </a:lnTo>
                <a:cubicBezTo>
                  <a:pt x="3417865" y="301991"/>
                  <a:pt x="3404606" y="302515"/>
                  <a:pt x="3389395" y="304162"/>
                </a:cubicBezTo>
                <a:cubicBezTo>
                  <a:pt x="3387909" y="304905"/>
                  <a:pt x="3385213" y="305277"/>
                  <a:pt x="3381308" y="305277"/>
                </a:cubicBezTo>
                <a:cubicBezTo>
                  <a:pt x="3380565" y="305277"/>
                  <a:pt x="3380431" y="305201"/>
                  <a:pt x="3380908" y="305048"/>
                </a:cubicBezTo>
                <a:cubicBezTo>
                  <a:pt x="3379474" y="306020"/>
                  <a:pt x="3377645" y="306613"/>
                  <a:pt x="3375421" y="306827"/>
                </a:cubicBezTo>
                <a:lnTo>
                  <a:pt x="3372664" y="306654"/>
                </a:lnTo>
                <a:lnTo>
                  <a:pt x="3370960" y="307749"/>
                </a:lnTo>
                <a:cubicBezTo>
                  <a:pt x="3368976" y="308491"/>
                  <a:pt x="3366744" y="308863"/>
                  <a:pt x="3364263" y="308863"/>
                </a:cubicBezTo>
                <a:cubicBezTo>
                  <a:pt x="3361872" y="308863"/>
                  <a:pt x="3361329" y="308863"/>
                  <a:pt x="3362634" y="308863"/>
                </a:cubicBezTo>
                <a:cubicBezTo>
                  <a:pt x="3360681" y="309463"/>
                  <a:pt x="3357738" y="309463"/>
                  <a:pt x="3353804" y="308863"/>
                </a:cubicBezTo>
                <a:cubicBezTo>
                  <a:pt x="3355843" y="308863"/>
                  <a:pt x="3356395" y="309020"/>
                  <a:pt x="3355462" y="309334"/>
                </a:cubicBezTo>
                <a:cubicBezTo>
                  <a:pt x="3353252" y="310068"/>
                  <a:pt x="3349175" y="311092"/>
                  <a:pt x="3343232" y="312406"/>
                </a:cubicBezTo>
                <a:cubicBezTo>
                  <a:pt x="3337869" y="312997"/>
                  <a:pt x="3322886" y="315869"/>
                  <a:pt x="3298283" y="321022"/>
                </a:cubicBezTo>
                <a:cubicBezTo>
                  <a:pt x="3285767" y="323679"/>
                  <a:pt x="3273513" y="326732"/>
                  <a:pt x="3261521" y="330180"/>
                </a:cubicBezTo>
                <a:cubicBezTo>
                  <a:pt x="3251616" y="332694"/>
                  <a:pt x="3246062" y="334133"/>
                  <a:pt x="3244862" y="334495"/>
                </a:cubicBezTo>
                <a:cubicBezTo>
                  <a:pt x="3243662" y="334857"/>
                  <a:pt x="3243124" y="334842"/>
                  <a:pt x="3243248" y="334452"/>
                </a:cubicBezTo>
                <a:cubicBezTo>
                  <a:pt x="3236885" y="343196"/>
                  <a:pt x="3226584" y="350806"/>
                  <a:pt x="3212344" y="357283"/>
                </a:cubicBezTo>
                <a:cubicBezTo>
                  <a:pt x="3200276" y="361989"/>
                  <a:pt x="3186793" y="365484"/>
                  <a:pt x="3171896" y="367770"/>
                </a:cubicBezTo>
                <a:cubicBezTo>
                  <a:pt x="3155904" y="370485"/>
                  <a:pt x="3142160" y="373395"/>
                  <a:pt x="3130666" y="376500"/>
                </a:cubicBezTo>
                <a:lnTo>
                  <a:pt x="3109664" y="383997"/>
                </a:lnTo>
                <a:lnTo>
                  <a:pt x="3120275" y="393359"/>
                </a:lnTo>
                <a:cubicBezTo>
                  <a:pt x="3123180" y="398227"/>
                  <a:pt x="3125552" y="407694"/>
                  <a:pt x="3127390" y="421763"/>
                </a:cubicBezTo>
                <a:lnTo>
                  <a:pt x="3127719" y="428132"/>
                </a:lnTo>
                <a:lnTo>
                  <a:pt x="3127819" y="428006"/>
                </a:lnTo>
                <a:cubicBezTo>
                  <a:pt x="3140411" y="412900"/>
                  <a:pt x="3153146" y="400698"/>
                  <a:pt x="3166024" y="391402"/>
                </a:cubicBezTo>
                <a:cubicBezTo>
                  <a:pt x="3175025" y="385058"/>
                  <a:pt x="3182530" y="380215"/>
                  <a:pt x="3188541" y="376871"/>
                </a:cubicBezTo>
                <a:cubicBezTo>
                  <a:pt x="3198552" y="372576"/>
                  <a:pt x="3206700" y="370428"/>
                  <a:pt x="3212987" y="370428"/>
                </a:cubicBezTo>
                <a:cubicBezTo>
                  <a:pt x="3210920" y="370418"/>
                  <a:pt x="3208539" y="370718"/>
                  <a:pt x="3205843" y="371328"/>
                </a:cubicBezTo>
                <a:cubicBezTo>
                  <a:pt x="3217083" y="368918"/>
                  <a:pt x="3222702" y="367713"/>
                  <a:pt x="3222702" y="367713"/>
                </a:cubicBezTo>
                <a:cubicBezTo>
                  <a:pt x="3222702" y="368313"/>
                  <a:pt x="3218568" y="369070"/>
                  <a:pt x="3210301" y="369985"/>
                </a:cubicBezTo>
                <a:cubicBezTo>
                  <a:pt x="3212758" y="368347"/>
                  <a:pt x="3217587" y="366870"/>
                  <a:pt x="3224788" y="365556"/>
                </a:cubicBezTo>
                <a:cubicBezTo>
                  <a:pt x="3246610" y="361089"/>
                  <a:pt x="3258988" y="357179"/>
                  <a:pt x="3261922" y="353826"/>
                </a:cubicBezTo>
                <a:cubicBezTo>
                  <a:pt x="3266103" y="349644"/>
                  <a:pt x="3270404" y="346811"/>
                  <a:pt x="3274823" y="345325"/>
                </a:cubicBezTo>
                <a:cubicBezTo>
                  <a:pt x="3284300" y="340524"/>
                  <a:pt x="3299369" y="343996"/>
                  <a:pt x="3320029" y="355740"/>
                </a:cubicBezTo>
                <a:lnTo>
                  <a:pt x="3322749" y="357629"/>
                </a:lnTo>
                <a:lnTo>
                  <a:pt x="3333088" y="351154"/>
                </a:lnTo>
                <a:cubicBezTo>
                  <a:pt x="3363577" y="337086"/>
                  <a:pt x="3387542" y="326008"/>
                  <a:pt x="3404982" y="317921"/>
                </a:cubicBezTo>
                <a:cubicBezTo>
                  <a:pt x="3413702" y="313878"/>
                  <a:pt x="3420816" y="310349"/>
                  <a:pt x="3426324" y="307334"/>
                </a:cubicBezTo>
                <a:close/>
                <a:moveTo>
                  <a:pt x="3309942" y="287003"/>
                </a:moveTo>
                <a:lnTo>
                  <a:pt x="3309111" y="287211"/>
                </a:lnTo>
                <a:lnTo>
                  <a:pt x="3305799" y="287760"/>
                </a:lnTo>
                <a:cubicBezTo>
                  <a:pt x="3308246" y="287246"/>
                  <a:pt x="3309627" y="286994"/>
                  <a:pt x="3309942" y="287003"/>
                </a:cubicBezTo>
                <a:close/>
                <a:moveTo>
                  <a:pt x="1173847" y="281280"/>
                </a:moveTo>
                <a:lnTo>
                  <a:pt x="1173638" y="281524"/>
                </a:lnTo>
                <a:lnTo>
                  <a:pt x="1164352" y="293433"/>
                </a:lnTo>
                <a:lnTo>
                  <a:pt x="1164440" y="293451"/>
                </a:lnTo>
                <a:cubicBezTo>
                  <a:pt x="1167727" y="294867"/>
                  <a:pt x="1170860" y="297698"/>
                  <a:pt x="1173842" y="301945"/>
                </a:cubicBezTo>
                <a:lnTo>
                  <a:pt x="1173855" y="301968"/>
                </a:lnTo>
                <a:close/>
                <a:moveTo>
                  <a:pt x="1536402" y="259138"/>
                </a:moveTo>
                <a:lnTo>
                  <a:pt x="1504229" y="271648"/>
                </a:lnTo>
                <a:cubicBezTo>
                  <a:pt x="1493997" y="276951"/>
                  <a:pt x="1484461" y="283307"/>
                  <a:pt x="1475622" y="290718"/>
                </a:cubicBezTo>
                <a:cubicBezTo>
                  <a:pt x="1470422" y="295042"/>
                  <a:pt x="1466378" y="297204"/>
                  <a:pt x="1463492" y="297204"/>
                </a:cubicBezTo>
                <a:cubicBezTo>
                  <a:pt x="1466073" y="297204"/>
                  <a:pt x="1466640" y="298219"/>
                  <a:pt x="1465192" y="300248"/>
                </a:cubicBezTo>
                <a:lnTo>
                  <a:pt x="1462858" y="302430"/>
                </a:lnTo>
                <a:lnTo>
                  <a:pt x="1465278" y="302419"/>
                </a:lnTo>
                <a:cubicBezTo>
                  <a:pt x="1469764" y="303534"/>
                  <a:pt x="1473032" y="305115"/>
                  <a:pt x="1475079" y="307163"/>
                </a:cubicBezTo>
                <a:cubicBezTo>
                  <a:pt x="1475860" y="307677"/>
                  <a:pt x="1477246" y="308334"/>
                  <a:pt x="1479237" y="309134"/>
                </a:cubicBezTo>
                <a:cubicBezTo>
                  <a:pt x="1485838" y="311030"/>
                  <a:pt x="1492539" y="319460"/>
                  <a:pt x="1499339" y="334423"/>
                </a:cubicBezTo>
                <a:cubicBezTo>
                  <a:pt x="1503664" y="340205"/>
                  <a:pt x="1505483" y="349106"/>
                  <a:pt x="1504797" y="361127"/>
                </a:cubicBezTo>
                <a:cubicBezTo>
                  <a:pt x="1505069" y="374376"/>
                  <a:pt x="1506121" y="384980"/>
                  <a:pt x="1507955" y="392938"/>
                </a:cubicBezTo>
                <a:lnTo>
                  <a:pt x="1510778" y="401361"/>
                </a:lnTo>
                <a:lnTo>
                  <a:pt x="1514361" y="393992"/>
                </a:lnTo>
                <a:cubicBezTo>
                  <a:pt x="1520522" y="378542"/>
                  <a:pt x="1526293" y="355562"/>
                  <a:pt x="1531672" y="325051"/>
                </a:cubicBezTo>
                <a:cubicBezTo>
                  <a:pt x="1533396" y="313040"/>
                  <a:pt x="1534530" y="307168"/>
                  <a:pt x="1535072" y="307434"/>
                </a:cubicBezTo>
                <a:cubicBezTo>
                  <a:pt x="1536901" y="298547"/>
                  <a:pt x="1538121" y="287175"/>
                  <a:pt x="1538730" y="273316"/>
                </a:cubicBezTo>
                <a:cubicBezTo>
                  <a:pt x="1539883" y="265629"/>
                  <a:pt x="1539268" y="261224"/>
                  <a:pt x="1536887" y="260100"/>
                </a:cubicBezTo>
                <a:close/>
                <a:moveTo>
                  <a:pt x="1130940" y="256924"/>
                </a:moveTo>
                <a:lnTo>
                  <a:pt x="1122792" y="257467"/>
                </a:lnTo>
                <a:lnTo>
                  <a:pt x="1122792" y="259357"/>
                </a:lnTo>
                <a:cubicBezTo>
                  <a:pt x="1122792" y="261224"/>
                  <a:pt x="1122706" y="264011"/>
                  <a:pt x="1122532" y="267719"/>
                </a:cubicBezTo>
                <a:lnTo>
                  <a:pt x="1121872" y="279431"/>
                </a:lnTo>
                <a:lnTo>
                  <a:pt x="1121926" y="279365"/>
                </a:lnTo>
                <a:cubicBezTo>
                  <a:pt x="1125802" y="274429"/>
                  <a:pt x="1128845" y="270320"/>
                  <a:pt x="1131058" y="267036"/>
                </a:cubicBezTo>
                <a:cubicBezTo>
                  <a:pt x="1135482" y="260469"/>
                  <a:pt x="1137237" y="257495"/>
                  <a:pt x="1136323" y="258114"/>
                </a:cubicBezTo>
                <a:cubicBezTo>
                  <a:pt x="1135570" y="257390"/>
                  <a:pt x="1133776" y="256993"/>
                  <a:pt x="1130940" y="256924"/>
                </a:cubicBezTo>
                <a:close/>
                <a:moveTo>
                  <a:pt x="2134142" y="242478"/>
                </a:moveTo>
                <a:lnTo>
                  <a:pt x="2132785" y="244369"/>
                </a:lnTo>
                <a:cubicBezTo>
                  <a:pt x="2119479" y="259485"/>
                  <a:pt x="2107215" y="275606"/>
                  <a:pt x="2095995" y="292732"/>
                </a:cubicBezTo>
                <a:cubicBezTo>
                  <a:pt x="2088765" y="302372"/>
                  <a:pt x="2083829" y="309363"/>
                  <a:pt x="2081186" y="313706"/>
                </a:cubicBezTo>
                <a:cubicBezTo>
                  <a:pt x="2078543" y="318050"/>
                  <a:pt x="2077221" y="319669"/>
                  <a:pt x="2077221" y="318564"/>
                </a:cubicBezTo>
                <a:cubicBezTo>
                  <a:pt x="2077221" y="325251"/>
                  <a:pt x="2073873" y="328594"/>
                  <a:pt x="2067177" y="328594"/>
                </a:cubicBezTo>
                <a:cubicBezTo>
                  <a:pt x="2069854" y="328594"/>
                  <a:pt x="2071073" y="328770"/>
                  <a:pt x="2070834" y="329123"/>
                </a:cubicBezTo>
                <a:cubicBezTo>
                  <a:pt x="2069511" y="333152"/>
                  <a:pt x="2068268" y="335738"/>
                  <a:pt x="2067106" y="336881"/>
                </a:cubicBezTo>
                <a:cubicBezTo>
                  <a:pt x="2063296" y="341777"/>
                  <a:pt x="2057299" y="351825"/>
                  <a:pt x="2049117" y="367027"/>
                </a:cubicBezTo>
                <a:cubicBezTo>
                  <a:pt x="2046917" y="371409"/>
                  <a:pt x="2045817" y="373195"/>
                  <a:pt x="2045817" y="372385"/>
                </a:cubicBezTo>
                <a:cubicBezTo>
                  <a:pt x="2045817" y="375128"/>
                  <a:pt x="2044893" y="378043"/>
                  <a:pt x="2043045" y="381129"/>
                </a:cubicBezTo>
                <a:lnTo>
                  <a:pt x="2039115" y="388744"/>
                </a:lnTo>
                <a:lnTo>
                  <a:pt x="2045889" y="384401"/>
                </a:lnTo>
                <a:cubicBezTo>
                  <a:pt x="2047956" y="383010"/>
                  <a:pt x="2053361" y="378824"/>
                  <a:pt x="2062105" y="371842"/>
                </a:cubicBezTo>
                <a:cubicBezTo>
                  <a:pt x="2086575" y="354202"/>
                  <a:pt x="2101981" y="342915"/>
                  <a:pt x="2108325" y="337981"/>
                </a:cubicBezTo>
                <a:cubicBezTo>
                  <a:pt x="2115126" y="332409"/>
                  <a:pt x="2120689" y="328003"/>
                  <a:pt x="2125013" y="324765"/>
                </a:cubicBezTo>
                <a:cubicBezTo>
                  <a:pt x="2128537" y="322755"/>
                  <a:pt x="2130676" y="321224"/>
                  <a:pt x="2131428" y="320171"/>
                </a:cubicBezTo>
                <a:cubicBezTo>
                  <a:pt x="2132180" y="319119"/>
                  <a:pt x="2132695" y="314328"/>
                  <a:pt x="2132971" y="305798"/>
                </a:cubicBezTo>
                <a:cubicBezTo>
                  <a:pt x="2133247" y="297269"/>
                  <a:pt x="2133385" y="281317"/>
                  <a:pt x="2133385" y="257942"/>
                </a:cubicBezTo>
                <a:cubicBezTo>
                  <a:pt x="2133685" y="253485"/>
                  <a:pt x="2133910" y="249466"/>
                  <a:pt x="2134060" y="245887"/>
                </a:cubicBezTo>
                <a:close/>
                <a:moveTo>
                  <a:pt x="1373067" y="227953"/>
                </a:moveTo>
                <a:lnTo>
                  <a:pt x="1366866" y="235778"/>
                </a:lnTo>
                <a:lnTo>
                  <a:pt x="1371227" y="234146"/>
                </a:lnTo>
                <a:cubicBezTo>
                  <a:pt x="1372453" y="232770"/>
                  <a:pt x="1373067" y="230706"/>
                  <a:pt x="1373067" y="227953"/>
                </a:cubicBezTo>
                <a:close/>
                <a:moveTo>
                  <a:pt x="1450035" y="218424"/>
                </a:moveTo>
                <a:lnTo>
                  <a:pt x="1445547" y="220052"/>
                </a:lnTo>
                <a:cubicBezTo>
                  <a:pt x="1447142" y="220052"/>
                  <a:pt x="1448553" y="219616"/>
                  <a:pt x="1449780" y="218745"/>
                </a:cubicBezTo>
                <a:close/>
                <a:moveTo>
                  <a:pt x="3178625" y="207722"/>
                </a:moveTo>
                <a:cubicBezTo>
                  <a:pt x="3178178" y="208169"/>
                  <a:pt x="3177268" y="208393"/>
                  <a:pt x="3175897" y="208393"/>
                </a:cubicBezTo>
                <a:lnTo>
                  <a:pt x="3177748" y="207767"/>
                </a:lnTo>
                <a:close/>
                <a:moveTo>
                  <a:pt x="158538" y="206539"/>
                </a:moveTo>
                <a:lnTo>
                  <a:pt x="159131" y="206738"/>
                </a:lnTo>
                <a:lnTo>
                  <a:pt x="160505" y="206539"/>
                </a:lnTo>
                <a:cubicBezTo>
                  <a:pt x="169402" y="207532"/>
                  <a:pt x="178917" y="210713"/>
                  <a:pt x="189052" y="216080"/>
                </a:cubicBezTo>
                <a:cubicBezTo>
                  <a:pt x="218665" y="230244"/>
                  <a:pt x="233834" y="244112"/>
                  <a:pt x="234558" y="257685"/>
                </a:cubicBezTo>
                <a:cubicBezTo>
                  <a:pt x="235081" y="260914"/>
                  <a:pt x="236096" y="264034"/>
                  <a:pt x="237601" y="267043"/>
                </a:cubicBezTo>
                <a:cubicBezTo>
                  <a:pt x="239058" y="271434"/>
                  <a:pt x="240501" y="276330"/>
                  <a:pt x="241930" y="281731"/>
                </a:cubicBezTo>
                <a:cubicBezTo>
                  <a:pt x="243121" y="289303"/>
                  <a:pt x="240577" y="295456"/>
                  <a:pt x="234300" y="300190"/>
                </a:cubicBezTo>
                <a:cubicBezTo>
                  <a:pt x="229538" y="304181"/>
                  <a:pt x="225742" y="306177"/>
                  <a:pt x="222913" y="306177"/>
                </a:cubicBezTo>
                <a:cubicBezTo>
                  <a:pt x="222989" y="306177"/>
                  <a:pt x="221832" y="306687"/>
                  <a:pt x="219441" y="307706"/>
                </a:cubicBezTo>
                <a:cubicBezTo>
                  <a:pt x="214879" y="309982"/>
                  <a:pt x="210831" y="311473"/>
                  <a:pt x="207297" y="312178"/>
                </a:cubicBezTo>
                <a:cubicBezTo>
                  <a:pt x="200610" y="314692"/>
                  <a:pt x="191090" y="318493"/>
                  <a:pt x="178736" y="323579"/>
                </a:cubicBezTo>
                <a:cubicBezTo>
                  <a:pt x="168668" y="327522"/>
                  <a:pt x="161227" y="327880"/>
                  <a:pt x="156412" y="324651"/>
                </a:cubicBezTo>
                <a:lnTo>
                  <a:pt x="156393" y="324557"/>
                </a:lnTo>
                <a:lnTo>
                  <a:pt x="154445" y="324651"/>
                </a:lnTo>
                <a:cubicBezTo>
                  <a:pt x="149630" y="321422"/>
                  <a:pt x="148223" y="314497"/>
                  <a:pt x="150223" y="303877"/>
                </a:cubicBezTo>
                <a:cubicBezTo>
                  <a:pt x="151804" y="299638"/>
                  <a:pt x="152595" y="292270"/>
                  <a:pt x="152595" y="281774"/>
                </a:cubicBezTo>
                <a:cubicBezTo>
                  <a:pt x="152595" y="270630"/>
                  <a:pt x="151623" y="264967"/>
                  <a:pt x="149680" y="264786"/>
                </a:cubicBezTo>
                <a:cubicBezTo>
                  <a:pt x="131744" y="259223"/>
                  <a:pt x="111861" y="254180"/>
                  <a:pt x="90030" y="249656"/>
                </a:cubicBezTo>
                <a:cubicBezTo>
                  <a:pt x="80314" y="247389"/>
                  <a:pt x="76304" y="242126"/>
                  <a:pt x="78000" y="233868"/>
                </a:cubicBezTo>
                <a:cubicBezTo>
                  <a:pt x="81210" y="228239"/>
                  <a:pt x="88149" y="224190"/>
                  <a:pt x="98817" y="221723"/>
                </a:cubicBezTo>
                <a:cubicBezTo>
                  <a:pt x="102436" y="221200"/>
                  <a:pt x="107551" y="219561"/>
                  <a:pt x="114161" y="216809"/>
                </a:cubicBezTo>
                <a:cubicBezTo>
                  <a:pt x="122372" y="214275"/>
                  <a:pt x="128887" y="212046"/>
                  <a:pt x="133707" y="210122"/>
                </a:cubicBezTo>
                <a:cubicBezTo>
                  <a:pt x="141365" y="206741"/>
                  <a:pt x="149642" y="205546"/>
                  <a:pt x="158538" y="206539"/>
                </a:cubicBezTo>
                <a:close/>
                <a:moveTo>
                  <a:pt x="5928764" y="198206"/>
                </a:moveTo>
                <a:cubicBezTo>
                  <a:pt x="5938946" y="198206"/>
                  <a:pt x="5942532" y="205260"/>
                  <a:pt x="5939522" y="219366"/>
                </a:cubicBezTo>
                <a:cubicBezTo>
                  <a:pt x="5933292" y="238597"/>
                  <a:pt x="5928506" y="257433"/>
                  <a:pt x="5925164" y="275873"/>
                </a:cubicBezTo>
                <a:cubicBezTo>
                  <a:pt x="5923802" y="286713"/>
                  <a:pt x="5922520" y="294528"/>
                  <a:pt x="5921320" y="299319"/>
                </a:cubicBezTo>
                <a:cubicBezTo>
                  <a:pt x="5920186" y="303853"/>
                  <a:pt x="5919320" y="307901"/>
                  <a:pt x="5918720" y="311463"/>
                </a:cubicBezTo>
                <a:cubicBezTo>
                  <a:pt x="5917082" y="316388"/>
                  <a:pt x="5915476" y="320422"/>
                  <a:pt x="5913905" y="323565"/>
                </a:cubicBezTo>
                <a:cubicBezTo>
                  <a:pt x="5912752" y="325098"/>
                  <a:pt x="5911938" y="327765"/>
                  <a:pt x="5911462" y="331566"/>
                </a:cubicBezTo>
                <a:cubicBezTo>
                  <a:pt x="5906318" y="348292"/>
                  <a:pt x="5901227" y="360255"/>
                  <a:pt x="5896188" y="367456"/>
                </a:cubicBezTo>
                <a:cubicBezTo>
                  <a:pt x="5892636" y="372647"/>
                  <a:pt x="5886216" y="374643"/>
                  <a:pt x="5876928" y="373442"/>
                </a:cubicBezTo>
                <a:cubicBezTo>
                  <a:pt x="5869128" y="374043"/>
                  <a:pt x="5858080" y="369775"/>
                  <a:pt x="5843782" y="360641"/>
                </a:cubicBezTo>
                <a:cubicBezTo>
                  <a:pt x="5831962" y="353259"/>
                  <a:pt x="5823636" y="345768"/>
                  <a:pt x="5818807" y="338167"/>
                </a:cubicBezTo>
                <a:cubicBezTo>
                  <a:pt x="5805634" y="319983"/>
                  <a:pt x="5798086" y="307696"/>
                  <a:pt x="5796162" y="301305"/>
                </a:cubicBezTo>
                <a:cubicBezTo>
                  <a:pt x="5794476" y="298485"/>
                  <a:pt x="5793146" y="295628"/>
                  <a:pt x="5792175" y="292732"/>
                </a:cubicBezTo>
                <a:cubicBezTo>
                  <a:pt x="5790928" y="283798"/>
                  <a:pt x="5791594" y="272244"/>
                  <a:pt x="5794176" y="258071"/>
                </a:cubicBezTo>
                <a:cubicBezTo>
                  <a:pt x="5796376" y="251994"/>
                  <a:pt x="5796572" y="247746"/>
                  <a:pt x="5794761" y="245326"/>
                </a:cubicBezTo>
                <a:cubicBezTo>
                  <a:pt x="5792856" y="242659"/>
                  <a:pt x="5786618" y="239916"/>
                  <a:pt x="5776044" y="237097"/>
                </a:cubicBezTo>
                <a:cubicBezTo>
                  <a:pt x="5767615" y="235763"/>
                  <a:pt x="5761862" y="234330"/>
                  <a:pt x="5758786" y="232796"/>
                </a:cubicBezTo>
                <a:cubicBezTo>
                  <a:pt x="5753480" y="229367"/>
                  <a:pt x="5751516" y="225757"/>
                  <a:pt x="5752892" y="221966"/>
                </a:cubicBezTo>
                <a:cubicBezTo>
                  <a:pt x="5754268" y="218175"/>
                  <a:pt x="5755504" y="215913"/>
                  <a:pt x="5756600" y="215180"/>
                </a:cubicBezTo>
                <a:cubicBezTo>
                  <a:pt x="5761838" y="212046"/>
                  <a:pt x="5770268" y="209384"/>
                  <a:pt x="5781888" y="207193"/>
                </a:cubicBezTo>
                <a:lnTo>
                  <a:pt x="5796876" y="204464"/>
                </a:lnTo>
                <a:lnTo>
                  <a:pt x="5812178" y="211094"/>
                </a:lnTo>
                <a:cubicBezTo>
                  <a:pt x="5820370" y="215504"/>
                  <a:pt x="5828037" y="220690"/>
                  <a:pt x="5835180" y="226653"/>
                </a:cubicBezTo>
                <a:cubicBezTo>
                  <a:pt x="5846763" y="235797"/>
                  <a:pt x="5853740" y="241412"/>
                  <a:pt x="5856112" y="243498"/>
                </a:cubicBezTo>
                <a:cubicBezTo>
                  <a:pt x="5858484" y="245584"/>
                  <a:pt x="5858660" y="246874"/>
                  <a:pt x="5856640" y="247370"/>
                </a:cubicBezTo>
                <a:cubicBezTo>
                  <a:pt x="5867384" y="244388"/>
                  <a:pt x="5873786" y="242383"/>
                  <a:pt x="5875842" y="241354"/>
                </a:cubicBezTo>
                <a:cubicBezTo>
                  <a:pt x="5879282" y="240221"/>
                  <a:pt x="5882715" y="239164"/>
                  <a:pt x="5886144" y="238183"/>
                </a:cubicBezTo>
                <a:cubicBezTo>
                  <a:pt x="5888640" y="237354"/>
                  <a:pt x="5890454" y="236487"/>
                  <a:pt x="5891588" y="235582"/>
                </a:cubicBezTo>
                <a:cubicBezTo>
                  <a:pt x="5894626" y="232544"/>
                  <a:pt x="5897712" y="230086"/>
                  <a:pt x="5900846" y="228210"/>
                </a:cubicBezTo>
                <a:cubicBezTo>
                  <a:pt x="5909857" y="222009"/>
                  <a:pt x="5917338" y="214742"/>
                  <a:pt x="5923292" y="206407"/>
                </a:cubicBezTo>
                <a:cubicBezTo>
                  <a:pt x="5926940" y="200940"/>
                  <a:pt x="5928764" y="198206"/>
                  <a:pt x="5928764" y="198206"/>
                </a:cubicBezTo>
                <a:close/>
                <a:moveTo>
                  <a:pt x="6014732" y="182047"/>
                </a:moveTo>
                <a:cubicBezTo>
                  <a:pt x="6011984" y="182047"/>
                  <a:pt x="6009923" y="182584"/>
                  <a:pt x="6008548" y="183658"/>
                </a:cubicBezTo>
                <a:lnTo>
                  <a:pt x="6008484" y="183811"/>
                </a:lnTo>
                <a:close/>
                <a:moveTo>
                  <a:pt x="5122024" y="181286"/>
                </a:moveTo>
                <a:cubicBezTo>
                  <a:pt x="5126684" y="181646"/>
                  <a:pt x="5131107" y="182652"/>
                  <a:pt x="5135293" y="184305"/>
                </a:cubicBezTo>
                <a:cubicBezTo>
                  <a:pt x="5139304" y="185105"/>
                  <a:pt x="5144199" y="187672"/>
                  <a:pt x="5149981" y="192005"/>
                </a:cubicBezTo>
                <a:cubicBezTo>
                  <a:pt x="5153496" y="194339"/>
                  <a:pt x="5154586" y="195506"/>
                  <a:pt x="5153253" y="195506"/>
                </a:cubicBezTo>
                <a:cubicBezTo>
                  <a:pt x="5157111" y="195506"/>
                  <a:pt x="5161645" y="198116"/>
                  <a:pt x="5166854" y="203335"/>
                </a:cubicBezTo>
                <a:cubicBezTo>
                  <a:pt x="5172112" y="208593"/>
                  <a:pt x="5176070" y="214875"/>
                  <a:pt x="5178727" y="222181"/>
                </a:cubicBezTo>
                <a:cubicBezTo>
                  <a:pt x="5185786" y="246479"/>
                  <a:pt x="5178709" y="257733"/>
                  <a:pt x="5157496" y="255942"/>
                </a:cubicBezTo>
                <a:cubicBezTo>
                  <a:pt x="5152248" y="256542"/>
                  <a:pt x="5148143" y="256842"/>
                  <a:pt x="5145181" y="256842"/>
                </a:cubicBezTo>
                <a:cubicBezTo>
                  <a:pt x="5145476" y="256842"/>
                  <a:pt x="5143652" y="258319"/>
                  <a:pt x="5139708" y="261271"/>
                </a:cubicBezTo>
                <a:cubicBezTo>
                  <a:pt x="5134193" y="265691"/>
                  <a:pt x="5120811" y="273525"/>
                  <a:pt x="5099560" y="284774"/>
                </a:cubicBezTo>
                <a:cubicBezTo>
                  <a:pt x="5091398" y="288260"/>
                  <a:pt x="5083606" y="292128"/>
                  <a:pt x="5076186" y="296376"/>
                </a:cubicBezTo>
                <a:cubicBezTo>
                  <a:pt x="5067281" y="302310"/>
                  <a:pt x="5061575" y="305277"/>
                  <a:pt x="5059070" y="305277"/>
                </a:cubicBezTo>
                <a:cubicBezTo>
                  <a:pt x="5059575" y="305277"/>
                  <a:pt x="5056309" y="307350"/>
                  <a:pt x="5049272" y="311495"/>
                </a:cubicBezTo>
                <a:lnTo>
                  <a:pt x="5046153" y="313307"/>
                </a:lnTo>
                <a:lnTo>
                  <a:pt x="5049768" y="312349"/>
                </a:lnTo>
                <a:cubicBezTo>
                  <a:pt x="5055445" y="310454"/>
                  <a:pt x="5064823" y="307515"/>
                  <a:pt x="5077900" y="303534"/>
                </a:cubicBezTo>
                <a:cubicBezTo>
                  <a:pt x="5091473" y="300448"/>
                  <a:pt x="5099770" y="298471"/>
                  <a:pt x="5102790" y="297604"/>
                </a:cubicBezTo>
                <a:cubicBezTo>
                  <a:pt x="5103999" y="297004"/>
                  <a:pt x="5107445" y="295914"/>
                  <a:pt x="5113126" y="294333"/>
                </a:cubicBezTo>
                <a:cubicBezTo>
                  <a:pt x="5118808" y="292751"/>
                  <a:pt x="5127926" y="290823"/>
                  <a:pt x="5140480" y="288546"/>
                </a:cubicBezTo>
                <a:cubicBezTo>
                  <a:pt x="5149062" y="286708"/>
                  <a:pt x="5153734" y="285598"/>
                  <a:pt x="5154496" y="285217"/>
                </a:cubicBezTo>
                <a:cubicBezTo>
                  <a:pt x="5156878" y="284017"/>
                  <a:pt x="5159754" y="283417"/>
                  <a:pt x="5163125" y="283417"/>
                </a:cubicBezTo>
                <a:cubicBezTo>
                  <a:pt x="5161564" y="283417"/>
                  <a:pt x="5160268" y="283931"/>
                  <a:pt x="5159239" y="284960"/>
                </a:cubicBezTo>
                <a:cubicBezTo>
                  <a:pt x="5161468" y="282731"/>
                  <a:pt x="5165293" y="281617"/>
                  <a:pt x="5170712" y="281617"/>
                </a:cubicBezTo>
                <a:cubicBezTo>
                  <a:pt x="5169788" y="281607"/>
                  <a:pt x="5168874" y="281907"/>
                  <a:pt x="5167969" y="282517"/>
                </a:cubicBezTo>
                <a:cubicBezTo>
                  <a:pt x="5170751" y="281126"/>
                  <a:pt x="5175655" y="279645"/>
                  <a:pt x="5182685" y="278073"/>
                </a:cubicBezTo>
                <a:lnTo>
                  <a:pt x="5239112" y="267331"/>
                </a:lnTo>
                <a:lnTo>
                  <a:pt x="5238028" y="266172"/>
                </a:lnTo>
                <a:cubicBezTo>
                  <a:pt x="5232984" y="260800"/>
                  <a:pt x="5226648" y="254880"/>
                  <a:pt x="5219018" y="248413"/>
                </a:cubicBezTo>
                <a:cubicBezTo>
                  <a:pt x="5202140" y="234039"/>
                  <a:pt x="5191896" y="224143"/>
                  <a:pt x="5188286" y="218723"/>
                </a:cubicBezTo>
                <a:cubicBezTo>
                  <a:pt x="5185743" y="207417"/>
                  <a:pt x="5187088" y="202281"/>
                  <a:pt x="5192322" y="203314"/>
                </a:cubicBezTo>
                <a:cubicBezTo>
                  <a:pt x="5197556" y="204347"/>
                  <a:pt x="5203002" y="207122"/>
                  <a:pt x="5208660" y="211637"/>
                </a:cubicBezTo>
                <a:cubicBezTo>
                  <a:pt x="5211603" y="214208"/>
                  <a:pt x="5218309" y="219947"/>
                  <a:pt x="5228777" y="228853"/>
                </a:cubicBezTo>
                <a:cubicBezTo>
                  <a:pt x="5237273" y="233406"/>
                  <a:pt x="5251236" y="237740"/>
                  <a:pt x="5270668" y="241855"/>
                </a:cubicBezTo>
                <a:cubicBezTo>
                  <a:pt x="5290365" y="245436"/>
                  <a:pt x="5302538" y="248555"/>
                  <a:pt x="5307186" y="251213"/>
                </a:cubicBezTo>
                <a:cubicBezTo>
                  <a:pt x="5308549" y="251756"/>
                  <a:pt x="5308968" y="252027"/>
                  <a:pt x="5308444" y="252027"/>
                </a:cubicBezTo>
                <a:cubicBezTo>
                  <a:pt x="5311549" y="252027"/>
                  <a:pt x="5317402" y="254890"/>
                  <a:pt x="5326003" y="260614"/>
                </a:cubicBezTo>
                <a:cubicBezTo>
                  <a:pt x="5333689" y="265739"/>
                  <a:pt x="5338781" y="269239"/>
                  <a:pt x="5341276" y="271115"/>
                </a:cubicBezTo>
                <a:cubicBezTo>
                  <a:pt x="5342781" y="272544"/>
                  <a:pt x="5344134" y="274159"/>
                  <a:pt x="5345334" y="275959"/>
                </a:cubicBezTo>
                <a:cubicBezTo>
                  <a:pt x="5345887" y="276511"/>
                  <a:pt x="5348196" y="278007"/>
                  <a:pt x="5352263" y="280445"/>
                </a:cubicBezTo>
                <a:cubicBezTo>
                  <a:pt x="5360331" y="284931"/>
                  <a:pt x="5367318" y="294728"/>
                  <a:pt x="5373223" y="309835"/>
                </a:cubicBezTo>
                <a:cubicBezTo>
                  <a:pt x="5382177" y="332437"/>
                  <a:pt x="5382296" y="345582"/>
                  <a:pt x="5373581" y="349268"/>
                </a:cubicBezTo>
                <a:lnTo>
                  <a:pt x="5361158" y="351125"/>
                </a:lnTo>
                <a:lnTo>
                  <a:pt x="5355532" y="350690"/>
                </a:lnTo>
                <a:cubicBezTo>
                  <a:pt x="5352724" y="349356"/>
                  <a:pt x="5351320" y="347015"/>
                  <a:pt x="5351320" y="343667"/>
                </a:cubicBezTo>
                <a:cubicBezTo>
                  <a:pt x="5351320" y="346420"/>
                  <a:pt x="5351913" y="348558"/>
                  <a:pt x="5353099" y="350082"/>
                </a:cubicBezTo>
                <a:lnTo>
                  <a:pt x="5356501" y="351822"/>
                </a:lnTo>
                <a:lnTo>
                  <a:pt x="5355807" y="351925"/>
                </a:lnTo>
                <a:lnTo>
                  <a:pt x="5356668" y="351908"/>
                </a:lnTo>
                <a:lnTo>
                  <a:pt x="5358436" y="352811"/>
                </a:lnTo>
                <a:cubicBezTo>
                  <a:pt x="5353373" y="352811"/>
                  <a:pt x="5349576" y="351900"/>
                  <a:pt x="5347045" y="350079"/>
                </a:cubicBezTo>
                <a:lnTo>
                  <a:pt x="5346672" y="349274"/>
                </a:lnTo>
                <a:lnTo>
                  <a:pt x="5343148" y="348511"/>
                </a:lnTo>
                <a:cubicBezTo>
                  <a:pt x="5321098" y="341157"/>
                  <a:pt x="5293075" y="336309"/>
                  <a:pt x="5259080" y="333966"/>
                </a:cubicBezTo>
                <a:cubicBezTo>
                  <a:pt x="5234620" y="333376"/>
                  <a:pt x="5215785" y="333361"/>
                  <a:pt x="5202573" y="333923"/>
                </a:cubicBezTo>
                <a:cubicBezTo>
                  <a:pt x="5199135" y="334495"/>
                  <a:pt x="5192858" y="335085"/>
                  <a:pt x="5183742" y="335695"/>
                </a:cubicBezTo>
                <a:lnTo>
                  <a:pt x="5152214" y="340733"/>
                </a:lnTo>
                <a:lnTo>
                  <a:pt x="5153771" y="341563"/>
                </a:lnTo>
                <a:lnTo>
                  <a:pt x="5153974" y="342131"/>
                </a:lnTo>
                <a:lnTo>
                  <a:pt x="5154799" y="342381"/>
                </a:lnTo>
                <a:lnTo>
                  <a:pt x="5159660" y="346299"/>
                </a:lnTo>
                <a:lnTo>
                  <a:pt x="5171134" y="352536"/>
                </a:lnTo>
                <a:cubicBezTo>
                  <a:pt x="5175525" y="355663"/>
                  <a:pt x="5179780" y="359455"/>
                  <a:pt x="5183900" y="363913"/>
                </a:cubicBezTo>
                <a:cubicBezTo>
                  <a:pt x="5194082" y="380200"/>
                  <a:pt x="5199173" y="394955"/>
                  <a:pt x="5199173" y="408175"/>
                </a:cubicBezTo>
                <a:cubicBezTo>
                  <a:pt x="5195268" y="417319"/>
                  <a:pt x="5189529" y="421891"/>
                  <a:pt x="5181956" y="421891"/>
                </a:cubicBezTo>
                <a:cubicBezTo>
                  <a:pt x="5183176" y="421891"/>
                  <a:pt x="5183195" y="424382"/>
                  <a:pt x="5182014" y="429364"/>
                </a:cubicBezTo>
                <a:cubicBezTo>
                  <a:pt x="5180576" y="438136"/>
                  <a:pt x="5176970" y="442522"/>
                  <a:pt x="5171198" y="442522"/>
                </a:cubicBezTo>
                <a:cubicBezTo>
                  <a:pt x="5176694" y="442522"/>
                  <a:pt x="5179442" y="440670"/>
                  <a:pt x="5179442" y="436965"/>
                </a:cubicBezTo>
                <a:cubicBezTo>
                  <a:pt x="5179442" y="440908"/>
                  <a:pt x="5178270" y="444837"/>
                  <a:pt x="5175927" y="448752"/>
                </a:cubicBezTo>
                <a:cubicBezTo>
                  <a:pt x="5175280" y="449152"/>
                  <a:pt x="5174799" y="448571"/>
                  <a:pt x="5174484" y="447009"/>
                </a:cubicBezTo>
                <a:cubicBezTo>
                  <a:pt x="5175998" y="450019"/>
                  <a:pt x="5175718" y="454238"/>
                  <a:pt x="5173641" y="459668"/>
                </a:cubicBezTo>
                <a:cubicBezTo>
                  <a:pt x="5173070" y="460801"/>
                  <a:pt x="5172555" y="462992"/>
                  <a:pt x="5172098" y="466240"/>
                </a:cubicBezTo>
                <a:cubicBezTo>
                  <a:pt x="5170708" y="472488"/>
                  <a:pt x="5169326" y="477332"/>
                  <a:pt x="5167955" y="480770"/>
                </a:cubicBezTo>
                <a:cubicBezTo>
                  <a:pt x="5167050" y="483494"/>
                  <a:pt x="5165726" y="488628"/>
                  <a:pt x="5163983" y="496172"/>
                </a:cubicBezTo>
                <a:cubicBezTo>
                  <a:pt x="5161411" y="505135"/>
                  <a:pt x="5158792" y="512488"/>
                  <a:pt x="5156125" y="518232"/>
                </a:cubicBezTo>
                <a:cubicBezTo>
                  <a:pt x="5153134" y="530224"/>
                  <a:pt x="5151638" y="536025"/>
                  <a:pt x="5151638" y="535634"/>
                </a:cubicBezTo>
                <a:cubicBezTo>
                  <a:pt x="5151638" y="535320"/>
                  <a:pt x="5152222" y="536560"/>
                  <a:pt x="5153389" y="539356"/>
                </a:cubicBezTo>
                <a:cubicBezTo>
                  <a:pt x="5154556" y="542152"/>
                  <a:pt x="5156392" y="545321"/>
                  <a:pt x="5158897" y="548864"/>
                </a:cubicBezTo>
                <a:lnTo>
                  <a:pt x="5164225" y="560580"/>
                </a:lnTo>
                <a:lnTo>
                  <a:pt x="5167969" y="556565"/>
                </a:lnTo>
                <a:cubicBezTo>
                  <a:pt x="5184676" y="546659"/>
                  <a:pt x="5198901" y="539544"/>
                  <a:pt x="5210646" y="535220"/>
                </a:cubicBezTo>
                <a:cubicBezTo>
                  <a:pt x="5214018" y="533534"/>
                  <a:pt x="5219918" y="531181"/>
                  <a:pt x="5228348" y="528162"/>
                </a:cubicBezTo>
                <a:cubicBezTo>
                  <a:pt x="5239683" y="524657"/>
                  <a:pt x="5249818" y="522099"/>
                  <a:pt x="5258752" y="520489"/>
                </a:cubicBezTo>
                <a:cubicBezTo>
                  <a:pt x="5276373" y="516498"/>
                  <a:pt x="5289370" y="512150"/>
                  <a:pt x="5297742" y="507445"/>
                </a:cubicBezTo>
                <a:cubicBezTo>
                  <a:pt x="5310697" y="499815"/>
                  <a:pt x="5324470" y="500149"/>
                  <a:pt x="5339062" y="508445"/>
                </a:cubicBezTo>
                <a:cubicBezTo>
                  <a:pt x="5366351" y="520789"/>
                  <a:pt x="5382477" y="532267"/>
                  <a:pt x="5387439" y="542878"/>
                </a:cubicBezTo>
                <a:cubicBezTo>
                  <a:pt x="5396631" y="556984"/>
                  <a:pt x="5404022" y="571801"/>
                  <a:pt x="5409613" y="587326"/>
                </a:cubicBezTo>
                <a:cubicBezTo>
                  <a:pt x="5411652" y="597137"/>
                  <a:pt x="5411314" y="605471"/>
                  <a:pt x="5408599" y="612329"/>
                </a:cubicBezTo>
                <a:cubicBezTo>
                  <a:pt x="5405789" y="615530"/>
                  <a:pt x="5402593" y="617855"/>
                  <a:pt x="5399012" y="619305"/>
                </a:cubicBezTo>
                <a:lnTo>
                  <a:pt x="5388043" y="620895"/>
                </a:lnTo>
                <a:lnTo>
                  <a:pt x="5372466" y="619273"/>
                </a:lnTo>
                <a:cubicBezTo>
                  <a:pt x="5370533" y="618302"/>
                  <a:pt x="5369747" y="617992"/>
                  <a:pt x="5370109" y="618344"/>
                </a:cubicBezTo>
                <a:cubicBezTo>
                  <a:pt x="5370909" y="618344"/>
                  <a:pt x="5369880" y="617863"/>
                  <a:pt x="5367022" y="616901"/>
                </a:cubicBezTo>
                <a:cubicBezTo>
                  <a:pt x="5347277" y="608186"/>
                  <a:pt x="5327336" y="602647"/>
                  <a:pt x="5307200" y="600285"/>
                </a:cubicBezTo>
                <a:cubicBezTo>
                  <a:pt x="5286008" y="596770"/>
                  <a:pt x="5263909" y="597109"/>
                  <a:pt x="5240907" y="601300"/>
                </a:cubicBezTo>
                <a:cubicBezTo>
                  <a:pt x="5232592" y="601300"/>
                  <a:pt x="5230898" y="597509"/>
                  <a:pt x="5235827" y="589927"/>
                </a:cubicBezTo>
                <a:cubicBezTo>
                  <a:pt x="5240757" y="582345"/>
                  <a:pt x="5246893" y="577025"/>
                  <a:pt x="5254237" y="573968"/>
                </a:cubicBezTo>
                <a:lnTo>
                  <a:pt x="5283088" y="549625"/>
                </a:lnTo>
                <a:lnTo>
                  <a:pt x="5266910" y="548350"/>
                </a:lnTo>
                <a:cubicBezTo>
                  <a:pt x="5241383" y="548922"/>
                  <a:pt x="5215308" y="557723"/>
                  <a:pt x="5188686" y="574753"/>
                </a:cubicBezTo>
                <a:cubicBezTo>
                  <a:pt x="5185733" y="576735"/>
                  <a:pt x="5183260" y="578306"/>
                  <a:pt x="5181267" y="579468"/>
                </a:cubicBezTo>
                <a:lnTo>
                  <a:pt x="5178602" y="580793"/>
                </a:lnTo>
                <a:lnTo>
                  <a:pt x="5178447" y="581221"/>
                </a:lnTo>
                <a:lnTo>
                  <a:pt x="5180585" y="583483"/>
                </a:lnTo>
                <a:cubicBezTo>
                  <a:pt x="5183328" y="587141"/>
                  <a:pt x="5187867" y="592284"/>
                  <a:pt x="5194201" y="598914"/>
                </a:cubicBezTo>
                <a:cubicBezTo>
                  <a:pt x="5200535" y="605543"/>
                  <a:pt x="5205907" y="610832"/>
                  <a:pt x="5210317" y="614780"/>
                </a:cubicBezTo>
                <a:cubicBezTo>
                  <a:pt x="5214728" y="618728"/>
                  <a:pt x="5216637" y="620702"/>
                  <a:pt x="5216047" y="620702"/>
                </a:cubicBezTo>
                <a:cubicBezTo>
                  <a:pt x="5218437" y="620702"/>
                  <a:pt x="5223723" y="623369"/>
                  <a:pt x="5231906" y="628703"/>
                </a:cubicBezTo>
                <a:cubicBezTo>
                  <a:pt x="5240088" y="634037"/>
                  <a:pt x="5247800" y="639419"/>
                  <a:pt x="5255044" y="644848"/>
                </a:cubicBezTo>
                <a:cubicBezTo>
                  <a:pt x="5262288" y="650277"/>
                  <a:pt x="5266857" y="654254"/>
                  <a:pt x="5268753" y="656778"/>
                </a:cubicBezTo>
                <a:cubicBezTo>
                  <a:pt x="5273230" y="662617"/>
                  <a:pt x="5283660" y="671908"/>
                  <a:pt x="5300043" y="684653"/>
                </a:cubicBezTo>
                <a:cubicBezTo>
                  <a:pt x="5314483" y="701703"/>
                  <a:pt x="5322622" y="719176"/>
                  <a:pt x="5324460" y="737074"/>
                </a:cubicBezTo>
                <a:cubicBezTo>
                  <a:pt x="5325860" y="750171"/>
                  <a:pt x="5316792" y="759453"/>
                  <a:pt x="5297257" y="764920"/>
                </a:cubicBezTo>
                <a:cubicBezTo>
                  <a:pt x="5281636" y="771168"/>
                  <a:pt x="5261633" y="775231"/>
                  <a:pt x="5237249" y="777107"/>
                </a:cubicBezTo>
                <a:cubicBezTo>
                  <a:pt x="5229724" y="777650"/>
                  <a:pt x="5226124" y="777864"/>
                  <a:pt x="5226448" y="777750"/>
                </a:cubicBezTo>
                <a:cubicBezTo>
                  <a:pt x="5222457" y="779122"/>
                  <a:pt x="5218599" y="779255"/>
                  <a:pt x="5214875" y="778150"/>
                </a:cubicBezTo>
                <a:cubicBezTo>
                  <a:pt x="5211970" y="777455"/>
                  <a:pt x="5199192" y="777688"/>
                  <a:pt x="5176541" y="778850"/>
                </a:cubicBezTo>
                <a:cubicBezTo>
                  <a:pt x="5173036" y="779488"/>
                  <a:pt x="5169379" y="779127"/>
                  <a:pt x="5165569" y="777764"/>
                </a:cubicBezTo>
                <a:cubicBezTo>
                  <a:pt x="5164931" y="777326"/>
                  <a:pt x="5161187" y="777107"/>
                  <a:pt x="5154339" y="777107"/>
                </a:cubicBezTo>
                <a:cubicBezTo>
                  <a:pt x="5121240" y="774650"/>
                  <a:pt x="5095255" y="770687"/>
                  <a:pt x="5076386" y="765220"/>
                </a:cubicBezTo>
                <a:cubicBezTo>
                  <a:pt x="5071033" y="764039"/>
                  <a:pt x="5066638" y="762872"/>
                  <a:pt x="5063199" y="761720"/>
                </a:cubicBezTo>
                <a:cubicBezTo>
                  <a:pt x="5054502" y="759719"/>
                  <a:pt x="5038820" y="752157"/>
                  <a:pt x="5016150" y="739031"/>
                </a:cubicBezTo>
                <a:cubicBezTo>
                  <a:pt x="5002682" y="730687"/>
                  <a:pt x="4985332" y="718709"/>
                  <a:pt x="4964100" y="703098"/>
                </a:cubicBezTo>
                <a:cubicBezTo>
                  <a:pt x="4942707" y="685372"/>
                  <a:pt x="4926143" y="667884"/>
                  <a:pt x="4914409" y="650634"/>
                </a:cubicBezTo>
                <a:cubicBezTo>
                  <a:pt x="4912651" y="648220"/>
                  <a:pt x="4911139" y="646119"/>
                  <a:pt x="4909872" y="644334"/>
                </a:cubicBezTo>
                <a:lnTo>
                  <a:pt x="4907489" y="640904"/>
                </a:lnTo>
                <a:lnTo>
                  <a:pt x="4907208" y="643305"/>
                </a:lnTo>
                <a:cubicBezTo>
                  <a:pt x="4905693" y="648363"/>
                  <a:pt x="4905179" y="654259"/>
                  <a:pt x="4905665" y="660993"/>
                </a:cubicBezTo>
                <a:cubicBezTo>
                  <a:pt x="4906903" y="684653"/>
                  <a:pt x="4906889" y="704817"/>
                  <a:pt x="4905622" y="721486"/>
                </a:cubicBezTo>
                <a:cubicBezTo>
                  <a:pt x="4905174" y="725172"/>
                  <a:pt x="4905198" y="727934"/>
                  <a:pt x="4905693" y="729773"/>
                </a:cubicBezTo>
                <a:cubicBezTo>
                  <a:pt x="4907589" y="737126"/>
                  <a:pt x="4907208" y="744255"/>
                  <a:pt x="4904551" y="751161"/>
                </a:cubicBezTo>
                <a:cubicBezTo>
                  <a:pt x="4897702" y="762477"/>
                  <a:pt x="4883967" y="763553"/>
                  <a:pt x="4863345" y="754390"/>
                </a:cubicBezTo>
                <a:cubicBezTo>
                  <a:pt x="4848114" y="746437"/>
                  <a:pt x="4837652" y="737174"/>
                  <a:pt x="4831956" y="726601"/>
                </a:cubicBezTo>
                <a:cubicBezTo>
                  <a:pt x="4830422" y="724039"/>
                  <a:pt x="4828580" y="720824"/>
                  <a:pt x="4826426" y="716957"/>
                </a:cubicBezTo>
                <a:cubicBezTo>
                  <a:pt x="4822254" y="711404"/>
                  <a:pt x="4819497" y="706251"/>
                  <a:pt x="4818154" y="701498"/>
                </a:cubicBezTo>
                <a:cubicBezTo>
                  <a:pt x="4812992" y="686229"/>
                  <a:pt x="4817787" y="674090"/>
                  <a:pt x="4832542" y="665079"/>
                </a:cubicBezTo>
                <a:cubicBezTo>
                  <a:pt x="4848800" y="653154"/>
                  <a:pt x="4861621" y="638633"/>
                  <a:pt x="4871003" y="621516"/>
                </a:cubicBezTo>
                <a:cubicBezTo>
                  <a:pt x="4873670" y="611915"/>
                  <a:pt x="4875003" y="597342"/>
                  <a:pt x="4875003" y="577797"/>
                </a:cubicBezTo>
                <a:cubicBezTo>
                  <a:pt x="4875003" y="569367"/>
                  <a:pt x="4875685" y="563785"/>
                  <a:pt x="4877047" y="561052"/>
                </a:cubicBezTo>
                <a:lnTo>
                  <a:pt x="4880719" y="550707"/>
                </a:lnTo>
                <a:lnTo>
                  <a:pt x="4896035" y="555608"/>
                </a:lnTo>
                <a:cubicBezTo>
                  <a:pt x="4900702" y="558475"/>
                  <a:pt x="4905016" y="562163"/>
                  <a:pt x="4908976" y="566670"/>
                </a:cubicBezTo>
                <a:lnTo>
                  <a:pt x="4919672" y="582472"/>
                </a:lnTo>
                <a:lnTo>
                  <a:pt x="4920051" y="581994"/>
                </a:lnTo>
                <a:cubicBezTo>
                  <a:pt x="4922040" y="579853"/>
                  <a:pt x="4925572" y="576506"/>
                  <a:pt x="4930647" y="571953"/>
                </a:cubicBezTo>
                <a:cubicBezTo>
                  <a:pt x="4935721" y="567400"/>
                  <a:pt x="4939527" y="564041"/>
                  <a:pt x="4942064" y="561877"/>
                </a:cubicBezTo>
                <a:lnTo>
                  <a:pt x="4944176" y="560137"/>
                </a:lnTo>
                <a:lnTo>
                  <a:pt x="4942341" y="559280"/>
                </a:lnTo>
                <a:cubicBezTo>
                  <a:pt x="4937588" y="555899"/>
                  <a:pt x="4931887" y="546936"/>
                  <a:pt x="4925239" y="532391"/>
                </a:cubicBezTo>
                <a:lnTo>
                  <a:pt x="4911019" y="511220"/>
                </a:lnTo>
                <a:lnTo>
                  <a:pt x="4906022" y="495286"/>
                </a:lnTo>
                <a:cubicBezTo>
                  <a:pt x="4905679" y="486542"/>
                  <a:pt x="4905507" y="474579"/>
                  <a:pt x="4905507" y="459396"/>
                </a:cubicBezTo>
                <a:cubicBezTo>
                  <a:pt x="4905507" y="440203"/>
                  <a:pt x="4904812" y="427849"/>
                  <a:pt x="4903422" y="422334"/>
                </a:cubicBezTo>
                <a:lnTo>
                  <a:pt x="4903687" y="419445"/>
                </a:lnTo>
                <a:lnTo>
                  <a:pt x="4896735" y="422513"/>
                </a:lnTo>
                <a:cubicBezTo>
                  <a:pt x="4894949" y="423289"/>
                  <a:pt x="4894016" y="423677"/>
                  <a:pt x="4893935" y="423677"/>
                </a:cubicBezTo>
                <a:cubicBezTo>
                  <a:pt x="4893935" y="423677"/>
                  <a:pt x="4890701" y="425740"/>
                  <a:pt x="4884234" y="429864"/>
                </a:cubicBezTo>
                <a:cubicBezTo>
                  <a:pt x="4878052" y="433464"/>
                  <a:pt x="4871661" y="436765"/>
                  <a:pt x="4865060" y="439765"/>
                </a:cubicBezTo>
                <a:cubicBezTo>
                  <a:pt x="4858668" y="443499"/>
                  <a:pt x="4851592" y="447828"/>
                  <a:pt x="4843829" y="452752"/>
                </a:cubicBezTo>
                <a:cubicBezTo>
                  <a:pt x="4839209" y="456000"/>
                  <a:pt x="4833132" y="459882"/>
                  <a:pt x="4825598" y="464397"/>
                </a:cubicBezTo>
                <a:cubicBezTo>
                  <a:pt x="4820835" y="466511"/>
                  <a:pt x="4817202" y="468573"/>
                  <a:pt x="4814696" y="470583"/>
                </a:cubicBezTo>
                <a:cubicBezTo>
                  <a:pt x="4809981" y="473403"/>
                  <a:pt x="4806519" y="474812"/>
                  <a:pt x="4804310" y="474812"/>
                </a:cubicBezTo>
                <a:cubicBezTo>
                  <a:pt x="4806281" y="474812"/>
                  <a:pt x="4806391" y="475689"/>
                  <a:pt x="4804638" y="477441"/>
                </a:cubicBezTo>
                <a:cubicBezTo>
                  <a:pt x="4786845" y="487328"/>
                  <a:pt x="4771715" y="494139"/>
                  <a:pt x="4759247" y="497872"/>
                </a:cubicBezTo>
                <a:cubicBezTo>
                  <a:pt x="4742930" y="501035"/>
                  <a:pt x="4726381" y="493348"/>
                  <a:pt x="4709598" y="474812"/>
                </a:cubicBezTo>
                <a:cubicBezTo>
                  <a:pt x="4692815" y="456277"/>
                  <a:pt x="4668712" y="450000"/>
                  <a:pt x="4637289" y="455981"/>
                </a:cubicBezTo>
                <a:cubicBezTo>
                  <a:pt x="4680761" y="433731"/>
                  <a:pt x="4728810" y="414743"/>
                  <a:pt x="4781435" y="399017"/>
                </a:cubicBezTo>
                <a:cubicBezTo>
                  <a:pt x="4834061" y="383291"/>
                  <a:pt x="4879767" y="368375"/>
                  <a:pt x="4918552" y="354269"/>
                </a:cubicBezTo>
                <a:lnTo>
                  <a:pt x="4927519" y="350956"/>
                </a:lnTo>
                <a:lnTo>
                  <a:pt x="4916777" y="342699"/>
                </a:lnTo>
                <a:cubicBezTo>
                  <a:pt x="4912845" y="338501"/>
                  <a:pt x="4910880" y="334638"/>
                  <a:pt x="4910880" y="331109"/>
                </a:cubicBezTo>
                <a:cubicBezTo>
                  <a:pt x="4910880" y="332233"/>
                  <a:pt x="4910189" y="331585"/>
                  <a:pt x="4908808" y="329165"/>
                </a:cubicBezTo>
                <a:cubicBezTo>
                  <a:pt x="4899426" y="309801"/>
                  <a:pt x="4901812" y="296195"/>
                  <a:pt x="4915966" y="288346"/>
                </a:cubicBezTo>
                <a:cubicBezTo>
                  <a:pt x="4919414" y="286193"/>
                  <a:pt x="4921248" y="284960"/>
                  <a:pt x="4921467" y="284646"/>
                </a:cubicBezTo>
                <a:cubicBezTo>
                  <a:pt x="4923134" y="279635"/>
                  <a:pt x="4926539" y="277130"/>
                  <a:pt x="4931682" y="277130"/>
                </a:cubicBezTo>
                <a:cubicBezTo>
                  <a:pt x="4929539" y="277130"/>
                  <a:pt x="4929039" y="276559"/>
                  <a:pt x="4930182" y="275416"/>
                </a:cubicBezTo>
                <a:cubicBezTo>
                  <a:pt x="4933907" y="272425"/>
                  <a:pt x="4938507" y="268796"/>
                  <a:pt x="4943984" y="264529"/>
                </a:cubicBezTo>
                <a:cubicBezTo>
                  <a:pt x="4948032" y="261062"/>
                  <a:pt x="4951166" y="258438"/>
                  <a:pt x="4953385" y="256656"/>
                </a:cubicBezTo>
                <a:cubicBezTo>
                  <a:pt x="4961310" y="249351"/>
                  <a:pt x="4970769" y="241369"/>
                  <a:pt x="4981760" y="232711"/>
                </a:cubicBezTo>
                <a:cubicBezTo>
                  <a:pt x="4992752" y="224052"/>
                  <a:pt x="5003029" y="219723"/>
                  <a:pt x="5012592" y="219723"/>
                </a:cubicBezTo>
                <a:cubicBezTo>
                  <a:pt x="5012592" y="219723"/>
                  <a:pt x="5008802" y="227843"/>
                  <a:pt x="5001220" y="244083"/>
                </a:cubicBezTo>
                <a:cubicBezTo>
                  <a:pt x="4992657" y="252656"/>
                  <a:pt x="4986582" y="258961"/>
                  <a:pt x="4982996" y="263000"/>
                </a:cubicBezTo>
                <a:lnTo>
                  <a:pt x="4978395" y="267398"/>
                </a:lnTo>
                <a:lnTo>
                  <a:pt x="4980378" y="266497"/>
                </a:lnTo>
                <a:cubicBezTo>
                  <a:pt x="4983557" y="264790"/>
                  <a:pt x="4988037" y="262229"/>
                  <a:pt x="4993818" y="258814"/>
                </a:cubicBezTo>
                <a:cubicBezTo>
                  <a:pt x="4998819" y="255480"/>
                  <a:pt x="5002629" y="253813"/>
                  <a:pt x="5005248" y="253813"/>
                </a:cubicBezTo>
                <a:cubicBezTo>
                  <a:pt x="5003096" y="253813"/>
                  <a:pt x="5002106" y="253723"/>
                  <a:pt x="5002277" y="253542"/>
                </a:cubicBezTo>
                <a:cubicBezTo>
                  <a:pt x="5016336" y="248332"/>
                  <a:pt x="5023365" y="249075"/>
                  <a:pt x="5023365" y="255771"/>
                </a:cubicBezTo>
                <a:cubicBezTo>
                  <a:pt x="5023365" y="257914"/>
                  <a:pt x="5021008" y="262914"/>
                  <a:pt x="5016293" y="270772"/>
                </a:cubicBezTo>
                <a:cubicBezTo>
                  <a:pt x="5009339" y="279459"/>
                  <a:pt x="5001643" y="293742"/>
                  <a:pt x="4993204" y="313621"/>
                </a:cubicBezTo>
                <a:cubicBezTo>
                  <a:pt x="4990775" y="318788"/>
                  <a:pt x="4988554" y="323398"/>
                  <a:pt x="4986539" y="327451"/>
                </a:cubicBezTo>
                <a:lnTo>
                  <a:pt x="4985214" y="330013"/>
                </a:lnTo>
                <a:lnTo>
                  <a:pt x="4990938" y="328352"/>
                </a:lnTo>
                <a:lnTo>
                  <a:pt x="4993226" y="323250"/>
                </a:lnTo>
                <a:cubicBezTo>
                  <a:pt x="4994659" y="321265"/>
                  <a:pt x="4996471" y="319645"/>
                  <a:pt x="4998662" y="318393"/>
                </a:cubicBezTo>
                <a:cubicBezTo>
                  <a:pt x="5026408" y="295857"/>
                  <a:pt x="5049768" y="271068"/>
                  <a:pt x="5068742" y="244026"/>
                </a:cubicBezTo>
                <a:cubicBezTo>
                  <a:pt x="5069924" y="241674"/>
                  <a:pt x="5070881" y="239769"/>
                  <a:pt x="5071614" y="238311"/>
                </a:cubicBezTo>
                <a:lnTo>
                  <a:pt x="5076759" y="225566"/>
                </a:lnTo>
                <a:lnTo>
                  <a:pt x="5081001" y="225967"/>
                </a:lnTo>
                <a:cubicBezTo>
                  <a:pt x="5080611" y="224748"/>
                  <a:pt x="5079358" y="224214"/>
                  <a:pt x="5077243" y="224367"/>
                </a:cubicBezTo>
                <a:lnTo>
                  <a:pt x="5076759" y="225566"/>
                </a:lnTo>
                <a:lnTo>
                  <a:pt x="5063327" y="224295"/>
                </a:lnTo>
                <a:cubicBezTo>
                  <a:pt x="5051402" y="226257"/>
                  <a:pt x="5045440" y="224836"/>
                  <a:pt x="5045440" y="220030"/>
                </a:cubicBezTo>
                <a:cubicBezTo>
                  <a:pt x="5045440" y="215225"/>
                  <a:pt x="5048730" y="209993"/>
                  <a:pt x="5055312" y="204336"/>
                </a:cubicBezTo>
                <a:cubicBezTo>
                  <a:pt x="5061275" y="199706"/>
                  <a:pt x="5066909" y="196635"/>
                  <a:pt x="5072214" y="195120"/>
                </a:cubicBezTo>
                <a:cubicBezTo>
                  <a:pt x="5076757" y="193606"/>
                  <a:pt x="5082877" y="191243"/>
                  <a:pt x="5090573" y="188034"/>
                </a:cubicBezTo>
                <a:cubicBezTo>
                  <a:pt x="5097184" y="185024"/>
                  <a:pt x="5102770" y="183062"/>
                  <a:pt x="5107333" y="182147"/>
                </a:cubicBezTo>
                <a:cubicBezTo>
                  <a:pt x="5112467" y="181214"/>
                  <a:pt x="5117364" y="180927"/>
                  <a:pt x="5122024" y="181286"/>
                </a:cubicBezTo>
                <a:close/>
                <a:moveTo>
                  <a:pt x="3262761" y="178602"/>
                </a:moveTo>
                <a:lnTo>
                  <a:pt x="3251722" y="189359"/>
                </a:lnTo>
                <a:cubicBezTo>
                  <a:pt x="3246963" y="193724"/>
                  <a:pt x="3241290" y="198706"/>
                  <a:pt x="3234704" y="204307"/>
                </a:cubicBezTo>
                <a:cubicBezTo>
                  <a:pt x="3229465" y="208374"/>
                  <a:pt x="3225708" y="211355"/>
                  <a:pt x="3223431" y="213251"/>
                </a:cubicBezTo>
                <a:cubicBezTo>
                  <a:pt x="3221155" y="215147"/>
                  <a:pt x="3220016" y="216094"/>
                  <a:pt x="3220016" y="216094"/>
                </a:cubicBezTo>
                <a:cubicBezTo>
                  <a:pt x="3220016" y="217637"/>
                  <a:pt x="3217140" y="219857"/>
                  <a:pt x="3211387" y="222752"/>
                </a:cubicBezTo>
                <a:cubicBezTo>
                  <a:pt x="3210849" y="222752"/>
                  <a:pt x="3208938" y="224575"/>
                  <a:pt x="3205654" y="228221"/>
                </a:cubicBezTo>
                <a:lnTo>
                  <a:pt x="3202131" y="232264"/>
                </a:lnTo>
                <a:lnTo>
                  <a:pt x="3207986" y="230967"/>
                </a:lnTo>
                <a:cubicBezTo>
                  <a:pt x="3217549" y="229177"/>
                  <a:pt x="3232461" y="224905"/>
                  <a:pt x="3252720" y="218152"/>
                </a:cubicBezTo>
                <a:cubicBezTo>
                  <a:pt x="3251139" y="218552"/>
                  <a:pt x="3250677" y="216932"/>
                  <a:pt x="3251334" y="213294"/>
                </a:cubicBezTo>
                <a:cubicBezTo>
                  <a:pt x="3253292" y="207431"/>
                  <a:pt x="3255370" y="201160"/>
                  <a:pt x="3257567" y="194481"/>
                </a:cubicBezTo>
                <a:close/>
                <a:moveTo>
                  <a:pt x="2397104" y="115310"/>
                </a:moveTo>
                <a:cubicBezTo>
                  <a:pt x="2395313" y="121092"/>
                  <a:pt x="2394713" y="125135"/>
                  <a:pt x="2395304" y="127440"/>
                </a:cubicBezTo>
                <a:cubicBezTo>
                  <a:pt x="2400324" y="126393"/>
                  <a:pt x="2402833" y="124016"/>
                  <a:pt x="2402833" y="120311"/>
                </a:cubicBezTo>
                <a:cubicBezTo>
                  <a:pt x="2402833" y="116606"/>
                  <a:pt x="2400924" y="114939"/>
                  <a:pt x="2397104" y="115310"/>
                </a:cubicBezTo>
                <a:close/>
                <a:moveTo>
                  <a:pt x="5968254" y="113867"/>
                </a:moveTo>
                <a:lnTo>
                  <a:pt x="5965193" y="115690"/>
                </a:lnTo>
                <a:lnTo>
                  <a:pt x="5963468" y="116167"/>
                </a:lnTo>
                <a:cubicBezTo>
                  <a:pt x="5967136" y="115224"/>
                  <a:pt x="5968730" y="114458"/>
                  <a:pt x="5968254" y="113867"/>
                </a:cubicBezTo>
                <a:close/>
                <a:moveTo>
                  <a:pt x="495708" y="110030"/>
                </a:moveTo>
                <a:lnTo>
                  <a:pt x="496982" y="112290"/>
                </a:lnTo>
                <a:lnTo>
                  <a:pt x="497352" y="110538"/>
                </a:lnTo>
                <a:close/>
                <a:moveTo>
                  <a:pt x="5136704" y="106770"/>
                </a:moveTo>
                <a:cubicBezTo>
                  <a:pt x="5143379" y="106425"/>
                  <a:pt x="5149605" y="107900"/>
                  <a:pt x="5155382" y="111195"/>
                </a:cubicBezTo>
                <a:cubicBezTo>
                  <a:pt x="5159868" y="112986"/>
                  <a:pt x="5161849" y="113881"/>
                  <a:pt x="5161326" y="113881"/>
                </a:cubicBezTo>
                <a:cubicBezTo>
                  <a:pt x="5164802" y="113881"/>
                  <a:pt x="5169012" y="116758"/>
                  <a:pt x="5173956" y="122511"/>
                </a:cubicBezTo>
                <a:cubicBezTo>
                  <a:pt x="5180280" y="128055"/>
                  <a:pt x="5184128" y="136718"/>
                  <a:pt x="5185500" y="148500"/>
                </a:cubicBezTo>
                <a:cubicBezTo>
                  <a:pt x="5186843" y="158625"/>
                  <a:pt x="5183233" y="164526"/>
                  <a:pt x="5174669" y="166202"/>
                </a:cubicBezTo>
                <a:cubicBezTo>
                  <a:pt x="5171022" y="167421"/>
                  <a:pt x="5167174" y="168031"/>
                  <a:pt x="5163125" y="168031"/>
                </a:cubicBezTo>
                <a:cubicBezTo>
                  <a:pt x="5159287" y="168031"/>
                  <a:pt x="5148114" y="169527"/>
                  <a:pt x="5129607" y="172517"/>
                </a:cubicBezTo>
                <a:cubicBezTo>
                  <a:pt x="5120320" y="174670"/>
                  <a:pt x="5106642" y="178951"/>
                  <a:pt x="5088574" y="185362"/>
                </a:cubicBezTo>
                <a:cubicBezTo>
                  <a:pt x="5086168" y="185612"/>
                  <a:pt x="5084110" y="185508"/>
                  <a:pt x="5082400" y="185051"/>
                </a:cubicBezTo>
                <a:lnTo>
                  <a:pt x="5078443" y="182699"/>
                </a:lnTo>
                <a:lnTo>
                  <a:pt x="5073086" y="184805"/>
                </a:lnTo>
                <a:cubicBezTo>
                  <a:pt x="5067533" y="185909"/>
                  <a:pt x="5051564" y="193358"/>
                  <a:pt x="5025180" y="207150"/>
                </a:cubicBezTo>
                <a:cubicBezTo>
                  <a:pt x="5011616" y="212799"/>
                  <a:pt x="4999834" y="219237"/>
                  <a:pt x="4989833" y="226467"/>
                </a:cubicBezTo>
                <a:cubicBezTo>
                  <a:pt x="4980717" y="232334"/>
                  <a:pt x="4974302" y="236059"/>
                  <a:pt x="4970587" y="237640"/>
                </a:cubicBezTo>
                <a:cubicBezTo>
                  <a:pt x="4968968" y="238859"/>
                  <a:pt x="4966706" y="240921"/>
                  <a:pt x="4963800" y="243826"/>
                </a:cubicBezTo>
                <a:cubicBezTo>
                  <a:pt x="4958591" y="245922"/>
                  <a:pt x="4955061" y="246969"/>
                  <a:pt x="4953213" y="246969"/>
                </a:cubicBezTo>
                <a:cubicBezTo>
                  <a:pt x="4954757" y="246969"/>
                  <a:pt x="4954528" y="247770"/>
                  <a:pt x="4952528" y="249370"/>
                </a:cubicBezTo>
                <a:cubicBezTo>
                  <a:pt x="4941288" y="256466"/>
                  <a:pt x="4930306" y="262700"/>
                  <a:pt x="4919581" y="268072"/>
                </a:cubicBezTo>
                <a:cubicBezTo>
                  <a:pt x="4916628" y="268663"/>
                  <a:pt x="4913128" y="270115"/>
                  <a:pt x="4909079" y="272430"/>
                </a:cubicBezTo>
                <a:cubicBezTo>
                  <a:pt x="4896449" y="275792"/>
                  <a:pt x="4884276" y="276811"/>
                  <a:pt x="4872561" y="275487"/>
                </a:cubicBezTo>
                <a:cubicBezTo>
                  <a:pt x="4858016" y="269534"/>
                  <a:pt x="4844162" y="260966"/>
                  <a:pt x="4830999" y="249784"/>
                </a:cubicBezTo>
                <a:cubicBezTo>
                  <a:pt x="4822483" y="239840"/>
                  <a:pt x="4817240" y="230634"/>
                  <a:pt x="4815268" y="222166"/>
                </a:cubicBezTo>
                <a:cubicBezTo>
                  <a:pt x="4813830" y="213089"/>
                  <a:pt x="4819245" y="207793"/>
                  <a:pt x="4831513" y="206279"/>
                </a:cubicBezTo>
                <a:cubicBezTo>
                  <a:pt x="4835875" y="206279"/>
                  <a:pt x="4844719" y="203083"/>
                  <a:pt x="4858045" y="196692"/>
                </a:cubicBezTo>
                <a:cubicBezTo>
                  <a:pt x="4877352" y="189910"/>
                  <a:pt x="4887005" y="191334"/>
                  <a:pt x="4887005" y="200964"/>
                </a:cubicBezTo>
                <a:cubicBezTo>
                  <a:pt x="4887005" y="200964"/>
                  <a:pt x="4884238" y="203274"/>
                  <a:pt x="4878704" y="207893"/>
                </a:cubicBezTo>
                <a:lnTo>
                  <a:pt x="4877646" y="208538"/>
                </a:lnTo>
                <a:lnTo>
                  <a:pt x="4878338" y="208456"/>
                </a:lnTo>
                <a:cubicBezTo>
                  <a:pt x="4883914" y="207516"/>
                  <a:pt x="4891111" y="206107"/>
                  <a:pt x="4899928" y="204228"/>
                </a:cubicBezTo>
                <a:cubicBezTo>
                  <a:pt x="4917564" y="200471"/>
                  <a:pt x="4930044" y="197182"/>
                  <a:pt x="4937369" y="194363"/>
                </a:cubicBezTo>
                <a:cubicBezTo>
                  <a:pt x="4942160" y="192563"/>
                  <a:pt x="4947270" y="190648"/>
                  <a:pt x="4952699" y="188619"/>
                </a:cubicBezTo>
                <a:cubicBezTo>
                  <a:pt x="4967558" y="183666"/>
                  <a:pt x="4978245" y="179118"/>
                  <a:pt x="4984760" y="174975"/>
                </a:cubicBezTo>
                <a:lnTo>
                  <a:pt x="4990095" y="174117"/>
                </a:lnTo>
                <a:lnTo>
                  <a:pt x="4993347" y="171103"/>
                </a:lnTo>
                <a:cubicBezTo>
                  <a:pt x="4998691" y="169045"/>
                  <a:pt x="5006097" y="165655"/>
                  <a:pt x="5015564" y="160930"/>
                </a:cubicBezTo>
                <a:cubicBezTo>
                  <a:pt x="5020375" y="158863"/>
                  <a:pt x="5028552" y="155096"/>
                  <a:pt x="5040096" y="149629"/>
                </a:cubicBezTo>
                <a:cubicBezTo>
                  <a:pt x="5044487" y="147676"/>
                  <a:pt x="5048947" y="145566"/>
                  <a:pt x="5053476" y="143299"/>
                </a:cubicBezTo>
                <a:cubicBezTo>
                  <a:pt x="5058005" y="141032"/>
                  <a:pt x="5061365" y="139899"/>
                  <a:pt x="5063556" y="139899"/>
                </a:cubicBezTo>
                <a:cubicBezTo>
                  <a:pt x="5063470" y="139899"/>
                  <a:pt x="5064670" y="139366"/>
                  <a:pt x="5067156" y="138299"/>
                </a:cubicBezTo>
                <a:cubicBezTo>
                  <a:pt x="5071271" y="135946"/>
                  <a:pt x="5075443" y="133565"/>
                  <a:pt x="5079672" y="131155"/>
                </a:cubicBezTo>
                <a:cubicBezTo>
                  <a:pt x="5084616" y="128955"/>
                  <a:pt x="5089940" y="126431"/>
                  <a:pt x="5095646" y="123583"/>
                </a:cubicBezTo>
                <a:cubicBezTo>
                  <a:pt x="5100961" y="120620"/>
                  <a:pt x="5107524" y="117182"/>
                  <a:pt x="5115334" y="113267"/>
                </a:cubicBezTo>
                <a:cubicBezTo>
                  <a:pt x="5122906" y="109281"/>
                  <a:pt x="5130030" y="107115"/>
                  <a:pt x="5136704" y="106770"/>
                </a:cubicBezTo>
                <a:close/>
                <a:moveTo>
                  <a:pt x="6082936" y="76508"/>
                </a:moveTo>
                <a:cubicBezTo>
                  <a:pt x="6093286" y="76799"/>
                  <a:pt x="6104092" y="80399"/>
                  <a:pt x="6115358" y="87307"/>
                </a:cubicBezTo>
                <a:cubicBezTo>
                  <a:pt x="6119378" y="89821"/>
                  <a:pt x="6122498" y="92693"/>
                  <a:pt x="6124717" y="95922"/>
                </a:cubicBezTo>
                <a:cubicBezTo>
                  <a:pt x="6144748" y="105999"/>
                  <a:pt x="6155888" y="115967"/>
                  <a:pt x="6158136" y="125826"/>
                </a:cubicBezTo>
                <a:cubicBezTo>
                  <a:pt x="6158612" y="128236"/>
                  <a:pt x="6160212" y="131893"/>
                  <a:pt x="6162936" y="136799"/>
                </a:cubicBezTo>
                <a:cubicBezTo>
                  <a:pt x="6169498" y="157458"/>
                  <a:pt x="6166941" y="171303"/>
                  <a:pt x="6155264" y="178332"/>
                </a:cubicBezTo>
                <a:cubicBezTo>
                  <a:pt x="6152710" y="178847"/>
                  <a:pt x="6146634" y="180194"/>
                  <a:pt x="6137032" y="182376"/>
                </a:cubicBezTo>
                <a:cubicBezTo>
                  <a:pt x="6131384" y="183347"/>
                  <a:pt x="6127360" y="184790"/>
                  <a:pt x="6124960" y="186705"/>
                </a:cubicBezTo>
                <a:cubicBezTo>
                  <a:pt x="6119998" y="189210"/>
                  <a:pt x="6117516" y="190462"/>
                  <a:pt x="6117516" y="190462"/>
                </a:cubicBezTo>
                <a:cubicBezTo>
                  <a:pt x="6117640" y="190462"/>
                  <a:pt x="6114197" y="194715"/>
                  <a:pt x="6107186" y="203221"/>
                </a:cubicBezTo>
                <a:cubicBezTo>
                  <a:pt x="6103396" y="207012"/>
                  <a:pt x="6098590" y="217918"/>
                  <a:pt x="6092770" y="235940"/>
                </a:cubicBezTo>
                <a:cubicBezTo>
                  <a:pt x="6091522" y="237806"/>
                  <a:pt x="6090446" y="239878"/>
                  <a:pt x="6089540" y="242155"/>
                </a:cubicBezTo>
                <a:cubicBezTo>
                  <a:pt x="6088818" y="243955"/>
                  <a:pt x="6088456" y="245203"/>
                  <a:pt x="6088456" y="245898"/>
                </a:cubicBezTo>
                <a:cubicBezTo>
                  <a:pt x="6088456" y="248832"/>
                  <a:pt x="6087274" y="253061"/>
                  <a:pt x="6084912" y="258585"/>
                </a:cubicBezTo>
                <a:cubicBezTo>
                  <a:pt x="6083274" y="262405"/>
                  <a:pt x="6079606" y="272520"/>
                  <a:pt x="6073910" y="288932"/>
                </a:cubicBezTo>
                <a:cubicBezTo>
                  <a:pt x="6069377" y="303096"/>
                  <a:pt x="6065748" y="313816"/>
                  <a:pt x="6063023" y="321093"/>
                </a:cubicBezTo>
                <a:cubicBezTo>
                  <a:pt x="6059985" y="328885"/>
                  <a:pt x="6056037" y="340953"/>
                  <a:pt x="6051179" y="357298"/>
                </a:cubicBezTo>
                <a:cubicBezTo>
                  <a:pt x="6049646" y="361851"/>
                  <a:pt x="6047898" y="365594"/>
                  <a:pt x="6045936" y="368528"/>
                </a:cubicBezTo>
                <a:cubicBezTo>
                  <a:pt x="6045584" y="368880"/>
                  <a:pt x="6045407" y="368370"/>
                  <a:pt x="6045407" y="366999"/>
                </a:cubicBezTo>
                <a:cubicBezTo>
                  <a:pt x="6045407" y="369332"/>
                  <a:pt x="6044198" y="373314"/>
                  <a:pt x="6041778" y="378943"/>
                </a:cubicBezTo>
                <a:cubicBezTo>
                  <a:pt x="6040368" y="381305"/>
                  <a:pt x="6039434" y="384101"/>
                  <a:pt x="6038978" y="387330"/>
                </a:cubicBezTo>
                <a:cubicBezTo>
                  <a:pt x="6038234" y="391826"/>
                  <a:pt x="6036640" y="396526"/>
                  <a:pt x="6034191" y="401432"/>
                </a:cubicBezTo>
                <a:cubicBezTo>
                  <a:pt x="6028219" y="415167"/>
                  <a:pt x="6022952" y="426597"/>
                  <a:pt x="6018389" y="435722"/>
                </a:cubicBezTo>
                <a:cubicBezTo>
                  <a:pt x="6016884" y="438741"/>
                  <a:pt x="6015856" y="441627"/>
                  <a:pt x="6015304" y="444380"/>
                </a:cubicBezTo>
                <a:cubicBezTo>
                  <a:pt x="6010065" y="455591"/>
                  <a:pt x="6006283" y="463520"/>
                  <a:pt x="6003958" y="468169"/>
                </a:cubicBezTo>
                <a:cubicBezTo>
                  <a:pt x="6000978" y="472931"/>
                  <a:pt x="5996506" y="481275"/>
                  <a:pt x="5990542" y="493200"/>
                </a:cubicBezTo>
                <a:cubicBezTo>
                  <a:pt x="5983856" y="504154"/>
                  <a:pt x="5979166" y="512669"/>
                  <a:pt x="5976470" y="518746"/>
                </a:cubicBezTo>
                <a:cubicBezTo>
                  <a:pt x="5973384" y="519508"/>
                  <a:pt x="5972193" y="519084"/>
                  <a:pt x="5972898" y="517475"/>
                </a:cubicBezTo>
                <a:cubicBezTo>
                  <a:pt x="5982309" y="524266"/>
                  <a:pt x="5992568" y="530929"/>
                  <a:pt x="6003674" y="537463"/>
                </a:cubicBezTo>
                <a:cubicBezTo>
                  <a:pt x="6005016" y="538825"/>
                  <a:pt x="6008169" y="541159"/>
                  <a:pt x="6013132" y="544464"/>
                </a:cubicBezTo>
                <a:cubicBezTo>
                  <a:pt x="6016980" y="547445"/>
                  <a:pt x="6018108" y="548936"/>
                  <a:pt x="6016518" y="548936"/>
                </a:cubicBezTo>
                <a:cubicBezTo>
                  <a:pt x="6018718" y="548936"/>
                  <a:pt x="6022938" y="550712"/>
                  <a:pt x="6029176" y="554265"/>
                </a:cubicBezTo>
                <a:cubicBezTo>
                  <a:pt x="6042216" y="562199"/>
                  <a:pt x="6056376" y="569696"/>
                  <a:pt x="6071653" y="576754"/>
                </a:cubicBezTo>
                <a:cubicBezTo>
                  <a:pt x="6078825" y="580335"/>
                  <a:pt x="6094376" y="588107"/>
                  <a:pt x="6118302" y="600071"/>
                </a:cubicBezTo>
                <a:cubicBezTo>
                  <a:pt x="6143972" y="612625"/>
                  <a:pt x="6156392" y="618902"/>
                  <a:pt x="6155564" y="618902"/>
                </a:cubicBezTo>
                <a:cubicBezTo>
                  <a:pt x="6158088" y="618902"/>
                  <a:pt x="6162092" y="620735"/>
                  <a:pt x="6167580" y="624402"/>
                </a:cubicBezTo>
                <a:lnTo>
                  <a:pt x="6163512" y="626062"/>
                </a:lnTo>
                <a:lnTo>
                  <a:pt x="6167644" y="626288"/>
                </a:lnTo>
                <a:lnTo>
                  <a:pt x="6170694" y="626893"/>
                </a:lnTo>
                <a:lnTo>
                  <a:pt x="6163506" y="626065"/>
                </a:lnTo>
                <a:lnTo>
                  <a:pt x="6161129" y="627035"/>
                </a:lnTo>
                <a:cubicBezTo>
                  <a:pt x="6159695" y="628537"/>
                  <a:pt x="6158978" y="630665"/>
                  <a:pt x="6158978" y="633418"/>
                </a:cubicBezTo>
                <a:cubicBezTo>
                  <a:pt x="6158978" y="630070"/>
                  <a:pt x="6160334" y="627896"/>
                  <a:pt x="6163043" y="626896"/>
                </a:cubicBezTo>
                <a:lnTo>
                  <a:pt x="6172813" y="627313"/>
                </a:lnTo>
                <a:lnTo>
                  <a:pt x="6180181" y="628774"/>
                </a:lnTo>
                <a:cubicBezTo>
                  <a:pt x="6181372" y="629965"/>
                  <a:pt x="6185078" y="632118"/>
                  <a:pt x="6191296" y="635232"/>
                </a:cubicBezTo>
                <a:cubicBezTo>
                  <a:pt x="6210575" y="644272"/>
                  <a:pt x="6226006" y="651687"/>
                  <a:pt x="6237588" y="657478"/>
                </a:cubicBezTo>
                <a:cubicBezTo>
                  <a:pt x="6260172" y="667565"/>
                  <a:pt x="6281418" y="678023"/>
                  <a:pt x="6301325" y="688853"/>
                </a:cubicBezTo>
                <a:cubicBezTo>
                  <a:pt x="6317974" y="698093"/>
                  <a:pt x="6335729" y="709318"/>
                  <a:pt x="6354588" y="722529"/>
                </a:cubicBezTo>
                <a:cubicBezTo>
                  <a:pt x="6366676" y="730339"/>
                  <a:pt x="6376754" y="736935"/>
                  <a:pt x="6384821" y="742317"/>
                </a:cubicBezTo>
                <a:cubicBezTo>
                  <a:pt x="6395889" y="749690"/>
                  <a:pt x="6403562" y="755157"/>
                  <a:pt x="6407838" y="758719"/>
                </a:cubicBezTo>
                <a:cubicBezTo>
                  <a:pt x="6412000" y="771578"/>
                  <a:pt x="6409886" y="778007"/>
                  <a:pt x="6401494" y="778007"/>
                </a:cubicBezTo>
                <a:cubicBezTo>
                  <a:pt x="6392541" y="772626"/>
                  <a:pt x="6387412" y="770216"/>
                  <a:pt x="6386107" y="770778"/>
                </a:cubicBezTo>
                <a:cubicBezTo>
                  <a:pt x="6376420" y="771416"/>
                  <a:pt x="6371576" y="768387"/>
                  <a:pt x="6371576" y="761691"/>
                </a:cubicBezTo>
                <a:cubicBezTo>
                  <a:pt x="6371576" y="766587"/>
                  <a:pt x="6365904" y="770233"/>
                  <a:pt x="6354560" y="772628"/>
                </a:cubicBezTo>
                <a:cubicBezTo>
                  <a:pt x="6343216" y="775024"/>
                  <a:pt x="6329780" y="778265"/>
                  <a:pt x="6314255" y="782351"/>
                </a:cubicBezTo>
                <a:cubicBezTo>
                  <a:pt x="6292862" y="786627"/>
                  <a:pt x="6267402" y="786947"/>
                  <a:pt x="6237874" y="783308"/>
                </a:cubicBezTo>
                <a:cubicBezTo>
                  <a:pt x="6217958" y="780289"/>
                  <a:pt x="6201755" y="776583"/>
                  <a:pt x="6189268" y="772192"/>
                </a:cubicBezTo>
                <a:cubicBezTo>
                  <a:pt x="6186153" y="771145"/>
                  <a:pt x="6182206" y="769721"/>
                  <a:pt x="6177423" y="767920"/>
                </a:cubicBezTo>
                <a:cubicBezTo>
                  <a:pt x="6170194" y="765520"/>
                  <a:pt x="6165822" y="763563"/>
                  <a:pt x="6164308" y="762048"/>
                </a:cubicBezTo>
                <a:cubicBezTo>
                  <a:pt x="6162555" y="761696"/>
                  <a:pt x="6160369" y="760996"/>
                  <a:pt x="6157750" y="759948"/>
                </a:cubicBezTo>
                <a:cubicBezTo>
                  <a:pt x="6153864" y="759310"/>
                  <a:pt x="6145724" y="755728"/>
                  <a:pt x="6133332" y="749204"/>
                </a:cubicBezTo>
                <a:cubicBezTo>
                  <a:pt x="6123216" y="743870"/>
                  <a:pt x="6116488" y="740379"/>
                  <a:pt x="6113144" y="738731"/>
                </a:cubicBezTo>
                <a:cubicBezTo>
                  <a:pt x="6110506" y="737864"/>
                  <a:pt x="6108577" y="736821"/>
                  <a:pt x="6107358" y="735602"/>
                </a:cubicBezTo>
                <a:cubicBezTo>
                  <a:pt x="6106406" y="735278"/>
                  <a:pt x="6104048" y="734178"/>
                  <a:pt x="6100286" y="732302"/>
                </a:cubicBezTo>
                <a:cubicBezTo>
                  <a:pt x="6096170" y="730254"/>
                  <a:pt x="6092075" y="727587"/>
                  <a:pt x="6087998" y="724301"/>
                </a:cubicBezTo>
                <a:cubicBezTo>
                  <a:pt x="6086798" y="723100"/>
                  <a:pt x="6083050" y="720781"/>
                  <a:pt x="6076754" y="717343"/>
                </a:cubicBezTo>
                <a:cubicBezTo>
                  <a:pt x="6069972" y="712504"/>
                  <a:pt x="6064634" y="708746"/>
                  <a:pt x="6060737" y="706070"/>
                </a:cubicBezTo>
                <a:cubicBezTo>
                  <a:pt x="6056842" y="703393"/>
                  <a:pt x="6047674" y="696645"/>
                  <a:pt x="6033234" y="685824"/>
                </a:cubicBezTo>
                <a:cubicBezTo>
                  <a:pt x="6020166" y="676718"/>
                  <a:pt x="6010456" y="669332"/>
                  <a:pt x="6004102" y="663664"/>
                </a:cubicBezTo>
                <a:cubicBezTo>
                  <a:pt x="5999320" y="659483"/>
                  <a:pt x="5994500" y="655206"/>
                  <a:pt x="5989642" y="650834"/>
                </a:cubicBezTo>
                <a:cubicBezTo>
                  <a:pt x="5981538" y="644081"/>
                  <a:pt x="5970140" y="632651"/>
                  <a:pt x="5955453" y="616544"/>
                </a:cubicBezTo>
                <a:lnTo>
                  <a:pt x="5929564" y="586040"/>
                </a:lnTo>
                <a:lnTo>
                  <a:pt x="5931550" y="588526"/>
                </a:lnTo>
                <a:cubicBezTo>
                  <a:pt x="5909700" y="614111"/>
                  <a:pt x="5884454" y="640643"/>
                  <a:pt x="5855812" y="668122"/>
                </a:cubicBezTo>
                <a:cubicBezTo>
                  <a:pt x="5842600" y="679352"/>
                  <a:pt x="5832671" y="686810"/>
                  <a:pt x="5826022" y="690496"/>
                </a:cubicBezTo>
                <a:cubicBezTo>
                  <a:pt x="5818402" y="695068"/>
                  <a:pt x="5808806" y="701536"/>
                  <a:pt x="5797233" y="709899"/>
                </a:cubicBezTo>
                <a:cubicBezTo>
                  <a:pt x="5793786" y="711051"/>
                  <a:pt x="5792518" y="711628"/>
                  <a:pt x="5793432" y="711628"/>
                </a:cubicBezTo>
                <a:cubicBezTo>
                  <a:pt x="5793432" y="711628"/>
                  <a:pt x="5793285" y="711775"/>
                  <a:pt x="5792990" y="712071"/>
                </a:cubicBezTo>
                <a:cubicBezTo>
                  <a:pt x="5791275" y="714642"/>
                  <a:pt x="5786632" y="717735"/>
                  <a:pt x="5779059" y="721350"/>
                </a:cubicBezTo>
                <a:cubicBezTo>
                  <a:pt x="5771487" y="724965"/>
                  <a:pt x="5762610" y="729468"/>
                  <a:pt x="5752428" y="734859"/>
                </a:cubicBezTo>
                <a:cubicBezTo>
                  <a:pt x="5714766" y="752261"/>
                  <a:pt x="5674999" y="754757"/>
                  <a:pt x="5633126" y="742346"/>
                </a:cubicBezTo>
                <a:cubicBezTo>
                  <a:pt x="5621564" y="739145"/>
                  <a:pt x="5612043" y="733464"/>
                  <a:pt x="5604566" y="725301"/>
                </a:cubicBezTo>
                <a:cubicBezTo>
                  <a:pt x="5598804" y="720824"/>
                  <a:pt x="5594829" y="714678"/>
                  <a:pt x="5592643" y="706863"/>
                </a:cubicBezTo>
                <a:cubicBezTo>
                  <a:pt x="5590457" y="699047"/>
                  <a:pt x="5596651" y="698350"/>
                  <a:pt x="5611224" y="704770"/>
                </a:cubicBezTo>
                <a:cubicBezTo>
                  <a:pt x="5617368" y="710913"/>
                  <a:pt x="5626288" y="713985"/>
                  <a:pt x="5637984" y="713985"/>
                </a:cubicBezTo>
                <a:cubicBezTo>
                  <a:pt x="5644195" y="713985"/>
                  <a:pt x="5646576" y="714223"/>
                  <a:pt x="5645128" y="714699"/>
                </a:cubicBezTo>
                <a:cubicBezTo>
                  <a:pt x="5646919" y="712961"/>
                  <a:pt x="5649126" y="711998"/>
                  <a:pt x="5651747" y="711810"/>
                </a:cubicBezTo>
                <a:lnTo>
                  <a:pt x="5654016" y="712248"/>
                </a:lnTo>
                <a:lnTo>
                  <a:pt x="5656198" y="710795"/>
                </a:lnTo>
                <a:cubicBezTo>
                  <a:pt x="5658391" y="709931"/>
                  <a:pt x="5660830" y="709499"/>
                  <a:pt x="5663516" y="709499"/>
                </a:cubicBezTo>
                <a:cubicBezTo>
                  <a:pt x="5663736" y="709489"/>
                  <a:pt x="5662754" y="709908"/>
                  <a:pt x="5660574" y="710756"/>
                </a:cubicBezTo>
                <a:cubicBezTo>
                  <a:pt x="5661164" y="710166"/>
                  <a:pt x="5663283" y="709261"/>
                  <a:pt x="5666931" y="708041"/>
                </a:cubicBezTo>
                <a:cubicBezTo>
                  <a:pt x="5676076" y="704774"/>
                  <a:pt x="5687182" y="699412"/>
                  <a:pt x="5700250" y="691954"/>
                </a:cubicBezTo>
                <a:cubicBezTo>
                  <a:pt x="5705088" y="689011"/>
                  <a:pt x="5708513" y="686834"/>
                  <a:pt x="5710522" y="685424"/>
                </a:cubicBezTo>
                <a:cubicBezTo>
                  <a:pt x="5712161" y="684881"/>
                  <a:pt x="5713652" y="684105"/>
                  <a:pt x="5714994" y="683095"/>
                </a:cubicBezTo>
                <a:cubicBezTo>
                  <a:pt x="5717947" y="681324"/>
                  <a:pt x="5720500" y="679366"/>
                  <a:pt x="5722652" y="677223"/>
                </a:cubicBezTo>
                <a:cubicBezTo>
                  <a:pt x="5731958" y="672880"/>
                  <a:pt x="5745136" y="663650"/>
                  <a:pt x="5762186" y="649534"/>
                </a:cubicBezTo>
                <a:cubicBezTo>
                  <a:pt x="5769196" y="643695"/>
                  <a:pt x="5776980" y="636630"/>
                  <a:pt x="5785539" y="628339"/>
                </a:cubicBezTo>
                <a:cubicBezTo>
                  <a:pt x="5794097" y="620047"/>
                  <a:pt x="5798376" y="616654"/>
                  <a:pt x="5798376" y="618159"/>
                </a:cubicBezTo>
                <a:cubicBezTo>
                  <a:pt x="5798376" y="614358"/>
                  <a:pt x="5801243" y="611020"/>
                  <a:pt x="5806977" y="608143"/>
                </a:cubicBezTo>
                <a:cubicBezTo>
                  <a:pt x="5806377" y="608143"/>
                  <a:pt x="5808966" y="605255"/>
                  <a:pt x="5814742" y="599478"/>
                </a:cubicBezTo>
                <a:cubicBezTo>
                  <a:pt x="5820520" y="593701"/>
                  <a:pt x="5825713" y="587350"/>
                  <a:pt x="5830323" y="580425"/>
                </a:cubicBezTo>
                <a:cubicBezTo>
                  <a:pt x="5836162" y="572634"/>
                  <a:pt x="5840967" y="565974"/>
                  <a:pt x="5844739" y="560444"/>
                </a:cubicBezTo>
                <a:cubicBezTo>
                  <a:pt x="5848510" y="554915"/>
                  <a:pt x="5850396" y="551841"/>
                  <a:pt x="5850396" y="551222"/>
                </a:cubicBezTo>
                <a:cubicBezTo>
                  <a:pt x="5850396" y="551222"/>
                  <a:pt x="5853259" y="547083"/>
                  <a:pt x="5858984" y="538806"/>
                </a:cubicBezTo>
                <a:cubicBezTo>
                  <a:pt x="5863975" y="531938"/>
                  <a:pt x="5867242" y="526966"/>
                  <a:pt x="5868785" y="523890"/>
                </a:cubicBezTo>
                <a:lnTo>
                  <a:pt x="5871928" y="522218"/>
                </a:lnTo>
                <a:lnTo>
                  <a:pt x="5870271" y="522733"/>
                </a:lnTo>
                <a:cubicBezTo>
                  <a:pt x="5868470" y="519742"/>
                  <a:pt x="5866447" y="517122"/>
                  <a:pt x="5864198" y="514874"/>
                </a:cubicBezTo>
                <a:cubicBezTo>
                  <a:pt x="5862408" y="511884"/>
                  <a:pt x="5855988" y="503021"/>
                  <a:pt x="5844939" y="488285"/>
                </a:cubicBezTo>
                <a:cubicBezTo>
                  <a:pt x="5826184" y="463473"/>
                  <a:pt x="5811696" y="442356"/>
                  <a:pt x="5801476" y="424935"/>
                </a:cubicBezTo>
                <a:cubicBezTo>
                  <a:pt x="5796418" y="415533"/>
                  <a:pt x="5793890" y="410833"/>
                  <a:pt x="5793890" y="410833"/>
                </a:cubicBezTo>
                <a:cubicBezTo>
                  <a:pt x="5793890" y="410519"/>
                  <a:pt x="5792480" y="408252"/>
                  <a:pt x="5789661" y="404032"/>
                </a:cubicBezTo>
                <a:cubicBezTo>
                  <a:pt x="5785899" y="396479"/>
                  <a:pt x="5784017" y="391607"/>
                  <a:pt x="5784017" y="389416"/>
                </a:cubicBezTo>
                <a:cubicBezTo>
                  <a:pt x="5784017" y="390664"/>
                  <a:pt x="5780712" y="389454"/>
                  <a:pt x="5774102" y="385787"/>
                </a:cubicBezTo>
                <a:cubicBezTo>
                  <a:pt x="5758290" y="383539"/>
                  <a:pt x="5744464" y="383768"/>
                  <a:pt x="5732624" y="386473"/>
                </a:cubicBezTo>
                <a:cubicBezTo>
                  <a:pt x="5730844" y="387358"/>
                  <a:pt x="5729664" y="387801"/>
                  <a:pt x="5729082" y="387801"/>
                </a:cubicBezTo>
                <a:cubicBezTo>
                  <a:pt x="5729530" y="387573"/>
                  <a:pt x="5727067" y="388654"/>
                  <a:pt x="5721695" y="391045"/>
                </a:cubicBezTo>
                <a:cubicBezTo>
                  <a:pt x="5716209" y="393788"/>
                  <a:pt x="5711636" y="395769"/>
                  <a:pt x="5707979" y="396988"/>
                </a:cubicBezTo>
                <a:cubicBezTo>
                  <a:pt x="5695644" y="403961"/>
                  <a:pt x="5681023" y="415895"/>
                  <a:pt x="5664116" y="432793"/>
                </a:cubicBezTo>
                <a:cubicBezTo>
                  <a:pt x="5655268" y="442270"/>
                  <a:pt x="5649248" y="447009"/>
                  <a:pt x="5646056" y="447009"/>
                </a:cubicBezTo>
                <a:cubicBezTo>
                  <a:pt x="5639361" y="447009"/>
                  <a:pt x="5637218" y="440913"/>
                  <a:pt x="5639628" y="428721"/>
                </a:cubicBezTo>
                <a:cubicBezTo>
                  <a:pt x="5664993" y="390992"/>
                  <a:pt x="5692792" y="362679"/>
                  <a:pt x="5723024" y="343782"/>
                </a:cubicBezTo>
                <a:cubicBezTo>
                  <a:pt x="5724814" y="343105"/>
                  <a:pt x="5725710" y="343967"/>
                  <a:pt x="5725710" y="346368"/>
                </a:cubicBezTo>
                <a:cubicBezTo>
                  <a:pt x="5725710" y="340281"/>
                  <a:pt x="5729358" y="337238"/>
                  <a:pt x="5736654" y="337238"/>
                </a:cubicBezTo>
                <a:cubicBezTo>
                  <a:pt x="5736492" y="337238"/>
                  <a:pt x="5739354" y="336014"/>
                  <a:pt x="5745241" y="333566"/>
                </a:cubicBezTo>
                <a:cubicBezTo>
                  <a:pt x="5753309" y="330632"/>
                  <a:pt x="5758819" y="329165"/>
                  <a:pt x="5761771" y="329165"/>
                </a:cubicBezTo>
                <a:cubicBezTo>
                  <a:pt x="5764810" y="329165"/>
                  <a:pt x="5771692" y="331371"/>
                  <a:pt x="5782417" y="335781"/>
                </a:cubicBezTo>
                <a:cubicBezTo>
                  <a:pt x="5794847" y="337857"/>
                  <a:pt x="5816902" y="358860"/>
                  <a:pt x="5848582" y="398789"/>
                </a:cubicBezTo>
                <a:cubicBezTo>
                  <a:pt x="5862384" y="414714"/>
                  <a:pt x="5876696" y="430731"/>
                  <a:pt x="5891516" y="446837"/>
                </a:cubicBezTo>
                <a:cubicBezTo>
                  <a:pt x="5896956" y="452000"/>
                  <a:pt x="5900866" y="455892"/>
                  <a:pt x="5903248" y="458514"/>
                </a:cubicBezTo>
                <a:lnTo>
                  <a:pt x="5904426" y="459960"/>
                </a:lnTo>
                <a:lnTo>
                  <a:pt x="5904404" y="458282"/>
                </a:lnTo>
                <a:lnTo>
                  <a:pt x="5909060" y="450793"/>
                </a:lnTo>
                <a:lnTo>
                  <a:pt x="5910212" y="446202"/>
                </a:lnTo>
                <a:cubicBezTo>
                  <a:pt x="5911216" y="443749"/>
                  <a:pt x="5912724" y="440846"/>
                  <a:pt x="5914734" y="437493"/>
                </a:cubicBezTo>
                <a:cubicBezTo>
                  <a:pt x="5924840" y="413709"/>
                  <a:pt x="5934950" y="386025"/>
                  <a:pt x="5945066" y="354440"/>
                </a:cubicBezTo>
                <a:cubicBezTo>
                  <a:pt x="5948048" y="345963"/>
                  <a:pt x="5950219" y="340367"/>
                  <a:pt x="5951581" y="337652"/>
                </a:cubicBezTo>
                <a:cubicBezTo>
                  <a:pt x="5955506" y="327565"/>
                  <a:pt x="5958948" y="317183"/>
                  <a:pt x="5961910" y="306505"/>
                </a:cubicBezTo>
                <a:cubicBezTo>
                  <a:pt x="5963159" y="302191"/>
                  <a:pt x="5964282" y="298543"/>
                  <a:pt x="5965282" y="295561"/>
                </a:cubicBezTo>
                <a:cubicBezTo>
                  <a:pt x="5965836" y="294999"/>
                  <a:pt x="5966111" y="294590"/>
                  <a:pt x="5966111" y="294333"/>
                </a:cubicBezTo>
                <a:cubicBezTo>
                  <a:pt x="5966111" y="291285"/>
                  <a:pt x="5966697" y="288589"/>
                  <a:pt x="5967868" y="286246"/>
                </a:cubicBezTo>
                <a:cubicBezTo>
                  <a:pt x="5968583" y="284817"/>
                  <a:pt x="5969526" y="282736"/>
                  <a:pt x="5970698" y="280002"/>
                </a:cubicBezTo>
                <a:cubicBezTo>
                  <a:pt x="5972002" y="274811"/>
                  <a:pt x="5973394" y="270730"/>
                  <a:pt x="5974870" y="267758"/>
                </a:cubicBezTo>
                <a:cubicBezTo>
                  <a:pt x="5975908" y="265196"/>
                  <a:pt x="5977175" y="261295"/>
                  <a:pt x="5978670" y="256056"/>
                </a:cubicBezTo>
                <a:cubicBezTo>
                  <a:pt x="5980232" y="246284"/>
                  <a:pt x="5982138" y="240650"/>
                  <a:pt x="5984385" y="239154"/>
                </a:cubicBezTo>
                <a:cubicBezTo>
                  <a:pt x="5984166" y="239802"/>
                  <a:pt x="5984056" y="239978"/>
                  <a:pt x="5984056" y="239683"/>
                </a:cubicBezTo>
                <a:cubicBezTo>
                  <a:pt x="5984847" y="235740"/>
                  <a:pt x="5987800" y="228324"/>
                  <a:pt x="5992914" y="217437"/>
                </a:cubicBezTo>
                <a:cubicBezTo>
                  <a:pt x="5994782" y="213208"/>
                  <a:pt x="5995715" y="211332"/>
                  <a:pt x="5995715" y="211808"/>
                </a:cubicBezTo>
                <a:cubicBezTo>
                  <a:pt x="5995715" y="209360"/>
                  <a:pt x="5997901" y="203769"/>
                  <a:pt x="6002273" y="195034"/>
                </a:cubicBezTo>
                <a:cubicBezTo>
                  <a:pt x="6002682" y="193377"/>
                  <a:pt x="6002888" y="192391"/>
                  <a:pt x="6002888" y="192077"/>
                </a:cubicBezTo>
                <a:cubicBezTo>
                  <a:pt x="6002888" y="188734"/>
                  <a:pt x="6003874" y="186226"/>
                  <a:pt x="6005848" y="184555"/>
                </a:cubicBezTo>
                <a:lnTo>
                  <a:pt x="6007841" y="183992"/>
                </a:lnTo>
                <a:lnTo>
                  <a:pt x="6009260" y="179275"/>
                </a:lnTo>
                <a:cubicBezTo>
                  <a:pt x="6012193" y="172417"/>
                  <a:pt x="6013660" y="167712"/>
                  <a:pt x="6013660" y="165159"/>
                </a:cubicBezTo>
                <a:cubicBezTo>
                  <a:pt x="6013660" y="162349"/>
                  <a:pt x="6014494" y="158849"/>
                  <a:pt x="6016160" y="154658"/>
                </a:cubicBezTo>
                <a:cubicBezTo>
                  <a:pt x="6020475" y="152020"/>
                  <a:pt x="6020446" y="150338"/>
                  <a:pt x="6016075" y="149614"/>
                </a:cubicBezTo>
                <a:cubicBezTo>
                  <a:pt x="6000883" y="144547"/>
                  <a:pt x="5986081" y="142014"/>
                  <a:pt x="5971669" y="142014"/>
                </a:cubicBezTo>
                <a:cubicBezTo>
                  <a:pt x="5966145" y="142014"/>
                  <a:pt x="5962694" y="142185"/>
                  <a:pt x="5961318" y="142528"/>
                </a:cubicBezTo>
                <a:cubicBezTo>
                  <a:pt x="5959942" y="142871"/>
                  <a:pt x="5959401" y="142895"/>
                  <a:pt x="5959696" y="142599"/>
                </a:cubicBezTo>
                <a:cubicBezTo>
                  <a:pt x="5953924" y="146990"/>
                  <a:pt x="5949066" y="147769"/>
                  <a:pt x="5945123" y="144935"/>
                </a:cubicBezTo>
                <a:cubicBezTo>
                  <a:pt x="5941180" y="142102"/>
                  <a:pt x="5940180" y="136932"/>
                  <a:pt x="5942122" y="129426"/>
                </a:cubicBezTo>
                <a:lnTo>
                  <a:pt x="5965193" y="115690"/>
                </a:lnTo>
                <a:lnTo>
                  <a:pt x="5981013" y="111310"/>
                </a:lnTo>
                <a:cubicBezTo>
                  <a:pt x="5987766" y="110271"/>
                  <a:pt x="5994277" y="108328"/>
                  <a:pt x="6000544" y="105480"/>
                </a:cubicBezTo>
                <a:cubicBezTo>
                  <a:pt x="6007059" y="104033"/>
                  <a:pt x="6012484" y="103042"/>
                  <a:pt x="6016818" y="102509"/>
                </a:cubicBezTo>
                <a:cubicBezTo>
                  <a:pt x="6020761" y="101518"/>
                  <a:pt x="6028696" y="97775"/>
                  <a:pt x="6040620" y="91279"/>
                </a:cubicBezTo>
                <a:cubicBezTo>
                  <a:pt x="6055651" y="84097"/>
                  <a:pt x="6066357" y="79444"/>
                  <a:pt x="6072739" y="77320"/>
                </a:cubicBezTo>
                <a:cubicBezTo>
                  <a:pt x="6076087" y="76682"/>
                  <a:pt x="6079486" y="76411"/>
                  <a:pt x="6082936" y="76508"/>
                </a:cubicBezTo>
                <a:close/>
                <a:moveTo>
                  <a:pt x="504410" y="34218"/>
                </a:moveTo>
                <a:lnTo>
                  <a:pt x="505855" y="34545"/>
                </a:lnTo>
                <a:lnTo>
                  <a:pt x="506377" y="34218"/>
                </a:lnTo>
                <a:cubicBezTo>
                  <a:pt x="513007" y="33053"/>
                  <a:pt x="520017" y="34643"/>
                  <a:pt x="527408" y="38986"/>
                </a:cubicBezTo>
                <a:cubicBezTo>
                  <a:pt x="530752" y="40472"/>
                  <a:pt x="532114" y="41215"/>
                  <a:pt x="531495" y="41215"/>
                </a:cubicBezTo>
                <a:cubicBezTo>
                  <a:pt x="538276" y="41215"/>
                  <a:pt x="546306" y="47406"/>
                  <a:pt x="555583" y="59789"/>
                </a:cubicBezTo>
                <a:cubicBezTo>
                  <a:pt x="557650" y="64551"/>
                  <a:pt x="560232" y="70609"/>
                  <a:pt x="563327" y="77963"/>
                </a:cubicBezTo>
                <a:cubicBezTo>
                  <a:pt x="567937" y="85211"/>
                  <a:pt x="569942" y="93712"/>
                  <a:pt x="569342" y="103466"/>
                </a:cubicBezTo>
                <a:cubicBezTo>
                  <a:pt x="569342" y="113772"/>
                  <a:pt x="568752" y="120682"/>
                  <a:pt x="567571" y="124197"/>
                </a:cubicBezTo>
                <a:cubicBezTo>
                  <a:pt x="567447" y="124445"/>
                  <a:pt x="567297" y="125151"/>
                  <a:pt x="567120" y="126315"/>
                </a:cubicBezTo>
                <a:lnTo>
                  <a:pt x="567027" y="127063"/>
                </a:lnTo>
                <a:lnTo>
                  <a:pt x="572290" y="124511"/>
                </a:lnTo>
                <a:cubicBezTo>
                  <a:pt x="583577" y="118006"/>
                  <a:pt x="592407" y="115744"/>
                  <a:pt x="598779" y="117725"/>
                </a:cubicBezTo>
                <a:lnTo>
                  <a:pt x="599577" y="118024"/>
                </a:lnTo>
                <a:lnTo>
                  <a:pt x="600746" y="117725"/>
                </a:lnTo>
                <a:cubicBezTo>
                  <a:pt x="606166" y="118401"/>
                  <a:pt x="614305" y="121454"/>
                  <a:pt x="625163" y="126883"/>
                </a:cubicBezTo>
                <a:cubicBezTo>
                  <a:pt x="641280" y="133884"/>
                  <a:pt x="650110" y="142799"/>
                  <a:pt x="651652" y="153629"/>
                </a:cubicBezTo>
                <a:cubicBezTo>
                  <a:pt x="652976" y="158887"/>
                  <a:pt x="654143" y="163049"/>
                  <a:pt x="655153" y="166117"/>
                </a:cubicBezTo>
                <a:cubicBezTo>
                  <a:pt x="658344" y="179261"/>
                  <a:pt x="652719" y="187981"/>
                  <a:pt x="638279" y="192277"/>
                </a:cubicBezTo>
                <a:cubicBezTo>
                  <a:pt x="631450" y="194315"/>
                  <a:pt x="625578" y="196701"/>
                  <a:pt x="620663" y="199435"/>
                </a:cubicBezTo>
                <a:cubicBezTo>
                  <a:pt x="613929" y="202416"/>
                  <a:pt x="609623" y="203907"/>
                  <a:pt x="607747" y="203907"/>
                </a:cubicBezTo>
                <a:cubicBezTo>
                  <a:pt x="609128" y="203907"/>
                  <a:pt x="609447" y="204283"/>
                  <a:pt x="608704" y="205036"/>
                </a:cubicBezTo>
                <a:cubicBezTo>
                  <a:pt x="603685" y="207531"/>
                  <a:pt x="596679" y="211308"/>
                  <a:pt x="587687" y="216366"/>
                </a:cubicBezTo>
                <a:cubicBezTo>
                  <a:pt x="578153" y="220852"/>
                  <a:pt x="571490" y="224448"/>
                  <a:pt x="567699" y="227153"/>
                </a:cubicBezTo>
                <a:cubicBezTo>
                  <a:pt x="561327" y="230791"/>
                  <a:pt x="557031" y="232611"/>
                  <a:pt x="554812" y="232611"/>
                </a:cubicBezTo>
                <a:cubicBezTo>
                  <a:pt x="555259" y="232611"/>
                  <a:pt x="554121" y="234244"/>
                  <a:pt x="551397" y="237511"/>
                </a:cubicBezTo>
                <a:cubicBezTo>
                  <a:pt x="551397" y="237216"/>
                  <a:pt x="549364" y="248279"/>
                  <a:pt x="545296" y="270701"/>
                </a:cubicBezTo>
                <a:cubicBezTo>
                  <a:pt x="541858" y="288418"/>
                  <a:pt x="539648" y="299471"/>
                  <a:pt x="538667" y="303862"/>
                </a:cubicBezTo>
                <a:lnTo>
                  <a:pt x="536557" y="313000"/>
                </a:lnTo>
                <a:lnTo>
                  <a:pt x="536950" y="312713"/>
                </a:lnTo>
                <a:cubicBezTo>
                  <a:pt x="541974" y="309165"/>
                  <a:pt x="545849" y="306029"/>
                  <a:pt x="548573" y="303305"/>
                </a:cubicBezTo>
                <a:cubicBezTo>
                  <a:pt x="571890" y="284169"/>
                  <a:pt x="588078" y="270072"/>
                  <a:pt x="597136" y="261014"/>
                </a:cubicBezTo>
                <a:cubicBezTo>
                  <a:pt x="616576" y="243660"/>
                  <a:pt x="630816" y="234982"/>
                  <a:pt x="639856" y="234982"/>
                </a:cubicBezTo>
                <a:lnTo>
                  <a:pt x="640940" y="235311"/>
                </a:lnTo>
                <a:lnTo>
                  <a:pt x="641823" y="234982"/>
                </a:lnTo>
                <a:cubicBezTo>
                  <a:pt x="649090" y="234982"/>
                  <a:pt x="662754" y="241335"/>
                  <a:pt x="682813" y="254042"/>
                </a:cubicBezTo>
                <a:cubicBezTo>
                  <a:pt x="686376" y="257604"/>
                  <a:pt x="689362" y="262200"/>
                  <a:pt x="691772" y="267829"/>
                </a:cubicBezTo>
                <a:cubicBezTo>
                  <a:pt x="692972" y="272001"/>
                  <a:pt x="694210" y="275687"/>
                  <a:pt x="695487" y="278888"/>
                </a:cubicBezTo>
                <a:cubicBezTo>
                  <a:pt x="698106" y="290632"/>
                  <a:pt x="695472" y="299462"/>
                  <a:pt x="687586" y="305377"/>
                </a:cubicBezTo>
                <a:cubicBezTo>
                  <a:pt x="684366" y="307310"/>
                  <a:pt x="679465" y="310106"/>
                  <a:pt x="672884" y="313764"/>
                </a:cubicBezTo>
                <a:cubicBezTo>
                  <a:pt x="666350" y="317669"/>
                  <a:pt x="661978" y="319621"/>
                  <a:pt x="659768" y="319621"/>
                </a:cubicBezTo>
                <a:cubicBezTo>
                  <a:pt x="661082" y="319621"/>
                  <a:pt x="658291" y="322010"/>
                  <a:pt x="651395" y="326787"/>
                </a:cubicBezTo>
                <a:cubicBezTo>
                  <a:pt x="644499" y="331563"/>
                  <a:pt x="637365" y="337014"/>
                  <a:pt x="629993" y="343139"/>
                </a:cubicBezTo>
                <a:cubicBezTo>
                  <a:pt x="604342" y="365894"/>
                  <a:pt x="580491" y="389168"/>
                  <a:pt x="558441" y="412962"/>
                </a:cubicBezTo>
                <a:lnTo>
                  <a:pt x="549962" y="422886"/>
                </a:lnTo>
                <a:lnTo>
                  <a:pt x="550922" y="422634"/>
                </a:lnTo>
                <a:cubicBezTo>
                  <a:pt x="555897" y="422339"/>
                  <a:pt x="561470" y="423901"/>
                  <a:pt x="567642" y="427321"/>
                </a:cubicBezTo>
                <a:cubicBezTo>
                  <a:pt x="569842" y="428264"/>
                  <a:pt x="571695" y="428735"/>
                  <a:pt x="573200" y="428735"/>
                </a:cubicBezTo>
                <a:cubicBezTo>
                  <a:pt x="573200" y="428735"/>
                  <a:pt x="576210" y="430888"/>
                  <a:pt x="582229" y="435193"/>
                </a:cubicBezTo>
                <a:cubicBezTo>
                  <a:pt x="592307" y="445994"/>
                  <a:pt x="598774" y="458201"/>
                  <a:pt x="601632" y="471812"/>
                </a:cubicBezTo>
                <a:cubicBezTo>
                  <a:pt x="596317" y="487595"/>
                  <a:pt x="588878" y="504154"/>
                  <a:pt x="579315" y="521490"/>
                </a:cubicBezTo>
                <a:cubicBezTo>
                  <a:pt x="572876" y="531443"/>
                  <a:pt x="569156" y="538415"/>
                  <a:pt x="568156" y="542406"/>
                </a:cubicBezTo>
                <a:cubicBezTo>
                  <a:pt x="567309" y="545778"/>
                  <a:pt x="566085" y="548674"/>
                  <a:pt x="564484" y="551093"/>
                </a:cubicBezTo>
                <a:cubicBezTo>
                  <a:pt x="564494" y="551084"/>
                  <a:pt x="564275" y="552865"/>
                  <a:pt x="563827" y="556437"/>
                </a:cubicBezTo>
                <a:cubicBezTo>
                  <a:pt x="562723" y="558494"/>
                  <a:pt x="562741" y="559613"/>
                  <a:pt x="563884" y="559794"/>
                </a:cubicBezTo>
                <a:lnTo>
                  <a:pt x="568253" y="560522"/>
                </a:lnTo>
                <a:lnTo>
                  <a:pt x="603637" y="551222"/>
                </a:lnTo>
                <a:cubicBezTo>
                  <a:pt x="609828" y="549355"/>
                  <a:pt x="617281" y="546793"/>
                  <a:pt x="625997" y="543535"/>
                </a:cubicBezTo>
                <a:cubicBezTo>
                  <a:pt x="631283" y="542354"/>
                  <a:pt x="633926" y="541764"/>
                  <a:pt x="633926" y="541764"/>
                </a:cubicBezTo>
                <a:cubicBezTo>
                  <a:pt x="635688" y="540011"/>
                  <a:pt x="639751" y="538339"/>
                  <a:pt x="646114" y="536749"/>
                </a:cubicBezTo>
                <a:cubicBezTo>
                  <a:pt x="657572" y="532262"/>
                  <a:pt x="664973" y="527719"/>
                  <a:pt x="668316" y="523118"/>
                </a:cubicBezTo>
                <a:lnTo>
                  <a:pt x="670188" y="520589"/>
                </a:lnTo>
                <a:lnTo>
                  <a:pt x="667216" y="511131"/>
                </a:lnTo>
                <a:cubicBezTo>
                  <a:pt x="664140" y="496977"/>
                  <a:pt x="652100" y="472107"/>
                  <a:pt x="631097" y="436522"/>
                </a:cubicBezTo>
                <a:cubicBezTo>
                  <a:pt x="626164" y="427302"/>
                  <a:pt x="621987" y="419272"/>
                  <a:pt x="618567" y="412433"/>
                </a:cubicBezTo>
                <a:cubicBezTo>
                  <a:pt x="615300" y="398774"/>
                  <a:pt x="617010" y="393459"/>
                  <a:pt x="623696" y="396488"/>
                </a:cubicBezTo>
                <a:lnTo>
                  <a:pt x="624168" y="396895"/>
                </a:lnTo>
                <a:lnTo>
                  <a:pt x="625664" y="396488"/>
                </a:lnTo>
                <a:cubicBezTo>
                  <a:pt x="632350" y="399517"/>
                  <a:pt x="638270" y="404632"/>
                  <a:pt x="643423" y="411833"/>
                </a:cubicBezTo>
                <a:cubicBezTo>
                  <a:pt x="660425" y="437331"/>
                  <a:pt x="684171" y="465402"/>
                  <a:pt x="714660" y="496044"/>
                </a:cubicBezTo>
                <a:cubicBezTo>
                  <a:pt x="726929" y="503940"/>
                  <a:pt x="740383" y="516537"/>
                  <a:pt x="755023" y="533834"/>
                </a:cubicBezTo>
                <a:cubicBezTo>
                  <a:pt x="769320" y="548626"/>
                  <a:pt x="777740" y="559851"/>
                  <a:pt x="780283" y="567510"/>
                </a:cubicBezTo>
                <a:cubicBezTo>
                  <a:pt x="784121" y="575806"/>
                  <a:pt x="786669" y="582478"/>
                  <a:pt x="787927" y="587526"/>
                </a:cubicBezTo>
                <a:cubicBezTo>
                  <a:pt x="790508" y="600338"/>
                  <a:pt x="788470" y="610382"/>
                  <a:pt x="781812" y="617659"/>
                </a:cubicBezTo>
                <a:cubicBezTo>
                  <a:pt x="771344" y="622897"/>
                  <a:pt x="762357" y="625517"/>
                  <a:pt x="754851" y="625517"/>
                </a:cubicBezTo>
                <a:cubicBezTo>
                  <a:pt x="753384" y="625517"/>
                  <a:pt x="749608" y="626217"/>
                  <a:pt x="743521" y="627617"/>
                </a:cubicBezTo>
                <a:cubicBezTo>
                  <a:pt x="722338" y="631599"/>
                  <a:pt x="691129" y="633589"/>
                  <a:pt x="649895" y="633589"/>
                </a:cubicBezTo>
                <a:lnTo>
                  <a:pt x="648382" y="633560"/>
                </a:lnTo>
                <a:lnTo>
                  <a:pt x="647928" y="633589"/>
                </a:lnTo>
                <a:cubicBezTo>
                  <a:pt x="612171" y="633589"/>
                  <a:pt x="587142" y="633111"/>
                  <a:pt x="572840" y="632153"/>
                </a:cubicBezTo>
                <a:cubicBezTo>
                  <a:pt x="558538" y="631196"/>
                  <a:pt x="548854" y="629032"/>
                  <a:pt x="543786" y="625660"/>
                </a:cubicBezTo>
                <a:cubicBezTo>
                  <a:pt x="533128" y="619754"/>
                  <a:pt x="522893" y="612544"/>
                  <a:pt x="513083" y="604028"/>
                </a:cubicBezTo>
                <a:cubicBezTo>
                  <a:pt x="504129" y="592322"/>
                  <a:pt x="497533" y="581873"/>
                  <a:pt x="493295" y="572682"/>
                </a:cubicBezTo>
                <a:cubicBezTo>
                  <a:pt x="491018" y="566509"/>
                  <a:pt x="490780" y="559909"/>
                  <a:pt x="492580" y="552879"/>
                </a:cubicBezTo>
                <a:cubicBezTo>
                  <a:pt x="495971" y="537630"/>
                  <a:pt x="499519" y="528162"/>
                  <a:pt x="503224" y="524476"/>
                </a:cubicBezTo>
                <a:cubicBezTo>
                  <a:pt x="503300" y="524409"/>
                  <a:pt x="503338" y="525138"/>
                  <a:pt x="503338" y="526662"/>
                </a:cubicBezTo>
                <a:cubicBezTo>
                  <a:pt x="503338" y="524214"/>
                  <a:pt x="505163" y="519346"/>
                  <a:pt x="508811" y="512060"/>
                </a:cubicBezTo>
                <a:cubicBezTo>
                  <a:pt x="512459" y="504773"/>
                  <a:pt x="515202" y="499892"/>
                  <a:pt x="517040" y="497415"/>
                </a:cubicBezTo>
                <a:lnTo>
                  <a:pt x="518664" y="487723"/>
                </a:lnTo>
                <a:lnTo>
                  <a:pt x="508549" y="492815"/>
                </a:lnTo>
                <a:cubicBezTo>
                  <a:pt x="506234" y="493738"/>
                  <a:pt x="504372" y="494915"/>
                  <a:pt x="502962" y="496344"/>
                </a:cubicBezTo>
                <a:lnTo>
                  <a:pt x="501608" y="495957"/>
                </a:lnTo>
                <a:lnTo>
                  <a:pt x="500996" y="496344"/>
                </a:lnTo>
                <a:cubicBezTo>
                  <a:pt x="496395" y="496344"/>
                  <a:pt x="492944" y="495358"/>
                  <a:pt x="490644" y="493386"/>
                </a:cubicBezTo>
                <a:lnTo>
                  <a:pt x="490147" y="492108"/>
                </a:lnTo>
                <a:lnTo>
                  <a:pt x="488646" y="493800"/>
                </a:lnTo>
                <a:cubicBezTo>
                  <a:pt x="481865" y="501811"/>
                  <a:pt x="474597" y="510660"/>
                  <a:pt x="466844" y="520347"/>
                </a:cubicBezTo>
                <a:cubicBezTo>
                  <a:pt x="444460" y="546007"/>
                  <a:pt x="418238" y="572391"/>
                  <a:pt x="388177" y="599499"/>
                </a:cubicBezTo>
                <a:cubicBezTo>
                  <a:pt x="377966" y="611463"/>
                  <a:pt x="371317" y="617444"/>
                  <a:pt x="368231" y="617444"/>
                </a:cubicBezTo>
                <a:cubicBezTo>
                  <a:pt x="369217" y="617444"/>
                  <a:pt x="369424" y="617978"/>
                  <a:pt x="368853" y="619045"/>
                </a:cubicBezTo>
                <a:lnTo>
                  <a:pt x="365393" y="623145"/>
                </a:lnTo>
                <a:lnTo>
                  <a:pt x="367817" y="623702"/>
                </a:lnTo>
                <a:cubicBezTo>
                  <a:pt x="382095" y="626950"/>
                  <a:pt x="401793" y="631032"/>
                  <a:pt x="426910" y="635947"/>
                </a:cubicBezTo>
                <a:cubicBezTo>
                  <a:pt x="429939" y="635947"/>
                  <a:pt x="436106" y="636875"/>
                  <a:pt x="445412" y="638733"/>
                </a:cubicBezTo>
                <a:cubicBezTo>
                  <a:pt x="454995" y="640019"/>
                  <a:pt x="463086" y="640938"/>
                  <a:pt x="469687" y="641490"/>
                </a:cubicBezTo>
                <a:cubicBezTo>
                  <a:pt x="476564" y="642709"/>
                  <a:pt x="481750" y="643552"/>
                  <a:pt x="485246" y="644019"/>
                </a:cubicBezTo>
                <a:cubicBezTo>
                  <a:pt x="489456" y="644019"/>
                  <a:pt x="494857" y="644681"/>
                  <a:pt x="501448" y="646005"/>
                </a:cubicBezTo>
                <a:cubicBezTo>
                  <a:pt x="507696" y="646567"/>
                  <a:pt x="513259" y="647143"/>
                  <a:pt x="518136" y="647734"/>
                </a:cubicBezTo>
                <a:cubicBezTo>
                  <a:pt x="523765" y="648439"/>
                  <a:pt x="527666" y="649082"/>
                  <a:pt x="529837" y="649663"/>
                </a:cubicBezTo>
                <a:cubicBezTo>
                  <a:pt x="531904" y="650110"/>
                  <a:pt x="539796" y="651311"/>
                  <a:pt x="553512" y="653263"/>
                </a:cubicBezTo>
                <a:cubicBezTo>
                  <a:pt x="566504" y="654959"/>
                  <a:pt x="580372" y="656773"/>
                  <a:pt x="595117" y="658707"/>
                </a:cubicBezTo>
                <a:cubicBezTo>
                  <a:pt x="608195" y="660926"/>
                  <a:pt x="614938" y="662012"/>
                  <a:pt x="615348" y="661964"/>
                </a:cubicBezTo>
                <a:cubicBezTo>
                  <a:pt x="627883" y="663841"/>
                  <a:pt x="638941" y="666041"/>
                  <a:pt x="648523" y="668565"/>
                </a:cubicBezTo>
                <a:cubicBezTo>
                  <a:pt x="650191" y="668946"/>
                  <a:pt x="650462" y="669137"/>
                  <a:pt x="649338" y="669137"/>
                </a:cubicBezTo>
                <a:cubicBezTo>
                  <a:pt x="651343" y="668532"/>
                  <a:pt x="653405" y="668536"/>
                  <a:pt x="655524" y="669151"/>
                </a:cubicBezTo>
                <a:lnTo>
                  <a:pt x="657360" y="670183"/>
                </a:lnTo>
                <a:lnTo>
                  <a:pt x="657622" y="670130"/>
                </a:lnTo>
                <a:lnTo>
                  <a:pt x="658555" y="670340"/>
                </a:lnTo>
                <a:lnTo>
                  <a:pt x="659589" y="670130"/>
                </a:lnTo>
                <a:cubicBezTo>
                  <a:pt x="661142" y="670196"/>
                  <a:pt x="662925" y="670599"/>
                  <a:pt x="664940" y="671337"/>
                </a:cubicBezTo>
                <a:cubicBezTo>
                  <a:pt x="669693" y="672394"/>
                  <a:pt x="681137" y="673799"/>
                  <a:pt x="699273" y="675552"/>
                </a:cubicBezTo>
                <a:cubicBezTo>
                  <a:pt x="704483" y="676180"/>
                  <a:pt x="709784" y="677099"/>
                  <a:pt x="715175" y="678309"/>
                </a:cubicBezTo>
                <a:cubicBezTo>
                  <a:pt x="719671" y="678871"/>
                  <a:pt x="723552" y="679471"/>
                  <a:pt x="726819" y="680109"/>
                </a:cubicBezTo>
                <a:cubicBezTo>
                  <a:pt x="730315" y="680652"/>
                  <a:pt x="733834" y="681224"/>
                  <a:pt x="737378" y="681824"/>
                </a:cubicBezTo>
                <a:cubicBezTo>
                  <a:pt x="742026" y="682491"/>
                  <a:pt x="747707" y="683386"/>
                  <a:pt x="754422" y="684510"/>
                </a:cubicBezTo>
                <a:cubicBezTo>
                  <a:pt x="762481" y="685758"/>
                  <a:pt x="768815" y="687044"/>
                  <a:pt x="773425" y="688368"/>
                </a:cubicBezTo>
                <a:cubicBezTo>
                  <a:pt x="777540" y="689539"/>
                  <a:pt x="782159" y="690692"/>
                  <a:pt x="787284" y="691825"/>
                </a:cubicBezTo>
                <a:cubicBezTo>
                  <a:pt x="800666" y="694854"/>
                  <a:pt x="815392" y="699383"/>
                  <a:pt x="831461" y="705413"/>
                </a:cubicBezTo>
                <a:cubicBezTo>
                  <a:pt x="861817" y="719100"/>
                  <a:pt x="889354" y="734592"/>
                  <a:pt x="914071" y="751890"/>
                </a:cubicBezTo>
                <a:cubicBezTo>
                  <a:pt x="919072" y="756071"/>
                  <a:pt x="921922" y="760872"/>
                  <a:pt x="922622" y="766292"/>
                </a:cubicBezTo>
                <a:cubicBezTo>
                  <a:pt x="923322" y="771711"/>
                  <a:pt x="917243" y="772835"/>
                  <a:pt x="904384" y="769663"/>
                </a:cubicBezTo>
                <a:lnTo>
                  <a:pt x="904077" y="769356"/>
                </a:lnTo>
                <a:lnTo>
                  <a:pt x="902417" y="769663"/>
                </a:lnTo>
                <a:cubicBezTo>
                  <a:pt x="901560" y="769244"/>
                  <a:pt x="901350" y="769035"/>
                  <a:pt x="901788" y="769035"/>
                </a:cubicBezTo>
                <a:lnTo>
                  <a:pt x="895364" y="767067"/>
                </a:lnTo>
                <a:lnTo>
                  <a:pt x="894902" y="767142"/>
                </a:lnTo>
                <a:lnTo>
                  <a:pt x="893900" y="766618"/>
                </a:lnTo>
                <a:lnTo>
                  <a:pt x="893591" y="766524"/>
                </a:lnTo>
                <a:lnTo>
                  <a:pt x="893561" y="766441"/>
                </a:lnTo>
                <a:lnTo>
                  <a:pt x="893291" y="766300"/>
                </a:lnTo>
                <a:lnTo>
                  <a:pt x="892668" y="766349"/>
                </a:lnTo>
                <a:lnTo>
                  <a:pt x="892344" y="766221"/>
                </a:lnTo>
                <a:lnTo>
                  <a:pt x="890701" y="766349"/>
                </a:lnTo>
                <a:lnTo>
                  <a:pt x="889532" y="765886"/>
                </a:lnTo>
                <a:lnTo>
                  <a:pt x="887271" y="766074"/>
                </a:lnTo>
                <a:lnTo>
                  <a:pt x="886856" y="765945"/>
                </a:lnTo>
                <a:lnTo>
                  <a:pt x="885304" y="766074"/>
                </a:lnTo>
                <a:cubicBezTo>
                  <a:pt x="883182" y="765876"/>
                  <a:pt x="881281" y="765287"/>
                  <a:pt x="879600" y="764306"/>
                </a:cubicBezTo>
                <a:lnTo>
                  <a:pt x="861486" y="762551"/>
                </a:lnTo>
                <a:lnTo>
                  <a:pt x="854278" y="762563"/>
                </a:lnTo>
                <a:cubicBezTo>
                  <a:pt x="851963" y="762096"/>
                  <a:pt x="849272" y="762243"/>
                  <a:pt x="846205" y="763005"/>
                </a:cubicBezTo>
                <a:cubicBezTo>
                  <a:pt x="844624" y="764034"/>
                  <a:pt x="840995" y="764253"/>
                  <a:pt x="835318" y="763663"/>
                </a:cubicBezTo>
                <a:cubicBezTo>
                  <a:pt x="835671" y="763663"/>
                  <a:pt x="835628" y="763877"/>
                  <a:pt x="835190" y="764306"/>
                </a:cubicBezTo>
                <a:cubicBezTo>
                  <a:pt x="831132" y="765668"/>
                  <a:pt x="827674" y="766349"/>
                  <a:pt x="824817" y="766349"/>
                </a:cubicBezTo>
                <a:cubicBezTo>
                  <a:pt x="823379" y="766349"/>
                  <a:pt x="820626" y="766930"/>
                  <a:pt x="816559" y="768092"/>
                </a:cubicBezTo>
                <a:cubicBezTo>
                  <a:pt x="800604" y="770454"/>
                  <a:pt x="784112" y="772264"/>
                  <a:pt x="767081" y="773521"/>
                </a:cubicBezTo>
                <a:cubicBezTo>
                  <a:pt x="765167" y="773521"/>
                  <a:pt x="760023" y="774121"/>
                  <a:pt x="751651" y="775321"/>
                </a:cubicBezTo>
                <a:cubicBezTo>
                  <a:pt x="722599" y="779503"/>
                  <a:pt x="691705" y="780674"/>
                  <a:pt x="658968" y="778836"/>
                </a:cubicBezTo>
                <a:lnTo>
                  <a:pt x="658567" y="778777"/>
                </a:lnTo>
                <a:lnTo>
                  <a:pt x="657001" y="778836"/>
                </a:lnTo>
                <a:cubicBezTo>
                  <a:pt x="620615" y="775255"/>
                  <a:pt x="594488" y="771387"/>
                  <a:pt x="578619" y="767235"/>
                </a:cubicBezTo>
                <a:cubicBezTo>
                  <a:pt x="578629" y="767244"/>
                  <a:pt x="578738" y="767249"/>
                  <a:pt x="578948" y="767249"/>
                </a:cubicBezTo>
                <a:cubicBezTo>
                  <a:pt x="576129" y="767544"/>
                  <a:pt x="573545" y="767371"/>
                  <a:pt x="571197" y="766731"/>
                </a:cubicBezTo>
                <a:lnTo>
                  <a:pt x="569936" y="766069"/>
                </a:lnTo>
                <a:lnTo>
                  <a:pt x="565250" y="765481"/>
                </a:lnTo>
                <a:lnTo>
                  <a:pt x="561514" y="763375"/>
                </a:lnTo>
                <a:lnTo>
                  <a:pt x="561351" y="763354"/>
                </a:lnTo>
                <a:lnTo>
                  <a:pt x="561817" y="763663"/>
                </a:lnTo>
                <a:cubicBezTo>
                  <a:pt x="559265" y="763663"/>
                  <a:pt x="555774" y="763220"/>
                  <a:pt x="551345" y="762334"/>
                </a:cubicBezTo>
                <a:cubicBezTo>
                  <a:pt x="548992" y="761143"/>
                  <a:pt x="544044" y="759743"/>
                  <a:pt x="536500" y="758133"/>
                </a:cubicBezTo>
                <a:cubicBezTo>
                  <a:pt x="502619" y="750732"/>
                  <a:pt x="468815" y="739117"/>
                  <a:pt x="435087" y="723286"/>
                </a:cubicBezTo>
                <a:cubicBezTo>
                  <a:pt x="425305" y="718533"/>
                  <a:pt x="414437" y="713761"/>
                  <a:pt x="402483" y="708970"/>
                </a:cubicBezTo>
                <a:cubicBezTo>
                  <a:pt x="387929" y="701703"/>
                  <a:pt x="373832" y="694778"/>
                  <a:pt x="360192" y="688196"/>
                </a:cubicBezTo>
                <a:cubicBezTo>
                  <a:pt x="335979" y="675109"/>
                  <a:pt x="321397" y="669456"/>
                  <a:pt x="316444" y="671237"/>
                </a:cubicBezTo>
                <a:lnTo>
                  <a:pt x="265701" y="664008"/>
                </a:lnTo>
                <a:lnTo>
                  <a:pt x="176764" y="664050"/>
                </a:lnTo>
                <a:cubicBezTo>
                  <a:pt x="161734" y="667384"/>
                  <a:pt x="146108" y="672813"/>
                  <a:pt x="129887" y="680338"/>
                </a:cubicBezTo>
                <a:cubicBezTo>
                  <a:pt x="126401" y="682091"/>
                  <a:pt x="124058" y="683267"/>
                  <a:pt x="122858" y="683867"/>
                </a:cubicBezTo>
                <a:cubicBezTo>
                  <a:pt x="112657" y="688972"/>
                  <a:pt x="98865" y="697973"/>
                  <a:pt x="81481" y="710870"/>
                </a:cubicBezTo>
                <a:cubicBezTo>
                  <a:pt x="73614" y="716309"/>
                  <a:pt x="66084" y="721729"/>
                  <a:pt x="58893" y="727130"/>
                </a:cubicBezTo>
                <a:cubicBezTo>
                  <a:pt x="47567" y="734140"/>
                  <a:pt x="39157" y="736955"/>
                  <a:pt x="33661" y="735573"/>
                </a:cubicBezTo>
                <a:lnTo>
                  <a:pt x="32901" y="735170"/>
                </a:lnTo>
                <a:lnTo>
                  <a:pt x="31694" y="735573"/>
                </a:lnTo>
                <a:cubicBezTo>
                  <a:pt x="16178" y="731878"/>
                  <a:pt x="5653" y="721738"/>
                  <a:pt x="118" y="705155"/>
                </a:cubicBezTo>
                <a:cubicBezTo>
                  <a:pt x="-491" y="699802"/>
                  <a:pt x="1276" y="695173"/>
                  <a:pt x="5419" y="691268"/>
                </a:cubicBezTo>
                <a:cubicBezTo>
                  <a:pt x="8534" y="688144"/>
                  <a:pt x="11425" y="685701"/>
                  <a:pt x="14092" y="683938"/>
                </a:cubicBezTo>
                <a:cubicBezTo>
                  <a:pt x="25826" y="678071"/>
                  <a:pt x="33504" y="673589"/>
                  <a:pt x="37123" y="670494"/>
                </a:cubicBezTo>
                <a:cubicBezTo>
                  <a:pt x="38142" y="669484"/>
                  <a:pt x="41776" y="667358"/>
                  <a:pt x="48024" y="664114"/>
                </a:cubicBezTo>
                <a:cubicBezTo>
                  <a:pt x="54273" y="660871"/>
                  <a:pt x="63517" y="656183"/>
                  <a:pt x="75756" y="650048"/>
                </a:cubicBezTo>
                <a:cubicBezTo>
                  <a:pt x="80852" y="646886"/>
                  <a:pt x="87015" y="643148"/>
                  <a:pt x="94245" y="638833"/>
                </a:cubicBezTo>
                <a:cubicBezTo>
                  <a:pt x="101083" y="635118"/>
                  <a:pt x="104503" y="633261"/>
                  <a:pt x="104503" y="633261"/>
                </a:cubicBezTo>
                <a:cubicBezTo>
                  <a:pt x="105218" y="633261"/>
                  <a:pt x="111856" y="630117"/>
                  <a:pt x="124420" y="623831"/>
                </a:cubicBezTo>
                <a:cubicBezTo>
                  <a:pt x="138736" y="617602"/>
                  <a:pt x="147461" y="613549"/>
                  <a:pt x="150595" y="611672"/>
                </a:cubicBezTo>
                <a:cubicBezTo>
                  <a:pt x="151985" y="611206"/>
                  <a:pt x="154038" y="610067"/>
                  <a:pt x="156752" y="608258"/>
                </a:cubicBezTo>
                <a:cubicBezTo>
                  <a:pt x="161858" y="605343"/>
                  <a:pt x="167273" y="602614"/>
                  <a:pt x="172997" y="600071"/>
                </a:cubicBezTo>
                <a:lnTo>
                  <a:pt x="174395" y="600358"/>
                </a:lnTo>
                <a:lnTo>
                  <a:pt x="174965" y="600071"/>
                </a:lnTo>
                <a:lnTo>
                  <a:pt x="179623" y="601028"/>
                </a:lnTo>
                <a:lnTo>
                  <a:pt x="179191" y="599985"/>
                </a:lnTo>
                <a:cubicBezTo>
                  <a:pt x="177776" y="597828"/>
                  <a:pt x="175655" y="595218"/>
                  <a:pt x="172826" y="592156"/>
                </a:cubicBezTo>
                <a:cubicBezTo>
                  <a:pt x="147223" y="564114"/>
                  <a:pt x="129320" y="539287"/>
                  <a:pt x="119119" y="517675"/>
                </a:cubicBezTo>
                <a:cubicBezTo>
                  <a:pt x="108546" y="497196"/>
                  <a:pt x="105713" y="472198"/>
                  <a:pt x="110618" y="442680"/>
                </a:cubicBezTo>
                <a:cubicBezTo>
                  <a:pt x="112295" y="430897"/>
                  <a:pt x="113133" y="424506"/>
                  <a:pt x="113133" y="423506"/>
                </a:cubicBezTo>
                <a:cubicBezTo>
                  <a:pt x="113133" y="423534"/>
                  <a:pt x="112142" y="422996"/>
                  <a:pt x="110161" y="421891"/>
                </a:cubicBezTo>
                <a:lnTo>
                  <a:pt x="101671" y="420502"/>
                </a:lnTo>
                <a:lnTo>
                  <a:pt x="91711" y="422620"/>
                </a:lnTo>
                <a:cubicBezTo>
                  <a:pt x="81795" y="423925"/>
                  <a:pt x="74883" y="424358"/>
                  <a:pt x="70973" y="423920"/>
                </a:cubicBezTo>
                <a:lnTo>
                  <a:pt x="70730" y="423812"/>
                </a:lnTo>
                <a:lnTo>
                  <a:pt x="69006" y="423920"/>
                </a:lnTo>
                <a:cubicBezTo>
                  <a:pt x="65096" y="423482"/>
                  <a:pt x="61969" y="422091"/>
                  <a:pt x="59626" y="419748"/>
                </a:cubicBezTo>
                <a:cubicBezTo>
                  <a:pt x="56454" y="417367"/>
                  <a:pt x="53959" y="414352"/>
                  <a:pt x="52139" y="410704"/>
                </a:cubicBezTo>
                <a:cubicBezTo>
                  <a:pt x="52139" y="405199"/>
                  <a:pt x="54809" y="400598"/>
                  <a:pt x="60147" y="396903"/>
                </a:cubicBezTo>
                <a:cubicBezTo>
                  <a:pt x="65486" y="393207"/>
                  <a:pt x="72337" y="389435"/>
                  <a:pt x="80700" y="385587"/>
                </a:cubicBezTo>
                <a:cubicBezTo>
                  <a:pt x="86329" y="382196"/>
                  <a:pt x="89239" y="380434"/>
                  <a:pt x="89430" y="380300"/>
                </a:cubicBezTo>
                <a:cubicBezTo>
                  <a:pt x="90592" y="379148"/>
                  <a:pt x="96178" y="375900"/>
                  <a:pt x="106189" y="370556"/>
                </a:cubicBezTo>
                <a:cubicBezTo>
                  <a:pt x="115295" y="365699"/>
                  <a:pt x="120333" y="363108"/>
                  <a:pt x="121305" y="362784"/>
                </a:cubicBezTo>
                <a:cubicBezTo>
                  <a:pt x="122353" y="361736"/>
                  <a:pt x="126001" y="360698"/>
                  <a:pt x="132250" y="359669"/>
                </a:cubicBezTo>
                <a:lnTo>
                  <a:pt x="133193" y="359960"/>
                </a:lnTo>
                <a:lnTo>
                  <a:pt x="134216" y="359669"/>
                </a:lnTo>
                <a:cubicBezTo>
                  <a:pt x="140998" y="359669"/>
                  <a:pt x="149866" y="362408"/>
                  <a:pt x="160820" y="367885"/>
                </a:cubicBezTo>
                <a:cubicBezTo>
                  <a:pt x="178203" y="374838"/>
                  <a:pt x="188390" y="384658"/>
                  <a:pt x="191381" y="397345"/>
                </a:cubicBezTo>
                <a:cubicBezTo>
                  <a:pt x="192857" y="400774"/>
                  <a:pt x="194024" y="403541"/>
                  <a:pt x="194881" y="405647"/>
                </a:cubicBezTo>
                <a:cubicBezTo>
                  <a:pt x="201129" y="413190"/>
                  <a:pt x="195786" y="427573"/>
                  <a:pt x="178850" y="448795"/>
                </a:cubicBezTo>
                <a:cubicBezTo>
                  <a:pt x="159305" y="471321"/>
                  <a:pt x="154452" y="492557"/>
                  <a:pt x="164292" y="512503"/>
                </a:cubicBezTo>
                <a:cubicBezTo>
                  <a:pt x="167083" y="521980"/>
                  <a:pt x="173912" y="533010"/>
                  <a:pt x="184780" y="545593"/>
                </a:cubicBezTo>
                <a:cubicBezTo>
                  <a:pt x="202687" y="567291"/>
                  <a:pt x="220685" y="578963"/>
                  <a:pt x="238772" y="580611"/>
                </a:cubicBezTo>
                <a:cubicBezTo>
                  <a:pt x="249840" y="581840"/>
                  <a:pt x="258451" y="583993"/>
                  <a:pt x="264604" y="587069"/>
                </a:cubicBezTo>
                <a:cubicBezTo>
                  <a:pt x="265061" y="587364"/>
                  <a:pt x="265400" y="587512"/>
                  <a:pt x="265618" y="587512"/>
                </a:cubicBezTo>
                <a:cubicBezTo>
                  <a:pt x="265618" y="587512"/>
                  <a:pt x="267440" y="588522"/>
                  <a:pt x="271084" y="590541"/>
                </a:cubicBezTo>
                <a:cubicBezTo>
                  <a:pt x="274727" y="592560"/>
                  <a:pt x="280301" y="595889"/>
                  <a:pt x="287807" y="600528"/>
                </a:cubicBezTo>
                <a:cubicBezTo>
                  <a:pt x="294122" y="604557"/>
                  <a:pt x="298946" y="607291"/>
                  <a:pt x="302280" y="608729"/>
                </a:cubicBezTo>
                <a:cubicBezTo>
                  <a:pt x="309910" y="610901"/>
                  <a:pt x="318173" y="612989"/>
                  <a:pt x="327069" y="614994"/>
                </a:cubicBezTo>
                <a:lnTo>
                  <a:pt x="341306" y="617663"/>
                </a:lnTo>
                <a:lnTo>
                  <a:pt x="344426" y="611015"/>
                </a:lnTo>
                <a:cubicBezTo>
                  <a:pt x="347974" y="606357"/>
                  <a:pt x="352910" y="598656"/>
                  <a:pt x="359235" y="587912"/>
                </a:cubicBezTo>
                <a:cubicBezTo>
                  <a:pt x="368836" y="570519"/>
                  <a:pt x="381971" y="550146"/>
                  <a:pt x="398640" y="526790"/>
                </a:cubicBezTo>
                <a:cubicBezTo>
                  <a:pt x="403459" y="519789"/>
                  <a:pt x="407393" y="513550"/>
                  <a:pt x="410441" y="508074"/>
                </a:cubicBezTo>
                <a:cubicBezTo>
                  <a:pt x="413327" y="503463"/>
                  <a:pt x="417780" y="496806"/>
                  <a:pt x="423800" y="488100"/>
                </a:cubicBezTo>
                <a:cubicBezTo>
                  <a:pt x="436354" y="471355"/>
                  <a:pt x="446136" y="457586"/>
                  <a:pt x="453147" y="446794"/>
                </a:cubicBezTo>
                <a:lnTo>
                  <a:pt x="456850" y="440986"/>
                </a:lnTo>
                <a:lnTo>
                  <a:pt x="442683" y="452452"/>
                </a:lnTo>
                <a:cubicBezTo>
                  <a:pt x="436854" y="457224"/>
                  <a:pt x="433316" y="460234"/>
                  <a:pt x="432068" y="461482"/>
                </a:cubicBezTo>
                <a:cubicBezTo>
                  <a:pt x="430372" y="463177"/>
                  <a:pt x="424348" y="469488"/>
                  <a:pt x="413994" y="480413"/>
                </a:cubicBezTo>
                <a:cubicBezTo>
                  <a:pt x="378466" y="519065"/>
                  <a:pt x="354187" y="540444"/>
                  <a:pt x="341157" y="544550"/>
                </a:cubicBezTo>
                <a:cubicBezTo>
                  <a:pt x="333751" y="547617"/>
                  <a:pt x="325412" y="548205"/>
                  <a:pt x="316139" y="546314"/>
                </a:cubicBezTo>
                <a:lnTo>
                  <a:pt x="315861" y="546195"/>
                </a:lnTo>
                <a:lnTo>
                  <a:pt x="314172" y="546314"/>
                </a:lnTo>
                <a:cubicBezTo>
                  <a:pt x="304900" y="544423"/>
                  <a:pt x="294693" y="540054"/>
                  <a:pt x="283554" y="533205"/>
                </a:cubicBezTo>
                <a:cubicBezTo>
                  <a:pt x="251045" y="508983"/>
                  <a:pt x="233110" y="485457"/>
                  <a:pt x="229747" y="462625"/>
                </a:cubicBezTo>
                <a:lnTo>
                  <a:pt x="229747" y="446680"/>
                </a:lnTo>
                <a:lnTo>
                  <a:pt x="231714" y="446680"/>
                </a:lnTo>
                <a:lnTo>
                  <a:pt x="246678" y="446680"/>
                </a:lnTo>
                <a:cubicBezTo>
                  <a:pt x="262823" y="447318"/>
                  <a:pt x="286811" y="444104"/>
                  <a:pt x="318644" y="437036"/>
                </a:cubicBezTo>
                <a:cubicBezTo>
                  <a:pt x="323835" y="435626"/>
                  <a:pt x="326964" y="434655"/>
                  <a:pt x="328031" y="434121"/>
                </a:cubicBezTo>
                <a:lnTo>
                  <a:pt x="333529" y="433294"/>
                </a:lnTo>
                <a:lnTo>
                  <a:pt x="333614" y="433039"/>
                </a:lnTo>
                <a:cubicBezTo>
                  <a:pt x="335288" y="431370"/>
                  <a:pt x="337799" y="430535"/>
                  <a:pt x="341147" y="430535"/>
                </a:cubicBezTo>
                <a:lnTo>
                  <a:pt x="342173" y="430848"/>
                </a:lnTo>
                <a:lnTo>
                  <a:pt x="343114" y="430535"/>
                </a:lnTo>
                <a:lnTo>
                  <a:pt x="348395" y="432146"/>
                </a:lnTo>
                <a:lnTo>
                  <a:pt x="369911" y="426052"/>
                </a:lnTo>
                <a:lnTo>
                  <a:pt x="361616" y="426178"/>
                </a:lnTo>
                <a:lnTo>
                  <a:pt x="361668" y="426147"/>
                </a:lnTo>
                <a:lnTo>
                  <a:pt x="359649" y="426178"/>
                </a:lnTo>
                <a:cubicBezTo>
                  <a:pt x="363183" y="423358"/>
                  <a:pt x="368793" y="420025"/>
                  <a:pt x="376480" y="416176"/>
                </a:cubicBezTo>
                <a:cubicBezTo>
                  <a:pt x="382852" y="412995"/>
                  <a:pt x="387024" y="410661"/>
                  <a:pt x="388996" y="409176"/>
                </a:cubicBezTo>
                <a:cubicBezTo>
                  <a:pt x="398226" y="403013"/>
                  <a:pt x="409179" y="396617"/>
                  <a:pt x="421857" y="389987"/>
                </a:cubicBezTo>
                <a:cubicBezTo>
                  <a:pt x="425714" y="387663"/>
                  <a:pt x="432644" y="383253"/>
                  <a:pt x="442645" y="376757"/>
                </a:cubicBezTo>
                <a:lnTo>
                  <a:pt x="460547" y="364541"/>
                </a:lnTo>
                <a:lnTo>
                  <a:pt x="461176" y="355626"/>
                </a:lnTo>
                <a:cubicBezTo>
                  <a:pt x="461176" y="341719"/>
                  <a:pt x="461776" y="331818"/>
                  <a:pt x="462977" y="325922"/>
                </a:cubicBezTo>
                <a:cubicBezTo>
                  <a:pt x="463567" y="320988"/>
                  <a:pt x="463862" y="315840"/>
                  <a:pt x="463862" y="310477"/>
                </a:cubicBezTo>
                <a:lnTo>
                  <a:pt x="465838" y="298123"/>
                </a:lnTo>
                <a:lnTo>
                  <a:pt x="442241" y="316492"/>
                </a:lnTo>
                <a:cubicBezTo>
                  <a:pt x="436706" y="320645"/>
                  <a:pt x="432630" y="326127"/>
                  <a:pt x="430010" y="332937"/>
                </a:cubicBezTo>
                <a:cubicBezTo>
                  <a:pt x="427220" y="338538"/>
                  <a:pt x="425824" y="340919"/>
                  <a:pt x="425824" y="340081"/>
                </a:cubicBezTo>
                <a:cubicBezTo>
                  <a:pt x="425824" y="342824"/>
                  <a:pt x="423562" y="348382"/>
                  <a:pt x="419038" y="356755"/>
                </a:cubicBezTo>
                <a:cubicBezTo>
                  <a:pt x="414199" y="367146"/>
                  <a:pt x="410170" y="373947"/>
                  <a:pt x="406950" y="377157"/>
                </a:cubicBezTo>
                <a:cubicBezTo>
                  <a:pt x="407570" y="376509"/>
                  <a:pt x="407879" y="375214"/>
                  <a:pt x="407879" y="373271"/>
                </a:cubicBezTo>
                <a:cubicBezTo>
                  <a:pt x="407879" y="377043"/>
                  <a:pt x="405226" y="381582"/>
                  <a:pt x="399921" y="386887"/>
                </a:cubicBezTo>
                <a:lnTo>
                  <a:pt x="398308" y="386281"/>
                </a:lnTo>
                <a:lnTo>
                  <a:pt x="397954" y="386887"/>
                </a:lnTo>
                <a:lnTo>
                  <a:pt x="396649" y="386397"/>
                </a:lnTo>
                <a:lnTo>
                  <a:pt x="386962" y="398417"/>
                </a:lnTo>
                <a:cubicBezTo>
                  <a:pt x="383981" y="400808"/>
                  <a:pt x="382019" y="402237"/>
                  <a:pt x="381076" y="402703"/>
                </a:cubicBezTo>
                <a:cubicBezTo>
                  <a:pt x="373075" y="408866"/>
                  <a:pt x="361245" y="414362"/>
                  <a:pt x="345586" y="419191"/>
                </a:cubicBezTo>
                <a:lnTo>
                  <a:pt x="344236" y="418904"/>
                </a:lnTo>
                <a:lnTo>
                  <a:pt x="343619" y="419191"/>
                </a:lnTo>
                <a:cubicBezTo>
                  <a:pt x="334979" y="420991"/>
                  <a:pt x="325502" y="418977"/>
                  <a:pt x="315186" y="413147"/>
                </a:cubicBezTo>
                <a:cubicBezTo>
                  <a:pt x="312481" y="410976"/>
                  <a:pt x="309638" y="409142"/>
                  <a:pt x="306657" y="407647"/>
                </a:cubicBezTo>
                <a:cubicBezTo>
                  <a:pt x="292455" y="392035"/>
                  <a:pt x="285354" y="379081"/>
                  <a:pt x="285354" y="368785"/>
                </a:cubicBezTo>
                <a:cubicBezTo>
                  <a:pt x="285354" y="363746"/>
                  <a:pt x="289931" y="353902"/>
                  <a:pt x="299085" y="339252"/>
                </a:cubicBezTo>
                <a:cubicBezTo>
                  <a:pt x="309524" y="321460"/>
                  <a:pt x="317353" y="304734"/>
                  <a:pt x="322573" y="289075"/>
                </a:cubicBezTo>
                <a:cubicBezTo>
                  <a:pt x="324411" y="283512"/>
                  <a:pt x="326126" y="280331"/>
                  <a:pt x="327717" y="279531"/>
                </a:cubicBezTo>
                <a:cubicBezTo>
                  <a:pt x="327097" y="280750"/>
                  <a:pt x="327031" y="279874"/>
                  <a:pt x="327517" y="276902"/>
                </a:cubicBezTo>
                <a:cubicBezTo>
                  <a:pt x="328164" y="273025"/>
                  <a:pt x="329255" y="269182"/>
                  <a:pt x="330788" y="265372"/>
                </a:cubicBezTo>
                <a:cubicBezTo>
                  <a:pt x="331598" y="263352"/>
                  <a:pt x="332003" y="262457"/>
                  <a:pt x="332003" y="262686"/>
                </a:cubicBezTo>
                <a:cubicBezTo>
                  <a:pt x="331403" y="254380"/>
                  <a:pt x="331703" y="250227"/>
                  <a:pt x="332903" y="250227"/>
                </a:cubicBezTo>
                <a:cubicBezTo>
                  <a:pt x="332903" y="250227"/>
                  <a:pt x="332903" y="249806"/>
                  <a:pt x="332903" y="248963"/>
                </a:cubicBezTo>
                <a:cubicBezTo>
                  <a:pt x="332903" y="248120"/>
                  <a:pt x="332903" y="245198"/>
                  <a:pt x="332903" y="240197"/>
                </a:cubicBezTo>
                <a:cubicBezTo>
                  <a:pt x="331112" y="208441"/>
                  <a:pt x="331465" y="181766"/>
                  <a:pt x="333960" y="160173"/>
                </a:cubicBezTo>
                <a:cubicBezTo>
                  <a:pt x="335113" y="152086"/>
                  <a:pt x="335956" y="144866"/>
                  <a:pt x="336489" y="138513"/>
                </a:cubicBezTo>
                <a:lnTo>
                  <a:pt x="340304" y="120139"/>
                </a:lnTo>
                <a:lnTo>
                  <a:pt x="342064" y="121134"/>
                </a:lnTo>
                <a:lnTo>
                  <a:pt x="342271" y="120139"/>
                </a:lnTo>
                <a:lnTo>
                  <a:pt x="358430" y="129269"/>
                </a:lnTo>
                <a:cubicBezTo>
                  <a:pt x="360621" y="133631"/>
                  <a:pt x="363126" y="141432"/>
                  <a:pt x="365945" y="152672"/>
                </a:cubicBezTo>
                <a:cubicBezTo>
                  <a:pt x="372651" y="184400"/>
                  <a:pt x="383857" y="213932"/>
                  <a:pt x="399564" y="241269"/>
                </a:cubicBezTo>
                <a:cubicBezTo>
                  <a:pt x="403240" y="248351"/>
                  <a:pt x="406109" y="253860"/>
                  <a:pt x="408170" y="257796"/>
                </a:cubicBezTo>
                <a:lnTo>
                  <a:pt x="411458" y="263996"/>
                </a:lnTo>
                <a:lnTo>
                  <a:pt x="412913" y="263129"/>
                </a:lnTo>
                <a:cubicBezTo>
                  <a:pt x="417599" y="259785"/>
                  <a:pt x="428044" y="253685"/>
                  <a:pt x="444245" y="244826"/>
                </a:cubicBezTo>
                <a:cubicBezTo>
                  <a:pt x="450818" y="239197"/>
                  <a:pt x="458485" y="232939"/>
                  <a:pt x="467248" y="226053"/>
                </a:cubicBezTo>
                <a:cubicBezTo>
                  <a:pt x="470915" y="222747"/>
                  <a:pt x="474004" y="220269"/>
                  <a:pt x="476514" y="218616"/>
                </a:cubicBezTo>
                <a:lnTo>
                  <a:pt x="477444" y="218218"/>
                </a:lnTo>
                <a:lnTo>
                  <a:pt x="477789" y="213326"/>
                </a:lnTo>
                <a:cubicBezTo>
                  <a:pt x="478101" y="209171"/>
                  <a:pt x="478569" y="203345"/>
                  <a:pt x="479193" y="195849"/>
                </a:cubicBezTo>
                <a:cubicBezTo>
                  <a:pt x="481555" y="178142"/>
                  <a:pt x="483036" y="160416"/>
                  <a:pt x="483636" y="142671"/>
                </a:cubicBezTo>
                <a:cubicBezTo>
                  <a:pt x="484808" y="130869"/>
                  <a:pt x="485879" y="125269"/>
                  <a:pt x="486851" y="125869"/>
                </a:cubicBezTo>
                <a:lnTo>
                  <a:pt x="495027" y="120804"/>
                </a:lnTo>
                <a:lnTo>
                  <a:pt x="493918" y="120347"/>
                </a:lnTo>
                <a:lnTo>
                  <a:pt x="493177" y="120852"/>
                </a:lnTo>
                <a:cubicBezTo>
                  <a:pt x="490955" y="121151"/>
                  <a:pt x="487622" y="119777"/>
                  <a:pt x="483179" y="116732"/>
                </a:cubicBezTo>
                <a:cubicBezTo>
                  <a:pt x="474292" y="110641"/>
                  <a:pt x="468501" y="105580"/>
                  <a:pt x="465805" y="101551"/>
                </a:cubicBezTo>
                <a:cubicBezTo>
                  <a:pt x="461529" y="91645"/>
                  <a:pt x="460081" y="82501"/>
                  <a:pt x="461462" y="74119"/>
                </a:cubicBezTo>
                <a:cubicBezTo>
                  <a:pt x="463214" y="69738"/>
                  <a:pt x="466367" y="65266"/>
                  <a:pt x="470920" y="60703"/>
                </a:cubicBezTo>
                <a:cubicBezTo>
                  <a:pt x="474511" y="57112"/>
                  <a:pt x="479426" y="52202"/>
                  <a:pt x="485665" y="45973"/>
                </a:cubicBezTo>
                <a:cubicBezTo>
                  <a:pt x="491532" y="39301"/>
                  <a:pt x="497781" y="35382"/>
                  <a:pt x="504410" y="34218"/>
                </a:cubicBezTo>
                <a:close/>
                <a:moveTo>
                  <a:pt x="1205889" y="30457"/>
                </a:moveTo>
                <a:cubicBezTo>
                  <a:pt x="1213099" y="31257"/>
                  <a:pt x="1222724" y="34491"/>
                  <a:pt x="1234763" y="40158"/>
                </a:cubicBezTo>
                <a:cubicBezTo>
                  <a:pt x="1237440" y="42063"/>
                  <a:pt x="1238331" y="43015"/>
                  <a:pt x="1237435" y="43015"/>
                </a:cubicBezTo>
                <a:cubicBezTo>
                  <a:pt x="1243131" y="43015"/>
                  <a:pt x="1250318" y="49321"/>
                  <a:pt x="1258995" y="61932"/>
                </a:cubicBezTo>
                <a:cubicBezTo>
                  <a:pt x="1260891" y="66361"/>
                  <a:pt x="1262905" y="70419"/>
                  <a:pt x="1265039" y="74105"/>
                </a:cubicBezTo>
                <a:cubicBezTo>
                  <a:pt x="1271868" y="88221"/>
                  <a:pt x="1270211" y="100675"/>
                  <a:pt x="1260067" y="111467"/>
                </a:cubicBezTo>
                <a:cubicBezTo>
                  <a:pt x="1255943" y="116048"/>
                  <a:pt x="1253242" y="121535"/>
                  <a:pt x="1251966" y="127926"/>
                </a:cubicBezTo>
                <a:cubicBezTo>
                  <a:pt x="1249575" y="144642"/>
                  <a:pt x="1248380" y="159744"/>
                  <a:pt x="1248380" y="173232"/>
                </a:cubicBezTo>
                <a:cubicBezTo>
                  <a:pt x="1248380" y="184243"/>
                  <a:pt x="1247446" y="191605"/>
                  <a:pt x="1245579" y="195320"/>
                </a:cubicBezTo>
                <a:cubicBezTo>
                  <a:pt x="1245655" y="195168"/>
                  <a:pt x="1245694" y="196478"/>
                  <a:pt x="1245694" y="199249"/>
                </a:cubicBezTo>
                <a:cubicBezTo>
                  <a:pt x="1245694" y="204517"/>
                  <a:pt x="1245022" y="210165"/>
                  <a:pt x="1243679" y="216194"/>
                </a:cubicBezTo>
                <a:cubicBezTo>
                  <a:pt x="1240174" y="251789"/>
                  <a:pt x="1239283" y="283350"/>
                  <a:pt x="1241007" y="310878"/>
                </a:cubicBezTo>
                <a:cubicBezTo>
                  <a:pt x="1241731" y="316002"/>
                  <a:pt x="1242093" y="321979"/>
                  <a:pt x="1242093" y="328808"/>
                </a:cubicBezTo>
                <a:lnTo>
                  <a:pt x="1242515" y="332492"/>
                </a:lnTo>
                <a:lnTo>
                  <a:pt x="1251744" y="324401"/>
                </a:lnTo>
                <a:cubicBezTo>
                  <a:pt x="1261638" y="316214"/>
                  <a:pt x="1268532" y="312120"/>
                  <a:pt x="1272425" y="312120"/>
                </a:cubicBezTo>
                <a:cubicBezTo>
                  <a:pt x="1275797" y="312120"/>
                  <a:pt x="1282884" y="315154"/>
                  <a:pt x="1293685" y="321222"/>
                </a:cubicBezTo>
                <a:cubicBezTo>
                  <a:pt x="1294733" y="321736"/>
                  <a:pt x="1295038" y="321993"/>
                  <a:pt x="1294600" y="321993"/>
                </a:cubicBezTo>
                <a:cubicBezTo>
                  <a:pt x="1302115" y="323231"/>
                  <a:pt x="1308773" y="330370"/>
                  <a:pt x="1314573" y="343410"/>
                </a:cubicBezTo>
                <a:cubicBezTo>
                  <a:pt x="1322470" y="359793"/>
                  <a:pt x="1316269" y="370271"/>
                  <a:pt x="1295971" y="374843"/>
                </a:cubicBezTo>
                <a:cubicBezTo>
                  <a:pt x="1276616" y="381882"/>
                  <a:pt x="1262515" y="387620"/>
                  <a:pt x="1253666" y="392059"/>
                </a:cubicBezTo>
                <a:cubicBezTo>
                  <a:pt x="1247703" y="394602"/>
                  <a:pt x="1244298" y="395874"/>
                  <a:pt x="1243450" y="395874"/>
                </a:cubicBezTo>
                <a:cubicBezTo>
                  <a:pt x="1243746" y="395702"/>
                  <a:pt x="1243893" y="395045"/>
                  <a:pt x="1243893" y="393902"/>
                </a:cubicBezTo>
                <a:cubicBezTo>
                  <a:pt x="1243893" y="399712"/>
                  <a:pt x="1240779" y="406251"/>
                  <a:pt x="1234549" y="413519"/>
                </a:cubicBezTo>
                <a:lnTo>
                  <a:pt x="1233177" y="413644"/>
                </a:lnTo>
                <a:lnTo>
                  <a:pt x="1238235" y="415991"/>
                </a:lnTo>
                <a:cubicBezTo>
                  <a:pt x="1252942" y="426621"/>
                  <a:pt x="1266706" y="434983"/>
                  <a:pt x="1279526" y="441079"/>
                </a:cubicBezTo>
                <a:lnTo>
                  <a:pt x="1292471" y="449343"/>
                </a:lnTo>
                <a:lnTo>
                  <a:pt x="1294208" y="449884"/>
                </a:lnTo>
                <a:cubicBezTo>
                  <a:pt x="1297177" y="451430"/>
                  <a:pt x="1300634" y="453748"/>
                  <a:pt x="1304579" y="456839"/>
                </a:cubicBezTo>
                <a:cubicBezTo>
                  <a:pt x="1312471" y="463020"/>
                  <a:pt x="1319184" y="469183"/>
                  <a:pt x="1324718" y="475327"/>
                </a:cubicBezTo>
                <a:cubicBezTo>
                  <a:pt x="1333909" y="483213"/>
                  <a:pt x="1339781" y="490476"/>
                  <a:pt x="1342334" y="497115"/>
                </a:cubicBezTo>
                <a:cubicBezTo>
                  <a:pt x="1349668" y="519918"/>
                  <a:pt x="1349202" y="532620"/>
                  <a:pt x="1340934" y="535220"/>
                </a:cubicBezTo>
                <a:cubicBezTo>
                  <a:pt x="1337448" y="537411"/>
                  <a:pt x="1325918" y="536839"/>
                  <a:pt x="1306344" y="533505"/>
                </a:cubicBezTo>
                <a:cubicBezTo>
                  <a:pt x="1300734" y="532048"/>
                  <a:pt x="1291923" y="531619"/>
                  <a:pt x="1279912" y="532219"/>
                </a:cubicBezTo>
                <a:cubicBezTo>
                  <a:pt x="1267587" y="532219"/>
                  <a:pt x="1258790" y="533658"/>
                  <a:pt x="1253523" y="536534"/>
                </a:cubicBezTo>
                <a:cubicBezTo>
                  <a:pt x="1241845" y="541535"/>
                  <a:pt x="1233182" y="547602"/>
                  <a:pt x="1227534" y="554737"/>
                </a:cubicBezTo>
                <a:cubicBezTo>
                  <a:pt x="1222581" y="561128"/>
                  <a:pt x="1219361" y="568514"/>
                  <a:pt x="1217876" y="576896"/>
                </a:cubicBezTo>
                <a:cubicBezTo>
                  <a:pt x="1217876" y="580364"/>
                  <a:pt x="1217528" y="588331"/>
                  <a:pt x="1216833" y="600799"/>
                </a:cubicBezTo>
                <a:cubicBezTo>
                  <a:pt x="1216214" y="611487"/>
                  <a:pt x="1215309" y="619797"/>
                  <a:pt x="1214118" y="625731"/>
                </a:cubicBezTo>
                <a:cubicBezTo>
                  <a:pt x="1213632" y="625369"/>
                  <a:pt x="1211418" y="625188"/>
                  <a:pt x="1207474" y="625188"/>
                </a:cubicBezTo>
                <a:cubicBezTo>
                  <a:pt x="1221810" y="630570"/>
                  <a:pt x="1230006" y="633261"/>
                  <a:pt x="1232063" y="633261"/>
                </a:cubicBezTo>
                <a:cubicBezTo>
                  <a:pt x="1231692" y="633261"/>
                  <a:pt x="1235540" y="631244"/>
                  <a:pt x="1243608" y="627210"/>
                </a:cubicBezTo>
                <a:cubicBezTo>
                  <a:pt x="1251675" y="623176"/>
                  <a:pt x="1259409" y="619021"/>
                  <a:pt x="1266811" y="614744"/>
                </a:cubicBezTo>
                <a:cubicBezTo>
                  <a:pt x="1269839" y="618878"/>
                  <a:pt x="1271640" y="621993"/>
                  <a:pt x="1272211" y="624088"/>
                </a:cubicBezTo>
                <a:cubicBezTo>
                  <a:pt x="1262667" y="608677"/>
                  <a:pt x="1261843" y="600971"/>
                  <a:pt x="1269739" y="600971"/>
                </a:cubicBezTo>
                <a:cubicBezTo>
                  <a:pt x="1277026" y="600971"/>
                  <a:pt x="1280669" y="604309"/>
                  <a:pt x="1280669" y="610986"/>
                </a:cubicBezTo>
                <a:cubicBezTo>
                  <a:pt x="1280669" y="608786"/>
                  <a:pt x="1281203" y="608005"/>
                  <a:pt x="1282269" y="608643"/>
                </a:cubicBezTo>
                <a:cubicBezTo>
                  <a:pt x="1280526" y="608300"/>
                  <a:pt x="1282084" y="606633"/>
                  <a:pt x="1286941" y="603643"/>
                </a:cubicBezTo>
                <a:cubicBezTo>
                  <a:pt x="1308478" y="586402"/>
                  <a:pt x="1332852" y="562318"/>
                  <a:pt x="1360065" y="531391"/>
                </a:cubicBezTo>
                <a:cubicBezTo>
                  <a:pt x="1362265" y="528743"/>
                  <a:pt x="1364651" y="526138"/>
                  <a:pt x="1367223" y="523576"/>
                </a:cubicBezTo>
                <a:cubicBezTo>
                  <a:pt x="1369128" y="521671"/>
                  <a:pt x="1371733" y="518508"/>
                  <a:pt x="1375038" y="514089"/>
                </a:cubicBezTo>
                <a:cubicBezTo>
                  <a:pt x="1376562" y="511803"/>
                  <a:pt x="1378484" y="509114"/>
                  <a:pt x="1380803" y="506023"/>
                </a:cubicBezTo>
                <a:lnTo>
                  <a:pt x="1388952" y="495547"/>
                </a:lnTo>
                <a:lnTo>
                  <a:pt x="1388461" y="493257"/>
                </a:lnTo>
                <a:cubicBezTo>
                  <a:pt x="1390580" y="487019"/>
                  <a:pt x="1393550" y="483256"/>
                  <a:pt x="1397370" y="481970"/>
                </a:cubicBezTo>
                <a:cubicBezTo>
                  <a:pt x="1403066" y="480513"/>
                  <a:pt x="1404618" y="478389"/>
                  <a:pt x="1402027" y="475598"/>
                </a:cubicBezTo>
                <a:cubicBezTo>
                  <a:pt x="1401989" y="475503"/>
                  <a:pt x="1402208" y="475241"/>
                  <a:pt x="1402685" y="474812"/>
                </a:cubicBezTo>
                <a:cubicBezTo>
                  <a:pt x="1376157" y="464687"/>
                  <a:pt x="1356469" y="448133"/>
                  <a:pt x="1343620" y="425149"/>
                </a:cubicBezTo>
                <a:cubicBezTo>
                  <a:pt x="1343134" y="424168"/>
                  <a:pt x="1341682" y="423677"/>
                  <a:pt x="1339262" y="423677"/>
                </a:cubicBezTo>
                <a:cubicBezTo>
                  <a:pt x="1336453" y="408094"/>
                  <a:pt x="1335976" y="393097"/>
                  <a:pt x="1337834" y="378686"/>
                </a:cubicBezTo>
                <a:cubicBezTo>
                  <a:pt x="1339262" y="375133"/>
                  <a:pt x="1341082" y="369285"/>
                  <a:pt x="1343291" y="361141"/>
                </a:cubicBezTo>
                <a:cubicBezTo>
                  <a:pt x="1344501" y="357112"/>
                  <a:pt x="1346044" y="352921"/>
                  <a:pt x="1347921" y="348568"/>
                </a:cubicBezTo>
                <a:cubicBezTo>
                  <a:pt x="1348902" y="346025"/>
                  <a:pt x="1350030" y="341696"/>
                  <a:pt x="1351307" y="335581"/>
                </a:cubicBezTo>
                <a:cubicBezTo>
                  <a:pt x="1352050" y="329656"/>
                  <a:pt x="1354574" y="324527"/>
                  <a:pt x="1358879" y="320193"/>
                </a:cubicBezTo>
                <a:cubicBezTo>
                  <a:pt x="1356146" y="320193"/>
                  <a:pt x="1354779" y="322041"/>
                  <a:pt x="1354779" y="325736"/>
                </a:cubicBezTo>
                <a:cubicBezTo>
                  <a:pt x="1354779" y="323146"/>
                  <a:pt x="1356117" y="317159"/>
                  <a:pt x="1358793" y="307777"/>
                </a:cubicBezTo>
                <a:cubicBezTo>
                  <a:pt x="1361689" y="299662"/>
                  <a:pt x="1365432" y="288903"/>
                  <a:pt x="1370023" y="275502"/>
                </a:cubicBezTo>
                <a:cubicBezTo>
                  <a:pt x="1375091" y="257690"/>
                  <a:pt x="1378524" y="246074"/>
                  <a:pt x="1380325" y="240654"/>
                </a:cubicBezTo>
                <a:cubicBezTo>
                  <a:pt x="1384887" y="230386"/>
                  <a:pt x="1387302" y="224986"/>
                  <a:pt x="1387568" y="224452"/>
                </a:cubicBezTo>
                <a:cubicBezTo>
                  <a:pt x="1387835" y="223919"/>
                  <a:pt x="1389188" y="223652"/>
                  <a:pt x="1391626" y="223652"/>
                </a:cubicBezTo>
                <a:cubicBezTo>
                  <a:pt x="1392407" y="223052"/>
                  <a:pt x="1392798" y="220299"/>
                  <a:pt x="1392798" y="215394"/>
                </a:cubicBezTo>
                <a:cubicBezTo>
                  <a:pt x="1392798" y="222690"/>
                  <a:pt x="1389154" y="226338"/>
                  <a:pt x="1381868" y="226338"/>
                </a:cubicBezTo>
                <a:cubicBezTo>
                  <a:pt x="1381182" y="226338"/>
                  <a:pt x="1379744" y="227324"/>
                  <a:pt x="1377553" y="229296"/>
                </a:cubicBezTo>
                <a:cubicBezTo>
                  <a:pt x="1377553" y="231601"/>
                  <a:pt x="1376566" y="233330"/>
                  <a:pt x="1374592" y="234482"/>
                </a:cubicBezTo>
                <a:lnTo>
                  <a:pt x="1366671" y="236024"/>
                </a:lnTo>
                <a:lnTo>
                  <a:pt x="1364394" y="238897"/>
                </a:lnTo>
                <a:cubicBezTo>
                  <a:pt x="1363594" y="238897"/>
                  <a:pt x="1361632" y="239935"/>
                  <a:pt x="1358508" y="242012"/>
                </a:cubicBezTo>
                <a:cubicBezTo>
                  <a:pt x="1350792" y="247355"/>
                  <a:pt x="1340272" y="251613"/>
                  <a:pt x="1326946" y="254785"/>
                </a:cubicBezTo>
                <a:cubicBezTo>
                  <a:pt x="1318155" y="257347"/>
                  <a:pt x="1310873" y="256704"/>
                  <a:pt x="1305101" y="252856"/>
                </a:cubicBezTo>
                <a:cubicBezTo>
                  <a:pt x="1292756" y="246684"/>
                  <a:pt x="1283536" y="240550"/>
                  <a:pt x="1277440" y="234454"/>
                </a:cubicBezTo>
                <a:cubicBezTo>
                  <a:pt x="1269887" y="224157"/>
                  <a:pt x="1263415" y="213951"/>
                  <a:pt x="1258024" y="203836"/>
                </a:cubicBezTo>
                <a:cubicBezTo>
                  <a:pt x="1256147" y="199606"/>
                  <a:pt x="1256471" y="193510"/>
                  <a:pt x="1258995" y="185548"/>
                </a:cubicBezTo>
                <a:cubicBezTo>
                  <a:pt x="1263205" y="171260"/>
                  <a:pt x="1270073" y="164116"/>
                  <a:pt x="1279598" y="164116"/>
                </a:cubicBezTo>
                <a:cubicBezTo>
                  <a:pt x="1289389" y="164116"/>
                  <a:pt x="1295595" y="170627"/>
                  <a:pt x="1298214" y="183647"/>
                </a:cubicBezTo>
                <a:cubicBezTo>
                  <a:pt x="1300272" y="188457"/>
                  <a:pt x="1301653" y="190610"/>
                  <a:pt x="1302358" y="190105"/>
                </a:cubicBezTo>
                <a:cubicBezTo>
                  <a:pt x="1314407" y="188591"/>
                  <a:pt x="1324875" y="185609"/>
                  <a:pt x="1333762" y="181161"/>
                </a:cubicBezTo>
                <a:cubicBezTo>
                  <a:pt x="1336171" y="179961"/>
                  <a:pt x="1338748" y="179361"/>
                  <a:pt x="1341491" y="179361"/>
                </a:cubicBezTo>
                <a:cubicBezTo>
                  <a:pt x="1341272" y="179361"/>
                  <a:pt x="1341534" y="179109"/>
                  <a:pt x="1342277" y="178604"/>
                </a:cubicBezTo>
                <a:cubicBezTo>
                  <a:pt x="1345849" y="177432"/>
                  <a:pt x="1348782" y="176575"/>
                  <a:pt x="1351078" y="176032"/>
                </a:cubicBezTo>
                <a:cubicBezTo>
                  <a:pt x="1352116" y="175851"/>
                  <a:pt x="1352712" y="175684"/>
                  <a:pt x="1352864" y="175532"/>
                </a:cubicBezTo>
                <a:cubicBezTo>
                  <a:pt x="1355503" y="172875"/>
                  <a:pt x="1360536" y="170436"/>
                  <a:pt x="1367966" y="168217"/>
                </a:cubicBezTo>
                <a:cubicBezTo>
                  <a:pt x="1372043" y="166398"/>
                  <a:pt x="1375576" y="164493"/>
                  <a:pt x="1378567" y="162502"/>
                </a:cubicBezTo>
                <a:cubicBezTo>
                  <a:pt x="1385701" y="160340"/>
                  <a:pt x="1391052" y="159555"/>
                  <a:pt x="1394619" y="160148"/>
                </a:cubicBezTo>
                <a:lnTo>
                  <a:pt x="1397486" y="161521"/>
                </a:lnTo>
                <a:lnTo>
                  <a:pt x="1396769" y="160212"/>
                </a:lnTo>
                <a:cubicBezTo>
                  <a:pt x="1394636" y="159062"/>
                  <a:pt x="1391436" y="158711"/>
                  <a:pt x="1387168" y="159159"/>
                </a:cubicBezTo>
                <a:cubicBezTo>
                  <a:pt x="1389454" y="156873"/>
                  <a:pt x="1396393" y="153344"/>
                  <a:pt x="1407985" y="148571"/>
                </a:cubicBezTo>
                <a:cubicBezTo>
                  <a:pt x="1426702" y="138923"/>
                  <a:pt x="1439220" y="132672"/>
                  <a:pt x="1445540" y="129819"/>
                </a:cubicBezTo>
                <a:cubicBezTo>
                  <a:pt x="1451860" y="126966"/>
                  <a:pt x="1455019" y="125540"/>
                  <a:pt x="1455019" y="125540"/>
                </a:cubicBezTo>
                <a:cubicBezTo>
                  <a:pt x="1455744" y="125540"/>
                  <a:pt x="1462459" y="122940"/>
                  <a:pt x="1475165" y="117739"/>
                </a:cubicBezTo>
                <a:cubicBezTo>
                  <a:pt x="1485690" y="112738"/>
                  <a:pt x="1493191" y="109200"/>
                  <a:pt x="1497668" y="107123"/>
                </a:cubicBezTo>
                <a:cubicBezTo>
                  <a:pt x="1502145" y="105047"/>
                  <a:pt x="1504621" y="104009"/>
                  <a:pt x="1505097" y="104009"/>
                </a:cubicBezTo>
                <a:cubicBezTo>
                  <a:pt x="1503602" y="104752"/>
                  <a:pt x="1508855" y="102304"/>
                  <a:pt x="1520856" y="96665"/>
                </a:cubicBezTo>
                <a:cubicBezTo>
                  <a:pt x="1529486" y="93788"/>
                  <a:pt x="1540378" y="89064"/>
                  <a:pt x="1553532" y="82492"/>
                </a:cubicBezTo>
                <a:cubicBezTo>
                  <a:pt x="1560057" y="78882"/>
                  <a:pt x="1566443" y="77877"/>
                  <a:pt x="1572691" y="79477"/>
                </a:cubicBezTo>
                <a:cubicBezTo>
                  <a:pt x="1582626" y="82582"/>
                  <a:pt x="1593461" y="87588"/>
                  <a:pt x="1605196" y="94493"/>
                </a:cubicBezTo>
                <a:cubicBezTo>
                  <a:pt x="1611311" y="101475"/>
                  <a:pt x="1614368" y="107690"/>
                  <a:pt x="1614368" y="113138"/>
                </a:cubicBezTo>
                <a:cubicBezTo>
                  <a:pt x="1614368" y="112738"/>
                  <a:pt x="1614911" y="113262"/>
                  <a:pt x="1615997" y="114710"/>
                </a:cubicBezTo>
                <a:cubicBezTo>
                  <a:pt x="1619092" y="123387"/>
                  <a:pt x="1619755" y="130422"/>
                  <a:pt x="1617983" y="135813"/>
                </a:cubicBezTo>
                <a:cubicBezTo>
                  <a:pt x="1613173" y="144452"/>
                  <a:pt x="1599176" y="149772"/>
                  <a:pt x="1575992" y="151772"/>
                </a:cubicBezTo>
                <a:cubicBezTo>
                  <a:pt x="1550427" y="155925"/>
                  <a:pt x="1532991" y="160206"/>
                  <a:pt x="1523685" y="164616"/>
                </a:cubicBezTo>
                <a:cubicBezTo>
                  <a:pt x="1522009" y="166293"/>
                  <a:pt x="1519285" y="167131"/>
                  <a:pt x="1515513" y="167131"/>
                </a:cubicBezTo>
                <a:cubicBezTo>
                  <a:pt x="1516446" y="167131"/>
                  <a:pt x="1515408" y="167883"/>
                  <a:pt x="1512398" y="169388"/>
                </a:cubicBezTo>
                <a:cubicBezTo>
                  <a:pt x="1506978" y="173265"/>
                  <a:pt x="1503311" y="175203"/>
                  <a:pt x="1501397" y="175203"/>
                </a:cubicBezTo>
                <a:cubicBezTo>
                  <a:pt x="1494396" y="178480"/>
                  <a:pt x="1482585" y="186352"/>
                  <a:pt x="1465964" y="198821"/>
                </a:cubicBezTo>
                <a:cubicBezTo>
                  <a:pt x="1459049" y="205298"/>
                  <a:pt x="1455591" y="208731"/>
                  <a:pt x="1455591" y="209122"/>
                </a:cubicBezTo>
                <a:cubicBezTo>
                  <a:pt x="1455591" y="212765"/>
                  <a:pt x="1454754" y="215498"/>
                  <a:pt x="1453080" y="217319"/>
                </a:cubicBezTo>
                <a:lnTo>
                  <a:pt x="1451973" y="217721"/>
                </a:lnTo>
                <a:lnTo>
                  <a:pt x="1451783" y="218309"/>
                </a:lnTo>
                <a:cubicBezTo>
                  <a:pt x="1451036" y="219909"/>
                  <a:pt x="1449914" y="221947"/>
                  <a:pt x="1448419" y="224424"/>
                </a:cubicBezTo>
                <a:cubicBezTo>
                  <a:pt x="1444666" y="231006"/>
                  <a:pt x="1442499" y="240288"/>
                  <a:pt x="1441918" y="252270"/>
                </a:cubicBezTo>
                <a:cubicBezTo>
                  <a:pt x="1440870" y="253899"/>
                  <a:pt x="1440603" y="254713"/>
                  <a:pt x="1441118" y="254713"/>
                </a:cubicBezTo>
                <a:cubicBezTo>
                  <a:pt x="1441165" y="257095"/>
                  <a:pt x="1441575" y="256937"/>
                  <a:pt x="1442347" y="254242"/>
                </a:cubicBezTo>
                <a:cubicBezTo>
                  <a:pt x="1449309" y="250765"/>
                  <a:pt x="1457225" y="245426"/>
                  <a:pt x="1466092" y="238226"/>
                </a:cubicBezTo>
                <a:cubicBezTo>
                  <a:pt x="1475008" y="231787"/>
                  <a:pt x="1484276" y="224957"/>
                  <a:pt x="1493896" y="217737"/>
                </a:cubicBezTo>
                <a:cubicBezTo>
                  <a:pt x="1500182" y="214070"/>
                  <a:pt x="1503640" y="211765"/>
                  <a:pt x="1504269" y="210822"/>
                </a:cubicBezTo>
                <a:cubicBezTo>
                  <a:pt x="1506488" y="208631"/>
                  <a:pt x="1508707" y="207165"/>
                  <a:pt x="1510927" y="206422"/>
                </a:cubicBezTo>
                <a:cubicBezTo>
                  <a:pt x="1511965" y="205726"/>
                  <a:pt x="1515065" y="203945"/>
                  <a:pt x="1520228" y="201078"/>
                </a:cubicBezTo>
                <a:cubicBezTo>
                  <a:pt x="1533249" y="190772"/>
                  <a:pt x="1548227" y="190843"/>
                  <a:pt x="1565162" y="201292"/>
                </a:cubicBezTo>
                <a:cubicBezTo>
                  <a:pt x="1574287" y="205855"/>
                  <a:pt x="1579092" y="209303"/>
                  <a:pt x="1579578" y="211637"/>
                </a:cubicBezTo>
                <a:cubicBezTo>
                  <a:pt x="1592275" y="224400"/>
                  <a:pt x="1602224" y="237978"/>
                  <a:pt x="1609425" y="252370"/>
                </a:cubicBezTo>
                <a:cubicBezTo>
                  <a:pt x="1612120" y="264105"/>
                  <a:pt x="1611906" y="280169"/>
                  <a:pt x="1608782" y="300562"/>
                </a:cubicBezTo>
                <a:cubicBezTo>
                  <a:pt x="1605677" y="314240"/>
                  <a:pt x="1601419" y="330208"/>
                  <a:pt x="1596009" y="348468"/>
                </a:cubicBezTo>
                <a:cubicBezTo>
                  <a:pt x="1576140" y="412305"/>
                  <a:pt x="1556999" y="449152"/>
                  <a:pt x="1538587" y="459010"/>
                </a:cubicBezTo>
                <a:lnTo>
                  <a:pt x="1527829" y="464940"/>
                </a:lnTo>
                <a:lnTo>
                  <a:pt x="1514056" y="459053"/>
                </a:lnTo>
                <a:cubicBezTo>
                  <a:pt x="1508636" y="455672"/>
                  <a:pt x="1502430" y="450481"/>
                  <a:pt x="1495439" y="443480"/>
                </a:cubicBezTo>
                <a:lnTo>
                  <a:pt x="1490384" y="435079"/>
                </a:lnTo>
                <a:lnTo>
                  <a:pt x="1487809" y="439794"/>
                </a:lnTo>
                <a:cubicBezTo>
                  <a:pt x="1482930" y="452981"/>
                  <a:pt x="1478445" y="463374"/>
                  <a:pt x="1474353" y="470973"/>
                </a:cubicBezTo>
                <a:lnTo>
                  <a:pt x="1472477" y="474132"/>
                </a:lnTo>
                <a:lnTo>
                  <a:pt x="1482117" y="475309"/>
                </a:lnTo>
                <a:cubicBezTo>
                  <a:pt x="1497520" y="478759"/>
                  <a:pt x="1516720" y="487385"/>
                  <a:pt x="1539716" y="501187"/>
                </a:cubicBezTo>
                <a:cubicBezTo>
                  <a:pt x="1544202" y="503425"/>
                  <a:pt x="1548422" y="505859"/>
                  <a:pt x="1552375" y="508488"/>
                </a:cubicBezTo>
                <a:cubicBezTo>
                  <a:pt x="1556137" y="511622"/>
                  <a:pt x="1561257" y="515779"/>
                  <a:pt x="1567734" y="520961"/>
                </a:cubicBezTo>
                <a:cubicBezTo>
                  <a:pt x="1571982" y="524066"/>
                  <a:pt x="1574815" y="525619"/>
                  <a:pt x="1576235" y="525619"/>
                </a:cubicBezTo>
                <a:cubicBezTo>
                  <a:pt x="1576235" y="525619"/>
                  <a:pt x="1581588" y="531643"/>
                  <a:pt x="1592294" y="543692"/>
                </a:cubicBezTo>
                <a:cubicBezTo>
                  <a:pt x="1629556" y="580954"/>
                  <a:pt x="1652273" y="612139"/>
                  <a:pt x="1660445" y="637247"/>
                </a:cubicBezTo>
                <a:cubicBezTo>
                  <a:pt x="1666208" y="658669"/>
                  <a:pt x="1663865" y="672537"/>
                  <a:pt x="1653416" y="678852"/>
                </a:cubicBezTo>
                <a:cubicBezTo>
                  <a:pt x="1639004" y="682767"/>
                  <a:pt x="1620288" y="677928"/>
                  <a:pt x="1597266" y="664336"/>
                </a:cubicBezTo>
                <a:cubicBezTo>
                  <a:pt x="1563033" y="644610"/>
                  <a:pt x="1533839" y="630332"/>
                  <a:pt x="1509684" y="621502"/>
                </a:cubicBezTo>
                <a:cubicBezTo>
                  <a:pt x="1501359" y="618511"/>
                  <a:pt x="1496030" y="616616"/>
                  <a:pt x="1493696" y="615816"/>
                </a:cubicBezTo>
                <a:cubicBezTo>
                  <a:pt x="1493477" y="615701"/>
                  <a:pt x="1492243" y="615644"/>
                  <a:pt x="1489995" y="615644"/>
                </a:cubicBezTo>
                <a:cubicBezTo>
                  <a:pt x="1489395" y="615044"/>
                  <a:pt x="1489829" y="614744"/>
                  <a:pt x="1491295" y="614744"/>
                </a:cubicBezTo>
                <a:cubicBezTo>
                  <a:pt x="1490105" y="614744"/>
                  <a:pt x="1488910" y="614744"/>
                  <a:pt x="1487709" y="614744"/>
                </a:cubicBezTo>
                <a:cubicBezTo>
                  <a:pt x="1483466" y="614744"/>
                  <a:pt x="1480283" y="613833"/>
                  <a:pt x="1478162" y="612012"/>
                </a:cubicBezTo>
                <a:lnTo>
                  <a:pt x="1478024" y="611656"/>
                </a:lnTo>
                <a:lnTo>
                  <a:pt x="1470364" y="610429"/>
                </a:lnTo>
                <a:cubicBezTo>
                  <a:pt x="1471193" y="610315"/>
                  <a:pt x="1471517" y="610558"/>
                  <a:pt x="1471336" y="611158"/>
                </a:cubicBezTo>
                <a:cubicBezTo>
                  <a:pt x="1469098" y="611158"/>
                  <a:pt x="1466350" y="611158"/>
                  <a:pt x="1463092" y="611158"/>
                </a:cubicBezTo>
                <a:cubicBezTo>
                  <a:pt x="1461625" y="609691"/>
                  <a:pt x="1459596" y="608796"/>
                  <a:pt x="1457006" y="608472"/>
                </a:cubicBezTo>
                <a:lnTo>
                  <a:pt x="1439989" y="600757"/>
                </a:lnTo>
                <a:lnTo>
                  <a:pt x="1449119" y="588584"/>
                </a:lnTo>
                <a:cubicBezTo>
                  <a:pt x="1452596" y="586498"/>
                  <a:pt x="1457963" y="584731"/>
                  <a:pt x="1465221" y="583283"/>
                </a:cubicBezTo>
                <a:cubicBezTo>
                  <a:pt x="1481242" y="579959"/>
                  <a:pt x="1492653" y="576206"/>
                  <a:pt x="1499454" y="572024"/>
                </a:cubicBezTo>
                <a:cubicBezTo>
                  <a:pt x="1507655" y="567471"/>
                  <a:pt x="1511755" y="564281"/>
                  <a:pt x="1511755" y="562452"/>
                </a:cubicBezTo>
                <a:cubicBezTo>
                  <a:pt x="1513546" y="560423"/>
                  <a:pt x="1512932" y="557356"/>
                  <a:pt x="1509912" y="553251"/>
                </a:cubicBezTo>
                <a:cubicBezTo>
                  <a:pt x="1502930" y="537658"/>
                  <a:pt x="1491900" y="526223"/>
                  <a:pt x="1476822" y="518946"/>
                </a:cubicBezTo>
                <a:cubicBezTo>
                  <a:pt x="1461735" y="512250"/>
                  <a:pt x="1453405" y="508902"/>
                  <a:pt x="1451833" y="508902"/>
                </a:cubicBezTo>
                <a:cubicBezTo>
                  <a:pt x="1454253" y="508902"/>
                  <a:pt x="1454524" y="510622"/>
                  <a:pt x="1452648" y="514060"/>
                </a:cubicBezTo>
                <a:cubicBezTo>
                  <a:pt x="1448895" y="521566"/>
                  <a:pt x="1441866" y="531986"/>
                  <a:pt x="1431560" y="545321"/>
                </a:cubicBezTo>
                <a:cubicBezTo>
                  <a:pt x="1419177" y="559666"/>
                  <a:pt x="1405699" y="573520"/>
                  <a:pt x="1391126" y="586883"/>
                </a:cubicBezTo>
                <a:cubicBezTo>
                  <a:pt x="1386402" y="591008"/>
                  <a:pt x="1379448" y="596137"/>
                  <a:pt x="1370266" y="602271"/>
                </a:cubicBezTo>
                <a:cubicBezTo>
                  <a:pt x="1362313" y="607329"/>
                  <a:pt x="1356955" y="610891"/>
                  <a:pt x="1354193" y="612958"/>
                </a:cubicBezTo>
                <a:cubicBezTo>
                  <a:pt x="1343534" y="619616"/>
                  <a:pt x="1329790" y="625750"/>
                  <a:pt x="1312959" y="631360"/>
                </a:cubicBezTo>
                <a:cubicBezTo>
                  <a:pt x="1306711" y="633442"/>
                  <a:pt x="1298051" y="636073"/>
                  <a:pt x="1286981" y="639254"/>
                </a:cubicBezTo>
                <a:lnTo>
                  <a:pt x="1267658" y="644602"/>
                </a:lnTo>
                <a:lnTo>
                  <a:pt x="1278541" y="648320"/>
                </a:lnTo>
                <a:cubicBezTo>
                  <a:pt x="1280350" y="649044"/>
                  <a:pt x="1281303" y="649406"/>
                  <a:pt x="1281398" y="649406"/>
                </a:cubicBezTo>
                <a:cubicBezTo>
                  <a:pt x="1283913" y="649406"/>
                  <a:pt x="1286770" y="650468"/>
                  <a:pt x="1289971" y="652592"/>
                </a:cubicBezTo>
                <a:cubicBezTo>
                  <a:pt x="1285856" y="652120"/>
                  <a:pt x="1282769" y="652454"/>
                  <a:pt x="1280712" y="653592"/>
                </a:cubicBezTo>
                <a:lnTo>
                  <a:pt x="1280136" y="654680"/>
                </a:lnTo>
                <a:lnTo>
                  <a:pt x="1282277" y="653488"/>
                </a:lnTo>
                <a:cubicBezTo>
                  <a:pt x="1283827" y="653182"/>
                  <a:pt x="1285765" y="653218"/>
                  <a:pt x="1288090" y="653594"/>
                </a:cubicBezTo>
                <a:lnTo>
                  <a:pt x="1290048" y="654113"/>
                </a:lnTo>
                <a:lnTo>
                  <a:pt x="1295257" y="653892"/>
                </a:lnTo>
                <a:cubicBezTo>
                  <a:pt x="1297257" y="654892"/>
                  <a:pt x="1301510" y="656378"/>
                  <a:pt x="1308015" y="658350"/>
                </a:cubicBezTo>
                <a:cubicBezTo>
                  <a:pt x="1319093" y="662093"/>
                  <a:pt x="1326485" y="664431"/>
                  <a:pt x="1330190" y="665365"/>
                </a:cubicBezTo>
                <a:cubicBezTo>
                  <a:pt x="1329799" y="665479"/>
                  <a:pt x="1328013" y="666131"/>
                  <a:pt x="1324832" y="667322"/>
                </a:cubicBezTo>
                <a:cubicBezTo>
                  <a:pt x="1331080" y="664931"/>
                  <a:pt x="1336210" y="665879"/>
                  <a:pt x="1340220" y="670165"/>
                </a:cubicBezTo>
                <a:cubicBezTo>
                  <a:pt x="1338934" y="668879"/>
                  <a:pt x="1338686" y="668303"/>
                  <a:pt x="1339477" y="668436"/>
                </a:cubicBezTo>
                <a:cubicBezTo>
                  <a:pt x="1343353" y="669056"/>
                  <a:pt x="1347873" y="670222"/>
                  <a:pt x="1353035" y="671937"/>
                </a:cubicBezTo>
                <a:cubicBezTo>
                  <a:pt x="1359474" y="673880"/>
                  <a:pt x="1363484" y="675042"/>
                  <a:pt x="1365065" y="675423"/>
                </a:cubicBezTo>
                <a:cubicBezTo>
                  <a:pt x="1367409" y="675423"/>
                  <a:pt x="1371543" y="676266"/>
                  <a:pt x="1377467" y="677952"/>
                </a:cubicBezTo>
                <a:cubicBezTo>
                  <a:pt x="1379391" y="678914"/>
                  <a:pt x="1383782" y="679776"/>
                  <a:pt x="1390640" y="680538"/>
                </a:cubicBezTo>
                <a:cubicBezTo>
                  <a:pt x="1397498" y="681300"/>
                  <a:pt x="1408366" y="683176"/>
                  <a:pt x="1423244" y="686167"/>
                </a:cubicBezTo>
                <a:cubicBezTo>
                  <a:pt x="1440303" y="689358"/>
                  <a:pt x="1450095" y="691454"/>
                  <a:pt x="1452619" y="692454"/>
                </a:cubicBezTo>
                <a:cubicBezTo>
                  <a:pt x="1452696" y="692454"/>
                  <a:pt x="1453629" y="692454"/>
                  <a:pt x="1455420" y="692454"/>
                </a:cubicBezTo>
                <a:cubicBezTo>
                  <a:pt x="1458973" y="692454"/>
                  <a:pt x="1465335" y="693683"/>
                  <a:pt x="1474508" y="696140"/>
                </a:cubicBezTo>
                <a:cubicBezTo>
                  <a:pt x="1484985" y="697921"/>
                  <a:pt x="1490281" y="698788"/>
                  <a:pt x="1490395" y="698740"/>
                </a:cubicBezTo>
                <a:cubicBezTo>
                  <a:pt x="1492753" y="698740"/>
                  <a:pt x="1495963" y="699318"/>
                  <a:pt x="1500025" y="700473"/>
                </a:cubicBezTo>
                <a:lnTo>
                  <a:pt x="1511092" y="704373"/>
                </a:lnTo>
                <a:lnTo>
                  <a:pt x="1511098" y="704370"/>
                </a:lnTo>
                <a:cubicBezTo>
                  <a:pt x="1513889" y="703893"/>
                  <a:pt x="1516985" y="704403"/>
                  <a:pt x="1520385" y="705898"/>
                </a:cubicBezTo>
                <a:cubicBezTo>
                  <a:pt x="1519204" y="705308"/>
                  <a:pt x="1518180" y="705013"/>
                  <a:pt x="1517313" y="705013"/>
                </a:cubicBezTo>
                <a:cubicBezTo>
                  <a:pt x="1519390" y="705013"/>
                  <a:pt x="1521604" y="705608"/>
                  <a:pt x="1523957" y="706798"/>
                </a:cubicBezTo>
                <a:cubicBezTo>
                  <a:pt x="1528329" y="708265"/>
                  <a:pt x="1540016" y="711028"/>
                  <a:pt x="1559018" y="715085"/>
                </a:cubicBezTo>
                <a:cubicBezTo>
                  <a:pt x="1609444" y="725525"/>
                  <a:pt x="1650615" y="738726"/>
                  <a:pt x="1682534" y="754690"/>
                </a:cubicBezTo>
                <a:cubicBezTo>
                  <a:pt x="1688773" y="758052"/>
                  <a:pt x="1691892" y="759734"/>
                  <a:pt x="1691892" y="759734"/>
                </a:cubicBezTo>
                <a:cubicBezTo>
                  <a:pt x="1693292" y="759734"/>
                  <a:pt x="1696959" y="761586"/>
                  <a:pt x="1702894" y="765291"/>
                </a:cubicBezTo>
                <a:cubicBezTo>
                  <a:pt x="1709161" y="768149"/>
                  <a:pt x="1719091" y="771840"/>
                  <a:pt x="1732683" y="776364"/>
                </a:cubicBezTo>
                <a:cubicBezTo>
                  <a:pt x="1747675" y="780736"/>
                  <a:pt x="1757053" y="783865"/>
                  <a:pt x="1760815" y="785751"/>
                </a:cubicBezTo>
                <a:cubicBezTo>
                  <a:pt x="1760215" y="785151"/>
                  <a:pt x="1759915" y="784851"/>
                  <a:pt x="1759915" y="784851"/>
                </a:cubicBezTo>
                <a:cubicBezTo>
                  <a:pt x="1762315" y="786051"/>
                  <a:pt x="1763511" y="786651"/>
                  <a:pt x="1763501" y="786651"/>
                </a:cubicBezTo>
                <a:cubicBezTo>
                  <a:pt x="1768730" y="786651"/>
                  <a:pt x="1767361" y="789697"/>
                  <a:pt x="1759393" y="795788"/>
                </a:cubicBezTo>
                <a:cubicBezTo>
                  <a:pt x="1751426" y="801879"/>
                  <a:pt x="1743094" y="804925"/>
                  <a:pt x="1734397" y="804925"/>
                </a:cubicBezTo>
                <a:cubicBezTo>
                  <a:pt x="1714700" y="804925"/>
                  <a:pt x="1702303" y="805944"/>
                  <a:pt x="1697207" y="807982"/>
                </a:cubicBezTo>
                <a:cubicBezTo>
                  <a:pt x="1690568" y="809792"/>
                  <a:pt x="1685520" y="811273"/>
                  <a:pt x="1682062" y="812426"/>
                </a:cubicBezTo>
                <a:cubicBezTo>
                  <a:pt x="1679081" y="813607"/>
                  <a:pt x="1675504" y="814898"/>
                  <a:pt x="1671332" y="816298"/>
                </a:cubicBezTo>
                <a:cubicBezTo>
                  <a:pt x="1667808" y="817307"/>
                  <a:pt x="1664631" y="818522"/>
                  <a:pt x="1661803" y="819941"/>
                </a:cubicBezTo>
                <a:cubicBezTo>
                  <a:pt x="1656173" y="822351"/>
                  <a:pt x="1648187" y="824518"/>
                  <a:pt x="1637842" y="826442"/>
                </a:cubicBezTo>
                <a:cubicBezTo>
                  <a:pt x="1635490" y="827747"/>
                  <a:pt x="1633604" y="828866"/>
                  <a:pt x="1632185" y="829800"/>
                </a:cubicBezTo>
                <a:cubicBezTo>
                  <a:pt x="1629480" y="831152"/>
                  <a:pt x="1627070" y="831828"/>
                  <a:pt x="1624955" y="831828"/>
                </a:cubicBezTo>
                <a:cubicBezTo>
                  <a:pt x="1625889" y="831828"/>
                  <a:pt x="1626327" y="831843"/>
                  <a:pt x="1626270" y="831871"/>
                </a:cubicBezTo>
                <a:cubicBezTo>
                  <a:pt x="1623917" y="833043"/>
                  <a:pt x="1620579" y="833629"/>
                  <a:pt x="1616254" y="833629"/>
                </a:cubicBezTo>
                <a:cubicBezTo>
                  <a:pt x="1617864" y="833028"/>
                  <a:pt x="1619693" y="832395"/>
                  <a:pt x="1621741" y="831728"/>
                </a:cubicBezTo>
                <a:cubicBezTo>
                  <a:pt x="1615435" y="835329"/>
                  <a:pt x="1603186" y="837458"/>
                  <a:pt x="1584993" y="838115"/>
                </a:cubicBezTo>
                <a:cubicBezTo>
                  <a:pt x="1570296" y="838115"/>
                  <a:pt x="1557816" y="837386"/>
                  <a:pt x="1547553" y="835929"/>
                </a:cubicBezTo>
                <a:lnTo>
                  <a:pt x="1525886" y="830042"/>
                </a:lnTo>
                <a:lnTo>
                  <a:pt x="1520899" y="830042"/>
                </a:lnTo>
                <a:cubicBezTo>
                  <a:pt x="1520299" y="830042"/>
                  <a:pt x="1519999" y="830042"/>
                  <a:pt x="1519999" y="830042"/>
                </a:cubicBezTo>
                <a:cubicBezTo>
                  <a:pt x="1517409" y="830042"/>
                  <a:pt x="1514356" y="828871"/>
                  <a:pt x="1510841" y="826528"/>
                </a:cubicBezTo>
                <a:cubicBezTo>
                  <a:pt x="1509965" y="825880"/>
                  <a:pt x="1510027" y="825556"/>
                  <a:pt x="1511027" y="825556"/>
                </a:cubicBezTo>
                <a:cubicBezTo>
                  <a:pt x="1506731" y="825556"/>
                  <a:pt x="1496082" y="822218"/>
                  <a:pt x="1479080" y="815541"/>
                </a:cubicBezTo>
                <a:cubicBezTo>
                  <a:pt x="1470612" y="812512"/>
                  <a:pt x="1464268" y="810097"/>
                  <a:pt x="1460049" y="808297"/>
                </a:cubicBezTo>
                <a:cubicBezTo>
                  <a:pt x="1432693" y="798572"/>
                  <a:pt x="1409071" y="788580"/>
                  <a:pt x="1389183" y="778322"/>
                </a:cubicBezTo>
                <a:cubicBezTo>
                  <a:pt x="1395184" y="776921"/>
                  <a:pt x="1398184" y="773469"/>
                  <a:pt x="1398184" y="767963"/>
                </a:cubicBezTo>
                <a:cubicBezTo>
                  <a:pt x="1398184" y="774659"/>
                  <a:pt x="1392540" y="776750"/>
                  <a:pt x="1381253" y="774235"/>
                </a:cubicBezTo>
                <a:cubicBezTo>
                  <a:pt x="1380301" y="773588"/>
                  <a:pt x="1375436" y="771071"/>
                  <a:pt x="1366659" y="766684"/>
                </a:cubicBezTo>
                <a:cubicBezTo>
                  <a:pt x="1357881" y="762298"/>
                  <a:pt x="1348995" y="757857"/>
                  <a:pt x="1339998" y="753361"/>
                </a:cubicBezTo>
                <a:cubicBezTo>
                  <a:pt x="1331002" y="748866"/>
                  <a:pt x="1326285" y="746618"/>
                  <a:pt x="1325846" y="746618"/>
                </a:cubicBezTo>
                <a:cubicBezTo>
                  <a:pt x="1325846" y="746618"/>
                  <a:pt x="1311635" y="739850"/>
                  <a:pt x="1283212" y="726315"/>
                </a:cubicBezTo>
                <a:cubicBezTo>
                  <a:pt x="1234168" y="701788"/>
                  <a:pt x="1202879" y="686753"/>
                  <a:pt x="1189343" y="681210"/>
                </a:cubicBezTo>
                <a:cubicBezTo>
                  <a:pt x="1178609" y="677638"/>
                  <a:pt x="1171487" y="675118"/>
                  <a:pt x="1167977" y="673651"/>
                </a:cubicBezTo>
                <a:cubicBezTo>
                  <a:pt x="1164467" y="672185"/>
                  <a:pt x="1162297" y="671242"/>
                  <a:pt x="1161469" y="670823"/>
                </a:cubicBezTo>
                <a:lnTo>
                  <a:pt x="1156590" y="668519"/>
                </a:lnTo>
                <a:lnTo>
                  <a:pt x="1155629" y="668508"/>
                </a:lnTo>
                <a:cubicBezTo>
                  <a:pt x="1153564" y="668170"/>
                  <a:pt x="1151158" y="667513"/>
                  <a:pt x="1148410" y="666536"/>
                </a:cubicBezTo>
                <a:cubicBezTo>
                  <a:pt x="1147734" y="666098"/>
                  <a:pt x="1148110" y="665879"/>
                  <a:pt x="1149539" y="665879"/>
                </a:cubicBezTo>
                <a:cubicBezTo>
                  <a:pt x="1146948" y="665879"/>
                  <a:pt x="1144252" y="664950"/>
                  <a:pt x="1141452" y="663093"/>
                </a:cubicBezTo>
                <a:cubicBezTo>
                  <a:pt x="1113725" y="651882"/>
                  <a:pt x="1095056" y="644610"/>
                  <a:pt x="1085445" y="641276"/>
                </a:cubicBezTo>
                <a:cubicBezTo>
                  <a:pt x="1075834" y="637942"/>
                  <a:pt x="1069962" y="636942"/>
                  <a:pt x="1067828" y="638276"/>
                </a:cubicBezTo>
                <a:cubicBezTo>
                  <a:pt x="1059637" y="642133"/>
                  <a:pt x="1048197" y="657216"/>
                  <a:pt x="1033510" y="683524"/>
                </a:cubicBezTo>
                <a:cubicBezTo>
                  <a:pt x="1030576" y="688544"/>
                  <a:pt x="1028214" y="693149"/>
                  <a:pt x="1026423" y="697340"/>
                </a:cubicBezTo>
                <a:cubicBezTo>
                  <a:pt x="1021604" y="704579"/>
                  <a:pt x="1016936" y="713280"/>
                  <a:pt x="1012421" y="723443"/>
                </a:cubicBezTo>
                <a:cubicBezTo>
                  <a:pt x="1007907" y="735464"/>
                  <a:pt x="1001525" y="742589"/>
                  <a:pt x="993276" y="744817"/>
                </a:cubicBezTo>
                <a:cubicBezTo>
                  <a:pt x="984418" y="743970"/>
                  <a:pt x="976372" y="739548"/>
                  <a:pt x="969137" y="731552"/>
                </a:cubicBezTo>
                <a:cubicBezTo>
                  <a:pt x="961903" y="723555"/>
                  <a:pt x="958286" y="715661"/>
                  <a:pt x="958286" y="707870"/>
                </a:cubicBezTo>
                <a:cubicBezTo>
                  <a:pt x="958286" y="704584"/>
                  <a:pt x="959781" y="699097"/>
                  <a:pt x="962772" y="691411"/>
                </a:cubicBezTo>
                <a:cubicBezTo>
                  <a:pt x="965163" y="683905"/>
                  <a:pt x="966106" y="678209"/>
                  <a:pt x="965601" y="674323"/>
                </a:cubicBezTo>
                <a:cubicBezTo>
                  <a:pt x="962553" y="656654"/>
                  <a:pt x="959896" y="644429"/>
                  <a:pt x="957629" y="637647"/>
                </a:cubicBezTo>
                <a:cubicBezTo>
                  <a:pt x="957038" y="637056"/>
                  <a:pt x="955857" y="634113"/>
                  <a:pt x="954086" y="628817"/>
                </a:cubicBezTo>
                <a:cubicBezTo>
                  <a:pt x="953485" y="625760"/>
                  <a:pt x="952490" y="622388"/>
                  <a:pt x="951099" y="618702"/>
                </a:cubicBezTo>
                <a:cubicBezTo>
                  <a:pt x="948413" y="613996"/>
                  <a:pt x="946347" y="608372"/>
                  <a:pt x="944899" y="601828"/>
                </a:cubicBezTo>
                <a:cubicBezTo>
                  <a:pt x="943060" y="591094"/>
                  <a:pt x="944651" y="584497"/>
                  <a:pt x="949671" y="582040"/>
                </a:cubicBezTo>
                <a:cubicBezTo>
                  <a:pt x="954005" y="576706"/>
                  <a:pt x="966754" y="575534"/>
                  <a:pt x="987918" y="578525"/>
                </a:cubicBezTo>
                <a:cubicBezTo>
                  <a:pt x="1009531" y="582707"/>
                  <a:pt x="1023618" y="583207"/>
                  <a:pt x="1030181" y="580025"/>
                </a:cubicBezTo>
                <a:cubicBezTo>
                  <a:pt x="1034000" y="579073"/>
                  <a:pt x="1036439" y="578068"/>
                  <a:pt x="1037496" y="577011"/>
                </a:cubicBezTo>
                <a:cubicBezTo>
                  <a:pt x="1045411" y="566838"/>
                  <a:pt x="1052031" y="557013"/>
                  <a:pt x="1057356" y="547536"/>
                </a:cubicBezTo>
                <a:cubicBezTo>
                  <a:pt x="1060594" y="542354"/>
                  <a:pt x="1064580" y="536215"/>
                  <a:pt x="1069314" y="529119"/>
                </a:cubicBezTo>
                <a:cubicBezTo>
                  <a:pt x="1077068" y="516384"/>
                  <a:pt x="1084568" y="502759"/>
                  <a:pt x="1091817" y="488243"/>
                </a:cubicBezTo>
                <a:cubicBezTo>
                  <a:pt x="1096094" y="485690"/>
                  <a:pt x="1098351" y="484809"/>
                  <a:pt x="1098589" y="485599"/>
                </a:cubicBezTo>
                <a:cubicBezTo>
                  <a:pt x="1097332" y="481949"/>
                  <a:pt x="1096551" y="478811"/>
                  <a:pt x="1096245" y="476187"/>
                </a:cubicBezTo>
                <a:lnTo>
                  <a:pt x="1096377" y="474552"/>
                </a:lnTo>
                <a:lnTo>
                  <a:pt x="1075801" y="490800"/>
                </a:lnTo>
                <a:cubicBezTo>
                  <a:pt x="1067704" y="497506"/>
                  <a:pt x="1062275" y="502239"/>
                  <a:pt x="1059513" y="505002"/>
                </a:cubicBezTo>
                <a:cubicBezTo>
                  <a:pt x="1054427" y="509364"/>
                  <a:pt x="1050397" y="512431"/>
                  <a:pt x="1047426" y="514203"/>
                </a:cubicBezTo>
                <a:cubicBezTo>
                  <a:pt x="1041454" y="519023"/>
                  <a:pt x="1029995" y="529948"/>
                  <a:pt x="1013050" y="546978"/>
                </a:cubicBezTo>
                <a:cubicBezTo>
                  <a:pt x="998553" y="560218"/>
                  <a:pt x="987356" y="568414"/>
                  <a:pt x="979460" y="571567"/>
                </a:cubicBezTo>
                <a:cubicBezTo>
                  <a:pt x="973021" y="572253"/>
                  <a:pt x="966235" y="570415"/>
                  <a:pt x="959100" y="566052"/>
                </a:cubicBezTo>
                <a:cubicBezTo>
                  <a:pt x="955890" y="564433"/>
                  <a:pt x="954781" y="563623"/>
                  <a:pt x="955771" y="563623"/>
                </a:cubicBezTo>
                <a:cubicBezTo>
                  <a:pt x="952838" y="563623"/>
                  <a:pt x="948256" y="560952"/>
                  <a:pt x="942027" y="555608"/>
                </a:cubicBezTo>
                <a:cubicBezTo>
                  <a:pt x="930968" y="542492"/>
                  <a:pt x="924729" y="529967"/>
                  <a:pt x="923310" y="518032"/>
                </a:cubicBezTo>
                <a:cubicBezTo>
                  <a:pt x="928616" y="508459"/>
                  <a:pt x="941327" y="495748"/>
                  <a:pt x="961444" y="479899"/>
                </a:cubicBezTo>
                <a:cubicBezTo>
                  <a:pt x="968330" y="473641"/>
                  <a:pt x="972397" y="469883"/>
                  <a:pt x="973645" y="468626"/>
                </a:cubicBezTo>
                <a:cubicBezTo>
                  <a:pt x="975731" y="467235"/>
                  <a:pt x="979546" y="464459"/>
                  <a:pt x="985089" y="460296"/>
                </a:cubicBezTo>
                <a:cubicBezTo>
                  <a:pt x="989185" y="457115"/>
                  <a:pt x="992471" y="454286"/>
                  <a:pt x="994948" y="451809"/>
                </a:cubicBezTo>
                <a:cubicBezTo>
                  <a:pt x="997891" y="448866"/>
                  <a:pt x="1003451" y="444249"/>
                  <a:pt x="1011628" y="437958"/>
                </a:cubicBezTo>
                <a:cubicBezTo>
                  <a:pt x="1019806" y="431666"/>
                  <a:pt x="1031667" y="421944"/>
                  <a:pt x="1047211" y="408790"/>
                </a:cubicBezTo>
                <a:cubicBezTo>
                  <a:pt x="1062551" y="396345"/>
                  <a:pt x="1075435" y="385634"/>
                  <a:pt x="1085863" y="376657"/>
                </a:cubicBezTo>
                <a:lnTo>
                  <a:pt x="1091924" y="371313"/>
                </a:lnTo>
                <a:lnTo>
                  <a:pt x="1083930" y="368770"/>
                </a:lnTo>
                <a:cubicBezTo>
                  <a:pt x="1074291" y="364646"/>
                  <a:pt x="1064133" y="353569"/>
                  <a:pt x="1053455" y="335538"/>
                </a:cubicBezTo>
                <a:cubicBezTo>
                  <a:pt x="1046226" y="325260"/>
                  <a:pt x="1044735" y="303177"/>
                  <a:pt x="1048983" y="269287"/>
                </a:cubicBezTo>
                <a:cubicBezTo>
                  <a:pt x="1049516" y="262324"/>
                  <a:pt x="1050717" y="246769"/>
                  <a:pt x="1052584" y="222624"/>
                </a:cubicBezTo>
                <a:cubicBezTo>
                  <a:pt x="1054308" y="207041"/>
                  <a:pt x="1055169" y="194468"/>
                  <a:pt x="1055169" y="184905"/>
                </a:cubicBezTo>
                <a:cubicBezTo>
                  <a:pt x="1055169" y="179342"/>
                  <a:pt x="1054736" y="176001"/>
                  <a:pt x="1053869" y="174882"/>
                </a:cubicBezTo>
                <a:cubicBezTo>
                  <a:pt x="1053003" y="173763"/>
                  <a:pt x="1048916" y="172065"/>
                  <a:pt x="1041611" y="169788"/>
                </a:cubicBezTo>
                <a:cubicBezTo>
                  <a:pt x="1042506" y="167417"/>
                  <a:pt x="1042954" y="164759"/>
                  <a:pt x="1042954" y="161816"/>
                </a:cubicBezTo>
                <a:cubicBezTo>
                  <a:pt x="1030171" y="169550"/>
                  <a:pt x="1023780" y="168574"/>
                  <a:pt x="1023780" y="158887"/>
                </a:cubicBezTo>
                <a:cubicBezTo>
                  <a:pt x="1023780" y="146209"/>
                  <a:pt x="1031871" y="140475"/>
                  <a:pt x="1048054" y="141685"/>
                </a:cubicBezTo>
                <a:lnTo>
                  <a:pt x="1064214" y="141685"/>
                </a:lnTo>
                <a:lnTo>
                  <a:pt x="1077672" y="149543"/>
                </a:lnTo>
                <a:cubicBezTo>
                  <a:pt x="1093160" y="157935"/>
                  <a:pt x="1105524" y="170712"/>
                  <a:pt x="1114763" y="187876"/>
                </a:cubicBezTo>
                <a:cubicBezTo>
                  <a:pt x="1119945" y="196287"/>
                  <a:pt x="1122854" y="205907"/>
                  <a:pt x="1123492" y="216737"/>
                </a:cubicBezTo>
                <a:lnTo>
                  <a:pt x="1123215" y="217997"/>
                </a:lnTo>
                <a:lnTo>
                  <a:pt x="1132586" y="212644"/>
                </a:lnTo>
                <a:cubicBezTo>
                  <a:pt x="1135915" y="210620"/>
                  <a:pt x="1138009" y="209179"/>
                  <a:pt x="1138866" y="208322"/>
                </a:cubicBezTo>
                <a:cubicBezTo>
                  <a:pt x="1144000" y="197378"/>
                  <a:pt x="1154925" y="195816"/>
                  <a:pt x="1171641" y="203636"/>
                </a:cubicBezTo>
                <a:lnTo>
                  <a:pt x="1177697" y="207245"/>
                </a:lnTo>
                <a:lnTo>
                  <a:pt x="1177718" y="206603"/>
                </a:lnTo>
                <a:cubicBezTo>
                  <a:pt x="1177803" y="204446"/>
                  <a:pt x="1177916" y="201890"/>
                  <a:pt x="1178056" y="198935"/>
                </a:cubicBezTo>
                <a:cubicBezTo>
                  <a:pt x="1178685" y="185152"/>
                  <a:pt x="1179314" y="175775"/>
                  <a:pt x="1179942" y="170803"/>
                </a:cubicBezTo>
                <a:cubicBezTo>
                  <a:pt x="1181676" y="152582"/>
                  <a:pt x="1182247" y="138932"/>
                  <a:pt x="1181657" y="129855"/>
                </a:cubicBezTo>
                <a:cubicBezTo>
                  <a:pt x="1181457" y="124807"/>
                  <a:pt x="1174061" y="124626"/>
                  <a:pt x="1159468" y="129312"/>
                </a:cubicBezTo>
                <a:cubicBezTo>
                  <a:pt x="1144152" y="132398"/>
                  <a:pt x="1130689" y="132350"/>
                  <a:pt x="1119078" y="129169"/>
                </a:cubicBezTo>
                <a:lnTo>
                  <a:pt x="1117406" y="128743"/>
                </a:lnTo>
                <a:lnTo>
                  <a:pt x="1117406" y="140228"/>
                </a:lnTo>
                <a:lnTo>
                  <a:pt x="1092188" y="121297"/>
                </a:lnTo>
                <a:cubicBezTo>
                  <a:pt x="1086940" y="112105"/>
                  <a:pt x="1083945" y="104578"/>
                  <a:pt x="1083202" y="98715"/>
                </a:cubicBezTo>
                <a:cubicBezTo>
                  <a:pt x="1082459" y="92853"/>
                  <a:pt x="1085397" y="89145"/>
                  <a:pt x="1092017" y="87592"/>
                </a:cubicBezTo>
                <a:cubicBezTo>
                  <a:pt x="1105066" y="84478"/>
                  <a:pt x="1113429" y="82135"/>
                  <a:pt x="1117106" y="80563"/>
                </a:cubicBezTo>
                <a:cubicBezTo>
                  <a:pt x="1122497" y="78258"/>
                  <a:pt x="1126426" y="77105"/>
                  <a:pt x="1128893" y="77105"/>
                </a:cubicBezTo>
                <a:cubicBezTo>
                  <a:pt x="1128074" y="77105"/>
                  <a:pt x="1130879" y="74958"/>
                  <a:pt x="1137309" y="70662"/>
                </a:cubicBezTo>
                <a:cubicBezTo>
                  <a:pt x="1144671" y="65985"/>
                  <a:pt x="1148353" y="63647"/>
                  <a:pt x="1148353" y="63647"/>
                </a:cubicBezTo>
                <a:cubicBezTo>
                  <a:pt x="1149353" y="63647"/>
                  <a:pt x="1151696" y="62330"/>
                  <a:pt x="1155382" y="59696"/>
                </a:cubicBezTo>
                <a:cubicBezTo>
                  <a:pt x="1159068" y="57062"/>
                  <a:pt x="1163983" y="53288"/>
                  <a:pt x="1170127" y="48373"/>
                </a:cubicBezTo>
                <a:cubicBezTo>
                  <a:pt x="1175709" y="44201"/>
                  <a:pt x="1178976" y="42115"/>
                  <a:pt x="1179928" y="42115"/>
                </a:cubicBezTo>
                <a:cubicBezTo>
                  <a:pt x="1179928" y="42115"/>
                  <a:pt x="1181381" y="41206"/>
                  <a:pt x="1184286" y="39386"/>
                </a:cubicBezTo>
                <a:cubicBezTo>
                  <a:pt x="1189372" y="36472"/>
                  <a:pt x="1193349" y="34438"/>
                  <a:pt x="1196216" y="33286"/>
                </a:cubicBezTo>
                <a:cubicBezTo>
                  <a:pt x="1200026" y="31400"/>
                  <a:pt x="1203250" y="30457"/>
                  <a:pt x="1205889" y="30457"/>
                </a:cubicBezTo>
                <a:close/>
                <a:moveTo>
                  <a:pt x="4061856" y="30237"/>
                </a:moveTo>
                <a:cubicBezTo>
                  <a:pt x="4072900" y="30033"/>
                  <a:pt x="4085455" y="33907"/>
                  <a:pt x="4099521" y="41858"/>
                </a:cubicBezTo>
                <a:cubicBezTo>
                  <a:pt x="4110923" y="47849"/>
                  <a:pt x="4119419" y="52593"/>
                  <a:pt x="4125010" y="56088"/>
                </a:cubicBezTo>
                <a:cubicBezTo>
                  <a:pt x="4135840" y="69081"/>
                  <a:pt x="4141255" y="78529"/>
                  <a:pt x="4141255" y="84435"/>
                </a:cubicBezTo>
                <a:cubicBezTo>
                  <a:pt x="4141255" y="84768"/>
                  <a:pt x="4142155" y="86968"/>
                  <a:pt x="4143956" y="91036"/>
                </a:cubicBezTo>
                <a:cubicBezTo>
                  <a:pt x="4149928" y="103304"/>
                  <a:pt x="4149652" y="114848"/>
                  <a:pt x="4143127" y="125669"/>
                </a:cubicBezTo>
                <a:cubicBezTo>
                  <a:pt x="4140936" y="128783"/>
                  <a:pt x="4139646" y="131531"/>
                  <a:pt x="4139255" y="133913"/>
                </a:cubicBezTo>
                <a:cubicBezTo>
                  <a:pt x="4138446" y="137122"/>
                  <a:pt x="4137483" y="139851"/>
                  <a:pt x="4136369" y="142099"/>
                </a:cubicBezTo>
                <a:cubicBezTo>
                  <a:pt x="4136036" y="142604"/>
                  <a:pt x="4135869" y="142218"/>
                  <a:pt x="4135869" y="140942"/>
                </a:cubicBezTo>
                <a:lnTo>
                  <a:pt x="4129988" y="158746"/>
                </a:lnTo>
                <a:lnTo>
                  <a:pt x="4135626" y="154229"/>
                </a:lnTo>
                <a:cubicBezTo>
                  <a:pt x="4144208" y="151057"/>
                  <a:pt x="4150299" y="148700"/>
                  <a:pt x="4153900" y="147157"/>
                </a:cubicBezTo>
                <a:cubicBezTo>
                  <a:pt x="4157977" y="144709"/>
                  <a:pt x="4160396" y="143485"/>
                  <a:pt x="4161158" y="143485"/>
                </a:cubicBezTo>
                <a:cubicBezTo>
                  <a:pt x="4160729" y="143914"/>
                  <a:pt x="4161334" y="143314"/>
                  <a:pt x="4162972" y="141685"/>
                </a:cubicBezTo>
                <a:cubicBezTo>
                  <a:pt x="4168411" y="138685"/>
                  <a:pt x="4177312" y="134093"/>
                  <a:pt x="4189676" y="127912"/>
                </a:cubicBezTo>
                <a:cubicBezTo>
                  <a:pt x="4195591" y="125226"/>
                  <a:pt x="4200003" y="123104"/>
                  <a:pt x="4202913" y="121547"/>
                </a:cubicBezTo>
                <a:cubicBezTo>
                  <a:pt x="4205823" y="119989"/>
                  <a:pt x="4207278" y="119406"/>
                  <a:pt x="4207278" y="119796"/>
                </a:cubicBezTo>
                <a:cubicBezTo>
                  <a:pt x="4209249" y="117825"/>
                  <a:pt x="4211407" y="116346"/>
                  <a:pt x="4213750" y="115360"/>
                </a:cubicBezTo>
                <a:lnTo>
                  <a:pt x="4217149" y="114698"/>
                </a:lnTo>
                <a:lnTo>
                  <a:pt x="4220572" y="112242"/>
                </a:lnTo>
                <a:cubicBezTo>
                  <a:pt x="4222115" y="111535"/>
                  <a:pt x="4223723" y="111181"/>
                  <a:pt x="4225394" y="111181"/>
                </a:cubicBezTo>
                <a:cubicBezTo>
                  <a:pt x="4223251" y="111181"/>
                  <a:pt x="4222042" y="111324"/>
                  <a:pt x="4221765" y="111610"/>
                </a:cubicBezTo>
                <a:cubicBezTo>
                  <a:pt x="4223318" y="110562"/>
                  <a:pt x="4226366" y="108414"/>
                  <a:pt x="4230909" y="105166"/>
                </a:cubicBezTo>
                <a:lnTo>
                  <a:pt x="4236842" y="99243"/>
                </a:lnTo>
                <a:lnTo>
                  <a:pt x="4235939" y="97826"/>
                </a:lnTo>
                <a:cubicBezTo>
                  <a:pt x="4235524" y="94375"/>
                  <a:pt x="4237486" y="89050"/>
                  <a:pt x="4241825" y="81849"/>
                </a:cubicBezTo>
                <a:cubicBezTo>
                  <a:pt x="4248112" y="76277"/>
                  <a:pt x="4254698" y="74267"/>
                  <a:pt x="4261585" y="75820"/>
                </a:cubicBezTo>
                <a:cubicBezTo>
                  <a:pt x="4291807" y="86754"/>
                  <a:pt x="4314434" y="103333"/>
                  <a:pt x="4329464" y="125554"/>
                </a:cubicBezTo>
                <a:cubicBezTo>
                  <a:pt x="4331398" y="130679"/>
                  <a:pt x="4333560" y="135932"/>
                  <a:pt x="4335951" y="141313"/>
                </a:cubicBezTo>
                <a:cubicBezTo>
                  <a:pt x="4345486" y="165707"/>
                  <a:pt x="4337127" y="177304"/>
                  <a:pt x="4310876" y="176103"/>
                </a:cubicBezTo>
                <a:cubicBezTo>
                  <a:pt x="4303247" y="175503"/>
                  <a:pt x="4298451" y="175856"/>
                  <a:pt x="4296489" y="177161"/>
                </a:cubicBezTo>
                <a:cubicBezTo>
                  <a:pt x="4291974" y="178656"/>
                  <a:pt x="4287969" y="179904"/>
                  <a:pt x="4284473" y="180904"/>
                </a:cubicBezTo>
                <a:cubicBezTo>
                  <a:pt x="4281244" y="182514"/>
                  <a:pt x="4279034" y="183619"/>
                  <a:pt x="4277844" y="184219"/>
                </a:cubicBezTo>
                <a:cubicBezTo>
                  <a:pt x="4275786" y="185247"/>
                  <a:pt x="4272176" y="186081"/>
                  <a:pt x="4267014" y="186719"/>
                </a:cubicBezTo>
                <a:cubicBezTo>
                  <a:pt x="4262089" y="187957"/>
                  <a:pt x="4257227" y="188905"/>
                  <a:pt x="4252426" y="189562"/>
                </a:cubicBezTo>
                <a:cubicBezTo>
                  <a:pt x="4238777" y="192553"/>
                  <a:pt x="4229471" y="194049"/>
                  <a:pt x="4224509" y="194049"/>
                </a:cubicBezTo>
                <a:cubicBezTo>
                  <a:pt x="4225147" y="194049"/>
                  <a:pt x="4224232" y="194539"/>
                  <a:pt x="4221765" y="195520"/>
                </a:cubicBezTo>
                <a:cubicBezTo>
                  <a:pt x="4212574" y="197501"/>
                  <a:pt x="4191690" y="200297"/>
                  <a:pt x="4159115" y="203907"/>
                </a:cubicBezTo>
                <a:cubicBezTo>
                  <a:pt x="4144713" y="205574"/>
                  <a:pt x="4134397" y="206962"/>
                  <a:pt x="4128168" y="208072"/>
                </a:cubicBezTo>
                <a:cubicBezTo>
                  <a:pt x="4121938" y="209181"/>
                  <a:pt x="4118824" y="208150"/>
                  <a:pt x="4118824" y="204979"/>
                </a:cubicBezTo>
                <a:cubicBezTo>
                  <a:pt x="4117843" y="206931"/>
                  <a:pt x="4117105" y="209170"/>
                  <a:pt x="4116609" y="211694"/>
                </a:cubicBezTo>
                <a:cubicBezTo>
                  <a:pt x="4115695" y="214656"/>
                  <a:pt x="4114200" y="220442"/>
                  <a:pt x="4112123" y="229053"/>
                </a:cubicBezTo>
                <a:cubicBezTo>
                  <a:pt x="4108770" y="237111"/>
                  <a:pt x="4106599" y="242617"/>
                  <a:pt x="4105608" y="245569"/>
                </a:cubicBezTo>
                <a:cubicBezTo>
                  <a:pt x="4103836" y="249694"/>
                  <a:pt x="4099979" y="260371"/>
                  <a:pt x="4094035" y="277602"/>
                </a:cubicBezTo>
                <a:cubicBezTo>
                  <a:pt x="4087863" y="296118"/>
                  <a:pt x="4083210" y="308820"/>
                  <a:pt x="4080076" y="315707"/>
                </a:cubicBezTo>
                <a:cubicBezTo>
                  <a:pt x="4075409" y="327632"/>
                  <a:pt x="4073309" y="336852"/>
                  <a:pt x="4073775" y="343367"/>
                </a:cubicBezTo>
                <a:cubicBezTo>
                  <a:pt x="4074109" y="344653"/>
                  <a:pt x="4076319" y="344696"/>
                  <a:pt x="4080405" y="343496"/>
                </a:cubicBezTo>
                <a:cubicBezTo>
                  <a:pt x="4094188" y="341477"/>
                  <a:pt x="4107079" y="338667"/>
                  <a:pt x="4119081" y="335066"/>
                </a:cubicBezTo>
                <a:cubicBezTo>
                  <a:pt x="4122129" y="334457"/>
                  <a:pt x="4126658" y="332952"/>
                  <a:pt x="4132668" y="330551"/>
                </a:cubicBezTo>
                <a:cubicBezTo>
                  <a:pt x="4140936" y="328008"/>
                  <a:pt x="4152600" y="324551"/>
                  <a:pt x="4167659" y="320179"/>
                </a:cubicBezTo>
                <a:cubicBezTo>
                  <a:pt x="4191138" y="313911"/>
                  <a:pt x="4210664" y="309220"/>
                  <a:pt x="4226237" y="306105"/>
                </a:cubicBezTo>
                <a:cubicBezTo>
                  <a:pt x="4231591" y="305029"/>
                  <a:pt x="4234277" y="304486"/>
                  <a:pt x="4234295" y="304477"/>
                </a:cubicBezTo>
                <a:lnTo>
                  <a:pt x="4242893" y="304117"/>
                </a:lnTo>
                <a:lnTo>
                  <a:pt x="4238282" y="303605"/>
                </a:lnTo>
                <a:cubicBezTo>
                  <a:pt x="4241444" y="301510"/>
                  <a:pt x="4245221" y="300462"/>
                  <a:pt x="4249612" y="300462"/>
                </a:cubicBezTo>
                <a:cubicBezTo>
                  <a:pt x="4252222" y="300462"/>
                  <a:pt x="4254041" y="300357"/>
                  <a:pt x="4255070" y="300148"/>
                </a:cubicBezTo>
                <a:cubicBezTo>
                  <a:pt x="4257851" y="298757"/>
                  <a:pt x="4263895" y="297728"/>
                  <a:pt x="4273200" y="297061"/>
                </a:cubicBezTo>
                <a:cubicBezTo>
                  <a:pt x="4281906" y="295309"/>
                  <a:pt x="4290612" y="293494"/>
                  <a:pt x="4299318" y="291618"/>
                </a:cubicBezTo>
                <a:cubicBezTo>
                  <a:pt x="4321320" y="287932"/>
                  <a:pt x="4337265" y="287417"/>
                  <a:pt x="4347152" y="290075"/>
                </a:cubicBezTo>
                <a:cubicBezTo>
                  <a:pt x="4371089" y="299124"/>
                  <a:pt x="4392511" y="312459"/>
                  <a:pt x="4411418" y="330080"/>
                </a:cubicBezTo>
                <a:cubicBezTo>
                  <a:pt x="4422076" y="345110"/>
                  <a:pt x="4430396" y="361017"/>
                  <a:pt x="4436378" y="377800"/>
                </a:cubicBezTo>
                <a:cubicBezTo>
                  <a:pt x="4434454" y="394631"/>
                  <a:pt x="4429010" y="403046"/>
                  <a:pt x="4420047" y="403046"/>
                </a:cubicBezTo>
                <a:cubicBezTo>
                  <a:pt x="4421419" y="403046"/>
                  <a:pt x="4421181" y="404899"/>
                  <a:pt x="4419333" y="408604"/>
                </a:cubicBezTo>
                <a:cubicBezTo>
                  <a:pt x="4419333" y="409814"/>
                  <a:pt x="4418566" y="411943"/>
                  <a:pt x="4417033" y="414991"/>
                </a:cubicBezTo>
                <a:cubicBezTo>
                  <a:pt x="4416595" y="416743"/>
                  <a:pt x="4416118" y="420444"/>
                  <a:pt x="4415604" y="426092"/>
                </a:cubicBezTo>
                <a:cubicBezTo>
                  <a:pt x="4414956" y="434474"/>
                  <a:pt x="4412537" y="448209"/>
                  <a:pt x="4408346" y="467297"/>
                </a:cubicBezTo>
                <a:cubicBezTo>
                  <a:pt x="4406698" y="473079"/>
                  <a:pt x="4404760" y="480970"/>
                  <a:pt x="4402531" y="490971"/>
                </a:cubicBezTo>
                <a:cubicBezTo>
                  <a:pt x="4400150" y="504106"/>
                  <a:pt x="4398101" y="514074"/>
                  <a:pt x="4396387" y="520875"/>
                </a:cubicBezTo>
                <a:cubicBezTo>
                  <a:pt x="4394101" y="525447"/>
                  <a:pt x="4392706" y="529148"/>
                  <a:pt x="4392201" y="531977"/>
                </a:cubicBezTo>
                <a:lnTo>
                  <a:pt x="4389986" y="539471"/>
                </a:lnTo>
                <a:lnTo>
                  <a:pt x="4390015" y="539853"/>
                </a:lnTo>
                <a:cubicBezTo>
                  <a:pt x="4389905" y="541741"/>
                  <a:pt x="4389591" y="544283"/>
                  <a:pt x="4389072" y="547479"/>
                </a:cubicBezTo>
                <a:cubicBezTo>
                  <a:pt x="4387862" y="549288"/>
                  <a:pt x="4386743" y="552774"/>
                  <a:pt x="4385714" y="557937"/>
                </a:cubicBezTo>
                <a:cubicBezTo>
                  <a:pt x="4379742" y="578854"/>
                  <a:pt x="4372423" y="599547"/>
                  <a:pt x="4363754" y="620016"/>
                </a:cubicBezTo>
                <a:cubicBezTo>
                  <a:pt x="4361935" y="624160"/>
                  <a:pt x="4361026" y="626231"/>
                  <a:pt x="4361026" y="626231"/>
                </a:cubicBezTo>
                <a:cubicBezTo>
                  <a:pt x="4361026" y="628984"/>
                  <a:pt x="4359635" y="632794"/>
                  <a:pt x="4356853" y="637661"/>
                </a:cubicBezTo>
                <a:cubicBezTo>
                  <a:pt x="4354120" y="646424"/>
                  <a:pt x="4351982" y="652706"/>
                  <a:pt x="4350438" y="656506"/>
                </a:cubicBezTo>
                <a:cubicBezTo>
                  <a:pt x="4348495" y="661631"/>
                  <a:pt x="4343019" y="673532"/>
                  <a:pt x="4334008" y="692211"/>
                </a:cubicBezTo>
                <a:cubicBezTo>
                  <a:pt x="4332312" y="695649"/>
                  <a:pt x="4330912" y="699021"/>
                  <a:pt x="4329807" y="702326"/>
                </a:cubicBezTo>
                <a:cubicBezTo>
                  <a:pt x="4326264" y="711175"/>
                  <a:pt x="4321435" y="722034"/>
                  <a:pt x="4315320" y="734902"/>
                </a:cubicBezTo>
                <a:cubicBezTo>
                  <a:pt x="4312853" y="740646"/>
                  <a:pt x="4310472" y="744379"/>
                  <a:pt x="4308176" y="746103"/>
                </a:cubicBezTo>
                <a:cubicBezTo>
                  <a:pt x="4307462" y="747894"/>
                  <a:pt x="4305390" y="752199"/>
                  <a:pt x="4301961" y="759019"/>
                </a:cubicBezTo>
                <a:cubicBezTo>
                  <a:pt x="4294998" y="773564"/>
                  <a:pt x="4286159" y="783894"/>
                  <a:pt x="4275443" y="790009"/>
                </a:cubicBezTo>
                <a:cubicBezTo>
                  <a:pt x="4270357" y="792171"/>
                  <a:pt x="4264070" y="792609"/>
                  <a:pt x="4256584" y="791323"/>
                </a:cubicBezTo>
                <a:cubicBezTo>
                  <a:pt x="4250354" y="789942"/>
                  <a:pt x="4245121" y="787980"/>
                  <a:pt x="4240882" y="785437"/>
                </a:cubicBezTo>
                <a:cubicBezTo>
                  <a:pt x="4238301" y="783370"/>
                  <a:pt x="4235686" y="781670"/>
                  <a:pt x="4233038" y="780336"/>
                </a:cubicBezTo>
                <a:cubicBezTo>
                  <a:pt x="4224227" y="778145"/>
                  <a:pt x="4213155" y="767387"/>
                  <a:pt x="4199820" y="748061"/>
                </a:cubicBezTo>
                <a:cubicBezTo>
                  <a:pt x="4197496" y="744622"/>
                  <a:pt x="4194458" y="739522"/>
                  <a:pt x="4190704" y="732759"/>
                </a:cubicBezTo>
                <a:cubicBezTo>
                  <a:pt x="4188838" y="729006"/>
                  <a:pt x="4178779" y="722300"/>
                  <a:pt x="4160529" y="712642"/>
                </a:cubicBezTo>
                <a:cubicBezTo>
                  <a:pt x="4146070" y="706356"/>
                  <a:pt x="4135383" y="700521"/>
                  <a:pt x="4128468" y="695140"/>
                </a:cubicBezTo>
                <a:cubicBezTo>
                  <a:pt x="4088692" y="666050"/>
                  <a:pt x="4059559" y="637166"/>
                  <a:pt x="4041071" y="608486"/>
                </a:cubicBezTo>
                <a:lnTo>
                  <a:pt x="4038642" y="589284"/>
                </a:lnTo>
                <a:lnTo>
                  <a:pt x="4059074" y="600442"/>
                </a:lnTo>
                <a:cubicBezTo>
                  <a:pt x="4067741" y="610720"/>
                  <a:pt x="4079114" y="621064"/>
                  <a:pt x="4093192" y="631475"/>
                </a:cubicBezTo>
                <a:cubicBezTo>
                  <a:pt x="4105079" y="639228"/>
                  <a:pt x="4120238" y="645481"/>
                  <a:pt x="4138669" y="650234"/>
                </a:cubicBezTo>
                <a:cubicBezTo>
                  <a:pt x="4145499" y="652673"/>
                  <a:pt x="4157962" y="653892"/>
                  <a:pt x="4176060" y="653892"/>
                </a:cubicBezTo>
                <a:cubicBezTo>
                  <a:pt x="4201206" y="653892"/>
                  <a:pt x="4216579" y="651558"/>
                  <a:pt x="4222180" y="646891"/>
                </a:cubicBezTo>
                <a:cubicBezTo>
                  <a:pt x="4233781" y="638823"/>
                  <a:pt x="4239582" y="634627"/>
                  <a:pt x="4239582" y="634304"/>
                </a:cubicBezTo>
                <a:cubicBezTo>
                  <a:pt x="4239582" y="631284"/>
                  <a:pt x="4241768" y="627160"/>
                  <a:pt x="4246140" y="621931"/>
                </a:cubicBezTo>
                <a:cubicBezTo>
                  <a:pt x="4249045" y="618549"/>
                  <a:pt x="4250988" y="615873"/>
                  <a:pt x="4251969" y="613901"/>
                </a:cubicBezTo>
                <a:cubicBezTo>
                  <a:pt x="4253226" y="610758"/>
                  <a:pt x="4254655" y="607986"/>
                  <a:pt x="4256255" y="605586"/>
                </a:cubicBezTo>
                <a:cubicBezTo>
                  <a:pt x="4257132" y="604281"/>
                  <a:pt x="4259346" y="600066"/>
                  <a:pt x="4262899" y="592941"/>
                </a:cubicBezTo>
                <a:cubicBezTo>
                  <a:pt x="4265899" y="585140"/>
                  <a:pt x="4269438" y="577168"/>
                  <a:pt x="4273515" y="569024"/>
                </a:cubicBezTo>
                <a:cubicBezTo>
                  <a:pt x="4276601" y="561290"/>
                  <a:pt x="4278144" y="557337"/>
                  <a:pt x="4278144" y="557165"/>
                </a:cubicBezTo>
                <a:cubicBezTo>
                  <a:pt x="4278144" y="555584"/>
                  <a:pt x="4280387" y="548383"/>
                  <a:pt x="4284873" y="535563"/>
                </a:cubicBezTo>
                <a:cubicBezTo>
                  <a:pt x="4287759" y="525142"/>
                  <a:pt x="4290107" y="516889"/>
                  <a:pt x="4291917" y="510802"/>
                </a:cubicBezTo>
                <a:cubicBezTo>
                  <a:pt x="4293146" y="504706"/>
                  <a:pt x="4294827" y="499511"/>
                  <a:pt x="4296960" y="495215"/>
                </a:cubicBezTo>
                <a:cubicBezTo>
                  <a:pt x="4298218" y="491862"/>
                  <a:pt x="4299766" y="481927"/>
                  <a:pt x="4301604" y="465411"/>
                </a:cubicBezTo>
                <a:cubicBezTo>
                  <a:pt x="4302118" y="463897"/>
                  <a:pt x="4304466" y="452976"/>
                  <a:pt x="4308648" y="432650"/>
                </a:cubicBezTo>
                <a:cubicBezTo>
                  <a:pt x="4315230" y="392854"/>
                  <a:pt x="4317620" y="365661"/>
                  <a:pt x="4315820" y="351068"/>
                </a:cubicBezTo>
                <a:cubicBezTo>
                  <a:pt x="4315820" y="350906"/>
                  <a:pt x="4305686" y="350587"/>
                  <a:pt x="4285416" y="350111"/>
                </a:cubicBezTo>
                <a:cubicBezTo>
                  <a:pt x="4270833" y="348930"/>
                  <a:pt x="4257455" y="349201"/>
                  <a:pt x="4245283" y="350925"/>
                </a:cubicBezTo>
                <a:cubicBezTo>
                  <a:pt x="4234119" y="352678"/>
                  <a:pt x="4227071" y="354145"/>
                  <a:pt x="4224137" y="355326"/>
                </a:cubicBezTo>
                <a:cubicBezTo>
                  <a:pt x="4221242" y="356050"/>
                  <a:pt x="4218670" y="356412"/>
                  <a:pt x="4216422" y="356412"/>
                </a:cubicBezTo>
                <a:cubicBezTo>
                  <a:pt x="4216784" y="356412"/>
                  <a:pt x="4215119" y="356938"/>
                  <a:pt x="4211428" y="357991"/>
                </a:cubicBezTo>
                <a:cubicBezTo>
                  <a:pt x="4207738" y="359043"/>
                  <a:pt x="4203025" y="360717"/>
                  <a:pt x="4197291" y="363013"/>
                </a:cubicBezTo>
                <a:cubicBezTo>
                  <a:pt x="4183585" y="367575"/>
                  <a:pt x="4175312" y="369856"/>
                  <a:pt x="4172473" y="369856"/>
                </a:cubicBezTo>
                <a:cubicBezTo>
                  <a:pt x="4172683" y="369856"/>
                  <a:pt x="4168676" y="371652"/>
                  <a:pt x="4160451" y="375243"/>
                </a:cubicBezTo>
                <a:cubicBezTo>
                  <a:pt x="4152226" y="378834"/>
                  <a:pt x="4143841" y="382732"/>
                  <a:pt x="4135297" y="386937"/>
                </a:cubicBezTo>
                <a:cubicBezTo>
                  <a:pt x="4126754" y="391142"/>
                  <a:pt x="4118881" y="395317"/>
                  <a:pt x="4111680" y="399460"/>
                </a:cubicBezTo>
                <a:cubicBezTo>
                  <a:pt x="4094669" y="408966"/>
                  <a:pt x="4079783" y="417141"/>
                  <a:pt x="4067024" y="423985"/>
                </a:cubicBezTo>
                <a:cubicBezTo>
                  <a:pt x="4054266" y="430828"/>
                  <a:pt x="4044857" y="434588"/>
                  <a:pt x="4038799" y="435265"/>
                </a:cubicBezTo>
                <a:cubicBezTo>
                  <a:pt x="4027665" y="437712"/>
                  <a:pt x="4014935" y="437655"/>
                  <a:pt x="4000609" y="435093"/>
                </a:cubicBezTo>
                <a:cubicBezTo>
                  <a:pt x="3975759" y="427025"/>
                  <a:pt x="3957923" y="413190"/>
                  <a:pt x="3947102" y="393588"/>
                </a:cubicBezTo>
                <a:cubicBezTo>
                  <a:pt x="3942949" y="377548"/>
                  <a:pt x="3946012" y="369528"/>
                  <a:pt x="3956289" y="369528"/>
                </a:cubicBezTo>
                <a:cubicBezTo>
                  <a:pt x="3961604" y="369528"/>
                  <a:pt x="3967362" y="367532"/>
                  <a:pt x="3973563" y="363541"/>
                </a:cubicBezTo>
                <a:cubicBezTo>
                  <a:pt x="3978630" y="360503"/>
                  <a:pt x="3985336" y="350073"/>
                  <a:pt x="3993680" y="332252"/>
                </a:cubicBezTo>
                <a:cubicBezTo>
                  <a:pt x="3995547" y="328194"/>
                  <a:pt x="3998125" y="321626"/>
                  <a:pt x="4001416" y="312549"/>
                </a:cubicBezTo>
                <a:cubicBezTo>
                  <a:pt x="4004707" y="303472"/>
                  <a:pt x="4006353" y="298895"/>
                  <a:pt x="4006353" y="298819"/>
                </a:cubicBezTo>
                <a:cubicBezTo>
                  <a:pt x="4006353" y="296485"/>
                  <a:pt x="4007738" y="293475"/>
                  <a:pt x="4010510" y="289789"/>
                </a:cubicBezTo>
                <a:cubicBezTo>
                  <a:pt x="4012101" y="286998"/>
                  <a:pt x="4014154" y="280583"/>
                  <a:pt x="4016668" y="270544"/>
                </a:cubicBezTo>
                <a:cubicBezTo>
                  <a:pt x="4018973" y="259647"/>
                  <a:pt x="4021631" y="250589"/>
                  <a:pt x="4024640" y="243369"/>
                </a:cubicBezTo>
                <a:cubicBezTo>
                  <a:pt x="4026317" y="235273"/>
                  <a:pt x="4027650" y="228570"/>
                  <a:pt x="4028638" y="223259"/>
                </a:cubicBezTo>
                <a:lnTo>
                  <a:pt x="4029637" y="217612"/>
                </a:lnTo>
                <a:lnTo>
                  <a:pt x="4010167" y="222752"/>
                </a:lnTo>
                <a:cubicBezTo>
                  <a:pt x="3976420" y="228724"/>
                  <a:pt x="3954389" y="233182"/>
                  <a:pt x="3944073" y="236125"/>
                </a:cubicBezTo>
                <a:cubicBezTo>
                  <a:pt x="3942826" y="237373"/>
                  <a:pt x="3940021" y="237997"/>
                  <a:pt x="3935658" y="237997"/>
                </a:cubicBezTo>
                <a:cubicBezTo>
                  <a:pt x="3935506" y="237997"/>
                  <a:pt x="3933948" y="238492"/>
                  <a:pt x="3930986" y="239483"/>
                </a:cubicBezTo>
                <a:cubicBezTo>
                  <a:pt x="3916641" y="240883"/>
                  <a:pt x="3911008" y="235935"/>
                  <a:pt x="3914084" y="224638"/>
                </a:cubicBezTo>
                <a:cubicBezTo>
                  <a:pt x="3917370" y="222438"/>
                  <a:pt x="3926633" y="219428"/>
                  <a:pt x="3941873" y="215608"/>
                </a:cubicBezTo>
                <a:cubicBezTo>
                  <a:pt x="3955103" y="210855"/>
                  <a:pt x="3970019" y="205821"/>
                  <a:pt x="3986622" y="200507"/>
                </a:cubicBezTo>
                <a:cubicBezTo>
                  <a:pt x="4013282" y="192029"/>
                  <a:pt x="4029465" y="187219"/>
                  <a:pt x="4035170" y="186076"/>
                </a:cubicBezTo>
                <a:cubicBezTo>
                  <a:pt x="4035094" y="186105"/>
                  <a:pt x="4035056" y="187248"/>
                  <a:pt x="4035056" y="189505"/>
                </a:cubicBezTo>
                <a:cubicBezTo>
                  <a:pt x="4036247" y="177132"/>
                  <a:pt x="4037742" y="166440"/>
                  <a:pt x="4039542" y="157430"/>
                </a:cubicBezTo>
                <a:cubicBezTo>
                  <a:pt x="4041371" y="143056"/>
                  <a:pt x="4043167" y="121863"/>
                  <a:pt x="4044929" y="93850"/>
                </a:cubicBezTo>
                <a:lnTo>
                  <a:pt x="4044929" y="79620"/>
                </a:lnTo>
                <a:lnTo>
                  <a:pt x="4040671" y="76791"/>
                </a:lnTo>
                <a:cubicBezTo>
                  <a:pt x="4018707" y="65256"/>
                  <a:pt x="4001342" y="59489"/>
                  <a:pt x="3988579" y="59489"/>
                </a:cubicBezTo>
                <a:cubicBezTo>
                  <a:pt x="3986169" y="59489"/>
                  <a:pt x="3985031" y="59222"/>
                  <a:pt x="3985164" y="58689"/>
                </a:cubicBezTo>
                <a:cubicBezTo>
                  <a:pt x="3968791" y="66395"/>
                  <a:pt x="3962642" y="62799"/>
                  <a:pt x="3966719" y="47902"/>
                </a:cubicBezTo>
                <a:cubicBezTo>
                  <a:pt x="3968433" y="43587"/>
                  <a:pt x="3972506" y="39596"/>
                  <a:pt x="3978935" y="35929"/>
                </a:cubicBezTo>
                <a:cubicBezTo>
                  <a:pt x="3983145" y="34243"/>
                  <a:pt x="3987917" y="33207"/>
                  <a:pt x="3993251" y="32821"/>
                </a:cubicBezTo>
                <a:cubicBezTo>
                  <a:pt x="3998585" y="32436"/>
                  <a:pt x="4005710" y="32243"/>
                  <a:pt x="4014625" y="32243"/>
                </a:cubicBezTo>
                <a:cubicBezTo>
                  <a:pt x="4034275" y="32900"/>
                  <a:pt x="4046505" y="32752"/>
                  <a:pt x="4051315" y="31800"/>
                </a:cubicBezTo>
                <a:cubicBezTo>
                  <a:pt x="4054661" y="30826"/>
                  <a:pt x="4058174" y="30305"/>
                  <a:pt x="4061856" y="30237"/>
                </a:cubicBezTo>
                <a:close/>
                <a:moveTo>
                  <a:pt x="3293895" y="22041"/>
                </a:moveTo>
                <a:cubicBezTo>
                  <a:pt x="3303643" y="21310"/>
                  <a:pt x="3316235" y="25806"/>
                  <a:pt x="3331673" y="35529"/>
                </a:cubicBezTo>
                <a:cubicBezTo>
                  <a:pt x="3343027" y="40853"/>
                  <a:pt x="3352461" y="50721"/>
                  <a:pt x="3359977" y="65132"/>
                </a:cubicBezTo>
                <a:cubicBezTo>
                  <a:pt x="3368930" y="80344"/>
                  <a:pt x="3373107" y="92360"/>
                  <a:pt x="3372507" y="101180"/>
                </a:cubicBezTo>
                <a:cubicBezTo>
                  <a:pt x="3372507" y="110524"/>
                  <a:pt x="3369321" y="118387"/>
                  <a:pt x="3362949" y="124769"/>
                </a:cubicBezTo>
                <a:cubicBezTo>
                  <a:pt x="3360358" y="128026"/>
                  <a:pt x="3359062" y="128936"/>
                  <a:pt x="3359062" y="127497"/>
                </a:cubicBezTo>
                <a:cubicBezTo>
                  <a:pt x="3359062" y="129517"/>
                  <a:pt x="3356038" y="136575"/>
                  <a:pt x="3349990" y="148671"/>
                </a:cubicBezTo>
                <a:cubicBezTo>
                  <a:pt x="3344399" y="159854"/>
                  <a:pt x="3340703" y="167541"/>
                  <a:pt x="3338903" y="171732"/>
                </a:cubicBezTo>
                <a:cubicBezTo>
                  <a:pt x="3337921" y="173703"/>
                  <a:pt x="3336936" y="175684"/>
                  <a:pt x="3335945" y="177675"/>
                </a:cubicBezTo>
                <a:cubicBezTo>
                  <a:pt x="3335345" y="178256"/>
                  <a:pt x="3334440" y="179766"/>
                  <a:pt x="3333230" y="182204"/>
                </a:cubicBezTo>
                <a:cubicBezTo>
                  <a:pt x="3332126" y="186062"/>
                  <a:pt x="3328963" y="193858"/>
                  <a:pt x="3323743" y="205593"/>
                </a:cubicBezTo>
                <a:cubicBezTo>
                  <a:pt x="3321572" y="209089"/>
                  <a:pt x="3320486" y="210265"/>
                  <a:pt x="3320486" y="209122"/>
                </a:cubicBezTo>
                <a:cubicBezTo>
                  <a:pt x="3320486" y="210970"/>
                  <a:pt x="3319029" y="214989"/>
                  <a:pt x="3316114" y="221181"/>
                </a:cubicBezTo>
                <a:cubicBezTo>
                  <a:pt x="3313199" y="227372"/>
                  <a:pt x="3310254" y="232996"/>
                  <a:pt x="3307277" y="238054"/>
                </a:cubicBezTo>
                <a:cubicBezTo>
                  <a:pt x="3304301" y="243112"/>
                  <a:pt x="3302022" y="246693"/>
                  <a:pt x="3300441" y="248798"/>
                </a:cubicBezTo>
                <a:cubicBezTo>
                  <a:pt x="3289049" y="264324"/>
                  <a:pt x="3276223" y="271420"/>
                  <a:pt x="3261964" y="270087"/>
                </a:cubicBezTo>
                <a:cubicBezTo>
                  <a:pt x="3257316" y="267972"/>
                  <a:pt x="3253183" y="265094"/>
                  <a:pt x="3249566" y="261453"/>
                </a:cubicBezTo>
                <a:lnTo>
                  <a:pt x="3240422" y="248468"/>
                </a:lnTo>
                <a:lnTo>
                  <a:pt x="3237218" y="250356"/>
                </a:lnTo>
                <a:lnTo>
                  <a:pt x="3216734" y="265223"/>
                </a:lnTo>
                <a:lnTo>
                  <a:pt x="3233189" y="280467"/>
                </a:lnTo>
                <a:cubicBezTo>
                  <a:pt x="3238219" y="287358"/>
                  <a:pt x="3241257" y="294637"/>
                  <a:pt x="3242305" y="302305"/>
                </a:cubicBezTo>
                <a:cubicBezTo>
                  <a:pt x="3242781" y="304067"/>
                  <a:pt x="3240976" y="304948"/>
                  <a:pt x="3236890" y="304948"/>
                </a:cubicBezTo>
                <a:cubicBezTo>
                  <a:pt x="3237109" y="304948"/>
                  <a:pt x="3240843" y="304220"/>
                  <a:pt x="3248091" y="302762"/>
                </a:cubicBezTo>
                <a:cubicBezTo>
                  <a:pt x="3256464" y="299781"/>
                  <a:pt x="3265146" y="297390"/>
                  <a:pt x="3274137" y="295590"/>
                </a:cubicBezTo>
                <a:cubicBezTo>
                  <a:pt x="3282319" y="293075"/>
                  <a:pt x="3287292" y="291594"/>
                  <a:pt x="3289053" y="291146"/>
                </a:cubicBezTo>
                <a:cubicBezTo>
                  <a:pt x="3291015" y="290175"/>
                  <a:pt x="3293064" y="289689"/>
                  <a:pt x="3295197" y="289689"/>
                </a:cubicBezTo>
                <a:cubicBezTo>
                  <a:pt x="3293044" y="289689"/>
                  <a:pt x="3292954" y="289089"/>
                  <a:pt x="3294926" y="287889"/>
                </a:cubicBezTo>
                <a:lnTo>
                  <a:pt x="3299490" y="289616"/>
                </a:lnTo>
                <a:lnTo>
                  <a:pt x="3309111" y="287211"/>
                </a:lnTo>
                <a:lnTo>
                  <a:pt x="3422770" y="268358"/>
                </a:lnTo>
                <a:cubicBezTo>
                  <a:pt x="3452240" y="265415"/>
                  <a:pt x="3474515" y="260862"/>
                  <a:pt x="3489593" y="254699"/>
                </a:cubicBezTo>
                <a:cubicBezTo>
                  <a:pt x="3501747" y="251108"/>
                  <a:pt x="3513834" y="251561"/>
                  <a:pt x="3525855" y="256056"/>
                </a:cubicBezTo>
                <a:cubicBezTo>
                  <a:pt x="3531541" y="258495"/>
                  <a:pt x="3538618" y="262971"/>
                  <a:pt x="3547086" y="269487"/>
                </a:cubicBezTo>
                <a:cubicBezTo>
                  <a:pt x="3554134" y="274011"/>
                  <a:pt x="3557625" y="276264"/>
                  <a:pt x="3557558" y="276245"/>
                </a:cubicBezTo>
                <a:cubicBezTo>
                  <a:pt x="3560159" y="276245"/>
                  <a:pt x="3564473" y="279764"/>
                  <a:pt x="3570503" y="286803"/>
                </a:cubicBezTo>
                <a:cubicBezTo>
                  <a:pt x="3574227" y="291766"/>
                  <a:pt x="3578009" y="300000"/>
                  <a:pt x="3581847" y="311506"/>
                </a:cubicBezTo>
                <a:cubicBezTo>
                  <a:pt x="3585819" y="323412"/>
                  <a:pt x="3587805" y="330247"/>
                  <a:pt x="3587805" y="332009"/>
                </a:cubicBezTo>
                <a:cubicBezTo>
                  <a:pt x="3587805" y="343201"/>
                  <a:pt x="3580185" y="350135"/>
                  <a:pt x="3564945" y="352811"/>
                </a:cubicBezTo>
                <a:cubicBezTo>
                  <a:pt x="3539523" y="352811"/>
                  <a:pt x="3507709" y="351597"/>
                  <a:pt x="3469505" y="349168"/>
                </a:cubicBezTo>
                <a:cubicBezTo>
                  <a:pt x="3449921" y="347415"/>
                  <a:pt x="3430924" y="348015"/>
                  <a:pt x="3412512" y="350968"/>
                </a:cubicBezTo>
                <a:cubicBezTo>
                  <a:pt x="3399782" y="353864"/>
                  <a:pt x="3386850" y="357087"/>
                  <a:pt x="3373718" y="360637"/>
                </a:cubicBezTo>
                <a:lnTo>
                  <a:pt x="3340848" y="370197"/>
                </a:lnTo>
                <a:lnTo>
                  <a:pt x="3343192" y="371824"/>
                </a:lnTo>
                <a:cubicBezTo>
                  <a:pt x="3348472" y="377127"/>
                  <a:pt x="3351309" y="382372"/>
                  <a:pt x="3351704" y="387559"/>
                </a:cubicBezTo>
                <a:cubicBezTo>
                  <a:pt x="3352085" y="389464"/>
                  <a:pt x="3353390" y="392645"/>
                  <a:pt x="3355619" y="397103"/>
                </a:cubicBezTo>
                <a:cubicBezTo>
                  <a:pt x="3359105" y="407885"/>
                  <a:pt x="3360024" y="417672"/>
                  <a:pt x="3358376" y="426463"/>
                </a:cubicBezTo>
                <a:cubicBezTo>
                  <a:pt x="3347899" y="440160"/>
                  <a:pt x="3339698" y="447009"/>
                  <a:pt x="3333773" y="447009"/>
                </a:cubicBezTo>
                <a:cubicBezTo>
                  <a:pt x="3338669" y="447009"/>
                  <a:pt x="3341117" y="444556"/>
                  <a:pt x="3341117" y="439651"/>
                </a:cubicBezTo>
                <a:cubicBezTo>
                  <a:pt x="3341117" y="444404"/>
                  <a:pt x="3336412" y="448661"/>
                  <a:pt x="3327001" y="452424"/>
                </a:cubicBezTo>
                <a:cubicBezTo>
                  <a:pt x="3325563" y="453148"/>
                  <a:pt x="3324172" y="454181"/>
                  <a:pt x="3322829" y="455524"/>
                </a:cubicBezTo>
                <a:cubicBezTo>
                  <a:pt x="3319838" y="457915"/>
                  <a:pt x="3315985" y="461468"/>
                  <a:pt x="3311271" y="466183"/>
                </a:cubicBezTo>
                <a:cubicBezTo>
                  <a:pt x="3307841" y="466630"/>
                  <a:pt x="3306355" y="465664"/>
                  <a:pt x="3306813" y="463282"/>
                </a:cubicBezTo>
                <a:cubicBezTo>
                  <a:pt x="3308013" y="466854"/>
                  <a:pt x="3308937" y="471236"/>
                  <a:pt x="3309585" y="476427"/>
                </a:cubicBezTo>
                <a:cubicBezTo>
                  <a:pt x="3310070" y="480351"/>
                  <a:pt x="3310894" y="483471"/>
                  <a:pt x="3312056" y="485785"/>
                </a:cubicBezTo>
                <a:cubicBezTo>
                  <a:pt x="3314085" y="492824"/>
                  <a:pt x="3312271" y="498160"/>
                  <a:pt x="3306613" y="501794"/>
                </a:cubicBezTo>
                <a:cubicBezTo>
                  <a:pt x="3300955" y="505428"/>
                  <a:pt x="3289587" y="510093"/>
                  <a:pt x="3272508" y="515789"/>
                </a:cubicBezTo>
                <a:cubicBezTo>
                  <a:pt x="3260593" y="519199"/>
                  <a:pt x="3250210" y="523116"/>
                  <a:pt x="3241362" y="527540"/>
                </a:cubicBezTo>
                <a:cubicBezTo>
                  <a:pt x="3232513" y="531965"/>
                  <a:pt x="3228089" y="533467"/>
                  <a:pt x="3228089" y="532048"/>
                </a:cubicBezTo>
                <a:cubicBezTo>
                  <a:pt x="3228089" y="532258"/>
                  <a:pt x="3229732" y="535925"/>
                  <a:pt x="3233018" y="543049"/>
                </a:cubicBezTo>
                <a:cubicBezTo>
                  <a:pt x="3236142" y="550536"/>
                  <a:pt x="3238638" y="560837"/>
                  <a:pt x="3240505" y="573953"/>
                </a:cubicBezTo>
                <a:lnTo>
                  <a:pt x="3241998" y="583853"/>
                </a:lnTo>
                <a:lnTo>
                  <a:pt x="3287303" y="575832"/>
                </a:lnTo>
                <a:cubicBezTo>
                  <a:pt x="3304915" y="573575"/>
                  <a:pt x="3324415" y="571843"/>
                  <a:pt x="3345803" y="570639"/>
                </a:cubicBezTo>
                <a:cubicBezTo>
                  <a:pt x="3362406" y="569943"/>
                  <a:pt x="3378531" y="572853"/>
                  <a:pt x="3394181" y="579368"/>
                </a:cubicBezTo>
                <a:cubicBezTo>
                  <a:pt x="3404887" y="583159"/>
                  <a:pt x="3420089" y="593208"/>
                  <a:pt x="3439787" y="609515"/>
                </a:cubicBezTo>
                <a:cubicBezTo>
                  <a:pt x="3445902" y="613382"/>
                  <a:pt x="3448959" y="615316"/>
                  <a:pt x="3448959" y="615316"/>
                </a:cubicBezTo>
                <a:cubicBezTo>
                  <a:pt x="3452102" y="615316"/>
                  <a:pt x="3457417" y="620931"/>
                  <a:pt x="3464904" y="632160"/>
                </a:cubicBezTo>
                <a:cubicBezTo>
                  <a:pt x="3464904" y="632475"/>
                  <a:pt x="3466000" y="633946"/>
                  <a:pt x="3468190" y="636575"/>
                </a:cubicBezTo>
                <a:cubicBezTo>
                  <a:pt x="3475229" y="647720"/>
                  <a:pt x="3481939" y="659178"/>
                  <a:pt x="3488321" y="670951"/>
                </a:cubicBezTo>
                <a:cubicBezTo>
                  <a:pt x="3496617" y="686734"/>
                  <a:pt x="3500475" y="699855"/>
                  <a:pt x="3499894" y="710313"/>
                </a:cubicBezTo>
                <a:cubicBezTo>
                  <a:pt x="3499894" y="729725"/>
                  <a:pt x="3494279" y="739431"/>
                  <a:pt x="3483049" y="739431"/>
                </a:cubicBezTo>
                <a:cubicBezTo>
                  <a:pt x="3474096" y="743022"/>
                  <a:pt x="3452179" y="738955"/>
                  <a:pt x="3417298" y="727230"/>
                </a:cubicBezTo>
                <a:cubicBezTo>
                  <a:pt x="3395772" y="721000"/>
                  <a:pt x="3373521" y="717595"/>
                  <a:pt x="3350547" y="717014"/>
                </a:cubicBezTo>
                <a:cubicBezTo>
                  <a:pt x="3333773" y="718700"/>
                  <a:pt x="3317728" y="720767"/>
                  <a:pt x="3302412" y="723215"/>
                </a:cubicBezTo>
                <a:cubicBezTo>
                  <a:pt x="3292697" y="723862"/>
                  <a:pt x="3292087" y="717066"/>
                  <a:pt x="3300583" y="702827"/>
                </a:cubicBezTo>
                <a:cubicBezTo>
                  <a:pt x="3317119" y="693121"/>
                  <a:pt x="3328080" y="686384"/>
                  <a:pt x="3333466" y="682617"/>
                </a:cubicBezTo>
                <a:cubicBezTo>
                  <a:pt x="3338853" y="678850"/>
                  <a:pt x="3343132" y="675380"/>
                  <a:pt x="3346303" y="672208"/>
                </a:cubicBezTo>
                <a:cubicBezTo>
                  <a:pt x="3359572" y="657845"/>
                  <a:pt x="3367011" y="644176"/>
                  <a:pt x="3368621" y="631203"/>
                </a:cubicBezTo>
                <a:cubicBezTo>
                  <a:pt x="3369192" y="622859"/>
                  <a:pt x="3364496" y="617202"/>
                  <a:pt x="3354533" y="614230"/>
                </a:cubicBezTo>
                <a:cubicBezTo>
                  <a:pt x="3345503" y="609153"/>
                  <a:pt x="3328573" y="606338"/>
                  <a:pt x="3303741" y="605786"/>
                </a:cubicBezTo>
                <a:cubicBezTo>
                  <a:pt x="3276547" y="604586"/>
                  <a:pt x="3259569" y="605424"/>
                  <a:pt x="3252806" y="608300"/>
                </a:cubicBezTo>
                <a:lnTo>
                  <a:pt x="3243821" y="609442"/>
                </a:lnTo>
                <a:lnTo>
                  <a:pt x="3244185" y="614104"/>
                </a:lnTo>
                <a:cubicBezTo>
                  <a:pt x="3244305" y="616208"/>
                  <a:pt x="3244407" y="618624"/>
                  <a:pt x="3244491" y="621352"/>
                </a:cubicBezTo>
                <a:cubicBezTo>
                  <a:pt x="3244824" y="632263"/>
                  <a:pt x="3245300" y="646324"/>
                  <a:pt x="3245919" y="663536"/>
                </a:cubicBezTo>
                <a:cubicBezTo>
                  <a:pt x="3245357" y="669679"/>
                  <a:pt x="3245348" y="675228"/>
                  <a:pt x="3245891" y="680181"/>
                </a:cubicBezTo>
                <a:cubicBezTo>
                  <a:pt x="3246586" y="687906"/>
                  <a:pt x="3246934" y="702517"/>
                  <a:pt x="3246934" y="724015"/>
                </a:cubicBezTo>
                <a:cubicBezTo>
                  <a:pt x="3246934" y="739464"/>
                  <a:pt x="3246598" y="750211"/>
                  <a:pt x="3245927" y="756255"/>
                </a:cubicBezTo>
                <a:cubicBezTo>
                  <a:pt x="3245255" y="762298"/>
                  <a:pt x="3244200" y="767830"/>
                  <a:pt x="3242762" y="772850"/>
                </a:cubicBezTo>
                <a:cubicBezTo>
                  <a:pt x="3240514" y="777888"/>
                  <a:pt x="3238971" y="782103"/>
                  <a:pt x="3238133" y="785494"/>
                </a:cubicBezTo>
                <a:cubicBezTo>
                  <a:pt x="3236818" y="787247"/>
                  <a:pt x="3236161" y="789618"/>
                  <a:pt x="3236161" y="792609"/>
                </a:cubicBezTo>
                <a:cubicBezTo>
                  <a:pt x="3233885" y="808621"/>
                  <a:pt x="3227875" y="819722"/>
                  <a:pt x="3218130" y="825913"/>
                </a:cubicBezTo>
                <a:cubicBezTo>
                  <a:pt x="3209691" y="827466"/>
                  <a:pt x="3201562" y="825789"/>
                  <a:pt x="3193741" y="820884"/>
                </a:cubicBezTo>
                <a:cubicBezTo>
                  <a:pt x="3190436" y="819236"/>
                  <a:pt x="3186393" y="817217"/>
                  <a:pt x="3181611" y="814826"/>
                </a:cubicBezTo>
                <a:cubicBezTo>
                  <a:pt x="3175496" y="811769"/>
                  <a:pt x="3170191" y="807254"/>
                  <a:pt x="3165695" y="801282"/>
                </a:cubicBezTo>
                <a:cubicBezTo>
                  <a:pt x="3162895" y="797376"/>
                  <a:pt x="3160404" y="794333"/>
                  <a:pt x="3158223" y="792152"/>
                </a:cubicBezTo>
                <a:cubicBezTo>
                  <a:pt x="3154689" y="787732"/>
                  <a:pt x="3150712" y="782051"/>
                  <a:pt x="3146293" y="775107"/>
                </a:cubicBezTo>
                <a:cubicBezTo>
                  <a:pt x="3141625" y="765268"/>
                  <a:pt x="3133929" y="757395"/>
                  <a:pt x="3123204" y="751490"/>
                </a:cubicBezTo>
                <a:cubicBezTo>
                  <a:pt x="3116032" y="747318"/>
                  <a:pt x="3109983" y="743386"/>
                  <a:pt x="3105059" y="739695"/>
                </a:cubicBezTo>
                <a:lnTo>
                  <a:pt x="3099681" y="735262"/>
                </a:lnTo>
                <a:lnTo>
                  <a:pt x="3095922" y="734009"/>
                </a:lnTo>
                <a:lnTo>
                  <a:pt x="3095429" y="732528"/>
                </a:lnTo>
                <a:lnTo>
                  <a:pt x="3092111" y="731323"/>
                </a:lnTo>
                <a:lnTo>
                  <a:pt x="3091634" y="729765"/>
                </a:lnTo>
                <a:lnTo>
                  <a:pt x="3091625" y="729762"/>
                </a:lnTo>
                <a:cubicBezTo>
                  <a:pt x="3089446" y="728698"/>
                  <a:pt x="3086866" y="727101"/>
                  <a:pt x="3083885" y="724972"/>
                </a:cubicBezTo>
                <a:lnTo>
                  <a:pt x="3072960" y="717003"/>
                </a:lnTo>
                <a:lnTo>
                  <a:pt x="3071012" y="720086"/>
                </a:lnTo>
                <a:cubicBezTo>
                  <a:pt x="3069526" y="723048"/>
                  <a:pt x="3065945" y="728315"/>
                  <a:pt x="3060268" y="735888"/>
                </a:cubicBezTo>
                <a:cubicBezTo>
                  <a:pt x="3058667" y="738698"/>
                  <a:pt x="3056567" y="742698"/>
                  <a:pt x="3053967" y="747889"/>
                </a:cubicBezTo>
                <a:cubicBezTo>
                  <a:pt x="3047147" y="760796"/>
                  <a:pt x="3037498" y="766577"/>
                  <a:pt x="3025020" y="765234"/>
                </a:cubicBezTo>
                <a:cubicBezTo>
                  <a:pt x="3020191" y="764634"/>
                  <a:pt x="3016662" y="762615"/>
                  <a:pt x="3014433" y="759176"/>
                </a:cubicBezTo>
                <a:cubicBezTo>
                  <a:pt x="2996784" y="751061"/>
                  <a:pt x="2984939" y="741631"/>
                  <a:pt x="2978900" y="730887"/>
                </a:cubicBezTo>
                <a:cubicBezTo>
                  <a:pt x="2968975" y="714504"/>
                  <a:pt x="2964789" y="701198"/>
                  <a:pt x="2966342" y="690968"/>
                </a:cubicBezTo>
                <a:cubicBezTo>
                  <a:pt x="2967589" y="685929"/>
                  <a:pt x="2970528" y="681095"/>
                  <a:pt x="2975157" y="676466"/>
                </a:cubicBezTo>
                <a:cubicBezTo>
                  <a:pt x="2985720" y="665322"/>
                  <a:pt x="2992731" y="657035"/>
                  <a:pt x="2996188" y="651606"/>
                </a:cubicBezTo>
                <a:cubicBezTo>
                  <a:pt x="2998055" y="647243"/>
                  <a:pt x="3000703" y="642319"/>
                  <a:pt x="3004132" y="636833"/>
                </a:cubicBezTo>
                <a:cubicBezTo>
                  <a:pt x="3007399" y="632480"/>
                  <a:pt x="3009785" y="628803"/>
                  <a:pt x="3011290" y="625803"/>
                </a:cubicBezTo>
                <a:cubicBezTo>
                  <a:pt x="3021263" y="610439"/>
                  <a:pt x="3030083" y="602757"/>
                  <a:pt x="3037751" y="602757"/>
                </a:cubicBezTo>
                <a:cubicBezTo>
                  <a:pt x="3046990" y="602757"/>
                  <a:pt x="3053924" y="609701"/>
                  <a:pt x="3058553" y="623588"/>
                </a:cubicBezTo>
                <a:cubicBezTo>
                  <a:pt x="3058553" y="627093"/>
                  <a:pt x="3055057" y="631132"/>
                  <a:pt x="3048066" y="635704"/>
                </a:cubicBezTo>
                <a:lnTo>
                  <a:pt x="3045959" y="636767"/>
                </a:lnTo>
                <a:lnTo>
                  <a:pt x="3052595" y="636961"/>
                </a:lnTo>
                <a:cubicBezTo>
                  <a:pt x="3052386" y="637495"/>
                  <a:pt x="3052281" y="640500"/>
                  <a:pt x="3052281" y="645977"/>
                </a:cubicBezTo>
                <a:cubicBezTo>
                  <a:pt x="3052281" y="648710"/>
                  <a:pt x="3052263" y="650691"/>
                  <a:pt x="3052227" y="651918"/>
                </a:cubicBezTo>
                <a:lnTo>
                  <a:pt x="3052195" y="652202"/>
                </a:lnTo>
                <a:lnTo>
                  <a:pt x="3055296" y="652320"/>
                </a:lnTo>
                <a:cubicBezTo>
                  <a:pt x="3065535" y="650625"/>
                  <a:pt x="3077465" y="646653"/>
                  <a:pt x="3091086" y="640404"/>
                </a:cubicBezTo>
                <a:cubicBezTo>
                  <a:pt x="3093819" y="638842"/>
                  <a:pt x="3095729" y="637518"/>
                  <a:pt x="3096815" y="636432"/>
                </a:cubicBezTo>
                <a:cubicBezTo>
                  <a:pt x="3099330" y="635613"/>
                  <a:pt x="3110222" y="630660"/>
                  <a:pt x="3129491" y="621573"/>
                </a:cubicBezTo>
                <a:cubicBezTo>
                  <a:pt x="3142454" y="615811"/>
                  <a:pt x="3154884" y="610486"/>
                  <a:pt x="3166781" y="605600"/>
                </a:cubicBezTo>
                <a:cubicBezTo>
                  <a:pt x="3178678" y="600714"/>
                  <a:pt x="3186198" y="598271"/>
                  <a:pt x="3189341" y="598271"/>
                </a:cubicBezTo>
                <a:cubicBezTo>
                  <a:pt x="3184283" y="598271"/>
                  <a:pt x="3181954" y="595975"/>
                  <a:pt x="3182354" y="591384"/>
                </a:cubicBezTo>
                <a:cubicBezTo>
                  <a:pt x="3182754" y="586793"/>
                  <a:pt x="3183245" y="579459"/>
                  <a:pt x="3183826" y="569381"/>
                </a:cubicBezTo>
                <a:cubicBezTo>
                  <a:pt x="3184398" y="560218"/>
                  <a:pt x="3184416" y="555551"/>
                  <a:pt x="3183883" y="555379"/>
                </a:cubicBezTo>
                <a:lnTo>
                  <a:pt x="3184532" y="553488"/>
                </a:lnTo>
                <a:lnTo>
                  <a:pt x="3163238" y="560323"/>
                </a:lnTo>
                <a:cubicBezTo>
                  <a:pt x="3164105" y="559875"/>
                  <a:pt x="3164409" y="560690"/>
                  <a:pt x="3164152" y="562766"/>
                </a:cubicBezTo>
                <a:cubicBezTo>
                  <a:pt x="3159447" y="580083"/>
                  <a:pt x="3149112" y="586474"/>
                  <a:pt x="3133148" y="581940"/>
                </a:cubicBezTo>
                <a:cubicBezTo>
                  <a:pt x="3123337" y="578673"/>
                  <a:pt x="3112436" y="572372"/>
                  <a:pt x="3100444" y="563038"/>
                </a:cubicBezTo>
                <a:cubicBezTo>
                  <a:pt x="3088328" y="550922"/>
                  <a:pt x="3076641" y="533977"/>
                  <a:pt x="3065383" y="512203"/>
                </a:cubicBezTo>
                <a:cubicBezTo>
                  <a:pt x="3056410" y="495734"/>
                  <a:pt x="3056158" y="473431"/>
                  <a:pt x="3064625" y="445294"/>
                </a:cubicBezTo>
                <a:cubicBezTo>
                  <a:pt x="3065730" y="440408"/>
                  <a:pt x="3066626" y="435117"/>
                  <a:pt x="3067311" y="429421"/>
                </a:cubicBezTo>
                <a:cubicBezTo>
                  <a:pt x="3069416" y="425230"/>
                  <a:pt x="3071064" y="421334"/>
                  <a:pt x="3072255" y="417734"/>
                </a:cubicBezTo>
                <a:cubicBezTo>
                  <a:pt x="3074670" y="412314"/>
                  <a:pt x="3077019" y="407367"/>
                  <a:pt x="3079302" y="402893"/>
                </a:cubicBezTo>
                <a:lnTo>
                  <a:pt x="3083912" y="394577"/>
                </a:lnTo>
                <a:lnTo>
                  <a:pt x="3072869" y="400474"/>
                </a:lnTo>
                <a:cubicBezTo>
                  <a:pt x="3048533" y="411161"/>
                  <a:pt x="3026044" y="422406"/>
                  <a:pt x="3005404" y="434207"/>
                </a:cubicBezTo>
                <a:cubicBezTo>
                  <a:pt x="2997069" y="438960"/>
                  <a:pt x="2992902" y="441337"/>
                  <a:pt x="2992902" y="441337"/>
                </a:cubicBezTo>
                <a:cubicBezTo>
                  <a:pt x="2992902" y="441337"/>
                  <a:pt x="2988054" y="443899"/>
                  <a:pt x="2978357" y="449023"/>
                </a:cubicBezTo>
                <a:cubicBezTo>
                  <a:pt x="2970366" y="454367"/>
                  <a:pt x="2962274" y="459491"/>
                  <a:pt x="2954083" y="464397"/>
                </a:cubicBezTo>
                <a:cubicBezTo>
                  <a:pt x="2949587" y="466397"/>
                  <a:pt x="2945172" y="469016"/>
                  <a:pt x="2940839" y="472255"/>
                </a:cubicBezTo>
                <a:cubicBezTo>
                  <a:pt x="2924217" y="483323"/>
                  <a:pt x="2906339" y="494110"/>
                  <a:pt x="2887203" y="504616"/>
                </a:cubicBezTo>
                <a:cubicBezTo>
                  <a:pt x="2868268" y="512255"/>
                  <a:pt x="2855271" y="515775"/>
                  <a:pt x="2848213" y="515174"/>
                </a:cubicBezTo>
                <a:cubicBezTo>
                  <a:pt x="2842802" y="515174"/>
                  <a:pt x="2832630" y="510202"/>
                  <a:pt x="2817695" y="500258"/>
                </a:cubicBezTo>
                <a:cubicBezTo>
                  <a:pt x="2806998" y="484561"/>
                  <a:pt x="2801650" y="473926"/>
                  <a:pt x="2801650" y="468354"/>
                </a:cubicBezTo>
                <a:cubicBezTo>
                  <a:pt x="2801650" y="463630"/>
                  <a:pt x="2807074" y="459096"/>
                  <a:pt x="2817923" y="454753"/>
                </a:cubicBezTo>
                <a:cubicBezTo>
                  <a:pt x="2818447" y="454753"/>
                  <a:pt x="2821300" y="453614"/>
                  <a:pt x="2826481" y="451338"/>
                </a:cubicBezTo>
                <a:cubicBezTo>
                  <a:pt x="2865677" y="433707"/>
                  <a:pt x="2897519" y="421220"/>
                  <a:pt x="2922007" y="413876"/>
                </a:cubicBezTo>
                <a:cubicBezTo>
                  <a:pt x="2941982" y="407999"/>
                  <a:pt x="2959388" y="403975"/>
                  <a:pt x="2974228" y="401803"/>
                </a:cubicBezTo>
                <a:lnTo>
                  <a:pt x="2973193" y="405535"/>
                </a:lnTo>
                <a:lnTo>
                  <a:pt x="2979486" y="402775"/>
                </a:lnTo>
                <a:cubicBezTo>
                  <a:pt x="2990726" y="397955"/>
                  <a:pt x="2997589" y="395545"/>
                  <a:pt x="3000074" y="395545"/>
                </a:cubicBezTo>
                <a:cubicBezTo>
                  <a:pt x="2995769" y="395545"/>
                  <a:pt x="2994769" y="400894"/>
                  <a:pt x="2997074" y="411590"/>
                </a:cubicBezTo>
                <a:cubicBezTo>
                  <a:pt x="2991188" y="405065"/>
                  <a:pt x="2992983" y="398522"/>
                  <a:pt x="3002460" y="391959"/>
                </a:cubicBezTo>
                <a:cubicBezTo>
                  <a:pt x="3006594" y="391959"/>
                  <a:pt x="3018567" y="387430"/>
                  <a:pt x="3038379" y="378372"/>
                </a:cubicBezTo>
                <a:cubicBezTo>
                  <a:pt x="3049657" y="373295"/>
                  <a:pt x="3058182" y="369447"/>
                  <a:pt x="3063954" y="366827"/>
                </a:cubicBezTo>
                <a:cubicBezTo>
                  <a:pt x="3064983" y="367418"/>
                  <a:pt x="3067126" y="366527"/>
                  <a:pt x="3070383" y="364156"/>
                </a:cubicBezTo>
                <a:cubicBezTo>
                  <a:pt x="3086976" y="356717"/>
                  <a:pt x="3110212" y="347277"/>
                  <a:pt x="3140092" y="335838"/>
                </a:cubicBezTo>
                <a:cubicBezTo>
                  <a:pt x="3143331" y="335114"/>
                  <a:pt x="3146459" y="332594"/>
                  <a:pt x="3149479" y="328280"/>
                </a:cubicBezTo>
                <a:cubicBezTo>
                  <a:pt x="3158375" y="315497"/>
                  <a:pt x="3164214" y="304105"/>
                  <a:pt x="3166995" y="294104"/>
                </a:cubicBezTo>
                <a:cubicBezTo>
                  <a:pt x="3167653" y="292128"/>
                  <a:pt x="3168191" y="290509"/>
                  <a:pt x="3168610" y="289250"/>
                </a:cubicBezTo>
                <a:lnTo>
                  <a:pt x="3169168" y="287573"/>
                </a:lnTo>
                <a:lnTo>
                  <a:pt x="3162881" y="288378"/>
                </a:lnTo>
                <a:cubicBezTo>
                  <a:pt x="3159680" y="288247"/>
                  <a:pt x="3156561" y="287565"/>
                  <a:pt x="3153522" y="286332"/>
                </a:cubicBezTo>
                <a:lnTo>
                  <a:pt x="3140958" y="274222"/>
                </a:lnTo>
                <a:lnTo>
                  <a:pt x="3143764" y="286974"/>
                </a:lnTo>
                <a:cubicBezTo>
                  <a:pt x="3146164" y="309339"/>
                  <a:pt x="3133710" y="315188"/>
                  <a:pt x="3106402" y="304520"/>
                </a:cubicBezTo>
                <a:cubicBezTo>
                  <a:pt x="3097811" y="301653"/>
                  <a:pt x="3089752" y="294071"/>
                  <a:pt x="3082228" y="281774"/>
                </a:cubicBezTo>
                <a:cubicBezTo>
                  <a:pt x="3070055" y="267667"/>
                  <a:pt x="3062344" y="249141"/>
                  <a:pt x="3059096" y="226195"/>
                </a:cubicBezTo>
                <a:cubicBezTo>
                  <a:pt x="3056705" y="214308"/>
                  <a:pt x="3055215" y="206531"/>
                  <a:pt x="3054624" y="202864"/>
                </a:cubicBezTo>
                <a:cubicBezTo>
                  <a:pt x="3054119" y="200645"/>
                  <a:pt x="3053519" y="197763"/>
                  <a:pt x="3052824" y="194220"/>
                </a:cubicBezTo>
                <a:cubicBezTo>
                  <a:pt x="3044375" y="165178"/>
                  <a:pt x="3036246" y="138032"/>
                  <a:pt x="3028435" y="112781"/>
                </a:cubicBezTo>
                <a:cubicBezTo>
                  <a:pt x="3025654" y="108390"/>
                  <a:pt x="3022473" y="105480"/>
                  <a:pt x="3018891" y="104052"/>
                </a:cubicBezTo>
                <a:cubicBezTo>
                  <a:pt x="3008575" y="100880"/>
                  <a:pt x="3001632" y="95717"/>
                  <a:pt x="2998060" y="88564"/>
                </a:cubicBezTo>
                <a:cubicBezTo>
                  <a:pt x="2996298" y="78277"/>
                  <a:pt x="3000699" y="72414"/>
                  <a:pt x="3011262" y="70976"/>
                </a:cubicBezTo>
                <a:cubicBezTo>
                  <a:pt x="3011557" y="70919"/>
                  <a:pt x="3013467" y="68738"/>
                  <a:pt x="3016991" y="64432"/>
                </a:cubicBezTo>
                <a:cubicBezTo>
                  <a:pt x="3024230" y="56117"/>
                  <a:pt x="3038451" y="57346"/>
                  <a:pt x="3059653" y="68119"/>
                </a:cubicBezTo>
                <a:cubicBezTo>
                  <a:pt x="3075989" y="75605"/>
                  <a:pt x="3087843" y="87054"/>
                  <a:pt x="3095215" y="102466"/>
                </a:cubicBezTo>
                <a:cubicBezTo>
                  <a:pt x="3111979" y="128536"/>
                  <a:pt x="3120051" y="153934"/>
                  <a:pt x="3119432" y="178661"/>
                </a:cubicBezTo>
                <a:cubicBezTo>
                  <a:pt x="3121099" y="190910"/>
                  <a:pt x="3122414" y="197992"/>
                  <a:pt x="3123376" y="199906"/>
                </a:cubicBezTo>
                <a:cubicBezTo>
                  <a:pt x="3126790" y="212632"/>
                  <a:pt x="3130197" y="226250"/>
                  <a:pt x="3133595" y="240762"/>
                </a:cubicBezTo>
                <a:lnTo>
                  <a:pt x="3134423" y="244524"/>
                </a:lnTo>
                <a:lnTo>
                  <a:pt x="3138563" y="242540"/>
                </a:lnTo>
                <a:cubicBezTo>
                  <a:pt x="3144888" y="239140"/>
                  <a:pt x="3154841" y="232120"/>
                  <a:pt x="3168424" y="221481"/>
                </a:cubicBezTo>
                <a:cubicBezTo>
                  <a:pt x="3172546" y="217756"/>
                  <a:pt x="3176182" y="214460"/>
                  <a:pt x="3179332" y="211592"/>
                </a:cubicBezTo>
                <a:lnTo>
                  <a:pt x="3186680" y="204860"/>
                </a:lnTo>
                <a:lnTo>
                  <a:pt x="3183540" y="205807"/>
                </a:lnTo>
                <a:lnTo>
                  <a:pt x="3177748" y="207767"/>
                </a:lnTo>
                <a:lnTo>
                  <a:pt x="3167810" y="208279"/>
                </a:lnTo>
                <a:cubicBezTo>
                  <a:pt x="3163781" y="207526"/>
                  <a:pt x="3159328" y="205836"/>
                  <a:pt x="3154451" y="203207"/>
                </a:cubicBezTo>
                <a:cubicBezTo>
                  <a:pt x="3143678" y="195292"/>
                  <a:pt x="3137011" y="186329"/>
                  <a:pt x="3134449" y="176318"/>
                </a:cubicBezTo>
                <a:cubicBezTo>
                  <a:pt x="3136287" y="171736"/>
                  <a:pt x="3140409" y="167591"/>
                  <a:pt x="3146814" y="163881"/>
                </a:cubicBezTo>
                <a:cubicBezTo>
                  <a:pt x="3153220" y="160171"/>
                  <a:pt x="3161676" y="156020"/>
                  <a:pt x="3172182" y="151429"/>
                </a:cubicBezTo>
                <a:cubicBezTo>
                  <a:pt x="3193489" y="142218"/>
                  <a:pt x="3207600" y="135727"/>
                  <a:pt x="3214515" y="131955"/>
                </a:cubicBezTo>
                <a:cubicBezTo>
                  <a:pt x="3222364" y="127678"/>
                  <a:pt x="3228027" y="125540"/>
                  <a:pt x="3231503" y="125540"/>
                </a:cubicBezTo>
                <a:cubicBezTo>
                  <a:pt x="3238266" y="125540"/>
                  <a:pt x="3248434" y="130436"/>
                  <a:pt x="3262007" y="140228"/>
                </a:cubicBezTo>
                <a:lnTo>
                  <a:pt x="3268264" y="155213"/>
                </a:lnTo>
                <a:lnTo>
                  <a:pt x="3268279" y="155144"/>
                </a:lnTo>
                <a:cubicBezTo>
                  <a:pt x="3270566" y="147724"/>
                  <a:pt x="3272470" y="140971"/>
                  <a:pt x="3273994" y="134884"/>
                </a:cubicBezTo>
                <a:cubicBezTo>
                  <a:pt x="3279043" y="112805"/>
                  <a:pt x="3279486" y="99070"/>
                  <a:pt x="3275323" y="93679"/>
                </a:cubicBezTo>
                <a:cubicBezTo>
                  <a:pt x="3274475" y="92412"/>
                  <a:pt x="3268418" y="92331"/>
                  <a:pt x="3257149" y="93436"/>
                </a:cubicBezTo>
                <a:cubicBezTo>
                  <a:pt x="3238528" y="95236"/>
                  <a:pt x="3218821" y="100594"/>
                  <a:pt x="3198028" y="109509"/>
                </a:cubicBezTo>
                <a:cubicBezTo>
                  <a:pt x="3189227" y="112643"/>
                  <a:pt x="3183940" y="114210"/>
                  <a:pt x="3182169" y="114210"/>
                </a:cubicBezTo>
                <a:cubicBezTo>
                  <a:pt x="3182493" y="114210"/>
                  <a:pt x="3182150" y="114458"/>
                  <a:pt x="3181140" y="114953"/>
                </a:cubicBezTo>
                <a:cubicBezTo>
                  <a:pt x="3174482" y="119811"/>
                  <a:pt x="3164924" y="125045"/>
                  <a:pt x="3152465" y="130655"/>
                </a:cubicBezTo>
                <a:cubicBezTo>
                  <a:pt x="3141035" y="135837"/>
                  <a:pt x="3130058" y="134641"/>
                  <a:pt x="3119532" y="127069"/>
                </a:cubicBezTo>
                <a:cubicBezTo>
                  <a:pt x="3112627" y="122468"/>
                  <a:pt x="3107855" y="115232"/>
                  <a:pt x="3105216" y="105359"/>
                </a:cubicBezTo>
                <a:cubicBezTo>
                  <a:pt x="3102578" y="95486"/>
                  <a:pt x="3106402" y="90550"/>
                  <a:pt x="3116689" y="90550"/>
                </a:cubicBezTo>
                <a:cubicBezTo>
                  <a:pt x="3117127" y="90550"/>
                  <a:pt x="3120447" y="89264"/>
                  <a:pt x="3126648" y="86692"/>
                </a:cubicBezTo>
                <a:cubicBezTo>
                  <a:pt x="3132391" y="84073"/>
                  <a:pt x="3137125" y="82016"/>
                  <a:pt x="3140849" y="80520"/>
                </a:cubicBezTo>
                <a:cubicBezTo>
                  <a:pt x="3144497" y="79301"/>
                  <a:pt x="3148617" y="77710"/>
                  <a:pt x="3153208" y="75748"/>
                </a:cubicBezTo>
                <a:cubicBezTo>
                  <a:pt x="3171296" y="68862"/>
                  <a:pt x="3182288" y="66023"/>
                  <a:pt x="3186183" y="67233"/>
                </a:cubicBezTo>
                <a:cubicBezTo>
                  <a:pt x="3185079" y="67233"/>
                  <a:pt x="3184731" y="67095"/>
                  <a:pt x="3185141" y="66818"/>
                </a:cubicBezTo>
                <a:cubicBezTo>
                  <a:pt x="3191856" y="63837"/>
                  <a:pt x="3199709" y="61022"/>
                  <a:pt x="3208701" y="58375"/>
                </a:cubicBezTo>
                <a:cubicBezTo>
                  <a:pt x="3225531" y="54022"/>
                  <a:pt x="3241819" y="48588"/>
                  <a:pt x="3257564" y="42072"/>
                </a:cubicBezTo>
                <a:cubicBezTo>
                  <a:pt x="3267384" y="38386"/>
                  <a:pt x="3273061" y="35586"/>
                  <a:pt x="3274595" y="33671"/>
                </a:cubicBezTo>
                <a:cubicBezTo>
                  <a:pt x="3277471" y="30071"/>
                  <a:pt x="3280971" y="27018"/>
                  <a:pt x="3285096" y="24513"/>
                </a:cubicBezTo>
                <a:cubicBezTo>
                  <a:pt x="3287713" y="23108"/>
                  <a:pt x="3290646" y="22284"/>
                  <a:pt x="3293895" y="22041"/>
                </a:cubicBezTo>
                <a:close/>
                <a:moveTo>
                  <a:pt x="5044254" y="13412"/>
                </a:moveTo>
                <a:cubicBezTo>
                  <a:pt x="5050207" y="13412"/>
                  <a:pt x="5054083" y="14312"/>
                  <a:pt x="5055884" y="16112"/>
                </a:cubicBezTo>
                <a:cubicBezTo>
                  <a:pt x="5054683" y="15512"/>
                  <a:pt x="5054007" y="15212"/>
                  <a:pt x="5053855" y="15212"/>
                </a:cubicBezTo>
                <a:cubicBezTo>
                  <a:pt x="5059779" y="16888"/>
                  <a:pt x="5066438" y="19579"/>
                  <a:pt x="5073829" y="23284"/>
                </a:cubicBezTo>
                <a:cubicBezTo>
                  <a:pt x="5078372" y="25561"/>
                  <a:pt x="5083368" y="28209"/>
                  <a:pt x="5088816" y="31228"/>
                </a:cubicBezTo>
                <a:cubicBezTo>
                  <a:pt x="5102980" y="38305"/>
                  <a:pt x="5112352" y="46425"/>
                  <a:pt x="5116934" y="55588"/>
                </a:cubicBezTo>
                <a:cubicBezTo>
                  <a:pt x="5124345" y="71152"/>
                  <a:pt x="5128374" y="82182"/>
                  <a:pt x="5129021" y="88678"/>
                </a:cubicBezTo>
                <a:cubicBezTo>
                  <a:pt x="5130936" y="99718"/>
                  <a:pt x="5128883" y="106666"/>
                  <a:pt x="5122863" y="109524"/>
                </a:cubicBezTo>
                <a:cubicBezTo>
                  <a:pt x="5119787" y="111829"/>
                  <a:pt x="5115639" y="113353"/>
                  <a:pt x="5110419" y="114096"/>
                </a:cubicBezTo>
                <a:cubicBezTo>
                  <a:pt x="5105342" y="115363"/>
                  <a:pt x="5102299" y="115996"/>
                  <a:pt x="5101289" y="115996"/>
                </a:cubicBezTo>
                <a:cubicBezTo>
                  <a:pt x="5092526" y="119501"/>
                  <a:pt x="5083906" y="121859"/>
                  <a:pt x="5075429" y="123068"/>
                </a:cubicBezTo>
                <a:cubicBezTo>
                  <a:pt x="5068218" y="124869"/>
                  <a:pt x="5062318" y="126102"/>
                  <a:pt x="5057727" y="126769"/>
                </a:cubicBezTo>
                <a:cubicBezTo>
                  <a:pt x="5054212" y="127369"/>
                  <a:pt x="5050774" y="127669"/>
                  <a:pt x="5047411" y="127669"/>
                </a:cubicBezTo>
                <a:cubicBezTo>
                  <a:pt x="5044868" y="127669"/>
                  <a:pt x="5035762" y="130283"/>
                  <a:pt x="5020093" y="135513"/>
                </a:cubicBezTo>
                <a:cubicBezTo>
                  <a:pt x="5018751" y="136856"/>
                  <a:pt x="5017478" y="137527"/>
                  <a:pt x="5016279" y="137527"/>
                </a:cubicBezTo>
                <a:cubicBezTo>
                  <a:pt x="5015679" y="138127"/>
                  <a:pt x="5015046" y="138427"/>
                  <a:pt x="5014378" y="138427"/>
                </a:cubicBezTo>
                <a:cubicBezTo>
                  <a:pt x="5014378" y="138427"/>
                  <a:pt x="5014083" y="138727"/>
                  <a:pt x="5013493" y="139327"/>
                </a:cubicBezTo>
                <a:cubicBezTo>
                  <a:pt x="5012283" y="139327"/>
                  <a:pt x="5011225" y="139627"/>
                  <a:pt x="5010321" y="140228"/>
                </a:cubicBezTo>
                <a:cubicBezTo>
                  <a:pt x="4992023" y="147800"/>
                  <a:pt x="4976516" y="152281"/>
                  <a:pt x="4963800" y="153672"/>
                </a:cubicBezTo>
                <a:cubicBezTo>
                  <a:pt x="4968506" y="142004"/>
                  <a:pt x="4972211" y="134979"/>
                  <a:pt x="4974916" y="132598"/>
                </a:cubicBezTo>
                <a:cubicBezTo>
                  <a:pt x="4990223" y="119854"/>
                  <a:pt x="5002020" y="107676"/>
                  <a:pt x="5010306" y="96065"/>
                </a:cubicBezTo>
                <a:cubicBezTo>
                  <a:pt x="5013393" y="87311"/>
                  <a:pt x="5014936" y="81254"/>
                  <a:pt x="5014936" y="77891"/>
                </a:cubicBezTo>
                <a:cubicBezTo>
                  <a:pt x="5015183" y="78367"/>
                  <a:pt x="5011668" y="78153"/>
                  <a:pt x="5004392" y="77248"/>
                </a:cubicBezTo>
                <a:cubicBezTo>
                  <a:pt x="4990076" y="74981"/>
                  <a:pt x="4978069" y="74943"/>
                  <a:pt x="4968373" y="77134"/>
                </a:cubicBezTo>
                <a:cubicBezTo>
                  <a:pt x="4961153" y="80020"/>
                  <a:pt x="4954918" y="84378"/>
                  <a:pt x="4949670" y="90207"/>
                </a:cubicBezTo>
                <a:cubicBezTo>
                  <a:pt x="4937564" y="93646"/>
                  <a:pt x="4931511" y="93134"/>
                  <a:pt x="4931511" y="88671"/>
                </a:cubicBezTo>
                <a:cubicBezTo>
                  <a:pt x="4931511" y="84209"/>
                  <a:pt x="4932611" y="79415"/>
                  <a:pt x="4934811" y="74291"/>
                </a:cubicBezTo>
                <a:cubicBezTo>
                  <a:pt x="4941765" y="61070"/>
                  <a:pt x="4955419" y="49145"/>
                  <a:pt x="4975773" y="38515"/>
                </a:cubicBezTo>
                <a:cubicBezTo>
                  <a:pt x="4984289" y="34333"/>
                  <a:pt x="4989928" y="32243"/>
                  <a:pt x="4992690" y="32243"/>
                </a:cubicBezTo>
                <a:cubicBezTo>
                  <a:pt x="4992166" y="32243"/>
                  <a:pt x="4992661" y="31776"/>
                  <a:pt x="4994176" y="30842"/>
                </a:cubicBezTo>
                <a:cubicBezTo>
                  <a:pt x="5008854" y="21879"/>
                  <a:pt x="5024094" y="16369"/>
                  <a:pt x="5039896" y="14312"/>
                </a:cubicBezTo>
                <a:cubicBezTo>
                  <a:pt x="5042210" y="14312"/>
                  <a:pt x="5043663" y="14012"/>
                  <a:pt x="5044254" y="13412"/>
                </a:cubicBezTo>
                <a:close/>
                <a:moveTo>
                  <a:pt x="2327874" y="139"/>
                </a:moveTo>
                <a:cubicBezTo>
                  <a:pt x="2332470" y="872"/>
                  <a:pt x="2338102" y="2906"/>
                  <a:pt x="2344769" y="6239"/>
                </a:cubicBezTo>
                <a:cubicBezTo>
                  <a:pt x="2358361" y="12354"/>
                  <a:pt x="2370005" y="23494"/>
                  <a:pt x="2379702" y="39658"/>
                </a:cubicBezTo>
                <a:cubicBezTo>
                  <a:pt x="2393332" y="58479"/>
                  <a:pt x="2400147" y="75648"/>
                  <a:pt x="2400147" y="91164"/>
                </a:cubicBezTo>
                <a:cubicBezTo>
                  <a:pt x="2400252" y="92555"/>
                  <a:pt x="2397804" y="93250"/>
                  <a:pt x="2392803" y="93250"/>
                </a:cubicBezTo>
                <a:cubicBezTo>
                  <a:pt x="2399490" y="93250"/>
                  <a:pt x="2402833" y="96889"/>
                  <a:pt x="2402833" y="104166"/>
                </a:cubicBezTo>
                <a:cubicBezTo>
                  <a:pt x="2402833" y="101670"/>
                  <a:pt x="2405657" y="100423"/>
                  <a:pt x="2411305" y="100423"/>
                </a:cubicBezTo>
                <a:cubicBezTo>
                  <a:pt x="2418535" y="100413"/>
                  <a:pt x="2431742" y="93741"/>
                  <a:pt x="2450925" y="80406"/>
                </a:cubicBezTo>
                <a:cubicBezTo>
                  <a:pt x="2460517" y="72805"/>
                  <a:pt x="2469198" y="70347"/>
                  <a:pt x="2476971" y="73033"/>
                </a:cubicBezTo>
                <a:cubicBezTo>
                  <a:pt x="2482010" y="74710"/>
                  <a:pt x="2485963" y="76624"/>
                  <a:pt x="2488830" y="78777"/>
                </a:cubicBezTo>
                <a:cubicBezTo>
                  <a:pt x="2490430" y="79977"/>
                  <a:pt x="2492116" y="80801"/>
                  <a:pt x="2493887" y="81249"/>
                </a:cubicBezTo>
                <a:cubicBezTo>
                  <a:pt x="2502431" y="85516"/>
                  <a:pt x="2508370" y="91402"/>
                  <a:pt x="2511704" y="98908"/>
                </a:cubicBezTo>
                <a:cubicBezTo>
                  <a:pt x="2512247" y="100537"/>
                  <a:pt x="2513004" y="102166"/>
                  <a:pt x="2513976" y="103794"/>
                </a:cubicBezTo>
                <a:cubicBezTo>
                  <a:pt x="2521815" y="119511"/>
                  <a:pt x="2515071" y="129955"/>
                  <a:pt x="2493744" y="135127"/>
                </a:cubicBezTo>
                <a:cubicBezTo>
                  <a:pt x="2479200" y="138432"/>
                  <a:pt x="2469475" y="141004"/>
                  <a:pt x="2464569" y="142842"/>
                </a:cubicBezTo>
                <a:cubicBezTo>
                  <a:pt x="2454997" y="146033"/>
                  <a:pt x="2447729" y="149014"/>
                  <a:pt x="2442767" y="151786"/>
                </a:cubicBezTo>
                <a:cubicBezTo>
                  <a:pt x="2441681" y="152348"/>
                  <a:pt x="2438733" y="153534"/>
                  <a:pt x="2433923" y="155344"/>
                </a:cubicBezTo>
                <a:cubicBezTo>
                  <a:pt x="2428351" y="158125"/>
                  <a:pt x="2424679" y="160044"/>
                  <a:pt x="2422907" y="161102"/>
                </a:cubicBezTo>
                <a:cubicBezTo>
                  <a:pt x="2418659" y="164521"/>
                  <a:pt x="2415201" y="166231"/>
                  <a:pt x="2412534" y="166231"/>
                </a:cubicBezTo>
                <a:cubicBezTo>
                  <a:pt x="2413030" y="166231"/>
                  <a:pt x="2408701" y="170298"/>
                  <a:pt x="2399547" y="178432"/>
                </a:cubicBezTo>
                <a:cubicBezTo>
                  <a:pt x="2391432" y="186043"/>
                  <a:pt x="2384717" y="199002"/>
                  <a:pt x="2379402" y="217309"/>
                </a:cubicBezTo>
                <a:cubicBezTo>
                  <a:pt x="2374096" y="236502"/>
                  <a:pt x="2372282" y="249032"/>
                  <a:pt x="2373958" y="254899"/>
                </a:cubicBezTo>
                <a:cubicBezTo>
                  <a:pt x="2374806" y="257757"/>
                  <a:pt x="2380878" y="258385"/>
                  <a:pt x="2392175" y="256785"/>
                </a:cubicBezTo>
                <a:cubicBezTo>
                  <a:pt x="2394804" y="256137"/>
                  <a:pt x="2402186" y="254856"/>
                  <a:pt x="2414320" y="252942"/>
                </a:cubicBezTo>
                <a:cubicBezTo>
                  <a:pt x="2424903" y="250703"/>
                  <a:pt x="2434104" y="248689"/>
                  <a:pt x="2441924" y="246898"/>
                </a:cubicBezTo>
                <a:cubicBezTo>
                  <a:pt x="2445858" y="246127"/>
                  <a:pt x="2453206" y="244941"/>
                  <a:pt x="2463969" y="243340"/>
                </a:cubicBezTo>
                <a:cubicBezTo>
                  <a:pt x="2477590" y="241474"/>
                  <a:pt x="2487415" y="239716"/>
                  <a:pt x="2493444" y="238068"/>
                </a:cubicBezTo>
                <a:cubicBezTo>
                  <a:pt x="2501598" y="235992"/>
                  <a:pt x="2509451" y="234749"/>
                  <a:pt x="2517005" y="234339"/>
                </a:cubicBezTo>
                <a:cubicBezTo>
                  <a:pt x="2529482" y="232844"/>
                  <a:pt x="2536412" y="230891"/>
                  <a:pt x="2537793" y="228481"/>
                </a:cubicBezTo>
                <a:cubicBezTo>
                  <a:pt x="2541432" y="224843"/>
                  <a:pt x="2545522" y="215242"/>
                  <a:pt x="2550066" y="199678"/>
                </a:cubicBezTo>
                <a:cubicBezTo>
                  <a:pt x="2552199" y="192858"/>
                  <a:pt x="2553542" y="183619"/>
                  <a:pt x="2554095" y="171960"/>
                </a:cubicBezTo>
                <a:lnTo>
                  <a:pt x="2558353" y="144357"/>
                </a:lnTo>
                <a:lnTo>
                  <a:pt x="2577469" y="173360"/>
                </a:lnTo>
                <a:cubicBezTo>
                  <a:pt x="2580165" y="185771"/>
                  <a:pt x="2583132" y="198525"/>
                  <a:pt x="2586370" y="211622"/>
                </a:cubicBezTo>
                <a:cubicBezTo>
                  <a:pt x="2589437" y="223433"/>
                  <a:pt x="2592247" y="235878"/>
                  <a:pt x="2594800" y="248955"/>
                </a:cubicBezTo>
                <a:cubicBezTo>
                  <a:pt x="2597086" y="263424"/>
                  <a:pt x="2599082" y="274330"/>
                  <a:pt x="2600786" y="281674"/>
                </a:cubicBezTo>
                <a:cubicBezTo>
                  <a:pt x="2606368" y="304334"/>
                  <a:pt x="2602658" y="318778"/>
                  <a:pt x="2589657" y="325008"/>
                </a:cubicBezTo>
                <a:lnTo>
                  <a:pt x="2581813" y="329494"/>
                </a:lnTo>
                <a:lnTo>
                  <a:pt x="2512718" y="329494"/>
                </a:lnTo>
                <a:cubicBezTo>
                  <a:pt x="2476428" y="328894"/>
                  <a:pt x="2448194" y="328594"/>
                  <a:pt x="2428015" y="328594"/>
                </a:cubicBezTo>
                <a:cubicBezTo>
                  <a:pt x="2407836" y="328594"/>
                  <a:pt x="2393089" y="328420"/>
                  <a:pt x="2383773" y="328072"/>
                </a:cubicBezTo>
                <a:cubicBezTo>
                  <a:pt x="2374458" y="327725"/>
                  <a:pt x="2369105" y="326856"/>
                  <a:pt x="2367715" y="325465"/>
                </a:cubicBezTo>
                <a:cubicBezTo>
                  <a:pt x="2365095" y="324417"/>
                  <a:pt x="2361857" y="322512"/>
                  <a:pt x="2357999" y="319750"/>
                </a:cubicBezTo>
                <a:cubicBezTo>
                  <a:pt x="2353884" y="316683"/>
                  <a:pt x="2352627" y="315149"/>
                  <a:pt x="2354227" y="315149"/>
                </a:cubicBezTo>
                <a:cubicBezTo>
                  <a:pt x="2350579" y="315149"/>
                  <a:pt x="2347843" y="314312"/>
                  <a:pt x="2346019" y="312638"/>
                </a:cubicBezTo>
                <a:lnTo>
                  <a:pt x="2345238" y="310488"/>
                </a:lnTo>
                <a:lnTo>
                  <a:pt x="2333507" y="300137"/>
                </a:lnTo>
                <a:cubicBezTo>
                  <a:pt x="2329313" y="295743"/>
                  <a:pt x="2324914" y="290475"/>
                  <a:pt x="2320309" y="284331"/>
                </a:cubicBezTo>
                <a:cubicBezTo>
                  <a:pt x="2310507" y="272635"/>
                  <a:pt x="2306855" y="258752"/>
                  <a:pt x="2309350" y="242683"/>
                </a:cubicBezTo>
                <a:lnTo>
                  <a:pt x="2309978" y="240252"/>
                </a:lnTo>
                <a:lnTo>
                  <a:pt x="2303407" y="243698"/>
                </a:lnTo>
                <a:cubicBezTo>
                  <a:pt x="2291543" y="249570"/>
                  <a:pt x="2281999" y="252601"/>
                  <a:pt x="2274774" y="252792"/>
                </a:cubicBezTo>
                <a:lnTo>
                  <a:pt x="2266704" y="251155"/>
                </a:lnTo>
                <a:lnTo>
                  <a:pt x="2236546" y="281123"/>
                </a:lnTo>
                <a:cubicBezTo>
                  <a:pt x="2224910" y="292763"/>
                  <a:pt x="2212555" y="305196"/>
                  <a:pt x="2199479" y="318421"/>
                </a:cubicBezTo>
                <a:cubicBezTo>
                  <a:pt x="2194345" y="324127"/>
                  <a:pt x="2190476" y="327946"/>
                  <a:pt x="2187871" y="329880"/>
                </a:cubicBezTo>
                <a:cubicBezTo>
                  <a:pt x="2185266" y="331813"/>
                  <a:pt x="2183963" y="332780"/>
                  <a:pt x="2183963" y="332780"/>
                </a:cubicBezTo>
                <a:cubicBezTo>
                  <a:pt x="2184563" y="333742"/>
                  <a:pt x="2183697" y="336538"/>
                  <a:pt x="2181363" y="341167"/>
                </a:cubicBezTo>
                <a:lnTo>
                  <a:pt x="2181055" y="339259"/>
                </a:lnTo>
                <a:lnTo>
                  <a:pt x="2180126" y="345621"/>
                </a:lnTo>
                <a:lnTo>
                  <a:pt x="2180198" y="347225"/>
                </a:lnTo>
                <a:lnTo>
                  <a:pt x="2179190" y="348881"/>
                </a:lnTo>
                <a:lnTo>
                  <a:pt x="2179180" y="349029"/>
                </a:lnTo>
                <a:cubicBezTo>
                  <a:pt x="2178683" y="351327"/>
                  <a:pt x="2177786" y="354345"/>
                  <a:pt x="2176491" y="358083"/>
                </a:cubicBezTo>
                <a:cubicBezTo>
                  <a:pt x="2169718" y="366213"/>
                  <a:pt x="2162737" y="370198"/>
                  <a:pt x="2155547" y="370039"/>
                </a:cubicBezTo>
                <a:lnTo>
                  <a:pt x="2149755" y="368811"/>
                </a:lnTo>
                <a:lnTo>
                  <a:pt x="2149820" y="369692"/>
                </a:lnTo>
                <a:cubicBezTo>
                  <a:pt x="2149046" y="370773"/>
                  <a:pt x="2147458" y="372395"/>
                  <a:pt x="2145058" y="374557"/>
                </a:cubicBezTo>
                <a:lnTo>
                  <a:pt x="2142129" y="377704"/>
                </a:lnTo>
                <a:lnTo>
                  <a:pt x="2152572" y="378982"/>
                </a:lnTo>
                <a:cubicBezTo>
                  <a:pt x="2156464" y="380092"/>
                  <a:pt x="2160746" y="381884"/>
                  <a:pt x="2165418" y="384358"/>
                </a:cubicBezTo>
                <a:cubicBezTo>
                  <a:pt x="2172604" y="387954"/>
                  <a:pt x="2178821" y="392138"/>
                  <a:pt x="2184067" y="396910"/>
                </a:cubicBezTo>
                <a:lnTo>
                  <a:pt x="2193818" y="409134"/>
                </a:lnTo>
                <a:lnTo>
                  <a:pt x="2216719" y="379032"/>
                </a:lnTo>
                <a:cubicBezTo>
                  <a:pt x="2240233" y="351462"/>
                  <a:pt x="2264609" y="332773"/>
                  <a:pt x="2289847" y="322965"/>
                </a:cubicBezTo>
                <a:cubicBezTo>
                  <a:pt x="2292334" y="321717"/>
                  <a:pt x="2295467" y="320145"/>
                  <a:pt x="2299249" y="318250"/>
                </a:cubicBezTo>
                <a:cubicBezTo>
                  <a:pt x="2303802" y="316945"/>
                  <a:pt x="2307579" y="315697"/>
                  <a:pt x="2310579" y="314506"/>
                </a:cubicBezTo>
                <a:cubicBezTo>
                  <a:pt x="2324514" y="310516"/>
                  <a:pt x="2342564" y="315497"/>
                  <a:pt x="2364728" y="329451"/>
                </a:cubicBezTo>
                <a:cubicBezTo>
                  <a:pt x="2376197" y="337109"/>
                  <a:pt x="2386507" y="348758"/>
                  <a:pt x="2395661" y="364398"/>
                </a:cubicBezTo>
                <a:cubicBezTo>
                  <a:pt x="2403433" y="378857"/>
                  <a:pt x="2405486" y="389044"/>
                  <a:pt x="2401819" y="394959"/>
                </a:cubicBezTo>
                <a:cubicBezTo>
                  <a:pt x="2401304" y="396179"/>
                  <a:pt x="2401747" y="399265"/>
                  <a:pt x="2403148" y="404218"/>
                </a:cubicBezTo>
                <a:cubicBezTo>
                  <a:pt x="2406912" y="420713"/>
                  <a:pt x="2410115" y="441877"/>
                  <a:pt x="2412754" y="467710"/>
                </a:cubicBezTo>
                <a:lnTo>
                  <a:pt x="2414197" y="483832"/>
                </a:lnTo>
                <a:lnTo>
                  <a:pt x="2416392" y="481927"/>
                </a:lnTo>
                <a:cubicBezTo>
                  <a:pt x="2430156" y="469964"/>
                  <a:pt x="2441155" y="460475"/>
                  <a:pt x="2449389" y="453460"/>
                </a:cubicBezTo>
                <a:cubicBezTo>
                  <a:pt x="2457623" y="446444"/>
                  <a:pt x="2465529" y="441463"/>
                  <a:pt x="2473106" y="438515"/>
                </a:cubicBezTo>
                <a:cubicBezTo>
                  <a:pt x="2480684" y="435567"/>
                  <a:pt x="2482722" y="438148"/>
                  <a:pt x="2479221" y="446259"/>
                </a:cubicBezTo>
                <a:cubicBezTo>
                  <a:pt x="2475721" y="454369"/>
                  <a:pt x="2470699" y="462020"/>
                  <a:pt x="2464155" y="469212"/>
                </a:cubicBezTo>
                <a:cubicBezTo>
                  <a:pt x="2443781" y="489576"/>
                  <a:pt x="2430560" y="502473"/>
                  <a:pt x="2424493" y="507902"/>
                </a:cubicBezTo>
                <a:cubicBezTo>
                  <a:pt x="2418426" y="513331"/>
                  <a:pt x="2415692" y="515274"/>
                  <a:pt x="2416292" y="513731"/>
                </a:cubicBezTo>
                <a:cubicBezTo>
                  <a:pt x="2416292" y="579425"/>
                  <a:pt x="2417421" y="632589"/>
                  <a:pt x="2419678" y="673223"/>
                </a:cubicBezTo>
                <a:cubicBezTo>
                  <a:pt x="2420412" y="679147"/>
                  <a:pt x="2418949" y="683348"/>
                  <a:pt x="2415292" y="685824"/>
                </a:cubicBezTo>
                <a:cubicBezTo>
                  <a:pt x="2417159" y="683862"/>
                  <a:pt x="2418340" y="685901"/>
                  <a:pt x="2418835" y="691939"/>
                </a:cubicBezTo>
                <a:cubicBezTo>
                  <a:pt x="2419264" y="705446"/>
                  <a:pt x="2419616" y="712199"/>
                  <a:pt x="2419892" y="712199"/>
                </a:cubicBezTo>
                <a:cubicBezTo>
                  <a:pt x="2419892" y="712199"/>
                  <a:pt x="2420488" y="718174"/>
                  <a:pt x="2421678" y="730123"/>
                </a:cubicBezTo>
                <a:cubicBezTo>
                  <a:pt x="2422869" y="742072"/>
                  <a:pt x="2423464" y="752442"/>
                  <a:pt x="2423464" y="761234"/>
                </a:cubicBezTo>
                <a:cubicBezTo>
                  <a:pt x="2423883" y="766682"/>
                  <a:pt x="2424383" y="769992"/>
                  <a:pt x="2424965" y="771164"/>
                </a:cubicBezTo>
                <a:cubicBezTo>
                  <a:pt x="2426927" y="789518"/>
                  <a:pt x="2426860" y="808144"/>
                  <a:pt x="2424765" y="827042"/>
                </a:cubicBezTo>
                <a:cubicBezTo>
                  <a:pt x="2423898" y="825613"/>
                  <a:pt x="2423764" y="824204"/>
                  <a:pt x="2424364" y="822813"/>
                </a:cubicBezTo>
                <a:cubicBezTo>
                  <a:pt x="2423460" y="831109"/>
                  <a:pt x="2419588" y="839539"/>
                  <a:pt x="2412749" y="848102"/>
                </a:cubicBezTo>
                <a:cubicBezTo>
                  <a:pt x="2397642" y="853998"/>
                  <a:pt x="2378130" y="846616"/>
                  <a:pt x="2354213" y="825956"/>
                </a:cubicBezTo>
                <a:cubicBezTo>
                  <a:pt x="2346345" y="818736"/>
                  <a:pt x="2338873" y="808683"/>
                  <a:pt x="2331796" y="795795"/>
                </a:cubicBezTo>
                <a:cubicBezTo>
                  <a:pt x="2325509" y="784432"/>
                  <a:pt x="2320966" y="775607"/>
                  <a:pt x="2318166" y="769321"/>
                </a:cubicBezTo>
                <a:cubicBezTo>
                  <a:pt x="2318166" y="766501"/>
                  <a:pt x="2312936" y="760610"/>
                  <a:pt x="2302478" y="751647"/>
                </a:cubicBezTo>
                <a:cubicBezTo>
                  <a:pt x="2279227" y="731454"/>
                  <a:pt x="2261292" y="712637"/>
                  <a:pt x="2248671" y="695197"/>
                </a:cubicBezTo>
                <a:lnTo>
                  <a:pt x="2243827" y="686353"/>
                </a:lnTo>
                <a:lnTo>
                  <a:pt x="2234984" y="690768"/>
                </a:lnTo>
                <a:cubicBezTo>
                  <a:pt x="2233041" y="692054"/>
                  <a:pt x="2230688" y="693249"/>
                  <a:pt x="2227926" y="694354"/>
                </a:cubicBezTo>
                <a:cubicBezTo>
                  <a:pt x="2220868" y="698697"/>
                  <a:pt x="2211247" y="697354"/>
                  <a:pt x="2199065" y="690325"/>
                </a:cubicBezTo>
                <a:cubicBezTo>
                  <a:pt x="2192150" y="685448"/>
                  <a:pt x="2186101" y="678623"/>
                  <a:pt x="2180920" y="669851"/>
                </a:cubicBezTo>
                <a:lnTo>
                  <a:pt x="2175548" y="657949"/>
                </a:lnTo>
                <a:lnTo>
                  <a:pt x="2182706" y="642319"/>
                </a:lnTo>
                <a:cubicBezTo>
                  <a:pt x="2185725" y="634480"/>
                  <a:pt x="2195717" y="617840"/>
                  <a:pt x="2212681" y="592398"/>
                </a:cubicBezTo>
                <a:cubicBezTo>
                  <a:pt x="2216558" y="587417"/>
                  <a:pt x="2219029" y="583312"/>
                  <a:pt x="2220096" y="580083"/>
                </a:cubicBezTo>
                <a:cubicBezTo>
                  <a:pt x="2222068" y="576158"/>
                  <a:pt x="2224097" y="572115"/>
                  <a:pt x="2226183" y="567952"/>
                </a:cubicBezTo>
                <a:cubicBezTo>
                  <a:pt x="2234060" y="554017"/>
                  <a:pt x="2240204" y="540654"/>
                  <a:pt x="2244613" y="527862"/>
                </a:cubicBezTo>
                <a:cubicBezTo>
                  <a:pt x="2249995" y="516413"/>
                  <a:pt x="2245933" y="513974"/>
                  <a:pt x="2232426" y="520547"/>
                </a:cubicBezTo>
                <a:lnTo>
                  <a:pt x="2202956" y="527459"/>
                </a:lnTo>
                <a:lnTo>
                  <a:pt x="2203385" y="528715"/>
                </a:lnTo>
                <a:cubicBezTo>
                  <a:pt x="2203589" y="531418"/>
                  <a:pt x="2203292" y="534763"/>
                  <a:pt x="2202494" y="538749"/>
                </a:cubicBezTo>
                <a:cubicBezTo>
                  <a:pt x="2201399" y="542044"/>
                  <a:pt x="2200494" y="545121"/>
                  <a:pt x="2199779" y="547979"/>
                </a:cubicBezTo>
                <a:cubicBezTo>
                  <a:pt x="2196446" y="557284"/>
                  <a:pt x="2192278" y="571643"/>
                  <a:pt x="2187278" y="591055"/>
                </a:cubicBezTo>
                <a:cubicBezTo>
                  <a:pt x="2185573" y="597018"/>
                  <a:pt x="2184401" y="601895"/>
                  <a:pt x="2183763" y="605686"/>
                </a:cubicBezTo>
                <a:cubicBezTo>
                  <a:pt x="2182563" y="609286"/>
                  <a:pt x="2181734" y="612682"/>
                  <a:pt x="2181277" y="615873"/>
                </a:cubicBezTo>
                <a:cubicBezTo>
                  <a:pt x="2181277" y="620569"/>
                  <a:pt x="2180072" y="624121"/>
                  <a:pt x="2177662" y="626531"/>
                </a:cubicBezTo>
                <a:cubicBezTo>
                  <a:pt x="2178453" y="625741"/>
                  <a:pt x="2178462" y="627662"/>
                  <a:pt x="2177691" y="632296"/>
                </a:cubicBezTo>
                <a:cubicBezTo>
                  <a:pt x="2176919" y="636930"/>
                  <a:pt x="2176248" y="642638"/>
                  <a:pt x="2175676" y="649420"/>
                </a:cubicBezTo>
                <a:cubicBezTo>
                  <a:pt x="2172828" y="663079"/>
                  <a:pt x="2171404" y="686748"/>
                  <a:pt x="2171404" y="720429"/>
                </a:cubicBezTo>
                <a:cubicBezTo>
                  <a:pt x="2171404" y="745565"/>
                  <a:pt x="2170961" y="763439"/>
                  <a:pt x="2170076" y="774050"/>
                </a:cubicBezTo>
                <a:cubicBezTo>
                  <a:pt x="2163151" y="779679"/>
                  <a:pt x="2151107" y="779079"/>
                  <a:pt x="2133942" y="772249"/>
                </a:cubicBezTo>
                <a:cubicBezTo>
                  <a:pt x="2128285" y="769411"/>
                  <a:pt x="2121855" y="762948"/>
                  <a:pt x="2114654" y="752861"/>
                </a:cubicBezTo>
                <a:cubicBezTo>
                  <a:pt x="2103224" y="738755"/>
                  <a:pt x="2097805" y="724863"/>
                  <a:pt x="2098395" y="711185"/>
                </a:cubicBezTo>
                <a:cubicBezTo>
                  <a:pt x="2098395" y="702479"/>
                  <a:pt x="2099317" y="688932"/>
                  <a:pt x="2101160" y="670544"/>
                </a:cubicBezTo>
                <a:cubicBezTo>
                  <a:pt x="2103003" y="652156"/>
                  <a:pt x="2106568" y="624764"/>
                  <a:pt x="2111854" y="588369"/>
                </a:cubicBezTo>
                <a:cubicBezTo>
                  <a:pt x="2114931" y="566252"/>
                  <a:pt x="2117388" y="546269"/>
                  <a:pt x="2119226" y="528419"/>
                </a:cubicBezTo>
                <a:cubicBezTo>
                  <a:pt x="2122170" y="501959"/>
                  <a:pt x="2125694" y="476751"/>
                  <a:pt x="2129799" y="452795"/>
                </a:cubicBezTo>
                <a:cubicBezTo>
                  <a:pt x="2135181" y="428907"/>
                  <a:pt x="2137257" y="415486"/>
                  <a:pt x="2136029" y="412533"/>
                </a:cubicBezTo>
                <a:cubicBezTo>
                  <a:pt x="2136257" y="412876"/>
                  <a:pt x="2135519" y="412709"/>
                  <a:pt x="2133814" y="412033"/>
                </a:cubicBezTo>
                <a:cubicBezTo>
                  <a:pt x="2129785" y="408775"/>
                  <a:pt x="2127292" y="405094"/>
                  <a:pt x="2126334" y="400989"/>
                </a:cubicBezTo>
                <a:lnTo>
                  <a:pt x="2127279" y="393596"/>
                </a:lnTo>
                <a:lnTo>
                  <a:pt x="2119199" y="402188"/>
                </a:lnTo>
                <a:cubicBezTo>
                  <a:pt x="2103301" y="418903"/>
                  <a:pt x="2080979" y="441872"/>
                  <a:pt x="2052232" y="471097"/>
                </a:cubicBezTo>
                <a:cubicBezTo>
                  <a:pt x="2040745" y="482089"/>
                  <a:pt x="2029763" y="492119"/>
                  <a:pt x="2019285" y="501187"/>
                </a:cubicBezTo>
                <a:cubicBezTo>
                  <a:pt x="2011703" y="507140"/>
                  <a:pt x="2006874" y="511155"/>
                  <a:pt x="2004798" y="513231"/>
                </a:cubicBezTo>
                <a:cubicBezTo>
                  <a:pt x="1998111" y="517518"/>
                  <a:pt x="1990463" y="518961"/>
                  <a:pt x="1981852" y="517561"/>
                </a:cubicBezTo>
                <a:cubicBezTo>
                  <a:pt x="1978128" y="516065"/>
                  <a:pt x="1971913" y="512831"/>
                  <a:pt x="1963207" y="507859"/>
                </a:cubicBezTo>
                <a:cubicBezTo>
                  <a:pt x="1952768" y="501144"/>
                  <a:pt x="1946686" y="495639"/>
                  <a:pt x="1944962" y="491343"/>
                </a:cubicBezTo>
                <a:cubicBezTo>
                  <a:pt x="1943657" y="488714"/>
                  <a:pt x="1942709" y="487104"/>
                  <a:pt x="1942119" y="486514"/>
                </a:cubicBezTo>
                <a:cubicBezTo>
                  <a:pt x="1935832" y="477884"/>
                  <a:pt x="1932308" y="469769"/>
                  <a:pt x="1931546" y="462168"/>
                </a:cubicBezTo>
                <a:cubicBezTo>
                  <a:pt x="1931546" y="452586"/>
                  <a:pt x="1934380" y="446671"/>
                  <a:pt x="1940047" y="444423"/>
                </a:cubicBezTo>
                <a:cubicBezTo>
                  <a:pt x="1960478" y="427392"/>
                  <a:pt x="1975296" y="413555"/>
                  <a:pt x="1984502" y="402910"/>
                </a:cubicBezTo>
                <a:cubicBezTo>
                  <a:pt x="1993708" y="392266"/>
                  <a:pt x="2009446" y="370394"/>
                  <a:pt x="2031715" y="337295"/>
                </a:cubicBezTo>
                <a:cubicBezTo>
                  <a:pt x="2036611" y="329685"/>
                  <a:pt x="2039702" y="325622"/>
                  <a:pt x="2040988" y="325108"/>
                </a:cubicBezTo>
                <a:cubicBezTo>
                  <a:pt x="2051456" y="310163"/>
                  <a:pt x="2059666" y="297728"/>
                  <a:pt x="2065620" y="287803"/>
                </a:cubicBezTo>
                <a:cubicBezTo>
                  <a:pt x="2068496" y="283774"/>
                  <a:pt x="2071525" y="279369"/>
                  <a:pt x="2074707" y="274587"/>
                </a:cubicBezTo>
                <a:cubicBezTo>
                  <a:pt x="2084317" y="259900"/>
                  <a:pt x="2090837" y="245955"/>
                  <a:pt x="2094266" y="232753"/>
                </a:cubicBezTo>
                <a:cubicBezTo>
                  <a:pt x="2096428" y="231582"/>
                  <a:pt x="2096733" y="231025"/>
                  <a:pt x="2095180" y="231082"/>
                </a:cubicBezTo>
                <a:cubicBezTo>
                  <a:pt x="2095038" y="229110"/>
                  <a:pt x="2093266" y="229024"/>
                  <a:pt x="2089866" y="230825"/>
                </a:cubicBezTo>
                <a:cubicBezTo>
                  <a:pt x="2083713" y="231977"/>
                  <a:pt x="2079850" y="232749"/>
                  <a:pt x="2078278" y="233139"/>
                </a:cubicBezTo>
                <a:cubicBezTo>
                  <a:pt x="2075649" y="234454"/>
                  <a:pt x="2071782" y="235478"/>
                  <a:pt x="2066677" y="236211"/>
                </a:cubicBezTo>
                <a:cubicBezTo>
                  <a:pt x="2061886" y="236211"/>
                  <a:pt x="2055866" y="236768"/>
                  <a:pt x="2048617" y="237883"/>
                </a:cubicBezTo>
                <a:lnTo>
                  <a:pt x="2031138" y="239239"/>
                </a:lnTo>
                <a:lnTo>
                  <a:pt x="2035680" y="247305"/>
                </a:lnTo>
                <a:cubicBezTo>
                  <a:pt x="2033104" y="251263"/>
                  <a:pt x="2027243" y="252165"/>
                  <a:pt x="2018099" y="250013"/>
                </a:cubicBezTo>
                <a:cubicBezTo>
                  <a:pt x="2011261" y="246974"/>
                  <a:pt x="2004774" y="242388"/>
                  <a:pt x="1998640" y="236254"/>
                </a:cubicBezTo>
                <a:cubicBezTo>
                  <a:pt x="1990391" y="227205"/>
                  <a:pt x="1987286" y="220257"/>
                  <a:pt x="1989324" y="215408"/>
                </a:cubicBezTo>
                <a:cubicBezTo>
                  <a:pt x="1990191" y="209284"/>
                  <a:pt x="1998554" y="204336"/>
                  <a:pt x="2014413" y="200564"/>
                </a:cubicBezTo>
                <a:cubicBezTo>
                  <a:pt x="2033197" y="194687"/>
                  <a:pt x="2049680" y="187386"/>
                  <a:pt x="2063862" y="178661"/>
                </a:cubicBezTo>
                <a:cubicBezTo>
                  <a:pt x="2068053" y="175537"/>
                  <a:pt x="2071549" y="173975"/>
                  <a:pt x="2074349" y="173975"/>
                </a:cubicBezTo>
                <a:cubicBezTo>
                  <a:pt x="2072940" y="173975"/>
                  <a:pt x="2074073" y="172751"/>
                  <a:pt x="2077750" y="170303"/>
                </a:cubicBezTo>
                <a:cubicBezTo>
                  <a:pt x="2097848" y="155396"/>
                  <a:pt x="2114754" y="153658"/>
                  <a:pt x="2128470" y="165088"/>
                </a:cubicBezTo>
                <a:cubicBezTo>
                  <a:pt x="2130471" y="166231"/>
                  <a:pt x="2131271" y="166802"/>
                  <a:pt x="2130871" y="166802"/>
                </a:cubicBezTo>
                <a:lnTo>
                  <a:pt x="2131537" y="166971"/>
                </a:lnTo>
                <a:lnTo>
                  <a:pt x="2130724" y="156362"/>
                </a:lnTo>
                <a:cubicBezTo>
                  <a:pt x="2130427" y="153030"/>
                  <a:pt x="2130118" y="150115"/>
                  <a:pt x="2129799" y="147614"/>
                </a:cubicBezTo>
                <a:cubicBezTo>
                  <a:pt x="2129285" y="144157"/>
                  <a:pt x="2128385" y="135041"/>
                  <a:pt x="2127099" y="120268"/>
                </a:cubicBezTo>
                <a:cubicBezTo>
                  <a:pt x="2125432" y="100218"/>
                  <a:pt x="2123432" y="88066"/>
                  <a:pt x="2121098" y="83813"/>
                </a:cubicBezTo>
                <a:cubicBezTo>
                  <a:pt x="2118764" y="79560"/>
                  <a:pt x="2115493" y="78448"/>
                  <a:pt x="2111283" y="80477"/>
                </a:cubicBezTo>
                <a:cubicBezTo>
                  <a:pt x="2099881" y="82754"/>
                  <a:pt x="2092299" y="85773"/>
                  <a:pt x="2088537" y="89536"/>
                </a:cubicBezTo>
                <a:cubicBezTo>
                  <a:pt x="2087565" y="91002"/>
                  <a:pt x="2087079" y="91098"/>
                  <a:pt x="2087079" y="89821"/>
                </a:cubicBezTo>
                <a:cubicBezTo>
                  <a:pt x="2087079" y="96508"/>
                  <a:pt x="2083436" y="99851"/>
                  <a:pt x="2076150" y="99851"/>
                </a:cubicBezTo>
                <a:cubicBezTo>
                  <a:pt x="2068854" y="99851"/>
                  <a:pt x="2065741" y="96205"/>
                  <a:pt x="2066813" y="88914"/>
                </a:cubicBezTo>
                <a:cubicBezTo>
                  <a:pt x="2067884" y="81623"/>
                  <a:pt x="2069825" y="75510"/>
                  <a:pt x="2072635" y="70576"/>
                </a:cubicBezTo>
                <a:cubicBezTo>
                  <a:pt x="2078674" y="59860"/>
                  <a:pt x="2087503" y="51083"/>
                  <a:pt x="2099124" y="44244"/>
                </a:cubicBezTo>
                <a:cubicBezTo>
                  <a:pt x="2100162" y="43415"/>
                  <a:pt x="2103124" y="40906"/>
                  <a:pt x="2108011" y="36715"/>
                </a:cubicBezTo>
                <a:cubicBezTo>
                  <a:pt x="2120698" y="22360"/>
                  <a:pt x="2137171" y="21051"/>
                  <a:pt x="2157431" y="32786"/>
                </a:cubicBezTo>
                <a:cubicBezTo>
                  <a:pt x="2165184" y="36958"/>
                  <a:pt x="2169957" y="39644"/>
                  <a:pt x="2171747" y="40844"/>
                </a:cubicBezTo>
                <a:cubicBezTo>
                  <a:pt x="2172119" y="41091"/>
                  <a:pt x="2171947" y="41215"/>
                  <a:pt x="2171233" y="41215"/>
                </a:cubicBezTo>
                <a:cubicBezTo>
                  <a:pt x="2178529" y="41215"/>
                  <a:pt x="2182177" y="44258"/>
                  <a:pt x="2182177" y="50345"/>
                </a:cubicBezTo>
                <a:cubicBezTo>
                  <a:pt x="2182177" y="48240"/>
                  <a:pt x="2182020" y="47083"/>
                  <a:pt x="2181705" y="46873"/>
                </a:cubicBezTo>
                <a:cubicBezTo>
                  <a:pt x="2190621" y="56474"/>
                  <a:pt x="2199998" y="70805"/>
                  <a:pt x="2209838" y="89864"/>
                </a:cubicBezTo>
                <a:cubicBezTo>
                  <a:pt x="2214715" y="97903"/>
                  <a:pt x="2215062" y="112496"/>
                  <a:pt x="2210881" y="133641"/>
                </a:cubicBezTo>
                <a:cubicBezTo>
                  <a:pt x="2206471" y="161225"/>
                  <a:pt x="2202532" y="189458"/>
                  <a:pt x="2199065" y="218337"/>
                </a:cubicBezTo>
                <a:cubicBezTo>
                  <a:pt x="2198379" y="223881"/>
                  <a:pt x="2197831" y="227467"/>
                  <a:pt x="2197422" y="229096"/>
                </a:cubicBezTo>
                <a:cubicBezTo>
                  <a:pt x="2197422" y="230248"/>
                  <a:pt x="2197055" y="234839"/>
                  <a:pt x="2196322" y="242869"/>
                </a:cubicBezTo>
                <a:cubicBezTo>
                  <a:pt x="2195731" y="251232"/>
                  <a:pt x="2194855" y="260947"/>
                  <a:pt x="2193693" y="272015"/>
                </a:cubicBezTo>
                <a:lnTo>
                  <a:pt x="2193650" y="272405"/>
                </a:lnTo>
                <a:lnTo>
                  <a:pt x="2203644" y="264529"/>
                </a:lnTo>
                <a:cubicBezTo>
                  <a:pt x="2209430" y="259843"/>
                  <a:pt x="2212324" y="258419"/>
                  <a:pt x="2212324" y="260257"/>
                </a:cubicBezTo>
                <a:cubicBezTo>
                  <a:pt x="2212324" y="254170"/>
                  <a:pt x="2215967" y="251127"/>
                  <a:pt x="2223254" y="251127"/>
                </a:cubicBezTo>
                <a:cubicBezTo>
                  <a:pt x="2220968" y="251127"/>
                  <a:pt x="2219596" y="251470"/>
                  <a:pt x="2219139" y="252156"/>
                </a:cubicBezTo>
                <a:cubicBezTo>
                  <a:pt x="2221987" y="247879"/>
                  <a:pt x="2225754" y="245741"/>
                  <a:pt x="2230440" y="245741"/>
                </a:cubicBezTo>
                <a:cubicBezTo>
                  <a:pt x="2228154" y="245741"/>
                  <a:pt x="2226778" y="246088"/>
                  <a:pt x="2226311" y="246784"/>
                </a:cubicBezTo>
                <a:cubicBezTo>
                  <a:pt x="2229150" y="242498"/>
                  <a:pt x="2232917" y="240354"/>
                  <a:pt x="2237613" y="240354"/>
                </a:cubicBezTo>
                <a:cubicBezTo>
                  <a:pt x="2234927" y="240354"/>
                  <a:pt x="2233598" y="240340"/>
                  <a:pt x="2233626" y="240312"/>
                </a:cubicBezTo>
                <a:cubicBezTo>
                  <a:pt x="2235012" y="238235"/>
                  <a:pt x="2236560" y="236678"/>
                  <a:pt x="2238270" y="235640"/>
                </a:cubicBezTo>
                <a:lnTo>
                  <a:pt x="2240868" y="234919"/>
                </a:lnTo>
                <a:lnTo>
                  <a:pt x="2247085" y="229839"/>
                </a:lnTo>
                <a:cubicBezTo>
                  <a:pt x="2250276" y="227286"/>
                  <a:pt x="2262940" y="217275"/>
                  <a:pt x="2285076" y="199806"/>
                </a:cubicBezTo>
                <a:lnTo>
                  <a:pt x="2318508" y="172232"/>
                </a:lnTo>
                <a:lnTo>
                  <a:pt x="2321223" y="165431"/>
                </a:lnTo>
                <a:cubicBezTo>
                  <a:pt x="2325795" y="149400"/>
                  <a:pt x="2328667" y="129479"/>
                  <a:pt x="2329838" y="105666"/>
                </a:cubicBezTo>
                <a:lnTo>
                  <a:pt x="2329838" y="93750"/>
                </a:lnTo>
                <a:lnTo>
                  <a:pt x="2323680" y="84978"/>
                </a:lnTo>
                <a:cubicBezTo>
                  <a:pt x="2315822" y="74081"/>
                  <a:pt x="2311893" y="60656"/>
                  <a:pt x="2311893" y="44701"/>
                </a:cubicBezTo>
                <a:cubicBezTo>
                  <a:pt x="2312532" y="26423"/>
                  <a:pt x="2314265" y="13759"/>
                  <a:pt x="2317094" y="6711"/>
                </a:cubicBezTo>
                <a:cubicBezTo>
                  <a:pt x="2319685" y="1596"/>
                  <a:pt x="2323278" y="-595"/>
                  <a:pt x="2327874" y="139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srgbClr val="12A59E">
                <a:lumMod val="50000"/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39000">
                    <a:srgbClr val="12A59E">
                      <a:lumMod val="75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12A59E">
                    <a:lumMod val="50000"/>
                    <a:alpha val="20000"/>
                  </a:srgbClr>
                </a:outerShdw>
              </a:effectLst>
              <a:uLnTx/>
              <a:uFillTx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9513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F8152ABC-6438-9F40-866A-FCE79051351A}"/>
              </a:ext>
            </a:extLst>
          </p:cNvPr>
          <p:cNvSpPr>
            <a:spLocks/>
          </p:cNvSpPr>
          <p:nvPr/>
        </p:nvSpPr>
        <p:spPr>
          <a:xfrm>
            <a:off x="587375" y="4153669"/>
            <a:ext cx="3381898" cy="2069631"/>
          </a:xfrm>
          <a:prstGeom prst="roundRect">
            <a:avLst>
              <a:gd name="adj" fmla="val 853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</a:gradFill>
          <a:ln w="12700">
            <a:gradFill flip="none" rotWithShape="1">
              <a:gsLst>
                <a:gs pos="0">
                  <a:srgbClr val="12A59E"/>
                </a:gs>
                <a:gs pos="87000">
                  <a:srgbClr val="12A59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872655D3-85E4-0CD9-5937-7E13D2C81D07}"/>
              </a:ext>
            </a:extLst>
          </p:cNvPr>
          <p:cNvSpPr>
            <a:spLocks/>
          </p:cNvSpPr>
          <p:nvPr/>
        </p:nvSpPr>
        <p:spPr>
          <a:xfrm>
            <a:off x="4405052" y="4153669"/>
            <a:ext cx="3381898" cy="2069631"/>
          </a:xfrm>
          <a:prstGeom prst="roundRect">
            <a:avLst>
              <a:gd name="adj" fmla="val 853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</a:gradFill>
          <a:ln w="12700">
            <a:gradFill flip="none" rotWithShape="1">
              <a:gsLst>
                <a:gs pos="0">
                  <a:srgbClr val="12A59E"/>
                </a:gs>
                <a:gs pos="87000">
                  <a:srgbClr val="12A59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AD7DE726-7FB5-1764-F90A-CD567BBFD1F6}"/>
              </a:ext>
            </a:extLst>
          </p:cNvPr>
          <p:cNvSpPr>
            <a:spLocks/>
          </p:cNvSpPr>
          <p:nvPr/>
        </p:nvSpPr>
        <p:spPr>
          <a:xfrm>
            <a:off x="8222728" y="4153669"/>
            <a:ext cx="3381898" cy="2069631"/>
          </a:xfrm>
          <a:prstGeom prst="roundRect">
            <a:avLst>
              <a:gd name="adj" fmla="val 853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</a:gradFill>
          <a:ln w="12700">
            <a:gradFill flip="none" rotWithShape="1">
              <a:gsLst>
                <a:gs pos="0">
                  <a:srgbClr val="12A59E"/>
                </a:gs>
                <a:gs pos="87000">
                  <a:srgbClr val="12A59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2110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选题背景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sp>
        <p:nvSpPr>
          <p:cNvPr id="4" name="缺角矩形 3">
            <a:extLst>
              <a:ext uri="{FF2B5EF4-FFF2-40B4-BE49-F238E27FC236}">
                <a16:creationId xmlns:a16="http://schemas.microsoft.com/office/drawing/2014/main" id="{F5942C2F-BB71-0BC9-1ECE-E4902A69E11C}"/>
              </a:ext>
            </a:extLst>
          </p:cNvPr>
          <p:cNvSpPr/>
          <p:nvPr/>
        </p:nvSpPr>
        <p:spPr>
          <a:xfrm>
            <a:off x="587376" y="1620791"/>
            <a:ext cx="11017250" cy="2129459"/>
          </a:xfrm>
          <a:prstGeom prst="plaque">
            <a:avLst>
              <a:gd name="adj" fmla="val 7173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5DCAC5"/>
              </a:gs>
            </a:gsLst>
            <a:lin ang="2700000" scaled="1"/>
            <a:tileRect/>
          </a:gradFill>
          <a:ln>
            <a:noFill/>
          </a:ln>
          <a:effectLst>
            <a:outerShdw blurRad="165100" dist="38100" dir="5400000" algn="t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缺角矩形 4">
            <a:extLst>
              <a:ext uri="{FF2B5EF4-FFF2-40B4-BE49-F238E27FC236}">
                <a16:creationId xmlns:a16="http://schemas.microsoft.com/office/drawing/2014/main" id="{4B519B12-3686-1AF0-B870-E91B73016A5C}"/>
              </a:ext>
            </a:extLst>
          </p:cNvPr>
          <p:cNvSpPr/>
          <p:nvPr/>
        </p:nvSpPr>
        <p:spPr>
          <a:xfrm>
            <a:off x="688122" y="1735460"/>
            <a:ext cx="10815758" cy="1900120"/>
          </a:xfrm>
          <a:prstGeom prst="plaque">
            <a:avLst>
              <a:gd name="adj" fmla="val 7173"/>
            </a:avLst>
          </a:prstGeom>
          <a:noFill/>
          <a:ln>
            <a:solidFill>
              <a:srgbClr val="5DCAC5">
                <a:alpha val="46000"/>
              </a:srgb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2399581-8A3D-30E9-8BD5-8CBDD4D01E7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7537" y="770422"/>
            <a:ext cx="3887089" cy="2979828"/>
          </a:xfrm>
          <a:prstGeom prst="rect">
            <a:avLst/>
          </a:prstGeom>
          <a:effectLst>
            <a:outerShdw blurRad="254000" dist="38100" dir="2700000" algn="tl" rotWithShape="0">
              <a:schemeClr val="accent2">
                <a:lumMod val="50000"/>
                <a:alpha val="32000"/>
              </a:schemeClr>
            </a:outerShdw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3A70DE89-37B6-0F29-8F4B-9DDCCA4C619F}"/>
              </a:ext>
            </a:extLst>
          </p:cNvPr>
          <p:cNvGrpSpPr/>
          <p:nvPr/>
        </p:nvGrpSpPr>
        <p:grpSpPr>
          <a:xfrm>
            <a:off x="848476" y="1924158"/>
            <a:ext cx="6265557" cy="1522725"/>
            <a:chOff x="848475" y="1944465"/>
            <a:chExt cx="6265557" cy="152272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87B1262-F7A4-8572-F85C-9AE724E59B01}"/>
                </a:ext>
              </a:extLst>
            </p:cNvPr>
            <p:cNvSpPr txBox="1"/>
            <p:nvPr/>
          </p:nvSpPr>
          <p:spPr>
            <a:xfrm>
              <a:off x="848475" y="1944465"/>
              <a:ext cx="38870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2A59E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互联网产业不断快速发展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EC3ED46-260D-1202-78D5-0A3D027975EA}"/>
                </a:ext>
              </a:extLst>
            </p:cNvPr>
            <p:cNvSpPr txBox="1"/>
            <p:nvPr/>
          </p:nvSpPr>
          <p:spPr>
            <a:xfrm>
              <a:off x="848475" y="2406130"/>
              <a:ext cx="6265557" cy="1061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在国家政策和技术发展的支持下，互联网不断革新和发展并逐渐与传统产业相融合，渗透于传统产业的设计、生产、销售等全过程，促使其向数字化、智能化、网络化深度发展。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49C3720-65A4-5F34-00B9-AE6718B3A00A}"/>
              </a:ext>
            </a:extLst>
          </p:cNvPr>
          <p:cNvSpPr txBox="1"/>
          <p:nvPr/>
        </p:nvSpPr>
        <p:spPr>
          <a:xfrm>
            <a:off x="1724326" y="5233893"/>
            <a:ext cx="1107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12A59E"/>
                </a:solidFill>
                <a:cs typeface="+mn-ea"/>
                <a:sym typeface="+mn-lt"/>
              </a:rPr>
              <a:t>网名规模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06C27D0-0D10-496A-BC73-020847A62A1D}"/>
              </a:ext>
            </a:extLst>
          </p:cNvPr>
          <p:cNvSpPr txBox="1"/>
          <p:nvPr/>
        </p:nvSpPr>
        <p:spPr>
          <a:xfrm>
            <a:off x="1169687" y="4527107"/>
            <a:ext cx="212109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65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93984</a:t>
            </a:r>
            <a:r>
              <a:rPr lang="zh-CN" altLang="en-US" b="1" dirty="0">
                <a:solidFill>
                  <a:srgbClr val="12A59E"/>
                </a:solidFill>
                <a:cs typeface="+mn-ea"/>
                <a:sym typeface="+mn-lt"/>
              </a:rPr>
              <a:t>万人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A607218-CF89-5121-3A90-A1C1AED39914}"/>
              </a:ext>
            </a:extLst>
          </p:cNvPr>
          <p:cNvGrpSpPr/>
          <p:nvPr/>
        </p:nvGrpSpPr>
        <p:grpSpPr>
          <a:xfrm>
            <a:off x="6634660" y="4740997"/>
            <a:ext cx="753720" cy="753720"/>
            <a:chOff x="6045589" y="4872624"/>
            <a:chExt cx="753720" cy="753720"/>
          </a:xfrm>
        </p:grpSpPr>
        <p:sp>
          <p:nvSpPr>
            <p:cNvPr id="36" name="弧形 35">
              <a:extLst>
                <a:ext uri="{FF2B5EF4-FFF2-40B4-BE49-F238E27FC236}">
                  <a16:creationId xmlns:a16="http://schemas.microsoft.com/office/drawing/2014/main" id="{254E975A-0143-6C11-5074-D6983A843B58}"/>
                </a:ext>
              </a:extLst>
            </p:cNvPr>
            <p:cNvSpPr>
              <a:spLocks/>
            </p:cNvSpPr>
            <p:nvPr/>
          </p:nvSpPr>
          <p:spPr>
            <a:xfrm rot="5400000">
              <a:off x="6045589" y="4872625"/>
              <a:ext cx="753720" cy="753718"/>
            </a:xfrm>
            <a:prstGeom prst="arc">
              <a:avLst>
                <a:gd name="adj1" fmla="val 16200000"/>
                <a:gd name="adj2" fmla="val 14258094"/>
              </a:avLst>
            </a:prstGeom>
            <a:ln w="136525" cap="rnd">
              <a:solidFill>
                <a:schemeClr val="bg2">
                  <a:lumMod val="50000"/>
                </a:schemeClr>
              </a:solidFill>
              <a:round/>
            </a:ln>
            <a:effectLst>
              <a:outerShdw blurRad="177800" dist="38100" dir="2700000" algn="tl" rotWithShape="0">
                <a:schemeClr val="accent2">
                  <a:lumMod val="75000"/>
                  <a:alpha val="22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id="{7D04E9C3-177D-D352-1450-0FF47EA276B3}"/>
                </a:ext>
              </a:extLst>
            </p:cNvPr>
            <p:cNvSpPr>
              <a:spLocks/>
            </p:cNvSpPr>
            <p:nvPr/>
          </p:nvSpPr>
          <p:spPr>
            <a:xfrm>
              <a:off x="6045589" y="4872625"/>
              <a:ext cx="753720" cy="753718"/>
            </a:xfrm>
            <a:prstGeom prst="arc">
              <a:avLst>
                <a:gd name="adj1" fmla="val 16200000"/>
                <a:gd name="adj2" fmla="val 6719199"/>
              </a:avLst>
            </a:prstGeom>
            <a:ln w="136525" cap="rnd">
              <a:gradFill flip="none" rotWithShape="1">
                <a:gsLst>
                  <a:gs pos="0">
                    <a:srgbClr val="12A59E"/>
                  </a:gs>
                  <a:gs pos="100000">
                    <a:schemeClr val="accent1">
                      <a:lumMod val="75000"/>
                    </a:schemeClr>
                  </a:gs>
                </a:gsLst>
                <a:lin ang="16200000" scaled="1"/>
                <a:tileRect/>
              </a:gradFill>
              <a:round/>
            </a:ln>
            <a:effectLst>
              <a:outerShdw blurRad="177800" dist="38100" dir="2700000" algn="tl" rotWithShape="0">
                <a:schemeClr val="accent2">
                  <a:lumMod val="75000"/>
                  <a:alpha val="22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BDFBD601-DBDA-DEB2-5F28-6410FEC8CD79}"/>
              </a:ext>
            </a:extLst>
          </p:cNvPr>
          <p:cNvSpPr txBox="1"/>
          <p:nvPr/>
        </p:nvSpPr>
        <p:spPr>
          <a:xfrm>
            <a:off x="4708190" y="5233893"/>
            <a:ext cx="156966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2A59E"/>
                </a:solidFill>
                <a:cs typeface="+mn-ea"/>
                <a:sym typeface="+mn-lt"/>
              </a:rPr>
              <a:t>互联网普及率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A935593-DB42-EC32-6C49-829FE2EE96B9}"/>
              </a:ext>
            </a:extLst>
          </p:cNvPr>
          <p:cNvSpPr txBox="1"/>
          <p:nvPr/>
        </p:nvSpPr>
        <p:spPr>
          <a:xfrm>
            <a:off x="4644001" y="4527107"/>
            <a:ext cx="169629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65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67.0%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7E7A1C8-143B-A8CC-D237-41FAACD60C50}"/>
              </a:ext>
            </a:extLst>
          </p:cNvPr>
          <p:cNvGrpSpPr/>
          <p:nvPr/>
        </p:nvGrpSpPr>
        <p:grpSpPr>
          <a:xfrm>
            <a:off x="10450660" y="4740997"/>
            <a:ext cx="753720" cy="753720"/>
            <a:chOff x="6045589" y="4872624"/>
            <a:chExt cx="753720" cy="753720"/>
          </a:xfrm>
        </p:grpSpPr>
        <p:sp>
          <p:nvSpPr>
            <p:cNvPr id="56" name="弧形 55">
              <a:extLst>
                <a:ext uri="{FF2B5EF4-FFF2-40B4-BE49-F238E27FC236}">
                  <a16:creationId xmlns:a16="http://schemas.microsoft.com/office/drawing/2014/main" id="{14905A51-10F9-6119-FD6E-22754F0AE5C8}"/>
                </a:ext>
              </a:extLst>
            </p:cNvPr>
            <p:cNvSpPr>
              <a:spLocks/>
            </p:cNvSpPr>
            <p:nvPr/>
          </p:nvSpPr>
          <p:spPr>
            <a:xfrm rot="5400000">
              <a:off x="6045589" y="4872625"/>
              <a:ext cx="753720" cy="753718"/>
            </a:xfrm>
            <a:prstGeom prst="arc">
              <a:avLst>
                <a:gd name="adj1" fmla="val 16200000"/>
                <a:gd name="adj2" fmla="val 14258094"/>
              </a:avLst>
            </a:prstGeom>
            <a:ln w="136525" cap="rnd">
              <a:solidFill>
                <a:schemeClr val="bg2">
                  <a:lumMod val="50000"/>
                </a:schemeClr>
              </a:solidFill>
              <a:round/>
            </a:ln>
            <a:effectLst>
              <a:outerShdw blurRad="177800" dist="38100" dir="2700000" algn="tl" rotWithShape="0">
                <a:schemeClr val="accent2">
                  <a:lumMod val="75000"/>
                  <a:alpha val="22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弧形 56">
              <a:extLst>
                <a:ext uri="{FF2B5EF4-FFF2-40B4-BE49-F238E27FC236}">
                  <a16:creationId xmlns:a16="http://schemas.microsoft.com/office/drawing/2014/main" id="{8F7748BE-6A3E-86D7-8AEE-25958BC09A91}"/>
                </a:ext>
              </a:extLst>
            </p:cNvPr>
            <p:cNvSpPr>
              <a:spLocks/>
            </p:cNvSpPr>
            <p:nvPr/>
          </p:nvSpPr>
          <p:spPr>
            <a:xfrm>
              <a:off x="6045589" y="4872625"/>
              <a:ext cx="753720" cy="753718"/>
            </a:xfrm>
            <a:prstGeom prst="arc">
              <a:avLst>
                <a:gd name="adj1" fmla="val 16200000"/>
                <a:gd name="adj2" fmla="val 14096611"/>
              </a:avLst>
            </a:prstGeom>
            <a:ln w="136525" cap="rnd">
              <a:gradFill flip="none" rotWithShape="1">
                <a:gsLst>
                  <a:gs pos="0">
                    <a:srgbClr val="12A59E"/>
                  </a:gs>
                  <a:gs pos="100000">
                    <a:schemeClr val="accent1">
                      <a:lumMod val="75000"/>
                    </a:schemeClr>
                  </a:gs>
                </a:gsLst>
                <a:lin ang="16200000" scaled="1"/>
                <a:tileRect/>
              </a:gradFill>
              <a:round/>
            </a:ln>
            <a:effectLst>
              <a:outerShdw blurRad="177800" dist="38100" dir="2700000" algn="tl" rotWithShape="0">
                <a:schemeClr val="accent2">
                  <a:lumMod val="75000"/>
                  <a:alpha val="22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EC21426E-C2FB-9FEA-B82B-7158665E767F}"/>
              </a:ext>
            </a:extLst>
          </p:cNvPr>
          <p:cNvSpPr txBox="1"/>
          <p:nvPr/>
        </p:nvSpPr>
        <p:spPr>
          <a:xfrm>
            <a:off x="8630514" y="5233893"/>
            <a:ext cx="13388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2A59E"/>
                </a:solidFill>
                <a:cs typeface="+mn-ea"/>
                <a:sym typeface="+mn-lt"/>
              </a:rPr>
              <a:t>手机使用率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19F9668-696C-3C53-9D1E-DDEB88B61D10}"/>
              </a:ext>
            </a:extLst>
          </p:cNvPr>
          <p:cNvSpPr txBox="1"/>
          <p:nvPr/>
        </p:nvSpPr>
        <p:spPr>
          <a:xfrm>
            <a:off x="8460001" y="4527107"/>
            <a:ext cx="169629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65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99.2%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37D60B-F436-3724-B5A9-4AFD08DCD70C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47B0161-7217-337B-43AB-D99D0503FA4E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solidFill>
                    <a:srgbClr val="7F6946"/>
                  </a:solidFill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12A59E"/>
                  </a:solidFill>
                  <a:sym typeface="+mn-lt"/>
                </a:rPr>
                <a:t>选题背景与意义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16E2628-DA39-27CA-0112-C7E70EE4B709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04F5FA9-C58D-7980-3D56-0F50FC21684B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49AF48B-1E84-B4EE-5496-80841D98773A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1F57BB0D-C590-4613-6642-59A658F5CB5F}"/>
                </a:ext>
              </a:extLst>
            </p:cNvPr>
            <p:cNvSpPr/>
            <p:nvPr/>
          </p:nvSpPr>
          <p:spPr>
            <a:xfrm>
              <a:off x="6086095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245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2110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选题背景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9FB1AE2-0175-2330-7F8C-7F6F2B20D77C}"/>
              </a:ext>
            </a:extLst>
          </p:cNvPr>
          <p:cNvSpPr txBox="1"/>
          <p:nvPr/>
        </p:nvSpPr>
        <p:spPr>
          <a:xfrm>
            <a:off x="9509305" y="3593589"/>
            <a:ext cx="2095319" cy="728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cs typeface="+mn-ea"/>
                <a:sym typeface="+mn-lt"/>
              </a:rPr>
              <a:t>将风险研究和管理提上日程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5136606-5A53-B6CC-17FA-97ED03E16A8B}"/>
              </a:ext>
            </a:extLst>
          </p:cNvPr>
          <p:cNvSpPr txBox="1"/>
          <p:nvPr/>
        </p:nvSpPr>
        <p:spPr>
          <a:xfrm>
            <a:off x="9007693" y="5011661"/>
            <a:ext cx="15696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做好防范措施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D1BC807-B6DB-ABB0-65B2-50E700CD9D0B}"/>
              </a:ext>
            </a:extLst>
          </p:cNvPr>
          <p:cNvSpPr txBox="1"/>
          <p:nvPr/>
        </p:nvSpPr>
        <p:spPr>
          <a:xfrm>
            <a:off x="2246991" y="1346270"/>
            <a:ext cx="7698019" cy="5313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600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互联网企业在创新发展的同时也伴随着风险与挑战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B63E917-531C-CDB3-CF50-FD5AFDD0638F}"/>
              </a:ext>
            </a:extLst>
          </p:cNvPr>
          <p:cNvSpPr txBox="1"/>
          <p:nvPr/>
        </p:nvSpPr>
        <p:spPr>
          <a:xfrm>
            <a:off x="9009766" y="2505476"/>
            <a:ext cx="156966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重视风险问题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C8997D6-64FC-691E-163F-D9A370AFC952}"/>
              </a:ext>
            </a:extLst>
          </p:cNvPr>
          <p:cNvSpPr txBox="1"/>
          <p:nvPr/>
        </p:nvSpPr>
        <p:spPr>
          <a:xfrm>
            <a:off x="1396494" y="3093148"/>
            <a:ext cx="1800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互联网泡沫破灭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2EF4481-25CF-74DC-A3A0-9826B1A2671A}"/>
              </a:ext>
            </a:extLst>
          </p:cNvPr>
          <p:cNvSpPr txBox="1"/>
          <p:nvPr/>
        </p:nvSpPr>
        <p:spPr>
          <a:xfrm>
            <a:off x="2021874" y="5575099"/>
            <a:ext cx="1107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惨遭失败</a:t>
            </a:r>
          </a:p>
        </p:txBody>
      </p:sp>
      <p:sp>
        <p:nvSpPr>
          <p:cNvPr id="42" name="流程图: 接点 41">
            <a:extLst>
              <a:ext uri="{FF2B5EF4-FFF2-40B4-BE49-F238E27FC236}">
                <a16:creationId xmlns:a16="http://schemas.microsoft.com/office/drawing/2014/main" id="{C8C5E8A2-E34E-6880-A727-492DFA566C27}"/>
              </a:ext>
            </a:extLst>
          </p:cNvPr>
          <p:cNvSpPr/>
          <p:nvPr/>
        </p:nvSpPr>
        <p:spPr>
          <a:xfrm>
            <a:off x="3196987" y="3130485"/>
            <a:ext cx="2768918" cy="2768918"/>
          </a:xfrm>
          <a:prstGeom prst="flowChartConnector">
            <a:avLst/>
          </a:prstGeom>
          <a:gradFill flip="none" rotWithShape="1">
            <a:gsLst>
              <a:gs pos="0">
                <a:srgbClr val="7F6946"/>
              </a:gs>
              <a:gs pos="100000">
                <a:srgbClr val="CCB69C"/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tx1">
                <a:lumMod val="75000"/>
                <a:lumOff val="2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7A94947-DF41-7104-05FD-CE3EB555B8D0}"/>
              </a:ext>
            </a:extLst>
          </p:cNvPr>
          <p:cNvGrpSpPr/>
          <p:nvPr/>
        </p:nvGrpSpPr>
        <p:grpSpPr>
          <a:xfrm>
            <a:off x="1528227" y="1481927"/>
            <a:ext cx="794332" cy="260051"/>
            <a:chOff x="1252046" y="2075687"/>
            <a:chExt cx="1856914" cy="520195"/>
          </a:xfrm>
        </p:grpSpPr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093ECD41-1F7D-0F6F-A183-D4CF62954C12}"/>
                </a:ext>
              </a:extLst>
            </p:cNvPr>
            <p:cNvSpPr/>
            <p:nvPr/>
          </p:nvSpPr>
          <p:spPr>
            <a:xfrm>
              <a:off x="1636776" y="2075687"/>
              <a:ext cx="1472184" cy="100585"/>
            </a:xfrm>
            <a:prstGeom prst="parallelogram">
              <a:avLst>
                <a:gd name="adj" fmla="val 163151"/>
              </a:avLst>
            </a:prstGeom>
            <a:gradFill flip="none" rotWithShape="1">
              <a:gsLst>
                <a:gs pos="0">
                  <a:srgbClr val="12A59E"/>
                </a:gs>
                <a:gs pos="87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95F498F0-ACF4-CF27-43C3-F7145E3034A2}"/>
                </a:ext>
              </a:extLst>
            </p:cNvPr>
            <p:cNvSpPr/>
            <p:nvPr/>
          </p:nvSpPr>
          <p:spPr>
            <a:xfrm>
              <a:off x="1636776" y="2495297"/>
              <a:ext cx="1472184" cy="100585"/>
            </a:xfrm>
            <a:prstGeom prst="parallelogram">
              <a:avLst>
                <a:gd name="adj" fmla="val 163151"/>
              </a:avLst>
            </a:prstGeom>
            <a:gradFill flip="none" rotWithShape="1">
              <a:gsLst>
                <a:gs pos="0">
                  <a:srgbClr val="12A59E"/>
                </a:gs>
                <a:gs pos="87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A3462798-E431-2680-5385-43769BA455B9}"/>
                </a:ext>
              </a:extLst>
            </p:cNvPr>
            <p:cNvSpPr/>
            <p:nvPr/>
          </p:nvSpPr>
          <p:spPr>
            <a:xfrm>
              <a:off x="1252046" y="2285492"/>
              <a:ext cx="1472184" cy="100585"/>
            </a:xfrm>
            <a:prstGeom prst="parallelogram">
              <a:avLst>
                <a:gd name="adj" fmla="val 163151"/>
              </a:avLst>
            </a:prstGeom>
            <a:gradFill flip="none" rotWithShape="1">
              <a:gsLst>
                <a:gs pos="0">
                  <a:srgbClr val="12A59E"/>
                </a:gs>
                <a:gs pos="87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0720F00-1E0F-D5FB-E8C4-1A0F5EEAAD38}"/>
              </a:ext>
            </a:extLst>
          </p:cNvPr>
          <p:cNvGrpSpPr/>
          <p:nvPr/>
        </p:nvGrpSpPr>
        <p:grpSpPr>
          <a:xfrm flipH="1">
            <a:off x="9869439" y="1481927"/>
            <a:ext cx="794332" cy="260051"/>
            <a:chOff x="1252046" y="2075687"/>
            <a:chExt cx="1856914" cy="520195"/>
          </a:xfrm>
        </p:grpSpPr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7620EC5F-4F3D-F6D2-31C0-EEC456110B63}"/>
                </a:ext>
              </a:extLst>
            </p:cNvPr>
            <p:cNvSpPr/>
            <p:nvPr/>
          </p:nvSpPr>
          <p:spPr>
            <a:xfrm>
              <a:off x="1636776" y="2075687"/>
              <a:ext cx="1472184" cy="100585"/>
            </a:xfrm>
            <a:prstGeom prst="parallelogram">
              <a:avLst>
                <a:gd name="adj" fmla="val 163151"/>
              </a:avLst>
            </a:prstGeom>
            <a:gradFill flip="none" rotWithShape="1">
              <a:gsLst>
                <a:gs pos="0">
                  <a:srgbClr val="12A59E"/>
                </a:gs>
                <a:gs pos="87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B664DE05-7556-C907-F290-8DB757AE4C13}"/>
                </a:ext>
              </a:extLst>
            </p:cNvPr>
            <p:cNvSpPr/>
            <p:nvPr/>
          </p:nvSpPr>
          <p:spPr>
            <a:xfrm>
              <a:off x="1636776" y="2495297"/>
              <a:ext cx="1472184" cy="100585"/>
            </a:xfrm>
            <a:prstGeom prst="parallelogram">
              <a:avLst>
                <a:gd name="adj" fmla="val 163151"/>
              </a:avLst>
            </a:prstGeom>
            <a:gradFill flip="none" rotWithShape="1">
              <a:gsLst>
                <a:gs pos="0">
                  <a:srgbClr val="12A59E"/>
                </a:gs>
                <a:gs pos="87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2FDF301B-5DFD-FA51-1319-7328C48F0029}"/>
                </a:ext>
              </a:extLst>
            </p:cNvPr>
            <p:cNvSpPr/>
            <p:nvPr/>
          </p:nvSpPr>
          <p:spPr>
            <a:xfrm>
              <a:off x="1252046" y="2285492"/>
              <a:ext cx="1472184" cy="100585"/>
            </a:xfrm>
            <a:prstGeom prst="parallelogram">
              <a:avLst>
                <a:gd name="adj" fmla="val 163151"/>
              </a:avLst>
            </a:prstGeom>
            <a:gradFill flip="none" rotWithShape="1">
              <a:gsLst>
                <a:gs pos="0">
                  <a:srgbClr val="12A59E"/>
                </a:gs>
                <a:gs pos="87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流程图: 接点 59">
            <a:extLst>
              <a:ext uri="{FF2B5EF4-FFF2-40B4-BE49-F238E27FC236}">
                <a16:creationId xmlns:a16="http://schemas.microsoft.com/office/drawing/2014/main" id="{F1EF683F-4B53-1AFC-882F-C9E28687F575}"/>
              </a:ext>
            </a:extLst>
          </p:cNvPr>
          <p:cNvSpPr/>
          <p:nvPr/>
        </p:nvSpPr>
        <p:spPr>
          <a:xfrm>
            <a:off x="6235088" y="2547749"/>
            <a:ext cx="2768918" cy="2768918"/>
          </a:xfrm>
          <a:prstGeom prst="flowChartConnector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243C1DF-4CBD-A172-83FD-06B50BB9F4F0}"/>
              </a:ext>
            </a:extLst>
          </p:cNvPr>
          <p:cNvSpPr txBox="1"/>
          <p:nvPr/>
        </p:nvSpPr>
        <p:spPr>
          <a:xfrm>
            <a:off x="6603885" y="4073569"/>
            <a:ext cx="203132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星耀公司</a:t>
            </a:r>
          </a:p>
        </p:txBody>
      </p:sp>
      <p:sp>
        <p:nvSpPr>
          <p:cNvPr id="65" name="图形 61">
            <a:extLst>
              <a:ext uri="{FF2B5EF4-FFF2-40B4-BE49-F238E27FC236}">
                <a16:creationId xmlns:a16="http://schemas.microsoft.com/office/drawing/2014/main" id="{BC2CC40D-7716-6B81-6FEF-DFD72763B18D}"/>
              </a:ext>
            </a:extLst>
          </p:cNvPr>
          <p:cNvSpPr/>
          <p:nvPr/>
        </p:nvSpPr>
        <p:spPr>
          <a:xfrm>
            <a:off x="7112457" y="3144517"/>
            <a:ext cx="1014181" cy="878957"/>
          </a:xfrm>
          <a:custGeom>
            <a:avLst/>
            <a:gdLst>
              <a:gd name="connsiteX0" fmla="*/ 980376 w 1014181"/>
              <a:gd name="connsiteY0" fmla="*/ 811346 h 878957"/>
              <a:gd name="connsiteX1" fmla="*/ 946570 w 1014181"/>
              <a:gd name="connsiteY1" fmla="*/ 811346 h 878957"/>
              <a:gd name="connsiteX2" fmla="*/ 946570 w 1014181"/>
              <a:gd name="connsiteY2" fmla="*/ 338061 h 878957"/>
              <a:gd name="connsiteX3" fmla="*/ 811346 w 1014181"/>
              <a:gd name="connsiteY3" fmla="*/ 202836 h 878957"/>
              <a:gd name="connsiteX4" fmla="*/ 608509 w 1014181"/>
              <a:gd name="connsiteY4" fmla="*/ 202836 h 878957"/>
              <a:gd name="connsiteX5" fmla="*/ 608509 w 1014181"/>
              <a:gd name="connsiteY5" fmla="*/ 777539 h 878957"/>
              <a:gd name="connsiteX6" fmla="*/ 574703 w 1014181"/>
              <a:gd name="connsiteY6" fmla="*/ 811346 h 878957"/>
              <a:gd name="connsiteX7" fmla="*/ 540897 w 1014181"/>
              <a:gd name="connsiteY7" fmla="*/ 777539 h 878957"/>
              <a:gd name="connsiteX8" fmla="*/ 540897 w 1014181"/>
              <a:gd name="connsiteY8" fmla="*/ 135224 h 878957"/>
              <a:gd name="connsiteX9" fmla="*/ 405673 w 1014181"/>
              <a:gd name="connsiteY9" fmla="*/ 0 h 878957"/>
              <a:gd name="connsiteX10" fmla="*/ 202836 w 1014181"/>
              <a:gd name="connsiteY10" fmla="*/ 0 h 878957"/>
              <a:gd name="connsiteX11" fmla="*/ 67612 w 1014181"/>
              <a:gd name="connsiteY11" fmla="*/ 135224 h 878957"/>
              <a:gd name="connsiteX12" fmla="*/ 67612 w 1014181"/>
              <a:gd name="connsiteY12" fmla="*/ 811346 h 878957"/>
              <a:gd name="connsiteX13" fmla="*/ 33806 w 1014181"/>
              <a:gd name="connsiteY13" fmla="*/ 811346 h 878957"/>
              <a:gd name="connsiteX14" fmla="*/ 0 w 1014181"/>
              <a:gd name="connsiteY14" fmla="*/ 845152 h 878957"/>
              <a:gd name="connsiteX15" fmla="*/ 33806 w 1014181"/>
              <a:gd name="connsiteY15" fmla="*/ 878958 h 878957"/>
              <a:gd name="connsiteX16" fmla="*/ 980376 w 1014181"/>
              <a:gd name="connsiteY16" fmla="*/ 878958 h 878957"/>
              <a:gd name="connsiteX17" fmla="*/ 1014182 w 1014181"/>
              <a:gd name="connsiteY17" fmla="*/ 845152 h 878957"/>
              <a:gd name="connsiteX18" fmla="*/ 980376 w 1014181"/>
              <a:gd name="connsiteY18" fmla="*/ 811346 h 878957"/>
              <a:gd name="connsiteX19" fmla="*/ 371867 w 1014181"/>
              <a:gd name="connsiteY19" fmla="*/ 676121 h 878957"/>
              <a:gd name="connsiteX20" fmla="*/ 236642 w 1014181"/>
              <a:gd name="connsiteY20" fmla="*/ 676121 h 878957"/>
              <a:gd name="connsiteX21" fmla="*/ 202836 w 1014181"/>
              <a:gd name="connsiteY21" fmla="*/ 642315 h 878957"/>
              <a:gd name="connsiteX22" fmla="*/ 236642 w 1014181"/>
              <a:gd name="connsiteY22" fmla="*/ 608509 h 878957"/>
              <a:gd name="connsiteX23" fmla="*/ 371867 w 1014181"/>
              <a:gd name="connsiteY23" fmla="*/ 608509 h 878957"/>
              <a:gd name="connsiteX24" fmla="*/ 405673 w 1014181"/>
              <a:gd name="connsiteY24" fmla="*/ 642315 h 878957"/>
              <a:gd name="connsiteX25" fmla="*/ 371867 w 1014181"/>
              <a:gd name="connsiteY25" fmla="*/ 676121 h 878957"/>
              <a:gd name="connsiteX26" fmla="*/ 371867 w 1014181"/>
              <a:gd name="connsiteY26" fmla="*/ 473285 h 878957"/>
              <a:gd name="connsiteX27" fmla="*/ 236642 w 1014181"/>
              <a:gd name="connsiteY27" fmla="*/ 473285 h 878957"/>
              <a:gd name="connsiteX28" fmla="*/ 202836 w 1014181"/>
              <a:gd name="connsiteY28" fmla="*/ 439479 h 878957"/>
              <a:gd name="connsiteX29" fmla="*/ 236642 w 1014181"/>
              <a:gd name="connsiteY29" fmla="*/ 405673 h 878957"/>
              <a:gd name="connsiteX30" fmla="*/ 371867 w 1014181"/>
              <a:gd name="connsiteY30" fmla="*/ 405673 h 878957"/>
              <a:gd name="connsiteX31" fmla="*/ 405673 w 1014181"/>
              <a:gd name="connsiteY31" fmla="*/ 439479 h 878957"/>
              <a:gd name="connsiteX32" fmla="*/ 371867 w 1014181"/>
              <a:gd name="connsiteY32" fmla="*/ 473285 h 878957"/>
              <a:gd name="connsiteX33" fmla="*/ 371867 w 1014181"/>
              <a:gd name="connsiteY33" fmla="*/ 270449 h 878957"/>
              <a:gd name="connsiteX34" fmla="*/ 236642 w 1014181"/>
              <a:gd name="connsiteY34" fmla="*/ 270449 h 878957"/>
              <a:gd name="connsiteX35" fmla="*/ 202836 w 1014181"/>
              <a:gd name="connsiteY35" fmla="*/ 236642 h 878957"/>
              <a:gd name="connsiteX36" fmla="*/ 236642 w 1014181"/>
              <a:gd name="connsiteY36" fmla="*/ 202836 h 878957"/>
              <a:gd name="connsiteX37" fmla="*/ 371867 w 1014181"/>
              <a:gd name="connsiteY37" fmla="*/ 202836 h 878957"/>
              <a:gd name="connsiteX38" fmla="*/ 405673 w 1014181"/>
              <a:gd name="connsiteY38" fmla="*/ 236642 h 878957"/>
              <a:gd name="connsiteX39" fmla="*/ 371867 w 1014181"/>
              <a:gd name="connsiteY39" fmla="*/ 270449 h 878957"/>
              <a:gd name="connsiteX40" fmla="*/ 845152 w 1014181"/>
              <a:gd name="connsiteY40" fmla="*/ 676121 h 878957"/>
              <a:gd name="connsiteX41" fmla="*/ 709927 w 1014181"/>
              <a:gd name="connsiteY41" fmla="*/ 676121 h 878957"/>
              <a:gd name="connsiteX42" fmla="*/ 676121 w 1014181"/>
              <a:gd name="connsiteY42" fmla="*/ 642315 h 878957"/>
              <a:gd name="connsiteX43" fmla="*/ 709927 w 1014181"/>
              <a:gd name="connsiteY43" fmla="*/ 608509 h 878957"/>
              <a:gd name="connsiteX44" fmla="*/ 845152 w 1014181"/>
              <a:gd name="connsiteY44" fmla="*/ 608509 h 878957"/>
              <a:gd name="connsiteX45" fmla="*/ 878958 w 1014181"/>
              <a:gd name="connsiteY45" fmla="*/ 642315 h 878957"/>
              <a:gd name="connsiteX46" fmla="*/ 845152 w 1014181"/>
              <a:gd name="connsiteY46" fmla="*/ 676121 h 878957"/>
              <a:gd name="connsiteX47" fmla="*/ 845152 w 1014181"/>
              <a:gd name="connsiteY47" fmla="*/ 473285 h 878957"/>
              <a:gd name="connsiteX48" fmla="*/ 709927 w 1014181"/>
              <a:gd name="connsiteY48" fmla="*/ 473285 h 878957"/>
              <a:gd name="connsiteX49" fmla="*/ 676121 w 1014181"/>
              <a:gd name="connsiteY49" fmla="*/ 439479 h 878957"/>
              <a:gd name="connsiteX50" fmla="*/ 709927 w 1014181"/>
              <a:gd name="connsiteY50" fmla="*/ 405673 h 878957"/>
              <a:gd name="connsiteX51" fmla="*/ 845152 w 1014181"/>
              <a:gd name="connsiteY51" fmla="*/ 405673 h 878957"/>
              <a:gd name="connsiteX52" fmla="*/ 878958 w 1014181"/>
              <a:gd name="connsiteY52" fmla="*/ 439479 h 878957"/>
              <a:gd name="connsiteX53" fmla="*/ 845152 w 1014181"/>
              <a:gd name="connsiteY53" fmla="*/ 473285 h 87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014181" h="878957">
                <a:moveTo>
                  <a:pt x="980376" y="811346"/>
                </a:moveTo>
                <a:lnTo>
                  <a:pt x="946570" y="811346"/>
                </a:lnTo>
                <a:lnTo>
                  <a:pt x="946570" y="338061"/>
                </a:lnTo>
                <a:cubicBezTo>
                  <a:pt x="946570" y="263687"/>
                  <a:pt x="885719" y="202836"/>
                  <a:pt x="811346" y="202836"/>
                </a:cubicBezTo>
                <a:lnTo>
                  <a:pt x="608509" y="202836"/>
                </a:lnTo>
                <a:lnTo>
                  <a:pt x="608509" y="777539"/>
                </a:lnTo>
                <a:cubicBezTo>
                  <a:pt x="608509" y="796471"/>
                  <a:pt x="593634" y="811346"/>
                  <a:pt x="574703" y="811346"/>
                </a:cubicBezTo>
                <a:cubicBezTo>
                  <a:pt x="555772" y="811346"/>
                  <a:pt x="540897" y="796471"/>
                  <a:pt x="540897" y="777539"/>
                </a:cubicBezTo>
                <a:lnTo>
                  <a:pt x="540897" y="135224"/>
                </a:lnTo>
                <a:cubicBezTo>
                  <a:pt x="540897" y="60851"/>
                  <a:pt x="480046" y="0"/>
                  <a:pt x="405673" y="0"/>
                </a:cubicBezTo>
                <a:lnTo>
                  <a:pt x="202836" y="0"/>
                </a:lnTo>
                <a:cubicBezTo>
                  <a:pt x="128463" y="0"/>
                  <a:pt x="67612" y="60851"/>
                  <a:pt x="67612" y="135224"/>
                </a:cubicBezTo>
                <a:lnTo>
                  <a:pt x="67612" y="811346"/>
                </a:lnTo>
                <a:lnTo>
                  <a:pt x="33806" y="811346"/>
                </a:lnTo>
                <a:cubicBezTo>
                  <a:pt x="14875" y="811346"/>
                  <a:pt x="0" y="826220"/>
                  <a:pt x="0" y="845152"/>
                </a:cubicBezTo>
                <a:cubicBezTo>
                  <a:pt x="0" y="864083"/>
                  <a:pt x="14875" y="878958"/>
                  <a:pt x="33806" y="878958"/>
                </a:cubicBezTo>
                <a:lnTo>
                  <a:pt x="980376" y="878958"/>
                </a:lnTo>
                <a:cubicBezTo>
                  <a:pt x="999307" y="878958"/>
                  <a:pt x="1014182" y="864083"/>
                  <a:pt x="1014182" y="845152"/>
                </a:cubicBezTo>
                <a:cubicBezTo>
                  <a:pt x="1014182" y="826220"/>
                  <a:pt x="999307" y="811346"/>
                  <a:pt x="980376" y="811346"/>
                </a:cubicBezTo>
                <a:close/>
                <a:moveTo>
                  <a:pt x="371867" y="676121"/>
                </a:moveTo>
                <a:lnTo>
                  <a:pt x="236642" y="676121"/>
                </a:lnTo>
                <a:cubicBezTo>
                  <a:pt x="217711" y="676121"/>
                  <a:pt x="202836" y="661247"/>
                  <a:pt x="202836" y="642315"/>
                </a:cubicBezTo>
                <a:cubicBezTo>
                  <a:pt x="202836" y="623384"/>
                  <a:pt x="217711" y="608509"/>
                  <a:pt x="236642" y="608509"/>
                </a:cubicBezTo>
                <a:lnTo>
                  <a:pt x="371867" y="608509"/>
                </a:lnTo>
                <a:cubicBezTo>
                  <a:pt x="390798" y="608509"/>
                  <a:pt x="405673" y="623384"/>
                  <a:pt x="405673" y="642315"/>
                </a:cubicBezTo>
                <a:cubicBezTo>
                  <a:pt x="405673" y="661247"/>
                  <a:pt x="390798" y="676121"/>
                  <a:pt x="371867" y="676121"/>
                </a:cubicBezTo>
                <a:close/>
                <a:moveTo>
                  <a:pt x="371867" y="473285"/>
                </a:moveTo>
                <a:lnTo>
                  <a:pt x="236642" y="473285"/>
                </a:lnTo>
                <a:cubicBezTo>
                  <a:pt x="217711" y="473285"/>
                  <a:pt x="202836" y="458410"/>
                  <a:pt x="202836" y="439479"/>
                </a:cubicBezTo>
                <a:cubicBezTo>
                  <a:pt x="202836" y="420547"/>
                  <a:pt x="217711" y="405673"/>
                  <a:pt x="236642" y="405673"/>
                </a:cubicBezTo>
                <a:lnTo>
                  <a:pt x="371867" y="405673"/>
                </a:lnTo>
                <a:cubicBezTo>
                  <a:pt x="390798" y="405673"/>
                  <a:pt x="405673" y="420547"/>
                  <a:pt x="405673" y="439479"/>
                </a:cubicBezTo>
                <a:cubicBezTo>
                  <a:pt x="405673" y="458410"/>
                  <a:pt x="390798" y="473285"/>
                  <a:pt x="371867" y="473285"/>
                </a:cubicBezTo>
                <a:close/>
                <a:moveTo>
                  <a:pt x="371867" y="270449"/>
                </a:moveTo>
                <a:lnTo>
                  <a:pt x="236642" y="270449"/>
                </a:lnTo>
                <a:cubicBezTo>
                  <a:pt x="217711" y="270449"/>
                  <a:pt x="202836" y="255574"/>
                  <a:pt x="202836" y="236642"/>
                </a:cubicBezTo>
                <a:cubicBezTo>
                  <a:pt x="202836" y="217711"/>
                  <a:pt x="217711" y="202836"/>
                  <a:pt x="236642" y="202836"/>
                </a:cubicBezTo>
                <a:lnTo>
                  <a:pt x="371867" y="202836"/>
                </a:lnTo>
                <a:cubicBezTo>
                  <a:pt x="390798" y="202836"/>
                  <a:pt x="405673" y="217711"/>
                  <a:pt x="405673" y="236642"/>
                </a:cubicBezTo>
                <a:cubicBezTo>
                  <a:pt x="405673" y="255574"/>
                  <a:pt x="390798" y="270449"/>
                  <a:pt x="371867" y="270449"/>
                </a:cubicBezTo>
                <a:close/>
                <a:moveTo>
                  <a:pt x="845152" y="676121"/>
                </a:moveTo>
                <a:lnTo>
                  <a:pt x="709927" y="676121"/>
                </a:lnTo>
                <a:cubicBezTo>
                  <a:pt x="690996" y="676121"/>
                  <a:pt x="676121" y="661247"/>
                  <a:pt x="676121" y="642315"/>
                </a:cubicBezTo>
                <a:cubicBezTo>
                  <a:pt x="676121" y="623384"/>
                  <a:pt x="690996" y="608509"/>
                  <a:pt x="709927" y="608509"/>
                </a:cubicBezTo>
                <a:lnTo>
                  <a:pt x="845152" y="608509"/>
                </a:lnTo>
                <a:cubicBezTo>
                  <a:pt x="864083" y="608509"/>
                  <a:pt x="878958" y="623384"/>
                  <a:pt x="878958" y="642315"/>
                </a:cubicBezTo>
                <a:cubicBezTo>
                  <a:pt x="878958" y="661247"/>
                  <a:pt x="864083" y="676121"/>
                  <a:pt x="845152" y="676121"/>
                </a:cubicBezTo>
                <a:close/>
                <a:moveTo>
                  <a:pt x="845152" y="473285"/>
                </a:moveTo>
                <a:lnTo>
                  <a:pt x="709927" y="473285"/>
                </a:lnTo>
                <a:cubicBezTo>
                  <a:pt x="690996" y="473285"/>
                  <a:pt x="676121" y="458410"/>
                  <a:pt x="676121" y="439479"/>
                </a:cubicBezTo>
                <a:cubicBezTo>
                  <a:pt x="676121" y="420547"/>
                  <a:pt x="690996" y="405673"/>
                  <a:pt x="709927" y="405673"/>
                </a:cubicBezTo>
                <a:lnTo>
                  <a:pt x="845152" y="405673"/>
                </a:lnTo>
                <a:cubicBezTo>
                  <a:pt x="864083" y="405673"/>
                  <a:pt x="878958" y="420547"/>
                  <a:pt x="878958" y="439479"/>
                </a:cubicBezTo>
                <a:cubicBezTo>
                  <a:pt x="878958" y="458410"/>
                  <a:pt x="864083" y="473285"/>
                  <a:pt x="845152" y="47328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0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72FDD4A-1933-3812-F415-44620AE3C343}"/>
              </a:ext>
            </a:extLst>
          </p:cNvPr>
          <p:cNvSpPr txBox="1"/>
          <p:nvPr/>
        </p:nvSpPr>
        <p:spPr>
          <a:xfrm>
            <a:off x="3565784" y="4640501"/>
            <a:ext cx="203132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新唐公司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7AE224E-6D5B-6324-3A3E-33B7D91E1CC0}"/>
              </a:ext>
            </a:extLst>
          </p:cNvPr>
          <p:cNvGrpSpPr/>
          <p:nvPr/>
        </p:nvGrpSpPr>
        <p:grpSpPr>
          <a:xfrm>
            <a:off x="4122740" y="3725729"/>
            <a:ext cx="917412" cy="868606"/>
            <a:chOff x="1437914" y="5586429"/>
            <a:chExt cx="917412" cy="868606"/>
          </a:xfr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D110B06-2BB1-0592-EC42-278CFC063F96}"/>
                </a:ext>
              </a:extLst>
            </p:cNvPr>
            <p:cNvSpPr/>
            <p:nvPr/>
          </p:nvSpPr>
          <p:spPr>
            <a:xfrm>
              <a:off x="1471435" y="5586429"/>
              <a:ext cx="848624" cy="868165"/>
            </a:xfrm>
            <a:custGeom>
              <a:avLst/>
              <a:gdLst>
                <a:gd name="connsiteX0" fmla="*/ 831845 w 848624"/>
                <a:gd name="connsiteY0" fmla="*/ 789656 h 868165"/>
                <a:gd name="connsiteX1" fmla="*/ 789503 w 848624"/>
                <a:gd name="connsiteY1" fmla="*/ 789656 h 868165"/>
                <a:gd name="connsiteX2" fmla="*/ 789503 w 848624"/>
                <a:gd name="connsiteY2" fmla="*/ 239650 h 868165"/>
                <a:gd name="connsiteX3" fmla="*/ 780682 w 848624"/>
                <a:gd name="connsiteY3" fmla="*/ 225095 h 868165"/>
                <a:gd name="connsiteX4" fmla="*/ 538097 w 848624"/>
                <a:gd name="connsiteY4" fmla="*/ 98069 h 868165"/>
                <a:gd name="connsiteX5" fmla="*/ 512957 w 848624"/>
                <a:gd name="connsiteY5" fmla="*/ 112624 h 868165"/>
                <a:gd name="connsiteX6" fmla="*/ 512957 w 848624"/>
                <a:gd name="connsiteY6" fmla="*/ 789656 h 868165"/>
                <a:gd name="connsiteX7" fmla="*/ 483405 w 848624"/>
                <a:gd name="connsiteY7" fmla="*/ 789656 h 868165"/>
                <a:gd name="connsiteX8" fmla="*/ 483405 w 848624"/>
                <a:gd name="connsiteY8" fmla="*/ 16472 h 868165"/>
                <a:gd name="connsiteX9" fmla="*/ 460470 w 848624"/>
                <a:gd name="connsiteY9" fmla="*/ 1035 h 868165"/>
                <a:gd name="connsiteX10" fmla="*/ 89977 w 848624"/>
                <a:gd name="connsiteY10" fmla="*/ 133354 h 868165"/>
                <a:gd name="connsiteX11" fmla="*/ 78950 w 848624"/>
                <a:gd name="connsiteY11" fmla="*/ 148791 h 868165"/>
                <a:gd name="connsiteX12" fmla="*/ 78950 w 848624"/>
                <a:gd name="connsiteY12" fmla="*/ 789215 h 868165"/>
                <a:gd name="connsiteX13" fmla="*/ 16760 w 848624"/>
                <a:gd name="connsiteY13" fmla="*/ 789215 h 868165"/>
                <a:gd name="connsiteX14" fmla="*/ 0 w 848624"/>
                <a:gd name="connsiteY14" fmla="*/ 809063 h 868165"/>
                <a:gd name="connsiteX15" fmla="*/ 0 w 848624"/>
                <a:gd name="connsiteY15" fmla="*/ 848318 h 868165"/>
                <a:gd name="connsiteX16" fmla="*/ 16760 w 848624"/>
                <a:gd name="connsiteY16" fmla="*/ 868165 h 868165"/>
                <a:gd name="connsiteX17" fmla="*/ 831845 w 848624"/>
                <a:gd name="connsiteY17" fmla="*/ 868165 h 868165"/>
                <a:gd name="connsiteX18" fmla="*/ 848606 w 848624"/>
                <a:gd name="connsiteY18" fmla="*/ 848318 h 868165"/>
                <a:gd name="connsiteX19" fmla="*/ 848606 w 848624"/>
                <a:gd name="connsiteY19" fmla="*/ 809063 h 868165"/>
                <a:gd name="connsiteX20" fmla="*/ 831845 w 848624"/>
                <a:gd name="connsiteY20" fmla="*/ 789656 h 868165"/>
                <a:gd name="connsiteX21" fmla="*/ 599846 w 848624"/>
                <a:gd name="connsiteY21" fmla="*/ 246266 h 868165"/>
                <a:gd name="connsiteX22" fmla="*/ 625428 w 848624"/>
                <a:gd name="connsiteY22" fmla="*/ 221126 h 868165"/>
                <a:gd name="connsiteX23" fmla="*/ 670416 w 848624"/>
                <a:gd name="connsiteY23" fmla="*/ 221126 h 868165"/>
                <a:gd name="connsiteX24" fmla="*/ 695998 w 848624"/>
                <a:gd name="connsiteY24" fmla="*/ 246266 h 868165"/>
                <a:gd name="connsiteX25" fmla="*/ 695998 w 848624"/>
                <a:gd name="connsiteY25" fmla="*/ 263027 h 868165"/>
                <a:gd name="connsiteX26" fmla="*/ 670416 w 848624"/>
                <a:gd name="connsiteY26" fmla="*/ 288167 h 868165"/>
                <a:gd name="connsiteX27" fmla="*/ 625428 w 848624"/>
                <a:gd name="connsiteY27" fmla="*/ 288167 h 868165"/>
                <a:gd name="connsiteX28" fmla="*/ 599846 w 848624"/>
                <a:gd name="connsiteY28" fmla="*/ 263027 h 868165"/>
                <a:gd name="connsiteX29" fmla="*/ 599846 w 848624"/>
                <a:gd name="connsiteY29" fmla="*/ 246266 h 868165"/>
                <a:gd name="connsiteX30" fmla="*/ 599846 w 848624"/>
                <a:gd name="connsiteY30" fmla="*/ 346388 h 868165"/>
                <a:gd name="connsiteX31" fmla="*/ 625428 w 848624"/>
                <a:gd name="connsiteY31" fmla="*/ 321247 h 868165"/>
                <a:gd name="connsiteX32" fmla="*/ 670416 w 848624"/>
                <a:gd name="connsiteY32" fmla="*/ 321247 h 868165"/>
                <a:gd name="connsiteX33" fmla="*/ 695998 w 848624"/>
                <a:gd name="connsiteY33" fmla="*/ 346388 h 868165"/>
                <a:gd name="connsiteX34" fmla="*/ 695998 w 848624"/>
                <a:gd name="connsiteY34" fmla="*/ 363148 h 868165"/>
                <a:gd name="connsiteX35" fmla="*/ 670416 w 848624"/>
                <a:gd name="connsiteY35" fmla="*/ 388289 h 868165"/>
                <a:gd name="connsiteX36" fmla="*/ 625428 w 848624"/>
                <a:gd name="connsiteY36" fmla="*/ 388289 h 868165"/>
                <a:gd name="connsiteX37" fmla="*/ 599846 w 848624"/>
                <a:gd name="connsiteY37" fmla="*/ 363148 h 868165"/>
                <a:gd name="connsiteX38" fmla="*/ 599846 w 848624"/>
                <a:gd name="connsiteY38" fmla="*/ 346388 h 868165"/>
                <a:gd name="connsiteX39" fmla="*/ 599846 w 848624"/>
                <a:gd name="connsiteY39" fmla="*/ 446509 h 868165"/>
                <a:gd name="connsiteX40" fmla="*/ 625428 w 848624"/>
                <a:gd name="connsiteY40" fmla="*/ 421368 h 868165"/>
                <a:gd name="connsiteX41" fmla="*/ 670416 w 848624"/>
                <a:gd name="connsiteY41" fmla="*/ 421368 h 868165"/>
                <a:gd name="connsiteX42" fmla="*/ 695998 w 848624"/>
                <a:gd name="connsiteY42" fmla="*/ 446509 h 868165"/>
                <a:gd name="connsiteX43" fmla="*/ 695998 w 848624"/>
                <a:gd name="connsiteY43" fmla="*/ 463269 h 868165"/>
                <a:gd name="connsiteX44" fmla="*/ 670416 w 848624"/>
                <a:gd name="connsiteY44" fmla="*/ 488410 h 868165"/>
                <a:gd name="connsiteX45" fmla="*/ 625428 w 848624"/>
                <a:gd name="connsiteY45" fmla="*/ 488410 h 868165"/>
                <a:gd name="connsiteX46" fmla="*/ 599846 w 848624"/>
                <a:gd name="connsiteY46" fmla="*/ 463269 h 868165"/>
                <a:gd name="connsiteX47" fmla="*/ 599846 w 848624"/>
                <a:gd name="connsiteY47" fmla="*/ 446509 h 868165"/>
                <a:gd name="connsiteX48" fmla="*/ 599846 w 848624"/>
                <a:gd name="connsiteY48" fmla="*/ 548836 h 868165"/>
                <a:gd name="connsiteX49" fmla="*/ 625428 w 848624"/>
                <a:gd name="connsiteY49" fmla="*/ 523695 h 868165"/>
                <a:gd name="connsiteX50" fmla="*/ 670416 w 848624"/>
                <a:gd name="connsiteY50" fmla="*/ 523695 h 868165"/>
                <a:gd name="connsiteX51" fmla="*/ 695998 w 848624"/>
                <a:gd name="connsiteY51" fmla="*/ 548836 h 868165"/>
                <a:gd name="connsiteX52" fmla="*/ 695998 w 848624"/>
                <a:gd name="connsiteY52" fmla="*/ 565596 h 868165"/>
                <a:gd name="connsiteX53" fmla="*/ 670416 w 848624"/>
                <a:gd name="connsiteY53" fmla="*/ 590737 h 868165"/>
                <a:gd name="connsiteX54" fmla="*/ 625428 w 848624"/>
                <a:gd name="connsiteY54" fmla="*/ 590737 h 868165"/>
                <a:gd name="connsiteX55" fmla="*/ 599846 w 848624"/>
                <a:gd name="connsiteY55" fmla="*/ 565596 h 868165"/>
                <a:gd name="connsiteX56" fmla="*/ 599846 w 848624"/>
                <a:gd name="connsiteY56" fmla="*/ 548836 h 868165"/>
                <a:gd name="connsiteX57" fmla="*/ 599846 w 848624"/>
                <a:gd name="connsiteY57" fmla="*/ 645870 h 868165"/>
                <a:gd name="connsiteX58" fmla="*/ 625428 w 848624"/>
                <a:gd name="connsiteY58" fmla="*/ 620729 h 868165"/>
                <a:gd name="connsiteX59" fmla="*/ 670416 w 848624"/>
                <a:gd name="connsiteY59" fmla="*/ 620729 h 868165"/>
                <a:gd name="connsiteX60" fmla="*/ 695998 w 848624"/>
                <a:gd name="connsiteY60" fmla="*/ 645870 h 868165"/>
                <a:gd name="connsiteX61" fmla="*/ 695998 w 848624"/>
                <a:gd name="connsiteY61" fmla="*/ 662630 h 868165"/>
                <a:gd name="connsiteX62" fmla="*/ 670416 w 848624"/>
                <a:gd name="connsiteY62" fmla="*/ 687771 h 868165"/>
                <a:gd name="connsiteX63" fmla="*/ 625428 w 848624"/>
                <a:gd name="connsiteY63" fmla="*/ 687771 h 868165"/>
                <a:gd name="connsiteX64" fmla="*/ 599846 w 848624"/>
                <a:gd name="connsiteY64" fmla="*/ 662630 h 868165"/>
                <a:gd name="connsiteX65" fmla="*/ 599846 w 848624"/>
                <a:gd name="connsiteY65" fmla="*/ 645870 h 868165"/>
                <a:gd name="connsiteX66" fmla="*/ 310068 w 848624"/>
                <a:gd name="connsiteY66" fmla="*/ 148791 h 868165"/>
                <a:gd name="connsiteX67" fmla="*/ 335649 w 848624"/>
                <a:gd name="connsiteY67" fmla="*/ 123651 h 868165"/>
                <a:gd name="connsiteX68" fmla="*/ 380638 w 848624"/>
                <a:gd name="connsiteY68" fmla="*/ 123651 h 868165"/>
                <a:gd name="connsiteX69" fmla="*/ 406219 w 848624"/>
                <a:gd name="connsiteY69" fmla="*/ 148791 h 868165"/>
                <a:gd name="connsiteX70" fmla="*/ 406219 w 848624"/>
                <a:gd name="connsiteY70" fmla="*/ 165552 h 868165"/>
                <a:gd name="connsiteX71" fmla="*/ 380638 w 848624"/>
                <a:gd name="connsiteY71" fmla="*/ 190692 h 868165"/>
                <a:gd name="connsiteX72" fmla="*/ 335649 w 848624"/>
                <a:gd name="connsiteY72" fmla="*/ 190692 h 868165"/>
                <a:gd name="connsiteX73" fmla="*/ 310068 w 848624"/>
                <a:gd name="connsiteY73" fmla="*/ 165552 h 868165"/>
                <a:gd name="connsiteX74" fmla="*/ 310068 w 848624"/>
                <a:gd name="connsiteY74" fmla="*/ 148791 h 868165"/>
                <a:gd name="connsiteX75" fmla="*/ 310068 w 848624"/>
                <a:gd name="connsiteY75" fmla="*/ 246266 h 868165"/>
                <a:gd name="connsiteX76" fmla="*/ 335649 w 848624"/>
                <a:gd name="connsiteY76" fmla="*/ 221126 h 868165"/>
                <a:gd name="connsiteX77" fmla="*/ 380638 w 848624"/>
                <a:gd name="connsiteY77" fmla="*/ 221126 h 868165"/>
                <a:gd name="connsiteX78" fmla="*/ 406219 w 848624"/>
                <a:gd name="connsiteY78" fmla="*/ 246266 h 868165"/>
                <a:gd name="connsiteX79" fmla="*/ 406219 w 848624"/>
                <a:gd name="connsiteY79" fmla="*/ 263027 h 868165"/>
                <a:gd name="connsiteX80" fmla="*/ 380638 w 848624"/>
                <a:gd name="connsiteY80" fmla="*/ 288167 h 868165"/>
                <a:gd name="connsiteX81" fmla="*/ 335649 w 848624"/>
                <a:gd name="connsiteY81" fmla="*/ 288167 h 868165"/>
                <a:gd name="connsiteX82" fmla="*/ 310068 w 848624"/>
                <a:gd name="connsiteY82" fmla="*/ 263027 h 868165"/>
                <a:gd name="connsiteX83" fmla="*/ 310068 w 848624"/>
                <a:gd name="connsiteY83" fmla="*/ 246266 h 868165"/>
                <a:gd name="connsiteX84" fmla="*/ 310068 w 848624"/>
                <a:gd name="connsiteY84" fmla="*/ 346388 h 868165"/>
                <a:gd name="connsiteX85" fmla="*/ 335649 w 848624"/>
                <a:gd name="connsiteY85" fmla="*/ 321247 h 868165"/>
                <a:gd name="connsiteX86" fmla="*/ 380638 w 848624"/>
                <a:gd name="connsiteY86" fmla="*/ 321247 h 868165"/>
                <a:gd name="connsiteX87" fmla="*/ 406219 w 848624"/>
                <a:gd name="connsiteY87" fmla="*/ 346388 h 868165"/>
                <a:gd name="connsiteX88" fmla="*/ 406219 w 848624"/>
                <a:gd name="connsiteY88" fmla="*/ 363148 h 868165"/>
                <a:gd name="connsiteX89" fmla="*/ 380638 w 848624"/>
                <a:gd name="connsiteY89" fmla="*/ 388289 h 868165"/>
                <a:gd name="connsiteX90" fmla="*/ 335649 w 848624"/>
                <a:gd name="connsiteY90" fmla="*/ 388289 h 868165"/>
                <a:gd name="connsiteX91" fmla="*/ 310068 w 848624"/>
                <a:gd name="connsiteY91" fmla="*/ 363148 h 868165"/>
                <a:gd name="connsiteX92" fmla="*/ 310068 w 848624"/>
                <a:gd name="connsiteY92" fmla="*/ 346388 h 868165"/>
                <a:gd name="connsiteX93" fmla="*/ 310068 w 848624"/>
                <a:gd name="connsiteY93" fmla="*/ 446509 h 868165"/>
                <a:gd name="connsiteX94" fmla="*/ 335649 w 848624"/>
                <a:gd name="connsiteY94" fmla="*/ 421368 h 868165"/>
                <a:gd name="connsiteX95" fmla="*/ 380638 w 848624"/>
                <a:gd name="connsiteY95" fmla="*/ 421368 h 868165"/>
                <a:gd name="connsiteX96" fmla="*/ 406219 w 848624"/>
                <a:gd name="connsiteY96" fmla="*/ 446509 h 868165"/>
                <a:gd name="connsiteX97" fmla="*/ 406219 w 848624"/>
                <a:gd name="connsiteY97" fmla="*/ 463269 h 868165"/>
                <a:gd name="connsiteX98" fmla="*/ 380638 w 848624"/>
                <a:gd name="connsiteY98" fmla="*/ 488410 h 868165"/>
                <a:gd name="connsiteX99" fmla="*/ 335649 w 848624"/>
                <a:gd name="connsiteY99" fmla="*/ 488410 h 868165"/>
                <a:gd name="connsiteX100" fmla="*/ 310068 w 848624"/>
                <a:gd name="connsiteY100" fmla="*/ 463269 h 868165"/>
                <a:gd name="connsiteX101" fmla="*/ 310068 w 848624"/>
                <a:gd name="connsiteY101" fmla="*/ 446509 h 868165"/>
                <a:gd name="connsiteX102" fmla="*/ 310068 w 848624"/>
                <a:gd name="connsiteY102" fmla="*/ 548836 h 868165"/>
                <a:gd name="connsiteX103" fmla="*/ 335649 w 848624"/>
                <a:gd name="connsiteY103" fmla="*/ 523695 h 868165"/>
                <a:gd name="connsiteX104" fmla="*/ 380638 w 848624"/>
                <a:gd name="connsiteY104" fmla="*/ 523695 h 868165"/>
                <a:gd name="connsiteX105" fmla="*/ 406219 w 848624"/>
                <a:gd name="connsiteY105" fmla="*/ 548836 h 868165"/>
                <a:gd name="connsiteX106" fmla="*/ 406219 w 848624"/>
                <a:gd name="connsiteY106" fmla="*/ 565596 h 868165"/>
                <a:gd name="connsiteX107" fmla="*/ 380638 w 848624"/>
                <a:gd name="connsiteY107" fmla="*/ 590737 h 868165"/>
                <a:gd name="connsiteX108" fmla="*/ 335649 w 848624"/>
                <a:gd name="connsiteY108" fmla="*/ 590737 h 868165"/>
                <a:gd name="connsiteX109" fmla="*/ 310068 w 848624"/>
                <a:gd name="connsiteY109" fmla="*/ 565596 h 868165"/>
                <a:gd name="connsiteX110" fmla="*/ 310068 w 848624"/>
                <a:gd name="connsiteY110" fmla="*/ 548836 h 868165"/>
                <a:gd name="connsiteX111" fmla="*/ 310068 w 848624"/>
                <a:gd name="connsiteY111" fmla="*/ 645870 h 868165"/>
                <a:gd name="connsiteX112" fmla="*/ 335649 w 848624"/>
                <a:gd name="connsiteY112" fmla="*/ 620729 h 868165"/>
                <a:gd name="connsiteX113" fmla="*/ 380638 w 848624"/>
                <a:gd name="connsiteY113" fmla="*/ 620729 h 868165"/>
                <a:gd name="connsiteX114" fmla="*/ 406219 w 848624"/>
                <a:gd name="connsiteY114" fmla="*/ 645870 h 868165"/>
                <a:gd name="connsiteX115" fmla="*/ 406219 w 848624"/>
                <a:gd name="connsiteY115" fmla="*/ 662630 h 868165"/>
                <a:gd name="connsiteX116" fmla="*/ 380638 w 848624"/>
                <a:gd name="connsiteY116" fmla="*/ 687771 h 868165"/>
                <a:gd name="connsiteX117" fmla="*/ 335649 w 848624"/>
                <a:gd name="connsiteY117" fmla="*/ 687771 h 868165"/>
                <a:gd name="connsiteX118" fmla="*/ 310068 w 848624"/>
                <a:gd name="connsiteY118" fmla="*/ 662630 h 868165"/>
                <a:gd name="connsiteX119" fmla="*/ 310068 w 848624"/>
                <a:gd name="connsiteY119" fmla="*/ 645870 h 868165"/>
                <a:gd name="connsiteX120" fmla="*/ 158342 w 848624"/>
                <a:gd name="connsiteY120" fmla="*/ 246266 h 868165"/>
                <a:gd name="connsiteX121" fmla="*/ 183923 w 848624"/>
                <a:gd name="connsiteY121" fmla="*/ 221126 h 868165"/>
                <a:gd name="connsiteX122" fmla="*/ 228912 w 848624"/>
                <a:gd name="connsiteY122" fmla="*/ 221126 h 868165"/>
                <a:gd name="connsiteX123" fmla="*/ 254494 w 848624"/>
                <a:gd name="connsiteY123" fmla="*/ 246266 h 868165"/>
                <a:gd name="connsiteX124" fmla="*/ 254494 w 848624"/>
                <a:gd name="connsiteY124" fmla="*/ 263027 h 868165"/>
                <a:gd name="connsiteX125" fmla="*/ 228912 w 848624"/>
                <a:gd name="connsiteY125" fmla="*/ 288167 h 868165"/>
                <a:gd name="connsiteX126" fmla="*/ 183923 w 848624"/>
                <a:gd name="connsiteY126" fmla="*/ 288167 h 868165"/>
                <a:gd name="connsiteX127" fmla="*/ 158342 w 848624"/>
                <a:gd name="connsiteY127" fmla="*/ 263027 h 868165"/>
                <a:gd name="connsiteX128" fmla="*/ 158342 w 848624"/>
                <a:gd name="connsiteY128" fmla="*/ 246266 h 868165"/>
                <a:gd name="connsiteX129" fmla="*/ 158342 w 848624"/>
                <a:gd name="connsiteY129" fmla="*/ 346388 h 868165"/>
                <a:gd name="connsiteX130" fmla="*/ 183923 w 848624"/>
                <a:gd name="connsiteY130" fmla="*/ 321247 h 868165"/>
                <a:gd name="connsiteX131" fmla="*/ 228912 w 848624"/>
                <a:gd name="connsiteY131" fmla="*/ 321247 h 868165"/>
                <a:gd name="connsiteX132" fmla="*/ 254494 w 848624"/>
                <a:gd name="connsiteY132" fmla="*/ 346388 h 868165"/>
                <a:gd name="connsiteX133" fmla="*/ 254494 w 848624"/>
                <a:gd name="connsiteY133" fmla="*/ 363148 h 868165"/>
                <a:gd name="connsiteX134" fmla="*/ 228912 w 848624"/>
                <a:gd name="connsiteY134" fmla="*/ 388289 h 868165"/>
                <a:gd name="connsiteX135" fmla="*/ 183923 w 848624"/>
                <a:gd name="connsiteY135" fmla="*/ 388289 h 868165"/>
                <a:gd name="connsiteX136" fmla="*/ 158342 w 848624"/>
                <a:gd name="connsiteY136" fmla="*/ 363148 h 868165"/>
                <a:gd name="connsiteX137" fmla="*/ 158342 w 848624"/>
                <a:gd name="connsiteY137" fmla="*/ 346388 h 868165"/>
                <a:gd name="connsiteX138" fmla="*/ 158342 w 848624"/>
                <a:gd name="connsiteY138" fmla="*/ 446509 h 868165"/>
                <a:gd name="connsiteX139" fmla="*/ 183923 w 848624"/>
                <a:gd name="connsiteY139" fmla="*/ 421368 h 868165"/>
                <a:gd name="connsiteX140" fmla="*/ 228912 w 848624"/>
                <a:gd name="connsiteY140" fmla="*/ 421368 h 868165"/>
                <a:gd name="connsiteX141" fmla="*/ 254494 w 848624"/>
                <a:gd name="connsiteY141" fmla="*/ 446509 h 868165"/>
                <a:gd name="connsiteX142" fmla="*/ 254494 w 848624"/>
                <a:gd name="connsiteY142" fmla="*/ 463269 h 868165"/>
                <a:gd name="connsiteX143" fmla="*/ 228912 w 848624"/>
                <a:gd name="connsiteY143" fmla="*/ 488410 h 868165"/>
                <a:gd name="connsiteX144" fmla="*/ 183923 w 848624"/>
                <a:gd name="connsiteY144" fmla="*/ 488410 h 868165"/>
                <a:gd name="connsiteX145" fmla="*/ 158342 w 848624"/>
                <a:gd name="connsiteY145" fmla="*/ 463269 h 868165"/>
                <a:gd name="connsiteX146" fmla="*/ 158342 w 848624"/>
                <a:gd name="connsiteY146" fmla="*/ 446509 h 868165"/>
                <a:gd name="connsiteX147" fmla="*/ 158342 w 848624"/>
                <a:gd name="connsiteY147" fmla="*/ 548836 h 868165"/>
                <a:gd name="connsiteX148" fmla="*/ 183923 w 848624"/>
                <a:gd name="connsiteY148" fmla="*/ 523695 h 868165"/>
                <a:gd name="connsiteX149" fmla="*/ 228912 w 848624"/>
                <a:gd name="connsiteY149" fmla="*/ 523695 h 868165"/>
                <a:gd name="connsiteX150" fmla="*/ 254494 w 848624"/>
                <a:gd name="connsiteY150" fmla="*/ 548836 h 868165"/>
                <a:gd name="connsiteX151" fmla="*/ 254494 w 848624"/>
                <a:gd name="connsiteY151" fmla="*/ 565596 h 868165"/>
                <a:gd name="connsiteX152" fmla="*/ 228912 w 848624"/>
                <a:gd name="connsiteY152" fmla="*/ 590737 h 868165"/>
                <a:gd name="connsiteX153" fmla="*/ 183923 w 848624"/>
                <a:gd name="connsiteY153" fmla="*/ 590737 h 868165"/>
                <a:gd name="connsiteX154" fmla="*/ 158342 w 848624"/>
                <a:gd name="connsiteY154" fmla="*/ 565596 h 868165"/>
                <a:gd name="connsiteX155" fmla="*/ 158342 w 848624"/>
                <a:gd name="connsiteY155" fmla="*/ 548836 h 868165"/>
                <a:gd name="connsiteX156" fmla="*/ 158342 w 848624"/>
                <a:gd name="connsiteY156" fmla="*/ 645870 h 868165"/>
                <a:gd name="connsiteX157" fmla="*/ 183923 w 848624"/>
                <a:gd name="connsiteY157" fmla="*/ 620729 h 868165"/>
                <a:gd name="connsiteX158" fmla="*/ 228912 w 848624"/>
                <a:gd name="connsiteY158" fmla="*/ 620729 h 868165"/>
                <a:gd name="connsiteX159" fmla="*/ 254494 w 848624"/>
                <a:gd name="connsiteY159" fmla="*/ 645870 h 868165"/>
                <a:gd name="connsiteX160" fmla="*/ 254494 w 848624"/>
                <a:gd name="connsiteY160" fmla="*/ 662630 h 868165"/>
                <a:gd name="connsiteX161" fmla="*/ 228912 w 848624"/>
                <a:gd name="connsiteY161" fmla="*/ 687771 h 868165"/>
                <a:gd name="connsiteX162" fmla="*/ 183923 w 848624"/>
                <a:gd name="connsiteY162" fmla="*/ 687771 h 868165"/>
                <a:gd name="connsiteX163" fmla="*/ 158342 w 848624"/>
                <a:gd name="connsiteY163" fmla="*/ 662630 h 868165"/>
                <a:gd name="connsiteX164" fmla="*/ 158342 w 848624"/>
                <a:gd name="connsiteY164" fmla="*/ 645870 h 86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848624" h="868165">
                  <a:moveTo>
                    <a:pt x="831845" y="789656"/>
                  </a:moveTo>
                  <a:lnTo>
                    <a:pt x="789503" y="789656"/>
                  </a:lnTo>
                  <a:lnTo>
                    <a:pt x="789503" y="239650"/>
                  </a:lnTo>
                  <a:cubicBezTo>
                    <a:pt x="789503" y="233475"/>
                    <a:pt x="785975" y="227742"/>
                    <a:pt x="780682" y="225095"/>
                  </a:cubicBezTo>
                  <a:lnTo>
                    <a:pt x="538097" y="98069"/>
                  </a:lnTo>
                  <a:cubicBezTo>
                    <a:pt x="526630" y="91894"/>
                    <a:pt x="512957" y="100274"/>
                    <a:pt x="512957" y="112624"/>
                  </a:cubicBezTo>
                  <a:lnTo>
                    <a:pt x="512957" y="789656"/>
                  </a:lnTo>
                  <a:lnTo>
                    <a:pt x="483405" y="789656"/>
                  </a:lnTo>
                  <a:lnTo>
                    <a:pt x="483405" y="16472"/>
                  </a:lnTo>
                  <a:cubicBezTo>
                    <a:pt x="483405" y="5005"/>
                    <a:pt x="471497" y="-2935"/>
                    <a:pt x="460470" y="1035"/>
                  </a:cubicBezTo>
                  <a:lnTo>
                    <a:pt x="89977" y="133354"/>
                  </a:lnTo>
                  <a:cubicBezTo>
                    <a:pt x="83361" y="135559"/>
                    <a:pt x="78950" y="142175"/>
                    <a:pt x="78950" y="148791"/>
                  </a:cubicBezTo>
                  <a:lnTo>
                    <a:pt x="78950" y="789215"/>
                  </a:lnTo>
                  <a:lnTo>
                    <a:pt x="16760" y="789215"/>
                  </a:lnTo>
                  <a:cubicBezTo>
                    <a:pt x="7498" y="789215"/>
                    <a:pt x="0" y="798036"/>
                    <a:pt x="0" y="809063"/>
                  </a:cubicBezTo>
                  <a:lnTo>
                    <a:pt x="0" y="848318"/>
                  </a:lnTo>
                  <a:cubicBezTo>
                    <a:pt x="0" y="859344"/>
                    <a:pt x="7498" y="868165"/>
                    <a:pt x="16760" y="868165"/>
                  </a:cubicBezTo>
                  <a:lnTo>
                    <a:pt x="831845" y="868165"/>
                  </a:lnTo>
                  <a:cubicBezTo>
                    <a:pt x="841108" y="868165"/>
                    <a:pt x="848606" y="859344"/>
                    <a:pt x="848606" y="848318"/>
                  </a:cubicBezTo>
                  <a:lnTo>
                    <a:pt x="848606" y="809063"/>
                  </a:lnTo>
                  <a:cubicBezTo>
                    <a:pt x="849047" y="798478"/>
                    <a:pt x="841549" y="789656"/>
                    <a:pt x="831845" y="789656"/>
                  </a:cubicBezTo>
                  <a:close/>
                  <a:moveTo>
                    <a:pt x="599846" y="246266"/>
                  </a:moveTo>
                  <a:cubicBezTo>
                    <a:pt x="599846" y="232593"/>
                    <a:pt x="611314" y="221126"/>
                    <a:pt x="625428" y="221126"/>
                  </a:cubicBezTo>
                  <a:lnTo>
                    <a:pt x="670416" y="221126"/>
                  </a:lnTo>
                  <a:cubicBezTo>
                    <a:pt x="684530" y="221126"/>
                    <a:pt x="695998" y="232152"/>
                    <a:pt x="695998" y="246266"/>
                  </a:cubicBezTo>
                  <a:lnTo>
                    <a:pt x="695998" y="263027"/>
                  </a:lnTo>
                  <a:cubicBezTo>
                    <a:pt x="695998" y="276700"/>
                    <a:pt x="684530" y="288167"/>
                    <a:pt x="670416" y="288167"/>
                  </a:cubicBezTo>
                  <a:lnTo>
                    <a:pt x="625428" y="288167"/>
                  </a:lnTo>
                  <a:cubicBezTo>
                    <a:pt x="611314" y="288167"/>
                    <a:pt x="599846" y="277141"/>
                    <a:pt x="599846" y="263027"/>
                  </a:cubicBezTo>
                  <a:lnTo>
                    <a:pt x="599846" y="246266"/>
                  </a:lnTo>
                  <a:close/>
                  <a:moveTo>
                    <a:pt x="599846" y="346388"/>
                  </a:moveTo>
                  <a:cubicBezTo>
                    <a:pt x="599846" y="332715"/>
                    <a:pt x="611314" y="321247"/>
                    <a:pt x="625428" y="321247"/>
                  </a:cubicBezTo>
                  <a:lnTo>
                    <a:pt x="670416" y="321247"/>
                  </a:lnTo>
                  <a:cubicBezTo>
                    <a:pt x="684530" y="321247"/>
                    <a:pt x="695998" y="332274"/>
                    <a:pt x="695998" y="346388"/>
                  </a:cubicBezTo>
                  <a:lnTo>
                    <a:pt x="695998" y="363148"/>
                  </a:lnTo>
                  <a:cubicBezTo>
                    <a:pt x="695998" y="376821"/>
                    <a:pt x="684530" y="388289"/>
                    <a:pt x="670416" y="388289"/>
                  </a:cubicBezTo>
                  <a:lnTo>
                    <a:pt x="625428" y="388289"/>
                  </a:lnTo>
                  <a:cubicBezTo>
                    <a:pt x="611314" y="388289"/>
                    <a:pt x="599846" y="377262"/>
                    <a:pt x="599846" y="363148"/>
                  </a:cubicBezTo>
                  <a:lnTo>
                    <a:pt x="599846" y="346388"/>
                  </a:lnTo>
                  <a:close/>
                  <a:moveTo>
                    <a:pt x="599846" y="446509"/>
                  </a:moveTo>
                  <a:cubicBezTo>
                    <a:pt x="599846" y="432836"/>
                    <a:pt x="611314" y="421368"/>
                    <a:pt x="625428" y="421368"/>
                  </a:cubicBezTo>
                  <a:lnTo>
                    <a:pt x="670416" y="421368"/>
                  </a:lnTo>
                  <a:cubicBezTo>
                    <a:pt x="684530" y="421368"/>
                    <a:pt x="695998" y="432395"/>
                    <a:pt x="695998" y="446509"/>
                  </a:cubicBezTo>
                  <a:lnTo>
                    <a:pt x="695998" y="463269"/>
                  </a:lnTo>
                  <a:cubicBezTo>
                    <a:pt x="695998" y="476942"/>
                    <a:pt x="684530" y="488410"/>
                    <a:pt x="670416" y="488410"/>
                  </a:cubicBezTo>
                  <a:lnTo>
                    <a:pt x="625428" y="488410"/>
                  </a:lnTo>
                  <a:cubicBezTo>
                    <a:pt x="611314" y="488410"/>
                    <a:pt x="599846" y="477383"/>
                    <a:pt x="599846" y="463269"/>
                  </a:cubicBezTo>
                  <a:lnTo>
                    <a:pt x="599846" y="446509"/>
                  </a:lnTo>
                  <a:close/>
                  <a:moveTo>
                    <a:pt x="599846" y="548836"/>
                  </a:moveTo>
                  <a:cubicBezTo>
                    <a:pt x="599846" y="535163"/>
                    <a:pt x="611314" y="523695"/>
                    <a:pt x="625428" y="523695"/>
                  </a:cubicBezTo>
                  <a:lnTo>
                    <a:pt x="670416" y="523695"/>
                  </a:lnTo>
                  <a:cubicBezTo>
                    <a:pt x="684530" y="523695"/>
                    <a:pt x="695998" y="534722"/>
                    <a:pt x="695998" y="548836"/>
                  </a:cubicBezTo>
                  <a:lnTo>
                    <a:pt x="695998" y="565596"/>
                  </a:lnTo>
                  <a:cubicBezTo>
                    <a:pt x="695998" y="579269"/>
                    <a:pt x="684530" y="590737"/>
                    <a:pt x="670416" y="590737"/>
                  </a:cubicBezTo>
                  <a:lnTo>
                    <a:pt x="625428" y="590737"/>
                  </a:lnTo>
                  <a:cubicBezTo>
                    <a:pt x="611314" y="590737"/>
                    <a:pt x="599846" y="579710"/>
                    <a:pt x="599846" y="565596"/>
                  </a:cubicBezTo>
                  <a:lnTo>
                    <a:pt x="599846" y="548836"/>
                  </a:lnTo>
                  <a:close/>
                  <a:moveTo>
                    <a:pt x="599846" y="645870"/>
                  </a:moveTo>
                  <a:cubicBezTo>
                    <a:pt x="599846" y="632197"/>
                    <a:pt x="611314" y="620729"/>
                    <a:pt x="625428" y="620729"/>
                  </a:cubicBezTo>
                  <a:lnTo>
                    <a:pt x="670416" y="620729"/>
                  </a:lnTo>
                  <a:cubicBezTo>
                    <a:pt x="684530" y="620729"/>
                    <a:pt x="695998" y="631756"/>
                    <a:pt x="695998" y="645870"/>
                  </a:cubicBezTo>
                  <a:lnTo>
                    <a:pt x="695998" y="662630"/>
                  </a:lnTo>
                  <a:cubicBezTo>
                    <a:pt x="695998" y="676303"/>
                    <a:pt x="684530" y="687771"/>
                    <a:pt x="670416" y="687771"/>
                  </a:cubicBezTo>
                  <a:lnTo>
                    <a:pt x="625428" y="687771"/>
                  </a:lnTo>
                  <a:cubicBezTo>
                    <a:pt x="611314" y="687771"/>
                    <a:pt x="599846" y="676744"/>
                    <a:pt x="599846" y="662630"/>
                  </a:cubicBezTo>
                  <a:lnTo>
                    <a:pt x="599846" y="645870"/>
                  </a:lnTo>
                  <a:close/>
                  <a:moveTo>
                    <a:pt x="310068" y="148791"/>
                  </a:moveTo>
                  <a:cubicBezTo>
                    <a:pt x="310068" y="135118"/>
                    <a:pt x="321535" y="123651"/>
                    <a:pt x="335649" y="123651"/>
                  </a:cubicBezTo>
                  <a:lnTo>
                    <a:pt x="380638" y="123651"/>
                  </a:lnTo>
                  <a:cubicBezTo>
                    <a:pt x="394752" y="123651"/>
                    <a:pt x="406219" y="134677"/>
                    <a:pt x="406219" y="148791"/>
                  </a:cubicBezTo>
                  <a:lnTo>
                    <a:pt x="406219" y="165552"/>
                  </a:lnTo>
                  <a:cubicBezTo>
                    <a:pt x="406219" y="179225"/>
                    <a:pt x="394752" y="190692"/>
                    <a:pt x="380638" y="190692"/>
                  </a:cubicBezTo>
                  <a:lnTo>
                    <a:pt x="335649" y="190692"/>
                  </a:lnTo>
                  <a:cubicBezTo>
                    <a:pt x="321535" y="190692"/>
                    <a:pt x="310068" y="179666"/>
                    <a:pt x="310068" y="165552"/>
                  </a:cubicBezTo>
                  <a:lnTo>
                    <a:pt x="310068" y="148791"/>
                  </a:lnTo>
                  <a:close/>
                  <a:moveTo>
                    <a:pt x="310068" y="246266"/>
                  </a:moveTo>
                  <a:cubicBezTo>
                    <a:pt x="310068" y="232593"/>
                    <a:pt x="321535" y="221126"/>
                    <a:pt x="335649" y="221126"/>
                  </a:cubicBezTo>
                  <a:lnTo>
                    <a:pt x="380638" y="221126"/>
                  </a:lnTo>
                  <a:cubicBezTo>
                    <a:pt x="394752" y="221126"/>
                    <a:pt x="406219" y="232152"/>
                    <a:pt x="406219" y="246266"/>
                  </a:cubicBezTo>
                  <a:lnTo>
                    <a:pt x="406219" y="263027"/>
                  </a:lnTo>
                  <a:cubicBezTo>
                    <a:pt x="406219" y="276700"/>
                    <a:pt x="394752" y="288167"/>
                    <a:pt x="380638" y="288167"/>
                  </a:cubicBezTo>
                  <a:lnTo>
                    <a:pt x="335649" y="288167"/>
                  </a:lnTo>
                  <a:cubicBezTo>
                    <a:pt x="321535" y="288167"/>
                    <a:pt x="310068" y="277141"/>
                    <a:pt x="310068" y="263027"/>
                  </a:cubicBezTo>
                  <a:lnTo>
                    <a:pt x="310068" y="246266"/>
                  </a:lnTo>
                  <a:close/>
                  <a:moveTo>
                    <a:pt x="310068" y="346388"/>
                  </a:moveTo>
                  <a:cubicBezTo>
                    <a:pt x="310068" y="332715"/>
                    <a:pt x="321535" y="321247"/>
                    <a:pt x="335649" y="321247"/>
                  </a:cubicBezTo>
                  <a:lnTo>
                    <a:pt x="380638" y="321247"/>
                  </a:lnTo>
                  <a:cubicBezTo>
                    <a:pt x="394752" y="321247"/>
                    <a:pt x="406219" y="332274"/>
                    <a:pt x="406219" y="346388"/>
                  </a:cubicBezTo>
                  <a:lnTo>
                    <a:pt x="406219" y="363148"/>
                  </a:lnTo>
                  <a:cubicBezTo>
                    <a:pt x="406219" y="376821"/>
                    <a:pt x="394752" y="388289"/>
                    <a:pt x="380638" y="388289"/>
                  </a:cubicBezTo>
                  <a:lnTo>
                    <a:pt x="335649" y="388289"/>
                  </a:lnTo>
                  <a:cubicBezTo>
                    <a:pt x="321535" y="388289"/>
                    <a:pt x="310068" y="377262"/>
                    <a:pt x="310068" y="363148"/>
                  </a:cubicBezTo>
                  <a:lnTo>
                    <a:pt x="310068" y="346388"/>
                  </a:lnTo>
                  <a:close/>
                  <a:moveTo>
                    <a:pt x="310068" y="446509"/>
                  </a:moveTo>
                  <a:cubicBezTo>
                    <a:pt x="310068" y="432836"/>
                    <a:pt x="321535" y="421368"/>
                    <a:pt x="335649" y="421368"/>
                  </a:cubicBezTo>
                  <a:lnTo>
                    <a:pt x="380638" y="421368"/>
                  </a:lnTo>
                  <a:cubicBezTo>
                    <a:pt x="394752" y="421368"/>
                    <a:pt x="406219" y="432395"/>
                    <a:pt x="406219" y="446509"/>
                  </a:cubicBezTo>
                  <a:lnTo>
                    <a:pt x="406219" y="463269"/>
                  </a:lnTo>
                  <a:cubicBezTo>
                    <a:pt x="406219" y="476942"/>
                    <a:pt x="394752" y="488410"/>
                    <a:pt x="380638" y="488410"/>
                  </a:cubicBezTo>
                  <a:lnTo>
                    <a:pt x="335649" y="488410"/>
                  </a:lnTo>
                  <a:cubicBezTo>
                    <a:pt x="321535" y="488410"/>
                    <a:pt x="310068" y="477383"/>
                    <a:pt x="310068" y="463269"/>
                  </a:cubicBezTo>
                  <a:lnTo>
                    <a:pt x="310068" y="446509"/>
                  </a:lnTo>
                  <a:close/>
                  <a:moveTo>
                    <a:pt x="310068" y="548836"/>
                  </a:moveTo>
                  <a:cubicBezTo>
                    <a:pt x="310068" y="535163"/>
                    <a:pt x="321535" y="523695"/>
                    <a:pt x="335649" y="523695"/>
                  </a:cubicBezTo>
                  <a:lnTo>
                    <a:pt x="380638" y="523695"/>
                  </a:lnTo>
                  <a:cubicBezTo>
                    <a:pt x="394752" y="523695"/>
                    <a:pt x="406219" y="534722"/>
                    <a:pt x="406219" y="548836"/>
                  </a:cubicBezTo>
                  <a:lnTo>
                    <a:pt x="406219" y="565596"/>
                  </a:lnTo>
                  <a:cubicBezTo>
                    <a:pt x="406219" y="579269"/>
                    <a:pt x="394752" y="590737"/>
                    <a:pt x="380638" y="590737"/>
                  </a:cubicBezTo>
                  <a:lnTo>
                    <a:pt x="335649" y="590737"/>
                  </a:lnTo>
                  <a:cubicBezTo>
                    <a:pt x="321535" y="590737"/>
                    <a:pt x="310068" y="579710"/>
                    <a:pt x="310068" y="565596"/>
                  </a:cubicBezTo>
                  <a:lnTo>
                    <a:pt x="310068" y="548836"/>
                  </a:lnTo>
                  <a:close/>
                  <a:moveTo>
                    <a:pt x="310068" y="645870"/>
                  </a:moveTo>
                  <a:cubicBezTo>
                    <a:pt x="310068" y="632197"/>
                    <a:pt x="321535" y="620729"/>
                    <a:pt x="335649" y="620729"/>
                  </a:cubicBezTo>
                  <a:lnTo>
                    <a:pt x="380638" y="620729"/>
                  </a:lnTo>
                  <a:cubicBezTo>
                    <a:pt x="394752" y="620729"/>
                    <a:pt x="406219" y="631756"/>
                    <a:pt x="406219" y="645870"/>
                  </a:cubicBezTo>
                  <a:lnTo>
                    <a:pt x="406219" y="662630"/>
                  </a:lnTo>
                  <a:cubicBezTo>
                    <a:pt x="406219" y="676303"/>
                    <a:pt x="394752" y="687771"/>
                    <a:pt x="380638" y="687771"/>
                  </a:cubicBezTo>
                  <a:lnTo>
                    <a:pt x="335649" y="687771"/>
                  </a:lnTo>
                  <a:cubicBezTo>
                    <a:pt x="321535" y="687771"/>
                    <a:pt x="310068" y="676744"/>
                    <a:pt x="310068" y="662630"/>
                  </a:cubicBezTo>
                  <a:lnTo>
                    <a:pt x="310068" y="645870"/>
                  </a:lnTo>
                  <a:close/>
                  <a:moveTo>
                    <a:pt x="158342" y="246266"/>
                  </a:moveTo>
                  <a:cubicBezTo>
                    <a:pt x="158342" y="232593"/>
                    <a:pt x="169809" y="221126"/>
                    <a:pt x="183923" y="221126"/>
                  </a:cubicBezTo>
                  <a:lnTo>
                    <a:pt x="228912" y="221126"/>
                  </a:lnTo>
                  <a:cubicBezTo>
                    <a:pt x="243026" y="221126"/>
                    <a:pt x="254494" y="232152"/>
                    <a:pt x="254494" y="246266"/>
                  </a:cubicBezTo>
                  <a:lnTo>
                    <a:pt x="254494" y="263027"/>
                  </a:lnTo>
                  <a:cubicBezTo>
                    <a:pt x="254494" y="276700"/>
                    <a:pt x="243026" y="288167"/>
                    <a:pt x="228912" y="288167"/>
                  </a:cubicBezTo>
                  <a:lnTo>
                    <a:pt x="183923" y="288167"/>
                  </a:lnTo>
                  <a:cubicBezTo>
                    <a:pt x="169809" y="288167"/>
                    <a:pt x="158342" y="277141"/>
                    <a:pt x="158342" y="263027"/>
                  </a:cubicBezTo>
                  <a:lnTo>
                    <a:pt x="158342" y="246266"/>
                  </a:lnTo>
                  <a:close/>
                  <a:moveTo>
                    <a:pt x="158342" y="346388"/>
                  </a:moveTo>
                  <a:cubicBezTo>
                    <a:pt x="158342" y="332715"/>
                    <a:pt x="169809" y="321247"/>
                    <a:pt x="183923" y="321247"/>
                  </a:cubicBezTo>
                  <a:lnTo>
                    <a:pt x="228912" y="321247"/>
                  </a:lnTo>
                  <a:cubicBezTo>
                    <a:pt x="243026" y="321247"/>
                    <a:pt x="254494" y="332274"/>
                    <a:pt x="254494" y="346388"/>
                  </a:cubicBezTo>
                  <a:lnTo>
                    <a:pt x="254494" y="363148"/>
                  </a:lnTo>
                  <a:cubicBezTo>
                    <a:pt x="254494" y="376821"/>
                    <a:pt x="243026" y="388289"/>
                    <a:pt x="228912" y="388289"/>
                  </a:cubicBezTo>
                  <a:lnTo>
                    <a:pt x="183923" y="388289"/>
                  </a:lnTo>
                  <a:cubicBezTo>
                    <a:pt x="169809" y="388289"/>
                    <a:pt x="158342" y="377262"/>
                    <a:pt x="158342" y="363148"/>
                  </a:cubicBezTo>
                  <a:lnTo>
                    <a:pt x="158342" y="346388"/>
                  </a:lnTo>
                  <a:close/>
                  <a:moveTo>
                    <a:pt x="158342" y="446509"/>
                  </a:moveTo>
                  <a:cubicBezTo>
                    <a:pt x="158342" y="432836"/>
                    <a:pt x="169809" y="421368"/>
                    <a:pt x="183923" y="421368"/>
                  </a:cubicBezTo>
                  <a:lnTo>
                    <a:pt x="228912" y="421368"/>
                  </a:lnTo>
                  <a:cubicBezTo>
                    <a:pt x="243026" y="421368"/>
                    <a:pt x="254494" y="432395"/>
                    <a:pt x="254494" y="446509"/>
                  </a:cubicBezTo>
                  <a:lnTo>
                    <a:pt x="254494" y="463269"/>
                  </a:lnTo>
                  <a:cubicBezTo>
                    <a:pt x="254494" y="476942"/>
                    <a:pt x="243026" y="488410"/>
                    <a:pt x="228912" y="488410"/>
                  </a:cubicBezTo>
                  <a:lnTo>
                    <a:pt x="183923" y="488410"/>
                  </a:lnTo>
                  <a:cubicBezTo>
                    <a:pt x="169809" y="488410"/>
                    <a:pt x="158342" y="477383"/>
                    <a:pt x="158342" y="463269"/>
                  </a:cubicBezTo>
                  <a:lnTo>
                    <a:pt x="158342" y="446509"/>
                  </a:lnTo>
                  <a:close/>
                  <a:moveTo>
                    <a:pt x="158342" y="548836"/>
                  </a:moveTo>
                  <a:cubicBezTo>
                    <a:pt x="158342" y="535163"/>
                    <a:pt x="169809" y="523695"/>
                    <a:pt x="183923" y="523695"/>
                  </a:cubicBezTo>
                  <a:lnTo>
                    <a:pt x="228912" y="523695"/>
                  </a:lnTo>
                  <a:cubicBezTo>
                    <a:pt x="243026" y="523695"/>
                    <a:pt x="254494" y="534722"/>
                    <a:pt x="254494" y="548836"/>
                  </a:cubicBezTo>
                  <a:lnTo>
                    <a:pt x="254494" y="565596"/>
                  </a:lnTo>
                  <a:cubicBezTo>
                    <a:pt x="254494" y="579269"/>
                    <a:pt x="243026" y="590737"/>
                    <a:pt x="228912" y="590737"/>
                  </a:cubicBezTo>
                  <a:lnTo>
                    <a:pt x="183923" y="590737"/>
                  </a:lnTo>
                  <a:cubicBezTo>
                    <a:pt x="169809" y="590737"/>
                    <a:pt x="158342" y="579710"/>
                    <a:pt x="158342" y="565596"/>
                  </a:cubicBezTo>
                  <a:lnTo>
                    <a:pt x="158342" y="548836"/>
                  </a:lnTo>
                  <a:close/>
                  <a:moveTo>
                    <a:pt x="158342" y="645870"/>
                  </a:moveTo>
                  <a:cubicBezTo>
                    <a:pt x="158342" y="632197"/>
                    <a:pt x="169809" y="620729"/>
                    <a:pt x="183923" y="620729"/>
                  </a:cubicBezTo>
                  <a:lnTo>
                    <a:pt x="228912" y="620729"/>
                  </a:lnTo>
                  <a:cubicBezTo>
                    <a:pt x="243026" y="620729"/>
                    <a:pt x="254494" y="631756"/>
                    <a:pt x="254494" y="645870"/>
                  </a:cubicBezTo>
                  <a:lnTo>
                    <a:pt x="254494" y="662630"/>
                  </a:lnTo>
                  <a:cubicBezTo>
                    <a:pt x="254494" y="676303"/>
                    <a:pt x="243026" y="687771"/>
                    <a:pt x="228912" y="687771"/>
                  </a:cubicBezTo>
                  <a:lnTo>
                    <a:pt x="183923" y="687771"/>
                  </a:lnTo>
                  <a:cubicBezTo>
                    <a:pt x="169809" y="687771"/>
                    <a:pt x="158342" y="676744"/>
                    <a:pt x="158342" y="662630"/>
                  </a:cubicBezTo>
                  <a:lnTo>
                    <a:pt x="158342" y="645870"/>
                  </a:lnTo>
                  <a:close/>
                </a:path>
              </a:pathLst>
            </a:custGeom>
            <a:grpFill/>
            <a:ln w="10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D490F61-C19E-2BE1-454C-F870CD82BC74}"/>
                </a:ext>
              </a:extLst>
            </p:cNvPr>
            <p:cNvSpPr/>
            <p:nvPr/>
          </p:nvSpPr>
          <p:spPr>
            <a:xfrm>
              <a:off x="1437914" y="6375644"/>
              <a:ext cx="79391" cy="79391"/>
            </a:xfrm>
            <a:custGeom>
              <a:avLst/>
              <a:gdLst>
                <a:gd name="connsiteX0" fmla="*/ 0 w 79391"/>
                <a:gd name="connsiteY0" fmla="*/ 39696 h 79391"/>
                <a:gd name="connsiteX1" fmla="*/ 39696 w 79391"/>
                <a:gd name="connsiteY1" fmla="*/ 79391 h 79391"/>
                <a:gd name="connsiteX2" fmla="*/ 79391 w 79391"/>
                <a:gd name="connsiteY2" fmla="*/ 39696 h 79391"/>
                <a:gd name="connsiteX3" fmla="*/ 39696 w 79391"/>
                <a:gd name="connsiteY3" fmla="*/ 0 h 79391"/>
                <a:gd name="connsiteX4" fmla="*/ 0 w 79391"/>
                <a:gd name="connsiteY4" fmla="*/ 39696 h 79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91" h="79391">
                  <a:moveTo>
                    <a:pt x="0" y="39696"/>
                  </a:moveTo>
                  <a:cubicBezTo>
                    <a:pt x="0" y="61619"/>
                    <a:pt x="17773" y="79391"/>
                    <a:pt x="39696" y="79391"/>
                  </a:cubicBezTo>
                  <a:cubicBezTo>
                    <a:pt x="61619" y="79391"/>
                    <a:pt x="79391" y="61619"/>
                    <a:pt x="79391" y="39696"/>
                  </a:cubicBezTo>
                  <a:cubicBezTo>
                    <a:pt x="79391" y="17773"/>
                    <a:pt x="61619" y="0"/>
                    <a:pt x="39696" y="0"/>
                  </a:cubicBezTo>
                  <a:cubicBezTo>
                    <a:pt x="17773" y="0"/>
                    <a:pt x="0" y="17773"/>
                    <a:pt x="0" y="39696"/>
                  </a:cubicBezTo>
                  <a:close/>
                </a:path>
              </a:pathLst>
            </a:custGeom>
            <a:grpFill/>
            <a:ln w="10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E57E76A-AD5F-472D-ABC4-28F7DF345100}"/>
                </a:ext>
              </a:extLst>
            </p:cNvPr>
            <p:cNvSpPr/>
            <p:nvPr/>
          </p:nvSpPr>
          <p:spPr>
            <a:xfrm>
              <a:off x="2275935" y="6375644"/>
              <a:ext cx="79391" cy="79391"/>
            </a:xfrm>
            <a:custGeom>
              <a:avLst/>
              <a:gdLst>
                <a:gd name="connsiteX0" fmla="*/ 0 w 79391"/>
                <a:gd name="connsiteY0" fmla="*/ 39696 h 79391"/>
                <a:gd name="connsiteX1" fmla="*/ 39696 w 79391"/>
                <a:gd name="connsiteY1" fmla="*/ 79391 h 79391"/>
                <a:gd name="connsiteX2" fmla="*/ 79391 w 79391"/>
                <a:gd name="connsiteY2" fmla="*/ 39696 h 79391"/>
                <a:gd name="connsiteX3" fmla="*/ 39696 w 79391"/>
                <a:gd name="connsiteY3" fmla="*/ 0 h 79391"/>
                <a:gd name="connsiteX4" fmla="*/ 0 w 79391"/>
                <a:gd name="connsiteY4" fmla="*/ 39696 h 79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91" h="79391">
                  <a:moveTo>
                    <a:pt x="0" y="39696"/>
                  </a:moveTo>
                  <a:cubicBezTo>
                    <a:pt x="0" y="61619"/>
                    <a:pt x="17773" y="79391"/>
                    <a:pt x="39696" y="79391"/>
                  </a:cubicBezTo>
                  <a:cubicBezTo>
                    <a:pt x="61619" y="79391"/>
                    <a:pt x="79391" y="61619"/>
                    <a:pt x="79391" y="39696"/>
                  </a:cubicBezTo>
                  <a:cubicBezTo>
                    <a:pt x="79391" y="17773"/>
                    <a:pt x="61619" y="0"/>
                    <a:pt x="39696" y="0"/>
                  </a:cubicBezTo>
                  <a:cubicBezTo>
                    <a:pt x="17773" y="0"/>
                    <a:pt x="0" y="17773"/>
                    <a:pt x="0" y="39696"/>
                  </a:cubicBezTo>
                  <a:close/>
                </a:path>
              </a:pathLst>
            </a:custGeom>
            <a:grpFill/>
            <a:ln w="10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8B8C210-C7A6-A854-7F06-BE8F3688E12D}"/>
                </a:ext>
              </a:extLst>
            </p:cNvPr>
            <p:cNvSpPr/>
            <p:nvPr/>
          </p:nvSpPr>
          <p:spPr>
            <a:xfrm>
              <a:off x="1473199" y="6375644"/>
              <a:ext cx="842430" cy="79391"/>
            </a:xfrm>
            <a:custGeom>
              <a:avLst/>
              <a:gdLst>
                <a:gd name="connsiteX0" fmla="*/ 0 w 842430"/>
                <a:gd name="connsiteY0" fmla="*/ 0 h 79391"/>
                <a:gd name="connsiteX1" fmla="*/ 842431 w 842430"/>
                <a:gd name="connsiteY1" fmla="*/ 0 h 79391"/>
                <a:gd name="connsiteX2" fmla="*/ 842431 w 842430"/>
                <a:gd name="connsiteY2" fmla="*/ 79391 h 79391"/>
                <a:gd name="connsiteX3" fmla="*/ 0 w 842430"/>
                <a:gd name="connsiteY3" fmla="*/ 79391 h 79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2430" h="79391">
                  <a:moveTo>
                    <a:pt x="0" y="0"/>
                  </a:moveTo>
                  <a:lnTo>
                    <a:pt x="842431" y="0"/>
                  </a:lnTo>
                  <a:lnTo>
                    <a:pt x="842431" y="79391"/>
                  </a:lnTo>
                  <a:lnTo>
                    <a:pt x="0" y="79391"/>
                  </a:lnTo>
                  <a:close/>
                </a:path>
              </a:pathLst>
            </a:custGeom>
            <a:grpFill/>
            <a:ln w="10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4" name="流程图: 接点 73">
            <a:extLst>
              <a:ext uri="{FF2B5EF4-FFF2-40B4-BE49-F238E27FC236}">
                <a16:creationId xmlns:a16="http://schemas.microsoft.com/office/drawing/2014/main" id="{48F89C36-2FE7-5430-5E95-EC252D7A4CB8}"/>
              </a:ext>
            </a:extLst>
          </p:cNvPr>
          <p:cNvSpPr/>
          <p:nvPr/>
        </p:nvSpPr>
        <p:spPr>
          <a:xfrm>
            <a:off x="2877496" y="2810994"/>
            <a:ext cx="3407900" cy="3407900"/>
          </a:xfrm>
          <a:prstGeom prst="flowChartConnector">
            <a:avLst/>
          </a:prstGeom>
          <a:noFill/>
          <a:ln>
            <a:gradFill flip="none" rotWithShape="1">
              <a:gsLst>
                <a:gs pos="50000">
                  <a:srgbClr val="7F6946">
                    <a:alpha val="0"/>
                  </a:srgbClr>
                </a:gs>
                <a:gs pos="100000">
                  <a:srgbClr val="7F6946"/>
                </a:gs>
              </a:gsLst>
              <a:lin ang="10800000" scaled="1"/>
              <a:tileRect/>
            </a:gradFill>
          </a:ln>
          <a:effectLst>
            <a:outerShdw blurRad="203200" dist="38100" dir="2700000" algn="tl" rotWithShape="0">
              <a:schemeClr val="tx1">
                <a:lumMod val="75000"/>
                <a:lumOff val="2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流程图: 接点 74">
            <a:extLst>
              <a:ext uri="{FF2B5EF4-FFF2-40B4-BE49-F238E27FC236}">
                <a16:creationId xmlns:a16="http://schemas.microsoft.com/office/drawing/2014/main" id="{38F239DE-EA8C-DBAF-3276-80BC7BE3AEEB}"/>
              </a:ext>
            </a:extLst>
          </p:cNvPr>
          <p:cNvSpPr/>
          <p:nvPr/>
        </p:nvSpPr>
        <p:spPr>
          <a:xfrm flipH="1">
            <a:off x="5915597" y="2228258"/>
            <a:ext cx="3407900" cy="3407900"/>
          </a:xfrm>
          <a:prstGeom prst="flowChartConnector">
            <a:avLst/>
          </a:prstGeom>
          <a:noFill/>
          <a:ln>
            <a:gradFill flip="none" rotWithShape="1">
              <a:gsLst>
                <a:gs pos="50000">
                  <a:srgbClr val="12A59E">
                    <a:alpha val="0"/>
                  </a:srgbClr>
                </a:gs>
                <a:gs pos="100000">
                  <a:srgbClr val="12A59E"/>
                </a:gs>
              </a:gsLst>
              <a:lin ang="10800000" scaled="1"/>
              <a:tileRect/>
            </a:gradFill>
          </a:ln>
          <a:effectLst>
            <a:outerShdw blurRad="203200" dist="38100" dir="2700000" algn="tl" rotWithShape="0">
              <a:schemeClr val="tx1">
                <a:lumMod val="75000"/>
                <a:lumOff val="2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流程图: 接点 2">
            <a:extLst>
              <a:ext uri="{FF2B5EF4-FFF2-40B4-BE49-F238E27FC236}">
                <a16:creationId xmlns:a16="http://schemas.microsoft.com/office/drawing/2014/main" id="{1BC3C9E5-6328-FA11-0FAA-786E61608ACA}"/>
              </a:ext>
            </a:extLst>
          </p:cNvPr>
          <p:cNvSpPr/>
          <p:nvPr/>
        </p:nvSpPr>
        <p:spPr>
          <a:xfrm>
            <a:off x="3292666" y="3141255"/>
            <a:ext cx="273118" cy="273118"/>
          </a:xfrm>
          <a:prstGeom prst="flowChartConnector">
            <a:avLst/>
          </a:prstGeom>
          <a:gradFill flip="none" rotWithShape="1">
            <a:gsLst>
              <a:gs pos="0">
                <a:srgbClr val="7F6946"/>
              </a:gs>
              <a:gs pos="100000">
                <a:srgbClr val="CCB69C"/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tx1">
                <a:lumMod val="75000"/>
                <a:lumOff val="2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流程图: 接点 3">
            <a:extLst>
              <a:ext uri="{FF2B5EF4-FFF2-40B4-BE49-F238E27FC236}">
                <a16:creationId xmlns:a16="http://schemas.microsoft.com/office/drawing/2014/main" id="{F5D0E81E-4F30-0801-B465-A521EA8143D2}"/>
              </a:ext>
            </a:extLst>
          </p:cNvPr>
          <p:cNvSpPr/>
          <p:nvPr/>
        </p:nvSpPr>
        <p:spPr>
          <a:xfrm>
            <a:off x="8665584" y="2553583"/>
            <a:ext cx="273118" cy="273118"/>
          </a:xfrm>
          <a:prstGeom prst="flowChartConnector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流程图: 接点 4">
            <a:extLst>
              <a:ext uri="{FF2B5EF4-FFF2-40B4-BE49-F238E27FC236}">
                <a16:creationId xmlns:a16="http://schemas.microsoft.com/office/drawing/2014/main" id="{F3179E69-26BB-DC5F-CD77-3E29CB3D8F1C}"/>
              </a:ext>
            </a:extLst>
          </p:cNvPr>
          <p:cNvSpPr/>
          <p:nvPr/>
        </p:nvSpPr>
        <p:spPr>
          <a:xfrm>
            <a:off x="3238602" y="5623206"/>
            <a:ext cx="273118" cy="273118"/>
          </a:xfrm>
          <a:prstGeom prst="flowChartConnector">
            <a:avLst/>
          </a:prstGeom>
          <a:gradFill flip="none" rotWithShape="1">
            <a:gsLst>
              <a:gs pos="0">
                <a:srgbClr val="7F6946"/>
              </a:gs>
              <a:gs pos="100000">
                <a:srgbClr val="CCB69C"/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tx1">
                <a:lumMod val="75000"/>
                <a:lumOff val="2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DF4274-B2B8-C467-87C7-9736C14F79AA}"/>
              </a:ext>
            </a:extLst>
          </p:cNvPr>
          <p:cNvSpPr txBox="1"/>
          <p:nvPr/>
        </p:nvSpPr>
        <p:spPr>
          <a:xfrm>
            <a:off x="694293" y="4320514"/>
            <a:ext cx="20313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zh-CN" altLang="en-US" dirty="0">
                <a:cs typeface="+mn-ea"/>
                <a:sym typeface="+mn-lt"/>
              </a:rPr>
              <a:t>自身存在风险问题</a:t>
            </a:r>
          </a:p>
        </p:txBody>
      </p:sp>
      <p:sp>
        <p:nvSpPr>
          <p:cNvPr id="8" name="流程图: 接点 7">
            <a:extLst>
              <a:ext uri="{FF2B5EF4-FFF2-40B4-BE49-F238E27FC236}">
                <a16:creationId xmlns:a16="http://schemas.microsoft.com/office/drawing/2014/main" id="{8E0BBEE4-E137-EA29-6BEB-04807969BA84}"/>
              </a:ext>
            </a:extLst>
          </p:cNvPr>
          <p:cNvSpPr/>
          <p:nvPr/>
        </p:nvSpPr>
        <p:spPr>
          <a:xfrm>
            <a:off x="2743261" y="4368621"/>
            <a:ext cx="273118" cy="273118"/>
          </a:xfrm>
          <a:prstGeom prst="flowChartConnector">
            <a:avLst/>
          </a:prstGeom>
          <a:gradFill flip="none" rotWithShape="1">
            <a:gsLst>
              <a:gs pos="0">
                <a:srgbClr val="7F6946"/>
              </a:gs>
              <a:gs pos="100000">
                <a:srgbClr val="CCB69C"/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tx1">
                <a:lumMod val="75000"/>
                <a:lumOff val="2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流程图: 接点 8">
            <a:extLst>
              <a:ext uri="{FF2B5EF4-FFF2-40B4-BE49-F238E27FC236}">
                <a16:creationId xmlns:a16="http://schemas.microsoft.com/office/drawing/2014/main" id="{79D944C6-1199-BAF7-E8AC-995C877FF91B}"/>
              </a:ext>
            </a:extLst>
          </p:cNvPr>
          <p:cNvSpPr/>
          <p:nvPr/>
        </p:nvSpPr>
        <p:spPr>
          <a:xfrm>
            <a:off x="8670072" y="5059768"/>
            <a:ext cx="273118" cy="273118"/>
          </a:xfrm>
          <a:prstGeom prst="flowChartConnector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流程图: 接点 9">
            <a:extLst>
              <a:ext uri="{FF2B5EF4-FFF2-40B4-BE49-F238E27FC236}">
                <a16:creationId xmlns:a16="http://schemas.microsoft.com/office/drawing/2014/main" id="{FFA0B7D1-399C-A752-8E55-6C7C6FF74534}"/>
              </a:ext>
            </a:extLst>
          </p:cNvPr>
          <p:cNvSpPr/>
          <p:nvPr/>
        </p:nvSpPr>
        <p:spPr>
          <a:xfrm>
            <a:off x="9210124" y="3821360"/>
            <a:ext cx="273118" cy="273118"/>
          </a:xfrm>
          <a:prstGeom prst="flowChartConnector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dir="2700000" algn="tl" rotWithShape="0">
              <a:schemeClr val="accent2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ACBCAB2-C4D5-63D0-6E11-747868D5A480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A00C5CD-5406-45F1-6933-A15DD1358F75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solidFill>
                    <a:srgbClr val="7F6946"/>
                  </a:solidFill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12A59E"/>
                  </a:solidFill>
                  <a:sym typeface="+mn-lt"/>
                </a:rPr>
                <a:t>选题背景与意义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574F937-B669-3197-212B-CA78E2A0AF39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986A890-3177-AEF6-E632-1225D249B71D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CABDA09-F0B5-8765-CAF1-1366A2E99262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0DFAF10D-EB13-7B3A-096F-EEE6E87F66FA}"/>
                </a:ext>
              </a:extLst>
            </p:cNvPr>
            <p:cNvSpPr/>
            <p:nvPr/>
          </p:nvSpPr>
          <p:spPr>
            <a:xfrm>
              <a:off x="6086095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6924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2110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研究目的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DB8D363C-D6AE-03F5-E85C-F8424ABC523C}"/>
              </a:ext>
            </a:extLst>
          </p:cNvPr>
          <p:cNvGrpSpPr/>
          <p:nvPr/>
        </p:nvGrpSpPr>
        <p:grpSpPr>
          <a:xfrm>
            <a:off x="587375" y="2151092"/>
            <a:ext cx="2503297" cy="608754"/>
            <a:chOff x="587374" y="2603086"/>
            <a:chExt cx="2503297" cy="608754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E05B3331-77A8-5199-ECD9-710AE4A4D402}"/>
                </a:ext>
              </a:extLst>
            </p:cNvPr>
            <p:cNvSpPr/>
            <p:nvPr/>
          </p:nvSpPr>
          <p:spPr>
            <a:xfrm>
              <a:off x="587374" y="2603086"/>
              <a:ext cx="2503297" cy="608754"/>
            </a:xfrm>
            <a:prstGeom prst="roundRect">
              <a:avLst>
                <a:gd name="adj" fmla="val 7297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36E699B-F000-6AEC-9F9D-566E420B8FFA}"/>
                </a:ext>
              </a:extLst>
            </p:cNvPr>
            <p:cNvSpPr txBox="1"/>
            <p:nvPr/>
          </p:nvSpPr>
          <p:spPr>
            <a:xfrm>
              <a:off x="823360" y="2676631"/>
              <a:ext cx="203132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财务风险识别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60A2FDA-3401-AD20-B03C-739A34778C5F}"/>
              </a:ext>
            </a:extLst>
          </p:cNvPr>
          <p:cNvGrpSpPr/>
          <p:nvPr/>
        </p:nvGrpSpPr>
        <p:grpSpPr>
          <a:xfrm>
            <a:off x="3666167" y="2151092"/>
            <a:ext cx="2503297" cy="608754"/>
            <a:chOff x="3543734" y="2603086"/>
            <a:chExt cx="2503297" cy="60875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DCD35C11-8ECB-C5FD-2DDF-AE0DC7EAE615}"/>
                </a:ext>
              </a:extLst>
            </p:cNvPr>
            <p:cNvSpPr/>
            <p:nvPr/>
          </p:nvSpPr>
          <p:spPr>
            <a:xfrm>
              <a:off x="3543734" y="2603086"/>
              <a:ext cx="2503297" cy="608754"/>
            </a:xfrm>
            <a:prstGeom prst="roundRect">
              <a:avLst>
                <a:gd name="adj" fmla="val 7297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A498FC3-6262-5A6E-8A4F-38DE8E53F23D}"/>
                </a:ext>
              </a:extLst>
            </p:cNvPr>
            <p:cNvSpPr txBox="1"/>
            <p:nvPr/>
          </p:nvSpPr>
          <p:spPr>
            <a:xfrm>
              <a:off x="3779720" y="2676631"/>
              <a:ext cx="203132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财务风险评价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1049821-0B5D-99E5-D472-817BC2286669}"/>
              </a:ext>
            </a:extLst>
          </p:cNvPr>
          <p:cNvGrpSpPr/>
          <p:nvPr/>
        </p:nvGrpSpPr>
        <p:grpSpPr>
          <a:xfrm>
            <a:off x="6744958" y="2151092"/>
            <a:ext cx="2503297" cy="608754"/>
            <a:chOff x="6500094" y="2603086"/>
            <a:chExt cx="2503297" cy="60875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E4D94386-282E-B331-4A7B-F9FDEC2D046D}"/>
                </a:ext>
              </a:extLst>
            </p:cNvPr>
            <p:cNvSpPr/>
            <p:nvPr/>
          </p:nvSpPr>
          <p:spPr>
            <a:xfrm>
              <a:off x="6500094" y="2603086"/>
              <a:ext cx="2503297" cy="608754"/>
            </a:xfrm>
            <a:prstGeom prst="roundRect">
              <a:avLst>
                <a:gd name="adj" fmla="val 7297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38100" dir="2700000" algn="tl" rotWithShape="0">
                <a:schemeClr val="accent2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CAD8D8A-CD4D-EDDA-B65C-6F1F716543E2}"/>
                </a:ext>
              </a:extLst>
            </p:cNvPr>
            <p:cNvSpPr txBox="1"/>
            <p:nvPr/>
          </p:nvSpPr>
          <p:spPr>
            <a:xfrm>
              <a:off x="6736080" y="2676631"/>
              <a:ext cx="203132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财务风险控制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97DB94B-4FA4-D459-64BA-BC31829D0C83}"/>
              </a:ext>
            </a:extLst>
          </p:cNvPr>
          <p:cNvSpPr txBox="1"/>
          <p:nvPr/>
        </p:nvSpPr>
        <p:spPr>
          <a:xfrm>
            <a:off x="938777" y="1336311"/>
            <a:ext cx="1800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相关数据和指标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3F8499-04E6-8A4A-39FF-B6B591E04C62}"/>
              </a:ext>
            </a:extLst>
          </p:cNvPr>
          <p:cNvGrpSpPr/>
          <p:nvPr/>
        </p:nvGrpSpPr>
        <p:grpSpPr>
          <a:xfrm>
            <a:off x="613129" y="3139584"/>
            <a:ext cx="8635126" cy="608755"/>
            <a:chOff x="613129" y="3210870"/>
            <a:chExt cx="8635126" cy="608755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9269C5CF-24D4-AB91-6563-94617CF12E02}"/>
                </a:ext>
              </a:extLst>
            </p:cNvPr>
            <p:cNvSpPr/>
            <p:nvPr/>
          </p:nvSpPr>
          <p:spPr>
            <a:xfrm>
              <a:off x="613129" y="3210870"/>
              <a:ext cx="8635126" cy="608755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5DCAC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38100" dir="5400000" algn="t" rotWithShape="0">
                <a:schemeClr val="accent2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E72A2C2-3293-E07B-CDF7-1C3D519938DD}"/>
                </a:ext>
              </a:extLst>
            </p:cNvPr>
            <p:cNvSpPr txBox="1"/>
            <p:nvPr/>
          </p:nvSpPr>
          <p:spPr>
            <a:xfrm>
              <a:off x="1170689" y="3299804"/>
              <a:ext cx="7520007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cs typeface="+mn-ea"/>
                  <a:sym typeface="+mn-lt"/>
                </a:rPr>
                <a:t>分析财务风险形成的原因，找到问题所在，提出合理的建议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E43C4EAD-1246-118C-728D-A1D24355C2A4}"/>
              </a:ext>
            </a:extLst>
          </p:cNvPr>
          <p:cNvSpPr txBox="1"/>
          <p:nvPr/>
        </p:nvSpPr>
        <p:spPr>
          <a:xfrm>
            <a:off x="4017569" y="1336311"/>
            <a:ext cx="1800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相关数据和指标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B35D7D-75C7-B264-8CCF-5453BF159E09}"/>
              </a:ext>
            </a:extLst>
          </p:cNvPr>
          <p:cNvSpPr txBox="1"/>
          <p:nvPr/>
        </p:nvSpPr>
        <p:spPr>
          <a:xfrm>
            <a:off x="7096360" y="1336311"/>
            <a:ext cx="18004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相关数据和指标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303B894-75CD-2D14-D2E6-CC9BE4100C64}"/>
              </a:ext>
            </a:extLst>
          </p:cNvPr>
          <p:cNvGrpSpPr/>
          <p:nvPr/>
        </p:nvGrpSpPr>
        <p:grpSpPr>
          <a:xfrm>
            <a:off x="613129" y="4254322"/>
            <a:ext cx="8635126" cy="608755"/>
            <a:chOff x="613129" y="4052835"/>
            <a:chExt cx="8635126" cy="608755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F8116F4C-7D61-D02C-B6FC-87240967492E}"/>
                </a:ext>
              </a:extLst>
            </p:cNvPr>
            <p:cNvSpPr/>
            <p:nvPr/>
          </p:nvSpPr>
          <p:spPr>
            <a:xfrm>
              <a:off x="613129" y="4052835"/>
              <a:ext cx="8635126" cy="608755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5DCAC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38100" dir="5400000" algn="t" rotWithShape="0">
                <a:schemeClr val="accent2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7B9286F-339F-0A13-2C14-F61F8BE9E4DA}"/>
                </a:ext>
              </a:extLst>
            </p:cNvPr>
            <p:cNvSpPr txBox="1"/>
            <p:nvPr/>
          </p:nvSpPr>
          <p:spPr>
            <a:xfrm>
              <a:off x="2299203" y="4141769"/>
              <a:ext cx="5262979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cs typeface="+mn-ea"/>
                  <a:sym typeface="+mn-lt"/>
                </a:rPr>
                <a:t>提高企业自身风险应对能力和市场竞争力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4271FB1-5988-F42C-BA16-C5EEC0F4126F}"/>
              </a:ext>
            </a:extLst>
          </p:cNvPr>
          <p:cNvGrpSpPr/>
          <p:nvPr/>
        </p:nvGrpSpPr>
        <p:grpSpPr>
          <a:xfrm>
            <a:off x="613129" y="5369061"/>
            <a:ext cx="8635126" cy="608755"/>
            <a:chOff x="613129" y="4894799"/>
            <a:chExt cx="8635126" cy="60875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E981DB8-4569-A86B-626E-67110F55B390}"/>
                </a:ext>
              </a:extLst>
            </p:cNvPr>
            <p:cNvSpPr/>
            <p:nvPr/>
          </p:nvSpPr>
          <p:spPr>
            <a:xfrm>
              <a:off x="613129" y="4894799"/>
              <a:ext cx="8635126" cy="608755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5DCAC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65100" dist="38100" dir="5400000" algn="t" rotWithShape="0">
                <a:schemeClr val="accent2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8A21062-21C6-4345-CBCC-48CCBA34E94A}"/>
                </a:ext>
              </a:extLst>
            </p:cNvPr>
            <p:cNvSpPr txBox="1"/>
            <p:nvPr/>
          </p:nvSpPr>
          <p:spPr>
            <a:xfrm>
              <a:off x="3145588" y="4983733"/>
              <a:ext cx="3570208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cs typeface="+mn-ea"/>
                  <a:sym typeface="+mn-lt"/>
                </a:rPr>
                <a:t>为互联网行业提供一些借鉴</a:t>
              </a:r>
            </a:p>
          </p:txBody>
        </p:sp>
      </p:grpSp>
      <p:sp>
        <p:nvSpPr>
          <p:cNvPr id="41" name="箭头: 右 40">
            <a:extLst>
              <a:ext uri="{FF2B5EF4-FFF2-40B4-BE49-F238E27FC236}">
                <a16:creationId xmlns:a16="http://schemas.microsoft.com/office/drawing/2014/main" id="{7B065A31-4E2C-D0BD-2DB3-62075A7EEFBE}"/>
              </a:ext>
            </a:extLst>
          </p:cNvPr>
          <p:cNvSpPr/>
          <p:nvPr/>
        </p:nvSpPr>
        <p:spPr>
          <a:xfrm>
            <a:off x="3197374" y="2293432"/>
            <a:ext cx="362091" cy="324074"/>
          </a:xfrm>
          <a:prstGeom prst="rightArrow">
            <a:avLst/>
          </a:prstGeom>
          <a:gradFill flip="none" rotWithShape="1">
            <a:gsLst>
              <a:gs pos="8000">
                <a:srgbClr val="12A59E">
                  <a:alpha val="0"/>
                </a:srgbClr>
              </a:gs>
              <a:gs pos="100000">
                <a:srgbClr val="12A59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箭头: 右 42">
            <a:extLst>
              <a:ext uri="{FF2B5EF4-FFF2-40B4-BE49-F238E27FC236}">
                <a16:creationId xmlns:a16="http://schemas.microsoft.com/office/drawing/2014/main" id="{562317BC-AEBA-5AFA-2206-04FBA4FD7173}"/>
              </a:ext>
            </a:extLst>
          </p:cNvPr>
          <p:cNvSpPr/>
          <p:nvPr/>
        </p:nvSpPr>
        <p:spPr>
          <a:xfrm>
            <a:off x="6276166" y="2293432"/>
            <a:ext cx="362091" cy="324074"/>
          </a:xfrm>
          <a:prstGeom prst="rightArrow">
            <a:avLst/>
          </a:prstGeom>
          <a:gradFill flip="none" rotWithShape="1">
            <a:gsLst>
              <a:gs pos="8000">
                <a:srgbClr val="12A59E">
                  <a:alpha val="0"/>
                </a:srgbClr>
              </a:gs>
              <a:gs pos="100000">
                <a:srgbClr val="12A59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箭头: 右 43">
            <a:extLst>
              <a:ext uri="{FF2B5EF4-FFF2-40B4-BE49-F238E27FC236}">
                <a16:creationId xmlns:a16="http://schemas.microsoft.com/office/drawing/2014/main" id="{37CF0D05-7014-1B89-2FC7-7C5B7CA46049}"/>
              </a:ext>
            </a:extLst>
          </p:cNvPr>
          <p:cNvSpPr/>
          <p:nvPr/>
        </p:nvSpPr>
        <p:spPr>
          <a:xfrm rot="5400000">
            <a:off x="1657977" y="1719076"/>
            <a:ext cx="362091" cy="324074"/>
          </a:xfrm>
          <a:prstGeom prst="rightArrow">
            <a:avLst/>
          </a:prstGeom>
          <a:gradFill flip="none" rotWithShape="1">
            <a:gsLst>
              <a:gs pos="8000">
                <a:srgbClr val="12A59E">
                  <a:alpha val="0"/>
                </a:srgbClr>
              </a:gs>
              <a:gs pos="100000">
                <a:srgbClr val="12A59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箭头: 右 44">
            <a:extLst>
              <a:ext uri="{FF2B5EF4-FFF2-40B4-BE49-F238E27FC236}">
                <a16:creationId xmlns:a16="http://schemas.microsoft.com/office/drawing/2014/main" id="{06F9E0FD-F938-EC3F-6616-1EDD7200BE76}"/>
              </a:ext>
            </a:extLst>
          </p:cNvPr>
          <p:cNvSpPr/>
          <p:nvPr/>
        </p:nvSpPr>
        <p:spPr>
          <a:xfrm rot="5400000">
            <a:off x="4736770" y="1719077"/>
            <a:ext cx="362091" cy="324074"/>
          </a:xfrm>
          <a:prstGeom prst="rightArrow">
            <a:avLst/>
          </a:prstGeom>
          <a:gradFill flip="none" rotWithShape="1">
            <a:gsLst>
              <a:gs pos="8000">
                <a:srgbClr val="12A59E">
                  <a:alpha val="0"/>
                </a:srgbClr>
              </a:gs>
              <a:gs pos="100000">
                <a:srgbClr val="12A59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箭头: 右 45">
            <a:extLst>
              <a:ext uri="{FF2B5EF4-FFF2-40B4-BE49-F238E27FC236}">
                <a16:creationId xmlns:a16="http://schemas.microsoft.com/office/drawing/2014/main" id="{B6D445BA-93CF-D156-7386-896085E37725}"/>
              </a:ext>
            </a:extLst>
          </p:cNvPr>
          <p:cNvSpPr/>
          <p:nvPr/>
        </p:nvSpPr>
        <p:spPr>
          <a:xfrm rot="5400000">
            <a:off x="7815561" y="1719078"/>
            <a:ext cx="362091" cy="324074"/>
          </a:xfrm>
          <a:prstGeom prst="rightArrow">
            <a:avLst/>
          </a:prstGeom>
          <a:gradFill flip="none" rotWithShape="1">
            <a:gsLst>
              <a:gs pos="8000">
                <a:srgbClr val="12A59E">
                  <a:alpha val="0"/>
                </a:srgbClr>
              </a:gs>
              <a:gs pos="100000">
                <a:srgbClr val="12A59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左大括号 46">
            <a:extLst>
              <a:ext uri="{FF2B5EF4-FFF2-40B4-BE49-F238E27FC236}">
                <a16:creationId xmlns:a16="http://schemas.microsoft.com/office/drawing/2014/main" id="{712EEDB2-263E-E073-5B91-483936707F8D}"/>
              </a:ext>
            </a:extLst>
          </p:cNvPr>
          <p:cNvSpPr/>
          <p:nvPr/>
        </p:nvSpPr>
        <p:spPr>
          <a:xfrm rot="16200000">
            <a:off x="4820963" y="-123525"/>
            <a:ext cx="189830" cy="6158520"/>
          </a:xfrm>
          <a:prstGeom prst="leftBrace">
            <a:avLst/>
          </a:prstGeom>
          <a:ln w="19050">
            <a:solidFill>
              <a:srgbClr val="12A5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9D81F65-B0A6-A195-7702-9B25652785AB}"/>
              </a:ext>
            </a:extLst>
          </p:cNvPr>
          <p:cNvGrpSpPr/>
          <p:nvPr/>
        </p:nvGrpSpPr>
        <p:grpSpPr>
          <a:xfrm>
            <a:off x="4627326" y="3848730"/>
            <a:ext cx="606733" cy="305201"/>
            <a:chOff x="9962827" y="3819625"/>
            <a:chExt cx="509787" cy="388669"/>
          </a:xfrm>
        </p:grpSpPr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C583FAB7-3C57-F262-8053-39B729815AD9}"/>
                </a:ext>
              </a:extLst>
            </p:cNvPr>
            <p:cNvSpPr/>
            <p:nvPr/>
          </p:nvSpPr>
          <p:spPr>
            <a:xfrm rot="10800000">
              <a:off x="9962827" y="3900517"/>
              <a:ext cx="509787" cy="307777"/>
            </a:xfrm>
            <a:prstGeom prst="triangle">
              <a:avLst/>
            </a:prstGeom>
            <a:gradFill flip="none" rotWithShape="1">
              <a:gsLst>
                <a:gs pos="8000">
                  <a:srgbClr val="12A59E">
                    <a:alpha val="0"/>
                  </a:srgbClr>
                </a:gs>
                <a:gs pos="100000">
                  <a:srgbClr val="12A59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id="{A9334AAD-3EA8-3C4C-7712-6E81ABE5A606}"/>
                </a:ext>
              </a:extLst>
            </p:cNvPr>
            <p:cNvSpPr/>
            <p:nvPr/>
          </p:nvSpPr>
          <p:spPr>
            <a:xfrm rot="10800000">
              <a:off x="9962827" y="3819625"/>
              <a:ext cx="509787" cy="307777"/>
            </a:xfrm>
            <a:prstGeom prst="triangle">
              <a:avLst/>
            </a:prstGeom>
            <a:gradFill flip="none" rotWithShape="1">
              <a:gsLst>
                <a:gs pos="8000">
                  <a:srgbClr val="12A59E">
                    <a:alpha val="0"/>
                  </a:srgbClr>
                </a:gs>
                <a:gs pos="100000">
                  <a:srgbClr val="12A59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B4C37A4-FDA9-E0A4-8DB8-24587C89DDA3}"/>
              </a:ext>
            </a:extLst>
          </p:cNvPr>
          <p:cNvGrpSpPr/>
          <p:nvPr/>
        </p:nvGrpSpPr>
        <p:grpSpPr>
          <a:xfrm>
            <a:off x="4627326" y="4963468"/>
            <a:ext cx="606733" cy="305201"/>
            <a:chOff x="9962827" y="3819625"/>
            <a:chExt cx="509787" cy="388669"/>
          </a:xfrm>
        </p:grpSpPr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id="{215ADA7F-C800-EB72-2765-A3501781AD53}"/>
                </a:ext>
              </a:extLst>
            </p:cNvPr>
            <p:cNvSpPr/>
            <p:nvPr/>
          </p:nvSpPr>
          <p:spPr>
            <a:xfrm rot="10800000">
              <a:off x="9962827" y="3900517"/>
              <a:ext cx="509787" cy="307777"/>
            </a:xfrm>
            <a:prstGeom prst="triangle">
              <a:avLst/>
            </a:prstGeom>
            <a:gradFill flip="none" rotWithShape="1">
              <a:gsLst>
                <a:gs pos="8000">
                  <a:srgbClr val="12A59E">
                    <a:alpha val="0"/>
                  </a:srgbClr>
                </a:gs>
                <a:gs pos="100000">
                  <a:srgbClr val="12A59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id="{8DD8D357-4483-616D-53A2-00463F723633}"/>
                </a:ext>
              </a:extLst>
            </p:cNvPr>
            <p:cNvSpPr/>
            <p:nvPr/>
          </p:nvSpPr>
          <p:spPr>
            <a:xfrm rot="10800000">
              <a:off x="9962827" y="3819625"/>
              <a:ext cx="509787" cy="307777"/>
            </a:xfrm>
            <a:prstGeom prst="triangle">
              <a:avLst/>
            </a:prstGeom>
            <a:gradFill flip="none" rotWithShape="1">
              <a:gsLst>
                <a:gs pos="8000">
                  <a:srgbClr val="12A59E">
                    <a:alpha val="0"/>
                  </a:srgbClr>
                </a:gs>
                <a:gs pos="100000">
                  <a:srgbClr val="12A59E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FA06FA3A-16FA-08AD-A994-481A50BA7118}"/>
              </a:ext>
            </a:extLst>
          </p:cNvPr>
          <p:cNvSpPr/>
          <p:nvPr/>
        </p:nvSpPr>
        <p:spPr>
          <a:xfrm>
            <a:off x="9986464" y="1412875"/>
            <a:ext cx="1618161" cy="1991928"/>
          </a:xfrm>
          <a:prstGeom prst="rect">
            <a:avLst/>
          </a:prstGeom>
          <a:gradFill flip="none" rotWithShape="1">
            <a:gsLst>
              <a:gs pos="50000">
                <a:srgbClr val="12A59E">
                  <a:alpha val="0"/>
                </a:srgbClr>
              </a:gs>
              <a:gs pos="100000">
                <a:schemeClr val="accent1">
                  <a:lumMod val="75000"/>
                  <a:alpha val="47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0">
                  <a:srgbClr val="12A59E"/>
                </a:gs>
                <a:gs pos="55000">
                  <a:schemeClr val="accent1">
                    <a:lumMod val="75000"/>
                    <a:alpha val="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F636E282-47E8-66BB-A235-E8ADDD1C5C4A}"/>
              </a:ext>
            </a:extLst>
          </p:cNvPr>
          <p:cNvSpPr/>
          <p:nvPr/>
        </p:nvSpPr>
        <p:spPr>
          <a:xfrm>
            <a:off x="9872349" y="1538052"/>
            <a:ext cx="1618161" cy="199192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6C3A6A59-5A44-E3DF-3A72-167FE5510CE4}"/>
              </a:ext>
            </a:extLst>
          </p:cNvPr>
          <p:cNvSpPr/>
          <p:nvPr/>
        </p:nvSpPr>
        <p:spPr>
          <a:xfrm>
            <a:off x="9986464" y="3860711"/>
            <a:ext cx="1618161" cy="1991928"/>
          </a:xfrm>
          <a:prstGeom prst="rect">
            <a:avLst/>
          </a:prstGeom>
          <a:gradFill flip="none" rotWithShape="1">
            <a:gsLst>
              <a:gs pos="50000">
                <a:srgbClr val="12A59E">
                  <a:alpha val="0"/>
                </a:srgbClr>
              </a:gs>
              <a:gs pos="100000">
                <a:schemeClr val="accent1">
                  <a:lumMod val="75000"/>
                  <a:alpha val="47000"/>
                </a:schemeClr>
              </a:gs>
            </a:gsLst>
            <a:lin ang="18900000" scaled="1"/>
            <a:tileRect/>
          </a:gradFill>
          <a:ln w="19050">
            <a:gradFill flip="none" rotWithShape="1">
              <a:gsLst>
                <a:gs pos="0">
                  <a:srgbClr val="12A59E"/>
                </a:gs>
                <a:gs pos="55000">
                  <a:schemeClr val="accent1">
                    <a:lumMod val="75000"/>
                    <a:alpha val="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D4486A3A-1CE4-9F32-332C-CDFC4E592135}"/>
              </a:ext>
            </a:extLst>
          </p:cNvPr>
          <p:cNvSpPr/>
          <p:nvPr/>
        </p:nvSpPr>
        <p:spPr>
          <a:xfrm>
            <a:off x="9872349" y="3985888"/>
            <a:ext cx="1618161" cy="199192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B9AE5D-1E67-167A-855E-4B5CDD2911F6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BB5EA38-AC7F-4DE5-76C1-E99632E2C836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solidFill>
                    <a:srgbClr val="7F6946"/>
                  </a:solidFill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12A59E"/>
                  </a:solidFill>
                  <a:sym typeface="+mn-lt"/>
                </a:rPr>
                <a:t>选题背景与意义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18C17DD-AB6D-F956-63A2-4B36279D3956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E2662C9-8638-46C6-F328-4CB03D66200C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1454C9E-518D-383B-3878-2B1DC0EA8865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7BEE1C5F-DC30-2577-593F-D3247CEF5DBE}"/>
                </a:ext>
              </a:extLst>
            </p:cNvPr>
            <p:cNvSpPr/>
            <p:nvPr/>
          </p:nvSpPr>
          <p:spPr>
            <a:xfrm>
              <a:off x="6086095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1877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缺角矩形 19">
            <a:extLst>
              <a:ext uri="{FF2B5EF4-FFF2-40B4-BE49-F238E27FC236}">
                <a16:creationId xmlns:a16="http://schemas.microsoft.com/office/drawing/2014/main" id="{95585AC0-7E8C-451C-EE3C-D0B630BF7BFC}"/>
              </a:ext>
            </a:extLst>
          </p:cNvPr>
          <p:cNvSpPr/>
          <p:nvPr/>
        </p:nvSpPr>
        <p:spPr>
          <a:xfrm>
            <a:off x="587375" y="1893739"/>
            <a:ext cx="9681544" cy="744037"/>
          </a:xfrm>
          <a:prstGeom prst="plaque">
            <a:avLst>
              <a:gd name="adj" fmla="val 333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5DCAC5"/>
              </a:gs>
            </a:gsLst>
            <a:lin ang="2700000" scaled="1"/>
            <a:tileRect/>
          </a:gradFill>
          <a:ln>
            <a:noFill/>
          </a:ln>
          <a:effectLst>
            <a:outerShdw blurRad="165100" dist="38100" dir="5400000" algn="t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28CF3871-7ACA-240E-5449-6988DD87AEB8}"/>
              </a:ext>
            </a:extLst>
          </p:cNvPr>
          <p:cNvSpPr/>
          <p:nvPr/>
        </p:nvSpPr>
        <p:spPr>
          <a:xfrm>
            <a:off x="587375" y="2783140"/>
            <a:ext cx="9681544" cy="744037"/>
          </a:xfrm>
          <a:prstGeom prst="plaque">
            <a:avLst>
              <a:gd name="adj" fmla="val 333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5DCAC5"/>
              </a:gs>
            </a:gsLst>
            <a:lin ang="2700000" scaled="1"/>
            <a:tileRect/>
          </a:gradFill>
          <a:ln>
            <a:noFill/>
          </a:ln>
          <a:effectLst>
            <a:outerShdw blurRad="165100" dist="38100" dir="5400000" algn="t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缺角矩形 26">
            <a:extLst>
              <a:ext uri="{FF2B5EF4-FFF2-40B4-BE49-F238E27FC236}">
                <a16:creationId xmlns:a16="http://schemas.microsoft.com/office/drawing/2014/main" id="{D85C08EC-3846-A097-57F4-7A0343D6878F}"/>
              </a:ext>
            </a:extLst>
          </p:cNvPr>
          <p:cNvSpPr/>
          <p:nvPr/>
        </p:nvSpPr>
        <p:spPr>
          <a:xfrm>
            <a:off x="587375" y="4361551"/>
            <a:ext cx="9681544" cy="509276"/>
          </a:xfrm>
          <a:prstGeom prst="plaque">
            <a:avLst>
              <a:gd name="adj" fmla="val 333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5DCAC5"/>
              </a:gs>
            </a:gsLst>
            <a:lin ang="2700000" scaled="1"/>
            <a:tileRect/>
          </a:gradFill>
          <a:ln>
            <a:noFill/>
          </a:ln>
          <a:effectLst>
            <a:outerShdw blurRad="165100" dist="38100" dir="5400000" algn="t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缺角矩形 27">
            <a:extLst>
              <a:ext uri="{FF2B5EF4-FFF2-40B4-BE49-F238E27FC236}">
                <a16:creationId xmlns:a16="http://schemas.microsoft.com/office/drawing/2014/main" id="{F7DD8249-EF49-AFC3-56F2-F00F715F4EA9}"/>
              </a:ext>
            </a:extLst>
          </p:cNvPr>
          <p:cNvSpPr/>
          <p:nvPr/>
        </p:nvSpPr>
        <p:spPr>
          <a:xfrm>
            <a:off x="587375" y="5044451"/>
            <a:ext cx="9681544" cy="744037"/>
          </a:xfrm>
          <a:prstGeom prst="plaque">
            <a:avLst>
              <a:gd name="adj" fmla="val 333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5DCAC5"/>
              </a:gs>
            </a:gsLst>
            <a:lin ang="2700000" scaled="1"/>
            <a:tileRect/>
          </a:gradFill>
          <a:ln>
            <a:noFill/>
          </a:ln>
          <a:effectLst>
            <a:outerShdw blurRad="165100" dist="38100" dir="5400000" algn="t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2110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研究意义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C11AA2D-B24C-D4E2-B0C5-1DFE802D7A09}"/>
              </a:ext>
            </a:extLst>
          </p:cNvPr>
          <p:cNvSpPr txBox="1"/>
          <p:nvPr/>
        </p:nvSpPr>
        <p:spPr>
          <a:xfrm>
            <a:off x="495110" y="1373681"/>
            <a:ext cx="16720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43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理论意义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0F4921-2A6B-0935-DCB3-15D1D1F46B0A}"/>
              </a:ext>
            </a:extLst>
          </p:cNvPr>
          <p:cNvSpPr txBox="1"/>
          <p:nvPr/>
        </p:nvSpPr>
        <p:spPr>
          <a:xfrm>
            <a:off x="668846" y="1936789"/>
            <a:ext cx="7606474" cy="6579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b="1"/>
            </a:lvl1pPr>
          </a:lstStyle>
          <a:p>
            <a:r>
              <a:rPr lang="zh-CN" altLang="en-US" sz="1600" dirty="0">
                <a:cs typeface="+mn-ea"/>
                <a:sym typeface="+mn-lt"/>
              </a:rPr>
              <a:t>在研读国内外文献资料的过程中，发现对互联网行业财务风险相关的研究较少，且大多数的研究停留于整个行业的研究，没有具体化，总体来说比较宏观。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6915FA-D253-4E5D-E6AB-F6776CC142A7}"/>
              </a:ext>
            </a:extLst>
          </p:cNvPr>
          <p:cNvSpPr txBox="1"/>
          <p:nvPr/>
        </p:nvSpPr>
        <p:spPr>
          <a:xfrm>
            <a:off x="668846" y="2826190"/>
            <a:ext cx="7688770" cy="6579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b="1"/>
            </a:lvl1pPr>
          </a:lstStyle>
          <a:p>
            <a:r>
              <a:rPr lang="zh-CN" altLang="en-US" sz="1600" dirty="0">
                <a:cs typeface="+mn-ea"/>
                <a:sym typeface="+mn-lt"/>
              </a:rPr>
              <a:t>论文将采用“四阶段症状”分析法和</a:t>
            </a:r>
            <a:r>
              <a:rPr lang="en-US" altLang="zh-CN" sz="1600" dirty="0">
                <a:cs typeface="+mn-ea"/>
                <a:sym typeface="+mn-lt"/>
              </a:rPr>
              <a:t>Z</a:t>
            </a:r>
            <a:r>
              <a:rPr lang="zh-CN" altLang="en-US" sz="1600" dirty="0">
                <a:cs typeface="+mn-ea"/>
                <a:sym typeface="+mn-lt"/>
              </a:rPr>
              <a:t>计分模型对星耀公司的财务风险进行全面综合的分析，从而深化之前的理论研究。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E0345A-4051-F3B2-B3AB-B8E263F8B872}"/>
              </a:ext>
            </a:extLst>
          </p:cNvPr>
          <p:cNvSpPr txBox="1"/>
          <p:nvPr/>
        </p:nvSpPr>
        <p:spPr>
          <a:xfrm>
            <a:off x="495110" y="3849592"/>
            <a:ext cx="16720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65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dist"/>
            <a:r>
              <a:rPr lang="zh-CN" altLang="en-US" dirty="0">
                <a:gradFill flip="none" rotWithShape="1">
                  <a:gsLst>
                    <a:gs pos="0">
                      <a:srgbClr val="12A59E">
                        <a:lumMod val="60000"/>
                        <a:lumOff val="40000"/>
                      </a:srgbClr>
                    </a:gs>
                    <a:gs pos="43000">
                      <a:srgbClr val="12A59E">
                        <a:lumMod val="75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现实意义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EB7575-12FE-D781-E648-3DAF5FEF4695}"/>
              </a:ext>
            </a:extLst>
          </p:cNvPr>
          <p:cNvSpPr txBox="1"/>
          <p:nvPr/>
        </p:nvSpPr>
        <p:spPr>
          <a:xfrm>
            <a:off x="668846" y="4434953"/>
            <a:ext cx="7831836" cy="3624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b="1"/>
            </a:lvl1pPr>
          </a:lstStyle>
          <a:p>
            <a:r>
              <a:rPr lang="zh-CN" altLang="en-US" sz="1600" dirty="0">
                <a:cs typeface="+mn-ea"/>
                <a:sym typeface="+mn-lt"/>
              </a:rPr>
              <a:t>星耀企业是中国互联网公司中最具代表性的，它处于中国互联网公司发展的最前沿。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1B5F1A0-B0C7-D42B-7744-165B7A9DF36C}"/>
              </a:ext>
            </a:extLst>
          </p:cNvPr>
          <p:cNvSpPr txBox="1"/>
          <p:nvPr/>
        </p:nvSpPr>
        <p:spPr>
          <a:xfrm>
            <a:off x="668846" y="5087501"/>
            <a:ext cx="7688770" cy="65793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b="1"/>
            </a:lvl1pPr>
          </a:lstStyle>
          <a:p>
            <a:r>
              <a:rPr lang="zh-CN" altLang="en-US" sz="1600" dirty="0">
                <a:cs typeface="+mn-ea"/>
                <a:sym typeface="+mn-lt"/>
              </a:rPr>
              <a:t>论文据此建立的财务风险评价体系与提出的控制措施，可以给同行业其他公司提供借鉴，为实现企业目标提供合理保障具有一定现实意义。</a:t>
            </a:r>
          </a:p>
        </p:txBody>
      </p:sp>
      <p:pic>
        <p:nvPicPr>
          <p:cNvPr id="47" name="Picture 38">
            <a:extLst>
              <a:ext uri="{FF2B5EF4-FFF2-40B4-BE49-F238E27FC236}">
                <a16:creationId xmlns:a16="http://schemas.microsoft.com/office/drawing/2014/main" id="{682BE58A-B722-5B66-B9AA-4B25583376A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747" y="930812"/>
            <a:ext cx="4470253" cy="592582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11DB58F2-72F4-2816-C016-752A7CAE9D31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88782B3-D7C6-C032-2F5E-3BD9906CFCAD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solidFill>
                    <a:srgbClr val="7F6946"/>
                  </a:solidFill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12A59E"/>
                  </a:solidFill>
                  <a:sym typeface="+mn-lt"/>
                </a:rPr>
                <a:t>选题背景与意义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1BB51AA-A0EC-EA5E-7735-D45E71268424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0D89E73-D175-C17C-20B0-C36B5A9D7841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9B4FC50-0D09-1C96-9867-9949E18830F1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0A0E3887-12E5-2A0D-FF97-C4DFC591AAAA}"/>
                </a:ext>
              </a:extLst>
            </p:cNvPr>
            <p:cNvSpPr/>
            <p:nvPr/>
          </p:nvSpPr>
          <p:spPr>
            <a:xfrm>
              <a:off x="6086095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885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4F78E0D-0DAC-6011-31A5-9AEE3A8F2F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1" r="1341"/>
          <a:stretch/>
        </p:blipFill>
        <p:spPr>
          <a:xfrm>
            <a:off x="0" y="4396"/>
            <a:ext cx="12192000" cy="684920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2402E73-26BE-7DEF-C576-3B58EBAFC2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5DCAC5">
                  <a:alpha val="53000"/>
                </a:srgbClr>
              </a:gs>
              <a:gs pos="0">
                <a:srgbClr val="12A59E">
                  <a:alpha val="77000"/>
                </a:srgbClr>
              </a:gs>
              <a:gs pos="72000">
                <a:srgbClr val="E9FED5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6EE08A-729B-B838-C520-03EEBE10D7A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4" name="圆: 空心 13">
            <a:extLst>
              <a:ext uri="{FF2B5EF4-FFF2-40B4-BE49-F238E27FC236}">
                <a16:creationId xmlns:a16="http://schemas.microsoft.com/office/drawing/2014/main" id="{A4638DEB-0DC7-6C1A-F575-1FAAD4A133A5}"/>
              </a:ext>
            </a:extLst>
          </p:cNvPr>
          <p:cNvSpPr/>
          <p:nvPr/>
        </p:nvSpPr>
        <p:spPr>
          <a:xfrm>
            <a:off x="1894754" y="388695"/>
            <a:ext cx="8402493" cy="8402493"/>
          </a:xfrm>
          <a:prstGeom prst="donut">
            <a:avLst>
              <a:gd name="adj" fmla="val 3534"/>
            </a:avLst>
          </a:prstGeom>
          <a:gradFill flip="none" rotWithShape="1">
            <a:gsLst>
              <a:gs pos="4600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6F75CEAA-AC7C-E668-8A02-063CA00C1397}"/>
              </a:ext>
            </a:extLst>
          </p:cNvPr>
          <p:cNvSpPr/>
          <p:nvPr/>
        </p:nvSpPr>
        <p:spPr>
          <a:xfrm>
            <a:off x="1584960" y="78903"/>
            <a:ext cx="9022080" cy="9022078"/>
          </a:xfrm>
          <a:prstGeom prst="donut">
            <a:avLst>
              <a:gd name="adj" fmla="val 1598"/>
            </a:avLst>
          </a:prstGeom>
          <a:gradFill flip="none" rotWithShape="1">
            <a:gsLst>
              <a:gs pos="4600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D86ED217-A039-EA74-D6A8-433DFABF49C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411" y="4520563"/>
            <a:ext cx="3016920" cy="23017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16E9375-427C-7CA6-6F58-FCA62327FC6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9551" y="4205937"/>
            <a:ext cx="2774790" cy="2770197"/>
          </a:xfrm>
          <a:prstGeom prst="rect">
            <a:avLst/>
          </a:prstGeom>
        </p:spPr>
      </p:pic>
      <p:pic>
        <p:nvPicPr>
          <p:cNvPr id="33" name="Picture 31">
            <a:extLst>
              <a:ext uri="{FF2B5EF4-FFF2-40B4-BE49-F238E27FC236}">
                <a16:creationId xmlns:a16="http://schemas.microsoft.com/office/drawing/2014/main" id="{1525FA18-3018-7C86-342D-58BA301AA8F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015" y="5336127"/>
            <a:ext cx="1436946" cy="143456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DE433E5-D913-2B99-4FDE-2109F59037F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4442" y="4005072"/>
            <a:ext cx="4741523" cy="409667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FC883838-70BF-AEAC-13B9-079F16353E3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58151" y="4005072"/>
            <a:ext cx="4741523" cy="4096676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B9AFCF11-6EE4-CFF1-8ABB-4871BF16A1E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442" y="1246307"/>
            <a:ext cx="1199063" cy="1205118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48B49696-2049-D05E-2834-EBF4BD7C8A03}"/>
              </a:ext>
            </a:extLst>
          </p:cNvPr>
          <p:cNvSpPr txBox="1"/>
          <p:nvPr/>
        </p:nvSpPr>
        <p:spPr>
          <a:xfrm>
            <a:off x="5756302" y="1224825"/>
            <a:ext cx="951335" cy="1034545"/>
          </a:xfrm>
          <a:custGeom>
            <a:avLst/>
            <a:gdLst/>
            <a:ahLst/>
            <a:cxnLst/>
            <a:rect l="l" t="t" r="r" b="b"/>
            <a:pathLst>
              <a:path w="951335" h="1034545">
                <a:moveTo>
                  <a:pt x="947174" y="1004817"/>
                </a:moveTo>
                <a:cubicBezTo>
                  <a:pt x="947174" y="1006489"/>
                  <a:pt x="946866" y="1007632"/>
                  <a:pt x="946251" y="1008248"/>
                </a:cubicBezTo>
                <a:lnTo>
                  <a:pt x="946544" y="1006020"/>
                </a:lnTo>
                <a:close/>
                <a:moveTo>
                  <a:pt x="911286" y="853126"/>
                </a:moveTo>
                <a:lnTo>
                  <a:pt x="911455" y="853255"/>
                </a:lnTo>
                <a:cubicBezTo>
                  <a:pt x="911946" y="854381"/>
                  <a:pt x="912191" y="856070"/>
                  <a:pt x="912191" y="858323"/>
                </a:cubicBezTo>
                <a:cubicBezTo>
                  <a:pt x="912191" y="857243"/>
                  <a:pt x="911934" y="855661"/>
                  <a:pt x="911421" y="853578"/>
                </a:cubicBezTo>
                <a:close/>
                <a:moveTo>
                  <a:pt x="658137" y="837106"/>
                </a:moveTo>
                <a:lnTo>
                  <a:pt x="659534" y="839817"/>
                </a:lnTo>
                <a:lnTo>
                  <a:pt x="659577" y="840021"/>
                </a:lnTo>
                <a:lnTo>
                  <a:pt x="658137" y="842129"/>
                </a:lnTo>
                <a:cubicBezTo>
                  <a:pt x="658137" y="842129"/>
                  <a:pt x="658137" y="841383"/>
                  <a:pt x="658137" y="839891"/>
                </a:cubicBezTo>
                <a:close/>
                <a:moveTo>
                  <a:pt x="266376" y="753609"/>
                </a:moveTo>
                <a:lnTo>
                  <a:pt x="266116" y="755443"/>
                </a:lnTo>
                <a:lnTo>
                  <a:pt x="263933" y="757157"/>
                </a:lnTo>
                <a:lnTo>
                  <a:pt x="265315" y="754942"/>
                </a:lnTo>
                <a:close/>
                <a:moveTo>
                  <a:pt x="825614" y="630736"/>
                </a:moveTo>
                <a:cubicBezTo>
                  <a:pt x="818916" y="630736"/>
                  <a:pt x="815567" y="633714"/>
                  <a:pt x="815567" y="639669"/>
                </a:cubicBezTo>
                <a:cubicBezTo>
                  <a:pt x="815567" y="645636"/>
                  <a:pt x="818916" y="648619"/>
                  <a:pt x="825614" y="648619"/>
                </a:cubicBezTo>
                <a:cubicBezTo>
                  <a:pt x="831593" y="648619"/>
                  <a:pt x="834582" y="645636"/>
                  <a:pt x="834582" y="639669"/>
                </a:cubicBezTo>
                <a:cubicBezTo>
                  <a:pt x="834582" y="633714"/>
                  <a:pt x="831593" y="630736"/>
                  <a:pt x="825614" y="630736"/>
                </a:cubicBezTo>
                <a:close/>
                <a:moveTo>
                  <a:pt x="425380" y="623092"/>
                </a:moveTo>
                <a:cubicBezTo>
                  <a:pt x="419688" y="621890"/>
                  <a:pt x="409716" y="625652"/>
                  <a:pt x="395464" y="634375"/>
                </a:cubicBezTo>
                <a:cubicBezTo>
                  <a:pt x="386188" y="639042"/>
                  <a:pt x="379734" y="642420"/>
                  <a:pt x="376101" y="644510"/>
                </a:cubicBezTo>
                <a:cubicBezTo>
                  <a:pt x="370145" y="649443"/>
                  <a:pt x="365473" y="651910"/>
                  <a:pt x="362083" y="651910"/>
                </a:cubicBezTo>
                <a:cubicBezTo>
                  <a:pt x="362478" y="651910"/>
                  <a:pt x="362048" y="652906"/>
                  <a:pt x="360795" y="654896"/>
                </a:cubicBezTo>
                <a:lnTo>
                  <a:pt x="358481" y="658222"/>
                </a:lnTo>
                <a:lnTo>
                  <a:pt x="362588" y="663960"/>
                </a:lnTo>
                <a:cubicBezTo>
                  <a:pt x="363447" y="668267"/>
                  <a:pt x="364678" y="672016"/>
                  <a:pt x="366280" y="675209"/>
                </a:cubicBezTo>
                <a:cubicBezTo>
                  <a:pt x="371631" y="682360"/>
                  <a:pt x="371614" y="695692"/>
                  <a:pt x="366227" y="715206"/>
                </a:cubicBezTo>
                <a:cubicBezTo>
                  <a:pt x="362873" y="722786"/>
                  <a:pt x="362240" y="726803"/>
                  <a:pt x="364329" y="727256"/>
                </a:cubicBezTo>
                <a:cubicBezTo>
                  <a:pt x="367440" y="731412"/>
                  <a:pt x="371428" y="733490"/>
                  <a:pt x="376292" y="733490"/>
                </a:cubicBezTo>
                <a:cubicBezTo>
                  <a:pt x="383234" y="733490"/>
                  <a:pt x="391238" y="725021"/>
                  <a:pt x="400304" y="708084"/>
                </a:cubicBezTo>
                <a:cubicBezTo>
                  <a:pt x="403880" y="703592"/>
                  <a:pt x="406440" y="700295"/>
                  <a:pt x="407984" y="698194"/>
                </a:cubicBezTo>
                <a:cubicBezTo>
                  <a:pt x="414136" y="685900"/>
                  <a:pt x="420352" y="667431"/>
                  <a:pt x="426633" y="642786"/>
                </a:cubicBezTo>
                <a:cubicBezTo>
                  <a:pt x="430104" y="632152"/>
                  <a:pt x="431108" y="626540"/>
                  <a:pt x="429645" y="625948"/>
                </a:cubicBezTo>
                <a:cubicBezTo>
                  <a:pt x="428699" y="624444"/>
                  <a:pt x="427277" y="623492"/>
                  <a:pt x="425380" y="623092"/>
                </a:cubicBezTo>
                <a:close/>
                <a:moveTo>
                  <a:pt x="290441" y="405043"/>
                </a:moveTo>
                <a:lnTo>
                  <a:pt x="290085" y="405679"/>
                </a:lnTo>
                <a:lnTo>
                  <a:pt x="286786" y="406334"/>
                </a:lnTo>
                <a:lnTo>
                  <a:pt x="287271" y="405926"/>
                </a:lnTo>
                <a:close/>
                <a:moveTo>
                  <a:pt x="833615" y="215750"/>
                </a:moveTo>
                <a:lnTo>
                  <a:pt x="834430" y="216262"/>
                </a:lnTo>
                <a:lnTo>
                  <a:pt x="834247" y="215891"/>
                </a:lnTo>
                <a:close/>
                <a:moveTo>
                  <a:pt x="473494" y="197472"/>
                </a:moveTo>
                <a:lnTo>
                  <a:pt x="472337" y="197856"/>
                </a:lnTo>
                <a:cubicBezTo>
                  <a:pt x="470843" y="199345"/>
                  <a:pt x="470095" y="201578"/>
                  <a:pt x="470095" y="204556"/>
                </a:cubicBezTo>
                <a:cubicBezTo>
                  <a:pt x="470095" y="202750"/>
                  <a:pt x="471129" y="200491"/>
                  <a:pt x="473195" y="197778"/>
                </a:cubicBezTo>
                <a:close/>
                <a:moveTo>
                  <a:pt x="698384" y="104465"/>
                </a:moveTo>
                <a:cubicBezTo>
                  <a:pt x="711245" y="103740"/>
                  <a:pt x="724332" y="106277"/>
                  <a:pt x="737644" y="112076"/>
                </a:cubicBezTo>
                <a:cubicBezTo>
                  <a:pt x="770172" y="128746"/>
                  <a:pt x="796732" y="150802"/>
                  <a:pt x="817326" y="178245"/>
                </a:cubicBezTo>
                <a:cubicBezTo>
                  <a:pt x="827042" y="195266"/>
                  <a:pt x="833115" y="207530"/>
                  <a:pt x="835544" y="215037"/>
                </a:cubicBezTo>
                <a:lnTo>
                  <a:pt x="835997" y="217246"/>
                </a:lnTo>
                <a:lnTo>
                  <a:pt x="836343" y="217463"/>
                </a:lnTo>
                <a:cubicBezTo>
                  <a:pt x="838324" y="219637"/>
                  <a:pt x="839074" y="222897"/>
                  <a:pt x="838596" y="227245"/>
                </a:cubicBezTo>
                <a:cubicBezTo>
                  <a:pt x="837638" y="235939"/>
                  <a:pt x="835963" y="242667"/>
                  <a:pt x="833572" y="247426"/>
                </a:cubicBezTo>
                <a:cubicBezTo>
                  <a:pt x="829938" y="251060"/>
                  <a:pt x="826183" y="253785"/>
                  <a:pt x="822306" y="255601"/>
                </a:cubicBezTo>
                <a:lnTo>
                  <a:pt x="810522" y="258278"/>
                </a:lnTo>
                <a:lnTo>
                  <a:pt x="808132" y="259610"/>
                </a:lnTo>
                <a:cubicBezTo>
                  <a:pt x="804301" y="260948"/>
                  <a:pt x="797388" y="261618"/>
                  <a:pt x="787393" y="261618"/>
                </a:cubicBezTo>
                <a:cubicBezTo>
                  <a:pt x="780231" y="260886"/>
                  <a:pt x="776638" y="260590"/>
                  <a:pt x="776614" y="260730"/>
                </a:cubicBezTo>
                <a:cubicBezTo>
                  <a:pt x="774246" y="261914"/>
                  <a:pt x="768274" y="262935"/>
                  <a:pt x="758697" y="263794"/>
                </a:cubicBezTo>
                <a:cubicBezTo>
                  <a:pt x="743652" y="265164"/>
                  <a:pt x="733831" y="266621"/>
                  <a:pt x="729234" y="268165"/>
                </a:cubicBezTo>
                <a:cubicBezTo>
                  <a:pt x="709476" y="273099"/>
                  <a:pt x="691407" y="279170"/>
                  <a:pt x="675028" y="286379"/>
                </a:cubicBezTo>
                <a:lnTo>
                  <a:pt x="647202" y="293327"/>
                </a:lnTo>
                <a:lnTo>
                  <a:pt x="658607" y="266841"/>
                </a:lnTo>
                <a:cubicBezTo>
                  <a:pt x="671168" y="249661"/>
                  <a:pt x="679770" y="232468"/>
                  <a:pt x="684413" y="215265"/>
                </a:cubicBezTo>
                <a:cubicBezTo>
                  <a:pt x="685841" y="204306"/>
                  <a:pt x="685568" y="193632"/>
                  <a:pt x="683595" y="183242"/>
                </a:cubicBezTo>
                <a:cubicBezTo>
                  <a:pt x="680472" y="160559"/>
                  <a:pt x="678911" y="146524"/>
                  <a:pt x="678911" y="141138"/>
                </a:cubicBezTo>
                <a:cubicBezTo>
                  <a:pt x="678911" y="142392"/>
                  <a:pt x="677436" y="140070"/>
                  <a:pt x="674488" y="134173"/>
                </a:cubicBezTo>
                <a:cubicBezTo>
                  <a:pt x="670878" y="126952"/>
                  <a:pt x="669072" y="119668"/>
                  <a:pt x="669072" y="112320"/>
                </a:cubicBezTo>
                <a:cubicBezTo>
                  <a:pt x="675062" y="109301"/>
                  <a:pt x="680571" y="107287"/>
                  <a:pt x="685597" y="106277"/>
                </a:cubicBezTo>
                <a:cubicBezTo>
                  <a:pt x="689834" y="105311"/>
                  <a:pt x="694097" y="104707"/>
                  <a:pt x="698384" y="104465"/>
                </a:cubicBezTo>
                <a:close/>
                <a:moveTo>
                  <a:pt x="332782" y="2"/>
                </a:moveTo>
                <a:cubicBezTo>
                  <a:pt x="338008" y="34"/>
                  <a:pt x="343405" y="825"/>
                  <a:pt x="348971" y="2374"/>
                </a:cubicBezTo>
                <a:cubicBezTo>
                  <a:pt x="378898" y="12079"/>
                  <a:pt x="404855" y="28320"/>
                  <a:pt x="426842" y="51096"/>
                </a:cubicBezTo>
                <a:cubicBezTo>
                  <a:pt x="431694" y="55948"/>
                  <a:pt x="437455" y="63581"/>
                  <a:pt x="444124" y="73994"/>
                </a:cubicBezTo>
                <a:cubicBezTo>
                  <a:pt x="450793" y="84407"/>
                  <a:pt x="454128" y="91122"/>
                  <a:pt x="454128" y="94140"/>
                </a:cubicBezTo>
                <a:cubicBezTo>
                  <a:pt x="454128" y="93456"/>
                  <a:pt x="455097" y="94814"/>
                  <a:pt x="457036" y="98215"/>
                </a:cubicBezTo>
                <a:cubicBezTo>
                  <a:pt x="460925" y="103079"/>
                  <a:pt x="462445" y="113643"/>
                  <a:pt x="461598" y="129907"/>
                </a:cubicBezTo>
                <a:cubicBezTo>
                  <a:pt x="460808" y="142537"/>
                  <a:pt x="460071" y="151255"/>
                  <a:pt x="459386" y="156061"/>
                </a:cubicBezTo>
                <a:cubicBezTo>
                  <a:pt x="457993" y="162306"/>
                  <a:pt x="457639" y="173241"/>
                  <a:pt x="458324" y="188867"/>
                </a:cubicBezTo>
                <a:cubicBezTo>
                  <a:pt x="458498" y="192497"/>
                  <a:pt x="458651" y="195677"/>
                  <a:pt x="458782" y="198406"/>
                </a:cubicBezTo>
                <a:lnTo>
                  <a:pt x="459085" y="204681"/>
                </a:lnTo>
                <a:lnTo>
                  <a:pt x="459090" y="204677"/>
                </a:lnTo>
                <a:cubicBezTo>
                  <a:pt x="464285" y="201659"/>
                  <a:pt x="468547" y="199396"/>
                  <a:pt x="471876" y="197886"/>
                </a:cubicBezTo>
                <a:lnTo>
                  <a:pt x="473629" y="197334"/>
                </a:lnTo>
                <a:lnTo>
                  <a:pt x="482493" y="188275"/>
                </a:lnTo>
                <a:cubicBezTo>
                  <a:pt x="488158" y="184246"/>
                  <a:pt x="493759" y="179742"/>
                  <a:pt x="499297" y="174762"/>
                </a:cubicBezTo>
                <a:cubicBezTo>
                  <a:pt x="521759" y="152938"/>
                  <a:pt x="546195" y="149896"/>
                  <a:pt x="572605" y="165638"/>
                </a:cubicBezTo>
                <a:cubicBezTo>
                  <a:pt x="575252" y="167402"/>
                  <a:pt x="575774" y="168285"/>
                  <a:pt x="574172" y="168285"/>
                </a:cubicBezTo>
                <a:cubicBezTo>
                  <a:pt x="578154" y="168285"/>
                  <a:pt x="581770" y="169921"/>
                  <a:pt x="585020" y="173195"/>
                </a:cubicBezTo>
                <a:cubicBezTo>
                  <a:pt x="586216" y="173984"/>
                  <a:pt x="587888" y="175093"/>
                  <a:pt x="590035" y="176521"/>
                </a:cubicBezTo>
                <a:cubicBezTo>
                  <a:pt x="600576" y="181791"/>
                  <a:pt x="607936" y="189134"/>
                  <a:pt x="612115" y="198548"/>
                </a:cubicBezTo>
                <a:cubicBezTo>
                  <a:pt x="612811" y="201973"/>
                  <a:pt x="614802" y="207307"/>
                  <a:pt x="618087" y="214551"/>
                </a:cubicBezTo>
                <a:cubicBezTo>
                  <a:pt x="626852" y="228980"/>
                  <a:pt x="628791" y="241227"/>
                  <a:pt x="623903" y="251292"/>
                </a:cubicBezTo>
                <a:cubicBezTo>
                  <a:pt x="620548" y="262482"/>
                  <a:pt x="603513" y="270295"/>
                  <a:pt x="572797" y="274730"/>
                </a:cubicBezTo>
                <a:cubicBezTo>
                  <a:pt x="548024" y="280313"/>
                  <a:pt x="530820" y="284951"/>
                  <a:pt x="521185" y="288642"/>
                </a:cubicBezTo>
                <a:cubicBezTo>
                  <a:pt x="501412" y="294371"/>
                  <a:pt x="487553" y="299042"/>
                  <a:pt x="479606" y="302655"/>
                </a:cubicBezTo>
                <a:lnTo>
                  <a:pt x="476798" y="304188"/>
                </a:lnTo>
                <a:lnTo>
                  <a:pt x="478014" y="307395"/>
                </a:lnTo>
                <a:cubicBezTo>
                  <a:pt x="480060" y="314018"/>
                  <a:pt x="482302" y="324844"/>
                  <a:pt x="484740" y="339871"/>
                </a:cubicBezTo>
                <a:cubicBezTo>
                  <a:pt x="496696" y="378864"/>
                  <a:pt x="511288" y="418456"/>
                  <a:pt x="528516" y="458644"/>
                </a:cubicBezTo>
                <a:cubicBezTo>
                  <a:pt x="531429" y="465157"/>
                  <a:pt x="535423" y="477201"/>
                  <a:pt x="540496" y="494776"/>
                </a:cubicBezTo>
                <a:cubicBezTo>
                  <a:pt x="551454" y="511539"/>
                  <a:pt x="561304" y="528290"/>
                  <a:pt x="570045" y="545030"/>
                </a:cubicBezTo>
                <a:cubicBezTo>
                  <a:pt x="574956" y="555454"/>
                  <a:pt x="579698" y="565252"/>
                  <a:pt x="584272" y="574423"/>
                </a:cubicBezTo>
                <a:cubicBezTo>
                  <a:pt x="605643" y="618710"/>
                  <a:pt x="620798" y="648567"/>
                  <a:pt x="629737" y="663995"/>
                </a:cubicBezTo>
                <a:cubicBezTo>
                  <a:pt x="639105" y="679109"/>
                  <a:pt x="645887" y="690288"/>
                  <a:pt x="650084" y="697532"/>
                </a:cubicBezTo>
                <a:cubicBezTo>
                  <a:pt x="654280" y="704776"/>
                  <a:pt x="656378" y="708398"/>
                  <a:pt x="656378" y="708398"/>
                </a:cubicBezTo>
                <a:cubicBezTo>
                  <a:pt x="656378" y="709802"/>
                  <a:pt x="659220" y="714689"/>
                  <a:pt x="664902" y="723059"/>
                </a:cubicBezTo>
                <a:cubicBezTo>
                  <a:pt x="670584" y="731429"/>
                  <a:pt x="678017" y="741737"/>
                  <a:pt x="687199" y="753985"/>
                </a:cubicBezTo>
                <a:cubicBezTo>
                  <a:pt x="696382" y="766232"/>
                  <a:pt x="704513" y="775896"/>
                  <a:pt x="711595" y="782977"/>
                </a:cubicBezTo>
                <a:cubicBezTo>
                  <a:pt x="728439" y="800529"/>
                  <a:pt x="742654" y="812527"/>
                  <a:pt x="754239" y="818969"/>
                </a:cubicBezTo>
                <a:cubicBezTo>
                  <a:pt x="757362" y="820293"/>
                  <a:pt x="758963" y="820954"/>
                  <a:pt x="759045" y="820954"/>
                </a:cubicBezTo>
                <a:cubicBezTo>
                  <a:pt x="761007" y="820629"/>
                  <a:pt x="761988" y="821425"/>
                  <a:pt x="761988" y="823340"/>
                </a:cubicBezTo>
                <a:cubicBezTo>
                  <a:pt x="761988" y="819730"/>
                  <a:pt x="765580" y="813438"/>
                  <a:pt x="772766" y="804465"/>
                </a:cubicBezTo>
                <a:cubicBezTo>
                  <a:pt x="783075" y="793518"/>
                  <a:pt x="788229" y="787429"/>
                  <a:pt x="788229" y="786198"/>
                </a:cubicBezTo>
                <a:cubicBezTo>
                  <a:pt x="788229" y="786198"/>
                  <a:pt x="790731" y="780696"/>
                  <a:pt x="795734" y="769691"/>
                </a:cubicBezTo>
                <a:cubicBezTo>
                  <a:pt x="803210" y="752278"/>
                  <a:pt x="808393" y="728324"/>
                  <a:pt x="811283" y="697828"/>
                </a:cubicBezTo>
                <a:cubicBezTo>
                  <a:pt x="812676" y="674773"/>
                  <a:pt x="813556" y="661719"/>
                  <a:pt x="813922" y="658666"/>
                </a:cubicBezTo>
                <a:cubicBezTo>
                  <a:pt x="814287" y="655613"/>
                  <a:pt x="817459" y="654087"/>
                  <a:pt x="823438" y="654087"/>
                </a:cubicBezTo>
                <a:cubicBezTo>
                  <a:pt x="814545" y="654087"/>
                  <a:pt x="810523" y="647923"/>
                  <a:pt x="811371" y="635594"/>
                </a:cubicBezTo>
                <a:cubicBezTo>
                  <a:pt x="811986" y="633284"/>
                  <a:pt x="811928" y="630063"/>
                  <a:pt x="811196" y="625930"/>
                </a:cubicBezTo>
                <a:cubicBezTo>
                  <a:pt x="809780" y="619615"/>
                  <a:pt x="808712" y="609661"/>
                  <a:pt x="807992" y="596067"/>
                </a:cubicBezTo>
                <a:cubicBezTo>
                  <a:pt x="804313" y="570389"/>
                  <a:pt x="800702" y="550109"/>
                  <a:pt x="797162" y="535226"/>
                </a:cubicBezTo>
                <a:lnTo>
                  <a:pt x="797492" y="531450"/>
                </a:lnTo>
                <a:lnTo>
                  <a:pt x="796123" y="530371"/>
                </a:lnTo>
                <a:cubicBezTo>
                  <a:pt x="795237" y="528933"/>
                  <a:pt x="794793" y="527103"/>
                  <a:pt x="794793" y="524883"/>
                </a:cubicBezTo>
                <a:cubicBezTo>
                  <a:pt x="794793" y="515260"/>
                  <a:pt x="801486" y="512178"/>
                  <a:pt x="814871" y="515637"/>
                </a:cubicBezTo>
                <a:lnTo>
                  <a:pt x="817210" y="522699"/>
                </a:lnTo>
                <a:lnTo>
                  <a:pt x="818244" y="525117"/>
                </a:lnTo>
                <a:cubicBezTo>
                  <a:pt x="821370" y="533351"/>
                  <a:pt x="824900" y="545317"/>
                  <a:pt x="828836" y="561015"/>
                </a:cubicBezTo>
                <a:cubicBezTo>
                  <a:pt x="830333" y="570778"/>
                  <a:pt x="832211" y="579046"/>
                  <a:pt x="834469" y="585820"/>
                </a:cubicBezTo>
                <a:cubicBezTo>
                  <a:pt x="836727" y="592593"/>
                  <a:pt x="837856" y="596218"/>
                  <a:pt x="837856" y="596694"/>
                </a:cubicBezTo>
                <a:cubicBezTo>
                  <a:pt x="841965" y="606979"/>
                  <a:pt x="846788" y="624235"/>
                  <a:pt x="852326" y="648462"/>
                </a:cubicBezTo>
                <a:cubicBezTo>
                  <a:pt x="853893" y="656345"/>
                  <a:pt x="856296" y="665486"/>
                  <a:pt x="859535" y="675888"/>
                </a:cubicBezTo>
                <a:cubicBezTo>
                  <a:pt x="863946" y="692639"/>
                  <a:pt x="868038" y="709802"/>
                  <a:pt x="871811" y="727378"/>
                </a:cubicBezTo>
                <a:cubicBezTo>
                  <a:pt x="879380" y="764479"/>
                  <a:pt x="884226" y="784945"/>
                  <a:pt x="886350" y="788776"/>
                </a:cubicBezTo>
                <a:cubicBezTo>
                  <a:pt x="889729" y="790470"/>
                  <a:pt x="891418" y="793610"/>
                  <a:pt x="891418" y="798196"/>
                </a:cubicBezTo>
                <a:cubicBezTo>
                  <a:pt x="891418" y="798033"/>
                  <a:pt x="892512" y="801557"/>
                  <a:pt x="894700" y="808765"/>
                </a:cubicBezTo>
                <a:cubicBezTo>
                  <a:pt x="896888" y="815974"/>
                  <a:pt x="899224" y="822731"/>
                  <a:pt x="901709" y="829034"/>
                </a:cubicBezTo>
                <a:cubicBezTo>
                  <a:pt x="904193" y="835338"/>
                  <a:pt x="906660" y="840933"/>
                  <a:pt x="909109" y="845820"/>
                </a:cubicBezTo>
                <a:lnTo>
                  <a:pt x="911286" y="853126"/>
                </a:lnTo>
                <a:lnTo>
                  <a:pt x="909248" y="851566"/>
                </a:lnTo>
                <a:cubicBezTo>
                  <a:pt x="912127" y="857324"/>
                  <a:pt x="914699" y="864359"/>
                  <a:pt x="916962" y="872671"/>
                </a:cubicBezTo>
                <a:cubicBezTo>
                  <a:pt x="918344" y="876827"/>
                  <a:pt x="916684" y="878905"/>
                  <a:pt x="911982" y="878905"/>
                </a:cubicBezTo>
                <a:cubicBezTo>
                  <a:pt x="920143" y="878905"/>
                  <a:pt x="924223" y="882608"/>
                  <a:pt x="924223" y="890014"/>
                </a:cubicBezTo>
                <a:cubicBezTo>
                  <a:pt x="924223" y="890455"/>
                  <a:pt x="925498" y="893616"/>
                  <a:pt x="928046" y="899495"/>
                </a:cubicBezTo>
                <a:cubicBezTo>
                  <a:pt x="930594" y="905375"/>
                  <a:pt x="933055" y="911505"/>
                  <a:pt x="935429" y="917883"/>
                </a:cubicBezTo>
                <a:cubicBezTo>
                  <a:pt x="937803" y="924262"/>
                  <a:pt x="939396" y="928276"/>
                  <a:pt x="940209" y="929924"/>
                </a:cubicBezTo>
                <a:cubicBezTo>
                  <a:pt x="942878" y="933465"/>
                  <a:pt x="946587" y="946705"/>
                  <a:pt x="951335" y="969643"/>
                </a:cubicBezTo>
                <a:lnTo>
                  <a:pt x="946544" y="1006020"/>
                </a:lnTo>
                <a:lnTo>
                  <a:pt x="939987" y="1018552"/>
                </a:lnTo>
                <a:cubicBezTo>
                  <a:pt x="935195" y="1023285"/>
                  <a:pt x="928008" y="1028174"/>
                  <a:pt x="918425" y="1033218"/>
                </a:cubicBezTo>
                <a:cubicBezTo>
                  <a:pt x="901500" y="1035563"/>
                  <a:pt x="888306" y="1034802"/>
                  <a:pt x="878845" y="1030937"/>
                </a:cubicBezTo>
                <a:cubicBezTo>
                  <a:pt x="878091" y="1030426"/>
                  <a:pt x="878207" y="1030170"/>
                  <a:pt x="879194" y="1030170"/>
                </a:cubicBezTo>
                <a:cubicBezTo>
                  <a:pt x="875212" y="1030170"/>
                  <a:pt x="872855" y="1029805"/>
                  <a:pt x="872124" y="1029073"/>
                </a:cubicBezTo>
                <a:cubicBezTo>
                  <a:pt x="870743" y="1029073"/>
                  <a:pt x="869692" y="1028708"/>
                  <a:pt x="868972" y="1027976"/>
                </a:cubicBezTo>
                <a:cubicBezTo>
                  <a:pt x="868589" y="1027976"/>
                  <a:pt x="865240" y="1026165"/>
                  <a:pt x="858925" y="1022544"/>
                </a:cubicBezTo>
                <a:cubicBezTo>
                  <a:pt x="854978" y="1021069"/>
                  <a:pt x="852987" y="1020332"/>
                  <a:pt x="852953" y="1020332"/>
                </a:cubicBezTo>
                <a:cubicBezTo>
                  <a:pt x="849772" y="1020332"/>
                  <a:pt x="845877" y="1018788"/>
                  <a:pt x="841268" y="1015700"/>
                </a:cubicBezTo>
                <a:cubicBezTo>
                  <a:pt x="839841" y="1014284"/>
                  <a:pt x="834837" y="1010935"/>
                  <a:pt x="826259" y="1005653"/>
                </a:cubicBezTo>
                <a:cubicBezTo>
                  <a:pt x="784433" y="980254"/>
                  <a:pt x="739438" y="938654"/>
                  <a:pt x="691274" y="880855"/>
                </a:cubicBezTo>
                <a:cubicBezTo>
                  <a:pt x="686410" y="875167"/>
                  <a:pt x="683455" y="871539"/>
                  <a:pt x="682411" y="869972"/>
                </a:cubicBezTo>
                <a:cubicBezTo>
                  <a:pt x="680077" y="867638"/>
                  <a:pt x="678911" y="864481"/>
                  <a:pt x="678911" y="860499"/>
                </a:cubicBezTo>
                <a:cubicBezTo>
                  <a:pt x="678911" y="862507"/>
                  <a:pt x="676659" y="860659"/>
                  <a:pt x="672154" y="854953"/>
                </a:cubicBezTo>
                <a:cubicBezTo>
                  <a:pt x="667650" y="849248"/>
                  <a:pt x="665149" y="846151"/>
                  <a:pt x="664650" y="845663"/>
                </a:cubicBezTo>
                <a:cubicBezTo>
                  <a:pt x="662479" y="844578"/>
                  <a:pt x="660851" y="842995"/>
                  <a:pt x="659765" y="840914"/>
                </a:cubicBezTo>
                <a:lnTo>
                  <a:pt x="659577" y="840021"/>
                </a:lnTo>
                <a:lnTo>
                  <a:pt x="659613" y="839969"/>
                </a:lnTo>
                <a:lnTo>
                  <a:pt x="659534" y="839817"/>
                </a:lnTo>
                <a:lnTo>
                  <a:pt x="658137" y="833178"/>
                </a:lnTo>
                <a:lnTo>
                  <a:pt x="658137" y="837106"/>
                </a:lnTo>
                <a:lnTo>
                  <a:pt x="656274" y="833492"/>
                </a:lnTo>
                <a:cubicBezTo>
                  <a:pt x="655357" y="831658"/>
                  <a:pt x="653137" y="827925"/>
                  <a:pt x="649613" y="822295"/>
                </a:cubicBezTo>
                <a:cubicBezTo>
                  <a:pt x="646090" y="816665"/>
                  <a:pt x="640155" y="808162"/>
                  <a:pt x="631809" y="796785"/>
                </a:cubicBezTo>
                <a:cubicBezTo>
                  <a:pt x="619643" y="777457"/>
                  <a:pt x="607013" y="757908"/>
                  <a:pt x="593918" y="738139"/>
                </a:cubicBezTo>
                <a:cubicBezTo>
                  <a:pt x="576935" y="705623"/>
                  <a:pt x="561461" y="674675"/>
                  <a:pt x="547496" y="645293"/>
                </a:cubicBezTo>
                <a:cubicBezTo>
                  <a:pt x="545011" y="639710"/>
                  <a:pt x="541790" y="632959"/>
                  <a:pt x="537831" y="625042"/>
                </a:cubicBezTo>
                <a:cubicBezTo>
                  <a:pt x="532759" y="614896"/>
                  <a:pt x="530222" y="609272"/>
                  <a:pt x="530222" y="608169"/>
                </a:cubicBezTo>
                <a:cubicBezTo>
                  <a:pt x="530222" y="608169"/>
                  <a:pt x="528997" y="604803"/>
                  <a:pt x="526548" y="598069"/>
                </a:cubicBezTo>
                <a:cubicBezTo>
                  <a:pt x="522973" y="590199"/>
                  <a:pt x="519774" y="583797"/>
                  <a:pt x="516953" y="578863"/>
                </a:cubicBezTo>
                <a:cubicBezTo>
                  <a:pt x="514191" y="571933"/>
                  <a:pt x="509112" y="560353"/>
                  <a:pt x="501717" y="544124"/>
                </a:cubicBezTo>
                <a:cubicBezTo>
                  <a:pt x="493835" y="529788"/>
                  <a:pt x="489116" y="520536"/>
                  <a:pt x="487560" y="516368"/>
                </a:cubicBezTo>
                <a:cubicBezTo>
                  <a:pt x="478796" y="494068"/>
                  <a:pt x="469068" y="472221"/>
                  <a:pt x="458376" y="450826"/>
                </a:cubicBezTo>
                <a:cubicBezTo>
                  <a:pt x="456925" y="448655"/>
                  <a:pt x="454142" y="442787"/>
                  <a:pt x="450027" y="433222"/>
                </a:cubicBezTo>
                <a:cubicBezTo>
                  <a:pt x="445912" y="423656"/>
                  <a:pt x="439936" y="408304"/>
                  <a:pt x="432100" y="387165"/>
                </a:cubicBezTo>
                <a:cubicBezTo>
                  <a:pt x="428554" y="378656"/>
                  <a:pt x="425150" y="369758"/>
                  <a:pt x="421888" y="360471"/>
                </a:cubicBezTo>
                <a:lnTo>
                  <a:pt x="414099" y="336316"/>
                </a:lnTo>
                <a:lnTo>
                  <a:pt x="410935" y="338652"/>
                </a:lnTo>
                <a:cubicBezTo>
                  <a:pt x="404022" y="343365"/>
                  <a:pt x="395870" y="349332"/>
                  <a:pt x="386479" y="356553"/>
                </a:cubicBezTo>
                <a:cubicBezTo>
                  <a:pt x="381783" y="360163"/>
                  <a:pt x="377391" y="363482"/>
                  <a:pt x="373301" y="366509"/>
                </a:cubicBezTo>
                <a:lnTo>
                  <a:pt x="362160" y="374558"/>
                </a:lnTo>
                <a:lnTo>
                  <a:pt x="372409" y="379468"/>
                </a:lnTo>
                <a:cubicBezTo>
                  <a:pt x="372223" y="379340"/>
                  <a:pt x="371695" y="379277"/>
                  <a:pt x="370824" y="379277"/>
                </a:cubicBezTo>
                <a:cubicBezTo>
                  <a:pt x="379798" y="379277"/>
                  <a:pt x="388069" y="386317"/>
                  <a:pt x="395638" y="400398"/>
                </a:cubicBezTo>
                <a:cubicBezTo>
                  <a:pt x="396288" y="402999"/>
                  <a:pt x="396868" y="404688"/>
                  <a:pt x="397379" y="405466"/>
                </a:cubicBezTo>
                <a:cubicBezTo>
                  <a:pt x="400955" y="411398"/>
                  <a:pt x="402742" y="416215"/>
                  <a:pt x="402742" y="419918"/>
                </a:cubicBezTo>
                <a:cubicBezTo>
                  <a:pt x="402742" y="429565"/>
                  <a:pt x="396427" y="436681"/>
                  <a:pt x="383797" y="441266"/>
                </a:cubicBezTo>
                <a:lnTo>
                  <a:pt x="373447" y="445923"/>
                </a:lnTo>
                <a:lnTo>
                  <a:pt x="380071" y="447065"/>
                </a:lnTo>
                <a:cubicBezTo>
                  <a:pt x="381522" y="447785"/>
                  <a:pt x="384238" y="448812"/>
                  <a:pt x="388220" y="450147"/>
                </a:cubicBezTo>
                <a:cubicBezTo>
                  <a:pt x="392782" y="451970"/>
                  <a:pt x="397234" y="454587"/>
                  <a:pt x="401576" y="458000"/>
                </a:cubicBezTo>
                <a:cubicBezTo>
                  <a:pt x="403456" y="459358"/>
                  <a:pt x="405522" y="460322"/>
                  <a:pt x="407775" y="460891"/>
                </a:cubicBezTo>
                <a:cubicBezTo>
                  <a:pt x="422634" y="469388"/>
                  <a:pt x="430063" y="477961"/>
                  <a:pt x="430063" y="486610"/>
                </a:cubicBezTo>
                <a:cubicBezTo>
                  <a:pt x="430063" y="486319"/>
                  <a:pt x="431398" y="488165"/>
                  <a:pt x="434068" y="492147"/>
                </a:cubicBezTo>
                <a:cubicBezTo>
                  <a:pt x="439420" y="502688"/>
                  <a:pt x="438265" y="512804"/>
                  <a:pt x="430603" y="522498"/>
                </a:cubicBezTo>
                <a:cubicBezTo>
                  <a:pt x="426865" y="525284"/>
                  <a:pt x="419604" y="529202"/>
                  <a:pt x="408819" y="534251"/>
                </a:cubicBezTo>
                <a:cubicBezTo>
                  <a:pt x="397292" y="540392"/>
                  <a:pt x="388249" y="545100"/>
                  <a:pt x="381690" y="548373"/>
                </a:cubicBezTo>
                <a:cubicBezTo>
                  <a:pt x="374261" y="550405"/>
                  <a:pt x="363592" y="557051"/>
                  <a:pt x="349685" y="568311"/>
                </a:cubicBezTo>
                <a:cubicBezTo>
                  <a:pt x="341965" y="573918"/>
                  <a:pt x="334484" y="580186"/>
                  <a:pt x="327240" y="587117"/>
                </a:cubicBezTo>
                <a:cubicBezTo>
                  <a:pt x="319996" y="594047"/>
                  <a:pt x="316374" y="596624"/>
                  <a:pt x="316374" y="594848"/>
                </a:cubicBezTo>
                <a:cubicBezTo>
                  <a:pt x="316374" y="598099"/>
                  <a:pt x="313408" y="603671"/>
                  <a:pt x="307476" y="611565"/>
                </a:cubicBezTo>
                <a:cubicBezTo>
                  <a:pt x="303286" y="617880"/>
                  <a:pt x="298752" y="624160"/>
                  <a:pt x="293877" y="630405"/>
                </a:cubicBezTo>
                <a:cubicBezTo>
                  <a:pt x="291358" y="636128"/>
                  <a:pt x="289222" y="640760"/>
                  <a:pt x="287469" y="644301"/>
                </a:cubicBezTo>
                <a:lnTo>
                  <a:pt x="280823" y="655235"/>
                </a:lnTo>
                <a:lnTo>
                  <a:pt x="285466" y="650918"/>
                </a:lnTo>
                <a:cubicBezTo>
                  <a:pt x="289820" y="645473"/>
                  <a:pt x="294219" y="642751"/>
                  <a:pt x="298665" y="642751"/>
                </a:cubicBezTo>
                <a:cubicBezTo>
                  <a:pt x="296402" y="642751"/>
                  <a:pt x="297667" y="640621"/>
                  <a:pt x="302461" y="636360"/>
                </a:cubicBezTo>
                <a:cubicBezTo>
                  <a:pt x="320118" y="621641"/>
                  <a:pt x="334623" y="610502"/>
                  <a:pt x="345976" y="602945"/>
                </a:cubicBezTo>
                <a:cubicBezTo>
                  <a:pt x="346684" y="602469"/>
                  <a:pt x="353197" y="599701"/>
                  <a:pt x="365514" y="594639"/>
                </a:cubicBezTo>
                <a:cubicBezTo>
                  <a:pt x="376193" y="586107"/>
                  <a:pt x="391145" y="577992"/>
                  <a:pt x="410369" y="570296"/>
                </a:cubicBezTo>
                <a:cubicBezTo>
                  <a:pt x="414072" y="568833"/>
                  <a:pt x="417909" y="567371"/>
                  <a:pt x="421879" y="565908"/>
                </a:cubicBezTo>
                <a:cubicBezTo>
                  <a:pt x="431270" y="558095"/>
                  <a:pt x="444313" y="559134"/>
                  <a:pt x="461006" y="569025"/>
                </a:cubicBezTo>
                <a:cubicBezTo>
                  <a:pt x="476631" y="575618"/>
                  <a:pt x="488710" y="588283"/>
                  <a:pt x="497242" y="607020"/>
                </a:cubicBezTo>
                <a:cubicBezTo>
                  <a:pt x="504939" y="621728"/>
                  <a:pt x="507167" y="635147"/>
                  <a:pt x="503929" y="647278"/>
                </a:cubicBezTo>
                <a:cubicBezTo>
                  <a:pt x="502210" y="651539"/>
                  <a:pt x="500684" y="655689"/>
                  <a:pt x="499349" y="659729"/>
                </a:cubicBezTo>
                <a:cubicBezTo>
                  <a:pt x="494021" y="675667"/>
                  <a:pt x="486736" y="691739"/>
                  <a:pt x="477496" y="707945"/>
                </a:cubicBezTo>
                <a:cubicBezTo>
                  <a:pt x="465249" y="724766"/>
                  <a:pt x="453925" y="738783"/>
                  <a:pt x="443523" y="749997"/>
                </a:cubicBezTo>
                <a:cubicBezTo>
                  <a:pt x="432855" y="758204"/>
                  <a:pt x="421780" y="764357"/>
                  <a:pt x="410299" y="768455"/>
                </a:cubicBezTo>
                <a:cubicBezTo>
                  <a:pt x="406376" y="769232"/>
                  <a:pt x="403241" y="770010"/>
                  <a:pt x="400896" y="770788"/>
                </a:cubicBezTo>
                <a:cubicBezTo>
                  <a:pt x="392236" y="772436"/>
                  <a:pt x="384267" y="772489"/>
                  <a:pt x="376989" y="770945"/>
                </a:cubicBezTo>
                <a:cubicBezTo>
                  <a:pt x="372543" y="769610"/>
                  <a:pt x="367813" y="767493"/>
                  <a:pt x="362801" y="764593"/>
                </a:cubicBezTo>
                <a:lnTo>
                  <a:pt x="351006" y="756393"/>
                </a:lnTo>
                <a:lnTo>
                  <a:pt x="349531" y="759504"/>
                </a:lnTo>
                <a:lnTo>
                  <a:pt x="346228" y="766180"/>
                </a:lnTo>
                <a:lnTo>
                  <a:pt x="348127" y="766655"/>
                </a:lnTo>
                <a:cubicBezTo>
                  <a:pt x="349659" y="767112"/>
                  <a:pt x="351722" y="767776"/>
                  <a:pt x="354317" y="768646"/>
                </a:cubicBezTo>
                <a:cubicBezTo>
                  <a:pt x="364242" y="773278"/>
                  <a:pt x="372966" y="777684"/>
                  <a:pt x="380489" y="781863"/>
                </a:cubicBezTo>
                <a:cubicBezTo>
                  <a:pt x="386304" y="784451"/>
                  <a:pt x="391383" y="786610"/>
                  <a:pt x="395725" y="788340"/>
                </a:cubicBezTo>
                <a:cubicBezTo>
                  <a:pt x="398517" y="789733"/>
                  <a:pt x="400924" y="791094"/>
                  <a:pt x="402947" y="792423"/>
                </a:cubicBezTo>
                <a:lnTo>
                  <a:pt x="406364" y="795130"/>
                </a:lnTo>
                <a:lnTo>
                  <a:pt x="412859" y="796141"/>
                </a:lnTo>
                <a:cubicBezTo>
                  <a:pt x="420463" y="797360"/>
                  <a:pt x="423684" y="799113"/>
                  <a:pt x="422523" y="801400"/>
                </a:cubicBezTo>
                <a:cubicBezTo>
                  <a:pt x="426250" y="797674"/>
                  <a:pt x="431973" y="795810"/>
                  <a:pt x="439692" y="795810"/>
                </a:cubicBezTo>
                <a:cubicBezTo>
                  <a:pt x="445984" y="795810"/>
                  <a:pt x="455312" y="791585"/>
                  <a:pt x="467675" y="783134"/>
                </a:cubicBezTo>
                <a:cubicBezTo>
                  <a:pt x="480862" y="773348"/>
                  <a:pt x="491362" y="769482"/>
                  <a:pt x="499175" y="771537"/>
                </a:cubicBezTo>
                <a:cubicBezTo>
                  <a:pt x="505583" y="776203"/>
                  <a:pt x="507243" y="789919"/>
                  <a:pt x="504155" y="812683"/>
                </a:cubicBezTo>
                <a:cubicBezTo>
                  <a:pt x="501241" y="822144"/>
                  <a:pt x="499082" y="841902"/>
                  <a:pt x="497677" y="871957"/>
                </a:cubicBezTo>
                <a:cubicBezTo>
                  <a:pt x="496911" y="889614"/>
                  <a:pt x="496119" y="901919"/>
                  <a:pt x="495300" y="908872"/>
                </a:cubicBezTo>
                <a:cubicBezTo>
                  <a:pt x="494482" y="915826"/>
                  <a:pt x="492738" y="921305"/>
                  <a:pt x="490068" y="925310"/>
                </a:cubicBezTo>
                <a:cubicBezTo>
                  <a:pt x="478506" y="941284"/>
                  <a:pt x="457216" y="941011"/>
                  <a:pt x="426197" y="924492"/>
                </a:cubicBezTo>
                <a:cubicBezTo>
                  <a:pt x="402469" y="907868"/>
                  <a:pt x="383443" y="891210"/>
                  <a:pt x="369118" y="874517"/>
                </a:cubicBezTo>
                <a:cubicBezTo>
                  <a:pt x="366854" y="871115"/>
                  <a:pt x="363894" y="867882"/>
                  <a:pt x="360237" y="864818"/>
                </a:cubicBezTo>
                <a:cubicBezTo>
                  <a:pt x="346864" y="848124"/>
                  <a:pt x="337072" y="833561"/>
                  <a:pt x="330862" y="821129"/>
                </a:cubicBezTo>
                <a:lnTo>
                  <a:pt x="324854" y="807733"/>
                </a:lnTo>
                <a:lnTo>
                  <a:pt x="320722" y="814252"/>
                </a:lnTo>
                <a:cubicBezTo>
                  <a:pt x="311648" y="828210"/>
                  <a:pt x="304359" y="838280"/>
                  <a:pt x="298857" y="844462"/>
                </a:cubicBezTo>
                <a:cubicBezTo>
                  <a:pt x="296408" y="846911"/>
                  <a:pt x="295009" y="848403"/>
                  <a:pt x="294660" y="848937"/>
                </a:cubicBezTo>
                <a:cubicBezTo>
                  <a:pt x="285490" y="861416"/>
                  <a:pt x="274508" y="875196"/>
                  <a:pt x="261715" y="890275"/>
                </a:cubicBezTo>
                <a:cubicBezTo>
                  <a:pt x="250292" y="900166"/>
                  <a:pt x="237656" y="910944"/>
                  <a:pt x="223807" y="922611"/>
                </a:cubicBezTo>
                <a:cubicBezTo>
                  <a:pt x="196133" y="946444"/>
                  <a:pt x="168005" y="961836"/>
                  <a:pt x="139425" y="968790"/>
                </a:cubicBezTo>
                <a:cubicBezTo>
                  <a:pt x="108546" y="971808"/>
                  <a:pt x="82397" y="967861"/>
                  <a:pt x="60979" y="956949"/>
                </a:cubicBezTo>
                <a:cubicBezTo>
                  <a:pt x="56034" y="941347"/>
                  <a:pt x="60405" y="935218"/>
                  <a:pt x="74091" y="938561"/>
                </a:cubicBezTo>
                <a:cubicBezTo>
                  <a:pt x="75171" y="939281"/>
                  <a:pt x="76941" y="939856"/>
                  <a:pt x="79402" y="940285"/>
                </a:cubicBezTo>
                <a:cubicBezTo>
                  <a:pt x="82560" y="940157"/>
                  <a:pt x="87319" y="939031"/>
                  <a:pt x="93681" y="936907"/>
                </a:cubicBezTo>
                <a:cubicBezTo>
                  <a:pt x="100042" y="934783"/>
                  <a:pt x="113822" y="928230"/>
                  <a:pt x="135019" y="917248"/>
                </a:cubicBezTo>
                <a:cubicBezTo>
                  <a:pt x="139964" y="914740"/>
                  <a:pt x="145345" y="911235"/>
                  <a:pt x="151161" y="906731"/>
                </a:cubicBezTo>
                <a:cubicBezTo>
                  <a:pt x="159635" y="900787"/>
                  <a:pt x="165683" y="897095"/>
                  <a:pt x="169305" y="895656"/>
                </a:cubicBezTo>
                <a:cubicBezTo>
                  <a:pt x="172138" y="893346"/>
                  <a:pt x="174929" y="891059"/>
                  <a:pt x="177681" y="888795"/>
                </a:cubicBezTo>
                <a:cubicBezTo>
                  <a:pt x="183555" y="882921"/>
                  <a:pt x="188535" y="879984"/>
                  <a:pt x="192621" y="879984"/>
                </a:cubicBezTo>
                <a:cubicBezTo>
                  <a:pt x="190624" y="879984"/>
                  <a:pt x="192905" y="876545"/>
                  <a:pt x="199464" y="869667"/>
                </a:cubicBezTo>
                <a:cubicBezTo>
                  <a:pt x="206023" y="862789"/>
                  <a:pt x="213798" y="855034"/>
                  <a:pt x="222789" y="846403"/>
                </a:cubicBezTo>
                <a:cubicBezTo>
                  <a:pt x="231780" y="837772"/>
                  <a:pt x="238301" y="830752"/>
                  <a:pt x="242352" y="825343"/>
                </a:cubicBezTo>
                <a:cubicBezTo>
                  <a:pt x="244593" y="821628"/>
                  <a:pt x="247228" y="817501"/>
                  <a:pt x="250258" y="812962"/>
                </a:cubicBezTo>
                <a:cubicBezTo>
                  <a:pt x="254019" y="809201"/>
                  <a:pt x="256445" y="806415"/>
                  <a:pt x="257536" y="804604"/>
                </a:cubicBezTo>
                <a:cubicBezTo>
                  <a:pt x="259231" y="800401"/>
                  <a:pt x="261564" y="796437"/>
                  <a:pt x="264536" y="792711"/>
                </a:cubicBezTo>
                <a:cubicBezTo>
                  <a:pt x="272778" y="780719"/>
                  <a:pt x="280469" y="767926"/>
                  <a:pt x="287608" y="754333"/>
                </a:cubicBezTo>
                <a:cubicBezTo>
                  <a:pt x="290162" y="749887"/>
                  <a:pt x="294556" y="740733"/>
                  <a:pt x="300790" y="726873"/>
                </a:cubicBezTo>
                <a:cubicBezTo>
                  <a:pt x="306571" y="716506"/>
                  <a:pt x="310542" y="708141"/>
                  <a:pt x="312705" y="701776"/>
                </a:cubicBezTo>
                <a:lnTo>
                  <a:pt x="314370" y="694673"/>
                </a:lnTo>
                <a:lnTo>
                  <a:pt x="304917" y="705019"/>
                </a:lnTo>
                <a:cubicBezTo>
                  <a:pt x="298602" y="711335"/>
                  <a:pt x="294559" y="715473"/>
                  <a:pt x="292789" y="717435"/>
                </a:cubicBezTo>
                <a:cubicBezTo>
                  <a:pt x="291018" y="719397"/>
                  <a:pt x="290133" y="719350"/>
                  <a:pt x="290133" y="717296"/>
                </a:cubicBezTo>
                <a:cubicBezTo>
                  <a:pt x="290133" y="721521"/>
                  <a:pt x="283719" y="730849"/>
                  <a:pt x="270892" y="745278"/>
                </a:cubicBezTo>
                <a:cubicBezTo>
                  <a:pt x="270602" y="745847"/>
                  <a:pt x="270457" y="745626"/>
                  <a:pt x="270457" y="744616"/>
                </a:cubicBezTo>
                <a:cubicBezTo>
                  <a:pt x="270457" y="746549"/>
                  <a:pt x="269828" y="748627"/>
                  <a:pt x="268572" y="750850"/>
                </a:cubicBezTo>
                <a:lnTo>
                  <a:pt x="266376" y="753609"/>
                </a:lnTo>
                <a:lnTo>
                  <a:pt x="267183" y="747907"/>
                </a:lnTo>
                <a:cubicBezTo>
                  <a:pt x="267183" y="749927"/>
                  <a:pt x="266711" y="752030"/>
                  <a:pt x="265768" y="754215"/>
                </a:cubicBezTo>
                <a:lnTo>
                  <a:pt x="265315" y="754942"/>
                </a:lnTo>
                <a:lnTo>
                  <a:pt x="262917" y="757955"/>
                </a:lnTo>
                <a:lnTo>
                  <a:pt x="263933" y="757157"/>
                </a:lnTo>
                <a:lnTo>
                  <a:pt x="261524" y="761019"/>
                </a:lnTo>
                <a:cubicBezTo>
                  <a:pt x="257449" y="766754"/>
                  <a:pt x="252997" y="774096"/>
                  <a:pt x="248168" y="783047"/>
                </a:cubicBezTo>
                <a:cubicBezTo>
                  <a:pt x="243757" y="793332"/>
                  <a:pt x="240489" y="800076"/>
                  <a:pt x="238365" y="803280"/>
                </a:cubicBezTo>
                <a:cubicBezTo>
                  <a:pt x="237227" y="804418"/>
                  <a:pt x="235306" y="807692"/>
                  <a:pt x="232601" y="813101"/>
                </a:cubicBezTo>
                <a:cubicBezTo>
                  <a:pt x="228909" y="819753"/>
                  <a:pt x="225740" y="825726"/>
                  <a:pt x="223093" y="831019"/>
                </a:cubicBezTo>
                <a:cubicBezTo>
                  <a:pt x="218473" y="836800"/>
                  <a:pt x="215490" y="840364"/>
                  <a:pt x="214143" y="841711"/>
                </a:cubicBezTo>
                <a:cubicBezTo>
                  <a:pt x="206122" y="848548"/>
                  <a:pt x="194664" y="848084"/>
                  <a:pt x="179770" y="840318"/>
                </a:cubicBezTo>
                <a:cubicBezTo>
                  <a:pt x="176775" y="838611"/>
                  <a:pt x="175957" y="837758"/>
                  <a:pt x="177315" y="837758"/>
                </a:cubicBezTo>
                <a:cubicBezTo>
                  <a:pt x="170466" y="837758"/>
                  <a:pt x="161794" y="830326"/>
                  <a:pt x="151300" y="815461"/>
                </a:cubicBezTo>
                <a:cubicBezTo>
                  <a:pt x="140806" y="800596"/>
                  <a:pt x="135559" y="789008"/>
                  <a:pt x="135559" y="780696"/>
                </a:cubicBezTo>
                <a:cubicBezTo>
                  <a:pt x="135559" y="775275"/>
                  <a:pt x="141607" y="763271"/>
                  <a:pt x="153703" y="744686"/>
                </a:cubicBezTo>
                <a:cubicBezTo>
                  <a:pt x="156919" y="739810"/>
                  <a:pt x="158526" y="737965"/>
                  <a:pt x="158526" y="739149"/>
                </a:cubicBezTo>
                <a:cubicBezTo>
                  <a:pt x="158526" y="736665"/>
                  <a:pt x="161481" y="730361"/>
                  <a:pt x="167390" y="720238"/>
                </a:cubicBezTo>
                <a:cubicBezTo>
                  <a:pt x="171685" y="712263"/>
                  <a:pt x="173832" y="708276"/>
                  <a:pt x="173832" y="708276"/>
                </a:cubicBezTo>
                <a:cubicBezTo>
                  <a:pt x="173832" y="707649"/>
                  <a:pt x="175379" y="704242"/>
                  <a:pt x="178473" y="698054"/>
                </a:cubicBezTo>
                <a:cubicBezTo>
                  <a:pt x="181567" y="691867"/>
                  <a:pt x="184855" y="685726"/>
                  <a:pt x="188337" y="679632"/>
                </a:cubicBezTo>
                <a:cubicBezTo>
                  <a:pt x="192041" y="673026"/>
                  <a:pt x="194983" y="667872"/>
                  <a:pt x="197166" y="664169"/>
                </a:cubicBezTo>
                <a:cubicBezTo>
                  <a:pt x="202099" y="655637"/>
                  <a:pt x="204874" y="650744"/>
                  <a:pt x="205489" y="649490"/>
                </a:cubicBezTo>
                <a:cubicBezTo>
                  <a:pt x="205512" y="649432"/>
                  <a:pt x="205524" y="649803"/>
                  <a:pt x="205524" y="650604"/>
                </a:cubicBezTo>
                <a:cubicBezTo>
                  <a:pt x="205524" y="646518"/>
                  <a:pt x="207375" y="642635"/>
                  <a:pt x="211079" y="638955"/>
                </a:cubicBezTo>
                <a:cubicBezTo>
                  <a:pt x="211752" y="637852"/>
                  <a:pt x="212089" y="636999"/>
                  <a:pt x="212089" y="636395"/>
                </a:cubicBezTo>
                <a:lnTo>
                  <a:pt x="212257" y="635488"/>
                </a:lnTo>
                <a:lnTo>
                  <a:pt x="202868" y="641310"/>
                </a:lnTo>
                <a:cubicBezTo>
                  <a:pt x="195334" y="646264"/>
                  <a:pt x="186114" y="652827"/>
                  <a:pt x="175208" y="661000"/>
                </a:cubicBezTo>
                <a:cubicBezTo>
                  <a:pt x="152908" y="676381"/>
                  <a:pt x="136029" y="687340"/>
                  <a:pt x="124571" y="693875"/>
                </a:cubicBezTo>
                <a:cubicBezTo>
                  <a:pt x="122168" y="695083"/>
                  <a:pt x="119510" y="696412"/>
                  <a:pt x="116596" y="697863"/>
                </a:cubicBezTo>
                <a:cubicBezTo>
                  <a:pt x="112313" y="700022"/>
                  <a:pt x="108499" y="701102"/>
                  <a:pt x="105156" y="701102"/>
                </a:cubicBezTo>
                <a:cubicBezTo>
                  <a:pt x="104982" y="701102"/>
                  <a:pt x="103966" y="701334"/>
                  <a:pt x="102109" y="701798"/>
                </a:cubicBezTo>
                <a:cubicBezTo>
                  <a:pt x="92950" y="705710"/>
                  <a:pt x="80383" y="706848"/>
                  <a:pt x="64410" y="705211"/>
                </a:cubicBezTo>
                <a:cubicBezTo>
                  <a:pt x="51025" y="702855"/>
                  <a:pt x="36253" y="694067"/>
                  <a:pt x="20094" y="678848"/>
                </a:cubicBezTo>
                <a:cubicBezTo>
                  <a:pt x="8776" y="667530"/>
                  <a:pt x="2077" y="655393"/>
                  <a:pt x="0" y="642438"/>
                </a:cubicBezTo>
                <a:cubicBezTo>
                  <a:pt x="6802" y="636703"/>
                  <a:pt x="16687" y="632541"/>
                  <a:pt x="29654" y="629952"/>
                </a:cubicBezTo>
                <a:lnTo>
                  <a:pt x="48529" y="627428"/>
                </a:lnTo>
                <a:lnTo>
                  <a:pt x="44008" y="645585"/>
                </a:lnTo>
                <a:lnTo>
                  <a:pt x="45541" y="645238"/>
                </a:lnTo>
                <a:cubicBezTo>
                  <a:pt x="47373" y="645040"/>
                  <a:pt x="49722" y="644942"/>
                  <a:pt x="52586" y="644945"/>
                </a:cubicBezTo>
                <a:cubicBezTo>
                  <a:pt x="65321" y="644945"/>
                  <a:pt x="84081" y="638752"/>
                  <a:pt x="108865" y="626365"/>
                </a:cubicBezTo>
                <a:cubicBezTo>
                  <a:pt x="121785" y="619911"/>
                  <a:pt x="137196" y="610949"/>
                  <a:pt x="155096" y="599480"/>
                </a:cubicBezTo>
                <a:cubicBezTo>
                  <a:pt x="159298" y="597089"/>
                  <a:pt x="167726" y="592097"/>
                  <a:pt x="180380" y="584505"/>
                </a:cubicBezTo>
                <a:cubicBezTo>
                  <a:pt x="197084" y="572815"/>
                  <a:pt x="206778" y="565629"/>
                  <a:pt x="209459" y="562948"/>
                </a:cubicBezTo>
                <a:cubicBezTo>
                  <a:pt x="210933" y="562205"/>
                  <a:pt x="211764" y="561740"/>
                  <a:pt x="211949" y="561555"/>
                </a:cubicBezTo>
                <a:cubicBezTo>
                  <a:pt x="213215" y="560289"/>
                  <a:pt x="216024" y="558571"/>
                  <a:pt x="220377" y="556400"/>
                </a:cubicBezTo>
                <a:cubicBezTo>
                  <a:pt x="222246" y="555460"/>
                  <a:pt x="225351" y="553440"/>
                  <a:pt x="229693" y="550341"/>
                </a:cubicBezTo>
                <a:cubicBezTo>
                  <a:pt x="234325" y="544954"/>
                  <a:pt x="239491" y="540828"/>
                  <a:pt x="245190" y="537960"/>
                </a:cubicBezTo>
                <a:cubicBezTo>
                  <a:pt x="246282" y="537531"/>
                  <a:pt x="246839" y="537269"/>
                  <a:pt x="246862" y="537177"/>
                </a:cubicBezTo>
                <a:cubicBezTo>
                  <a:pt x="249590" y="531767"/>
                  <a:pt x="252515" y="529062"/>
                  <a:pt x="255638" y="529062"/>
                </a:cubicBezTo>
                <a:cubicBezTo>
                  <a:pt x="255638" y="529062"/>
                  <a:pt x="257783" y="527631"/>
                  <a:pt x="262072" y="524770"/>
                </a:cubicBezTo>
                <a:cubicBezTo>
                  <a:pt x="266362" y="521908"/>
                  <a:pt x="274566" y="515933"/>
                  <a:pt x="286685" y="506843"/>
                </a:cubicBezTo>
                <a:cubicBezTo>
                  <a:pt x="290586" y="503605"/>
                  <a:pt x="295241" y="499658"/>
                  <a:pt x="300650" y="495003"/>
                </a:cubicBezTo>
                <a:cubicBezTo>
                  <a:pt x="307175" y="489941"/>
                  <a:pt x="312514" y="485681"/>
                  <a:pt x="316670" y="482222"/>
                </a:cubicBezTo>
                <a:cubicBezTo>
                  <a:pt x="324947" y="475384"/>
                  <a:pt x="332877" y="469142"/>
                  <a:pt x="340461" y="463494"/>
                </a:cubicBezTo>
                <a:lnTo>
                  <a:pt x="358480" y="450913"/>
                </a:lnTo>
                <a:lnTo>
                  <a:pt x="349555" y="453682"/>
                </a:lnTo>
                <a:cubicBezTo>
                  <a:pt x="346676" y="454280"/>
                  <a:pt x="344397" y="454396"/>
                  <a:pt x="342720" y="454030"/>
                </a:cubicBezTo>
                <a:cubicBezTo>
                  <a:pt x="343637" y="454030"/>
                  <a:pt x="341263" y="455446"/>
                  <a:pt x="335598" y="458279"/>
                </a:cubicBezTo>
                <a:cubicBezTo>
                  <a:pt x="304348" y="474995"/>
                  <a:pt x="279929" y="487747"/>
                  <a:pt x="262342" y="496535"/>
                </a:cubicBezTo>
                <a:cubicBezTo>
                  <a:pt x="253903" y="501144"/>
                  <a:pt x="244993" y="505404"/>
                  <a:pt x="235613" y="509316"/>
                </a:cubicBezTo>
                <a:cubicBezTo>
                  <a:pt x="228312" y="512636"/>
                  <a:pt x="223285" y="514975"/>
                  <a:pt x="220534" y="516333"/>
                </a:cubicBezTo>
                <a:cubicBezTo>
                  <a:pt x="221010" y="516333"/>
                  <a:pt x="221573" y="516008"/>
                  <a:pt x="222223" y="515358"/>
                </a:cubicBezTo>
                <a:cubicBezTo>
                  <a:pt x="213807" y="520037"/>
                  <a:pt x="201432" y="524007"/>
                  <a:pt x="185099" y="527269"/>
                </a:cubicBezTo>
                <a:cubicBezTo>
                  <a:pt x="172492" y="528731"/>
                  <a:pt x="159078" y="528192"/>
                  <a:pt x="144857" y="525649"/>
                </a:cubicBezTo>
                <a:cubicBezTo>
                  <a:pt x="131066" y="518742"/>
                  <a:pt x="122865" y="506762"/>
                  <a:pt x="120253" y="489709"/>
                </a:cubicBezTo>
                <a:cubicBezTo>
                  <a:pt x="128948" y="489709"/>
                  <a:pt x="137103" y="490063"/>
                  <a:pt x="144718" y="490771"/>
                </a:cubicBezTo>
                <a:cubicBezTo>
                  <a:pt x="151347" y="492234"/>
                  <a:pt x="153616" y="493697"/>
                  <a:pt x="151526" y="495159"/>
                </a:cubicBezTo>
                <a:cubicBezTo>
                  <a:pt x="154417" y="492246"/>
                  <a:pt x="159008" y="490789"/>
                  <a:pt x="165300" y="490789"/>
                </a:cubicBezTo>
                <a:cubicBezTo>
                  <a:pt x="166473" y="490789"/>
                  <a:pt x="167738" y="490620"/>
                  <a:pt x="169096" y="490284"/>
                </a:cubicBezTo>
                <a:cubicBezTo>
                  <a:pt x="178778" y="486256"/>
                  <a:pt x="183909" y="484241"/>
                  <a:pt x="184489" y="484241"/>
                </a:cubicBezTo>
                <a:cubicBezTo>
                  <a:pt x="184489" y="484241"/>
                  <a:pt x="187362" y="482227"/>
                  <a:pt x="193109" y="478199"/>
                </a:cubicBezTo>
                <a:cubicBezTo>
                  <a:pt x="203115" y="472743"/>
                  <a:pt x="209877" y="470015"/>
                  <a:pt x="213395" y="470015"/>
                </a:cubicBezTo>
                <a:cubicBezTo>
                  <a:pt x="212036" y="470015"/>
                  <a:pt x="213569" y="468692"/>
                  <a:pt x="217992" y="466045"/>
                </a:cubicBezTo>
                <a:cubicBezTo>
                  <a:pt x="228695" y="459219"/>
                  <a:pt x="234046" y="455806"/>
                  <a:pt x="234046" y="455806"/>
                </a:cubicBezTo>
                <a:cubicBezTo>
                  <a:pt x="234522" y="455806"/>
                  <a:pt x="240942" y="451436"/>
                  <a:pt x="253305" y="442694"/>
                </a:cubicBezTo>
                <a:lnTo>
                  <a:pt x="255661" y="442694"/>
                </a:lnTo>
                <a:lnTo>
                  <a:pt x="260840" y="438594"/>
                </a:lnTo>
                <a:cubicBezTo>
                  <a:pt x="263989" y="436353"/>
                  <a:pt x="268106" y="433599"/>
                  <a:pt x="273190" y="430331"/>
                </a:cubicBezTo>
                <a:cubicBezTo>
                  <a:pt x="284880" y="422298"/>
                  <a:pt x="295765" y="414246"/>
                  <a:pt x="305844" y="406175"/>
                </a:cubicBezTo>
                <a:lnTo>
                  <a:pt x="320821" y="393110"/>
                </a:lnTo>
                <a:lnTo>
                  <a:pt x="321546" y="391757"/>
                </a:lnTo>
                <a:cubicBezTo>
                  <a:pt x="323090" y="388875"/>
                  <a:pt x="325406" y="384553"/>
                  <a:pt x="328494" y="378789"/>
                </a:cubicBezTo>
                <a:lnTo>
                  <a:pt x="328846" y="378251"/>
                </a:lnTo>
                <a:lnTo>
                  <a:pt x="320902" y="383669"/>
                </a:lnTo>
                <a:cubicBezTo>
                  <a:pt x="317860" y="385384"/>
                  <a:pt x="315550" y="386242"/>
                  <a:pt x="313971" y="386242"/>
                </a:cubicBezTo>
                <a:cubicBezTo>
                  <a:pt x="315655" y="386242"/>
                  <a:pt x="316810" y="385928"/>
                  <a:pt x="317436" y="385301"/>
                </a:cubicBezTo>
                <a:cubicBezTo>
                  <a:pt x="313536" y="389202"/>
                  <a:pt x="307839" y="393796"/>
                  <a:pt x="300346" y="399084"/>
                </a:cubicBezTo>
                <a:cubicBezTo>
                  <a:pt x="296599" y="401728"/>
                  <a:pt x="293310" y="403710"/>
                  <a:pt x="290479" y="405032"/>
                </a:cubicBezTo>
                <a:lnTo>
                  <a:pt x="290441" y="405043"/>
                </a:lnTo>
                <a:lnTo>
                  <a:pt x="292327" y="401670"/>
                </a:lnTo>
                <a:lnTo>
                  <a:pt x="287271" y="405926"/>
                </a:lnTo>
                <a:lnTo>
                  <a:pt x="283359" y="407015"/>
                </a:lnTo>
                <a:lnTo>
                  <a:pt x="286786" y="406334"/>
                </a:lnTo>
                <a:lnTo>
                  <a:pt x="277792" y="413906"/>
                </a:lnTo>
                <a:cubicBezTo>
                  <a:pt x="272530" y="417642"/>
                  <a:pt x="266852" y="421033"/>
                  <a:pt x="260758" y="424080"/>
                </a:cubicBezTo>
                <a:cubicBezTo>
                  <a:pt x="239630" y="433111"/>
                  <a:pt x="216773" y="436124"/>
                  <a:pt x="192186" y="433117"/>
                </a:cubicBezTo>
                <a:cubicBezTo>
                  <a:pt x="176955" y="429310"/>
                  <a:pt x="159798" y="422449"/>
                  <a:pt x="140713" y="412535"/>
                </a:cubicBezTo>
                <a:cubicBezTo>
                  <a:pt x="134015" y="408495"/>
                  <a:pt x="125221" y="403759"/>
                  <a:pt x="114333" y="398326"/>
                </a:cubicBezTo>
                <a:cubicBezTo>
                  <a:pt x="104036" y="393172"/>
                  <a:pt x="90988" y="385708"/>
                  <a:pt x="75188" y="375933"/>
                </a:cubicBezTo>
                <a:cubicBezTo>
                  <a:pt x="51484" y="361283"/>
                  <a:pt x="35847" y="353273"/>
                  <a:pt x="28278" y="351903"/>
                </a:cubicBezTo>
                <a:cubicBezTo>
                  <a:pt x="15253" y="345054"/>
                  <a:pt x="10189" y="338609"/>
                  <a:pt x="13085" y="332566"/>
                </a:cubicBezTo>
                <a:cubicBezTo>
                  <a:pt x="15982" y="326524"/>
                  <a:pt x="22361" y="324095"/>
                  <a:pt x="32222" y="325279"/>
                </a:cubicBezTo>
                <a:cubicBezTo>
                  <a:pt x="42084" y="326463"/>
                  <a:pt x="54618" y="328744"/>
                  <a:pt x="69825" y="332122"/>
                </a:cubicBezTo>
                <a:cubicBezTo>
                  <a:pt x="85009" y="335918"/>
                  <a:pt x="103154" y="337428"/>
                  <a:pt x="124258" y="336650"/>
                </a:cubicBezTo>
                <a:cubicBezTo>
                  <a:pt x="131211" y="336650"/>
                  <a:pt x="135562" y="336650"/>
                  <a:pt x="137309" y="336650"/>
                </a:cubicBezTo>
                <a:cubicBezTo>
                  <a:pt x="139056" y="336650"/>
                  <a:pt x="139930" y="339627"/>
                  <a:pt x="139930" y="345583"/>
                </a:cubicBezTo>
                <a:cubicBezTo>
                  <a:pt x="139930" y="338165"/>
                  <a:pt x="144904" y="334456"/>
                  <a:pt x="154852" y="334456"/>
                </a:cubicBezTo>
                <a:cubicBezTo>
                  <a:pt x="155549" y="334444"/>
                  <a:pt x="158283" y="334000"/>
                  <a:pt x="163054" y="333124"/>
                </a:cubicBezTo>
                <a:cubicBezTo>
                  <a:pt x="167825" y="332247"/>
                  <a:pt x="174982" y="330103"/>
                  <a:pt x="184524" y="326690"/>
                </a:cubicBezTo>
                <a:lnTo>
                  <a:pt x="194774" y="324782"/>
                </a:lnTo>
                <a:lnTo>
                  <a:pt x="199199" y="322066"/>
                </a:lnTo>
                <a:cubicBezTo>
                  <a:pt x="204454" y="319431"/>
                  <a:pt x="212338" y="316364"/>
                  <a:pt x="222850" y="312864"/>
                </a:cubicBezTo>
                <a:cubicBezTo>
                  <a:pt x="230500" y="310948"/>
                  <a:pt x="236960" y="308673"/>
                  <a:pt x="242230" y="306038"/>
                </a:cubicBezTo>
                <a:cubicBezTo>
                  <a:pt x="255348" y="299479"/>
                  <a:pt x="264321" y="296200"/>
                  <a:pt x="269151" y="296200"/>
                </a:cubicBezTo>
                <a:cubicBezTo>
                  <a:pt x="266353" y="296200"/>
                  <a:pt x="264797" y="296432"/>
                  <a:pt x="264484" y="296896"/>
                </a:cubicBezTo>
                <a:cubicBezTo>
                  <a:pt x="268663" y="292787"/>
                  <a:pt x="272772" y="290732"/>
                  <a:pt x="276812" y="290732"/>
                </a:cubicBezTo>
                <a:cubicBezTo>
                  <a:pt x="277532" y="290732"/>
                  <a:pt x="278188" y="290732"/>
                  <a:pt x="278780" y="290732"/>
                </a:cubicBezTo>
                <a:cubicBezTo>
                  <a:pt x="291898" y="284904"/>
                  <a:pt x="299983" y="281991"/>
                  <a:pt x="303036" y="281991"/>
                </a:cubicBezTo>
                <a:cubicBezTo>
                  <a:pt x="302038" y="281991"/>
                  <a:pt x="304145" y="280841"/>
                  <a:pt x="309357" y="278543"/>
                </a:cubicBezTo>
                <a:cubicBezTo>
                  <a:pt x="315916" y="275629"/>
                  <a:pt x="319195" y="274172"/>
                  <a:pt x="319195" y="274172"/>
                </a:cubicBezTo>
                <a:cubicBezTo>
                  <a:pt x="319195" y="274172"/>
                  <a:pt x="328180" y="269848"/>
                  <a:pt x="346150" y="261200"/>
                </a:cubicBezTo>
                <a:cubicBezTo>
                  <a:pt x="360893" y="254652"/>
                  <a:pt x="369484" y="251379"/>
                  <a:pt x="371921" y="251379"/>
                </a:cubicBezTo>
                <a:cubicBezTo>
                  <a:pt x="371164" y="251379"/>
                  <a:pt x="373188" y="250566"/>
                  <a:pt x="377994" y="248940"/>
                </a:cubicBezTo>
                <a:lnTo>
                  <a:pt x="381880" y="247654"/>
                </a:lnTo>
                <a:lnTo>
                  <a:pt x="381053" y="245904"/>
                </a:lnTo>
                <a:cubicBezTo>
                  <a:pt x="380538" y="244559"/>
                  <a:pt x="379949" y="242809"/>
                  <a:pt x="379287" y="240653"/>
                </a:cubicBezTo>
                <a:cubicBezTo>
                  <a:pt x="376095" y="228672"/>
                  <a:pt x="372972" y="218114"/>
                  <a:pt x="369919" y="208978"/>
                </a:cubicBezTo>
                <a:cubicBezTo>
                  <a:pt x="364556" y="191809"/>
                  <a:pt x="360780" y="180761"/>
                  <a:pt x="358592" y="175833"/>
                </a:cubicBezTo>
                <a:cubicBezTo>
                  <a:pt x="356404" y="170905"/>
                  <a:pt x="355310" y="168058"/>
                  <a:pt x="355310" y="167292"/>
                </a:cubicBezTo>
                <a:cubicBezTo>
                  <a:pt x="354729" y="165539"/>
                  <a:pt x="353284" y="161575"/>
                  <a:pt x="350974" y="155399"/>
                </a:cubicBezTo>
                <a:cubicBezTo>
                  <a:pt x="349604" y="149943"/>
                  <a:pt x="348646" y="146112"/>
                  <a:pt x="348101" y="143906"/>
                </a:cubicBezTo>
                <a:cubicBezTo>
                  <a:pt x="346673" y="141062"/>
                  <a:pt x="344148" y="133836"/>
                  <a:pt x="340526" y="122227"/>
                </a:cubicBezTo>
                <a:cubicBezTo>
                  <a:pt x="336045" y="101344"/>
                  <a:pt x="332606" y="87907"/>
                  <a:pt x="330209" y="81917"/>
                </a:cubicBezTo>
                <a:cubicBezTo>
                  <a:pt x="327812" y="75927"/>
                  <a:pt x="326271" y="72676"/>
                  <a:pt x="325586" y="72165"/>
                </a:cubicBezTo>
                <a:cubicBezTo>
                  <a:pt x="320838" y="68149"/>
                  <a:pt x="316178" y="64630"/>
                  <a:pt x="311608" y="61609"/>
                </a:cubicBezTo>
                <a:lnTo>
                  <a:pt x="305474" y="58156"/>
                </a:lnTo>
                <a:lnTo>
                  <a:pt x="308922" y="65270"/>
                </a:lnTo>
                <a:cubicBezTo>
                  <a:pt x="311708" y="70819"/>
                  <a:pt x="313101" y="75958"/>
                  <a:pt x="313101" y="80689"/>
                </a:cubicBezTo>
                <a:cubicBezTo>
                  <a:pt x="313101" y="85419"/>
                  <a:pt x="306060" y="86090"/>
                  <a:pt x="291979" y="82700"/>
                </a:cubicBezTo>
                <a:cubicBezTo>
                  <a:pt x="281148" y="68503"/>
                  <a:pt x="273074" y="55344"/>
                  <a:pt x="267758" y="43225"/>
                </a:cubicBezTo>
                <a:cubicBezTo>
                  <a:pt x="260525" y="22237"/>
                  <a:pt x="272651" y="9665"/>
                  <a:pt x="304133" y="5509"/>
                </a:cubicBezTo>
                <a:cubicBezTo>
                  <a:pt x="312456" y="3953"/>
                  <a:pt x="316949" y="2845"/>
                  <a:pt x="317611" y="2183"/>
                </a:cubicBezTo>
                <a:cubicBezTo>
                  <a:pt x="322498" y="697"/>
                  <a:pt x="327555" y="-30"/>
                  <a:pt x="332782" y="2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srgbClr val="12A59E">
                <a:lumMod val="50000"/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39000">
                    <a:srgbClr val="12A59E">
                      <a:lumMod val="75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12A59E">
                    <a:lumMod val="50000"/>
                    <a:alpha val="20000"/>
                  </a:srgbClr>
                </a:outerShdw>
              </a:effectLst>
              <a:uLnTx/>
              <a:uFillTx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0025F2C-BC87-6A1D-92CB-6BED89376AF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17868" y="1218857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26E1F16-1FC5-4723-26EE-8DD81D87D6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64830">
            <a:off x="9605459" y="589788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55BE036-79BE-7BB4-CF87-96AF02D03AC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91129" y="2761324"/>
            <a:ext cx="592620" cy="5577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1270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B9D0F5A-C837-60F0-28AD-77AFCB3B47E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456328">
            <a:off x="-545554" y="2217639"/>
            <a:ext cx="1891258" cy="1780084"/>
          </a:xfrm>
          <a:custGeom>
            <a:avLst/>
            <a:gdLst>
              <a:gd name="connsiteX0" fmla="*/ 0 w 592620"/>
              <a:gd name="connsiteY0" fmla="*/ 0 h 557784"/>
              <a:gd name="connsiteX1" fmla="*/ 592620 w 592620"/>
              <a:gd name="connsiteY1" fmla="*/ 0 h 557784"/>
              <a:gd name="connsiteX2" fmla="*/ 592620 w 592620"/>
              <a:gd name="connsiteY2" fmla="*/ 557784 h 557784"/>
              <a:gd name="connsiteX3" fmla="*/ 0 w 592620"/>
              <a:gd name="connsiteY3" fmla="*/ 557784 h 557784"/>
              <a:gd name="connsiteX4" fmla="*/ 0 w 592620"/>
              <a:gd name="connsiteY4" fmla="*/ 0 h 55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20" h="557784">
                <a:moveTo>
                  <a:pt x="0" y="0"/>
                </a:moveTo>
                <a:lnTo>
                  <a:pt x="592620" y="0"/>
                </a:lnTo>
                <a:lnTo>
                  <a:pt x="592620" y="557784"/>
                </a:lnTo>
                <a:lnTo>
                  <a:pt x="0" y="557784"/>
                </a:lnTo>
                <a:lnTo>
                  <a:pt x="0" y="0"/>
                </a:lnTo>
                <a:close/>
              </a:path>
            </a:pathLst>
          </a:custGeom>
          <a:effectLst>
            <a:softEdge rad="63500"/>
          </a:effec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E2CE0322-90A6-B0A4-3CEB-A4B982EE6D6A}"/>
              </a:ext>
            </a:extLst>
          </p:cNvPr>
          <p:cNvSpPr txBox="1"/>
          <p:nvPr/>
        </p:nvSpPr>
        <p:spPr>
          <a:xfrm>
            <a:off x="3975619" y="3508166"/>
            <a:ext cx="4240762" cy="308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all" spc="0" normalizeH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sym typeface="+mn-lt"/>
              </a:rPr>
              <a:t>Research Process And Method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D37B91E-83B4-4CE6-6C8B-377222B3B3EE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9415" y="374570"/>
            <a:ext cx="2285836" cy="720038"/>
          </a:xfrm>
          <a:prstGeom prst="rect">
            <a:avLst/>
          </a:prstGeom>
        </p:spPr>
      </p:pic>
      <p:pic>
        <p:nvPicPr>
          <p:cNvPr id="6" name="Picture 30">
            <a:extLst>
              <a:ext uri="{FF2B5EF4-FFF2-40B4-BE49-F238E27FC236}">
                <a16:creationId xmlns:a16="http://schemas.microsoft.com/office/drawing/2014/main" id="{98D22EF0-9F73-7575-0957-6062CF80206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228" y="4090053"/>
            <a:ext cx="3347496" cy="2793638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91391E20-5ED3-F5E8-2FC7-4EFAA0E3E027}"/>
              </a:ext>
            </a:extLst>
          </p:cNvPr>
          <p:cNvSpPr txBox="1"/>
          <p:nvPr/>
        </p:nvSpPr>
        <p:spPr>
          <a:xfrm>
            <a:off x="2863229" y="2604377"/>
            <a:ext cx="6298982" cy="922203"/>
          </a:xfrm>
          <a:custGeom>
            <a:avLst/>
            <a:gdLst/>
            <a:ahLst/>
            <a:cxnLst/>
            <a:rect l="l" t="t" r="r" b="b"/>
            <a:pathLst>
              <a:path w="6298982" h="922203">
                <a:moveTo>
                  <a:pt x="2718088" y="739401"/>
                </a:moveTo>
                <a:lnTo>
                  <a:pt x="2717444" y="739473"/>
                </a:lnTo>
                <a:lnTo>
                  <a:pt x="2717137" y="740057"/>
                </a:lnTo>
                <a:close/>
                <a:moveTo>
                  <a:pt x="3526362" y="668333"/>
                </a:moveTo>
                <a:lnTo>
                  <a:pt x="3525801" y="668424"/>
                </a:lnTo>
                <a:lnTo>
                  <a:pt x="3525521" y="668948"/>
                </a:lnTo>
                <a:close/>
                <a:moveTo>
                  <a:pt x="3532790" y="667289"/>
                </a:moveTo>
                <a:lnTo>
                  <a:pt x="3529945" y="667751"/>
                </a:lnTo>
                <a:lnTo>
                  <a:pt x="3531993" y="667566"/>
                </a:lnTo>
                <a:cubicBezTo>
                  <a:pt x="3534085" y="667712"/>
                  <a:pt x="3536525" y="668161"/>
                  <a:pt x="3539313" y="668914"/>
                </a:cubicBezTo>
                <a:close/>
                <a:moveTo>
                  <a:pt x="3856048" y="623265"/>
                </a:moveTo>
                <a:cubicBezTo>
                  <a:pt x="3853286" y="623408"/>
                  <a:pt x="3850886" y="623780"/>
                  <a:pt x="3848847" y="624380"/>
                </a:cubicBezTo>
                <a:lnTo>
                  <a:pt x="3851460" y="623908"/>
                </a:lnTo>
                <a:close/>
                <a:moveTo>
                  <a:pt x="3813340" y="622061"/>
                </a:moveTo>
                <a:lnTo>
                  <a:pt x="3811989" y="623120"/>
                </a:lnTo>
                <a:lnTo>
                  <a:pt x="3812993" y="622769"/>
                </a:lnTo>
                <a:close/>
                <a:moveTo>
                  <a:pt x="2104146" y="609702"/>
                </a:moveTo>
                <a:lnTo>
                  <a:pt x="2102596" y="614336"/>
                </a:lnTo>
                <a:lnTo>
                  <a:pt x="2104245" y="609808"/>
                </a:lnTo>
                <a:close/>
                <a:moveTo>
                  <a:pt x="2113540" y="604320"/>
                </a:moveTo>
                <a:cubicBezTo>
                  <a:pt x="2111687" y="604320"/>
                  <a:pt x="2110276" y="604669"/>
                  <a:pt x="2109306" y="605367"/>
                </a:cubicBezTo>
                <a:lnTo>
                  <a:pt x="2109159" y="605656"/>
                </a:lnTo>
                <a:close/>
                <a:moveTo>
                  <a:pt x="3349265" y="576358"/>
                </a:moveTo>
                <a:lnTo>
                  <a:pt x="3305556" y="612750"/>
                </a:lnTo>
                <a:cubicBezTo>
                  <a:pt x="3304036" y="614869"/>
                  <a:pt x="3302875" y="616440"/>
                  <a:pt x="3302071" y="617463"/>
                </a:cubicBezTo>
                <a:lnTo>
                  <a:pt x="3301708" y="617850"/>
                </a:lnTo>
                <a:lnTo>
                  <a:pt x="3309142" y="623937"/>
                </a:lnTo>
                <a:cubicBezTo>
                  <a:pt x="3313409" y="626894"/>
                  <a:pt x="3318948" y="630357"/>
                  <a:pt x="3325758" y="634324"/>
                </a:cubicBezTo>
                <a:cubicBezTo>
                  <a:pt x="3331254" y="637991"/>
                  <a:pt x="3336845" y="641715"/>
                  <a:pt x="3342532" y="645497"/>
                </a:cubicBezTo>
                <a:lnTo>
                  <a:pt x="3342731" y="647087"/>
                </a:lnTo>
                <a:lnTo>
                  <a:pt x="3345861" y="630009"/>
                </a:lnTo>
                <a:cubicBezTo>
                  <a:pt x="3345270" y="628094"/>
                  <a:pt x="3345570" y="620546"/>
                  <a:pt x="3346761" y="607363"/>
                </a:cubicBezTo>
                <a:cubicBezTo>
                  <a:pt x="3347961" y="594257"/>
                  <a:pt x="3348561" y="586080"/>
                  <a:pt x="3348561" y="582832"/>
                </a:cubicBezTo>
                <a:cubicBezTo>
                  <a:pt x="3348561" y="579584"/>
                  <a:pt x="3348994" y="578102"/>
                  <a:pt x="3349861" y="578388"/>
                </a:cubicBezTo>
                <a:close/>
                <a:moveTo>
                  <a:pt x="3441255" y="534293"/>
                </a:moveTo>
                <a:cubicBezTo>
                  <a:pt x="3438857" y="534358"/>
                  <a:pt x="3436643" y="534892"/>
                  <a:pt x="3434615" y="535897"/>
                </a:cubicBezTo>
                <a:cubicBezTo>
                  <a:pt x="3430947" y="537440"/>
                  <a:pt x="3428933" y="540912"/>
                  <a:pt x="3428571" y="546313"/>
                </a:cubicBezTo>
                <a:cubicBezTo>
                  <a:pt x="3427707" y="566144"/>
                  <a:pt x="3427574" y="581900"/>
                  <a:pt x="3428172" y="593582"/>
                </a:cubicBezTo>
                <a:lnTo>
                  <a:pt x="3428372" y="596044"/>
                </a:lnTo>
                <a:lnTo>
                  <a:pt x="3430177" y="592711"/>
                </a:lnTo>
                <a:cubicBezTo>
                  <a:pt x="3431588" y="590423"/>
                  <a:pt x="3433386" y="587735"/>
                  <a:pt x="3435572" y="584646"/>
                </a:cubicBezTo>
                <a:cubicBezTo>
                  <a:pt x="3442258" y="572387"/>
                  <a:pt x="3446797" y="558795"/>
                  <a:pt x="3449188" y="543870"/>
                </a:cubicBezTo>
                <a:cubicBezTo>
                  <a:pt x="3450274" y="538507"/>
                  <a:pt x="3450212" y="535721"/>
                  <a:pt x="3449002" y="535511"/>
                </a:cubicBezTo>
                <a:cubicBezTo>
                  <a:pt x="3446235" y="534635"/>
                  <a:pt x="3443653" y="534229"/>
                  <a:pt x="3441255" y="534293"/>
                </a:cubicBezTo>
                <a:close/>
                <a:moveTo>
                  <a:pt x="2352842" y="507423"/>
                </a:moveTo>
                <a:lnTo>
                  <a:pt x="2349455" y="508665"/>
                </a:lnTo>
                <a:cubicBezTo>
                  <a:pt x="2350408" y="508665"/>
                  <a:pt x="2351497" y="508284"/>
                  <a:pt x="2352723" y="507522"/>
                </a:cubicBezTo>
                <a:close/>
                <a:moveTo>
                  <a:pt x="1317485" y="496290"/>
                </a:moveTo>
                <a:lnTo>
                  <a:pt x="1316813" y="497078"/>
                </a:lnTo>
                <a:cubicBezTo>
                  <a:pt x="1314682" y="498821"/>
                  <a:pt x="1312650" y="499693"/>
                  <a:pt x="1310716" y="499693"/>
                </a:cubicBezTo>
                <a:cubicBezTo>
                  <a:pt x="1313464" y="499693"/>
                  <a:pt x="1315525" y="499081"/>
                  <a:pt x="1316899" y="497857"/>
                </a:cubicBezTo>
                <a:close/>
                <a:moveTo>
                  <a:pt x="3483106" y="490987"/>
                </a:moveTo>
                <a:lnTo>
                  <a:pt x="3484003" y="491149"/>
                </a:lnTo>
                <a:lnTo>
                  <a:pt x="3484159" y="491405"/>
                </a:lnTo>
                <a:lnTo>
                  <a:pt x="3483290" y="491227"/>
                </a:lnTo>
                <a:close/>
                <a:moveTo>
                  <a:pt x="3481164" y="490638"/>
                </a:moveTo>
                <a:lnTo>
                  <a:pt x="3481407" y="490682"/>
                </a:lnTo>
                <a:lnTo>
                  <a:pt x="3481465" y="490854"/>
                </a:lnTo>
                <a:lnTo>
                  <a:pt x="3481231" y="490807"/>
                </a:lnTo>
                <a:close/>
                <a:moveTo>
                  <a:pt x="3474862" y="489506"/>
                </a:moveTo>
                <a:lnTo>
                  <a:pt x="3478258" y="490199"/>
                </a:lnTo>
                <a:lnTo>
                  <a:pt x="3478228" y="490111"/>
                </a:lnTo>
                <a:close/>
                <a:moveTo>
                  <a:pt x="3480974" y="489387"/>
                </a:moveTo>
                <a:lnTo>
                  <a:pt x="3482206" y="489813"/>
                </a:lnTo>
                <a:lnTo>
                  <a:pt x="3483106" y="490987"/>
                </a:lnTo>
                <a:lnTo>
                  <a:pt x="3481407" y="490682"/>
                </a:lnTo>
                <a:close/>
                <a:moveTo>
                  <a:pt x="3480585" y="489192"/>
                </a:moveTo>
                <a:lnTo>
                  <a:pt x="3480949" y="489313"/>
                </a:lnTo>
                <a:lnTo>
                  <a:pt x="3480974" y="489387"/>
                </a:lnTo>
                <a:lnTo>
                  <a:pt x="3480613" y="489263"/>
                </a:lnTo>
                <a:close/>
                <a:moveTo>
                  <a:pt x="3476105" y="487705"/>
                </a:moveTo>
                <a:lnTo>
                  <a:pt x="3477596" y="488220"/>
                </a:lnTo>
                <a:lnTo>
                  <a:pt x="3477588" y="488197"/>
                </a:lnTo>
                <a:close/>
                <a:moveTo>
                  <a:pt x="2390748" y="482745"/>
                </a:moveTo>
                <a:lnTo>
                  <a:pt x="2382745" y="489577"/>
                </a:lnTo>
                <a:cubicBezTo>
                  <a:pt x="2381554" y="490368"/>
                  <a:pt x="2377249" y="493044"/>
                  <a:pt x="2369829" y="497607"/>
                </a:cubicBezTo>
                <a:cubicBezTo>
                  <a:pt x="2364666" y="501293"/>
                  <a:pt x="2360387" y="504057"/>
                  <a:pt x="2356992" y="505900"/>
                </a:cubicBezTo>
                <a:lnTo>
                  <a:pt x="2354864" y="506681"/>
                </a:lnTo>
                <a:lnTo>
                  <a:pt x="2351098" y="511680"/>
                </a:lnTo>
                <a:cubicBezTo>
                  <a:pt x="2338754" y="522043"/>
                  <a:pt x="2332582" y="527258"/>
                  <a:pt x="2332582" y="527325"/>
                </a:cubicBezTo>
                <a:cubicBezTo>
                  <a:pt x="2332582" y="527715"/>
                  <a:pt x="2338221" y="530611"/>
                  <a:pt x="2349498" y="536011"/>
                </a:cubicBezTo>
                <a:cubicBezTo>
                  <a:pt x="2360861" y="542584"/>
                  <a:pt x="2369407" y="547239"/>
                  <a:pt x="2375137" y="549977"/>
                </a:cubicBezTo>
                <a:cubicBezTo>
                  <a:pt x="2380866" y="552716"/>
                  <a:pt x="2383969" y="554085"/>
                  <a:pt x="2384445" y="554085"/>
                </a:cubicBezTo>
                <a:cubicBezTo>
                  <a:pt x="2384683" y="554085"/>
                  <a:pt x="2384326" y="555504"/>
                  <a:pt x="2383374" y="558343"/>
                </a:cubicBezTo>
                <a:cubicBezTo>
                  <a:pt x="2383374" y="555866"/>
                  <a:pt x="2384288" y="553709"/>
                  <a:pt x="2386117" y="551871"/>
                </a:cubicBezTo>
                <a:cubicBezTo>
                  <a:pt x="2386726" y="550061"/>
                  <a:pt x="2388060" y="546327"/>
                  <a:pt x="2390117" y="540669"/>
                </a:cubicBezTo>
                <a:cubicBezTo>
                  <a:pt x="2392194" y="537164"/>
                  <a:pt x="2392637" y="523986"/>
                  <a:pt x="2391446" y="501136"/>
                </a:cubicBezTo>
                <a:close/>
                <a:moveTo>
                  <a:pt x="2307687" y="477427"/>
                </a:moveTo>
                <a:lnTo>
                  <a:pt x="2301249" y="479576"/>
                </a:lnTo>
                <a:cubicBezTo>
                  <a:pt x="2292877" y="484805"/>
                  <a:pt x="2287395" y="489372"/>
                  <a:pt x="2284804" y="493277"/>
                </a:cubicBezTo>
                <a:cubicBezTo>
                  <a:pt x="2284366" y="493973"/>
                  <a:pt x="2284447" y="495411"/>
                  <a:pt x="2285047" y="497592"/>
                </a:cubicBezTo>
                <a:cubicBezTo>
                  <a:pt x="2285047" y="499574"/>
                  <a:pt x="2285547" y="500978"/>
                  <a:pt x="2286547" y="501807"/>
                </a:cubicBezTo>
                <a:cubicBezTo>
                  <a:pt x="2289957" y="504369"/>
                  <a:pt x="2291491" y="505651"/>
                  <a:pt x="2291148" y="505651"/>
                </a:cubicBezTo>
                <a:cubicBezTo>
                  <a:pt x="2290643" y="505651"/>
                  <a:pt x="2294010" y="499997"/>
                  <a:pt x="2301249" y="488691"/>
                </a:cubicBezTo>
                <a:cubicBezTo>
                  <a:pt x="2304402" y="483991"/>
                  <a:pt x="2306539" y="480358"/>
                  <a:pt x="2307661" y="477793"/>
                </a:cubicBezTo>
                <a:close/>
                <a:moveTo>
                  <a:pt x="3090977" y="462371"/>
                </a:moveTo>
                <a:lnTo>
                  <a:pt x="3090200" y="463817"/>
                </a:lnTo>
                <a:cubicBezTo>
                  <a:pt x="3088195" y="467831"/>
                  <a:pt x="3086392" y="471440"/>
                  <a:pt x="3084792" y="474643"/>
                </a:cubicBezTo>
                <a:lnTo>
                  <a:pt x="3083200" y="477829"/>
                </a:lnTo>
                <a:lnTo>
                  <a:pt x="3084428" y="476504"/>
                </a:lnTo>
                <a:cubicBezTo>
                  <a:pt x="3085371" y="475875"/>
                  <a:pt x="3087042" y="474061"/>
                  <a:pt x="3089443" y="471060"/>
                </a:cubicBezTo>
                <a:cubicBezTo>
                  <a:pt x="3089871" y="470784"/>
                  <a:pt x="3090257" y="469784"/>
                  <a:pt x="3090600" y="468060"/>
                </a:cubicBezTo>
                <a:close/>
                <a:moveTo>
                  <a:pt x="6017929" y="461691"/>
                </a:moveTo>
                <a:lnTo>
                  <a:pt x="6017346" y="463031"/>
                </a:lnTo>
                <a:cubicBezTo>
                  <a:pt x="6017318" y="461945"/>
                  <a:pt x="6017570" y="461545"/>
                  <a:pt x="6018104" y="461831"/>
                </a:cubicBezTo>
                <a:close/>
                <a:moveTo>
                  <a:pt x="553295" y="451792"/>
                </a:moveTo>
                <a:lnTo>
                  <a:pt x="559997" y="457723"/>
                </a:lnTo>
                <a:lnTo>
                  <a:pt x="560084" y="457359"/>
                </a:lnTo>
                <a:cubicBezTo>
                  <a:pt x="560084" y="453063"/>
                  <a:pt x="557843" y="451210"/>
                  <a:pt x="553362" y="451801"/>
                </a:cubicBezTo>
                <a:close/>
                <a:moveTo>
                  <a:pt x="4216086" y="442889"/>
                </a:moveTo>
                <a:cubicBezTo>
                  <a:pt x="4217824" y="442890"/>
                  <a:pt x="4219562" y="443195"/>
                  <a:pt x="4221299" y="443804"/>
                </a:cubicBezTo>
                <a:lnTo>
                  <a:pt x="4222311" y="444336"/>
                </a:lnTo>
                <a:lnTo>
                  <a:pt x="4225273" y="444096"/>
                </a:lnTo>
                <a:cubicBezTo>
                  <a:pt x="4228016" y="444632"/>
                  <a:pt x="4231252" y="445886"/>
                  <a:pt x="4234981" y="447858"/>
                </a:cubicBezTo>
                <a:cubicBezTo>
                  <a:pt x="4227094" y="447496"/>
                  <a:pt x="4223151" y="447019"/>
                  <a:pt x="4223151" y="446429"/>
                </a:cubicBezTo>
                <a:cubicBezTo>
                  <a:pt x="4223151" y="446429"/>
                  <a:pt x="4231657" y="448643"/>
                  <a:pt x="4248669" y="453072"/>
                </a:cubicBezTo>
                <a:cubicBezTo>
                  <a:pt x="4255937" y="457311"/>
                  <a:pt x="4262647" y="460969"/>
                  <a:pt x="4268800" y="464045"/>
                </a:cubicBezTo>
                <a:cubicBezTo>
                  <a:pt x="4281173" y="469532"/>
                  <a:pt x="4290184" y="480752"/>
                  <a:pt x="4295832" y="497707"/>
                </a:cubicBezTo>
                <a:cubicBezTo>
                  <a:pt x="4302623" y="519157"/>
                  <a:pt x="4303318" y="533016"/>
                  <a:pt x="4297918" y="539283"/>
                </a:cubicBezTo>
                <a:lnTo>
                  <a:pt x="4283703" y="543188"/>
                </a:lnTo>
                <a:lnTo>
                  <a:pt x="4289374" y="543684"/>
                </a:lnTo>
                <a:cubicBezTo>
                  <a:pt x="4286059" y="544789"/>
                  <a:pt x="4279815" y="545670"/>
                  <a:pt x="4270643" y="546327"/>
                </a:cubicBezTo>
                <a:cubicBezTo>
                  <a:pt x="4237029" y="547508"/>
                  <a:pt x="4204101" y="552499"/>
                  <a:pt x="4171859" y="561300"/>
                </a:cubicBezTo>
                <a:cubicBezTo>
                  <a:pt x="4156819" y="565529"/>
                  <a:pt x="4147575" y="568292"/>
                  <a:pt x="4144127" y="569587"/>
                </a:cubicBezTo>
                <a:cubicBezTo>
                  <a:pt x="4131621" y="572035"/>
                  <a:pt x="4125692" y="570544"/>
                  <a:pt x="4126339" y="565115"/>
                </a:cubicBezTo>
                <a:cubicBezTo>
                  <a:pt x="4126987" y="559686"/>
                  <a:pt x="4129921" y="554799"/>
                  <a:pt x="4135140" y="550456"/>
                </a:cubicBezTo>
                <a:lnTo>
                  <a:pt x="4148790" y="538333"/>
                </a:lnTo>
                <a:lnTo>
                  <a:pt x="4139898" y="540069"/>
                </a:lnTo>
                <a:cubicBezTo>
                  <a:pt x="4138412" y="540069"/>
                  <a:pt x="4137650" y="540079"/>
                  <a:pt x="4137612" y="540098"/>
                </a:cubicBezTo>
                <a:lnTo>
                  <a:pt x="4129400" y="541354"/>
                </a:lnTo>
                <a:lnTo>
                  <a:pt x="4111266" y="546256"/>
                </a:lnTo>
                <a:cubicBezTo>
                  <a:pt x="4102274" y="546856"/>
                  <a:pt x="4096183" y="547684"/>
                  <a:pt x="4092992" y="548742"/>
                </a:cubicBezTo>
                <a:cubicBezTo>
                  <a:pt x="4088925" y="549904"/>
                  <a:pt x="4080505" y="551699"/>
                  <a:pt x="4067732" y="554128"/>
                </a:cubicBezTo>
                <a:cubicBezTo>
                  <a:pt x="4051568" y="557909"/>
                  <a:pt x="4040224" y="560934"/>
                  <a:pt x="4033699" y="563200"/>
                </a:cubicBezTo>
                <a:cubicBezTo>
                  <a:pt x="4024717" y="566791"/>
                  <a:pt x="4012492" y="570440"/>
                  <a:pt x="3997023" y="574145"/>
                </a:cubicBezTo>
                <a:cubicBezTo>
                  <a:pt x="3985288" y="578050"/>
                  <a:pt x="3977949" y="580498"/>
                  <a:pt x="3975006" y="581489"/>
                </a:cubicBezTo>
                <a:cubicBezTo>
                  <a:pt x="3972787" y="582603"/>
                  <a:pt x="3969934" y="583855"/>
                  <a:pt x="3966447" y="585246"/>
                </a:cubicBezTo>
                <a:cubicBezTo>
                  <a:pt x="3962876" y="586437"/>
                  <a:pt x="3956366" y="588923"/>
                  <a:pt x="3946916" y="592704"/>
                </a:cubicBezTo>
                <a:cubicBezTo>
                  <a:pt x="3937192" y="595571"/>
                  <a:pt x="3931391" y="597472"/>
                  <a:pt x="3929514" y="598405"/>
                </a:cubicBezTo>
                <a:cubicBezTo>
                  <a:pt x="3927114" y="599605"/>
                  <a:pt x="3920956" y="602191"/>
                  <a:pt x="3911041" y="606163"/>
                </a:cubicBezTo>
                <a:cubicBezTo>
                  <a:pt x="3900906" y="609125"/>
                  <a:pt x="3894063" y="611373"/>
                  <a:pt x="3890509" y="612907"/>
                </a:cubicBezTo>
                <a:cubicBezTo>
                  <a:pt x="3885614" y="615002"/>
                  <a:pt x="3879132" y="616988"/>
                  <a:pt x="3871064" y="618865"/>
                </a:cubicBezTo>
                <a:cubicBezTo>
                  <a:pt x="3864921" y="620408"/>
                  <a:pt x="3861259" y="621570"/>
                  <a:pt x="3860077" y="622351"/>
                </a:cubicBezTo>
                <a:lnTo>
                  <a:pt x="3851460" y="623908"/>
                </a:lnTo>
                <a:lnTo>
                  <a:pt x="3841661" y="625280"/>
                </a:lnTo>
                <a:cubicBezTo>
                  <a:pt x="3846309" y="625280"/>
                  <a:pt x="3848286" y="625627"/>
                  <a:pt x="3847590" y="626323"/>
                </a:cubicBezTo>
                <a:cubicBezTo>
                  <a:pt x="3833817" y="629218"/>
                  <a:pt x="3819034" y="629171"/>
                  <a:pt x="3803241" y="626180"/>
                </a:cubicBezTo>
                <a:lnTo>
                  <a:pt x="3811788" y="623190"/>
                </a:lnTo>
                <a:lnTo>
                  <a:pt x="3806511" y="623768"/>
                </a:lnTo>
                <a:cubicBezTo>
                  <a:pt x="3804348" y="623640"/>
                  <a:pt x="3801825" y="623187"/>
                  <a:pt x="3798941" y="622408"/>
                </a:cubicBezTo>
                <a:cubicBezTo>
                  <a:pt x="3803180" y="623122"/>
                  <a:pt x="3805690" y="623780"/>
                  <a:pt x="3806470" y="624380"/>
                </a:cubicBezTo>
                <a:cubicBezTo>
                  <a:pt x="3801089" y="624380"/>
                  <a:pt x="3797036" y="623699"/>
                  <a:pt x="3794312" y="622336"/>
                </a:cubicBezTo>
                <a:cubicBezTo>
                  <a:pt x="3798036" y="622122"/>
                  <a:pt x="3800829" y="621274"/>
                  <a:pt x="3802691" y="619793"/>
                </a:cubicBezTo>
                <a:lnTo>
                  <a:pt x="3803679" y="617550"/>
                </a:lnTo>
                <a:lnTo>
                  <a:pt x="3800459" y="618900"/>
                </a:lnTo>
                <a:cubicBezTo>
                  <a:pt x="3797108" y="619191"/>
                  <a:pt x="3792083" y="617955"/>
                  <a:pt x="3785382" y="615193"/>
                </a:cubicBezTo>
                <a:cubicBezTo>
                  <a:pt x="3771980" y="609668"/>
                  <a:pt x="3762341" y="604615"/>
                  <a:pt x="3756464" y="600034"/>
                </a:cubicBezTo>
                <a:cubicBezTo>
                  <a:pt x="3750168" y="594985"/>
                  <a:pt x="3742010" y="586784"/>
                  <a:pt x="3731990" y="575431"/>
                </a:cubicBezTo>
                <a:cubicBezTo>
                  <a:pt x="3728894" y="571297"/>
                  <a:pt x="3726325" y="568106"/>
                  <a:pt x="3724282" y="565858"/>
                </a:cubicBezTo>
                <a:cubicBezTo>
                  <a:pt x="3722239" y="563610"/>
                  <a:pt x="3722336" y="562486"/>
                  <a:pt x="3724575" y="562486"/>
                </a:cubicBezTo>
                <a:cubicBezTo>
                  <a:pt x="3719965" y="562486"/>
                  <a:pt x="3712730" y="553109"/>
                  <a:pt x="3702872" y="534354"/>
                </a:cubicBezTo>
                <a:cubicBezTo>
                  <a:pt x="3711025" y="534354"/>
                  <a:pt x="3716850" y="535221"/>
                  <a:pt x="3720346" y="536954"/>
                </a:cubicBezTo>
                <a:cubicBezTo>
                  <a:pt x="3724813" y="539517"/>
                  <a:pt x="3733709" y="543650"/>
                  <a:pt x="3747034" y="549356"/>
                </a:cubicBezTo>
                <a:cubicBezTo>
                  <a:pt x="3759827" y="554890"/>
                  <a:pt x="3769128" y="557362"/>
                  <a:pt x="3774938" y="556771"/>
                </a:cubicBezTo>
                <a:cubicBezTo>
                  <a:pt x="3788673" y="556771"/>
                  <a:pt x="3799727" y="555876"/>
                  <a:pt x="3808099" y="554085"/>
                </a:cubicBezTo>
                <a:cubicBezTo>
                  <a:pt x="3808985" y="554085"/>
                  <a:pt x="3810247" y="553880"/>
                  <a:pt x="3811885" y="553471"/>
                </a:cubicBezTo>
                <a:cubicBezTo>
                  <a:pt x="3826230" y="551680"/>
                  <a:pt x="3836831" y="549732"/>
                  <a:pt x="3843689" y="547627"/>
                </a:cubicBezTo>
                <a:cubicBezTo>
                  <a:pt x="3845118" y="546913"/>
                  <a:pt x="3846757" y="546322"/>
                  <a:pt x="3848604" y="545856"/>
                </a:cubicBezTo>
                <a:cubicBezTo>
                  <a:pt x="3871712" y="540521"/>
                  <a:pt x="3894706" y="535073"/>
                  <a:pt x="3917584" y="529511"/>
                </a:cubicBezTo>
                <a:cubicBezTo>
                  <a:pt x="3919518" y="528549"/>
                  <a:pt x="3921861" y="528068"/>
                  <a:pt x="3924614" y="528068"/>
                </a:cubicBezTo>
                <a:cubicBezTo>
                  <a:pt x="3923642" y="528068"/>
                  <a:pt x="3923761" y="527768"/>
                  <a:pt x="3924971" y="527167"/>
                </a:cubicBezTo>
                <a:cubicBezTo>
                  <a:pt x="3923152" y="527167"/>
                  <a:pt x="3922542" y="526572"/>
                  <a:pt x="3923142" y="525381"/>
                </a:cubicBezTo>
                <a:cubicBezTo>
                  <a:pt x="3926733" y="525381"/>
                  <a:pt x="3928914" y="525253"/>
                  <a:pt x="3929686" y="524996"/>
                </a:cubicBezTo>
                <a:cubicBezTo>
                  <a:pt x="3932067" y="524196"/>
                  <a:pt x="3935592" y="523215"/>
                  <a:pt x="3940259" y="522053"/>
                </a:cubicBezTo>
                <a:cubicBezTo>
                  <a:pt x="3952260" y="519043"/>
                  <a:pt x="3968991" y="514237"/>
                  <a:pt x="3990451" y="507636"/>
                </a:cubicBezTo>
                <a:cubicBezTo>
                  <a:pt x="4011406" y="501550"/>
                  <a:pt x="4031094" y="496273"/>
                  <a:pt x="4049515" y="491806"/>
                </a:cubicBezTo>
                <a:cubicBezTo>
                  <a:pt x="4053792" y="489672"/>
                  <a:pt x="4057716" y="488605"/>
                  <a:pt x="4061288" y="488605"/>
                </a:cubicBezTo>
                <a:cubicBezTo>
                  <a:pt x="4062184" y="488310"/>
                  <a:pt x="4064150" y="487853"/>
                  <a:pt x="4067189" y="487234"/>
                </a:cubicBezTo>
                <a:cubicBezTo>
                  <a:pt x="4079571" y="483700"/>
                  <a:pt x="4089877" y="480566"/>
                  <a:pt x="4098107" y="477833"/>
                </a:cubicBezTo>
                <a:cubicBezTo>
                  <a:pt x="4098107" y="477833"/>
                  <a:pt x="4098098" y="477837"/>
                  <a:pt x="4098079" y="477847"/>
                </a:cubicBezTo>
                <a:cubicBezTo>
                  <a:pt x="4099698" y="477037"/>
                  <a:pt x="4104155" y="475966"/>
                  <a:pt x="4111452" y="474632"/>
                </a:cubicBezTo>
                <a:cubicBezTo>
                  <a:pt x="4117338" y="473032"/>
                  <a:pt x="4122234" y="471580"/>
                  <a:pt x="4126139" y="470275"/>
                </a:cubicBezTo>
                <a:cubicBezTo>
                  <a:pt x="4130750" y="468741"/>
                  <a:pt x="4133840" y="467974"/>
                  <a:pt x="4135412" y="467974"/>
                </a:cubicBezTo>
                <a:cubicBezTo>
                  <a:pt x="4135793" y="467974"/>
                  <a:pt x="4140101" y="466798"/>
                  <a:pt x="4148335" y="464445"/>
                </a:cubicBezTo>
                <a:cubicBezTo>
                  <a:pt x="4156569" y="462093"/>
                  <a:pt x="4164370" y="459730"/>
                  <a:pt x="4171738" y="457359"/>
                </a:cubicBezTo>
                <a:cubicBezTo>
                  <a:pt x="4179106" y="454987"/>
                  <a:pt x="4183780" y="453144"/>
                  <a:pt x="4185761" y="451830"/>
                </a:cubicBezTo>
                <a:cubicBezTo>
                  <a:pt x="4190276" y="450544"/>
                  <a:pt x="4194290" y="449020"/>
                  <a:pt x="4197805" y="447257"/>
                </a:cubicBezTo>
                <a:cubicBezTo>
                  <a:pt x="4201353" y="445486"/>
                  <a:pt x="4204448" y="444382"/>
                  <a:pt x="4207089" y="443946"/>
                </a:cubicBezTo>
                <a:lnTo>
                  <a:pt x="4209995" y="444255"/>
                </a:lnTo>
                <a:lnTo>
                  <a:pt x="4210869" y="443797"/>
                </a:lnTo>
                <a:cubicBezTo>
                  <a:pt x="4212609" y="443191"/>
                  <a:pt x="4214348" y="442888"/>
                  <a:pt x="4216086" y="442889"/>
                </a:cubicBezTo>
                <a:close/>
                <a:moveTo>
                  <a:pt x="5093513" y="441082"/>
                </a:moveTo>
                <a:lnTo>
                  <a:pt x="5092751" y="442838"/>
                </a:lnTo>
                <a:lnTo>
                  <a:pt x="5093945" y="442400"/>
                </a:lnTo>
                <a:cubicBezTo>
                  <a:pt x="5093945" y="441242"/>
                  <a:pt x="5093801" y="440803"/>
                  <a:pt x="5093513" y="441082"/>
                </a:cubicBezTo>
                <a:close/>
                <a:moveTo>
                  <a:pt x="461483" y="435230"/>
                </a:moveTo>
                <a:lnTo>
                  <a:pt x="461169" y="435793"/>
                </a:lnTo>
                <a:lnTo>
                  <a:pt x="461315" y="435652"/>
                </a:lnTo>
                <a:close/>
                <a:moveTo>
                  <a:pt x="5208588" y="427041"/>
                </a:moveTo>
                <a:cubicBezTo>
                  <a:pt x="5191606" y="427041"/>
                  <a:pt x="5172080" y="430232"/>
                  <a:pt x="5150009" y="436613"/>
                </a:cubicBezTo>
                <a:cubicBezTo>
                  <a:pt x="5123606" y="443986"/>
                  <a:pt x="5104404" y="447672"/>
                  <a:pt x="5092402" y="447672"/>
                </a:cubicBezTo>
                <a:lnTo>
                  <a:pt x="5090355" y="447175"/>
                </a:lnTo>
                <a:lnTo>
                  <a:pt x="5057996" y="501137"/>
                </a:lnTo>
                <a:lnTo>
                  <a:pt x="5029517" y="542706"/>
                </a:lnTo>
                <a:lnTo>
                  <a:pt x="5029630" y="542730"/>
                </a:lnTo>
                <a:cubicBezTo>
                  <a:pt x="5033426" y="544733"/>
                  <a:pt x="5036324" y="547737"/>
                  <a:pt x="5038324" y="551742"/>
                </a:cubicBezTo>
                <a:cubicBezTo>
                  <a:pt x="5042325" y="559752"/>
                  <a:pt x="5045313" y="565027"/>
                  <a:pt x="5047289" y="567565"/>
                </a:cubicBezTo>
                <a:cubicBezTo>
                  <a:pt x="5049266" y="570104"/>
                  <a:pt x="5051483" y="573516"/>
                  <a:pt x="5053940" y="577802"/>
                </a:cubicBezTo>
                <a:cubicBezTo>
                  <a:pt x="5073276" y="608854"/>
                  <a:pt x="5093512" y="632171"/>
                  <a:pt x="5114648" y="647754"/>
                </a:cubicBezTo>
                <a:lnTo>
                  <a:pt x="5115748" y="648254"/>
                </a:lnTo>
                <a:lnTo>
                  <a:pt x="5119563" y="646311"/>
                </a:lnTo>
                <a:cubicBezTo>
                  <a:pt x="5134098" y="640167"/>
                  <a:pt x="5147457" y="624915"/>
                  <a:pt x="5159640" y="600555"/>
                </a:cubicBezTo>
                <a:cubicBezTo>
                  <a:pt x="5171822" y="576195"/>
                  <a:pt x="5177913" y="563162"/>
                  <a:pt x="5177913" y="561457"/>
                </a:cubicBezTo>
                <a:cubicBezTo>
                  <a:pt x="5177913" y="559752"/>
                  <a:pt x="5178511" y="558148"/>
                  <a:pt x="5179706" y="556643"/>
                </a:cubicBezTo>
                <a:cubicBezTo>
                  <a:pt x="5180902" y="555138"/>
                  <a:pt x="5181499" y="554933"/>
                  <a:pt x="5181499" y="556028"/>
                </a:cubicBezTo>
                <a:lnTo>
                  <a:pt x="5181499" y="553599"/>
                </a:lnTo>
                <a:lnTo>
                  <a:pt x="5184771" y="545941"/>
                </a:lnTo>
                <a:cubicBezTo>
                  <a:pt x="5191239" y="532435"/>
                  <a:pt x="5197940" y="513094"/>
                  <a:pt x="5204873" y="487920"/>
                </a:cubicBezTo>
                <a:cubicBezTo>
                  <a:pt x="5214408" y="457059"/>
                  <a:pt x="5219176" y="439399"/>
                  <a:pt x="5219176" y="434942"/>
                </a:cubicBezTo>
                <a:cubicBezTo>
                  <a:pt x="5219176" y="433951"/>
                  <a:pt x="5218746" y="432813"/>
                  <a:pt x="5217890" y="431527"/>
                </a:cubicBezTo>
                <a:cubicBezTo>
                  <a:pt x="5217347" y="428536"/>
                  <a:pt x="5214246" y="427041"/>
                  <a:pt x="5208588" y="427041"/>
                </a:cubicBezTo>
                <a:close/>
                <a:moveTo>
                  <a:pt x="3051095" y="400852"/>
                </a:moveTo>
                <a:lnTo>
                  <a:pt x="3049073" y="406420"/>
                </a:lnTo>
                <a:lnTo>
                  <a:pt x="3049256" y="406360"/>
                </a:lnTo>
                <a:cubicBezTo>
                  <a:pt x="3050482" y="405136"/>
                  <a:pt x="3051095" y="403300"/>
                  <a:pt x="3051095" y="400852"/>
                </a:cubicBezTo>
                <a:close/>
                <a:moveTo>
                  <a:pt x="236091" y="397139"/>
                </a:moveTo>
                <a:lnTo>
                  <a:pt x="235301" y="397344"/>
                </a:lnTo>
                <a:cubicBezTo>
                  <a:pt x="234077" y="398101"/>
                  <a:pt x="233086" y="399237"/>
                  <a:pt x="232329" y="400752"/>
                </a:cubicBezTo>
                <a:close/>
                <a:moveTo>
                  <a:pt x="5976892" y="396405"/>
                </a:moveTo>
                <a:lnTo>
                  <a:pt x="5975698" y="400466"/>
                </a:lnTo>
                <a:cubicBezTo>
                  <a:pt x="5975698" y="398747"/>
                  <a:pt x="5975974" y="397457"/>
                  <a:pt x="5976523" y="396598"/>
                </a:cubicBezTo>
                <a:close/>
                <a:moveTo>
                  <a:pt x="2346936" y="388207"/>
                </a:moveTo>
                <a:lnTo>
                  <a:pt x="2346569" y="389990"/>
                </a:lnTo>
                <a:cubicBezTo>
                  <a:pt x="2345721" y="391364"/>
                  <a:pt x="2344450" y="392051"/>
                  <a:pt x="2342754" y="392051"/>
                </a:cubicBezTo>
                <a:lnTo>
                  <a:pt x="2343629" y="391246"/>
                </a:lnTo>
                <a:lnTo>
                  <a:pt x="2345269" y="390300"/>
                </a:lnTo>
                <a:lnTo>
                  <a:pt x="2345619" y="389418"/>
                </a:lnTo>
                <a:close/>
                <a:moveTo>
                  <a:pt x="2351427" y="384078"/>
                </a:moveTo>
                <a:cubicBezTo>
                  <a:pt x="2348503" y="387002"/>
                  <a:pt x="2347107" y="388464"/>
                  <a:pt x="2347241" y="388464"/>
                </a:cubicBezTo>
                <a:lnTo>
                  <a:pt x="2348810" y="386483"/>
                </a:lnTo>
                <a:close/>
                <a:moveTo>
                  <a:pt x="1372781" y="378420"/>
                </a:moveTo>
                <a:lnTo>
                  <a:pt x="1366567" y="386242"/>
                </a:lnTo>
                <a:lnTo>
                  <a:pt x="1370945" y="384603"/>
                </a:lnTo>
                <a:cubicBezTo>
                  <a:pt x="1372169" y="383229"/>
                  <a:pt x="1372781" y="381168"/>
                  <a:pt x="1372781" y="378420"/>
                </a:cubicBezTo>
                <a:close/>
                <a:moveTo>
                  <a:pt x="504063" y="374412"/>
                </a:moveTo>
                <a:lnTo>
                  <a:pt x="463489" y="431820"/>
                </a:lnTo>
                <a:lnTo>
                  <a:pt x="465729" y="431198"/>
                </a:lnTo>
                <a:lnTo>
                  <a:pt x="463376" y="431979"/>
                </a:lnTo>
                <a:lnTo>
                  <a:pt x="463007" y="432501"/>
                </a:lnTo>
                <a:lnTo>
                  <a:pt x="462513" y="433386"/>
                </a:lnTo>
                <a:lnTo>
                  <a:pt x="464119" y="432940"/>
                </a:lnTo>
                <a:lnTo>
                  <a:pt x="469644" y="427598"/>
                </a:lnTo>
                <a:cubicBezTo>
                  <a:pt x="467844" y="427598"/>
                  <a:pt x="466468" y="428546"/>
                  <a:pt x="465515" y="430441"/>
                </a:cubicBezTo>
                <a:cubicBezTo>
                  <a:pt x="466587" y="428298"/>
                  <a:pt x="468037" y="426691"/>
                  <a:pt x="469866" y="425619"/>
                </a:cubicBezTo>
                <a:lnTo>
                  <a:pt x="475466" y="424260"/>
                </a:lnTo>
                <a:lnTo>
                  <a:pt x="482903" y="419311"/>
                </a:lnTo>
                <a:cubicBezTo>
                  <a:pt x="493466" y="415844"/>
                  <a:pt x="498448" y="409134"/>
                  <a:pt x="497848" y="399180"/>
                </a:cubicBezTo>
                <a:cubicBezTo>
                  <a:pt x="500353" y="387731"/>
                  <a:pt x="502324" y="379854"/>
                  <a:pt x="503763" y="375549"/>
                </a:cubicBezTo>
                <a:close/>
                <a:moveTo>
                  <a:pt x="1442047" y="363004"/>
                </a:moveTo>
                <a:lnTo>
                  <a:pt x="1438384" y="364971"/>
                </a:lnTo>
                <a:lnTo>
                  <a:pt x="1438003" y="365033"/>
                </a:lnTo>
                <a:cubicBezTo>
                  <a:pt x="1441080" y="364280"/>
                  <a:pt x="1442428" y="363604"/>
                  <a:pt x="1442047" y="363004"/>
                </a:cubicBezTo>
                <a:close/>
                <a:moveTo>
                  <a:pt x="5058041" y="334758"/>
                </a:moveTo>
                <a:lnTo>
                  <a:pt x="5055310" y="336178"/>
                </a:lnTo>
                <a:lnTo>
                  <a:pt x="5056355" y="336444"/>
                </a:lnTo>
                <a:close/>
                <a:moveTo>
                  <a:pt x="5049088" y="324547"/>
                </a:moveTo>
                <a:lnTo>
                  <a:pt x="5044325" y="327228"/>
                </a:lnTo>
                <a:lnTo>
                  <a:pt x="5046158" y="331491"/>
                </a:lnTo>
                <a:close/>
                <a:moveTo>
                  <a:pt x="5939210" y="316119"/>
                </a:moveTo>
                <a:lnTo>
                  <a:pt x="5938921" y="316298"/>
                </a:lnTo>
                <a:lnTo>
                  <a:pt x="5938962" y="316191"/>
                </a:lnTo>
                <a:close/>
                <a:moveTo>
                  <a:pt x="4276286" y="305232"/>
                </a:moveTo>
                <a:lnTo>
                  <a:pt x="4280001" y="311140"/>
                </a:lnTo>
                <a:cubicBezTo>
                  <a:pt x="4280001" y="308392"/>
                  <a:pt x="4278968" y="306446"/>
                  <a:pt x="4276901" y="305300"/>
                </a:cubicBezTo>
                <a:close/>
                <a:moveTo>
                  <a:pt x="647142" y="297783"/>
                </a:moveTo>
                <a:lnTo>
                  <a:pt x="640997" y="306592"/>
                </a:lnTo>
                <a:cubicBezTo>
                  <a:pt x="635983" y="316498"/>
                  <a:pt x="629652" y="331011"/>
                  <a:pt x="622004" y="350131"/>
                </a:cubicBezTo>
                <a:lnTo>
                  <a:pt x="621676" y="350966"/>
                </a:lnTo>
                <a:lnTo>
                  <a:pt x="622892" y="350470"/>
                </a:lnTo>
                <a:cubicBezTo>
                  <a:pt x="629664" y="347839"/>
                  <a:pt x="635651" y="345659"/>
                  <a:pt x="640851" y="343930"/>
                </a:cubicBezTo>
                <a:cubicBezTo>
                  <a:pt x="646166" y="342473"/>
                  <a:pt x="648133" y="342430"/>
                  <a:pt x="646752" y="343802"/>
                </a:cubicBezTo>
                <a:cubicBezTo>
                  <a:pt x="646752" y="345354"/>
                  <a:pt x="646752" y="336820"/>
                  <a:pt x="646752" y="318198"/>
                </a:cubicBezTo>
                <a:cubicBezTo>
                  <a:pt x="647052" y="310021"/>
                  <a:pt x="647215" y="303855"/>
                  <a:pt x="647241" y="299700"/>
                </a:cubicBezTo>
                <a:close/>
                <a:moveTo>
                  <a:pt x="1222791" y="245943"/>
                </a:moveTo>
                <a:cubicBezTo>
                  <a:pt x="1229553" y="246755"/>
                  <a:pt x="1237573" y="249514"/>
                  <a:pt x="1246851" y="254219"/>
                </a:cubicBezTo>
                <a:cubicBezTo>
                  <a:pt x="1263805" y="261382"/>
                  <a:pt x="1275216" y="272793"/>
                  <a:pt x="1281084" y="288452"/>
                </a:cubicBezTo>
                <a:cubicBezTo>
                  <a:pt x="1288389" y="305540"/>
                  <a:pt x="1290399" y="318284"/>
                  <a:pt x="1287113" y="326685"/>
                </a:cubicBezTo>
                <a:cubicBezTo>
                  <a:pt x="1285675" y="332429"/>
                  <a:pt x="1283074" y="337549"/>
                  <a:pt x="1279312" y="342044"/>
                </a:cubicBezTo>
                <a:cubicBezTo>
                  <a:pt x="1276912" y="345416"/>
                  <a:pt x="1275412" y="347993"/>
                  <a:pt x="1274811" y="349774"/>
                </a:cubicBezTo>
                <a:cubicBezTo>
                  <a:pt x="1272830" y="352422"/>
                  <a:pt x="1269463" y="356522"/>
                  <a:pt x="1264710" y="362075"/>
                </a:cubicBezTo>
                <a:cubicBezTo>
                  <a:pt x="1261224" y="365562"/>
                  <a:pt x="1258262" y="369014"/>
                  <a:pt x="1255823" y="372434"/>
                </a:cubicBezTo>
                <a:cubicBezTo>
                  <a:pt x="1232868" y="399723"/>
                  <a:pt x="1209041" y="424793"/>
                  <a:pt x="1184343" y="447643"/>
                </a:cubicBezTo>
                <a:cubicBezTo>
                  <a:pt x="1177761" y="452911"/>
                  <a:pt x="1171396" y="457918"/>
                  <a:pt x="1165248" y="462667"/>
                </a:cubicBezTo>
                <a:cubicBezTo>
                  <a:pt x="1159099" y="467415"/>
                  <a:pt x="1150979" y="471784"/>
                  <a:pt x="1140887" y="475775"/>
                </a:cubicBezTo>
                <a:cubicBezTo>
                  <a:pt x="1130796" y="479766"/>
                  <a:pt x="1125750" y="478414"/>
                  <a:pt x="1125750" y="471718"/>
                </a:cubicBezTo>
                <a:cubicBezTo>
                  <a:pt x="1125750" y="468974"/>
                  <a:pt x="1128379" y="464974"/>
                  <a:pt x="1133637" y="459716"/>
                </a:cubicBezTo>
                <a:cubicBezTo>
                  <a:pt x="1140771" y="454230"/>
                  <a:pt x="1150091" y="439985"/>
                  <a:pt x="1161597" y="416982"/>
                </a:cubicBezTo>
                <a:cubicBezTo>
                  <a:pt x="1169798" y="400580"/>
                  <a:pt x="1175489" y="387750"/>
                  <a:pt x="1178671" y="378492"/>
                </a:cubicBezTo>
                <a:cubicBezTo>
                  <a:pt x="1181967" y="366976"/>
                  <a:pt x="1184591" y="359594"/>
                  <a:pt x="1186543" y="356346"/>
                </a:cubicBezTo>
                <a:cubicBezTo>
                  <a:pt x="1187324" y="354374"/>
                  <a:pt x="1188310" y="349841"/>
                  <a:pt x="1189501" y="342744"/>
                </a:cubicBezTo>
                <a:cubicBezTo>
                  <a:pt x="1191320" y="335420"/>
                  <a:pt x="1193425" y="328476"/>
                  <a:pt x="1195816" y="321913"/>
                </a:cubicBezTo>
                <a:cubicBezTo>
                  <a:pt x="1198340" y="315617"/>
                  <a:pt x="1201088" y="304454"/>
                  <a:pt x="1204060" y="288423"/>
                </a:cubicBezTo>
                <a:cubicBezTo>
                  <a:pt x="1205079" y="285375"/>
                  <a:pt x="1205589" y="282484"/>
                  <a:pt x="1205589" y="279751"/>
                </a:cubicBezTo>
                <a:cubicBezTo>
                  <a:pt x="1205589" y="279398"/>
                  <a:pt x="1206050" y="279313"/>
                  <a:pt x="1206974" y="279494"/>
                </a:cubicBezTo>
                <a:cubicBezTo>
                  <a:pt x="1201841" y="276941"/>
                  <a:pt x="1198233" y="274288"/>
                  <a:pt x="1196152" y="271535"/>
                </a:cubicBezTo>
                <a:cubicBezTo>
                  <a:pt x="1194071" y="268783"/>
                  <a:pt x="1193649" y="264878"/>
                  <a:pt x="1194887" y="259820"/>
                </a:cubicBezTo>
                <a:cubicBezTo>
                  <a:pt x="1196868" y="256848"/>
                  <a:pt x="1200664" y="253357"/>
                  <a:pt x="1206274" y="249347"/>
                </a:cubicBezTo>
                <a:cubicBezTo>
                  <a:pt x="1210522" y="246266"/>
                  <a:pt x="1216028" y="245131"/>
                  <a:pt x="1222791" y="245943"/>
                </a:cubicBezTo>
                <a:close/>
                <a:moveTo>
                  <a:pt x="6093476" y="200838"/>
                </a:moveTo>
                <a:lnTo>
                  <a:pt x="6092972" y="204416"/>
                </a:lnTo>
                <a:cubicBezTo>
                  <a:pt x="6092637" y="206781"/>
                  <a:pt x="6092190" y="209942"/>
                  <a:pt x="6091627" y="213900"/>
                </a:cubicBezTo>
                <a:cubicBezTo>
                  <a:pt x="6089322" y="222996"/>
                  <a:pt x="6088774" y="226073"/>
                  <a:pt x="6089984" y="223129"/>
                </a:cubicBezTo>
                <a:cubicBezTo>
                  <a:pt x="6094528" y="221615"/>
                  <a:pt x="6098962" y="220243"/>
                  <a:pt x="6103286" y="219015"/>
                </a:cubicBezTo>
                <a:lnTo>
                  <a:pt x="6112506" y="212151"/>
                </a:lnTo>
                <a:lnTo>
                  <a:pt x="6109224" y="210342"/>
                </a:lnTo>
                <a:cubicBezTo>
                  <a:pt x="6106589" y="208813"/>
                  <a:pt x="6102910" y="206632"/>
                  <a:pt x="6098185" y="203798"/>
                </a:cubicBezTo>
                <a:close/>
                <a:moveTo>
                  <a:pt x="2468027" y="196498"/>
                </a:moveTo>
                <a:cubicBezTo>
                  <a:pt x="2468503" y="197317"/>
                  <a:pt x="2467846" y="212390"/>
                  <a:pt x="2466055" y="241717"/>
                </a:cubicBezTo>
                <a:lnTo>
                  <a:pt x="2464884" y="243568"/>
                </a:lnTo>
                <a:lnTo>
                  <a:pt x="2467370" y="242789"/>
                </a:lnTo>
                <a:cubicBezTo>
                  <a:pt x="2480057" y="236988"/>
                  <a:pt x="2487468" y="233014"/>
                  <a:pt x="2489601" y="230866"/>
                </a:cubicBezTo>
                <a:cubicBezTo>
                  <a:pt x="2491735" y="228718"/>
                  <a:pt x="2490620" y="225849"/>
                  <a:pt x="2486258" y="222258"/>
                </a:cubicBezTo>
                <a:cubicBezTo>
                  <a:pt x="2473790" y="208161"/>
                  <a:pt x="2467713" y="199574"/>
                  <a:pt x="2468027" y="196498"/>
                </a:cubicBezTo>
                <a:close/>
                <a:moveTo>
                  <a:pt x="651186" y="195138"/>
                </a:moveTo>
                <a:lnTo>
                  <a:pt x="640043" y="202784"/>
                </a:lnTo>
                <a:cubicBezTo>
                  <a:pt x="633719" y="216395"/>
                  <a:pt x="610525" y="245894"/>
                  <a:pt x="570463" y="291281"/>
                </a:cubicBezTo>
                <a:lnTo>
                  <a:pt x="547635" y="312289"/>
                </a:lnTo>
                <a:lnTo>
                  <a:pt x="555531" y="318872"/>
                </a:lnTo>
                <a:cubicBezTo>
                  <a:pt x="557577" y="321454"/>
                  <a:pt x="558985" y="324380"/>
                  <a:pt x="559754" y="327650"/>
                </a:cubicBezTo>
                <a:cubicBezTo>
                  <a:pt x="561293" y="334189"/>
                  <a:pt x="562062" y="346031"/>
                  <a:pt x="562062" y="363176"/>
                </a:cubicBezTo>
                <a:cubicBezTo>
                  <a:pt x="562062" y="369005"/>
                  <a:pt x="562051" y="373426"/>
                  <a:pt x="562030" y="376438"/>
                </a:cubicBezTo>
                <a:lnTo>
                  <a:pt x="562023" y="376996"/>
                </a:lnTo>
                <a:lnTo>
                  <a:pt x="576615" y="370991"/>
                </a:lnTo>
                <a:cubicBezTo>
                  <a:pt x="582463" y="368076"/>
                  <a:pt x="585478" y="366528"/>
                  <a:pt x="585659" y="366347"/>
                </a:cubicBezTo>
                <a:cubicBezTo>
                  <a:pt x="586373" y="365290"/>
                  <a:pt x="588259" y="361175"/>
                  <a:pt x="591316" y="354003"/>
                </a:cubicBezTo>
                <a:cubicBezTo>
                  <a:pt x="594183" y="344364"/>
                  <a:pt x="598308" y="331724"/>
                  <a:pt x="603689" y="316084"/>
                </a:cubicBezTo>
                <a:cubicBezTo>
                  <a:pt x="609776" y="300272"/>
                  <a:pt x="613962" y="289081"/>
                  <a:pt x="616248" y="282508"/>
                </a:cubicBezTo>
                <a:cubicBezTo>
                  <a:pt x="619477" y="271202"/>
                  <a:pt x="622658" y="262106"/>
                  <a:pt x="625792" y="255219"/>
                </a:cubicBezTo>
                <a:cubicBezTo>
                  <a:pt x="628926" y="248333"/>
                  <a:pt x="630760" y="244365"/>
                  <a:pt x="631293" y="243318"/>
                </a:cubicBezTo>
                <a:cubicBezTo>
                  <a:pt x="632360" y="240622"/>
                  <a:pt x="633950" y="236122"/>
                  <a:pt x="636065" y="229816"/>
                </a:cubicBezTo>
                <a:cubicBezTo>
                  <a:pt x="638084" y="224253"/>
                  <a:pt x="640022" y="219924"/>
                  <a:pt x="641880" y="216829"/>
                </a:cubicBezTo>
                <a:cubicBezTo>
                  <a:pt x="643070" y="213876"/>
                  <a:pt x="644104" y="211066"/>
                  <a:pt x="644980" y="208399"/>
                </a:cubicBezTo>
                <a:close/>
                <a:moveTo>
                  <a:pt x="5373638" y="191683"/>
                </a:moveTo>
                <a:cubicBezTo>
                  <a:pt x="5387897" y="191683"/>
                  <a:pt x="5403818" y="199174"/>
                  <a:pt x="5421400" y="214157"/>
                </a:cubicBezTo>
                <a:cubicBezTo>
                  <a:pt x="5432393" y="221034"/>
                  <a:pt x="5439636" y="229711"/>
                  <a:pt x="5443132" y="240189"/>
                </a:cubicBezTo>
                <a:cubicBezTo>
                  <a:pt x="5448942" y="251162"/>
                  <a:pt x="5451847" y="259863"/>
                  <a:pt x="5451847" y="266292"/>
                </a:cubicBezTo>
                <a:cubicBezTo>
                  <a:pt x="5451847" y="271769"/>
                  <a:pt x="5449771" y="276069"/>
                  <a:pt x="5445618" y="279194"/>
                </a:cubicBezTo>
                <a:cubicBezTo>
                  <a:pt x="5440817" y="285613"/>
                  <a:pt x="5420100" y="289131"/>
                  <a:pt x="5383467" y="289745"/>
                </a:cubicBezTo>
                <a:cubicBezTo>
                  <a:pt x="5346834" y="290359"/>
                  <a:pt x="5311130" y="295677"/>
                  <a:pt x="5276354" y="305697"/>
                </a:cubicBezTo>
                <a:lnTo>
                  <a:pt x="5256852" y="307726"/>
                </a:lnTo>
                <a:lnTo>
                  <a:pt x="5269096" y="287123"/>
                </a:lnTo>
                <a:cubicBezTo>
                  <a:pt x="5275735" y="283551"/>
                  <a:pt x="5283426" y="278420"/>
                  <a:pt x="5292170" y="271728"/>
                </a:cubicBezTo>
                <a:lnTo>
                  <a:pt x="5296077" y="268839"/>
                </a:lnTo>
                <a:lnTo>
                  <a:pt x="5289506" y="270057"/>
                </a:lnTo>
                <a:cubicBezTo>
                  <a:pt x="5287415" y="271252"/>
                  <a:pt x="5284881" y="271850"/>
                  <a:pt x="5281905" y="271850"/>
                </a:cubicBezTo>
                <a:cubicBezTo>
                  <a:pt x="5278928" y="271850"/>
                  <a:pt x="5276614" y="272126"/>
                  <a:pt x="5274961" y="272678"/>
                </a:cubicBezTo>
                <a:cubicBezTo>
                  <a:pt x="5273308" y="273231"/>
                  <a:pt x="5265552" y="275093"/>
                  <a:pt x="5251694" y="278265"/>
                </a:cubicBezTo>
                <a:cubicBezTo>
                  <a:pt x="5237835" y="281437"/>
                  <a:pt x="5225312" y="284413"/>
                  <a:pt x="5214125" y="287195"/>
                </a:cubicBezTo>
                <a:cubicBezTo>
                  <a:pt x="5202938" y="289976"/>
                  <a:pt x="5192210" y="292338"/>
                  <a:pt x="5181942" y="294281"/>
                </a:cubicBezTo>
                <a:cubicBezTo>
                  <a:pt x="5169960" y="297758"/>
                  <a:pt x="5160318" y="300668"/>
                  <a:pt x="5153017" y="303011"/>
                </a:cubicBezTo>
                <a:lnTo>
                  <a:pt x="5141863" y="307005"/>
                </a:lnTo>
                <a:lnTo>
                  <a:pt x="5147766" y="327300"/>
                </a:lnTo>
                <a:cubicBezTo>
                  <a:pt x="5147766" y="336491"/>
                  <a:pt x="5145904" y="343692"/>
                  <a:pt x="5142180" y="348902"/>
                </a:cubicBezTo>
                <a:lnTo>
                  <a:pt x="5139694" y="352946"/>
                </a:lnTo>
                <a:cubicBezTo>
                  <a:pt x="5137965" y="359685"/>
                  <a:pt x="5135508" y="366727"/>
                  <a:pt x="5132322" y="374073"/>
                </a:cubicBezTo>
                <a:lnTo>
                  <a:pt x="5125629" y="387152"/>
                </a:lnTo>
                <a:lnTo>
                  <a:pt x="5160711" y="369191"/>
                </a:lnTo>
                <a:lnTo>
                  <a:pt x="5177884" y="363004"/>
                </a:lnTo>
                <a:cubicBezTo>
                  <a:pt x="5185543" y="360175"/>
                  <a:pt x="5190722" y="358423"/>
                  <a:pt x="5193422" y="357746"/>
                </a:cubicBezTo>
                <a:cubicBezTo>
                  <a:pt x="5196122" y="357070"/>
                  <a:pt x="5197666" y="356732"/>
                  <a:pt x="5198051" y="356732"/>
                </a:cubicBezTo>
                <a:cubicBezTo>
                  <a:pt x="5198437" y="356732"/>
                  <a:pt x="5201468" y="355687"/>
                  <a:pt x="5207145" y="353596"/>
                </a:cubicBezTo>
                <a:cubicBezTo>
                  <a:pt x="5212822" y="351505"/>
                  <a:pt x="5218985" y="350460"/>
                  <a:pt x="5225633" y="350460"/>
                </a:cubicBezTo>
                <a:cubicBezTo>
                  <a:pt x="5232911" y="350460"/>
                  <a:pt x="5239659" y="351924"/>
                  <a:pt x="5245879" y="354853"/>
                </a:cubicBezTo>
                <a:cubicBezTo>
                  <a:pt x="5252099" y="357782"/>
                  <a:pt x="5256594" y="360480"/>
                  <a:pt x="5259366" y="362947"/>
                </a:cubicBezTo>
                <a:cubicBezTo>
                  <a:pt x="5262138" y="365414"/>
                  <a:pt x="5264815" y="367381"/>
                  <a:pt x="5267396" y="368848"/>
                </a:cubicBezTo>
                <a:cubicBezTo>
                  <a:pt x="5278597" y="374829"/>
                  <a:pt x="5288665" y="384835"/>
                  <a:pt x="5297599" y="398866"/>
                </a:cubicBezTo>
                <a:cubicBezTo>
                  <a:pt x="5309535" y="413449"/>
                  <a:pt x="5315502" y="427264"/>
                  <a:pt x="5315502" y="440314"/>
                </a:cubicBezTo>
                <a:cubicBezTo>
                  <a:pt x="5315502" y="447800"/>
                  <a:pt x="5313802" y="454606"/>
                  <a:pt x="5310401" y="460731"/>
                </a:cubicBezTo>
                <a:cubicBezTo>
                  <a:pt x="5307696" y="469903"/>
                  <a:pt x="5304134" y="480385"/>
                  <a:pt x="5299714" y="492177"/>
                </a:cubicBezTo>
                <a:cubicBezTo>
                  <a:pt x="5295295" y="503969"/>
                  <a:pt x="5293084" y="510801"/>
                  <a:pt x="5293084" y="512673"/>
                </a:cubicBezTo>
                <a:cubicBezTo>
                  <a:pt x="5293084" y="514544"/>
                  <a:pt x="5289280" y="522048"/>
                  <a:pt x="5281669" y="535183"/>
                </a:cubicBezTo>
                <a:cubicBezTo>
                  <a:pt x="5280907" y="536192"/>
                  <a:pt x="5280526" y="537288"/>
                  <a:pt x="5280526" y="538469"/>
                </a:cubicBezTo>
                <a:cubicBezTo>
                  <a:pt x="5280526" y="539650"/>
                  <a:pt x="5279328" y="542631"/>
                  <a:pt x="5276932" y="547413"/>
                </a:cubicBezTo>
                <a:cubicBezTo>
                  <a:pt x="5274537" y="552194"/>
                  <a:pt x="5273339" y="554842"/>
                  <a:pt x="5273339" y="555357"/>
                </a:cubicBezTo>
                <a:cubicBezTo>
                  <a:pt x="5273339" y="555871"/>
                  <a:pt x="5270649" y="560791"/>
                  <a:pt x="5265267" y="570116"/>
                </a:cubicBezTo>
                <a:lnTo>
                  <a:pt x="5247736" y="611449"/>
                </a:lnTo>
                <a:cubicBezTo>
                  <a:pt x="5244193" y="619546"/>
                  <a:pt x="5240688" y="626194"/>
                  <a:pt x="5237220" y="631395"/>
                </a:cubicBezTo>
                <a:cubicBezTo>
                  <a:pt x="5236783" y="632471"/>
                  <a:pt x="5236563" y="633545"/>
                  <a:pt x="5236563" y="634617"/>
                </a:cubicBezTo>
                <a:cubicBezTo>
                  <a:pt x="5236563" y="635688"/>
                  <a:pt x="5234311" y="640734"/>
                  <a:pt x="5229805" y="649754"/>
                </a:cubicBezTo>
                <a:cubicBezTo>
                  <a:pt x="5223367" y="664394"/>
                  <a:pt x="5217618" y="675824"/>
                  <a:pt x="5212560" y="684044"/>
                </a:cubicBezTo>
                <a:lnTo>
                  <a:pt x="5205331" y="696874"/>
                </a:lnTo>
                <a:cubicBezTo>
                  <a:pt x="5197673" y="713734"/>
                  <a:pt x="5192951" y="722163"/>
                  <a:pt x="5191165" y="722163"/>
                </a:cubicBezTo>
                <a:cubicBezTo>
                  <a:pt x="5189379" y="722163"/>
                  <a:pt x="5185495" y="725452"/>
                  <a:pt x="5179513" y="732029"/>
                </a:cubicBezTo>
                <a:cubicBezTo>
                  <a:pt x="5173532" y="738606"/>
                  <a:pt x="5165583" y="741894"/>
                  <a:pt x="5155667" y="741894"/>
                </a:cubicBezTo>
                <a:cubicBezTo>
                  <a:pt x="5135418" y="741894"/>
                  <a:pt x="5111952" y="726740"/>
                  <a:pt x="5085273" y="696431"/>
                </a:cubicBezTo>
                <a:cubicBezTo>
                  <a:pt x="5077663" y="685335"/>
                  <a:pt x="5072626" y="678596"/>
                  <a:pt x="5070164" y="676215"/>
                </a:cubicBezTo>
                <a:cubicBezTo>
                  <a:pt x="5067702" y="673833"/>
                  <a:pt x="5063963" y="668130"/>
                  <a:pt x="5058948" y="659105"/>
                </a:cubicBezTo>
                <a:cubicBezTo>
                  <a:pt x="5053933" y="650080"/>
                  <a:pt x="5051426" y="645011"/>
                  <a:pt x="5051426" y="643896"/>
                </a:cubicBezTo>
                <a:cubicBezTo>
                  <a:pt x="5051426" y="642782"/>
                  <a:pt x="5050231" y="639141"/>
                  <a:pt x="5047839" y="632974"/>
                </a:cubicBezTo>
                <a:cubicBezTo>
                  <a:pt x="5045449" y="626806"/>
                  <a:pt x="5042761" y="620179"/>
                  <a:pt x="5039774" y="613092"/>
                </a:cubicBezTo>
                <a:cubicBezTo>
                  <a:pt x="5036788" y="606006"/>
                  <a:pt x="5033948" y="599548"/>
                  <a:pt x="5031252" y="593719"/>
                </a:cubicBezTo>
                <a:cubicBezTo>
                  <a:pt x="5026018" y="581855"/>
                  <a:pt x="5022093" y="572260"/>
                  <a:pt x="5019475" y="564933"/>
                </a:cubicBezTo>
                <a:lnTo>
                  <a:pt x="5017669" y="559232"/>
                </a:lnTo>
                <a:lnTo>
                  <a:pt x="4983587" y="602628"/>
                </a:lnTo>
                <a:cubicBezTo>
                  <a:pt x="4970523" y="618139"/>
                  <a:pt x="4957126" y="632947"/>
                  <a:pt x="4943398" y="647054"/>
                </a:cubicBezTo>
                <a:cubicBezTo>
                  <a:pt x="4888487" y="703480"/>
                  <a:pt x="4840204" y="746781"/>
                  <a:pt x="4798552" y="776956"/>
                </a:cubicBezTo>
                <a:lnTo>
                  <a:pt x="4721328" y="824419"/>
                </a:lnTo>
                <a:lnTo>
                  <a:pt x="4768934" y="751053"/>
                </a:lnTo>
                <a:cubicBezTo>
                  <a:pt x="4799766" y="711762"/>
                  <a:pt x="4834975" y="664644"/>
                  <a:pt x="4874561" y="609699"/>
                </a:cubicBezTo>
                <a:cubicBezTo>
                  <a:pt x="4914147" y="554754"/>
                  <a:pt x="4950297" y="501109"/>
                  <a:pt x="4983010" y="448765"/>
                </a:cubicBezTo>
                <a:cubicBezTo>
                  <a:pt x="5007545" y="409506"/>
                  <a:pt x="5026505" y="375369"/>
                  <a:pt x="5039887" y="346352"/>
                </a:cubicBezTo>
                <a:lnTo>
                  <a:pt x="5041320" y="342956"/>
                </a:lnTo>
                <a:lnTo>
                  <a:pt x="4989804" y="364890"/>
                </a:lnTo>
                <a:cubicBezTo>
                  <a:pt x="4986861" y="366852"/>
                  <a:pt x="4985072" y="367833"/>
                  <a:pt x="4984439" y="367833"/>
                </a:cubicBezTo>
                <a:cubicBezTo>
                  <a:pt x="4983806" y="367833"/>
                  <a:pt x="4981606" y="368588"/>
                  <a:pt x="4977838" y="370098"/>
                </a:cubicBezTo>
                <a:cubicBezTo>
                  <a:pt x="4974071" y="371608"/>
                  <a:pt x="4969211" y="373851"/>
                  <a:pt x="4963257" y="376827"/>
                </a:cubicBezTo>
                <a:cubicBezTo>
                  <a:pt x="4957305" y="379804"/>
                  <a:pt x="4954871" y="381292"/>
                  <a:pt x="4955957" y="381292"/>
                </a:cubicBezTo>
                <a:cubicBezTo>
                  <a:pt x="4957043" y="381292"/>
                  <a:pt x="4957586" y="381273"/>
                  <a:pt x="4957586" y="381235"/>
                </a:cubicBezTo>
                <a:cubicBezTo>
                  <a:pt x="4957586" y="381197"/>
                  <a:pt x="4956002" y="381575"/>
                  <a:pt x="4952835" y="382371"/>
                </a:cubicBezTo>
                <a:cubicBezTo>
                  <a:pt x="4949668" y="383166"/>
                  <a:pt x="4946622" y="384362"/>
                  <a:pt x="4943698" y="385957"/>
                </a:cubicBezTo>
                <a:cubicBezTo>
                  <a:pt x="4940774" y="387552"/>
                  <a:pt x="4937367" y="389322"/>
                  <a:pt x="4933476" y="391265"/>
                </a:cubicBezTo>
                <a:cubicBezTo>
                  <a:pt x="4929584" y="393208"/>
                  <a:pt x="4926077" y="395075"/>
                  <a:pt x="4922953" y="396865"/>
                </a:cubicBezTo>
                <a:cubicBezTo>
                  <a:pt x="4905760" y="407543"/>
                  <a:pt x="4892511" y="416716"/>
                  <a:pt x="4883205" y="424383"/>
                </a:cubicBezTo>
                <a:cubicBezTo>
                  <a:pt x="4880204" y="427345"/>
                  <a:pt x="4878175" y="428827"/>
                  <a:pt x="4877118" y="428827"/>
                </a:cubicBezTo>
                <a:cubicBezTo>
                  <a:pt x="4876061" y="428827"/>
                  <a:pt x="4873840" y="430260"/>
                  <a:pt x="4870453" y="433127"/>
                </a:cubicBezTo>
                <a:cubicBezTo>
                  <a:pt x="4867067" y="435994"/>
                  <a:pt x="4863302" y="438461"/>
                  <a:pt x="4859159" y="440528"/>
                </a:cubicBezTo>
                <a:cubicBezTo>
                  <a:pt x="4858207" y="441004"/>
                  <a:pt x="4857016" y="441814"/>
                  <a:pt x="4855587" y="442957"/>
                </a:cubicBezTo>
                <a:cubicBezTo>
                  <a:pt x="4854158" y="444100"/>
                  <a:pt x="4852571" y="445198"/>
                  <a:pt x="4850822" y="446250"/>
                </a:cubicBezTo>
                <a:cubicBezTo>
                  <a:pt x="4849075" y="447303"/>
                  <a:pt x="4848194" y="447831"/>
                  <a:pt x="4848179" y="447836"/>
                </a:cubicBezTo>
                <a:cubicBezTo>
                  <a:pt x="4848165" y="447841"/>
                  <a:pt x="4848157" y="448250"/>
                  <a:pt x="4848157" y="449065"/>
                </a:cubicBezTo>
                <a:cubicBezTo>
                  <a:pt x="4848157" y="449879"/>
                  <a:pt x="4846534" y="450689"/>
                  <a:pt x="4843286" y="451494"/>
                </a:cubicBezTo>
                <a:cubicBezTo>
                  <a:pt x="4840038" y="452299"/>
                  <a:pt x="4832304" y="455754"/>
                  <a:pt x="4820083" y="461859"/>
                </a:cubicBezTo>
                <a:lnTo>
                  <a:pt x="4806638" y="462917"/>
                </a:lnTo>
                <a:lnTo>
                  <a:pt x="4793222" y="461859"/>
                </a:lnTo>
                <a:cubicBezTo>
                  <a:pt x="4792241" y="461373"/>
                  <a:pt x="4791339" y="461131"/>
                  <a:pt x="4790515" y="461131"/>
                </a:cubicBezTo>
                <a:cubicBezTo>
                  <a:pt x="4789691" y="461131"/>
                  <a:pt x="4786403" y="459945"/>
                  <a:pt x="4780649" y="457573"/>
                </a:cubicBezTo>
                <a:cubicBezTo>
                  <a:pt x="4774897" y="455201"/>
                  <a:pt x="4767615" y="450986"/>
                  <a:pt x="4758804" y="444929"/>
                </a:cubicBezTo>
                <a:cubicBezTo>
                  <a:pt x="4742487" y="434051"/>
                  <a:pt x="4729800" y="424083"/>
                  <a:pt x="4720742" y="415025"/>
                </a:cubicBezTo>
                <a:cubicBezTo>
                  <a:pt x="4713960" y="409091"/>
                  <a:pt x="4710569" y="406207"/>
                  <a:pt x="4710569" y="406374"/>
                </a:cubicBezTo>
                <a:cubicBezTo>
                  <a:pt x="4710569" y="406540"/>
                  <a:pt x="4710874" y="406724"/>
                  <a:pt x="4711484" y="406924"/>
                </a:cubicBezTo>
                <a:cubicBezTo>
                  <a:pt x="4712094" y="407124"/>
                  <a:pt x="4708988" y="404328"/>
                  <a:pt x="4702168" y="398537"/>
                </a:cubicBezTo>
                <a:cubicBezTo>
                  <a:pt x="4695348" y="392746"/>
                  <a:pt x="4688614" y="386690"/>
                  <a:pt x="4681966" y="380371"/>
                </a:cubicBezTo>
                <a:cubicBezTo>
                  <a:pt x="4675317" y="374051"/>
                  <a:pt x="4671993" y="365876"/>
                  <a:pt x="4671993" y="355846"/>
                </a:cubicBezTo>
                <a:lnTo>
                  <a:pt x="4689124" y="355846"/>
                </a:lnTo>
                <a:cubicBezTo>
                  <a:pt x="4714222" y="358837"/>
                  <a:pt x="4731891" y="360332"/>
                  <a:pt x="4742130" y="360332"/>
                </a:cubicBezTo>
                <a:cubicBezTo>
                  <a:pt x="4774649" y="360332"/>
                  <a:pt x="4802224" y="356851"/>
                  <a:pt x="4824855" y="349888"/>
                </a:cubicBezTo>
                <a:lnTo>
                  <a:pt x="4829684" y="348659"/>
                </a:lnTo>
                <a:lnTo>
                  <a:pt x="4831738" y="348659"/>
                </a:lnTo>
                <a:lnTo>
                  <a:pt x="4835199" y="345959"/>
                </a:lnTo>
                <a:lnTo>
                  <a:pt x="4838355" y="346913"/>
                </a:lnTo>
                <a:lnTo>
                  <a:pt x="4848772" y="344159"/>
                </a:lnTo>
                <a:cubicBezTo>
                  <a:pt x="4864688" y="341406"/>
                  <a:pt x="4883605" y="337020"/>
                  <a:pt x="4905522" y="331000"/>
                </a:cubicBezTo>
                <a:lnTo>
                  <a:pt x="4967215" y="311955"/>
                </a:lnTo>
                <a:cubicBezTo>
                  <a:pt x="4977798" y="308916"/>
                  <a:pt x="4983256" y="307397"/>
                  <a:pt x="4983589" y="307397"/>
                </a:cubicBezTo>
                <a:cubicBezTo>
                  <a:pt x="4983922" y="307397"/>
                  <a:pt x="4985580" y="306778"/>
                  <a:pt x="4988561" y="305540"/>
                </a:cubicBezTo>
                <a:cubicBezTo>
                  <a:pt x="4991542" y="304301"/>
                  <a:pt x="4993228" y="303582"/>
                  <a:pt x="4993618" y="303382"/>
                </a:cubicBezTo>
                <a:cubicBezTo>
                  <a:pt x="4994009" y="303182"/>
                  <a:pt x="4995390" y="302606"/>
                  <a:pt x="4997762" y="301654"/>
                </a:cubicBezTo>
                <a:lnTo>
                  <a:pt x="5002420" y="301007"/>
                </a:lnTo>
                <a:lnTo>
                  <a:pt x="5001848" y="300996"/>
                </a:lnTo>
                <a:cubicBezTo>
                  <a:pt x="5001934" y="300911"/>
                  <a:pt x="5005673" y="299387"/>
                  <a:pt x="5013064" y="296424"/>
                </a:cubicBezTo>
                <a:cubicBezTo>
                  <a:pt x="5032857" y="291033"/>
                  <a:pt x="5046792" y="286990"/>
                  <a:pt x="5054869" y="284294"/>
                </a:cubicBezTo>
                <a:cubicBezTo>
                  <a:pt x="5058555" y="273236"/>
                  <a:pt x="5060399" y="263708"/>
                  <a:pt x="5060399" y="255712"/>
                </a:cubicBezTo>
                <a:cubicBezTo>
                  <a:pt x="5060399" y="247716"/>
                  <a:pt x="5065309" y="243718"/>
                  <a:pt x="5075129" y="243718"/>
                </a:cubicBezTo>
                <a:cubicBezTo>
                  <a:pt x="5079196" y="244718"/>
                  <a:pt x="5086416" y="248390"/>
                  <a:pt x="5096789" y="254733"/>
                </a:cubicBezTo>
                <a:cubicBezTo>
                  <a:pt x="5105914" y="260058"/>
                  <a:pt x="5111195" y="263439"/>
                  <a:pt x="5112634" y="264878"/>
                </a:cubicBezTo>
                <a:cubicBezTo>
                  <a:pt x="5114072" y="266316"/>
                  <a:pt x="5114062" y="267035"/>
                  <a:pt x="5112605" y="267035"/>
                </a:cubicBezTo>
                <a:cubicBezTo>
                  <a:pt x="5112948" y="267035"/>
                  <a:pt x="5117699" y="265554"/>
                  <a:pt x="5126857" y="262591"/>
                </a:cubicBezTo>
                <a:cubicBezTo>
                  <a:pt x="5136015" y="259629"/>
                  <a:pt x="5141516" y="257686"/>
                  <a:pt x="5143359" y="256762"/>
                </a:cubicBezTo>
                <a:cubicBezTo>
                  <a:pt x="5145202" y="255838"/>
                  <a:pt x="5147209" y="255376"/>
                  <a:pt x="5149381" y="255376"/>
                </a:cubicBezTo>
                <a:lnTo>
                  <a:pt x="5149352" y="255376"/>
                </a:lnTo>
                <a:lnTo>
                  <a:pt x="5153124" y="253862"/>
                </a:lnTo>
                <a:lnTo>
                  <a:pt x="5158911" y="252905"/>
                </a:lnTo>
                <a:lnTo>
                  <a:pt x="5161882" y="252162"/>
                </a:lnTo>
                <a:cubicBezTo>
                  <a:pt x="5169465" y="249447"/>
                  <a:pt x="5194687" y="242275"/>
                  <a:pt x="5237549" y="230645"/>
                </a:cubicBezTo>
                <a:lnTo>
                  <a:pt x="5268139" y="222544"/>
                </a:lnTo>
                <a:cubicBezTo>
                  <a:pt x="5290932" y="217876"/>
                  <a:pt x="5308092" y="213228"/>
                  <a:pt x="5319616" y="208599"/>
                </a:cubicBezTo>
                <a:cubicBezTo>
                  <a:pt x="5321798" y="207494"/>
                  <a:pt x="5323034" y="206942"/>
                  <a:pt x="5323324" y="206942"/>
                </a:cubicBezTo>
                <a:cubicBezTo>
                  <a:pt x="5323614" y="206942"/>
                  <a:pt x="5324060" y="206642"/>
                  <a:pt x="5324660" y="206042"/>
                </a:cubicBezTo>
                <a:lnTo>
                  <a:pt x="5326446" y="206042"/>
                </a:lnTo>
                <a:cubicBezTo>
                  <a:pt x="5326151" y="206337"/>
                  <a:pt x="5328265" y="205727"/>
                  <a:pt x="5332790" y="204213"/>
                </a:cubicBezTo>
                <a:cubicBezTo>
                  <a:pt x="5350792" y="195859"/>
                  <a:pt x="5364408" y="191683"/>
                  <a:pt x="5373638" y="191683"/>
                </a:cubicBezTo>
                <a:close/>
                <a:moveTo>
                  <a:pt x="1619697" y="184882"/>
                </a:moveTo>
                <a:cubicBezTo>
                  <a:pt x="1618183" y="184853"/>
                  <a:pt x="1617230" y="185139"/>
                  <a:pt x="1616840" y="185739"/>
                </a:cubicBezTo>
                <a:lnTo>
                  <a:pt x="1619166" y="184982"/>
                </a:lnTo>
                <a:close/>
                <a:moveTo>
                  <a:pt x="1297429" y="178381"/>
                </a:moveTo>
                <a:lnTo>
                  <a:pt x="1288220" y="185989"/>
                </a:lnTo>
                <a:lnTo>
                  <a:pt x="1294414" y="184575"/>
                </a:lnTo>
                <a:cubicBezTo>
                  <a:pt x="1296424" y="183198"/>
                  <a:pt x="1297429" y="181134"/>
                  <a:pt x="1297429" y="178381"/>
                </a:cubicBezTo>
                <a:close/>
                <a:moveTo>
                  <a:pt x="3468041" y="105458"/>
                </a:moveTo>
                <a:cubicBezTo>
                  <a:pt x="3475565" y="104650"/>
                  <a:pt x="3485363" y="107422"/>
                  <a:pt x="3497437" y="113773"/>
                </a:cubicBezTo>
                <a:cubicBezTo>
                  <a:pt x="3515029" y="123298"/>
                  <a:pt x="3523826" y="131680"/>
                  <a:pt x="3523826" y="138919"/>
                </a:cubicBezTo>
                <a:cubicBezTo>
                  <a:pt x="3523826" y="138957"/>
                  <a:pt x="3525664" y="142391"/>
                  <a:pt x="3529341" y="149220"/>
                </a:cubicBezTo>
                <a:cubicBezTo>
                  <a:pt x="3533436" y="158107"/>
                  <a:pt x="3535484" y="164541"/>
                  <a:pt x="3535484" y="168523"/>
                </a:cubicBezTo>
                <a:cubicBezTo>
                  <a:pt x="3535484" y="178867"/>
                  <a:pt x="3525012" y="194512"/>
                  <a:pt x="3504066" y="215457"/>
                </a:cubicBezTo>
                <a:cubicBezTo>
                  <a:pt x="3493684" y="225839"/>
                  <a:pt x="3487574" y="232412"/>
                  <a:pt x="3485735" y="235174"/>
                </a:cubicBezTo>
                <a:lnTo>
                  <a:pt x="3482627" y="240441"/>
                </a:lnTo>
                <a:lnTo>
                  <a:pt x="3486542" y="242312"/>
                </a:lnTo>
                <a:cubicBezTo>
                  <a:pt x="3491626" y="245995"/>
                  <a:pt x="3496129" y="253155"/>
                  <a:pt x="3500051" y="263792"/>
                </a:cubicBezTo>
                <a:cubicBezTo>
                  <a:pt x="3503938" y="273993"/>
                  <a:pt x="3504509" y="281075"/>
                  <a:pt x="3501766" y="285037"/>
                </a:cubicBezTo>
                <a:cubicBezTo>
                  <a:pt x="3497518" y="291714"/>
                  <a:pt x="3482244" y="305559"/>
                  <a:pt x="3455946" y="326571"/>
                </a:cubicBezTo>
                <a:lnTo>
                  <a:pt x="3408334" y="378291"/>
                </a:lnTo>
                <a:lnTo>
                  <a:pt x="3419613" y="373091"/>
                </a:lnTo>
                <a:cubicBezTo>
                  <a:pt x="3423870" y="370653"/>
                  <a:pt x="3427271" y="368791"/>
                  <a:pt x="3429814" y="367505"/>
                </a:cubicBezTo>
                <a:cubicBezTo>
                  <a:pt x="3446911" y="367505"/>
                  <a:pt x="3462656" y="373982"/>
                  <a:pt x="3477048" y="386936"/>
                </a:cubicBezTo>
                <a:cubicBezTo>
                  <a:pt x="3480125" y="392089"/>
                  <a:pt x="3481663" y="395532"/>
                  <a:pt x="3481663" y="397266"/>
                </a:cubicBezTo>
                <a:cubicBezTo>
                  <a:pt x="3481663" y="397837"/>
                  <a:pt x="3482230" y="399628"/>
                  <a:pt x="3483364" y="402638"/>
                </a:cubicBezTo>
                <a:cubicBezTo>
                  <a:pt x="3485821" y="408172"/>
                  <a:pt x="3486550" y="413529"/>
                  <a:pt x="3485550" y="418711"/>
                </a:cubicBezTo>
                <a:cubicBezTo>
                  <a:pt x="3480844" y="426255"/>
                  <a:pt x="3468781" y="433375"/>
                  <a:pt x="3449359" y="440071"/>
                </a:cubicBezTo>
                <a:cubicBezTo>
                  <a:pt x="3446311" y="441081"/>
                  <a:pt x="3442801" y="442719"/>
                  <a:pt x="3438829" y="444986"/>
                </a:cubicBezTo>
                <a:cubicBezTo>
                  <a:pt x="3435191" y="446548"/>
                  <a:pt x="3432190" y="448215"/>
                  <a:pt x="3429828" y="449986"/>
                </a:cubicBezTo>
                <a:cubicBezTo>
                  <a:pt x="3427809" y="450986"/>
                  <a:pt x="3425456" y="452834"/>
                  <a:pt x="3422770" y="455530"/>
                </a:cubicBezTo>
                <a:cubicBezTo>
                  <a:pt x="3421370" y="456282"/>
                  <a:pt x="3420922" y="457830"/>
                  <a:pt x="3421427" y="460173"/>
                </a:cubicBezTo>
                <a:cubicBezTo>
                  <a:pt x="3422503" y="470489"/>
                  <a:pt x="3424523" y="478357"/>
                  <a:pt x="3427485" y="483776"/>
                </a:cubicBezTo>
                <a:cubicBezTo>
                  <a:pt x="3427847" y="484586"/>
                  <a:pt x="3428999" y="484472"/>
                  <a:pt x="3430943" y="483433"/>
                </a:cubicBezTo>
                <a:cubicBezTo>
                  <a:pt x="3433824" y="482757"/>
                  <a:pt x="3436455" y="482710"/>
                  <a:pt x="3438836" y="483291"/>
                </a:cubicBezTo>
                <a:lnTo>
                  <a:pt x="3439045" y="483409"/>
                </a:lnTo>
                <a:lnTo>
                  <a:pt x="3457260" y="477818"/>
                </a:lnTo>
                <a:cubicBezTo>
                  <a:pt x="3460537" y="479247"/>
                  <a:pt x="3464975" y="480731"/>
                  <a:pt x="3470576" y="482269"/>
                </a:cubicBezTo>
                <a:cubicBezTo>
                  <a:pt x="3473376" y="483038"/>
                  <a:pt x="3475477" y="484263"/>
                  <a:pt x="3476877" y="485943"/>
                </a:cubicBezTo>
                <a:lnTo>
                  <a:pt x="3477070" y="486533"/>
                </a:lnTo>
                <a:lnTo>
                  <a:pt x="3479827" y="487298"/>
                </a:lnTo>
                <a:lnTo>
                  <a:pt x="3480585" y="489192"/>
                </a:lnTo>
                <a:lnTo>
                  <a:pt x="3477620" y="488208"/>
                </a:lnTo>
                <a:lnTo>
                  <a:pt x="3477627" y="488231"/>
                </a:lnTo>
                <a:lnTo>
                  <a:pt x="3480613" y="489263"/>
                </a:lnTo>
                <a:lnTo>
                  <a:pt x="3481164" y="490638"/>
                </a:lnTo>
                <a:lnTo>
                  <a:pt x="3478244" y="490114"/>
                </a:lnTo>
                <a:lnTo>
                  <a:pt x="3478274" y="490202"/>
                </a:lnTo>
                <a:lnTo>
                  <a:pt x="3481231" y="490807"/>
                </a:lnTo>
                <a:lnTo>
                  <a:pt x="3482563" y="494135"/>
                </a:lnTo>
                <a:lnTo>
                  <a:pt x="3481465" y="490854"/>
                </a:lnTo>
                <a:lnTo>
                  <a:pt x="3483290" y="491227"/>
                </a:lnTo>
                <a:lnTo>
                  <a:pt x="3487050" y="496135"/>
                </a:lnTo>
                <a:lnTo>
                  <a:pt x="3484159" y="491405"/>
                </a:lnTo>
                <a:lnTo>
                  <a:pt x="3486018" y="491784"/>
                </a:lnTo>
                <a:cubicBezTo>
                  <a:pt x="3488496" y="493304"/>
                  <a:pt x="3489736" y="495583"/>
                  <a:pt x="3489736" y="498621"/>
                </a:cubicBezTo>
                <a:cubicBezTo>
                  <a:pt x="3489736" y="496526"/>
                  <a:pt x="3491045" y="496349"/>
                  <a:pt x="3493665" y="498092"/>
                </a:cubicBezTo>
                <a:cubicBezTo>
                  <a:pt x="3506124" y="506398"/>
                  <a:pt x="3514143" y="515180"/>
                  <a:pt x="3517725" y="524439"/>
                </a:cubicBezTo>
                <a:cubicBezTo>
                  <a:pt x="3518897" y="527315"/>
                  <a:pt x="3520373" y="530320"/>
                  <a:pt x="3522154" y="533454"/>
                </a:cubicBezTo>
                <a:cubicBezTo>
                  <a:pt x="3528050" y="544303"/>
                  <a:pt x="3527516" y="554714"/>
                  <a:pt x="3520554" y="564686"/>
                </a:cubicBezTo>
                <a:cubicBezTo>
                  <a:pt x="3516096" y="570640"/>
                  <a:pt x="3513029" y="574173"/>
                  <a:pt x="3511353" y="575288"/>
                </a:cubicBezTo>
                <a:cubicBezTo>
                  <a:pt x="3511896" y="574450"/>
                  <a:pt x="3512167" y="573416"/>
                  <a:pt x="3512167" y="572187"/>
                </a:cubicBezTo>
                <a:cubicBezTo>
                  <a:pt x="3512167" y="575426"/>
                  <a:pt x="3507802" y="581241"/>
                  <a:pt x="3499073" y="589632"/>
                </a:cubicBezTo>
                <a:cubicBezTo>
                  <a:pt x="3490343" y="598024"/>
                  <a:pt x="3477334" y="610568"/>
                  <a:pt x="3460046" y="627266"/>
                </a:cubicBezTo>
                <a:cubicBezTo>
                  <a:pt x="3456960" y="630352"/>
                  <a:pt x="3452219" y="634381"/>
                  <a:pt x="3445823" y="639353"/>
                </a:cubicBezTo>
                <a:cubicBezTo>
                  <a:pt x="3439427" y="644325"/>
                  <a:pt x="3434872" y="646811"/>
                  <a:pt x="3432157" y="646811"/>
                </a:cubicBezTo>
                <a:cubicBezTo>
                  <a:pt x="3433824" y="646811"/>
                  <a:pt x="3433164" y="648623"/>
                  <a:pt x="3430178" y="652247"/>
                </a:cubicBezTo>
                <a:cubicBezTo>
                  <a:pt x="3427192" y="655872"/>
                  <a:pt x="3425437" y="658331"/>
                  <a:pt x="3424913" y="659627"/>
                </a:cubicBezTo>
                <a:cubicBezTo>
                  <a:pt x="3422084" y="669400"/>
                  <a:pt x="3424199" y="674286"/>
                  <a:pt x="3431257" y="674286"/>
                </a:cubicBezTo>
                <a:cubicBezTo>
                  <a:pt x="3432086" y="674286"/>
                  <a:pt x="3432309" y="674500"/>
                  <a:pt x="3431928" y="674929"/>
                </a:cubicBezTo>
                <a:cubicBezTo>
                  <a:pt x="3434910" y="672100"/>
                  <a:pt x="3438934" y="671285"/>
                  <a:pt x="3444001" y="672486"/>
                </a:cubicBezTo>
                <a:cubicBezTo>
                  <a:pt x="3444116" y="672486"/>
                  <a:pt x="3444549" y="672362"/>
                  <a:pt x="3445302" y="672114"/>
                </a:cubicBezTo>
                <a:cubicBezTo>
                  <a:pt x="3448121" y="671171"/>
                  <a:pt x="3451288" y="670700"/>
                  <a:pt x="3454803" y="670700"/>
                </a:cubicBezTo>
                <a:cubicBezTo>
                  <a:pt x="3454393" y="670690"/>
                  <a:pt x="3453622" y="671205"/>
                  <a:pt x="3452488" y="672243"/>
                </a:cubicBezTo>
                <a:cubicBezTo>
                  <a:pt x="3454360" y="670528"/>
                  <a:pt x="3456326" y="669392"/>
                  <a:pt x="3458385" y="668835"/>
                </a:cubicBezTo>
                <a:lnTo>
                  <a:pt x="3463949" y="668891"/>
                </a:lnTo>
                <a:lnTo>
                  <a:pt x="3485435" y="664656"/>
                </a:lnTo>
                <a:cubicBezTo>
                  <a:pt x="3510153" y="662094"/>
                  <a:pt x="3526826" y="662827"/>
                  <a:pt x="3535456" y="666856"/>
                </a:cubicBezTo>
                <a:lnTo>
                  <a:pt x="3533081" y="667242"/>
                </a:lnTo>
                <a:lnTo>
                  <a:pt x="3539846" y="668114"/>
                </a:lnTo>
                <a:lnTo>
                  <a:pt x="3544721" y="670897"/>
                </a:lnTo>
                <a:lnTo>
                  <a:pt x="3546428" y="671196"/>
                </a:lnTo>
                <a:lnTo>
                  <a:pt x="3553604" y="674399"/>
                </a:lnTo>
                <a:lnTo>
                  <a:pt x="3551879" y="670207"/>
                </a:lnTo>
                <a:cubicBezTo>
                  <a:pt x="3549122" y="664306"/>
                  <a:pt x="3544767" y="656126"/>
                  <a:pt x="3538813" y="645668"/>
                </a:cubicBezTo>
                <a:cubicBezTo>
                  <a:pt x="3535765" y="631847"/>
                  <a:pt x="3537911" y="626749"/>
                  <a:pt x="3545250" y="630373"/>
                </a:cubicBezTo>
                <a:cubicBezTo>
                  <a:pt x="3552589" y="633997"/>
                  <a:pt x="3559978" y="641248"/>
                  <a:pt x="3567417" y="652126"/>
                </a:cubicBezTo>
                <a:cubicBezTo>
                  <a:pt x="3584466" y="674653"/>
                  <a:pt x="3596163" y="690990"/>
                  <a:pt x="3602507" y="701139"/>
                </a:cubicBezTo>
                <a:cubicBezTo>
                  <a:pt x="3608851" y="711288"/>
                  <a:pt x="3613023" y="719696"/>
                  <a:pt x="3615023" y="726364"/>
                </a:cubicBezTo>
                <a:cubicBezTo>
                  <a:pt x="3622995" y="753462"/>
                  <a:pt x="3616580" y="766116"/>
                  <a:pt x="3595778" y="764326"/>
                </a:cubicBezTo>
                <a:cubicBezTo>
                  <a:pt x="3586633" y="764916"/>
                  <a:pt x="3573427" y="761563"/>
                  <a:pt x="3556158" y="754267"/>
                </a:cubicBezTo>
                <a:cubicBezTo>
                  <a:pt x="3536537" y="747123"/>
                  <a:pt x="3517420" y="742351"/>
                  <a:pt x="3498808" y="739951"/>
                </a:cubicBezTo>
                <a:cubicBezTo>
                  <a:pt x="3493189" y="739399"/>
                  <a:pt x="3485221" y="738513"/>
                  <a:pt x="3474905" y="737294"/>
                </a:cubicBezTo>
                <a:cubicBezTo>
                  <a:pt x="3453617" y="734979"/>
                  <a:pt x="3421398" y="736484"/>
                  <a:pt x="3378250" y="741809"/>
                </a:cubicBezTo>
                <a:cubicBezTo>
                  <a:pt x="3367230" y="742961"/>
                  <a:pt x="3354481" y="744485"/>
                  <a:pt x="3340003" y="746381"/>
                </a:cubicBezTo>
                <a:cubicBezTo>
                  <a:pt x="3326248" y="748171"/>
                  <a:pt x="3316190" y="749483"/>
                  <a:pt x="3309827" y="750317"/>
                </a:cubicBezTo>
                <a:cubicBezTo>
                  <a:pt x="3303465" y="751150"/>
                  <a:pt x="3300036" y="751691"/>
                  <a:pt x="3299541" y="751938"/>
                </a:cubicBezTo>
                <a:cubicBezTo>
                  <a:pt x="3296464" y="752967"/>
                  <a:pt x="3292901" y="753767"/>
                  <a:pt x="3288853" y="754339"/>
                </a:cubicBezTo>
                <a:cubicBezTo>
                  <a:pt x="3280033" y="755606"/>
                  <a:pt x="3271304" y="757439"/>
                  <a:pt x="3262665" y="759839"/>
                </a:cubicBezTo>
                <a:cubicBezTo>
                  <a:pt x="3237042" y="767012"/>
                  <a:pt x="3218721" y="770269"/>
                  <a:pt x="3207700" y="769612"/>
                </a:cubicBezTo>
                <a:cubicBezTo>
                  <a:pt x="3202833" y="767983"/>
                  <a:pt x="3197656" y="765321"/>
                  <a:pt x="3192170" y="761625"/>
                </a:cubicBezTo>
                <a:cubicBezTo>
                  <a:pt x="3180950" y="754929"/>
                  <a:pt x="3173806" y="747738"/>
                  <a:pt x="3170739" y="740051"/>
                </a:cubicBezTo>
                <a:cubicBezTo>
                  <a:pt x="3164900" y="725449"/>
                  <a:pt x="3166214" y="716529"/>
                  <a:pt x="3174682" y="713291"/>
                </a:cubicBezTo>
                <a:cubicBezTo>
                  <a:pt x="3189846" y="707452"/>
                  <a:pt x="3207534" y="701927"/>
                  <a:pt x="3227746" y="696717"/>
                </a:cubicBezTo>
                <a:cubicBezTo>
                  <a:pt x="3234623" y="695565"/>
                  <a:pt x="3243576" y="693536"/>
                  <a:pt x="3254606" y="690631"/>
                </a:cubicBezTo>
                <a:cubicBezTo>
                  <a:pt x="3264607" y="688526"/>
                  <a:pt x="3273004" y="686626"/>
                  <a:pt x="3279795" y="684930"/>
                </a:cubicBezTo>
                <a:cubicBezTo>
                  <a:pt x="3299826" y="680549"/>
                  <a:pt x="3313752" y="676817"/>
                  <a:pt x="3321572" y="673736"/>
                </a:cubicBezTo>
                <a:cubicBezTo>
                  <a:pt x="3329392" y="670654"/>
                  <a:pt x="3333302" y="669695"/>
                  <a:pt x="3333302" y="670857"/>
                </a:cubicBezTo>
                <a:cubicBezTo>
                  <a:pt x="3333302" y="670409"/>
                  <a:pt x="3326482" y="666523"/>
                  <a:pt x="3312842" y="659198"/>
                </a:cubicBezTo>
                <a:cubicBezTo>
                  <a:pt x="3309032" y="656998"/>
                  <a:pt x="3305951" y="655429"/>
                  <a:pt x="3303598" y="654491"/>
                </a:cubicBezTo>
                <a:cubicBezTo>
                  <a:pt x="3301245" y="653552"/>
                  <a:pt x="3300441" y="653083"/>
                  <a:pt x="3301184" y="653083"/>
                </a:cubicBezTo>
                <a:cubicBezTo>
                  <a:pt x="3292964" y="653083"/>
                  <a:pt x="3276928" y="643482"/>
                  <a:pt x="3253078" y="624280"/>
                </a:cubicBezTo>
                <a:cubicBezTo>
                  <a:pt x="3244972" y="612478"/>
                  <a:pt x="3240919" y="604682"/>
                  <a:pt x="3240919" y="600891"/>
                </a:cubicBezTo>
                <a:cubicBezTo>
                  <a:pt x="3240919" y="597357"/>
                  <a:pt x="3244496" y="592549"/>
                  <a:pt x="3251649" y="586468"/>
                </a:cubicBezTo>
                <a:cubicBezTo>
                  <a:pt x="3258802" y="580386"/>
                  <a:pt x="3264712" y="575788"/>
                  <a:pt x="3269380" y="572673"/>
                </a:cubicBezTo>
                <a:cubicBezTo>
                  <a:pt x="3274085" y="569320"/>
                  <a:pt x="3281676" y="564867"/>
                  <a:pt x="3292154" y="559314"/>
                </a:cubicBezTo>
                <a:cubicBezTo>
                  <a:pt x="3311128" y="548646"/>
                  <a:pt x="3323948" y="541093"/>
                  <a:pt x="3330616" y="536654"/>
                </a:cubicBezTo>
                <a:cubicBezTo>
                  <a:pt x="3340731" y="530139"/>
                  <a:pt x="3346642" y="526029"/>
                  <a:pt x="3348347" y="524324"/>
                </a:cubicBezTo>
                <a:cubicBezTo>
                  <a:pt x="3354633" y="518523"/>
                  <a:pt x="3358591" y="505855"/>
                  <a:pt x="3360220" y="486319"/>
                </a:cubicBezTo>
                <a:cubicBezTo>
                  <a:pt x="3360820" y="482986"/>
                  <a:pt x="3360962" y="481319"/>
                  <a:pt x="3360648" y="481319"/>
                </a:cubicBezTo>
                <a:cubicBezTo>
                  <a:pt x="3357762" y="480414"/>
                  <a:pt x="3353724" y="481424"/>
                  <a:pt x="3348532" y="484348"/>
                </a:cubicBezTo>
                <a:cubicBezTo>
                  <a:pt x="3341779" y="488024"/>
                  <a:pt x="3332864" y="492020"/>
                  <a:pt x="3321786" y="496335"/>
                </a:cubicBezTo>
                <a:cubicBezTo>
                  <a:pt x="3316081" y="498573"/>
                  <a:pt x="3309013" y="497330"/>
                  <a:pt x="3300583" y="492606"/>
                </a:cubicBezTo>
                <a:cubicBezTo>
                  <a:pt x="3291944" y="489463"/>
                  <a:pt x="3285567" y="482057"/>
                  <a:pt x="3281453" y="470389"/>
                </a:cubicBezTo>
                <a:cubicBezTo>
                  <a:pt x="3280138" y="466741"/>
                  <a:pt x="3281881" y="461919"/>
                  <a:pt x="3286682" y="455923"/>
                </a:cubicBezTo>
                <a:cubicBezTo>
                  <a:pt x="3291482" y="449927"/>
                  <a:pt x="3297707" y="443648"/>
                  <a:pt x="3305356" y="437085"/>
                </a:cubicBezTo>
                <a:cubicBezTo>
                  <a:pt x="3340331" y="405186"/>
                  <a:pt x="3374383" y="370924"/>
                  <a:pt x="3407511" y="334300"/>
                </a:cubicBezTo>
                <a:lnTo>
                  <a:pt x="3416702" y="317199"/>
                </a:lnTo>
                <a:lnTo>
                  <a:pt x="3410997" y="318499"/>
                </a:lnTo>
                <a:cubicBezTo>
                  <a:pt x="3400148" y="316946"/>
                  <a:pt x="3390438" y="310464"/>
                  <a:pt x="3381865" y="299053"/>
                </a:cubicBezTo>
                <a:cubicBezTo>
                  <a:pt x="3372216" y="286880"/>
                  <a:pt x="3373517" y="275707"/>
                  <a:pt x="3385765" y="265535"/>
                </a:cubicBezTo>
                <a:cubicBezTo>
                  <a:pt x="3422732" y="232540"/>
                  <a:pt x="3442330" y="202970"/>
                  <a:pt x="3444559" y="176824"/>
                </a:cubicBezTo>
                <a:cubicBezTo>
                  <a:pt x="3445740" y="174185"/>
                  <a:pt x="3446078" y="172918"/>
                  <a:pt x="3445573" y="173023"/>
                </a:cubicBezTo>
                <a:cubicBezTo>
                  <a:pt x="3443211" y="167746"/>
                  <a:pt x="3430181" y="170923"/>
                  <a:pt x="3406483" y="182553"/>
                </a:cubicBezTo>
                <a:cubicBezTo>
                  <a:pt x="3380146" y="191516"/>
                  <a:pt x="3365349" y="210661"/>
                  <a:pt x="3362091" y="239989"/>
                </a:cubicBezTo>
                <a:cubicBezTo>
                  <a:pt x="3358081" y="264477"/>
                  <a:pt x="3357824" y="292381"/>
                  <a:pt x="3361320" y="323699"/>
                </a:cubicBezTo>
                <a:cubicBezTo>
                  <a:pt x="3363806" y="343854"/>
                  <a:pt x="3363875" y="358192"/>
                  <a:pt x="3361527" y="366712"/>
                </a:cubicBezTo>
                <a:cubicBezTo>
                  <a:pt x="3359179" y="375232"/>
                  <a:pt x="3353681" y="378897"/>
                  <a:pt x="3345032" y="377706"/>
                </a:cubicBezTo>
                <a:cubicBezTo>
                  <a:pt x="3328763" y="375658"/>
                  <a:pt x="3314585" y="369657"/>
                  <a:pt x="3302498" y="359704"/>
                </a:cubicBezTo>
                <a:cubicBezTo>
                  <a:pt x="3288706" y="344645"/>
                  <a:pt x="3278343" y="329147"/>
                  <a:pt x="3271409" y="313212"/>
                </a:cubicBezTo>
                <a:cubicBezTo>
                  <a:pt x="3271409" y="314946"/>
                  <a:pt x="3272678" y="317275"/>
                  <a:pt x="3275216" y="320199"/>
                </a:cubicBezTo>
                <a:cubicBezTo>
                  <a:pt x="3277755" y="323123"/>
                  <a:pt x="3271847" y="334724"/>
                  <a:pt x="3257493" y="355003"/>
                </a:cubicBezTo>
                <a:cubicBezTo>
                  <a:pt x="3252978" y="361451"/>
                  <a:pt x="3247763" y="369276"/>
                  <a:pt x="3241848" y="378477"/>
                </a:cubicBezTo>
                <a:cubicBezTo>
                  <a:pt x="3236285" y="386259"/>
                  <a:pt x="3232575" y="391546"/>
                  <a:pt x="3230718" y="394337"/>
                </a:cubicBezTo>
                <a:cubicBezTo>
                  <a:pt x="3228279" y="397985"/>
                  <a:pt x="3225050" y="402157"/>
                  <a:pt x="3221031" y="406852"/>
                </a:cubicBezTo>
                <a:cubicBezTo>
                  <a:pt x="3218973" y="409253"/>
                  <a:pt x="3217945" y="409943"/>
                  <a:pt x="3217945" y="408924"/>
                </a:cubicBezTo>
                <a:cubicBezTo>
                  <a:pt x="3217945" y="411639"/>
                  <a:pt x="3215966" y="415513"/>
                  <a:pt x="3212008" y="420547"/>
                </a:cubicBezTo>
                <a:cubicBezTo>
                  <a:pt x="3208050" y="425581"/>
                  <a:pt x="3203943" y="430796"/>
                  <a:pt x="3199685" y="436192"/>
                </a:cubicBezTo>
                <a:cubicBezTo>
                  <a:pt x="3195427" y="441588"/>
                  <a:pt x="3191484" y="446710"/>
                  <a:pt x="3187855" y="451558"/>
                </a:cubicBezTo>
                <a:cubicBezTo>
                  <a:pt x="3184074" y="455959"/>
                  <a:pt x="3181021" y="459907"/>
                  <a:pt x="3178697" y="463402"/>
                </a:cubicBezTo>
                <a:cubicBezTo>
                  <a:pt x="3175916" y="467574"/>
                  <a:pt x="3171339" y="472846"/>
                  <a:pt x="3164966" y="479219"/>
                </a:cubicBezTo>
                <a:cubicBezTo>
                  <a:pt x="3156213" y="488991"/>
                  <a:pt x="3151043" y="495354"/>
                  <a:pt x="3149458" y="498307"/>
                </a:cubicBezTo>
                <a:cubicBezTo>
                  <a:pt x="3147872" y="501259"/>
                  <a:pt x="3147079" y="505717"/>
                  <a:pt x="3147079" y="511680"/>
                </a:cubicBezTo>
                <a:cubicBezTo>
                  <a:pt x="3144564" y="536207"/>
                  <a:pt x="3142707" y="560376"/>
                  <a:pt x="3141507" y="584189"/>
                </a:cubicBezTo>
                <a:cubicBezTo>
                  <a:pt x="3140935" y="591656"/>
                  <a:pt x="3140339" y="598829"/>
                  <a:pt x="3139721" y="605706"/>
                </a:cubicBezTo>
                <a:cubicBezTo>
                  <a:pt x="3137368" y="655160"/>
                  <a:pt x="3137073" y="698051"/>
                  <a:pt x="3138835" y="734379"/>
                </a:cubicBezTo>
                <a:cubicBezTo>
                  <a:pt x="3141340" y="760068"/>
                  <a:pt x="3141302" y="778780"/>
                  <a:pt x="3138720" y="790515"/>
                </a:cubicBezTo>
                <a:cubicBezTo>
                  <a:pt x="3135444" y="799963"/>
                  <a:pt x="3123900" y="800102"/>
                  <a:pt x="3104088" y="790929"/>
                </a:cubicBezTo>
                <a:cubicBezTo>
                  <a:pt x="3092867" y="783004"/>
                  <a:pt x="3084237" y="771660"/>
                  <a:pt x="3078199" y="756896"/>
                </a:cubicBezTo>
                <a:cubicBezTo>
                  <a:pt x="3076046" y="752410"/>
                  <a:pt x="3075265" y="743337"/>
                  <a:pt x="3075855" y="729678"/>
                </a:cubicBezTo>
                <a:cubicBezTo>
                  <a:pt x="3076456" y="718363"/>
                  <a:pt x="3077056" y="705847"/>
                  <a:pt x="3077656" y="692131"/>
                </a:cubicBezTo>
                <a:cubicBezTo>
                  <a:pt x="3079013" y="650990"/>
                  <a:pt x="3080697" y="615740"/>
                  <a:pt x="3082708" y="586381"/>
                </a:cubicBezTo>
                <a:lnTo>
                  <a:pt x="3083196" y="580083"/>
                </a:lnTo>
                <a:lnTo>
                  <a:pt x="3079263" y="585050"/>
                </a:lnTo>
                <a:cubicBezTo>
                  <a:pt x="3073648" y="592324"/>
                  <a:pt x="3069093" y="598443"/>
                  <a:pt x="3065597" y="603406"/>
                </a:cubicBezTo>
                <a:cubicBezTo>
                  <a:pt x="3065054" y="604253"/>
                  <a:pt x="3061992" y="608511"/>
                  <a:pt x="3056410" y="616179"/>
                </a:cubicBezTo>
                <a:cubicBezTo>
                  <a:pt x="3051124" y="623456"/>
                  <a:pt x="3047661" y="627913"/>
                  <a:pt x="3046023" y="629552"/>
                </a:cubicBezTo>
                <a:cubicBezTo>
                  <a:pt x="3044623" y="633076"/>
                  <a:pt x="3042694" y="635662"/>
                  <a:pt x="3040237" y="637310"/>
                </a:cubicBezTo>
                <a:cubicBezTo>
                  <a:pt x="3033664" y="646063"/>
                  <a:pt x="3029188" y="652526"/>
                  <a:pt x="3026807" y="656698"/>
                </a:cubicBezTo>
                <a:cubicBezTo>
                  <a:pt x="3023844" y="661137"/>
                  <a:pt x="3020767" y="666018"/>
                  <a:pt x="3017577" y="671343"/>
                </a:cubicBezTo>
                <a:cubicBezTo>
                  <a:pt x="3013986" y="676477"/>
                  <a:pt x="3009933" y="683273"/>
                  <a:pt x="3005418" y="691731"/>
                </a:cubicBezTo>
                <a:cubicBezTo>
                  <a:pt x="2999960" y="700246"/>
                  <a:pt x="2996174" y="706609"/>
                  <a:pt x="2994059" y="710819"/>
                </a:cubicBezTo>
                <a:cubicBezTo>
                  <a:pt x="2992250" y="713238"/>
                  <a:pt x="2989649" y="717839"/>
                  <a:pt x="2986258" y="724621"/>
                </a:cubicBezTo>
                <a:cubicBezTo>
                  <a:pt x="2982744" y="731050"/>
                  <a:pt x="2980396" y="735755"/>
                  <a:pt x="2979215" y="738737"/>
                </a:cubicBezTo>
                <a:cubicBezTo>
                  <a:pt x="2971033" y="749814"/>
                  <a:pt x="2958703" y="751681"/>
                  <a:pt x="2942225" y="744337"/>
                </a:cubicBezTo>
                <a:cubicBezTo>
                  <a:pt x="2938786" y="742347"/>
                  <a:pt x="2935662" y="740646"/>
                  <a:pt x="2932852" y="739237"/>
                </a:cubicBezTo>
                <a:cubicBezTo>
                  <a:pt x="2926689" y="736151"/>
                  <a:pt x="2919583" y="728764"/>
                  <a:pt x="2911535" y="717077"/>
                </a:cubicBezTo>
                <a:cubicBezTo>
                  <a:pt x="2900286" y="699999"/>
                  <a:pt x="2897723" y="685016"/>
                  <a:pt x="2903848" y="672128"/>
                </a:cubicBezTo>
                <a:cubicBezTo>
                  <a:pt x="2906810" y="666204"/>
                  <a:pt x="2910301" y="660560"/>
                  <a:pt x="2914321" y="655198"/>
                </a:cubicBezTo>
                <a:cubicBezTo>
                  <a:pt x="2926494" y="638967"/>
                  <a:pt x="2942968" y="613140"/>
                  <a:pt x="2963742" y="577717"/>
                </a:cubicBezTo>
                <a:cubicBezTo>
                  <a:pt x="2968637" y="568468"/>
                  <a:pt x="2972200" y="562448"/>
                  <a:pt x="2974428" y="559657"/>
                </a:cubicBezTo>
                <a:cubicBezTo>
                  <a:pt x="2975076" y="558381"/>
                  <a:pt x="2975400" y="557743"/>
                  <a:pt x="2975400" y="557743"/>
                </a:cubicBezTo>
                <a:cubicBezTo>
                  <a:pt x="2975400" y="556828"/>
                  <a:pt x="2976910" y="554104"/>
                  <a:pt x="2979929" y="549570"/>
                </a:cubicBezTo>
                <a:cubicBezTo>
                  <a:pt x="2981091" y="547237"/>
                  <a:pt x="2981672" y="546070"/>
                  <a:pt x="2981672" y="546070"/>
                </a:cubicBezTo>
                <a:cubicBezTo>
                  <a:pt x="2981672" y="545413"/>
                  <a:pt x="2983415" y="542031"/>
                  <a:pt x="2986901" y="535926"/>
                </a:cubicBezTo>
                <a:cubicBezTo>
                  <a:pt x="2989549" y="532230"/>
                  <a:pt x="2992559" y="527006"/>
                  <a:pt x="2995931" y="520252"/>
                </a:cubicBezTo>
                <a:cubicBezTo>
                  <a:pt x="2999989" y="512709"/>
                  <a:pt x="3002313" y="508060"/>
                  <a:pt x="3002903" y="506308"/>
                </a:cubicBezTo>
                <a:cubicBezTo>
                  <a:pt x="3004275" y="503574"/>
                  <a:pt x="3005856" y="500412"/>
                  <a:pt x="3007647" y="496821"/>
                </a:cubicBezTo>
                <a:cubicBezTo>
                  <a:pt x="3009485" y="493135"/>
                  <a:pt x="3011786" y="489220"/>
                  <a:pt x="3014548" y="485076"/>
                </a:cubicBezTo>
                <a:cubicBezTo>
                  <a:pt x="3019015" y="477266"/>
                  <a:pt x="3030517" y="456311"/>
                  <a:pt x="3049052" y="422211"/>
                </a:cubicBezTo>
                <a:lnTo>
                  <a:pt x="3062347" y="397473"/>
                </a:lnTo>
                <a:lnTo>
                  <a:pt x="3060507" y="398005"/>
                </a:lnTo>
                <a:lnTo>
                  <a:pt x="3057168" y="401480"/>
                </a:lnTo>
                <a:cubicBezTo>
                  <a:pt x="3055482" y="402376"/>
                  <a:pt x="3053400" y="402823"/>
                  <a:pt x="3050924" y="402823"/>
                </a:cubicBezTo>
                <a:cubicBezTo>
                  <a:pt x="3052895" y="402823"/>
                  <a:pt x="3054029" y="402676"/>
                  <a:pt x="3054324" y="402380"/>
                </a:cubicBezTo>
                <a:cubicBezTo>
                  <a:pt x="3053024" y="404319"/>
                  <a:pt x="3051492" y="405773"/>
                  <a:pt x="3049727" y="406742"/>
                </a:cubicBezTo>
                <a:lnTo>
                  <a:pt x="3048881" y="406947"/>
                </a:lnTo>
                <a:lnTo>
                  <a:pt x="3048359" y="408385"/>
                </a:lnTo>
                <a:lnTo>
                  <a:pt x="3044867" y="409453"/>
                </a:lnTo>
                <a:lnTo>
                  <a:pt x="3043873" y="411607"/>
                </a:lnTo>
                <a:lnTo>
                  <a:pt x="3039534" y="412651"/>
                </a:lnTo>
                <a:lnTo>
                  <a:pt x="3029992" y="421769"/>
                </a:lnTo>
                <a:cubicBezTo>
                  <a:pt x="3017058" y="431475"/>
                  <a:pt x="3008695" y="438490"/>
                  <a:pt x="3004904" y="442814"/>
                </a:cubicBezTo>
                <a:cubicBezTo>
                  <a:pt x="3002494" y="445233"/>
                  <a:pt x="2998284" y="448696"/>
                  <a:pt x="2992274" y="453201"/>
                </a:cubicBezTo>
                <a:cubicBezTo>
                  <a:pt x="2987587" y="456849"/>
                  <a:pt x="2982258" y="461159"/>
                  <a:pt x="2976286" y="466131"/>
                </a:cubicBezTo>
                <a:cubicBezTo>
                  <a:pt x="2968494" y="473227"/>
                  <a:pt x="2961394" y="479638"/>
                  <a:pt x="2954983" y="485362"/>
                </a:cubicBezTo>
                <a:cubicBezTo>
                  <a:pt x="2949449" y="489239"/>
                  <a:pt x="2945487" y="492373"/>
                  <a:pt x="2943096" y="494763"/>
                </a:cubicBezTo>
                <a:cubicBezTo>
                  <a:pt x="2938362" y="498545"/>
                  <a:pt x="2934695" y="501088"/>
                  <a:pt x="2932095" y="502393"/>
                </a:cubicBezTo>
                <a:cubicBezTo>
                  <a:pt x="2931428" y="502393"/>
                  <a:pt x="2930033" y="503241"/>
                  <a:pt x="2927908" y="504936"/>
                </a:cubicBezTo>
                <a:cubicBezTo>
                  <a:pt x="2926232" y="505765"/>
                  <a:pt x="2924565" y="507008"/>
                  <a:pt x="2922908" y="508665"/>
                </a:cubicBezTo>
                <a:cubicBezTo>
                  <a:pt x="2921365" y="508665"/>
                  <a:pt x="2919474" y="509337"/>
                  <a:pt x="2917236" y="510680"/>
                </a:cubicBezTo>
                <a:cubicBezTo>
                  <a:pt x="2904996" y="515318"/>
                  <a:pt x="2894528" y="517338"/>
                  <a:pt x="2885832" y="516738"/>
                </a:cubicBezTo>
                <a:cubicBezTo>
                  <a:pt x="2878212" y="515976"/>
                  <a:pt x="2867791" y="510965"/>
                  <a:pt x="2854571" y="501707"/>
                </a:cubicBezTo>
                <a:cubicBezTo>
                  <a:pt x="2842036" y="493125"/>
                  <a:pt x="2832077" y="481533"/>
                  <a:pt x="2824695" y="466931"/>
                </a:cubicBezTo>
                <a:lnTo>
                  <a:pt x="2820209" y="457402"/>
                </a:lnTo>
                <a:lnTo>
                  <a:pt x="2824224" y="443114"/>
                </a:lnTo>
                <a:cubicBezTo>
                  <a:pt x="2831301" y="428322"/>
                  <a:pt x="2842341" y="417168"/>
                  <a:pt x="2857343" y="409653"/>
                </a:cubicBezTo>
                <a:cubicBezTo>
                  <a:pt x="2857343" y="417225"/>
                  <a:pt x="2856500" y="425221"/>
                  <a:pt x="2854814" y="433642"/>
                </a:cubicBezTo>
                <a:cubicBezTo>
                  <a:pt x="2853509" y="438537"/>
                  <a:pt x="2853713" y="443038"/>
                  <a:pt x="2855428" y="447143"/>
                </a:cubicBezTo>
                <a:cubicBezTo>
                  <a:pt x="2856171" y="451449"/>
                  <a:pt x="2857485" y="452582"/>
                  <a:pt x="2859371" y="450544"/>
                </a:cubicBezTo>
                <a:cubicBezTo>
                  <a:pt x="2864572" y="449382"/>
                  <a:pt x="2870920" y="447077"/>
                  <a:pt x="2878417" y="443628"/>
                </a:cubicBezTo>
                <a:cubicBezTo>
                  <a:pt x="2886560" y="439866"/>
                  <a:pt x="2891771" y="437699"/>
                  <a:pt x="2894047" y="437128"/>
                </a:cubicBezTo>
                <a:cubicBezTo>
                  <a:pt x="2901667" y="432546"/>
                  <a:pt x="2908253" y="428007"/>
                  <a:pt x="2913807" y="423512"/>
                </a:cubicBezTo>
                <a:cubicBezTo>
                  <a:pt x="2915750" y="421454"/>
                  <a:pt x="2918398" y="420426"/>
                  <a:pt x="2921751" y="420426"/>
                </a:cubicBezTo>
                <a:cubicBezTo>
                  <a:pt x="2920474" y="420426"/>
                  <a:pt x="2922012" y="419018"/>
                  <a:pt x="2926365" y="416204"/>
                </a:cubicBezTo>
                <a:cubicBezTo>
                  <a:pt x="2930718" y="413389"/>
                  <a:pt x="2935748" y="410167"/>
                  <a:pt x="2941453" y="406538"/>
                </a:cubicBezTo>
                <a:cubicBezTo>
                  <a:pt x="2956769" y="395937"/>
                  <a:pt x="2973514" y="385612"/>
                  <a:pt x="2991688" y="375563"/>
                </a:cubicBezTo>
                <a:cubicBezTo>
                  <a:pt x="2997984" y="369848"/>
                  <a:pt x="3005808" y="364085"/>
                  <a:pt x="3015162" y="358275"/>
                </a:cubicBezTo>
                <a:cubicBezTo>
                  <a:pt x="3025021" y="352731"/>
                  <a:pt x="3034974" y="346712"/>
                  <a:pt x="3045023" y="340216"/>
                </a:cubicBezTo>
                <a:cubicBezTo>
                  <a:pt x="3055662" y="333329"/>
                  <a:pt x="3064259" y="328095"/>
                  <a:pt x="3070812" y="324514"/>
                </a:cubicBezTo>
                <a:cubicBezTo>
                  <a:pt x="3082623" y="316817"/>
                  <a:pt x="3091291" y="308026"/>
                  <a:pt x="3096815" y="298139"/>
                </a:cubicBezTo>
                <a:cubicBezTo>
                  <a:pt x="3097911" y="296339"/>
                  <a:pt x="3098896" y="292669"/>
                  <a:pt x="3099773" y="287130"/>
                </a:cubicBezTo>
                <a:cubicBezTo>
                  <a:pt x="3100649" y="281591"/>
                  <a:pt x="3101978" y="270226"/>
                  <a:pt x="3103759" y="253033"/>
                </a:cubicBezTo>
                <a:cubicBezTo>
                  <a:pt x="3106540" y="221705"/>
                  <a:pt x="3114046" y="206042"/>
                  <a:pt x="3126276" y="206042"/>
                </a:cubicBezTo>
                <a:cubicBezTo>
                  <a:pt x="3129410" y="206042"/>
                  <a:pt x="3134930" y="207837"/>
                  <a:pt x="3142835" y="211428"/>
                </a:cubicBezTo>
                <a:cubicBezTo>
                  <a:pt x="3150655" y="215343"/>
                  <a:pt x="3156280" y="220386"/>
                  <a:pt x="3159709" y="226558"/>
                </a:cubicBezTo>
                <a:cubicBezTo>
                  <a:pt x="3164681" y="233512"/>
                  <a:pt x="3171844" y="238222"/>
                  <a:pt x="3181197" y="240689"/>
                </a:cubicBezTo>
                <a:cubicBezTo>
                  <a:pt x="3186998" y="242689"/>
                  <a:pt x="3194813" y="241927"/>
                  <a:pt x="3204643" y="238403"/>
                </a:cubicBezTo>
                <a:cubicBezTo>
                  <a:pt x="3218349" y="232364"/>
                  <a:pt x="3230056" y="232778"/>
                  <a:pt x="3239762" y="239646"/>
                </a:cubicBezTo>
                <a:cubicBezTo>
                  <a:pt x="3245286" y="241856"/>
                  <a:pt x="3249153" y="243513"/>
                  <a:pt x="3251363" y="244618"/>
                </a:cubicBezTo>
                <a:cubicBezTo>
                  <a:pt x="3256507" y="247171"/>
                  <a:pt x="3259555" y="250852"/>
                  <a:pt x="3260507" y="255662"/>
                </a:cubicBezTo>
                <a:cubicBezTo>
                  <a:pt x="3261221" y="257081"/>
                  <a:pt x="3262355" y="258824"/>
                  <a:pt x="3263908" y="260891"/>
                </a:cubicBezTo>
                <a:cubicBezTo>
                  <a:pt x="3267946" y="270550"/>
                  <a:pt x="3267427" y="278565"/>
                  <a:pt x="3262350" y="284937"/>
                </a:cubicBezTo>
                <a:cubicBezTo>
                  <a:pt x="3258864" y="287566"/>
                  <a:pt x="3253463" y="290185"/>
                  <a:pt x="3246148" y="292795"/>
                </a:cubicBezTo>
                <a:cubicBezTo>
                  <a:pt x="3216087" y="302606"/>
                  <a:pt x="3194794" y="312960"/>
                  <a:pt x="3182269" y="323856"/>
                </a:cubicBezTo>
                <a:cubicBezTo>
                  <a:pt x="3174106" y="329838"/>
                  <a:pt x="3169019" y="336358"/>
                  <a:pt x="3167010" y="343416"/>
                </a:cubicBezTo>
                <a:cubicBezTo>
                  <a:pt x="3165438" y="346550"/>
                  <a:pt x="3164223" y="350965"/>
                  <a:pt x="3163366" y="356660"/>
                </a:cubicBezTo>
                <a:cubicBezTo>
                  <a:pt x="3162509" y="362356"/>
                  <a:pt x="3161152" y="372367"/>
                  <a:pt x="3159294" y="386693"/>
                </a:cubicBezTo>
                <a:cubicBezTo>
                  <a:pt x="3157599" y="402476"/>
                  <a:pt x="3156484" y="412191"/>
                  <a:pt x="3155951" y="415839"/>
                </a:cubicBezTo>
                <a:cubicBezTo>
                  <a:pt x="3155418" y="419487"/>
                  <a:pt x="3155151" y="421311"/>
                  <a:pt x="3155151" y="421311"/>
                </a:cubicBezTo>
                <a:cubicBezTo>
                  <a:pt x="3181440" y="389850"/>
                  <a:pt x="3216073" y="352341"/>
                  <a:pt x="3259050" y="308783"/>
                </a:cubicBezTo>
                <a:lnTo>
                  <a:pt x="3268722" y="298853"/>
                </a:lnTo>
                <a:lnTo>
                  <a:pt x="3267922" y="297196"/>
                </a:lnTo>
                <a:cubicBezTo>
                  <a:pt x="3266665" y="288976"/>
                  <a:pt x="3267251" y="273169"/>
                  <a:pt x="3269680" y="249776"/>
                </a:cubicBezTo>
                <a:cubicBezTo>
                  <a:pt x="3270241" y="240136"/>
                  <a:pt x="3270523" y="230092"/>
                  <a:pt x="3270523" y="219643"/>
                </a:cubicBezTo>
                <a:cubicBezTo>
                  <a:pt x="3270523" y="203860"/>
                  <a:pt x="3270068" y="192795"/>
                  <a:pt x="3269158" y="186446"/>
                </a:cubicBezTo>
                <a:cubicBezTo>
                  <a:pt x="3268249" y="180098"/>
                  <a:pt x="3267884" y="176947"/>
                  <a:pt x="3268065" y="176995"/>
                </a:cubicBezTo>
                <a:cubicBezTo>
                  <a:pt x="3261331" y="170794"/>
                  <a:pt x="3258617" y="163184"/>
                  <a:pt x="3259921" y="154164"/>
                </a:cubicBezTo>
                <a:cubicBezTo>
                  <a:pt x="3262617" y="147468"/>
                  <a:pt x="3266508" y="144789"/>
                  <a:pt x="3271594" y="146127"/>
                </a:cubicBezTo>
                <a:cubicBezTo>
                  <a:pt x="3276681" y="147465"/>
                  <a:pt x="3281915" y="150154"/>
                  <a:pt x="3287296" y="154192"/>
                </a:cubicBezTo>
                <a:cubicBezTo>
                  <a:pt x="3302803" y="164527"/>
                  <a:pt x="3315628" y="182353"/>
                  <a:pt x="3325772" y="207670"/>
                </a:cubicBezTo>
                <a:lnTo>
                  <a:pt x="3329300" y="215818"/>
                </a:lnTo>
                <a:lnTo>
                  <a:pt x="3333180" y="207638"/>
                </a:lnTo>
                <a:cubicBezTo>
                  <a:pt x="3334376" y="205236"/>
                  <a:pt x="3335255" y="203618"/>
                  <a:pt x="3335817" y="202784"/>
                </a:cubicBezTo>
                <a:cubicBezTo>
                  <a:pt x="3336283" y="201384"/>
                  <a:pt x="3337326" y="199326"/>
                  <a:pt x="3338945" y="196612"/>
                </a:cubicBezTo>
                <a:cubicBezTo>
                  <a:pt x="3341460" y="191602"/>
                  <a:pt x="3346227" y="185582"/>
                  <a:pt x="3353247" y="178552"/>
                </a:cubicBezTo>
                <a:cubicBezTo>
                  <a:pt x="3359886" y="171247"/>
                  <a:pt x="3369687" y="164698"/>
                  <a:pt x="3382651" y="158907"/>
                </a:cubicBezTo>
                <a:cubicBezTo>
                  <a:pt x="3417798" y="141219"/>
                  <a:pt x="3440149" y="127317"/>
                  <a:pt x="3449702" y="117202"/>
                </a:cubicBezTo>
                <a:cubicBezTo>
                  <a:pt x="3455750" y="111830"/>
                  <a:pt x="3459608" y="108582"/>
                  <a:pt x="3461275" y="107458"/>
                </a:cubicBezTo>
                <a:cubicBezTo>
                  <a:pt x="3463278" y="106393"/>
                  <a:pt x="3465533" y="105727"/>
                  <a:pt x="3468041" y="105458"/>
                </a:cubicBezTo>
                <a:close/>
                <a:moveTo>
                  <a:pt x="5773246" y="104090"/>
                </a:moveTo>
                <a:cubicBezTo>
                  <a:pt x="5785192" y="103849"/>
                  <a:pt x="5796669" y="107286"/>
                  <a:pt x="5807677" y="114402"/>
                </a:cubicBezTo>
                <a:cubicBezTo>
                  <a:pt x="5814888" y="119650"/>
                  <a:pt x="5820712" y="123660"/>
                  <a:pt x="5825151" y="126432"/>
                </a:cubicBezTo>
                <a:cubicBezTo>
                  <a:pt x="5837772" y="132737"/>
                  <a:pt x="5848902" y="146434"/>
                  <a:pt x="5858541" y="167522"/>
                </a:cubicBezTo>
                <a:cubicBezTo>
                  <a:pt x="5869304" y="192287"/>
                  <a:pt x="5867884" y="207194"/>
                  <a:pt x="5854283" y="212242"/>
                </a:cubicBezTo>
                <a:cubicBezTo>
                  <a:pt x="5851368" y="213709"/>
                  <a:pt x="5848720" y="214443"/>
                  <a:pt x="5846340" y="214443"/>
                </a:cubicBezTo>
                <a:cubicBezTo>
                  <a:pt x="5828947" y="217433"/>
                  <a:pt x="5818202" y="219219"/>
                  <a:pt x="5814106" y="219800"/>
                </a:cubicBezTo>
                <a:cubicBezTo>
                  <a:pt x="5813174" y="220124"/>
                  <a:pt x="5811516" y="220696"/>
                  <a:pt x="5809134" y="221515"/>
                </a:cubicBezTo>
                <a:cubicBezTo>
                  <a:pt x="5803077" y="222115"/>
                  <a:pt x="5795190" y="223563"/>
                  <a:pt x="5785474" y="225858"/>
                </a:cubicBezTo>
                <a:cubicBezTo>
                  <a:pt x="5775330" y="229811"/>
                  <a:pt x="5763382" y="235374"/>
                  <a:pt x="5749627" y="242546"/>
                </a:cubicBezTo>
                <a:cubicBezTo>
                  <a:pt x="5746627" y="243546"/>
                  <a:pt x="5741250" y="244046"/>
                  <a:pt x="5733497" y="244046"/>
                </a:cubicBezTo>
                <a:cubicBezTo>
                  <a:pt x="5733497" y="244046"/>
                  <a:pt x="5735078" y="234931"/>
                  <a:pt x="5738240" y="216700"/>
                </a:cubicBezTo>
                <a:cubicBezTo>
                  <a:pt x="5745298" y="195536"/>
                  <a:pt x="5749398" y="178067"/>
                  <a:pt x="5750542" y="164293"/>
                </a:cubicBezTo>
                <a:cubicBezTo>
                  <a:pt x="5751142" y="160826"/>
                  <a:pt x="5751280" y="159088"/>
                  <a:pt x="5750956" y="159079"/>
                </a:cubicBezTo>
                <a:cubicBezTo>
                  <a:pt x="5748536" y="157145"/>
                  <a:pt x="5745570" y="155564"/>
                  <a:pt x="5742055" y="154335"/>
                </a:cubicBezTo>
                <a:cubicBezTo>
                  <a:pt x="5734196" y="152040"/>
                  <a:pt x="5729078" y="150001"/>
                  <a:pt x="5726696" y="148220"/>
                </a:cubicBezTo>
                <a:cubicBezTo>
                  <a:pt x="5718076" y="141505"/>
                  <a:pt x="5713766" y="136014"/>
                  <a:pt x="5713766" y="131747"/>
                </a:cubicBezTo>
                <a:cubicBezTo>
                  <a:pt x="5713766" y="128289"/>
                  <a:pt x="5718562" y="123684"/>
                  <a:pt x="5728153" y="117931"/>
                </a:cubicBezTo>
                <a:cubicBezTo>
                  <a:pt x="5730058" y="116978"/>
                  <a:pt x="5734368" y="115164"/>
                  <a:pt x="5741083" y="112487"/>
                </a:cubicBezTo>
                <a:cubicBezTo>
                  <a:pt x="5746112" y="110630"/>
                  <a:pt x="5752799" y="108320"/>
                  <a:pt x="5761143" y="105558"/>
                </a:cubicBezTo>
                <a:cubicBezTo>
                  <a:pt x="5765229" y="104660"/>
                  <a:pt x="5769263" y="104171"/>
                  <a:pt x="5773246" y="104090"/>
                </a:cubicBezTo>
                <a:close/>
                <a:moveTo>
                  <a:pt x="1530426" y="78306"/>
                </a:moveTo>
                <a:lnTo>
                  <a:pt x="1534244" y="84198"/>
                </a:lnTo>
                <a:cubicBezTo>
                  <a:pt x="1534244" y="81450"/>
                  <a:pt x="1533103" y="79500"/>
                  <a:pt x="1530822" y="78347"/>
                </a:cubicBezTo>
                <a:close/>
                <a:moveTo>
                  <a:pt x="1563976" y="60152"/>
                </a:moveTo>
                <a:cubicBezTo>
                  <a:pt x="1566305" y="59971"/>
                  <a:pt x="1568796" y="60204"/>
                  <a:pt x="1571449" y="60852"/>
                </a:cubicBezTo>
                <a:cubicBezTo>
                  <a:pt x="1583117" y="62900"/>
                  <a:pt x="1595471" y="68896"/>
                  <a:pt x="1608510" y="78840"/>
                </a:cubicBezTo>
                <a:cubicBezTo>
                  <a:pt x="1615587" y="83783"/>
                  <a:pt x="1621688" y="88251"/>
                  <a:pt x="1626813" y="92242"/>
                </a:cubicBezTo>
                <a:cubicBezTo>
                  <a:pt x="1637719" y="99042"/>
                  <a:pt x="1644943" y="107444"/>
                  <a:pt x="1648487" y="117445"/>
                </a:cubicBezTo>
                <a:cubicBezTo>
                  <a:pt x="1649554" y="120664"/>
                  <a:pt x="1651758" y="125341"/>
                  <a:pt x="1655102" y="131475"/>
                </a:cubicBezTo>
                <a:cubicBezTo>
                  <a:pt x="1663036" y="147925"/>
                  <a:pt x="1664051" y="160493"/>
                  <a:pt x="1658145" y="169180"/>
                </a:cubicBezTo>
                <a:cubicBezTo>
                  <a:pt x="1655164" y="174152"/>
                  <a:pt x="1651073" y="177281"/>
                  <a:pt x="1645872" y="178567"/>
                </a:cubicBezTo>
                <a:cubicBezTo>
                  <a:pt x="1636995" y="181548"/>
                  <a:pt x="1630227" y="183039"/>
                  <a:pt x="1625570" y="183039"/>
                </a:cubicBezTo>
                <a:cubicBezTo>
                  <a:pt x="1626351" y="183039"/>
                  <a:pt x="1626998" y="182782"/>
                  <a:pt x="1627513" y="182267"/>
                </a:cubicBezTo>
                <a:lnTo>
                  <a:pt x="1619166" y="184982"/>
                </a:lnTo>
                <a:lnTo>
                  <a:pt x="1610410" y="186639"/>
                </a:lnTo>
                <a:cubicBezTo>
                  <a:pt x="1608391" y="187039"/>
                  <a:pt x="1606624" y="187492"/>
                  <a:pt x="1605110" y="187996"/>
                </a:cubicBezTo>
                <a:cubicBezTo>
                  <a:pt x="1602390" y="188439"/>
                  <a:pt x="1599945" y="188476"/>
                  <a:pt x="1597773" y="188107"/>
                </a:cubicBezTo>
                <a:lnTo>
                  <a:pt x="1597316" y="187921"/>
                </a:lnTo>
                <a:lnTo>
                  <a:pt x="1585022" y="191125"/>
                </a:lnTo>
                <a:cubicBezTo>
                  <a:pt x="1558409" y="193440"/>
                  <a:pt x="1536544" y="196726"/>
                  <a:pt x="1519428" y="200984"/>
                </a:cubicBezTo>
                <a:cubicBezTo>
                  <a:pt x="1509212" y="204403"/>
                  <a:pt x="1498855" y="208247"/>
                  <a:pt x="1488356" y="212514"/>
                </a:cubicBezTo>
                <a:lnTo>
                  <a:pt x="1478635" y="216799"/>
                </a:lnTo>
                <a:lnTo>
                  <a:pt x="1484137" y="218031"/>
                </a:lnTo>
                <a:cubicBezTo>
                  <a:pt x="1488685" y="219634"/>
                  <a:pt x="1493301" y="221839"/>
                  <a:pt x="1497982" y="224644"/>
                </a:cubicBezTo>
                <a:cubicBezTo>
                  <a:pt x="1516108" y="234045"/>
                  <a:pt x="1525986" y="242803"/>
                  <a:pt x="1527614" y="250919"/>
                </a:cubicBezTo>
                <a:cubicBezTo>
                  <a:pt x="1528662" y="254062"/>
                  <a:pt x="1530234" y="258000"/>
                  <a:pt x="1532329" y="262734"/>
                </a:cubicBezTo>
                <a:cubicBezTo>
                  <a:pt x="1539587" y="277374"/>
                  <a:pt x="1538806" y="289014"/>
                  <a:pt x="1529986" y="297653"/>
                </a:cubicBezTo>
                <a:cubicBezTo>
                  <a:pt x="1526386" y="300701"/>
                  <a:pt x="1522581" y="303430"/>
                  <a:pt x="1518571" y="305840"/>
                </a:cubicBezTo>
                <a:cubicBezTo>
                  <a:pt x="1513922" y="307821"/>
                  <a:pt x="1506021" y="311455"/>
                  <a:pt x="1494867" y="316741"/>
                </a:cubicBezTo>
                <a:cubicBezTo>
                  <a:pt x="1482314" y="322770"/>
                  <a:pt x="1470898" y="328138"/>
                  <a:pt x="1460620" y="332843"/>
                </a:cubicBezTo>
                <a:cubicBezTo>
                  <a:pt x="1453067" y="336758"/>
                  <a:pt x="1448971" y="338906"/>
                  <a:pt x="1448333" y="339287"/>
                </a:cubicBezTo>
                <a:cubicBezTo>
                  <a:pt x="1443504" y="342506"/>
                  <a:pt x="1436689" y="346169"/>
                  <a:pt x="1427888" y="350274"/>
                </a:cubicBezTo>
                <a:cubicBezTo>
                  <a:pt x="1406695" y="361780"/>
                  <a:pt x="1389969" y="371619"/>
                  <a:pt x="1377710" y="379792"/>
                </a:cubicBezTo>
                <a:cubicBezTo>
                  <a:pt x="1375029" y="382083"/>
                  <a:pt x="1372665" y="383801"/>
                  <a:pt x="1370620" y="384946"/>
                </a:cubicBezTo>
                <a:lnTo>
                  <a:pt x="1366515" y="386307"/>
                </a:lnTo>
                <a:lnTo>
                  <a:pt x="1364051" y="389407"/>
                </a:lnTo>
                <a:cubicBezTo>
                  <a:pt x="1361660" y="390598"/>
                  <a:pt x="1359260" y="391798"/>
                  <a:pt x="1356850" y="393008"/>
                </a:cubicBezTo>
                <a:cubicBezTo>
                  <a:pt x="1357308" y="392074"/>
                  <a:pt x="1358546" y="391751"/>
                  <a:pt x="1360565" y="392036"/>
                </a:cubicBezTo>
                <a:cubicBezTo>
                  <a:pt x="1362246" y="398928"/>
                  <a:pt x="1362593" y="406165"/>
                  <a:pt x="1361604" y="413750"/>
                </a:cubicBezTo>
                <a:lnTo>
                  <a:pt x="1358103" y="425702"/>
                </a:lnTo>
                <a:lnTo>
                  <a:pt x="1366837" y="420411"/>
                </a:lnTo>
                <a:cubicBezTo>
                  <a:pt x="1385021" y="411020"/>
                  <a:pt x="1400203" y="398785"/>
                  <a:pt x="1412386" y="383707"/>
                </a:cubicBezTo>
                <a:cubicBezTo>
                  <a:pt x="1417529" y="378558"/>
                  <a:pt x="1422573" y="374259"/>
                  <a:pt x="1427516" y="370809"/>
                </a:cubicBezTo>
                <a:lnTo>
                  <a:pt x="1438384" y="364971"/>
                </a:lnTo>
                <a:lnTo>
                  <a:pt x="1448572" y="363326"/>
                </a:lnTo>
                <a:cubicBezTo>
                  <a:pt x="1451647" y="363764"/>
                  <a:pt x="1454272" y="365209"/>
                  <a:pt x="1456448" y="367662"/>
                </a:cubicBezTo>
                <a:cubicBezTo>
                  <a:pt x="1454581" y="365766"/>
                  <a:pt x="1453248" y="364819"/>
                  <a:pt x="1452448" y="364819"/>
                </a:cubicBezTo>
                <a:cubicBezTo>
                  <a:pt x="1458401" y="364819"/>
                  <a:pt x="1471026" y="371019"/>
                  <a:pt x="1490324" y="383421"/>
                </a:cubicBezTo>
                <a:cubicBezTo>
                  <a:pt x="1497477" y="392155"/>
                  <a:pt x="1501054" y="398861"/>
                  <a:pt x="1501054" y="403538"/>
                </a:cubicBezTo>
                <a:cubicBezTo>
                  <a:pt x="1501054" y="402976"/>
                  <a:pt x="1501749" y="403909"/>
                  <a:pt x="1503140" y="406338"/>
                </a:cubicBezTo>
                <a:cubicBezTo>
                  <a:pt x="1507131" y="411424"/>
                  <a:pt x="1508826" y="416858"/>
                  <a:pt x="1508226" y="422640"/>
                </a:cubicBezTo>
                <a:cubicBezTo>
                  <a:pt x="1509426" y="431232"/>
                  <a:pt x="1503407" y="442338"/>
                  <a:pt x="1490167" y="455959"/>
                </a:cubicBezTo>
                <a:cubicBezTo>
                  <a:pt x="1486004" y="460588"/>
                  <a:pt x="1481694" y="465657"/>
                  <a:pt x="1477237" y="471168"/>
                </a:cubicBezTo>
                <a:cubicBezTo>
                  <a:pt x="1472779" y="476678"/>
                  <a:pt x="1470550" y="478652"/>
                  <a:pt x="1470550" y="477090"/>
                </a:cubicBezTo>
                <a:cubicBezTo>
                  <a:pt x="1470550" y="479700"/>
                  <a:pt x="1468307" y="484157"/>
                  <a:pt x="1463821" y="490463"/>
                </a:cubicBezTo>
                <a:cubicBezTo>
                  <a:pt x="1462335" y="492863"/>
                  <a:pt x="1461592" y="493492"/>
                  <a:pt x="1461592" y="492349"/>
                </a:cubicBezTo>
                <a:lnTo>
                  <a:pt x="1456349" y="501766"/>
                </a:lnTo>
                <a:lnTo>
                  <a:pt x="1455734" y="504322"/>
                </a:lnTo>
                <a:cubicBezTo>
                  <a:pt x="1454820" y="506808"/>
                  <a:pt x="1453448" y="509880"/>
                  <a:pt x="1451619" y="513537"/>
                </a:cubicBezTo>
                <a:cubicBezTo>
                  <a:pt x="1448124" y="520519"/>
                  <a:pt x="1444966" y="527106"/>
                  <a:pt x="1442147" y="533297"/>
                </a:cubicBezTo>
                <a:cubicBezTo>
                  <a:pt x="1440203" y="539783"/>
                  <a:pt x="1438594" y="543979"/>
                  <a:pt x="1437317" y="545884"/>
                </a:cubicBezTo>
                <a:cubicBezTo>
                  <a:pt x="1428355" y="571668"/>
                  <a:pt x="1425025" y="606201"/>
                  <a:pt x="1427330" y="649483"/>
                </a:cubicBezTo>
                <a:cubicBezTo>
                  <a:pt x="1431817" y="674133"/>
                  <a:pt x="1438661" y="692426"/>
                  <a:pt x="1447862" y="704361"/>
                </a:cubicBezTo>
                <a:cubicBezTo>
                  <a:pt x="1451776" y="707828"/>
                  <a:pt x="1456134" y="710362"/>
                  <a:pt x="1460935" y="711962"/>
                </a:cubicBezTo>
                <a:cubicBezTo>
                  <a:pt x="1462716" y="711962"/>
                  <a:pt x="1464607" y="712462"/>
                  <a:pt x="1466607" y="713462"/>
                </a:cubicBezTo>
                <a:cubicBezTo>
                  <a:pt x="1475513" y="716243"/>
                  <a:pt x="1485362" y="718529"/>
                  <a:pt x="1496153" y="720320"/>
                </a:cubicBezTo>
                <a:cubicBezTo>
                  <a:pt x="1511584" y="721920"/>
                  <a:pt x="1527810" y="722720"/>
                  <a:pt x="1544831" y="722720"/>
                </a:cubicBezTo>
                <a:cubicBezTo>
                  <a:pt x="1563719" y="722720"/>
                  <a:pt x="1576080" y="722618"/>
                  <a:pt x="1581914" y="722413"/>
                </a:cubicBezTo>
                <a:cubicBezTo>
                  <a:pt x="1587748" y="722209"/>
                  <a:pt x="1590608" y="722163"/>
                  <a:pt x="1590494" y="722278"/>
                </a:cubicBezTo>
                <a:cubicBezTo>
                  <a:pt x="1594456" y="720954"/>
                  <a:pt x="1599833" y="719949"/>
                  <a:pt x="1606624" y="719263"/>
                </a:cubicBezTo>
                <a:cubicBezTo>
                  <a:pt x="1612101" y="718710"/>
                  <a:pt x="1617245" y="717901"/>
                  <a:pt x="1622055" y="716834"/>
                </a:cubicBezTo>
                <a:cubicBezTo>
                  <a:pt x="1627789" y="714929"/>
                  <a:pt x="1634366" y="713357"/>
                  <a:pt x="1641786" y="712119"/>
                </a:cubicBezTo>
                <a:cubicBezTo>
                  <a:pt x="1660827" y="707642"/>
                  <a:pt x="1674623" y="703128"/>
                  <a:pt x="1683177" y="698575"/>
                </a:cubicBezTo>
                <a:cubicBezTo>
                  <a:pt x="1686882" y="696736"/>
                  <a:pt x="1690106" y="695817"/>
                  <a:pt x="1692849" y="695817"/>
                </a:cubicBezTo>
                <a:cubicBezTo>
                  <a:pt x="1693202" y="695817"/>
                  <a:pt x="1695783" y="694150"/>
                  <a:pt x="1700593" y="690816"/>
                </a:cubicBezTo>
                <a:cubicBezTo>
                  <a:pt x="1702213" y="687568"/>
                  <a:pt x="1705608" y="685944"/>
                  <a:pt x="1710780" y="685944"/>
                </a:cubicBezTo>
                <a:cubicBezTo>
                  <a:pt x="1710371" y="685944"/>
                  <a:pt x="1712928" y="681906"/>
                  <a:pt x="1718453" y="673829"/>
                </a:cubicBezTo>
                <a:cubicBezTo>
                  <a:pt x="1724225" y="659979"/>
                  <a:pt x="1730378" y="642091"/>
                  <a:pt x="1736912" y="620165"/>
                </a:cubicBezTo>
                <a:cubicBezTo>
                  <a:pt x="1737969" y="616517"/>
                  <a:pt x="1738786" y="611514"/>
                  <a:pt x="1739362" y="605156"/>
                </a:cubicBezTo>
                <a:cubicBezTo>
                  <a:pt x="1739939" y="598798"/>
                  <a:pt x="1740522" y="587466"/>
                  <a:pt x="1741113" y="571159"/>
                </a:cubicBezTo>
                <a:lnTo>
                  <a:pt x="1744170" y="523567"/>
                </a:lnTo>
                <a:lnTo>
                  <a:pt x="1762987" y="557100"/>
                </a:lnTo>
                <a:cubicBezTo>
                  <a:pt x="1769854" y="587751"/>
                  <a:pt x="1780013" y="617426"/>
                  <a:pt x="1793462" y="646125"/>
                </a:cubicBezTo>
                <a:cubicBezTo>
                  <a:pt x="1803911" y="671671"/>
                  <a:pt x="1812150" y="694717"/>
                  <a:pt x="1818179" y="715262"/>
                </a:cubicBezTo>
                <a:cubicBezTo>
                  <a:pt x="1819256" y="719072"/>
                  <a:pt x="1820080" y="721544"/>
                  <a:pt x="1820651" y="722678"/>
                </a:cubicBezTo>
                <a:cubicBezTo>
                  <a:pt x="1823918" y="731812"/>
                  <a:pt x="1826228" y="746185"/>
                  <a:pt x="1827581" y="765797"/>
                </a:cubicBezTo>
                <a:cubicBezTo>
                  <a:pt x="1827581" y="783095"/>
                  <a:pt x="1818032" y="794420"/>
                  <a:pt x="1798934" y="799773"/>
                </a:cubicBezTo>
                <a:cubicBezTo>
                  <a:pt x="1789428" y="803573"/>
                  <a:pt x="1771978" y="806379"/>
                  <a:pt x="1746585" y="808188"/>
                </a:cubicBezTo>
                <a:cubicBezTo>
                  <a:pt x="1735345" y="809446"/>
                  <a:pt x="1727349" y="810370"/>
                  <a:pt x="1722596" y="810960"/>
                </a:cubicBezTo>
                <a:cubicBezTo>
                  <a:pt x="1717995" y="810960"/>
                  <a:pt x="1709418" y="811260"/>
                  <a:pt x="1696864" y="811860"/>
                </a:cubicBezTo>
                <a:cubicBezTo>
                  <a:pt x="1684215" y="812460"/>
                  <a:pt x="1675804" y="812760"/>
                  <a:pt x="1671633" y="812760"/>
                </a:cubicBezTo>
                <a:cubicBezTo>
                  <a:pt x="1666432" y="813913"/>
                  <a:pt x="1653335" y="815103"/>
                  <a:pt x="1632342" y="816332"/>
                </a:cubicBezTo>
                <a:cubicBezTo>
                  <a:pt x="1601509" y="816942"/>
                  <a:pt x="1575597" y="816932"/>
                  <a:pt x="1554604" y="816304"/>
                </a:cubicBezTo>
                <a:cubicBezTo>
                  <a:pt x="1552041" y="815656"/>
                  <a:pt x="1547322" y="815046"/>
                  <a:pt x="1540445" y="814475"/>
                </a:cubicBezTo>
                <a:cubicBezTo>
                  <a:pt x="1519452" y="813246"/>
                  <a:pt x="1502735" y="808788"/>
                  <a:pt x="1490295" y="801102"/>
                </a:cubicBezTo>
                <a:cubicBezTo>
                  <a:pt x="1431479" y="772489"/>
                  <a:pt x="1391945" y="732560"/>
                  <a:pt x="1371695" y="681315"/>
                </a:cubicBezTo>
                <a:cubicBezTo>
                  <a:pt x="1368676" y="672867"/>
                  <a:pt x="1366847" y="664818"/>
                  <a:pt x="1366209" y="657169"/>
                </a:cubicBezTo>
                <a:cubicBezTo>
                  <a:pt x="1365570" y="649521"/>
                  <a:pt x="1365251" y="634648"/>
                  <a:pt x="1365251" y="612550"/>
                </a:cubicBezTo>
                <a:cubicBezTo>
                  <a:pt x="1365251" y="567915"/>
                  <a:pt x="1367733" y="538478"/>
                  <a:pt x="1372695" y="524239"/>
                </a:cubicBezTo>
                <a:cubicBezTo>
                  <a:pt x="1374429" y="516142"/>
                  <a:pt x="1375919" y="509913"/>
                  <a:pt x="1377167" y="505550"/>
                </a:cubicBezTo>
                <a:cubicBezTo>
                  <a:pt x="1379777" y="492492"/>
                  <a:pt x="1381882" y="482224"/>
                  <a:pt x="1383482" y="474747"/>
                </a:cubicBezTo>
                <a:cubicBezTo>
                  <a:pt x="1385082" y="467269"/>
                  <a:pt x="1385883" y="462178"/>
                  <a:pt x="1385883" y="459473"/>
                </a:cubicBezTo>
                <a:lnTo>
                  <a:pt x="1387416" y="453850"/>
                </a:lnTo>
                <a:lnTo>
                  <a:pt x="1384047" y="453723"/>
                </a:lnTo>
                <a:cubicBezTo>
                  <a:pt x="1381489" y="454766"/>
                  <a:pt x="1374581" y="458130"/>
                  <a:pt x="1363322" y="463817"/>
                </a:cubicBezTo>
                <a:cubicBezTo>
                  <a:pt x="1348645" y="471427"/>
                  <a:pt x="1338536" y="476868"/>
                  <a:pt x="1332997" y="480140"/>
                </a:cubicBezTo>
                <a:cubicBezTo>
                  <a:pt x="1327458" y="483412"/>
                  <a:pt x="1324294" y="486443"/>
                  <a:pt x="1323503" y="489234"/>
                </a:cubicBezTo>
                <a:lnTo>
                  <a:pt x="1318144" y="495518"/>
                </a:lnTo>
                <a:lnTo>
                  <a:pt x="1317829" y="496739"/>
                </a:lnTo>
                <a:cubicBezTo>
                  <a:pt x="1317076" y="498594"/>
                  <a:pt x="1315945" y="500840"/>
                  <a:pt x="1314438" y="503479"/>
                </a:cubicBezTo>
                <a:cubicBezTo>
                  <a:pt x="1311423" y="508756"/>
                  <a:pt x="1308478" y="513551"/>
                  <a:pt x="1305601" y="517866"/>
                </a:cubicBezTo>
                <a:cubicBezTo>
                  <a:pt x="1296524" y="530239"/>
                  <a:pt x="1291137" y="537573"/>
                  <a:pt x="1289442" y="539869"/>
                </a:cubicBezTo>
                <a:cubicBezTo>
                  <a:pt x="1289385" y="539926"/>
                  <a:pt x="1285494" y="545584"/>
                  <a:pt x="1277769" y="556843"/>
                </a:cubicBezTo>
                <a:cubicBezTo>
                  <a:pt x="1266310" y="568977"/>
                  <a:pt x="1258860" y="578724"/>
                  <a:pt x="1255416" y="586082"/>
                </a:cubicBezTo>
                <a:cubicBezTo>
                  <a:pt x="1251973" y="593440"/>
                  <a:pt x="1248396" y="600117"/>
                  <a:pt x="1244686" y="606113"/>
                </a:cubicBezTo>
                <a:cubicBezTo>
                  <a:pt x="1240976" y="612109"/>
                  <a:pt x="1239121" y="615107"/>
                  <a:pt x="1239121" y="615107"/>
                </a:cubicBezTo>
                <a:cubicBezTo>
                  <a:pt x="1239121" y="620689"/>
                  <a:pt x="1235773" y="623480"/>
                  <a:pt x="1229077" y="623480"/>
                </a:cubicBezTo>
                <a:cubicBezTo>
                  <a:pt x="1231754" y="623480"/>
                  <a:pt x="1232330" y="624623"/>
                  <a:pt x="1230806" y="626909"/>
                </a:cubicBezTo>
                <a:cubicBezTo>
                  <a:pt x="1228339" y="633090"/>
                  <a:pt x="1225534" y="638062"/>
                  <a:pt x="1222391" y="641825"/>
                </a:cubicBezTo>
                <a:cubicBezTo>
                  <a:pt x="1206208" y="671800"/>
                  <a:pt x="1189948" y="704313"/>
                  <a:pt x="1173613" y="739365"/>
                </a:cubicBezTo>
                <a:cubicBezTo>
                  <a:pt x="1170194" y="746947"/>
                  <a:pt x="1167688" y="751534"/>
                  <a:pt x="1166098" y="753124"/>
                </a:cubicBezTo>
                <a:cubicBezTo>
                  <a:pt x="1164698" y="755210"/>
                  <a:pt x="1163259" y="759711"/>
                  <a:pt x="1161783" y="766626"/>
                </a:cubicBezTo>
                <a:cubicBezTo>
                  <a:pt x="1161021" y="779428"/>
                  <a:pt x="1157563" y="787595"/>
                  <a:pt x="1151410" y="791129"/>
                </a:cubicBezTo>
                <a:cubicBezTo>
                  <a:pt x="1147000" y="794787"/>
                  <a:pt x="1140928" y="796015"/>
                  <a:pt x="1133194" y="794815"/>
                </a:cubicBezTo>
                <a:cubicBezTo>
                  <a:pt x="1128898" y="794815"/>
                  <a:pt x="1120411" y="790943"/>
                  <a:pt x="1107733" y="783199"/>
                </a:cubicBezTo>
                <a:cubicBezTo>
                  <a:pt x="1103895" y="780628"/>
                  <a:pt x="1098163" y="775532"/>
                  <a:pt x="1090538" y="767912"/>
                </a:cubicBezTo>
                <a:cubicBezTo>
                  <a:pt x="1082914" y="760292"/>
                  <a:pt x="1079101" y="754553"/>
                  <a:pt x="1079101" y="750695"/>
                </a:cubicBezTo>
                <a:cubicBezTo>
                  <a:pt x="1079101" y="752124"/>
                  <a:pt x="1077615" y="750710"/>
                  <a:pt x="1074643" y="746452"/>
                </a:cubicBezTo>
                <a:cubicBezTo>
                  <a:pt x="1065061" y="734822"/>
                  <a:pt x="1060270" y="716801"/>
                  <a:pt x="1060270" y="692388"/>
                </a:cubicBezTo>
                <a:cubicBezTo>
                  <a:pt x="1060270" y="679682"/>
                  <a:pt x="1058565" y="667366"/>
                  <a:pt x="1055155" y="655441"/>
                </a:cubicBezTo>
                <a:cubicBezTo>
                  <a:pt x="1052584" y="642544"/>
                  <a:pt x="1051298" y="633800"/>
                  <a:pt x="1051298" y="629209"/>
                </a:cubicBezTo>
                <a:cubicBezTo>
                  <a:pt x="1056946" y="622170"/>
                  <a:pt x="1065714" y="626256"/>
                  <a:pt x="1077601" y="641467"/>
                </a:cubicBezTo>
                <a:cubicBezTo>
                  <a:pt x="1088650" y="662994"/>
                  <a:pt x="1098632" y="679010"/>
                  <a:pt x="1107548" y="689516"/>
                </a:cubicBezTo>
                <a:cubicBezTo>
                  <a:pt x="1110977" y="695498"/>
                  <a:pt x="1112539" y="697884"/>
                  <a:pt x="1112234" y="696674"/>
                </a:cubicBezTo>
                <a:cubicBezTo>
                  <a:pt x="1115777" y="694646"/>
                  <a:pt x="1120406" y="689914"/>
                  <a:pt x="1126121" y="682480"/>
                </a:cubicBezTo>
                <a:cubicBezTo>
                  <a:pt x="1131836" y="675045"/>
                  <a:pt x="1140861" y="661641"/>
                  <a:pt x="1153196" y="642268"/>
                </a:cubicBezTo>
                <a:cubicBezTo>
                  <a:pt x="1158530" y="633981"/>
                  <a:pt x="1162069" y="628366"/>
                  <a:pt x="1163812" y="625423"/>
                </a:cubicBezTo>
                <a:cubicBezTo>
                  <a:pt x="1165564" y="622432"/>
                  <a:pt x="1168508" y="617364"/>
                  <a:pt x="1172641" y="610221"/>
                </a:cubicBezTo>
                <a:cubicBezTo>
                  <a:pt x="1177709" y="601553"/>
                  <a:pt x="1181343" y="595233"/>
                  <a:pt x="1183543" y="591261"/>
                </a:cubicBezTo>
                <a:lnTo>
                  <a:pt x="1185019" y="588712"/>
                </a:lnTo>
                <a:lnTo>
                  <a:pt x="1183725" y="589750"/>
                </a:lnTo>
                <a:cubicBezTo>
                  <a:pt x="1181637" y="591262"/>
                  <a:pt x="1179771" y="592433"/>
                  <a:pt x="1178128" y="593261"/>
                </a:cubicBezTo>
                <a:cubicBezTo>
                  <a:pt x="1153525" y="616998"/>
                  <a:pt x="1135227" y="628866"/>
                  <a:pt x="1123235" y="628866"/>
                </a:cubicBezTo>
                <a:cubicBezTo>
                  <a:pt x="1117187" y="628866"/>
                  <a:pt x="1107324" y="624632"/>
                  <a:pt x="1093646" y="616164"/>
                </a:cubicBezTo>
                <a:cubicBezTo>
                  <a:pt x="1083464" y="611802"/>
                  <a:pt x="1075844" y="603491"/>
                  <a:pt x="1070786" y="591233"/>
                </a:cubicBezTo>
                <a:cubicBezTo>
                  <a:pt x="1058994" y="570030"/>
                  <a:pt x="1059475" y="555590"/>
                  <a:pt x="1072229" y="547913"/>
                </a:cubicBezTo>
                <a:cubicBezTo>
                  <a:pt x="1087612" y="537454"/>
                  <a:pt x="1100102" y="529439"/>
                  <a:pt x="1109698" y="523867"/>
                </a:cubicBezTo>
                <a:cubicBezTo>
                  <a:pt x="1119294" y="518295"/>
                  <a:pt x="1126198" y="515509"/>
                  <a:pt x="1130408" y="515509"/>
                </a:cubicBezTo>
                <a:cubicBezTo>
                  <a:pt x="1127036" y="515509"/>
                  <a:pt x="1124588" y="517028"/>
                  <a:pt x="1123064" y="520067"/>
                </a:cubicBezTo>
                <a:cubicBezTo>
                  <a:pt x="1123064" y="516171"/>
                  <a:pt x="1129174" y="513199"/>
                  <a:pt x="1141395" y="511151"/>
                </a:cubicBezTo>
                <a:cubicBezTo>
                  <a:pt x="1148577" y="509961"/>
                  <a:pt x="1153772" y="509099"/>
                  <a:pt x="1156982" y="508565"/>
                </a:cubicBezTo>
                <a:cubicBezTo>
                  <a:pt x="1166298" y="507203"/>
                  <a:pt x="1170215" y="509689"/>
                  <a:pt x="1168734" y="516023"/>
                </a:cubicBezTo>
                <a:lnTo>
                  <a:pt x="1157891" y="534299"/>
                </a:lnTo>
                <a:lnTo>
                  <a:pt x="1160130" y="533499"/>
                </a:lnTo>
                <a:cubicBezTo>
                  <a:pt x="1175091" y="527468"/>
                  <a:pt x="1195573" y="517395"/>
                  <a:pt x="1221576" y="503279"/>
                </a:cubicBezTo>
                <a:cubicBezTo>
                  <a:pt x="1229063" y="499545"/>
                  <a:pt x="1233483" y="495216"/>
                  <a:pt x="1234835" y="490291"/>
                </a:cubicBezTo>
                <a:cubicBezTo>
                  <a:pt x="1237750" y="483881"/>
                  <a:pt x="1240598" y="476785"/>
                  <a:pt x="1243379" y="469003"/>
                </a:cubicBezTo>
                <a:cubicBezTo>
                  <a:pt x="1247437" y="459535"/>
                  <a:pt x="1250985" y="450844"/>
                  <a:pt x="1254023" y="442928"/>
                </a:cubicBezTo>
                <a:cubicBezTo>
                  <a:pt x="1258509" y="434527"/>
                  <a:pt x="1261867" y="426703"/>
                  <a:pt x="1264096" y="419454"/>
                </a:cubicBezTo>
                <a:cubicBezTo>
                  <a:pt x="1266906" y="412425"/>
                  <a:pt x="1269711" y="405824"/>
                  <a:pt x="1272511" y="399652"/>
                </a:cubicBezTo>
                <a:cubicBezTo>
                  <a:pt x="1275740" y="393232"/>
                  <a:pt x="1277355" y="390341"/>
                  <a:pt x="1277355" y="390979"/>
                </a:cubicBezTo>
                <a:cubicBezTo>
                  <a:pt x="1277355" y="388236"/>
                  <a:pt x="1279026" y="385193"/>
                  <a:pt x="1282370" y="381849"/>
                </a:cubicBezTo>
                <a:cubicBezTo>
                  <a:pt x="1282227" y="381916"/>
                  <a:pt x="1282346" y="381735"/>
                  <a:pt x="1282727" y="381306"/>
                </a:cubicBezTo>
                <a:cubicBezTo>
                  <a:pt x="1284013" y="375163"/>
                  <a:pt x="1285722" y="369605"/>
                  <a:pt x="1287856" y="364633"/>
                </a:cubicBezTo>
                <a:cubicBezTo>
                  <a:pt x="1291018" y="362137"/>
                  <a:pt x="1291218" y="360409"/>
                  <a:pt x="1288456" y="359446"/>
                </a:cubicBezTo>
                <a:cubicBezTo>
                  <a:pt x="1285399" y="356389"/>
                  <a:pt x="1283382" y="351734"/>
                  <a:pt x="1282405" y="345480"/>
                </a:cubicBezTo>
                <a:cubicBezTo>
                  <a:pt x="1281429" y="339227"/>
                  <a:pt x="1284584" y="336101"/>
                  <a:pt x="1291871" y="336101"/>
                </a:cubicBezTo>
                <a:cubicBezTo>
                  <a:pt x="1292938" y="336101"/>
                  <a:pt x="1296928" y="336872"/>
                  <a:pt x="1303844" y="338415"/>
                </a:cubicBezTo>
                <a:cubicBezTo>
                  <a:pt x="1315774" y="342725"/>
                  <a:pt x="1325894" y="347968"/>
                  <a:pt x="1334205" y="354142"/>
                </a:cubicBezTo>
                <a:lnTo>
                  <a:pt x="1350839" y="372327"/>
                </a:lnTo>
                <a:lnTo>
                  <a:pt x="1377574" y="348674"/>
                </a:lnTo>
                <a:cubicBezTo>
                  <a:pt x="1385847" y="340730"/>
                  <a:pt x="1392207" y="333853"/>
                  <a:pt x="1396655" y="328043"/>
                </a:cubicBezTo>
                <a:cubicBezTo>
                  <a:pt x="1403828" y="318689"/>
                  <a:pt x="1407414" y="314255"/>
                  <a:pt x="1407414" y="314741"/>
                </a:cubicBezTo>
                <a:cubicBezTo>
                  <a:pt x="1407414" y="314846"/>
                  <a:pt x="1403008" y="312474"/>
                  <a:pt x="1394198" y="307626"/>
                </a:cubicBezTo>
                <a:cubicBezTo>
                  <a:pt x="1374195" y="297624"/>
                  <a:pt x="1361475" y="284809"/>
                  <a:pt x="1356036" y="269178"/>
                </a:cubicBezTo>
                <a:cubicBezTo>
                  <a:pt x="1352016" y="261806"/>
                  <a:pt x="1350006" y="253967"/>
                  <a:pt x="1350006" y="245661"/>
                </a:cubicBezTo>
                <a:cubicBezTo>
                  <a:pt x="1350006" y="238422"/>
                  <a:pt x="1351202" y="232412"/>
                  <a:pt x="1353593" y="227630"/>
                </a:cubicBezTo>
                <a:cubicBezTo>
                  <a:pt x="1358979" y="213550"/>
                  <a:pt x="1362346" y="203825"/>
                  <a:pt x="1363692" y="198457"/>
                </a:cubicBezTo>
                <a:lnTo>
                  <a:pt x="1363748" y="198130"/>
                </a:lnTo>
                <a:lnTo>
                  <a:pt x="1362283" y="196012"/>
                </a:lnTo>
                <a:cubicBezTo>
                  <a:pt x="1361276" y="193297"/>
                  <a:pt x="1361070" y="189225"/>
                  <a:pt x="1361665" y="183796"/>
                </a:cubicBezTo>
                <a:lnTo>
                  <a:pt x="1367094" y="168351"/>
                </a:lnTo>
                <a:lnTo>
                  <a:pt x="1382925" y="174223"/>
                </a:lnTo>
                <a:cubicBezTo>
                  <a:pt x="1394002" y="180138"/>
                  <a:pt x="1401966" y="193831"/>
                  <a:pt x="1406814" y="215300"/>
                </a:cubicBezTo>
                <a:cubicBezTo>
                  <a:pt x="1408357" y="227054"/>
                  <a:pt x="1409071" y="231545"/>
                  <a:pt x="1408957" y="228773"/>
                </a:cubicBezTo>
                <a:cubicBezTo>
                  <a:pt x="1415862" y="228240"/>
                  <a:pt x="1419191" y="228097"/>
                  <a:pt x="1418944" y="228344"/>
                </a:cubicBezTo>
                <a:cubicBezTo>
                  <a:pt x="1421192" y="227220"/>
                  <a:pt x="1424735" y="225849"/>
                  <a:pt x="1429574" y="224230"/>
                </a:cubicBezTo>
                <a:lnTo>
                  <a:pt x="1430818" y="223873"/>
                </a:lnTo>
                <a:lnTo>
                  <a:pt x="1429845" y="220701"/>
                </a:lnTo>
                <a:cubicBezTo>
                  <a:pt x="1439018" y="212300"/>
                  <a:pt x="1452243" y="200536"/>
                  <a:pt x="1469521" y="185410"/>
                </a:cubicBezTo>
                <a:cubicBezTo>
                  <a:pt x="1488648" y="169475"/>
                  <a:pt x="1502521" y="155350"/>
                  <a:pt x="1511141" y="143034"/>
                </a:cubicBezTo>
                <a:cubicBezTo>
                  <a:pt x="1522123" y="128641"/>
                  <a:pt x="1527353" y="119564"/>
                  <a:pt x="1526829" y="115802"/>
                </a:cubicBezTo>
                <a:cubicBezTo>
                  <a:pt x="1526733" y="115183"/>
                  <a:pt x="1520095" y="115459"/>
                  <a:pt x="1506912" y="116630"/>
                </a:cubicBezTo>
                <a:cubicBezTo>
                  <a:pt x="1493729" y="117802"/>
                  <a:pt x="1473484" y="122136"/>
                  <a:pt x="1446176" y="129632"/>
                </a:cubicBezTo>
                <a:cubicBezTo>
                  <a:pt x="1406590" y="140938"/>
                  <a:pt x="1370976" y="153145"/>
                  <a:pt x="1339334" y="166251"/>
                </a:cubicBezTo>
                <a:cubicBezTo>
                  <a:pt x="1330495" y="170023"/>
                  <a:pt x="1321434" y="173764"/>
                  <a:pt x="1312152" y="177474"/>
                </a:cubicBezTo>
                <a:cubicBezTo>
                  <a:pt x="1302870" y="181184"/>
                  <a:pt x="1297305" y="183039"/>
                  <a:pt x="1295457" y="183039"/>
                </a:cubicBezTo>
                <a:cubicBezTo>
                  <a:pt x="1297533" y="183039"/>
                  <a:pt x="1298667" y="182896"/>
                  <a:pt x="1298857" y="182610"/>
                </a:cubicBezTo>
                <a:cubicBezTo>
                  <a:pt x="1295952" y="184248"/>
                  <a:pt x="1293376" y="185403"/>
                  <a:pt x="1291128" y="186075"/>
                </a:cubicBezTo>
                <a:lnTo>
                  <a:pt x="1287710" y="186410"/>
                </a:lnTo>
                <a:lnTo>
                  <a:pt x="1278612" y="193926"/>
                </a:lnTo>
                <a:cubicBezTo>
                  <a:pt x="1272773" y="196640"/>
                  <a:pt x="1269863" y="197988"/>
                  <a:pt x="1269882" y="197969"/>
                </a:cubicBezTo>
                <a:cubicBezTo>
                  <a:pt x="1266720" y="201179"/>
                  <a:pt x="1263286" y="202784"/>
                  <a:pt x="1259581" y="202784"/>
                </a:cubicBezTo>
                <a:cubicBezTo>
                  <a:pt x="1259971" y="202784"/>
                  <a:pt x="1258157" y="203898"/>
                  <a:pt x="1254137" y="206127"/>
                </a:cubicBezTo>
                <a:cubicBezTo>
                  <a:pt x="1247956" y="209566"/>
                  <a:pt x="1241441" y="212995"/>
                  <a:pt x="1234592" y="216414"/>
                </a:cubicBezTo>
                <a:cubicBezTo>
                  <a:pt x="1226686" y="220072"/>
                  <a:pt x="1218876" y="224115"/>
                  <a:pt x="1211161" y="228544"/>
                </a:cubicBezTo>
                <a:cubicBezTo>
                  <a:pt x="1199092" y="235564"/>
                  <a:pt x="1186310" y="240298"/>
                  <a:pt x="1172813" y="242746"/>
                </a:cubicBezTo>
                <a:cubicBezTo>
                  <a:pt x="1164098" y="244804"/>
                  <a:pt x="1156063" y="243908"/>
                  <a:pt x="1148710" y="240060"/>
                </a:cubicBezTo>
                <a:cubicBezTo>
                  <a:pt x="1141928" y="236288"/>
                  <a:pt x="1136132" y="232340"/>
                  <a:pt x="1131322" y="228216"/>
                </a:cubicBezTo>
                <a:lnTo>
                  <a:pt x="1124406" y="214774"/>
                </a:lnTo>
                <a:lnTo>
                  <a:pt x="1125086" y="222255"/>
                </a:lnTo>
                <a:cubicBezTo>
                  <a:pt x="1125828" y="233394"/>
                  <a:pt x="1126464" y="252240"/>
                  <a:pt x="1126993" y="278794"/>
                </a:cubicBezTo>
                <a:cubicBezTo>
                  <a:pt x="1126993" y="304844"/>
                  <a:pt x="1127236" y="321004"/>
                  <a:pt x="1127722" y="327271"/>
                </a:cubicBezTo>
                <a:cubicBezTo>
                  <a:pt x="1128436" y="342587"/>
                  <a:pt x="1125250" y="353303"/>
                  <a:pt x="1118163" y="359418"/>
                </a:cubicBezTo>
                <a:cubicBezTo>
                  <a:pt x="1110600" y="362037"/>
                  <a:pt x="1101761" y="361313"/>
                  <a:pt x="1091646" y="357246"/>
                </a:cubicBezTo>
                <a:cubicBezTo>
                  <a:pt x="1086816" y="355160"/>
                  <a:pt x="1082964" y="353403"/>
                  <a:pt x="1080087" y="351974"/>
                </a:cubicBezTo>
                <a:cubicBezTo>
                  <a:pt x="1071505" y="348850"/>
                  <a:pt x="1062194" y="336572"/>
                  <a:pt x="1052155" y="315141"/>
                </a:cubicBezTo>
                <a:cubicBezTo>
                  <a:pt x="1046202" y="300815"/>
                  <a:pt x="1045988" y="288876"/>
                  <a:pt x="1051512" y="279322"/>
                </a:cubicBezTo>
                <a:cubicBezTo>
                  <a:pt x="1060342" y="258348"/>
                  <a:pt x="1064757" y="245632"/>
                  <a:pt x="1064757" y="241175"/>
                </a:cubicBezTo>
                <a:cubicBezTo>
                  <a:pt x="1064757" y="238365"/>
                  <a:pt x="1065352" y="235493"/>
                  <a:pt x="1066543" y="232559"/>
                </a:cubicBezTo>
                <a:cubicBezTo>
                  <a:pt x="1071381" y="219224"/>
                  <a:pt x="1074372" y="201674"/>
                  <a:pt x="1075515" y="179910"/>
                </a:cubicBezTo>
                <a:cubicBezTo>
                  <a:pt x="1075515" y="173337"/>
                  <a:pt x="1075996" y="166930"/>
                  <a:pt x="1076958" y="160686"/>
                </a:cubicBezTo>
                <a:cubicBezTo>
                  <a:pt x="1077920" y="154442"/>
                  <a:pt x="1078401" y="151320"/>
                  <a:pt x="1078401" y="151320"/>
                </a:cubicBezTo>
                <a:cubicBezTo>
                  <a:pt x="1087469" y="151320"/>
                  <a:pt x="1094282" y="153409"/>
                  <a:pt x="1098839" y="157586"/>
                </a:cubicBezTo>
                <a:cubicBezTo>
                  <a:pt x="1103397" y="161762"/>
                  <a:pt x="1107238" y="165798"/>
                  <a:pt x="1110362" y="169694"/>
                </a:cubicBezTo>
                <a:cubicBezTo>
                  <a:pt x="1113353" y="175347"/>
                  <a:pt x="1116011" y="181840"/>
                  <a:pt x="1118335" y="189172"/>
                </a:cubicBezTo>
                <a:lnTo>
                  <a:pt x="1120236" y="196977"/>
                </a:lnTo>
                <a:lnTo>
                  <a:pt x="1126589" y="195197"/>
                </a:lnTo>
                <a:cubicBezTo>
                  <a:pt x="1130106" y="195074"/>
                  <a:pt x="1133570" y="195826"/>
                  <a:pt x="1136980" y="197455"/>
                </a:cubicBezTo>
                <a:cubicBezTo>
                  <a:pt x="1142638" y="201370"/>
                  <a:pt x="1160983" y="198841"/>
                  <a:pt x="1192015" y="189868"/>
                </a:cubicBezTo>
                <a:cubicBezTo>
                  <a:pt x="1210694" y="183163"/>
                  <a:pt x="1223810" y="178071"/>
                  <a:pt x="1231363" y="174595"/>
                </a:cubicBezTo>
                <a:lnTo>
                  <a:pt x="1233407" y="174689"/>
                </a:lnTo>
                <a:lnTo>
                  <a:pt x="1233035" y="174638"/>
                </a:lnTo>
                <a:lnTo>
                  <a:pt x="1240678" y="172465"/>
                </a:lnTo>
                <a:lnTo>
                  <a:pt x="1240150" y="172423"/>
                </a:lnTo>
                <a:cubicBezTo>
                  <a:pt x="1244379" y="170318"/>
                  <a:pt x="1246494" y="169266"/>
                  <a:pt x="1246494" y="169266"/>
                </a:cubicBezTo>
                <a:cubicBezTo>
                  <a:pt x="1248085" y="169266"/>
                  <a:pt x="1253028" y="167761"/>
                  <a:pt x="1261324" y="164751"/>
                </a:cubicBezTo>
                <a:cubicBezTo>
                  <a:pt x="1280536" y="156978"/>
                  <a:pt x="1300267" y="149744"/>
                  <a:pt x="1320517" y="143048"/>
                </a:cubicBezTo>
                <a:cubicBezTo>
                  <a:pt x="1329089" y="140600"/>
                  <a:pt x="1335819" y="138290"/>
                  <a:pt x="1340705" y="136119"/>
                </a:cubicBezTo>
                <a:cubicBezTo>
                  <a:pt x="1400656" y="113716"/>
                  <a:pt x="1452043" y="96785"/>
                  <a:pt x="1494867" y="85326"/>
                </a:cubicBezTo>
                <a:cubicBezTo>
                  <a:pt x="1507002" y="82012"/>
                  <a:pt x="1514499" y="79645"/>
                  <a:pt x="1517356" y="78226"/>
                </a:cubicBezTo>
                <a:lnTo>
                  <a:pt x="1526055" y="77853"/>
                </a:lnTo>
                <a:lnTo>
                  <a:pt x="1520556" y="77283"/>
                </a:lnTo>
                <a:cubicBezTo>
                  <a:pt x="1527367" y="74006"/>
                  <a:pt x="1532006" y="72973"/>
                  <a:pt x="1534472" y="74182"/>
                </a:cubicBezTo>
                <a:cubicBezTo>
                  <a:pt x="1530958" y="74182"/>
                  <a:pt x="1532206" y="72796"/>
                  <a:pt x="1538216" y="70025"/>
                </a:cubicBezTo>
                <a:cubicBezTo>
                  <a:pt x="1546293" y="65310"/>
                  <a:pt x="1552713" y="62614"/>
                  <a:pt x="1557475" y="61938"/>
                </a:cubicBezTo>
                <a:cubicBezTo>
                  <a:pt x="1559480" y="60928"/>
                  <a:pt x="1561647" y="60333"/>
                  <a:pt x="1563976" y="60152"/>
                </a:cubicBezTo>
                <a:close/>
                <a:moveTo>
                  <a:pt x="6042124" y="57366"/>
                </a:moveTo>
                <a:cubicBezTo>
                  <a:pt x="6047566" y="57914"/>
                  <a:pt x="6054208" y="60042"/>
                  <a:pt x="6062052" y="63752"/>
                </a:cubicBezTo>
                <a:cubicBezTo>
                  <a:pt x="6079302" y="71058"/>
                  <a:pt x="6091604" y="83060"/>
                  <a:pt x="6098956" y="99757"/>
                </a:cubicBezTo>
                <a:cubicBezTo>
                  <a:pt x="6104929" y="110749"/>
                  <a:pt x="6107314" y="119759"/>
                  <a:pt x="6106114" y="126789"/>
                </a:cubicBezTo>
                <a:cubicBezTo>
                  <a:pt x="6106114" y="133380"/>
                  <a:pt x="6105814" y="138128"/>
                  <a:pt x="6105214" y="141033"/>
                </a:cubicBezTo>
                <a:cubicBezTo>
                  <a:pt x="6103272" y="154064"/>
                  <a:pt x="6102188" y="161727"/>
                  <a:pt x="6101964" y="164022"/>
                </a:cubicBezTo>
                <a:cubicBezTo>
                  <a:pt x="6101740" y="166318"/>
                  <a:pt x="6100942" y="167084"/>
                  <a:pt x="6099571" y="166322"/>
                </a:cubicBezTo>
                <a:cubicBezTo>
                  <a:pt x="6105162" y="171352"/>
                  <a:pt x="6112396" y="175014"/>
                  <a:pt x="6121274" y="177309"/>
                </a:cubicBezTo>
                <a:cubicBezTo>
                  <a:pt x="6127788" y="180234"/>
                  <a:pt x="6131190" y="181739"/>
                  <a:pt x="6131475" y="181824"/>
                </a:cubicBezTo>
                <a:cubicBezTo>
                  <a:pt x="6131799" y="181824"/>
                  <a:pt x="6132556" y="181824"/>
                  <a:pt x="6133747" y="181824"/>
                </a:cubicBezTo>
                <a:lnTo>
                  <a:pt x="6141388" y="183807"/>
                </a:lnTo>
                <a:lnTo>
                  <a:pt x="6150834" y="182428"/>
                </a:lnTo>
                <a:lnTo>
                  <a:pt x="6158291" y="184426"/>
                </a:lnTo>
                <a:lnTo>
                  <a:pt x="6162756" y="184321"/>
                </a:lnTo>
                <a:cubicBezTo>
                  <a:pt x="6166098" y="185100"/>
                  <a:pt x="6170104" y="186720"/>
                  <a:pt x="6174774" y="189182"/>
                </a:cubicBezTo>
                <a:cubicBezTo>
                  <a:pt x="6184113" y="194107"/>
                  <a:pt x="6194026" y="200265"/>
                  <a:pt x="6204513" y="207656"/>
                </a:cubicBezTo>
                <a:cubicBezTo>
                  <a:pt x="6208494" y="210599"/>
                  <a:pt x="6211638" y="215147"/>
                  <a:pt x="6213942" y="221301"/>
                </a:cubicBezTo>
                <a:cubicBezTo>
                  <a:pt x="6215638" y="225835"/>
                  <a:pt x="6217266" y="229911"/>
                  <a:pt x="6218829" y="233531"/>
                </a:cubicBezTo>
                <a:cubicBezTo>
                  <a:pt x="6222629" y="241284"/>
                  <a:pt x="6222958" y="247590"/>
                  <a:pt x="6219815" y="252447"/>
                </a:cubicBezTo>
                <a:cubicBezTo>
                  <a:pt x="6217900" y="259172"/>
                  <a:pt x="6209604" y="262920"/>
                  <a:pt x="6194926" y="263692"/>
                </a:cubicBezTo>
                <a:cubicBezTo>
                  <a:pt x="6168770" y="267854"/>
                  <a:pt x="6145082" y="274522"/>
                  <a:pt x="6123860" y="283694"/>
                </a:cubicBezTo>
                <a:cubicBezTo>
                  <a:pt x="6117382" y="286561"/>
                  <a:pt x="6114492" y="287995"/>
                  <a:pt x="6115187" y="287995"/>
                </a:cubicBezTo>
                <a:cubicBezTo>
                  <a:pt x="6115444" y="287738"/>
                  <a:pt x="6111430" y="289333"/>
                  <a:pt x="6103143" y="292781"/>
                </a:cubicBezTo>
                <a:cubicBezTo>
                  <a:pt x="6095152" y="296772"/>
                  <a:pt x="6091156" y="298767"/>
                  <a:pt x="6091156" y="298767"/>
                </a:cubicBezTo>
                <a:cubicBezTo>
                  <a:pt x="6090984" y="298767"/>
                  <a:pt x="6088303" y="300582"/>
                  <a:pt x="6083112" y="304211"/>
                </a:cubicBezTo>
                <a:cubicBezTo>
                  <a:pt x="6073110" y="311841"/>
                  <a:pt x="6066634" y="320318"/>
                  <a:pt x="6063680" y="329643"/>
                </a:cubicBezTo>
                <a:cubicBezTo>
                  <a:pt x="6063128" y="332967"/>
                  <a:pt x="6061300" y="338673"/>
                  <a:pt x="6058194" y="346759"/>
                </a:cubicBezTo>
                <a:cubicBezTo>
                  <a:pt x="6055080" y="356113"/>
                  <a:pt x="6052018" y="365300"/>
                  <a:pt x="6049007" y="374320"/>
                </a:cubicBezTo>
                <a:cubicBezTo>
                  <a:pt x="6046684" y="383054"/>
                  <a:pt x="6045054" y="388841"/>
                  <a:pt x="6044121" y="391679"/>
                </a:cubicBezTo>
                <a:cubicBezTo>
                  <a:pt x="6043274" y="392946"/>
                  <a:pt x="6042660" y="394732"/>
                  <a:pt x="6042278" y="397037"/>
                </a:cubicBezTo>
                <a:cubicBezTo>
                  <a:pt x="6038806" y="409362"/>
                  <a:pt x="6034992" y="421024"/>
                  <a:pt x="6030838" y="432023"/>
                </a:cubicBezTo>
                <a:lnTo>
                  <a:pt x="6021389" y="453739"/>
                </a:lnTo>
                <a:lnTo>
                  <a:pt x="6029402" y="449422"/>
                </a:lnTo>
                <a:cubicBezTo>
                  <a:pt x="6034514" y="446545"/>
                  <a:pt x="6040606" y="443019"/>
                  <a:pt x="6047679" y="438842"/>
                </a:cubicBezTo>
                <a:cubicBezTo>
                  <a:pt x="6058718" y="431660"/>
                  <a:pt x="6065710" y="427169"/>
                  <a:pt x="6068652" y="425369"/>
                </a:cubicBezTo>
                <a:cubicBezTo>
                  <a:pt x="6069938" y="424493"/>
                  <a:pt x="6072401" y="422974"/>
                  <a:pt x="6076039" y="420811"/>
                </a:cubicBezTo>
                <a:lnTo>
                  <a:pt x="6081389" y="418111"/>
                </a:lnTo>
                <a:lnTo>
                  <a:pt x="6084898" y="414089"/>
                </a:lnTo>
                <a:lnTo>
                  <a:pt x="6087268" y="413474"/>
                </a:lnTo>
                <a:lnTo>
                  <a:pt x="6089888" y="409764"/>
                </a:lnTo>
                <a:cubicBezTo>
                  <a:pt x="6091738" y="408499"/>
                  <a:pt x="6094099" y="407867"/>
                  <a:pt x="6096970" y="407867"/>
                </a:cubicBezTo>
                <a:cubicBezTo>
                  <a:pt x="6095476" y="407867"/>
                  <a:pt x="6093323" y="409296"/>
                  <a:pt x="6090513" y="412153"/>
                </a:cubicBezTo>
                <a:cubicBezTo>
                  <a:pt x="6090513" y="408086"/>
                  <a:pt x="6098614" y="403071"/>
                  <a:pt x="6114816" y="397108"/>
                </a:cubicBezTo>
                <a:cubicBezTo>
                  <a:pt x="6119092" y="397108"/>
                  <a:pt x="6124788" y="398689"/>
                  <a:pt x="6131904" y="401852"/>
                </a:cubicBezTo>
                <a:cubicBezTo>
                  <a:pt x="6134732" y="403471"/>
                  <a:pt x="6136538" y="404281"/>
                  <a:pt x="6137318" y="404281"/>
                </a:cubicBezTo>
                <a:cubicBezTo>
                  <a:pt x="6144282" y="407262"/>
                  <a:pt x="6150463" y="411844"/>
                  <a:pt x="6155864" y="418025"/>
                </a:cubicBezTo>
                <a:cubicBezTo>
                  <a:pt x="6163960" y="434208"/>
                  <a:pt x="6168008" y="444929"/>
                  <a:pt x="6168008" y="450186"/>
                </a:cubicBezTo>
                <a:cubicBezTo>
                  <a:pt x="6168008" y="454425"/>
                  <a:pt x="6162855" y="464102"/>
                  <a:pt x="6152549" y="479219"/>
                </a:cubicBezTo>
                <a:cubicBezTo>
                  <a:pt x="6143882" y="490363"/>
                  <a:pt x="6131751" y="502579"/>
                  <a:pt x="6116159" y="515866"/>
                </a:cubicBezTo>
                <a:cubicBezTo>
                  <a:pt x="6108386" y="523048"/>
                  <a:pt x="6102828" y="527972"/>
                  <a:pt x="6099485" y="530639"/>
                </a:cubicBezTo>
                <a:cubicBezTo>
                  <a:pt x="6096524" y="533602"/>
                  <a:pt x="6087355" y="539136"/>
                  <a:pt x="6071982" y="547241"/>
                </a:cubicBezTo>
                <a:cubicBezTo>
                  <a:pt x="6040471" y="581031"/>
                  <a:pt x="6016860" y="607371"/>
                  <a:pt x="6001149" y="626261"/>
                </a:cubicBezTo>
                <a:lnTo>
                  <a:pt x="5997130" y="631302"/>
                </a:lnTo>
                <a:lnTo>
                  <a:pt x="6006588" y="626394"/>
                </a:lnTo>
                <a:cubicBezTo>
                  <a:pt x="6028324" y="616364"/>
                  <a:pt x="6047074" y="607337"/>
                  <a:pt x="6062838" y="599312"/>
                </a:cubicBezTo>
                <a:cubicBezTo>
                  <a:pt x="6078602" y="591287"/>
                  <a:pt x="6087555" y="586756"/>
                  <a:pt x="6089698" y="585718"/>
                </a:cubicBezTo>
                <a:cubicBezTo>
                  <a:pt x="6101842" y="582555"/>
                  <a:pt x="6107914" y="580974"/>
                  <a:pt x="6107914" y="580974"/>
                </a:cubicBezTo>
                <a:cubicBezTo>
                  <a:pt x="6107914" y="581574"/>
                  <a:pt x="6106782" y="580374"/>
                  <a:pt x="6104514" y="577374"/>
                </a:cubicBezTo>
                <a:cubicBezTo>
                  <a:pt x="6112126" y="573211"/>
                  <a:pt x="6117088" y="571130"/>
                  <a:pt x="6119402" y="571130"/>
                </a:cubicBezTo>
                <a:cubicBezTo>
                  <a:pt x="6118164" y="571130"/>
                  <a:pt x="6121786" y="568646"/>
                  <a:pt x="6130268" y="563679"/>
                </a:cubicBezTo>
                <a:cubicBezTo>
                  <a:pt x="6138750" y="558712"/>
                  <a:pt x="6145744" y="554471"/>
                  <a:pt x="6151248" y="550956"/>
                </a:cubicBezTo>
                <a:cubicBezTo>
                  <a:pt x="6156260" y="547813"/>
                  <a:pt x="6160608" y="545317"/>
                  <a:pt x="6164293" y="543469"/>
                </a:cubicBezTo>
                <a:cubicBezTo>
                  <a:pt x="6166342" y="542650"/>
                  <a:pt x="6168394" y="540950"/>
                  <a:pt x="6170451" y="538369"/>
                </a:cubicBezTo>
                <a:cubicBezTo>
                  <a:pt x="6178128" y="531492"/>
                  <a:pt x="6188144" y="530744"/>
                  <a:pt x="6200498" y="536126"/>
                </a:cubicBezTo>
                <a:cubicBezTo>
                  <a:pt x="6202308" y="536735"/>
                  <a:pt x="6203084" y="537040"/>
                  <a:pt x="6202827" y="537040"/>
                </a:cubicBezTo>
                <a:cubicBezTo>
                  <a:pt x="6206066" y="537040"/>
                  <a:pt x="6209323" y="538674"/>
                  <a:pt x="6212600" y="541941"/>
                </a:cubicBezTo>
                <a:cubicBezTo>
                  <a:pt x="6214810" y="543417"/>
                  <a:pt x="6217824" y="545303"/>
                  <a:pt x="6221643" y="547599"/>
                </a:cubicBezTo>
                <a:cubicBezTo>
                  <a:pt x="6232674" y="553114"/>
                  <a:pt x="6243689" y="561367"/>
                  <a:pt x="6254690" y="572359"/>
                </a:cubicBezTo>
                <a:cubicBezTo>
                  <a:pt x="6281560" y="601734"/>
                  <a:pt x="6296324" y="630985"/>
                  <a:pt x="6298982" y="660113"/>
                </a:cubicBezTo>
                <a:cubicBezTo>
                  <a:pt x="6295286" y="675762"/>
                  <a:pt x="6289547" y="683587"/>
                  <a:pt x="6281765" y="683587"/>
                </a:cubicBezTo>
                <a:cubicBezTo>
                  <a:pt x="6283727" y="683587"/>
                  <a:pt x="6284670" y="683625"/>
                  <a:pt x="6284594" y="683701"/>
                </a:cubicBezTo>
                <a:cubicBezTo>
                  <a:pt x="6278470" y="687216"/>
                  <a:pt x="6273798" y="688673"/>
                  <a:pt x="6270578" y="688073"/>
                </a:cubicBezTo>
                <a:cubicBezTo>
                  <a:pt x="6275226" y="688073"/>
                  <a:pt x="6277812" y="687811"/>
                  <a:pt x="6278336" y="687287"/>
                </a:cubicBezTo>
                <a:cubicBezTo>
                  <a:pt x="6270382" y="691612"/>
                  <a:pt x="6262263" y="695046"/>
                  <a:pt x="6253976" y="697589"/>
                </a:cubicBezTo>
                <a:cubicBezTo>
                  <a:pt x="6250795" y="698417"/>
                  <a:pt x="6246008" y="699918"/>
                  <a:pt x="6239617" y="702089"/>
                </a:cubicBezTo>
                <a:cubicBezTo>
                  <a:pt x="6231302" y="705061"/>
                  <a:pt x="6217814" y="708414"/>
                  <a:pt x="6199155" y="712148"/>
                </a:cubicBezTo>
                <a:cubicBezTo>
                  <a:pt x="6161892" y="719711"/>
                  <a:pt x="6139824" y="725459"/>
                  <a:pt x="6132946" y="729393"/>
                </a:cubicBezTo>
                <a:cubicBezTo>
                  <a:pt x="6129384" y="731745"/>
                  <a:pt x="6127127" y="732922"/>
                  <a:pt x="6126174" y="732922"/>
                </a:cubicBezTo>
                <a:cubicBezTo>
                  <a:pt x="6126174" y="732922"/>
                  <a:pt x="6125446" y="733288"/>
                  <a:pt x="6123988" y="734022"/>
                </a:cubicBezTo>
                <a:cubicBezTo>
                  <a:pt x="6113634" y="735079"/>
                  <a:pt x="6108458" y="732265"/>
                  <a:pt x="6108458" y="725578"/>
                </a:cubicBezTo>
                <a:cubicBezTo>
                  <a:pt x="6108458" y="722320"/>
                  <a:pt x="6113140" y="717410"/>
                  <a:pt x="6122502" y="710848"/>
                </a:cubicBezTo>
                <a:cubicBezTo>
                  <a:pt x="6146268" y="694836"/>
                  <a:pt x="6164041" y="678577"/>
                  <a:pt x="6175824" y="662070"/>
                </a:cubicBezTo>
                <a:cubicBezTo>
                  <a:pt x="6178690" y="657469"/>
                  <a:pt x="6182281" y="653017"/>
                  <a:pt x="6186596" y="648711"/>
                </a:cubicBezTo>
                <a:cubicBezTo>
                  <a:pt x="6191911" y="642320"/>
                  <a:pt x="6194011" y="634576"/>
                  <a:pt x="6192896" y="625480"/>
                </a:cubicBezTo>
                <a:cubicBezTo>
                  <a:pt x="6190020" y="603601"/>
                  <a:pt x="6185196" y="587580"/>
                  <a:pt x="6178424" y="577417"/>
                </a:cubicBezTo>
                <a:cubicBezTo>
                  <a:pt x="6171042" y="572244"/>
                  <a:pt x="6154740" y="578707"/>
                  <a:pt x="6129518" y="596805"/>
                </a:cubicBezTo>
                <a:cubicBezTo>
                  <a:pt x="6123184" y="600605"/>
                  <a:pt x="6118930" y="603591"/>
                  <a:pt x="6116759" y="605763"/>
                </a:cubicBezTo>
                <a:cubicBezTo>
                  <a:pt x="6113920" y="607182"/>
                  <a:pt x="6108739" y="610787"/>
                  <a:pt x="6101214" y="616579"/>
                </a:cubicBezTo>
                <a:cubicBezTo>
                  <a:pt x="6092460" y="622427"/>
                  <a:pt x="6085298" y="626937"/>
                  <a:pt x="6079726" y="630109"/>
                </a:cubicBezTo>
                <a:cubicBezTo>
                  <a:pt x="6074782" y="632585"/>
                  <a:pt x="6070918" y="634817"/>
                  <a:pt x="6068131" y="636803"/>
                </a:cubicBezTo>
                <a:cubicBezTo>
                  <a:pt x="6065345" y="638789"/>
                  <a:pt x="6063952" y="638477"/>
                  <a:pt x="6063952" y="635867"/>
                </a:cubicBezTo>
                <a:cubicBezTo>
                  <a:pt x="6063952" y="640877"/>
                  <a:pt x="6061104" y="644334"/>
                  <a:pt x="6055408" y="646239"/>
                </a:cubicBezTo>
                <a:cubicBezTo>
                  <a:pt x="6052846" y="647259"/>
                  <a:pt x="6047932" y="650102"/>
                  <a:pt x="6040664" y="654769"/>
                </a:cubicBezTo>
                <a:cubicBezTo>
                  <a:pt x="6028072" y="662361"/>
                  <a:pt x="6019208" y="667775"/>
                  <a:pt x="6014074" y="671014"/>
                </a:cubicBezTo>
                <a:cubicBezTo>
                  <a:pt x="6009598" y="673252"/>
                  <a:pt x="6005073" y="675896"/>
                  <a:pt x="6000502" y="678944"/>
                </a:cubicBezTo>
                <a:cubicBezTo>
                  <a:pt x="5990805" y="685125"/>
                  <a:pt x="5983818" y="689283"/>
                  <a:pt x="5979542" y="691417"/>
                </a:cubicBezTo>
                <a:cubicBezTo>
                  <a:pt x="5976246" y="693617"/>
                  <a:pt x="5973726" y="695298"/>
                  <a:pt x="5971984" y="696460"/>
                </a:cubicBezTo>
                <a:cubicBezTo>
                  <a:pt x="5951534" y="707014"/>
                  <a:pt x="5939075" y="712291"/>
                  <a:pt x="5934607" y="712291"/>
                </a:cubicBezTo>
                <a:cubicBezTo>
                  <a:pt x="5928274" y="712291"/>
                  <a:pt x="5919625" y="708376"/>
                  <a:pt x="5908661" y="700546"/>
                </a:cubicBezTo>
                <a:cubicBezTo>
                  <a:pt x="5902518" y="689040"/>
                  <a:pt x="5899446" y="681534"/>
                  <a:pt x="5899446" y="678029"/>
                </a:cubicBezTo>
                <a:cubicBezTo>
                  <a:pt x="5899446" y="674667"/>
                  <a:pt x="5903808" y="668933"/>
                  <a:pt x="5912533" y="660827"/>
                </a:cubicBezTo>
                <a:cubicBezTo>
                  <a:pt x="5928907" y="644463"/>
                  <a:pt x="5949480" y="621827"/>
                  <a:pt x="5974256" y="592919"/>
                </a:cubicBezTo>
                <a:cubicBezTo>
                  <a:pt x="5982390" y="583536"/>
                  <a:pt x="5988562" y="576736"/>
                  <a:pt x="5992772" y="572516"/>
                </a:cubicBezTo>
                <a:cubicBezTo>
                  <a:pt x="5997277" y="567372"/>
                  <a:pt x="6001498" y="562281"/>
                  <a:pt x="6005431" y="557243"/>
                </a:cubicBezTo>
                <a:cubicBezTo>
                  <a:pt x="6010622" y="550775"/>
                  <a:pt x="6016704" y="543708"/>
                  <a:pt x="6023676" y="536040"/>
                </a:cubicBezTo>
                <a:cubicBezTo>
                  <a:pt x="6034239" y="523886"/>
                  <a:pt x="6045388" y="509156"/>
                  <a:pt x="6057123" y="491849"/>
                </a:cubicBezTo>
                <a:cubicBezTo>
                  <a:pt x="6059866" y="487096"/>
                  <a:pt x="6062486" y="482648"/>
                  <a:pt x="6064980" y="478504"/>
                </a:cubicBezTo>
                <a:lnTo>
                  <a:pt x="6067901" y="473981"/>
                </a:lnTo>
                <a:lnTo>
                  <a:pt x="6063437" y="475636"/>
                </a:lnTo>
                <a:cubicBezTo>
                  <a:pt x="6052363" y="480379"/>
                  <a:pt x="6038842" y="487941"/>
                  <a:pt x="6022876" y="498321"/>
                </a:cubicBezTo>
                <a:cubicBezTo>
                  <a:pt x="5991900" y="520438"/>
                  <a:pt x="5968836" y="538550"/>
                  <a:pt x="5953681" y="552656"/>
                </a:cubicBezTo>
                <a:cubicBezTo>
                  <a:pt x="5944700" y="561638"/>
                  <a:pt x="5936256" y="568420"/>
                  <a:pt x="5928350" y="573002"/>
                </a:cubicBezTo>
                <a:cubicBezTo>
                  <a:pt x="5924596" y="575116"/>
                  <a:pt x="5921648" y="577036"/>
                  <a:pt x="5919506" y="578760"/>
                </a:cubicBezTo>
                <a:cubicBezTo>
                  <a:pt x="5911780" y="584656"/>
                  <a:pt x="5900612" y="583651"/>
                  <a:pt x="5886002" y="575745"/>
                </a:cubicBezTo>
                <a:cubicBezTo>
                  <a:pt x="5876467" y="572078"/>
                  <a:pt x="5870200" y="566139"/>
                  <a:pt x="5867199" y="557928"/>
                </a:cubicBezTo>
                <a:cubicBezTo>
                  <a:pt x="5858198" y="544070"/>
                  <a:pt x="5859898" y="531387"/>
                  <a:pt x="5872300" y="519881"/>
                </a:cubicBezTo>
                <a:cubicBezTo>
                  <a:pt x="5877691" y="514490"/>
                  <a:pt x="5883425" y="509427"/>
                  <a:pt x="5889502" y="504693"/>
                </a:cubicBezTo>
                <a:cubicBezTo>
                  <a:pt x="5893740" y="501502"/>
                  <a:pt x="5897317" y="498450"/>
                  <a:pt x="5900232" y="495535"/>
                </a:cubicBezTo>
                <a:cubicBezTo>
                  <a:pt x="5903204" y="492563"/>
                  <a:pt x="5908032" y="488034"/>
                  <a:pt x="5914720" y="481948"/>
                </a:cubicBezTo>
                <a:cubicBezTo>
                  <a:pt x="5931045" y="466212"/>
                  <a:pt x="5943047" y="453411"/>
                  <a:pt x="5950724" y="443543"/>
                </a:cubicBezTo>
                <a:cubicBezTo>
                  <a:pt x="5950790" y="443400"/>
                  <a:pt x="5952366" y="440752"/>
                  <a:pt x="5955453" y="435599"/>
                </a:cubicBezTo>
                <a:cubicBezTo>
                  <a:pt x="5958072" y="431922"/>
                  <a:pt x="5961654" y="426081"/>
                  <a:pt x="5966197" y="418075"/>
                </a:cubicBezTo>
                <a:cubicBezTo>
                  <a:pt x="5970740" y="410069"/>
                  <a:pt x="5973012" y="406124"/>
                  <a:pt x="5973012" y="406238"/>
                </a:cubicBezTo>
                <a:cubicBezTo>
                  <a:pt x="5973012" y="403009"/>
                  <a:pt x="5975008" y="399366"/>
                  <a:pt x="5978998" y="395308"/>
                </a:cubicBezTo>
                <a:lnTo>
                  <a:pt x="5976892" y="396405"/>
                </a:lnTo>
                <a:lnTo>
                  <a:pt x="5982985" y="375691"/>
                </a:lnTo>
                <a:cubicBezTo>
                  <a:pt x="5983509" y="373605"/>
                  <a:pt x="5983770" y="370757"/>
                  <a:pt x="5983770" y="367147"/>
                </a:cubicBezTo>
                <a:cubicBezTo>
                  <a:pt x="5984371" y="365814"/>
                  <a:pt x="5984235" y="365266"/>
                  <a:pt x="5983364" y="365504"/>
                </a:cubicBezTo>
                <a:cubicBezTo>
                  <a:pt x="5982492" y="365743"/>
                  <a:pt x="5977404" y="369691"/>
                  <a:pt x="5968098" y="377349"/>
                </a:cubicBezTo>
                <a:cubicBezTo>
                  <a:pt x="5960249" y="383521"/>
                  <a:pt x="5953836" y="388562"/>
                  <a:pt x="5948859" y="392472"/>
                </a:cubicBezTo>
                <a:cubicBezTo>
                  <a:pt x="5943883" y="396382"/>
                  <a:pt x="5940032" y="398337"/>
                  <a:pt x="5937308" y="398337"/>
                </a:cubicBezTo>
                <a:cubicBezTo>
                  <a:pt x="5942204" y="398337"/>
                  <a:pt x="5944652" y="395584"/>
                  <a:pt x="5944652" y="390079"/>
                </a:cubicBezTo>
                <a:cubicBezTo>
                  <a:pt x="5944652" y="394537"/>
                  <a:pt x="5940908" y="398539"/>
                  <a:pt x="5933422" y="402088"/>
                </a:cubicBezTo>
                <a:cubicBezTo>
                  <a:pt x="5925935" y="405636"/>
                  <a:pt x="5919124" y="408562"/>
                  <a:pt x="5912990" y="410867"/>
                </a:cubicBezTo>
                <a:cubicBezTo>
                  <a:pt x="5908104" y="412077"/>
                  <a:pt x="5903946" y="412682"/>
                  <a:pt x="5900518" y="412682"/>
                </a:cubicBezTo>
                <a:cubicBezTo>
                  <a:pt x="5900746" y="412682"/>
                  <a:pt x="5900622" y="413991"/>
                  <a:pt x="5900146" y="416611"/>
                </a:cubicBezTo>
                <a:cubicBezTo>
                  <a:pt x="5891926" y="436556"/>
                  <a:pt x="5883740" y="457263"/>
                  <a:pt x="5875586" y="478733"/>
                </a:cubicBezTo>
                <a:cubicBezTo>
                  <a:pt x="5871328" y="489972"/>
                  <a:pt x="5868599" y="496787"/>
                  <a:pt x="5867399" y="499178"/>
                </a:cubicBezTo>
                <a:cubicBezTo>
                  <a:pt x="5864504" y="504969"/>
                  <a:pt x="5858480" y="521614"/>
                  <a:pt x="5849325" y="549113"/>
                </a:cubicBezTo>
                <a:cubicBezTo>
                  <a:pt x="5844268" y="563143"/>
                  <a:pt x="5841129" y="572287"/>
                  <a:pt x="5839910" y="576545"/>
                </a:cubicBezTo>
                <a:cubicBezTo>
                  <a:pt x="5838576" y="578764"/>
                  <a:pt x="5837910" y="579403"/>
                  <a:pt x="5837910" y="578460"/>
                </a:cubicBezTo>
                <a:cubicBezTo>
                  <a:pt x="5837910" y="581088"/>
                  <a:pt x="5836429" y="585365"/>
                  <a:pt x="5833466" y="591290"/>
                </a:cubicBezTo>
                <a:cubicBezTo>
                  <a:pt x="5832028" y="595576"/>
                  <a:pt x="5830394" y="600162"/>
                  <a:pt x="5828566" y="605049"/>
                </a:cubicBezTo>
                <a:cubicBezTo>
                  <a:pt x="5827613" y="609311"/>
                  <a:pt x="5826450" y="612658"/>
                  <a:pt x="5825076" y="615089"/>
                </a:cubicBezTo>
                <a:lnTo>
                  <a:pt x="5822242" y="617800"/>
                </a:lnTo>
                <a:lnTo>
                  <a:pt x="5819865" y="627466"/>
                </a:lnTo>
                <a:cubicBezTo>
                  <a:pt x="5818198" y="630228"/>
                  <a:pt x="5816593" y="634462"/>
                  <a:pt x="5815050" y="640167"/>
                </a:cubicBezTo>
                <a:cubicBezTo>
                  <a:pt x="5813660" y="645063"/>
                  <a:pt x="5811530" y="650964"/>
                  <a:pt x="5808663" y="657869"/>
                </a:cubicBezTo>
                <a:cubicBezTo>
                  <a:pt x="5805816" y="664147"/>
                  <a:pt x="5804082" y="669128"/>
                  <a:pt x="5803462" y="672814"/>
                </a:cubicBezTo>
                <a:cubicBezTo>
                  <a:pt x="5802167" y="675396"/>
                  <a:pt x="5801276" y="677653"/>
                  <a:pt x="5800791" y="679586"/>
                </a:cubicBezTo>
                <a:cubicBezTo>
                  <a:pt x="5799344" y="683235"/>
                  <a:pt x="5797062" y="689654"/>
                  <a:pt x="5793947" y="698846"/>
                </a:cubicBezTo>
                <a:cubicBezTo>
                  <a:pt x="5788661" y="716191"/>
                  <a:pt x="5782927" y="729807"/>
                  <a:pt x="5776744" y="739694"/>
                </a:cubicBezTo>
                <a:cubicBezTo>
                  <a:pt x="5767754" y="756115"/>
                  <a:pt x="5757728" y="763092"/>
                  <a:pt x="5746670" y="760625"/>
                </a:cubicBezTo>
                <a:cubicBezTo>
                  <a:pt x="5728353" y="757349"/>
                  <a:pt x="5712198" y="748400"/>
                  <a:pt x="5698206" y="733779"/>
                </a:cubicBezTo>
                <a:cubicBezTo>
                  <a:pt x="5692434" y="727064"/>
                  <a:pt x="5689548" y="722235"/>
                  <a:pt x="5689548" y="719291"/>
                </a:cubicBezTo>
                <a:cubicBezTo>
                  <a:pt x="5689548" y="720692"/>
                  <a:pt x="5688853" y="720349"/>
                  <a:pt x="5687462" y="718263"/>
                </a:cubicBezTo>
                <a:cubicBezTo>
                  <a:pt x="5684252" y="714424"/>
                  <a:pt x="5681081" y="709052"/>
                  <a:pt x="5677946" y="702146"/>
                </a:cubicBezTo>
                <a:cubicBezTo>
                  <a:pt x="5672527" y="694231"/>
                  <a:pt x="5670413" y="684892"/>
                  <a:pt x="5671603" y="674129"/>
                </a:cubicBezTo>
                <a:cubicBezTo>
                  <a:pt x="5671603" y="666175"/>
                  <a:pt x="5672770" y="660460"/>
                  <a:pt x="5675104" y="656984"/>
                </a:cubicBezTo>
                <a:cubicBezTo>
                  <a:pt x="5676960" y="654079"/>
                  <a:pt x="5677590" y="642053"/>
                  <a:pt x="5676990" y="620908"/>
                </a:cubicBezTo>
                <a:cubicBezTo>
                  <a:pt x="5676389" y="592371"/>
                  <a:pt x="5677304" y="561338"/>
                  <a:pt x="5679732" y="527810"/>
                </a:cubicBezTo>
                <a:cubicBezTo>
                  <a:pt x="5682086" y="487015"/>
                  <a:pt x="5682096" y="451610"/>
                  <a:pt x="5679761" y="421597"/>
                </a:cubicBezTo>
                <a:cubicBezTo>
                  <a:pt x="5677352" y="400461"/>
                  <a:pt x="5675670" y="387760"/>
                  <a:pt x="5674718" y="383492"/>
                </a:cubicBezTo>
                <a:cubicBezTo>
                  <a:pt x="5673842" y="381702"/>
                  <a:pt x="5673404" y="380282"/>
                  <a:pt x="5673404" y="379235"/>
                </a:cubicBezTo>
                <a:cubicBezTo>
                  <a:pt x="5672565" y="375901"/>
                  <a:pt x="5670808" y="372562"/>
                  <a:pt x="5668131" y="369219"/>
                </a:cubicBezTo>
                <a:cubicBezTo>
                  <a:pt x="5659950" y="360228"/>
                  <a:pt x="5655426" y="351841"/>
                  <a:pt x="5654558" y="344059"/>
                </a:cubicBezTo>
                <a:cubicBezTo>
                  <a:pt x="5656540" y="339639"/>
                  <a:pt x="5660383" y="336201"/>
                  <a:pt x="5666088" y="333743"/>
                </a:cubicBezTo>
                <a:cubicBezTo>
                  <a:pt x="5675852" y="328733"/>
                  <a:pt x="5690715" y="331776"/>
                  <a:pt x="5710680" y="342873"/>
                </a:cubicBezTo>
                <a:cubicBezTo>
                  <a:pt x="5721643" y="348674"/>
                  <a:pt x="5730568" y="355022"/>
                  <a:pt x="5737454" y="361918"/>
                </a:cubicBezTo>
                <a:cubicBezTo>
                  <a:pt x="5745465" y="369252"/>
                  <a:pt x="5752538" y="379735"/>
                  <a:pt x="5758672" y="393365"/>
                </a:cubicBezTo>
                <a:cubicBezTo>
                  <a:pt x="5766644" y="408872"/>
                  <a:pt x="5770330" y="419635"/>
                  <a:pt x="5769730" y="425655"/>
                </a:cubicBezTo>
                <a:cubicBezTo>
                  <a:pt x="5772120" y="441857"/>
                  <a:pt x="5762038" y="464145"/>
                  <a:pt x="5739483" y="492520"/>
                </a:cubicBezTo>
                <a:cubicBezTo>
                  <a:pt x="5728844" y="509113"/>
                  <a:pt x="5722448" y="524158"/>
                  <a:pt x="5720294" y="537655"/>
                </a:cubicBezTo>
                <a:cubicBezTo>
                  <a:pt x="5712590" y="569992"/>
                  <a:pt x="5712304" y="594962"/>
                  <a:pt x="5719438" y="612564"/>
                </a:cubicBezTo>
                <a:lnTo>
                  <a:pt x="5718579" y="614791"/>
                </a:lnTo>
                <a:lnTo>
                  <a:pt x="5722310" y="613693"/>
                </a:lnTo>
                <a:cubicBezTo>
                  <a:pt x="5725852" y="611035"/>
                  <a:pt x="5729044" y="609706"/>
                  <a:pt x="5731882" y="609706"/>
                </a:cubicBezTo>
                <a:cubicBezTo>
                  <a:pt x="5730692" y="609706"/>
                  <a:pt x="5734702" y="604337"/>
                  <a:pt x="5743912" y="593597"/>
                </a:cubicBezTo>
                <a:cubicBezTo>
                  <a:pt x="5753123" y="582858"/>
                  <a:pt x="5757728" y="577217"/>
                  <a:pt x="5757728" y="576674"/>
                </a:cubicBezTo>
                <a:cubicBezTo>
                  <a:pt x="5757728" y="572864"/>
                  <a:pt x="5760596" y="569520"/>
                  <a:pt x="5766329" y="566644"/>
                </a:cubicBezTo>
                <a:cubicBezTo>
                  <a:pt x="5765406" y="566644"/>
                  <a:pt x="5767356" y="563693"/>
                  <a:pt x="5772180" y="557793"/>
                </a:cubicBezTo>
                <a:cubicBezTo>
                  <a:pt x="5777004" y="551892"/>
                  <a:pt x="5782550" y="544836"/>
                  <a:pt x="5788818" y="536626"/>
                </a:cubicBezTo>
                <a:cubicBezTo>
                  <a:pt x="5793886" y="529406"/>
                  <a:pt x="5800210" y="521657"/>
                  <a:pt x="5807792" y="513380"/>
                </a:cubicBezTo>
                <a:cubicBezTo>
                  <a:pt x="5813697" y="506493"/>
                  <a:pt x="5828704" y="485919"/>
                  <a:pt x="5852812" y="451658"/>
                </a:cubicBezTo>
                <a:cubicBezTo>
                  <a:pt x="5860156" y="440709"/>
                  <a:pt x="5866429" y="431121"/>
                  <a:pt x="5871632" y="422894"/>
                </a:cubicBezTo>
                <a:lnTo>
                  <a:pt x="5877512" y="413386"/>
                </a:lnTo>
                <a:lnTo>
                  <a:pt x="5868556" y="412121"/>
                </a:lnTo>
                <a:cubicBezTo>
                  <a:pt x="5862626" y="410547"/>
                  <a:pt x="5856340" y="408186"/>
                  <a:pt x="5849696" y="405038"/>
                </a:cubicBezTo>
                <a:cubicBezTo>
                  <a:pt x="5836190" y="394227"/>
                  <a:pt x="5827061" y="383540"/>
                  <a:pt x="5822308" y="372977"/>
                </a:cubicBezTo>
                <a:cubicBezTo>
                  <a:pt x="5828984" y="361537"/>
                  <a:pt x="5837066" y="360199"/>
                  <a:pt x="5846554" y="368962"/>
                </a:cubicBezTo>
                <a:cubicBezTo>
                  <a:pt x="5846620" y="369171"/>
                  <a:pt x="5848106" y="369348"/>
                  <a:pt x="5851011" y="369491"/>
                </a:cubicBezTo>
                <a:cubicBezTo>
                  <a:pt x="5858212" y="368471"/>
                  <a:pt x="5864527" y="366057"/>
                  <a:pt x="5869956" y="362247"/>
                </a:cubicBezTo>
                <a:cubicBezTo>
                  <a:pt x="5878443" y="356027"/>
                  <a:pt x="5887206" y="350336"/>
                  <a:pt x="5896246" y="345173"/>
                </a:cubicBezTo>
                <a:cubicBezTo>
                  <a:pt x="5898703" y="344183"/>
                  <a:pt x="5900503" y="343254"/>
                  <a:pt x="5901646" y="342387"/>
                </a:cubicBezTo>
                <a:cubicBezTo>
                  <a:pt x="5904799" y="338196"/>
                  <a:pt x="5908314" y="336101"/>
                  <a:pt x="5912190" y="336101"/>
                </a:cubicBezTo>
                <a:cubicBezTo>
                  <a:pt x="5910600" y="336101"/>
                  <a:pt x="5910918" y="335389"/>
                  <a:pt x="5913148" y="333965"/>
                </a:cubicBezTo>
                <a:cubicBezTo>
                  <a:pt x="5915376" y="332541"/>
                  <a:pt x="5921644" y="328090"/>
                  <a:pt x="5931950" y="320613"/>
                </a:cubicBezTo>
                <a:lnTo>
                  <a:pt x="5938921" y="316298"/>
                </a:lnTo>
                <a:lnTo>
                  <a:pt x="5937122" y="321013"/>
                </a:lnTo>
                <a:lnTo>
                  <a:pt x="5942373" y="315197"/>
                </a:lnTo>
                <a:lnTo>
                  <a:pt x="5939210" y="316119"/>
                </a:lnTo>
                <a:lnTo>
                  <a:pt x="5939254" y="316091"/>
                </a:lnTo>
                <a:lnTo>
                  <a:pt x="5942380" y="315189"/>
                </a:lnTo>
                <a:lnTo>
                  <a:pt x="5949080" y="307769"/>
                </a:lnTo>
                <a:cubicBezTo>
                  <a:pt x="5954862" y="304292"/>
                  <a:pt x="5957982" y="302325"/>
                  <a:pt x="5958439" y="301868"/>
                </a:cubicBezTo>
                <a:cubicBezTo>
                  <a:pt x="5964430" y="297210"/>
                  <a:pt x="5971931" y="292310"/>
                  <a:pt x="5980942" y="287166"/>
                </a:cubicBezTo>
                <a:cubicBezTo>
                  <a:pt x="5994172" y="278698"/>
                  <a:pt x="6004930" y="266730"/>
                  <a:pt x="6013218" y="251262"/>
                </a:cubicBezTo>
                <a:cubicBezTo>
                  <a:pt x="6018761" y="237393"/>
                  <a:pt x="6022700" y="214424"/>
                  <a:pt x="6025033" y="182353"/>
                </a:cubicBezTo>
                <a:cubicBezTo>
                  <a:pt x="6025700" y="172914"/>
                  <a:pt x="6026390" y="167494"/>
                  <a:pt x="6027104" y="166094"/>
                </a:cubicBezTo>
                <a:cubicBezTo>
                  <a:pt x="6028715" y="160274"/>
                  <a:pt x="6028805" y="153983"/>
                  <a:pt x="6027376" y="147220"/>
                </a:cubicBezTo>
                <a:cubicBezTo>
                  <a:pt x="6026386" y="145734"/>
                  <a:pt x="6025014" y="142357"/>
                  <a:pt x="6023261" y="137090"/>
                </a:cubicBezTo>
                <a:cubicBezTo>
                  <a:pt x="6022195" y="132871"/>
                  <a:pt x="6020866" y="128965"/>
                  <a:pt x="6019276" y="125374"/>
                </a:cubicBezTo>
                <a:cubicBezTo>
                  <a:pt x="6015342" y="120669"/>
                  <a:pt x="6013374" y="111668"/>
                  <a:pt x="6013374" y="98371"/>
                </a:cubicBezTo>
                <a:cubicBezTo>
                  <a:pt x="6012774" y="86522"/>
                  <a:pt x="6015199" y="77402"/>
                  <a:pt x="6020646" y="71010"/>
                </a:cubicBezTo>
                <a:cubicBezTo>
                  <a:pt x="6024190" y="66277"/>
                  <a:pt x="6027110" y="62762"/>
                  <a:pt x="6029405" y="60466"/>
                </a:cubicBezTo>
                <a:cubicBezTo>
                  <a:pt x="6032444" y="57852"/>
                  <a:pt x="6036684" y="56818"/>
                  <a:pt x="6042124" y="57366"/>
                </a:cubicBezTo>
                <a:close/>
                <a:moveTo>
                  <a:pt x="3140835" y="54029"/>
                </a:moveTo>
                <a:cubicBezTo>
                  <a:pt x="3152029" y="52627"/>
                  <a:pt x="3166802" y="57502"/>
                  <a:pt x="3185155" y="68653"/>
                </a:cubicBezTo>
                <a:cubicBezTo>
                  <a:pt x="3201262" y="77949"/>
                  <a:pt x="3210820" y="87103"/>
                  <a:pt x="3213830" y="96114"/>
                </a:cubicBezTo>
                <a:cubicBezTo>
                  <a:pt x="3215173" y="99257"/>
                  <a:pt x="3216806" y="102757"/>
                  <a:pt x="3218730" y="106615"/>
                </a:cubicBezTo>
                <a:cubicBezTo>
                  <a:pt x="3227770" y="127989"/>
                  <a:pt x="3225460" y="143629"/>
                  <a:pt x="3211801" y="153535"/>
                </a:cubicBezTo>
                <a:cubicBezTo>
                  <a:pt x="3208858" y="155011"/>
                  <a:pt x="3206862" y="156064"/>
                  <a:pt x="3205815" y="156693"/>
                </a:cubicBezTo>
                <a:cubicBezTo>
                  <a:pt x="3202433" y="159236"/>
                  <a:pt x="3199756" y="160831"/>
                  <a:pt x="3197785" y="161479"/>
                </a:cubicBezTo>
                <a:cubicBezTo>
                  <a:pt x="3196499" y="162346"/>
                  <a:pt x="3193718" y="164208"/>
                  <a:pt x="3189441" y="167065"/>
                </a:cubicBezTo>
                <a:cubicBezTo>
                  <a:pt x="3180630" y="172333"/>
                  <a:pt x="3175120" y="174966"/>
                  <a:pt x="3172910" y="174966"/>
                </a:cubicBezTo>
                <a:cubicBezTo>
                  <a:pt x="3173939" y="174966"/>
                  <a:pt x="3172887" y="175909"/>
                  <a:pt x="3169753" y="177795"/>
                </a:cubicBezTo>
                <a:cubicBezTo>
                  <a:pt x="3162666" y="182520"/>
                  <a:pt x="3157794" y="185325"/>
                  <a:pt x="3155137" y="186211"/>
                </a:cubicBezTo>
                <a:cubicBezTo>
                  <a:pt x="3154365" y="186468"/>
                  <a:pt x="3153151" y="187220"/>
                  <a:pt x="3151493" y="188468"/>
                </a:cubicBezTo>
                <a:cubicBezTo>
                  <a:pt x="3147845" y="190906"/>
                  <a:pt x="3142092" y="194331"/>
                  <a:pt x="3134234" y="198741"/>
                </a:cubicBezTo>
                <a:cubicBezTo>
                  <a:pt x="3121994" y="205951"/>
                  <a:pt x="3111698" y="211799"/>
                  <a:pt x="3103345" y="216286"/>
                </a:cubicBezTo>
                <a:cubicBezTo>
                  <a:pt x="3094905" y="221496"/>
                  <a:pt x="3081170" y="229554"/>
                  <a:pt x="3062139" y="240460"/>
                </a:cubicBezTo>
                <a:cubicBezTo>
                  <a:pt x="3032564" y="258453"/>
                  <a:pt x="3010900" y="272531"/>
                  <a:pt x="2997146" y="282694"/>
                </a:cubicBezTo>
                <a:cubicBezTo>
                  <a:pt x="2988459" y="289219"/>
                  <a:pt x="2983739" y="292481"/>
                  <a:pt x="2982987" y="292481"/>
                </a:cubicBezTo>
                <a:cubicBezTo>
                  <a:pt x="2982987" y="292481"/>
                  <a:pt x="2980753" y="294105"/>
                  <a:pt x="2976286" y="297353"/>
                </a:cubicBezTo>
                <a:lnTo>
                  <a:pt x="2952068" y="306840"/>
                </a:lnTo>
                <a:lnTo>
                  <a:pt x="2963327" y="282365"/>
                </a:lnTo>
                <a:cubicBezTo>
                  <a:pt x="2968833" y="276298"/>
                  <a:pt x="2973490" y="271631"/>
                  <a:pt x="2977300" y="268364"/>
                </a:cubicBezTo>
                <a:cubicBezTo>
                  <a:pt x="2979396" y="266259"/>
                  <a:pt x="2983225" y="261839"/>
                  <a:pt x="2988787" y="255105"/>
                </a:cubicBezTo>
                <a:cubicBezTo>
                  <a:pt x="2994350" y="248371"/>
                  <a:pt x="3004904" y="235436"/>
                  <a:pt x="3020449" y="216300"/>
                </a:cubicBezTo>
                <a:cubicBezTo>
                  <a:pt x="3046480" y="184944"/>
                  <a:pt x="3068540" y="156126"/>
                  <a:pt x="3086628" y="129846"/>
                </a:cubicBezTo>
                <a:cubicBezTo>
                  <a:pt x="3091829" y="121369"/>
                  <a:pt x="3095677" y="115887"/>
                  <a:pt x="3098173" y="113401"/>
                </a:cubicBezTo>
                <a:cubicBezTo>
                  <a:pt x="3099477" y="112087"/>
                  <a:pt x="3100840" y="110230"/>
                  <a:pt x="3102259" y="107829"/>
                </a:cubicBezTo>
                <a:cubicBezTo>
                  <a:pt x="3103630" y="105505"/>
                  <a:pt x="3105959" y="101062"/>
                  <a:pt x="3109245" y="94499"/>
                </a:cubicBezTo>
                <a:cubicBezTo>
                  <a:pt x="3112703" y="94594"/>
                  <a:pt x="3114874" y="95194"/>
                  <a:pt x="3115760" y="96299"/>
                </a:cubicBezTo>
                <a:cubicBezTo>
                  <a:pt x="3108302" y="87289"/>
                  <a:pt x="3109484" y="77311"/>
                  <a:pt x="3119304" y="66367"/>
                </a:cubicBezTo>
                <a:cubicBezTo>
                  <a:pt x="3123819" y="62357"/>
                  <a:pt x="3127662" y="59409"/>
                  <a:pt x="3130834" y="57523"/>
                </a:cubicBezTo>
                <a:cubicBezTo>
                  <a:pt x="3133770" y="55661"/>
                  <a:pt x="3137104" y="54496"/>
                  <a:pt x="3140835" y="54029"/>
                </a:cubicBezTo>
                <a:close/>
                <a:moveTo>
                  <a:pt x="5067756" y="49065"/>
                </a:moveTo>
                <a:cubicBezTo>
                  <a:pt x="5083654" y="49065"/>
                  <a:pt x="5103190" y="57837"/>
                  <a:pt x="5126364" y="75382"/>
                </a:cubicBezTo>
                <a:cubicBezTo>
                  <a:pt x="5140442" y="85507"/>
                  <a:pt x="5151134" y="96418"/>
                  <a:pt x="5158439" y="108115"/>
                </a:cubicBezTo>
                <a:cubicBezTo>
                  <a:pt x="5169860" y="124946"/>
                  <a:pt x="5175570" y="139700"/>
                  <a:pt x="5175570" y="152378"/>
                </a:cubicBezTo>
                <a:cubicBezTo>
                  <a:pt x="5175570" y="163255"/>
                  <a:pt x="5172908" y="168694"/>
                  <a:pt x="5167583" y="168694"/>
                </a:cubicBezTo>
                <a:cubicBezTo>
                  <a:pt x="5165793" y="170485"/>
                  <a:pt x="5159139" y="171380"/>
                  <a:pt x="5147623" y="171380"/>
                </a:cubicBezTo>
                <a:lnTo>
                  <a:pt x="5127021" y="169594"/>
                </a:lnTo>
                <a:cubicBezTo>
                  <a:pt x="5120116" y="169594"/>
                  <a:pt x="5109024" y="171985"/>
                  <a:pt x="5093745" y="176767"/>
                </a:cubicBezTo>
                <a:cubicBezTo>
                  <a:pt x="5060884" y="184806"/>
                  <a:pt x="5032105" y="197441"/>
                  <a:pt x="5007406" y="214671"/>
                </a:cubicBezTo>
                <a:cubicBezTo>
                  <a:pt x="4997710" y="221339"/>
                  <a:pt x="4991721" y="225387"/>
                  <a:pt x="4989440" y="226816"/>
                </a:cubicBezTo>
                <a:cubicBezTo>
                  <a:pt x="4987158" y="228244"/>
                  <a:pt x="4983456" y="231173"/>
                  <a:pt x="4978331" y="235602"/>
                </a:cubicBezTo>
                <a:cubicBezTo>
                  <a:pt x="4973207" y="240032"/>
                  <a:pt x="4966177" y="242246"/>
                  <a:pt x="4957243" y="242246"/>
                </a:cubicBezTo>
                <a:cubicBezTo>
                  <a:pt x="4957243" y="233407"/>
                  <a:pt x="4960491" y="225739"/>
                  <a:pt x="4966987" y="219243"/>
                </a:cubicBezTo>
                <a:lnTo>
                  <a:pt x="4983046" y="203184"/>
                </a:lnTo>
                <a:cubicBezTo>
                  <a:pt x="4996943" y="190363"/>
                  <a:pt x="5003892" y="183386"/>
                  <a:pt x="5003892" y="182253"/>
                </a:cubicBezTo>
                <a:cubicBezTo>
                  <a:pt x="5003892" y="181119"/>
                  <a:pt x="5006154" y="178290"/>
                  <a:pt x="5010678" y="173766"/>
                </a:cubicBezTo>
                <a:cubicBezTo>
                  <a:pt x="5024773" y="156350"/>
                  <a:pt x="5033582" y="142435"/>
                  <a:pt x="5037105" y="132021"/>
                </a:cubicBezTo>
                <a:lnTo>
                  <a:pt x="5038766" y="123307"/>
                </a:lnTo>
                <a:lnTo>
                  <a:pt x="5036474" y="121145"/>
                </a:lnTo>
                <a:cubicBezTo>
                  <a:pt x="5035631" y="121145"/>
                  <a:pt x="5034050" y="120648"/>
                  <a:pt x="5031731" y="119652"/>
                </a:cubicBezTo>
                <a:cubicBezTo>
                  <a:pt x="5029412" y="118657"/>
                  <a:pt x="5023385" y="117128"/>
                  <a:pt x="5013650" y="115066"/>
                </a:cubicBezTo>
                <a:cubicBezTo>
                  <a:pt x="5003915" y="113004"/>
                  <a:pt x="4996715" y="111096"/>
                  <a:pt x="4992047" y="109344"/>
                </a:cubicBezTo>
                <a:cubicBezTo>
                  <a:pt x="4987380" y="107591"/>
                  <a:pt x="4985046" y="103067"/>
                  <a:pt x="4985046" y="95771"/>
                </a:cubicBezTo>
                <a:lnTo>
                  <a:pt x="4986818" y="92213"/>
                </a:lnTo>
                <a:cubicBezTo>
                  <a:pt x="4989180" y="85946"/>
                  <a:pt x="4993947" y="81278"/>
                  <a:pt x="5001120" y="78211"/>
                </a:cubicBezTo>
                <a:cubicBezTo>
                  <a:pt x="5008797" y="75468"/>
                  <a:pt x="5019755" y="69986"/>
                  <a:pt x="5033995" y="61766"/>
                </a:cubicBezTo>
                <a:cubicBezTo>
                  <a:pt x="5042072" y="56385"/>
                  <a:pt x="5048440" y="52918"/>
                  <a:pt x="5053097" y="51365"/>
                </a:cubicBezTo>
                <a:cubicBezTo>
                  <a:pt x="5057708" y="49832"/>
                  <a:pt x="5062594" y="49065"/>
                  <a:pt x="5067756" y="49065"/>
                </a:cubicBezTo>
                <a:close/>
                <a:moveTo>
                  <a:pt x="695972" y="43289"/>
                </a:moveTo>
                <a:lnTo>
                  <a:pt x="697630" y="43812"/>
                </a:lnTo>
                <a:lnTo>
                  <a:pt x="700636" y="43289"/>
                </a:lnTo>
                <a:cubicBezTo>
                  <a:pt x="707309" y="43887"/>
                  <a:pt x="714490" y="46155"/>
                  <a:pt x="722182" y="50094"/>
                </a:cubicBezTo>
                <a:cubicBezTo>
                  <a:pt x="730078" y="54313"/>
                  <a:pt x="737303" y="57909"/>
                  <a:pt x="743856" y="60881"/>
                </a:cubicBezTo>
                <a:cubicBezTo>
                  <a:pt x="756858" y="68834"/>
                  <a:pt x="765244" y="78102"/>
                  <a:pt x="769016" y="88684"/>
                </a:cubicBezTo>
                <a:cubicBezTo>
                  <a:pt x="770188" y="93361"/>
                  <a:pt x="771783" y="97971"/>
                  <a:pt x="773803" y="102514"/>
                </a:cubicBezTo>
                <a:cubicBezTo>
                  <a:pt x="778556" y="114887"/>
                  <a:pt x="778660" y="125231"/>
                  <a:pt x="774117" y="133547"/>
                </a:cubicBezTo>
                <a:cubicBezTo>
                  <a:pt x="767411" y="139414"/>
                  <a:pt x="760225" y="142757"/>
                  <a:pt x="752557" y="143577"/>
                </a:cubicBezTo>
                <a:cubicBezTo>
                  <a:pt x="754205" y="143577"/>
                  <a:pt x="754953" y="143658"/>
                  <a:pt x="754800" y="143820"/>
                </a:cubicBezTo>
                <a:cubicBezTo>
                  <a:pt x="751495" y="145448"/>
                  <a:pt x="748485" y="146263"/>
                  <a:pt x="745770" y="146263"/>
                </a:cubicBezTo>
                <a:cubicBezTo>
                  <a:pt x="745628" y="146263"/>
                  <a:pt x="745175" y="146391"/>
                  <a:pt x="744413" y="146648"/>
                </a:cubicBezTo>
                <a:cubicBezTo>
                  <a:pt x="735983" y="150258"/>
                  <a:pt x="723125" y="155045"/>
                  <a:pt x="705837" y="161007"/>
                </a:cubicBezTo>
                <a:cubicBezTo>
                  <a:pt x="699008" y="164008"/>
                  <a:pt x="690110" y="168989"/>
                  <a:pt x="679144" y="175952"/>
                </a:cubicBezTo>
                <a:lnTo>
                  <a:pt x="651675" y="194802"/>
                </a:lnTo>
                <a:lnTo>
                  <a:pt x="681285" y="193983"/>
                </a:lnTo>
                <a:lnTo>
                  <a:pt x="681615" y="194103"/>
                </a:lnTo>
                <a:lnTo>
                  <a:pt x="685949" y="193983"/>
                </a:lnTo>
                <a:cubicBezTo>
                  <a:pt x="691997" y="196669"/>
                  <a:pt x="696460" y="198288"/>
                  <a:pt x="699336" y="198841"/>
                </a:cubicBezTo>
                <a:cubicBezTo>
                  <a:pt x="712623" y="203527"/>
                  <a:pt x="725377" y="218410"/>
                  <a:pt x="737598" y="243489"/>
                </a:cubicBezTo>
                <a:lnTo>
                  <a:pt x="753879" y="304509"/>
                </a:lnTo>
                <a:lnTo>
                  <a:pt x="754680" y="304197"/>
                </a:lnTo>
                <a:cubicBezTo>
                  <a:pt x="764519" y="300511"/>
                  <a:pt x="770477" y="298420"/>
                  <a:pt x="772553" y="297925"/>
                </a:cubicBezTo>
                <a:cubicBezTo>
                  <a:pt x="772477" y="297953"/>
                  <a:pt x="773330" y="297077"/>
                  <a:pt x="775111" y="295296"/>
                </a:cubicBezTo>
                <a:cubicBezTo>
                  <a:pt x="779140" y="293943"/>
                  <a:pt x="782174" y="293024"/>
                  <a:pt x="784212" y="292538"/>
                </a:cubicBezTo>
                <a:cubicBezTo>
                  <a:pt x="784526" y="292443"/>
                  <a:pt x="786636" y="291000"/>
                  <a:pt x="790541" y="288209"/>
                </a:cubicBezTo>
                <a:cubicBezTo>
                  <a:pt x="792160" y="287495"/>
                  <a:pt x="792804" y="287233"/>
                  <a:pt x="792470" y="287423"/>
                </a:cubicBezTo>
                <a:cubicBezTo>
                  <a:pt x="792137" y="287614"/>
                  <a:pt x="788965" y="283880"/>
                  <a:pt x="782955" y="276222"/>
                </a:cubicBezTo>
                <a:cubicBezTo>
                  <a:pt x="778211" y="267935"/>
                  <a:pt x="772253" y="259010"/>
                  <a:pt x="765081" y="249447"/>
                </a:cubicBezTo>
                <a:cubicBezTo>
                  <a:pt x="758947" y="241256"/>
                  <a:pt x="755632" y="234362"/>
                  <a:pt x="755137" y="228766"/>
                </a:cubicBezTo>
                <a:cubicBezTo>
                  <a:pt x="754889" y="225968"/>
                  <a:pt x="756375" y="224523"/>
                  <a:pt x="759595" y="224431"/>
                </a:cubicBezTo>
                <a:lnTo>
                  <a:pt x="763290" y="225373"/>
                </a:lnTo>
                <a:lnTo>
                  <a:pt x="764259" y="224431"/>
                </a:lnTo>
                <a:cubicBezTo>
                  <a:pt x="767478" y="224340"/>
                  <a:pt x="772431" y="225601"/>
                  <a:pt x="779117" y="228216"/>
                </a:cubicBezTo>
                <a:cubicBezTo>
                  <a:pt x="784128" y="233226"/>
                  <a:pt x="787828" y="238122"/>
                  <a:pt x="790219" y="242903"/>
                </a:cubicBezTo>
                <a:cubicBezTo>
                  <a:pt x="793639" y="246323"/>
                  <a:pt x="799110" y="251533"/>
                  <a:pt x="806635" y="258534"/>
                </a:cubicBezTo>
                <a:cubicBezTo>
                  <a:pt x="815046" y="266421"/>
                  <a:pt x="823590" y="272255"/>
                  <a:pt x="832267" y="276036"/>
                </a:cubicBezTo>
                <a:cubicBezTo>
                  <a:pt x="854565" y="287504"/>
                  <a:pt x="871767" y="299610"/>
                  <a:pt x="883873" y="312355"/>
                </a:cubicBezTo>
                <a:cubicBezTo>
                  <a:pt x="891017" y="322747"/>
                  <a:pt x="897313" y="334415"/>
                  <a:pt x="902761" y="347359"/>
                </a:cubicBezTo>
                <a:cubicBezTo>
                  <a:pt x="907057" y="365152"/>
                  <a:pt x="901828" y="378254"/>
                  <a:pt x="887074" y="386664"/>
                </a:cubicBezTo>
                <a:cubicBezTo>
                  <a:pt x="884064" y="386664"/>
                  <a:pt x="877632" y="386964"/>
                  <a:pt x="867779" y="387564"/>
                </a:cubicBezTo>
                <a:cubicBezTo>
                  <a:pt x="857925" y="388164"/>
                  <a:pt x="845364" y="388464"/>
                  <a:pt x="830095" y="388464"/>
                </a:cubicBezTo>
                <a:cubicBezTo>
                  <a:pt x="815836" y="388464"/>
                  <a:pt x="803313" y="388614"/>
                  <a:pt x="792526" y="388914"/>
                </a:cubicBezTo>
                <a:cubicBezTo>
                  <a:pt x="781739" y="389214"/>
                  <a:pt x="775855" y="389365"/>
                  <a:pt x="774874" y="389365"/>
                </a:cubicBezTo>
                <a:cubicBezTo>
                  <a:pt x="771197" y="389898"/>
                  <a:pt x="765935" y="390731"/>
                  <a:pt x="759086" y="391865"/>
                </a:cubicBezTo>
                <a:lnTo>
                  <a:pt x="752100" y="392879"/>
                </a:lnTo>
                <a:lnTo>
                  <a:pt x="751185" y="400194"/>
                </a:lnTo>
                <a:cubicBezTo>
                  <a:pt x="749957" y="410043"/>
                  <a:pt x="749047" y="418521"/>
                  <a:pt x="748456" y="425626"/>
                </a:cubicBezTo>
                <a:cubicBezTo>
                  <a:pt x="747847" y="440076"/>
                  <a:pt x="746342" y="452720"/>
                  <a:pt x="743942" y="463560"/>
                </a:cubicBezTo>
                <a:cubicBezTo>
                  <a:pt x="743389" y="469113"/>
                  <a:pt x="742813" y="474604"/>
                  <a:pt x="742213" y="480033"/>
                </a:cubicBezTo>
                <a:cubicBezTo>
                  <a:pt x="741622" y="484815"/>
                  <a:pt x="741027" y="489601"/>
                  <a:pt x="740427" y="494392"/>
                </a:cubicBezTo>
                <a:cubicBezTo>
                  <a:pt x="739779" y="500183"/>
                  <a:pt x="738932" y="509665"/>
                  <a:pt x="737884" y="522838"/>
                </a:cubicBezTo>
                <a:cubicBezTo>
                  <a:pt x="737884" y="532287"/>
                  <a:pt x="737198" y="541107"/>
                  <a:pt x="735826" y="549299"/>
                </a:cubicBezTo>
                <a:cubicBezTo>
                  <a:pt x="735398" y="554414"/>
                  <a:pt x="735183" y="560605"/>
                  <a:pt x="735183" y="567873"/>
                </a:cubicBezTo>
                <a:cubicBezTo>
                  <a:pt x="734583" y="574407"/>
                  <a:pt x="734283" y="579965"/>
                  <a:pt x="734283" y="584546"/>
                </a:cubicBezTo>
                <a:cubicBezTo>
                  <a:pt x="733521" y="589156"/>
                  <a:pt x="732878" y="595138"/>
                  <a:pt x="732354" y="602491"/>
                </a:cubicBezTo>
                <a:cubicBezTo>
                  <a:pt x="731688" y="611835"/>
                  <a:pt x="731088" y="618107"/>
                  <a:pt x="730554" y="621308"/>
                </a:cubicBezTo>
                <a:cubicBezTo>
                  <a:pt x="729307" y="625680"/>
                  <a:pt x="728411" y="631671"/>
                  <a:pt x="727868" y="639281"/>
                </a:cubicBezTo>
                <a:cubicBezTo>
                  <a:pt x="726668" y="658370"/>
                  <a:pt x="725749" y="673638"/>
                  <a:pt x="725111" y="685087"/>
                </a:cubicBezTo>
                <a:cubicBezTo>
                  <a:pt x="723282" y="703975"/>
                  <a:pt x="722153" y="714257"/>
                  <a:pt x="721725" y="715934"/>
                </a:cubicBezTo>
                <a:cubicBezTo>
                  <a:pt x="721725" y="717877"/>
                  <a:pt x="721382" y="722320"/>
                  <a:pt x="720696" y="729264"/>
                </a:cubicBezTo>
                <a:cubicBezTo>
                  <a:pt x="720029" y="735932"/>
                  <a:pt x="719477" y="739913"/>
                  <a:pt x="719039" y="741209"/>
                </a:cubicBezTo>
                <a:cubicBezTo>
                  <a:pt x="719039" y="743342"/>
                  <a:pt x="718724" y="746928"/>
                  <a:pt x="718096" y="751967"/>
                </a:cubicBezTo>
                <a:cubicBezTo>
                  <a:pt x="713685" y="776551"/>
                  <a:pt x="709261" y="797073"/>
                  <a:pt x="704822" y="813532"/>
                </a:cubicBezTo>
                <a:cubicBezTo>
                  <a:pt x="702508" y="818180"/>
                  <a:pt x="698207" y="831082"/>
                  <a:pt x="691921" y="852237"/>
                </a:cubicBezTo>
                <a:cubicBezTo>
                  <a:pt x="688320" y="866638"/>
                  <a:pt x="684739" y="884822"/>
                  <a:pt x="681177" y="906786"/>
                </a:cubicBezTo>
                <a:lnTo>
                  <a:pt x="660389" y="922203"/>
                </a:lnTo>
                <a:lnTo>
                  <a:pt x="660389" y="918744"/>
                </a:lnTo>
                <a:lnTo>
                  <a:pt x="655724" y="922203"/>
                </a:lnTo>
                <a:lnTo>
                  <a:pt x="655724" y="906772"/>
                </a:lnTo>
                <a:cubicBezTo>
                  <a:pt x="655724" y="903353"/>
                  <a:pt x="655425" y="898738"/>
                  <a:pt x="654824" y="892927"/>
                </a:cubicBezTo>
                <a:cubicBezTo>
                  <a:pt x="653634" y="886679"/>
                  <a:pt x="652476" y="877054"/>
                  <a:pt x="651352" y="864052"/>
                </a:cubicBezTo>
                <a:cubicBezTo>
                  <a:pt x="649552" y="848403"/>
                  <a:pt x="647123" y="829124"/>
                  <a:pt x="644066" y="806217"/>
                </a:cubicBezTo>
                <a:cubicBezTo>
                  <a:pt x="638084" y="777165"/>
                  <a:pt x="635093" y="720982"/>
                  <a:pt x="635093" y="637667"/>
                </a:cubicBezTo>
                <a:cubicBezTo>
                  <a:pt x="635693" y="590252"/>
                  <a:pt x="636889" y="538393"/>
                  <a:pt x="638680" y="482090"/>
                </a:cubicBezTo>
                <a:cubicBezTo>
                  <a:pt x="639327" y="471137"/>
                  <a:pt x="640237" y="459469"/>
                  <a:pt x="641408" y="447086"/>
                </a:cubicBezTo>
                <a:cubicBezTo>
                  <a:pt x="641704" y="440895"/>
                  <a:pt x="641998" y="435377"/>
                  <a:pt x="642291" y="430534"/>
                </a:cubicBezTo>
                <a:lnTo>
                  <a:pt x="642667" y="425154"/>
                </a:lnTo>
                <a:lnTo>
                  <a:pt x="630213" y="428998"/>
                </a:lnTo>
                <a:cubicBezTo>
                  <a:pt x="630213" y="428998"/>
                  <a:pt x="627818" y="430196"/>
                  <a:pt x="623026" y="432591"/>
                </a:cubicBezTo>
                <a:cubicBezTo>
                  <a:pt x="618235" y="434987"/>
                  <a:pt x="612539" y="437685"/>
                  <a:pt x="605939" y="440685"/>
                </a:cubicBezTo>
                <a:lnTo>
                  <a:pt x="588651" y="449343"/>
                </a:lnTo>
                <a:lnTo>
                  <a:pt x="583793" y="472032"/>
                </a:lnTo>
                <a:cubicBezTo>
                  <a:pt x="579935" y="487453"/>
                  <a:pt x="577473" y="497873"/>
                  <a:pt x="576406" y="503293"/>
                </a:cubicBezTo>
                <a:cubicBezTo>
                  <a:pt x="572711" y="522010"/>
                  <a:pt x="570272" y="549004"/>
                  <a:pt x="569091" y="584275"/>
                </a:cubicBezTo>
                <a:cubicBezTo>
                  <a:pt x="568463" y="603067"/>
                  <a:pt x="567472" y="614845"/>
                  <a:pt x="566119" y="619608"/>
                </a:cubicBezTo>
                <a:cubicBezTo>
                  <a:pt x="563595" y="627180"/>
                  <a:pt x="558765" y="631617"/>
                  <a:pt x="551628" y="632920"/>
                </a:cubicBezTo>
                <a:lnTo>
                  <a:pt x="547778" y="632173"/>
                </a:lnTo>
                <a:lnTo>
                  <a:pt x="546965" y="632920"/>
                </a:lnTo>
                <a:cubicBezTo>
                  <a:pt x="539828" y="634222"/>
                  <a:pt x="530385" y="632390"/>
                  <a:pt x="518636" y="627423"/>
                </a:cubicBezTo>
                <a:cubicBezTo>
                  <a:pt x="505748" y="622689"/>
                  <a:pt x="494500" y="613269"/>
                  <a:pt x="484889" y="599162"/>
                </a:cubicBezTo>
                <a:cubicBezTo>
                  <a:pt x="464820" y="571511"/>
                  <a:pt x="458733" y="546603"/>
                  <a:pt x="466629" y="524439"/>
                </a:cubicBezTo>
                <a:lnTo>
                  <a:pt x="467498" y="521239"/>
                </a:lnTo>
                <a:lnTo>
                  <a:pt x="455006" y="528711"/>
                </a:lnTo>
                <a:cubicBezTo>
                  <a:pt x="437575" y="538674"/>
                  <a:pt x="424464" y="543655"/>
                  <a:pt x="415672" y="543655"/>
                </a:cubicBezTo>
                <a:lnTo>
                  <a:pt x="413760" y="542609"/>
                </a:lnTo>
                <a:lnTo>
                  <a:pt x="411008" y="543655"/>
                </a:lnTo>
                <a:cubicBezTo>
                  <a:pt x="405922" y="543655"/>
                  <a:pt x="397040" y="538797"/>
                  <a:pt x="384362" y="529082"/>
                </a:cubicBezTo>
                <a:cubicBezTo>
                  <a:pt x="381771" y="525653"/>
                  <a:pt x="379366" y="522386"/>
                  <a:pt x="377147" y="519281"/>
                </a:cubicBezTo>
                <a:lnTo>
                  <a:pt x="377004" y="518989"/>
                </a:lnTo>
                <a:lnTo>
                  <a:pt x="369995" y="533125"/>
                </a:lnTo>
                <a:cubicBezTo>
                  <a:pt x="362232" y="548013"/>
                  <a:pt x="352174" y="561948"/>
                  <a:pt x="339820" y="574931"/>
                </a:cubicBezTo>
                <a:cubicBezTo>
                  <a:pt x="331114" y="584579"/>
                  <a:pt x="323146" y="588428"/>
                  <a:pt x="315917" y="586475"/>
                </a:cubicBezTo>
                <a:lnTo>
                  <a:pt x="314870" y="586024"/>
                </a:lnTo>
                <a:lnTo>
                  <a:pt x="311253" y="586475"/>
                </a:lnTo>
                <a:cubicBezTo>
                  <a:pt x="306833" y="585856"/>
                  <a:pt x="300423" y="583093"/>
                  <a:pt x="292022" y="578188"/>
                </a:cubicBezTo>
                <a:cubicBezTo>
                  <a:pt x="283373" y="573540"/>
                  <a:pt x="276196" y="566772"/>
                  <a:pt x="270491" y="557886"/>
                </a:cubicBezTo>
                <a:cubicBezTo>
                  <a:pt x="261194" y="543131"/>
                  <a:pt x="257656" y="532216"/>
                  <a:pt x="259875" y="525139"/>
                </a:cubicBezTo>
                <a:cubicBezTo>
                  <a:pt x="261180" y="521852"/>
                  <a:pt x="264233" y="516776"/>
                  <a:pt x="269033" y="509908"/>
                </a:cubicBezTo>
                <a:cubicBezTo>
                  <a:pt x="275167" y="502107"/>
                  <a:pt x="280573" y="493959"/>
                  <a:pt x="285250" y="485462"/>
                </a:cubicBezTo>
                <a:cubicBezTo>
                  <a:pt x="299185" y="457992"/>
                  <a:pt x="308781" y="432851"/>
                  <a:pt x="314039" y="410039"/>
                </a:cubicBezTo>
                <a:lnTo>
                  <a:pt x="315024" y="408383"/>
                </a:lnTo>
                <a:lnTo>
                  <a:pt x="304558" y="413539"/>
                </a:lnTo>
                <a:cubicBezTo>
                  <a:pt x="298929" y="418540"/>
                  <a:pt x="294147" y="422350"/>
                  <a:pt x="290214" y="424969"/>
                </a:cubicBezTo>
                <a:cubicBezTo>
                  <a:pt x="287947" y="426112"/>
                  <a:pt x="284575" y="428503"/>
                  <a:pt x="280098" y="432141"/>
                </a:cubicBezTo>
                <a:cubicBezTo>
                  <a:pt x="275621" y="435780"/>
                  <a:pt x="266330" y="443424"/>
                  <a:pt x="252223" y="455073"/>
                </a:cubicBezTo>
                <a:cubicBezTo>
                  <a:pt x="238478" y="467027"/>
                  <a:pt x="228244" y="474870"/>
                  <a:pt x="221519" y="478604"/>
                </a:cubicBezTo>
                <a:cubicBezTo>
                  <a:pt x="220700" y="478852"/>
                  <a:pt x="220567" y="480143"/>
                  <a:pt x="221119" y="482476"/>
                </a:cubicBezTo>
                <a:cubicBezTo>
                  <a:pt x="220529" y="489534"/>
                  <a:pt x="220643" y="496611"/>
                  <a:pt x="221462" y="503707"/>
                </a:cubicBezTo>
                <a:cubicBezTo>
                  <a:pt x="222281" y="510804"/>
                  <a:pt x="224582" y="527167"/>
                  <a:pt x="228363" y="552799"/>
                </a:cubicBezTo>
                <a:cubicBezTo>
                  <a:pt x="230668" y="562924"/>
                  <a:pt x="232378" y="573259"/>
                  <a:pt x="233492" y="583803"/>
                </a:cubicBezTo>
                <a:cubicBezTo>
                  <a:pt x="236055" y="610854"/>
                  <a:pt x="230749" y="624080"/>
                  <a:pt x="217576" y="623480"/>
                </a:cubicBezTo>
                <a:lnTo>
                  <a:pt x="214489" y="622402"/>
                </a:lnTo>
                <a:lnTo>
                  <a:pt x="212912" y="623480"/>
                </a:lnTo>
                <a:cubicBezTo>
                  <a:pt x="208978" y="624080"/>
                  <a:pt x="201258" y="621384"/>
                  <a:pt x="189752" y="615393"/>
                </a:cubicBezTo>
                <a:cubicBezTo>
                  <a:pt x="178722" y="610564"/>
                  <a:pt x="170488" y="603729"/>
                  <a:pt x="165049" y="594890"/>
                </a:cubicBezTo>
                <a:cubicBezTo>
                  <a:pt x="153476" y="579479"/>
                  <a:pt x="146651" y="567249"/>
                  <a:pt x="144575" y="558200"/>
                </a:cubicBezTo>
                <a:lnTo>
                  <a:pt x="143050" y="548163"/>
                </a:lnTo>
                <a:lnTo>
                  <a:pt x="126697" y="579360"/>
                </a:lnTo>
                <a:cubicBezTo>
                  <a:pt x="120556" y="591718"/>
                  <a:pt x="114077" y="605363"/>
                  <a:pt x="107262" y="620293"/>
                </a:cubicBezTo>
                <a:cubicBezTo>
                  <a:pt x="100709" y="636915"/>
                  <a:pt x="95937" y="647611"/>
                  <a:pt x="92946" y="652383"/>
                </a:cubicBezTo>
                <a:cubicBezTo>
                  <a:pt x="88308" y="665042"/>
                  <a:pt x="83383" y="678282"/>
                  <a:pt x="78173" y="692102"/>
                </a:cubicBezTo>
                <a:cubicBezTo>
                  <a:pt x="76611" y="697589"/>
                  <a:pt x="74320" y="702342"/>
                  <a:pt x="71300" y="706361"/>
                </a:cubicBezTo>
                <a:cubicBezTo>
                  <a:pt x="63414" y="710914"/>
                  <a:pt x="54232" y="711109"/>
                  <a:pt x="43754" y="706947"/>
                </a:cubicBezTo>
                <a:lnTo>
                  <a:pt x="44932" y="706823"/>
                </a:lnTo>
                <a:lnTo>
                  <a:pt x="39090" y="706947"/>
                </a:lnTo>
                <a:cubicBezTo>
                  <a:pt x="44958" y="706328"/>
                  <a:pt x="47891" y="706018"/>
                  <a:pt x="47891" y="706018"/>
                </a:cubicBezTo>
                <a:cubicBezTo>
                  <a:pt x="47891" y="706609"/>
                  <a:pt x="42519" y="706023"/>
                  <a:pt x="31775" y="704261"/>
                </a:cubicBezTo>
                <a:lnTo>
                  <a:pt x="42102" y="705086"/>
                </a:lnTo>
                <a:lnTo>
                  <a:pt x="36439" y="704261"/>
                </a:lnTo>
                <a:lnTo>
                  <a:pt x="40487" y="704584"/>
                </a:lnTo>
                <a:lnTo>
                  <a:pt x="23331" y="700046"/>
                </a:lnTo>
                <a:cubicBezTo>
                  <a:pt x="7777" y="680444"/>
                  <a:pt x="0" y="665332"/>
                  <a:pt x="0" y="654712"/>
                </a:cubicBezTo>
                <a:cubicBezTo>
                  <a:pt x="0" y="651321"/>
                  <a:pt x="1495" y="646235"/>
                  <a:pt x="4486" y="639453"/>
                </a:cubicBezTo>
                <a:cubicBezTo>
                  <a:pt x="7581" y="629918"/>
                  <a:pt x="10635" y="620627"/>
                  <a:pt x="13644" y="611578"/>
                </a:cubicBezTo>
                <a:cubicBezTo>
                  <a:pt x="16292" y="602320"/>
                  <a:pt x="18259" y="596719"/>
                  <a:pt x="19545" y="594776"/>
                </a:cubicBezTo>
                <a:cubicBezTo>
                  <a:pt x="19812" y="593966"/>
                  <a:pt x="21474" y="588056"/>
                  <a:pt x="24531" y="577045"/>
                </a:cubicBezTo>
                <a:lnTo>
                  <a:pt x="48777" y="554071"/>
                </a:lnTo>
                <a:lnTo>
                  <a:pt x="48777" y="558490"/>
                </a:lnTo>
                <a:lnTo>
                  <a:pt x="53441" y="554071"/>
                </a:lnTo>
                <a:lnTo>
                  <a:pt x="53441" y="572187"/>
                </a:lnTo>
                <a:cubicBezTo>
                  <a:pt x="53441" y="580055"/>
                  <a:pt x="53788" y="587893"/>
                  <a:pt x="54480" y="595701"/>
                </a:cubicBezTo>
                <a:lnTo>
                  <a:pt x="55822" y="605742"/>
                </a:lnTo>
                <a:lnTo>
                  <a:pt x="56671" y="604356"/>
                </a:lnTo>
                <a:cubicBezTo>
                  <a:pt x="60819" y="597169"/>
                  <a:pt x="66332" y="586846"/>
                  <a:pt x="73209" y="573388"/>
                </a:cubicBezTo>
                <a:cubicBezTo>
                  <a:pt x="80086" y="559929"/>
                  <a:pt x="87677" y="545460"/>
                  <a:pt x="95983" y="529982"/>
                </a:cubicBezTo>
                <a:cubicBezTo>
                  <a:pt x="112699" y="495359"/>
                  <a:pt x="125534" y="468817"/>
                  <a:pt x="134488" y="450358"/>
                </a:cubicBezTo>
                <a:cubicBezTo>
                  <a:pt x="142299" y="436394"/>
                  <a:pt x="146204" y="428884"/>
                  <a:pt x="146204" y="427826"/>
                </a:cubicBezTo>
                <a:cubicBezTo>
                  <a:pt x="142032" y="405929"/>
                  <a:pt x="137069" y="393203"/>
                  <a:pt x="131316" y="389650"/>
                </a:cubicBezTo>
                <a:cubicBezTo>
                  <a:pt x="128887" y="388260"/>
                  <a:pt x="127930" y="387564"/>
                  <a:pt x="128444" y="387564"/>
                </a:cubicBezTo>
                <a:cubicBezTo>
                  <a:pt x="121748" y="387564"/>
                  <a:pt x="118400" y="382735"/>
                  <a:pt x="118400" y="373077"/>
                </a:cubicBezTo>
                <a:cubicBezTo>
                  <a:pt x="122658" y="370019"/>
                  <a:pt x="127057" y="368357"/>
                  <a:pt x="131598" y="368090"/>
                </a:cubicBezTo>
                <a:lnTo>
                  <a:pt x="134446" y="368777"/>
                </a:lnTo>
                <a:lnTo>
                  <a:pt x="136262" y="368090"/>
                </a:lnTo>
                <a:cubicBezTo>
                  <a:pt x="140803" y="367824"/>
                  <a:pt x="145486" y="368952"/>
                  <a:pt x="150310" y="371477"/>
                </a:cubicBezTo>
                <a:lnTo>
                  <a:pt x="167459" y="387148"/>
                </a:lnTo>
                <a:lnTo>
                  <a:pt x="173893" y="374991"/>
                </a:lnTo>
                <a:cubicBezTo>
                  <a:pt x="194019" y="337196"/>
                  <a:pt x="213312" y="298967"/>
                  <a:pt x="231771" y="260306"/>
                </a:cubicBezTo>
                <a:cubicBezTo>
                  <a:pt x="241115" y="242170"/>
                  <a:pt x="242320" y="232469"/>
                  <a:pt x="235386" y="231202"/>
                </a:cubicBezTo>
                <a:cubicBezTo>
                  <a:pt x="231814" y="230192"/>
                  <a:pt x="229166" y="229387"/>
                  <a:pt x="227442" y="228787"/>
                </a:cubicBezTo>
                <a:cubicBezTo>
                  <a:pt x="205878" y="224796"/>
                  <a:pt x="181194" y="210028"/>
                  <a:pt x="153390" y="184482"/>
                </a:cubicBezTo>
                <a:cubicBezTo>
                  <a:pt x="144932" y="178929"/>
                  <a:pt x="138288" y="174311"/>
                  <a:pt x="133459" y="170630"/>
                </a:cubicBezTo>
                <a:cubicBezTo>
                  <a:pt x="128630" y="166949"/>
                  <a:pt x="126658" y="165108"/>
                  <a:pt x="127544" y="165108"/>
                </a:cubicBezTo>
                <a:cubicBezTo>
                  <a:pt x="119057" y="165108"/>
                  <a:pt x="114814" y="158374"/>
                  <a:pt x="114814" y="144905"/>
                </a:cubicBezTo>
                <a:lnTo>
                  <a:pt x="119523" y="145120"/>
                </a:lnTo>
                <a:lnTo>
                  <a:pt x="119478" y="144905"/>
                </a:lnTo>
                <a:cubicBezTo>
                  <a:pt x="128822" y="141400"/>
                  <a:pt x="143262" y="142057"/>
                  <a:pt x="162798" y="146877"/>
                </a:cubicBezTo>
                <a:lnTo>
                  <a:pt x="199894" y="149100"/>
                </a:lnTo>
                <a:lnTo>
                  <a:pt x="217470" y="145163"/>
                </a:lnTo>
                <a:cubicBezTo>
                  <a:pt x="220022" y="144743"/>
                  <a:pt x="222075" y="144148"/>
                  <a:pt x="223628" y="143377"/>
                </a:cubicBezTo>
                <a:cubicBezTo>
                  <a:pt x="227800" y="141710"/>
                  <a:pt x="232357" y="140567"/>
                  <a:pt x="237301" y="139948"/>
                </a:cubicBezTo>
                <a:cubicBezTo>
                  <a:pt x="245835" y="137443"/>
                  <a:pt x="252284" y="134233"/>
                  <a:pt x="256646" y="130318"/>
                </a:cubicBezTo>
                <a:cubicBezTo>
                  <a:pt x="259337" y="128641"/>
                  <a:pt x="261768" y="127535"/>
                  <a:pt x="263940" y="127000"/>
                </a:cubicBezTo>
                <a:lnTo>
                  <a:pt x="263991" y="127000"/>
                </a:lnTo>
                <a:lnTo>
                  <a:pt x="269648" y="122745"/>
                </a:lnTo>
                <a:cubicBezTo>
                  <a:pt x="274658" y="118993"/>
                  <a:pt x="279396" y="115106"/>
                  <a:pt x="283864" y="111087"/>
                </a:cubicBezTo>
                <a:cubicBezTo>
                  <a:pt x="295265" y="99676"/>
                  <a:pt x="304352" y="93123"/>
                  <a:pt x="311124" y="91427"/>
                </a:cubicBezTo>
                <a:lnTo>
                  <a:pt x="315711" y="91483"/>
                </a:lnTo>
                <a:lnTo>
                  <a:pt x="315788" y="91427"/>
                </a:lnTo>
                <a:cubicBezTo>
                  <a:pt x="320189" y="89484"/>
                  <a:pt x="326870" y="89565"/>
                  <a:pt x="335833" y="91670"/>
                </a:cubicBezTo>
                <a:cubicBezTo>
                  <a:pt x="352607" y="97480"/>
                  <a:pt x="367866" y="105886"/>
                  <a:pt x="381611" y="116888"/>
                </a:cubicBezTo>
                <a:cubicBezTo>
                  <a:pt x="383897" y="119936"/>
                  <a:pt x="387421" y="126232"/>
                  <a:pt x="392184" y="135776"/>
                </a:cubicBezTo>
                <a:cubicBezTo>
                  <a:pt x="400184" y="148625"/>
                  <a:pt x="403885" y="158302"/>
                  <a:pt x="403285" y="164808"/>
                </a:cubicBezTo>
                <a:cubicBezTo>
                  <a:pt x="403285" y="170790"/>
                  <a:pt x="401249" y="176926"/>
                  <a:pt x="397177" y="183217"/>
                </a:cubicBezTo>
                <a:cubicBezTo>
                  <a:pt x="393105" y="189509"/>
                  <a:pt x="383792" y="199936"/>
                  <a:pt x="369238" y="214500"/>
                </a:cubicBezTo>
                <a:cubicBezTo>
                  <a:pt x="347035" y="238417"/>
                  <a:pt x="328966" y="259105"/>
                  <a:pt x="315031" y="276565"/>
                </a:cubicBezTo>
                <a:cubicBezTo>
                  <a:pt x="310278" y="282423"/>
                  <a:pt x="304982" y="289223"/>
                  <a:pt x="299143" y="296967"/>
                </a:cubicBezTo>
                <a:cubicBezTo>
                  <a:pt x="282465" y="320151"/>
                  <a:pt x="270035" y="338182"/>
                  <a:pt x="261853" y="351060"/>
                </a:cubicBezTo>
                <a:cubicBezTo>
                  <a:pt x="258910" y="355841"/>
                  <a:pt x="254138" y="363476"/>
                  <a:pt x="247537" y="373963"/>
                </a:cubicBezTo>
                <a:cubicBezTo>
                  <a:pt x="242212" y="381649"/>
                  <a:pt x="236657" y="389836"/>
                  <a:pt x="230871" y="398523"/>
                </a:cubicBezTo>
                <a:lnTo>
                  <a:pt x="229885" y="400051"/>
                </a:lnTo>
                <a:lnTo>
                  <a:pt x="229971" y="399994"/>
                </a:lnTo>
                <a:cubicBezTo>
                  <a:pt x="231233" y="398732"/>
                  <a:pt x="232673" y="397786"/>
                  <a:pt x="234290" y="397155"/>
                </a:cubicBezTo>
                <a:lnTo>
                  <a:pt x="236474" y="396771"/>
                </a:lnTo>
                <a:lnTo>
                  <a:pt x="241687" y="391765"/>
                </a:lnTo>
                <a:cubicBezTo>
                  <a:pt x="244411" y="390860"/>
                  <a:pt x="247931" y="387983"/>
                  <a:pt x="252245" y="383135"/>
                </a:cubicBezTo>
                <a:cubicBezTo>
                  <a:pt x="257570" y="378468"/>
                  <a:pt x="262075" y="375401"/>
                  <a:pt x="265762" y="373934"/>
                </a:cubicBezTo>
                <a:cubicBezTo>
                  <a:pt x="267057" y="373277"/>
                  <a:pt x="268643" y="371772"/>
                  <a:pt x="270519" y="369419"/>
                </a:cubicBezTo>
                <a:cubicBezTo>
                  <a:pt x="275672" y="365304"/>
                  <a:pt x="282454" y="360242"/>
                  <a:pt x="290865" y="354232"/>
                </a:cubicBezTo>
                <a:cubicBezTo>
                  <a:pt x="297237" y="349136"/>
                  <a:pt x="306090" y="340920"/>
                  <a:pt x="317425" y="329586"/>
                </a:cubicBezTo>
                <a:lnTo>
                  <a:pt x="336456" y="310083"/>
                </a:lnTo>
                <a:lnTo>
                  <a:pt x="340493" y="310725"/>
                </a:lnTo>
                <a:lnTo>
                  <a:pt x="341120" y="310083"/>
                </a:lnTo>
                <a:lnTo>
                  <a:pt x="353879" y="312112"/>
                </a:lnTo>
                <a:cubicBezTo>
                  <a:pt x="373691" y="317789"/>
                  <a:pt x="386573" y="326204"/>
                  <a:pt x="392526" y="337358"/>
                </a:cubicBezTo>
                <a:cubicBezTo>
                  <a:pt x="393688" y="340273"/>
                  <a:pt x="395517" y="343287"/>
                  <a:pt x="398013" y="346402"/>
                </a:cubicBezTo>
                <a:cubicBezTo>
                  <a:pt x="400680" y="350402"/>
                  <a:pt x="402361" y="355179"/>
                  <a:pt x="403056" y="360732"/>
                </a:cubicBezTo>
                <a:cubicBezTo>
                  <a:pt x="404999" y="368333"/>
                  <a:pt x="404480" y="374272"/>
                  <a:pt x="401499" y="378549"/>
                </a:cubicBezTo>
                <a:cubicBezTo>
                  <a:pt x="390983" y="393027"/>
                  <a:pt x="380877" y="408674"/>
                  <a:pt x="371181" y="425491"/>
                </a:cubicBezTo>
                <a:cubicBezTo>
                  <a:pt x="361484" y="442307"/>
                  <a:pt x="356636" y="451434"/>
                  <a:pt x="356636" y="452872"/>
                </a:cubicBezTo>
                <a:lnTo>
                  <a:pt x="354848" y="461117"/>
                </a:lnTo>
                <a:lnTo>
                  <a:pt x="383387" y="435038"/>
                </a:lnTo>
                <a:cubicBezTo>
                  <a:pt x="394324" y="424377"/>
                  <a:pt x="406003" y="412372"/>
                  <a:pt x="418424" y="399023"/>
                </a:cubicBezTo>
                <a:lnTo>
                  <a:pt x="446170" y="383635"/>
                </a:lnTo>
                <a:lnTo>
                  <a:pt x="443956" y="387449"/>
                </a:lnTo>
                <a:lnTo>
                  <a:pt x="450834" y="383635"/>
                </a:lnTo>
                <a:lnTo>
                  <a:pt x="434689" y="411453"/>
                </a:lnTo>
                <a:cubicBezTo>
                  <a:pt x="429250" y="422169"/>
                  <a:pt x="424928" y="430774"/>
                  <a:pt x="421723" y="437270"/>
                </a:cubicBezTo>
                <a:lnTo>
                  <a:pt x="421058" y="438667"/>
                </a:lnTo>
                <a:lnTo>
                  <a:pt x="422711" y="436589"/>
                </a:lnTo>
                <a:cubicBezTo>
                  <a:pt x="442286" y="411709"/>
                  <a:pt x="456850" y="392329"/>
                  <a:pt x="466401" y="378449"/>
                </a:cubicBezTo>
                <a:cubicBezTo>
                  <a:pt x="470363" y="371162"/>
                  <a:pt x="475145" y="365023"/>
                  <a:pt x="480745" y="360032"/>
                </a:cubicBezTo>
                <a:cubicBezTo>
                  <a:pt x="483003" y="357032"/>
                  <a:pt x="487051" y="351393"/>
                  <a:pt x="492890" y="343116"/>
                </a:cubicBezTo>
                <a:cubicBezTo>
                  <a:pt x="499948" y="331943"/>
                  <a:pt x="508963" y="318237"/>
                  <a:pt x="519936" y="301996"/>
                </a:cubicBezTo>
                <a:cubicBezTo>
                  <a:pt x="542748" y="268888"/>
                  <a:pt x="560660" y="240875"/>
                  <a:pt x="573672" y="217957"/>
                </a:cubicBezTo>
                <a:cubicBezTo>
                  <a:pt x="576462" y="214605"/>
                  <a:pt x="578620" y="211909"/>
                  <a:pt x="580144" y="209871"/>
                </a:cubicBezTo>
                <a:cubicBezTo>
                  <a:pt x="585678" y="202127"/>
                  <a:pt x="588445" y="198507"/>
                  <a:pt x="588445" y="199012"/>
                </a:cubicBezTo>
                <a:cubicBezTo>
                  <a:pt x="588445" y="195516"/>
                  <a:pt x="591978" y="188820"/>
                  <a:pt x="599046" y="178924"/>
                </a:cubicBezTo>
                <a:cubicBezTo>
                  <a:pt x="599308" y="178662"/>
                  <a:pt x="599759" y="177387"/>
                  <a:pt x="600400" y="175098"/>
                </a:cubicBezTo>
                <a:lnTo>
                  <a:pt x="601668" y="170053"/>
                </a:lnTo>
                <a:lnTo>
                  <a:pt x="588665" y="177495"/>
                </a:lnTo>
                <a:cubicBezTo>
                  <a:pt x="577788" y="183591"/>
                  <a:pt x="570953" y="186639"/>
                  <a:pt x="568163" y="186639"/>
                </a:cubicBezTo>
                <a:cubicBezTo>
                  <a:pt x="568477" y="186639"/>
                  <a:pt x="568615" y="186649"/>
                  <a:pt x="568577" y="186668"/>
                </a:cubicBezTo>
                <a:cubicBezTo>
                  <a:pt x="562776" y="189573"/>
                  <a:pt x="553423" y="191344"/>
                  <a:pt x="540516" y="191983"/>
                </a:cubicBezTo>
                <a:lnTo>
                  <a:pt x="538065" y="191563"/>
                </a:lnTo>
                <a:lnTo>
                  <a:pt x="535852" y="191983"/>
                </a:lnTo>
                <a:cubicBezTo>
                  <a:pt x="519955" y="193202"/>
                  <a:pt x="503077" y="186377"/>
                  <a:pt x="485218" y="171509"/>
                </a:cubicBezTo>
                <a:cubicBezTo>
                  <a:pt x="481865" y="167584"/>
                  <a:pt x="477450" y="162884"/>
                  <a:pt x="471973" y="157407"/>
                </a:cubicBezTo>
                <a:cubicBezTo>
                  <a:pt x="466496" y="151930"/>
                  <a:pt x="463758" y="147263"/>
                  <a:pt x="463758" y="143405"/>
                </a:cubicBezTo>
                <a:cubicBezTo>
                  <a:pt x="463758" y="143920"/>
                  <a:pt x="463291" y="143419"/>
                  <a:pt x="462357" y="141905"/>
                </a:cubicBezTo>
                <a:cubicBezTo>
                  <a:pt x="460986" y="139676"/>
                  <a:pt x="458986" y="137247"/>
                  <a:pt x="456357" y="134618"/>
                </a:cubicBezTo>
                <a:cubicBezTo>
                  <a:pt x="453518" y="121836"/>
                  <a:pt x="455447" y="115445"/>
                  <a:pt x="462143" y="115445"/>
                </a:cubicBezTo>
                <a:lnTo>
                  <a:pt x="464707" y="117001"/>
                </a:lnTo>
                <a:lnTo>
                  <a:pt x="466807" y="115445"/>
                </a:lnTo>
                <a:cubicBezTo>
                  <a:pt x="469636" y="115445"/>
                  <a:pt x="475127" y="118778"/>
                  <a:pt x="483280" y="125446"/>
                </a:cubicBezTo>
                <a:lnTo>
                  <a:pt x="501073" y="134368"/>
                </a:lnTo>
                <a:lnTo>
                  <a:pt x="525623" y="127875"/>
                </a:lnTo>
                <a:lnTo>
                  <a:pt x="529337" y="128067"/>
                </a:lnTo>
                <a:lnTo>
                  <a:pt x="534913" y="126936"/>
                </a:lnTo>
                <a:lnTo>
                  <a:pt x="532424" y="126660"/>
                </a:lnTo>
                <a:cubicBezTo>
                  <a:pt x="535605" y="124565"/>
                  <a:pt x="538786" y="123517"/>
                  <a:pt x="541968" y="123517"/>
                </a:cubicBezTo>
                <a:cubicBezTo>
                  <a:pt x="542196" y="123517"/>
                  <a:pt x="541296" y="124027"/>
                  <a:pt x="539267" y="125046"/>
                </a:cubicBezTo>
                <a:cubicBezTo>
                  <a:pt x="540277" y="123017"/>
                  <a:pt x="543849" y="121398"/>
                  <a:pt x="549983" y="120188"/>
                </a:cubicBezTo>
                <a:cubicBezTo>
                  <a:pt x="551859" y="119807"/>
                  <a:pt x="556750" y="117640"/>
                  <a:pt x="564656" y="113687"/>
                </a:cubicBezTo>
                <a:cubicBezTo>
                  <a:pt x="572676" y="109991"/>
                  <a:pt x="579472" y="106901"/>
                  <a:pt x="585044" y="104415"/>
                </a:cubicBezTo>
                <a:cubicBezTo>
                  <a:pt x="608866" y="94537"/>
                  <a:pt x="634922" y="78850"/>
                  <a:pt x="663211" y="57352"/>
                </a:cubicBezTo>
                <a:cubicBezTo>
                  <a:pt x="668907" y="51656"/>
                  <a:pt x="673665" y="48041"/>
                  <a:pt x="677484" y="46507"/>
                </a:cubicBezTo>
                <a:cubicBezTo>
                  <a:pt x="683137" y="43764"/>
                  <a:pt x="689300" y="42691"/>
                  <a:pt x="695972" y="43289"/>
                </a:cubicBezTo>
                <a:close/>
                <a:moveTo>
                  <a:pt x="4091174" y="30900"/>
                </a:moveTo>
                <a:cubicBezTo>
                  <a:pt x="4102218" y="30696"/>
                  <a:pt x="4114773" y="34570"/>
                  <a:pt x="4128839" y="42521"/>
                </a:cubicBezTo>
                <a:cubicBezTo>
                  <a:pt x="4140241" y="48512"/>
                  <a:pt x="4148737" y="53256"/>
                  <a:pt x="4154328" y="56751"/>
                </a:cubicBezTo>
                <a:cubicBezTo>
                  <a:pt x="4165158" y="69744"/>
                  <a:pt x="4170573" y="79192"/>
                  <a:pt x="4170573" y="85098"/>
                </a:cubicBezTo>
                <a:cubicBezTo>
                  <a:pt x="4170573" y="85431"/>
                  <a:pt x="4171473" y="87631"/>
                  <a:pt x="4173274" y="91699"/>
                </a:cubicBezTo>
                <a:cubicBezTo>
                  <a:pt x="4179246" y="103967"/>
                  <a:pt x="4178970" y="115511"/>
                  <a:pt x="4172445" y="126332"/>
                </a:cubicBezTo>
                <a:cubicBezTo>
                  <a:pt x="4170254" y="129446"/>
                  <a:pt x="4168964" y="132194"/>
                  <a:pt x="4168573" y="134576"/>
                </a:cubicBezTo>
                <a:cubicBezTo>
                  <a:pt x="4167764" y="137785"/>
                  <a:pt x="4166801" y="140514"/>
                  <a:pt x="4165687" y="142762"/>
                </a:cubicBezTo>
                <a:cubicBezTo>
                  <a:pt x="4165354" y="143267"/>
                  <a:pt x="4165187" y="142881"/>
                  <a:pt x="4165187" y="141605"/>
                </a:cubicBezTo>
                <a:lnTo>
                  <a:pt x="4159306" y="159409"/>
                </a:lnTo>
                <a:lnTo>
                  <a:pt x="4164944" y="154892"/>
                </a:lnTo>
                <a:cubicBezTo>
                  <a:pt x="4173526" y="151720"/>
                  <a:pt x="4179617" y="149363"/>
                  <a:pt x="4183218" y="147820"/>
                </a:cubicBezTo>
                <a:cubicBezTo>
                  <a:pt x="4187295" y="145372"/>
                  <a:pt x="4189714" y="144148"/>
                  <a:pt x="4190476" y="144148"/>
                </a:cubicBezTo>
                <a:cubicBezTo>
                  <a:pt x="4190047" y="144577"/>
                  <a:pt x="4190652" y="143977"/>
                  <a:pt x="4192290" y="142348"/>
                </a:cubicBezTo>
                <a:cubicBezTo>
                  <a:pt x="4197729" y="139348"/>
                  <a:pt x="4206630" y="134756"/>
                  <a:pt x="4218994" y="128575"/>
                </a:cubicBezTo>
                <a:cubicBezTo>
                  <a:pt x="4224909" y="125889"/>
                  <a:pt x="4229321" y="123767"/>
                  <a:pt x="4232231" y="122210"/>
                </a:cubicBezTo>
                <a:cubicBezTo>
                  <a:pt x="4235141" y="120652"/>
                  <a:pt x="4236596" y="120069"/>
                  <a:pt x="4236596" y="120459"/>
                </a:cubicBezTo>
                <a:cubicBezTo>
                  <a:pt x="4238567" y="118488"/>
                  <a:pt x="4240725" y="117009"/>
                  <a:pt x="4243068" y="116023"/>
                </a:cubicBezTo>
                <a:lnTo>
                  <a:pt x="4246467" y="115361"/>
                </a:lnTo>
                <a:lnTo>
                  <a:pt x="4249890" y="112905"/>
                </a:lnTo>
                <a:cubicBezTo>
                  <a:pt x="4251433" y="112198"/>
                  <a:pt x="4253041" y="111844"/>
                  <a:pt x="4254712" y="111844"/>
                </a:cubicBezTo>
                <a:cubicBezTo>
                  <a:pt x="4252569" y="111844"/>
                  <a:pt x="4251360" y="111987"/>
                  <a:pt x="4251083" y="112273"/>
                </a:cubicBezTo>
                <a:cubicBezTo>
                  <a:pt x="4252636" y="111225"/>
                  <a:pt x="4255684" y="109077"/>
                  <a:pt x="4260227" y="105829"/>
                </a:cubicBezTo>
                <a:lnTo>
                  <a:pt x="4266160" y="99906"/>
                </a:lnTo>
                <a:lnTo>
                  <a:pt x="4265257" y="98489"/>
                </a:lnTo>
                <a:cubicBezTo>
                  <a:pt x="4264842" y="95038"/>
                  <a:pt x="4266804" y="89713"/>
                  <a:pt x="4271143" y="82512"/>
                </a:cubicBezTo>
                <a:cubicBezTo>
                  <a:pt x="4277430" y="76940"/>
                  <a:pt x="4284016" y="74930"/>
                  <a:pt x="4290903" y="76483"/>
                </a:cubicBezTo>
                <a:cubicBezTo>
                  <a:pt x="4321125" y="87417"/>
                  <a:pt x="4343752" y="103996"/>
                  <a:pt x="4358782" y="126217"/>
                </a:cubicBezTo>
                <a:cubicBezTo>
                  <a:pt x="4360716" y="131342"/>
                  <a:pt x="4362878" y="136595"/>
                  <a:pt x="4365269" y="141976"/>
                </a:cubicBezTo>
                <a:cubicBezTo>
                  <a:pt x="4374804" y="166370"/>
                  <a:pt x="4366445" y="177967"/>
                  <a:pt x="4340194" y="176767"/>
                </a:cubicBezTo>
                <a:cubicBezTo>
                  <a:pt x="4332565" y="176166"/>
                  <a:pt x="4327769" y="176519"/>
                  <a:pt x="4325807" y="177824"/>
                </a:cubicBezTo>
                <a:cubicBezTo>
                  <a:pt x="4321292" y="179319"/>
                  <a:pt x="4317287" y="180567"/>
                  <a:pt x="4313791" y="181567"/>
                </a:cubicBezTo>
                <a:cubicBezTo>
                  <a:pt x="4310562" y="183177"/>
                  <a:pt x="4308352" y="184282"/>
                  <a:pt x="4307162" y="184882"/>
                </a:cubicBezTo>
                <a:cubicBezTo>
                  <a:pt x="4305104" y="185910"/>
                  <a:pt x="4301494" y="186744"/>
                  <a:pt x="4296332" y="187382"/>
                </a:cubicBezTo>
                <a:cubicBezTo>
                  <a:pt x="4291407" y="188620"/>
                  <a:pt x="4286545" y="189568"/>
                  <a:pt x="4281744" y="190225"/>
                </a:cubicBezTo>
                <a:cubicBezTo>
                  <a:pt x="4268095" y="193216"/>
                  <a:pt x="4258789" y="194712"/>
                  <a:pt x="4253827" y="194712"/>
                </a:cubicBezTo>
                <a:cubicBezTo>
                  <a:pt x="4254465" y="194712"/>
                  <a:pt x="4253550" y="195202"/>
                  <a:pt x="4251083" y="196183"/>
                </a:cubicBezTo>
                <a:cubicBezTo>
                  <a:pt x="4241892" y="198164"/>
                  <a:pt x="4221008" y="200960"/>
                  <a:pt x="4188433" y="204570"/>
                </a:cubicBezTo>
                <a:cubicBezTo>
                  <a:pt x="4174031" y="206237"/>
                  <a:pt x="4163715" y="207625"/>
                  <a:pt x="4157486" y="208735"/>
                </a:cubicBezTo>
                <a:cubicBezTo>
                  <a:pt x="4151256" y="209844"/>
                  <a:pt x="4148142" y="208813"/>
                  <a:pt x="4148142" y="205642"/>
                </a:cubicBezTo>
                <a:cubicBezTo>
                  <a:pt x="4147161" y="207594"/>
                  <a:pt x="4146423" y="209833"/>
                  <a:pt x="4145927" y="212357"/>
                </a:cubicBezTo>
                <a:cubicBezTo>
                  <a:pt x="4145013" y="215319"/>
                  <a:pt x="4143518" y="221105"/>
                  <a:pt x="4141441" y="229716"/>
                </a:cubicBezTo>
                <a:cubicBezTo>
                  <a:pt x="4138088" y="237774"/>
                  <a:pt x="4135917" y="243280"/>
                  <a:pt x="4134926" y="246232"/>
                </a:cubicBezTo>
                <a:cubicBezTo>
                  <a:pt x="4133154" y="250357"/>
                  <a:pt x="4129297" y="261034"/>
                  <a:pt x="4123353" y="278265"/>
                </a:cubicBezTo>
                <a:cubicBezTo>
                  <a:pt x="4117181" y="296781"/>
                  <a:pt x="4112528" y="309483"/>
                  <a:pt x="4109394" y="316370"/>
                </a:cubicBezTo>
                <a:cubicBezTo>
                  <a:pt x="4104727" y="328295"/>
                  <a:pt x="4102627" y="337515"/>
                  <a:pt x="4103093" y="344030"/>
                </a:cubicBezTo>
                <a:cubicBezTo>
                  <a:pt x="4103427" y="345316"/>
                  <a:pt x="4105637" y="345359"/>
                  <a:pt x="4109723" y="344159"/>
                </a:cubicBezTo>
                <a:cubicBezTo>
                  <a:pt x="4123506" y="342140"/>
                  <a:pt x="4136397" y="339330"/>
                  <a:pt x="4148399" y="335729"/>
                </a:cubicBezTo>
                <a:cubicBezTo>
                  <a:pt x="4151447" y="335120"/>
                  <a:pt x="4155976" y="333615"/>
                  <a:pt x="4161986" y="331214"/>
                </a:cubicBezTo>
                <a:cubicBezTo>
                  <a:pt x="4170254" y="328671"/>
                  <a:pt x="4181918" y="325214"/>
                  <a:pt x="4196977" y="320842"/>
                </a:cubicBezTo>
                <a:cubicBezTo>
                  <a:pt x="4220456" y="314574"/>
                  <a:pt x="4239982" y="309883"/>
                  <a:pt x="4255555" y="306768"/>
                </a:cubicBezTo>
                <a:cubicBezTo>
                  <a:pt x="4260909" y="305692"/>
                  <a:pt x="4263595" y="305149"/>
                  <a:pt x="4263613" y="305140"/>
                </a:cubicBezTo>
                <a:lnTo>
                  <a:pt x="4272211" y="304780"/>
                </a:lnTo>
                <a:lnTo>
                  <a:pt x="4267600" y="304268"/>
                </a:lnTo>
                <a:cubicBezTo>
                  <a:pt x="4270762" y="302173"/>
                  <a:pt x="4274539" y="301125"/>
                  <a:pt x="4278930" y="301125"/>
                </a:cubicBezTo>
                <a:cubicBezTo>
                  <a:pt x="4281540" y="301125"/>
                  <a:pt x="4283359" y="301020"/>
                  <a:pt x="4284388" y="300811"/>
                </a:cubicBezTo>
                <a:cubicBezTo>
                  <a:pt x="4287169" y="299420"/>
                  <a:pt x="4293213" y="298391"/>
                  <a:pt x="4302518" y="297724"/>
                </a:cubicBezTo>
                <a:cubicBezTo>
                  <a:pt x="4311224" y="295972"/>
                  <a:pt x="4319930" y="294157"/>
                  <a:pt x="4328636" y="292281"/>
                </a:cubicBezTo>
                <a:cubicBezTo>
                  <a:pt x="4350638" y="288595"/>
                  <a:pt x="4366583" y="288080"/>
                  <a:pt x="4376470" y="290738"/>
                </a:cubicBezTo>
                <a:cubicBezTo>
                  <a:pt x="4400407" y="299787"/>
                  <a:pt x="4421829" y="313122"/>
                  <a:pt x="4440736" y="330743"/>
                </a:cubicBezTo>
                <a:cubicBezTo>
                  <a:pt x="4451394" y="345773"/>
                  <a:pt x="4459714" y="361680"/>
                  <a:pt x="4465696" y="378463"/>
                </a:cubicBezTo>
                <a:cubicBezTo>
                  <a:pt x="4463772" y="395294"/>
                  <a:pt x="4458328" y="403709"/>
                  <a:pt x="4449365" y="403709"/>
                </a:cubicBezTo>
                <a:cubicBezTo>
                  <a:pt x="4450737" y="403709"/>
                  <a:pt x="4450499" y="405562"/>
                  <a:pt x="4448651" y="409267"/>
                </a:cubicBezTo>
                <a:cubicBezTo>
                  <a:pt x="4448651" y="410477"/>
                  <a:pt x="4447884" y="412606"/>
                  <a:pt x="4446351" y="415654"/>
                </a:cubicBezTo>
                <a:cubicBezTo>
                  <a:pt x="4445913" y="417406"/>
                  <a:pt x="4445436" y="421107"/>
                  <a:pt x="4444922" y="426755"/>
                </a:cubicBezTo>
                <a:cubicBezTo>
                  <a:pt x="4444274" y="435137"/>
                  <a:pt x="4441855" y="448872"/>
                  <a:pt x="4437664" y="467960"/>
                </a:cubicBezTo>
                <a:cubicBezTo>
                  <a:pt x="4436016" y="473742"/>
                  <a:pt x="4434078" y="481633"/>
                  <a:pt x="4431849" y="491634"/>
                </a:cubicBezTo>
                <a:cubicBezTo>
                  <a:pt x="4429468" y="504769"/>
                  <a:pt x="4427419" y="514737"/>
                  <a:pt x="4425705" y="521538"/>
                </a:cubicBezTo>
                <a:cubicBezTo>
                  <a:pt x="4423419" y="526110"/>
                  <a:pt x="4422024" y="529811"/>
                  <a:pt x="4421519" y="532640"/>
                </a:cubicBezTo>
                <a:lnTo>
                  <a:pt x="4419303" y="540135"/>
                </a:lnTo>
                <a:lnTo>
                  <a:pt x="4419333" y="540516"/>
                </a:lnTo>
                <a:cubicBezTo>
                  <a:pt x="4419223" y="542404"/>
                  <a:pt x="4418909" y="544946"/>
                  <a:pt x="4418390" y="548142"/>
                </a:cubicBezTo>
                <a:cubicBezTo>
                  <a:pt x="4417180" y="549951"/>
                  <a:pt x="4416061" y="553437"/>
                  <a:pt x="4415032" y="558600"/>
                </a:cubicBezTo>
                <a:cubicBezTo>
                  <a:pt x="4409060" y="579517"/>
                  <a:pt x="4401741" y="600210"/>
                  <a:pt x="4393072" y="620679"/>
                </a:cubicBezTo>
                <a:cubicBezTo>
                  <a:pt x="4391253" y="624823"/>
                  <a:pt x="4390344" y="626894"/>
                  <a:pt x="4390344" y="626894"/>
                </a:cubicBezTo>
                <a:cubicBezTo>
                  <a:pt x="4390344" y="629647"/>
                  <a:pt x="4388953" y="633457"/>
                  <a:pt x="4386171" y="638324"/>
                </a:cubicBezTo>
                <a:cubicBezTo>
                  <a:pt x="4383438" y="647087"/>
                  <a:pt x="4381300" y="653369"/>
                  <a:pt x="4379756" y="657169"/>
                </a:cubicBezTo>
                <a:cubicBezTo>
                  <a:pt x="4377813" y="662294"/>
                  <a:pt x="4372337" y="674195"/>
                  <a:pt x="4363326" y="692874"/>
                </a:cubicBezTo>
                <a:cubicBezTo>
                  <a:pt x="4361630" y="696312"/>
                  <a:pt x="4360230" y="699684"/>
                  <a:pt x="4359125" y="702989"/>
                </a:cubicBezTo>
                <a:cubicBezTo>
                  <a:pt x="4355582" y="711838"/>
                  <a:pt x="4350753" y="722697"/>
                  <a:pt x="4344638" y="735565"/>
                </a:cubicBezTo>
                <a:cubicBezTo>
                  <a:pt x="4342171" y="741309"/>
                  <a:pt x="4339790" y="745042"/>
                  <a:pt x="4337494" y="746766"/>
                </a:cubicBezTo>
                <a:cubicBezTo>
                  <a:pt x="4336780" y="748557"/>
                  <a:pt x="4334708" y="752862"/>
                  <a:pt x="4331279" y="759682"/>
                </a:cubicBezTo>
                <a:cubicBezTo>
                  <a:pt x="4324316" y="774227"/>
                  <a:pt x="4315477" y="784557"/>
                  <a:pt x="4304761" y="790672"/>
                </a:cubicBezTo>
                <a:cubicBezTo>
                  <a:pt x="4299675" y="792834"/>
                  <a:pt x="4293388" y="793272"/>
                  <a:pt x="4285902" y="791986"/>
                </a:cubicBezTo>
                <a:cubicBezTo>
                  <a:pt x="4279672" y="790605"/>
                  <a:pt x="4274439" y="788643"/>
                  <a:pt x="4270200" y="786100"/>
                </a:cubicBezTo>
                <a:cubicBezTo>
                  <a:pt x="4267619" y="784033"/>
                  <a:pt x="4265004" y="782333"/>
                  <a:pt x="4262356" y="780999"/>
                </a:cubicBezTo>
                <a:cubicBezTo>
                  <a:pt x="4253545" y="778808"/>
                  <a:pt x="4242473" y="768050"/>
                  <a:pt x="4229138" y="748724"/>
                </a:cubicBezTo>
                <a:cubicBezTo>
                  <a:pt x="4226814" y="745285"/>
                  <a:pt x="4223776" y="740185"/>
                  <a:pt x="4220022" y="733422"/>
                </a:cubicBezTo>
                <a:cubicBezTo>
                  <a:pt x="4218156" y="729669"/>
                  <a:pt x="4208097" y="722963"/>
                  <a:pt x="4189847" y="713305"/>
                </a:cubicBezTo>
                <a:cubicBezTo>
                  <a:pt x="4175388" y="707019"/>
                  <a:pt x="4164701" y="701184"/>
                  <a:pt x="4157786" y="695803"/>
                </a:cubicBezTo>
                <a:cubicBezTo>
                  <a:pt x="4118010" y="666713"/>
                  <a:pt x="4088877" y="637829"/>
                  <a:pt x="4070389" y="609149"/>
                </a:cubicBezTo>
                <a:lnTo>
                  <a:pt x="4067960" y="589947"/>
                </a:lnTo>
                <a:lnTo>
                  <a:pt x="4088392" y="601105"/>
                </a:lnTo>
                <a:cubicBezTo>
                  <a:pt x="4097059" y="611383"/>
                  <a:pt x="4108432" y="621727"/>
                  <a:pt x="4122510" y="632138"/>
                </a:cubicBezTo>
                <a:cubicBezTo>
                  <a:pt x="4134397" y="639891"/>
                  <a:pt x="4149556" y="646144"/>
                  <a:pt x="4167987" y="650897"/>
                </a:cubicBezTo>
                <a:cubicBezTo>
                  <a:pt x="4174817" y="653336"/>
                  <a:pt x="4187280" y="654555"/>
                  <a:pt x="4205378" y="654555"/>
                </a:cubicBezTo>
                <a:cubicBezTo>
                  <a:pt x="4230524" y="654555"/>
                  <a:pt x="4245897" y="652221"/>
                  <a:pt x="4251498" y="647554"/>
                </a:cubicBezTo>
                <a:cubicBezTo>
                  <a:pt x="4263099" y="639486"/>
                  <a:pt x="4268900" y="635290"/>
                  <a:pt x="4268900" y="634967"/>
                </a:cubicBezTo>
                <a:cubicBezTo>
                  <a:pt x="4268900" y="631947"/>
                  <a:pt x="4271086" y="627823"/>
                  <a:pt x="4275458" y="622594"/>
                </a:cubicBezTo>
                <a:cubicBezTo>
                  <a:pt x="4278363" y="619212"/>
                  <a:pt x="4280306" y="616536"/>
                  <a:pt x="4281287" y="614564"/>
                </a:cubicBezTo>
                <a:cubicBezTo>
                  <a:pt x="4282544" y="611421"/>
                  <a:pt x="4283973" y="608649"/>
                  <a:pt x="4285573" y="606249"/>
                </a:cubicBezTo>
                <a:cubicBezTo>
                  <a:pt x="4286450" y="604944"/>
                  <a:pt x="4288664" y="600729"/>
                  <a:pt x="4292217" y="593604"/>
                </a:cubicBezTo>
                <a:cubicBezTo>
                  <a:pt x="4295217" y="585803"/>
                  <a:pt x="4298756" y="577831"/>
                  <a:pt x="4302833" y="569687"/>
                </a:cubicBezTo>
                <a:cubicBezTo>
                  <a:pt x="4305919" y="561953"/>
                  <a:pt x="4307462" y="558000"/>
                  <a:pt x="4307462" y="557828"/>
                </a:cubicBezTo>
                <a:cubicBezTo>
                  <a:pt x="4307462" y="556247"/>
                  <a:pt x="4309705" y="549046"/>
                  <a:pt x="4314191" y="536226"/>
                </a:cubicBezTo>
                <a:cubicBezTo>
                  <a:pt x="4317077" y="525805"/>
                  <a:pt x="4319425" y="517552"/>
                  <a:pt x="4321235" y="511465"/>
                </a:cubicBezTo>
                <a:cubicBezTo>
                  <a:pt x="4322464" y="505369"/>
                  <a:pt x="4324145" y="500174"/>
                  <a:pt x="4326278" y="495878"/>
                </a:cubicBezTo>
                <a:cubicBezTo>
                  <a:pt x="4327536" y="492525"/>
                  <a:pt x="4329084" y="482590"/>
                  <a:pt x="4330922" y="466074"/>
                </a:cubicBezTo>
                <a:cubicBezTo>
                  <a:pt x="4331436" y="464560"/>
                  <a:pt x="4333784" y="453639"/>
                  <a:pt x="4337966" y="433313"/>
                </a:cubicBezTo>
                <a:cubicBezTo>
                  <a:pt x="4344548" y="393517"/>
                  <a:pt x="4346938" y="366324"/>
                  <a:pt x="4345138" y="351731"/>
                </a:cubicBezTo>
                <a:cubicBezTo>
                  <a:pt x="4345138" y="351569"/>
                  <a:pt x="4335004" y="351250"/>
                  <a:pt x="4314734" y="350774"/>
                </a:cubicBezTo>
                <a:cubicBezTo>
                  <a:pt x="4300151" y="349593"/>
                  <a:pt x="4286773" y="349864"/>
                  <a:pt x="4274601" y="351588"/>
                </a:cubicBezTo>
                <a:cubicBezTo>
                  <a:pt x="4263437" y="353341"/>
                  <a:pt x="4256389" y="354808"/>
                  <a:pt x="4253455" y="355989"/>
                </a:cubicBezTo>
                <a:cubicBezTo>
                  <a:pt x="4250560" y="356713"/>
                  <a:pt x="4247988" y="357075"/>
                  <a:pt x="4245740" y="357075"/>
                </a:cubicBezTo>
                <a:cubicBezTo>
                  <a:pt x="4246102" y="357075"/>
                  <a:pt x="4244437" y="357601"/>
                  <a:pt x="4240746" y="358654"/>
                </a:cubicBezTo>
                <a:cubicBezTo>
                  <a:pt x="4237056" y="359706"/>
                  <a:pt x="4232343" y="361380"/>
                  <a:pt x="4226609" y="363676"/>
                </a:cubicBezTo>
                <a:cubicBezTo>
                  <a:pt x="4212903" y="368238"/>
                  <a:pt x="4204630" y="370519"/>
                  <a:pt x="4201791" y="370519"/>
                </a:cubicBezTo>
                <a:cubicBezTo>
                  <a:pt x="4202001" y="370519"/>
                  <a:pt x="4197994" y="372315"/>
                  <a:pt x="4189769" y="375906"/>
                </a:cubicBezTo>
                <a:cubicBezTo>
                  <a:pt x="4181544" y="379497"/>
                  <a:pt x="4173159" y="383395"/>
                  <a:pt x="4164615" y="387600"/>
                </a:cubicBezTo>
                <a:cubicBezTo>
                  <a:pt x="4156072" y="391805"/>
                  <a:pt x="4148199" y="395980"/>
                  <a:pt x="4140998" y="400123"/>
                </a:cubicBezTo>
                <a:cubicBezTo>
                  <a:pt x="4123987" y="409629"/>
                  <a:pt x="4109101" y="417804"/>
                  <a:pt x="4096342" y="424648"/>
                </a:cubicBezTo>
                <a:cubicBezTo>
                  <a:pt x="4083584" y="431491"/>
                  <a:pt x="4074175" y="435251"/>
                  <a:pt x="4068117" y="435928"/>
                </a:cubicBezTo>
                <a:cubicBezTo>
                  <a:pt x="4056983" y="438375"/>
                  <a:pt x="4044253" y="438318"/>
                  <a:pt x="4029927" y="435756"/>
                </a:cubicBezTo>
                <a:cubicBezTo>
                  <a:pt x="4005077" y="427688"/>
                  <a:pt x="3987241" y="413853"/>
                  <a:pt x="3976420" y="394251"/>
                </a:cubicBezTo>
                <a:cubicBezTo>
                  <a:pt x="3972267" y="378211"/>
                  <a:pt x="3975330" y="370191"/>
                  <a:pt x="3985607" y="370191"/>
                </a:cubicBezTo>
                <a:cubicBezTo>
                  <a:pt x="3990922" y="370191"/>
                  <a:pt x="3996680" y="368195"/>
                  <a:pt x="4002881" y="364204"/>
                </a:cubicBezTo>
                <a:cubicBezTo>
                  <a:pt x="4007948" y="361166"/>
                  <a:pt x="4014654" y="350736"/>
                  <a:pt x="4022998" y="332915"/>
                </a:cubicBezTo>
                <a:cubicBezTo>
                  <a:pt x="4024865" y="328857"/>
                  <a:pt x="4027443" y="322289"/>
                  <a:pt x="4030734" y="313212"/>
                </a:cubicBezTo>
                <a:cubicBezTo>
                  <a:pt x="4034025" y="304135"/>
                  <a:pt x="4035671" y="299558"/>
                  <a:pt x="4035671" y="299482"/>
                </a:cubicBezTo>
                <a:cubicBezTo>
                  <a:pt x="4035671" y="297148"/>
                  <a:pt x="4037056" y="294138"/>
                  <a:pt x="4039828" y="290452"/>
                </a:cubicBezTo>
                <a:cubicBezTo>
                  <a:pt x="4041419" y="287661"/>
                  <a:pt x="4043472" y="281246"/>
                  <a:pt x="4045986" y="271207"/>
                </a:cubicBezTo>
                <a:cubicBezTo>
                  <a:pt x="4048291" y="260310"/>
                  <a:pt x="4050949" y="251252"/>
                  <a:pt x="4053958" y="244032"/>
                </a:cubicBezTo>
                <a:cubicBezTo>
                  <a:pt x="4055635" y="235936"/>
                  <a:pt x="4056968" y="229233"/>
                  <a:pt x="4057956" y="223922"/>
                </a:cubicBezTo>
                <a:lnTo>
                  <a:pt x="4058955" y="218275"/>
                </a:lnTo>
                <a:lnTo>
                  <a:pt x="4039485" y="223415"/>
                </a:lnTo>
                <a:cubicBezTo>
                  <a:pt x="4005738" y="229387"/>
                  <a:pt x="3983707" y="233845"/>
                  <a:pt x="3973391" y="236788"/>
                </a:cubicBezTo>
                <a:cubicBezTo>
                  <a:pt x="3972144" y="238036"/>
                  <a:pt x="3969339" y="238660"/>
                  <a:pt x="3964976" y="238660"/>
                </a:cubicBezTo>
                <a:cubicBezTo>
                  <a:pt x="3964824" y="238660"/>
                  <a:pt x="3963266" y="239155"/>
                  <a:pt x="3960304" y="240146"/>
                </a:cubicBezTo>
                <a:cubicBezTo>
                  <a:pt x="3945959" y="241546"/>
                  <a:pt x="3940326" y="236598"/>
                  <a:pt x="3943402" y="225301"/>
                </a:cubicBezTo>
                <a:cubicBezTo>
                  <a:pt x="3946688" y="223101"/>
                  <a:pt x="3955951" y="220091"/>
                  <a:pt x="3971191" y="216271"/>
                </a:cubicBezTo>
                <a:cubicBezTo>
                  <a:pt x="3984421" y="211518"/>
                  <a:pt x="3999337" y="206484"/>
                  <a:pt x="4015940" y="201170"/>
                </a:cubicBezTo>
                <a:cubicBezTo>
                  <a:pt x="4042600" y="192692"/>
                  <a:pt x="4058783" y="187882"/>
                  <a:pt x="4064488" y="186739"/>
                </a:cubicBezTo>
                <a:cubicBezTo>
                  <a:pt x="4064412" y="186768"/>
                  <a:pt x="4064374" y="187911"/>
                  <a:pt x="4064374" y="190168"/>
                </a:cubicBezTo>
                <a:cubicBezTo>
                  <a:pt x="4065565" y="177795"/>
                  <a:pt x="4067060" y="167103"/>
                  <a:pt x="4068860" y="158093"/>
                </a:cubicBezTo>
                <a:cubicBezTo>
                  <a:pt x="4070689" y="143719"/>
                  <a:pt x="4072485" y="122526"/>
                  <a:pt x="4074247" y="94513"/>
                </a:cubicBezTo>
                <a:lnTo>
                  <a:pt x="4074247" y="80283"/>
                </a:lnTo>
                <a:lnTo>
                  <a:pt x="4069989" y="77454"/>
                </a:lnTo>
                <a:cubicBezTo>
                  <a:pt x="4048025" y="65919"/>
                  <a:pt x="4030660" y="60152"/>
                  <a:pt x="4017897" y="60152"/>
                </a:cubicBezTo>
                <a:cubicBezTo>
                  <a:pt x="4015487" y="60152"/>
                  <a:pt x="4014349" y="59885"/>
                  <a:pt x="4014482" y="59352"/>
                </a:cubicBezTo>
                <a:cubicBezTo>
                  <a:pt x="3998109" y="67058"/>
                  <a:pt x="3991960" y="63462"/>
                  <a:pt x="3996037" y="48565"/>
                </a:cubicBezTo>
                <a:cubicBezTo>
                  <a:pt x="3997751" y="44250"/>
                  <a:pt x="4001824" y="40259"/>
                  <a:pt x="4008253" y="36592"/>
                </a:cubicBezTo>
                <a:cubicBezTo>
                  <a:pt x="4012463" y="34906"/>
                  <a:pt x="4017235" y="33870"/>
                  <a:pt x="4022569" y="33484"/>
                </a:cubicBezTo>
                <a:cubicBezTo>
                  <a:pt x="4027903" y="33099"/>
                  <a:pt x="4035028" y="32906"/>
                  <a:pt x="4043943" y="32906"/>
                </a:cubicBezTo>
                <a:cubicBezTo>
                  <a:pt x="4063593" y="33563"/>
                  <a:pt x="4075823" y="33415"/>
                  <a:pt x="4080633" y="32463"/>
                </a:cubicBezTo>
                <a:cubicBezTo>
                  <a:pt x="4083979" y="31489"/>
                  <a:pt x="4087492" y="30968"/>
                  <a:pt x="4091174" y="30900"/>
                </a:cubicBezTo>
                <a:close/>
                <a:moveTo>
                  <a:pt x="1306657" y="8160"/>
                </a:moveTo>
                <a:cubicBezTo>
                  <a:pt x="1322350" y="9989"/>
                  <a:pt x="1342520" y="20304"/>
                  <a:pt x="1367166" y="39106"/>
                </a:cubicBezTo>
                <a:cubicBezTo>
                  <a:pt x="1377300" y="45622"/>
                  <a:pt x="1384444" y="55804"/>
                  <a:pt x="1388597" y="69653"/>
                </a:cubicBezTo>
                <a:cubicBezTo>
                  <a:pt x="1397789" y="95342"/>
                  <a:pt x="1397679" y="110430"/>
                  <a:pt x="1388268" y="114916"/>
                </a:cubicBezTo>
                <a:cubicBezTo>
                  <a:pt x="1384725" y="116678"/>
                  <a:pt x="1377901" y="117559"/>
                  <a:pt x="1367794" y="117559"/>
                </a:cubicBezTo>
                <a:cubicBezTo>
                  <a:pt x="1359165" y="118102"/>
                  <a:pt x="1351045" y="119002"/>
                  <a:pt x="1343434" y="120259"/>
                </a:cubicBezTo>
                <a:cubicBezTo>
                  <a:pt x="1337348" y="121669"/>
                  <a:pt x="1328756" y="123436"/>
                  <a:pt x="1317660" y="125560"/>
                </a:cubicBezTo>
                <a:cubicBezTo>
                  <a:pt x="1307477" y="127408"/>
                  <a:pt x="1300248" y="128865"/>
                  <a:pt x="1295971" y="129932"/>
                </a:cubicBezTo>
                <a:cubicBezTo>
                  <a:pt x="1280379" y="136066"/>
                  <a:pt x="1264115" y="144372"/>
                  <a:pt x="1247179" y="154849"/>
                </a:cubicBezTo>
                <a:cubicBezTo>
                  <a:pt x="1240483" y="158840"/>
                  <a:pt x="1234268" y="161248"/>
                  <a:pt x="1228534" y="162072"/>
                </a:cubicBezTo>
                <a:cubicBezTo>
                  <a:pt x="1222800" y="162896"/>
                  <a:pt x="1222414" y="157007"/>
                  <a:pt x="1227377" y="144405"/>
                </a:cubicBezTo>
                <a:cubicBezTo>
                  <a:pt x="1231054" y="140738"/>
                  <a:pt x="1237416" y="133171"/>
                  <a:pt x="1246465" y="121702"/>
                </a:cubicBezTo>
                <a:cubicBezTo>
                  <a:pt x="1249713" y="117388"/>
                  <a:pt x="1254052" y="111415"/>
                  <a:pt x="1259481" y="103786"/>
                </a:cubicBezTo>
                <a:cubicBezTo>
                  <a:pt x="1270797" y="85231"/>
                  <a:pt x="1276183" y="69443"/>
                  <a:pt x="1275640" y="56423"/>
                </a:cubicBezTo>
                <a:cubicBezTo>
                  <a:pt x="1275459" y="56109"/>
                  <a:pt x="1274726" y="55856"/>
                  <a:pt x="1273440" y="55666"/>
                </a:cubicBezTo>
                <a:cubicBezTo>
                  <a:pt x="1273983" y="55666"/>
                  <a:pt x="1271754" y="56218"/>
                  <a:pt x="1266753" y="57323"/>
                </a:cubicBezTo>
                <a:cubicBezTo>
                  <a:pt x="1253485" y="58609"/>
                  <a:pt x="1246851" y="55609"/>
                  <a:pt x="1246851" y="48322"/>
                </a:cubicBezTo>
                <a:cubicBezTo>
                  <a:pt x="1246851" y="42826"/>
                  <a:pt x="1253504" y="34901"/>
                  <a:pt x="1266810" y="24547"/>
                </a:cubicBezTo>
                <a:cubicBezTo>
                  <a:pt x="1271192" y="22347"/>
                  <a:pt x="1273592" y="21142"/>
                  <a:pt x="1274011" y="20933"/>
                </a:cubicBezTo>
                <a:cubicBezTo>
                  <a:pt x="1281955" y="14837"/>
                  <a:pt x="1288104" y="10912"/>
                  <a:pt x="1292456" y="9160"/>
                </a:cubicBezTo>
                <a:cubicBezTo>
                  <a:pt x="1296693" y="7884"/>
                  <a:pt x="1301426" y="7550"/>
                  <a:pt x="1306657" y="8160"/>
                </a:cubicBezTo>
                <a:close/>
                <a:moveTo>
                  <a:pt x="2431470" y="11"/>
                </a:moveTo>
                <a:cubicBezTo>
                  <a:pt x="2433400" y="-71"/>
                  <a:pt x="2435147" y="306"/>
                  <a:pt x="2436709" y="1145"/>
                </a:cubicBezTo>
                <a:cubicBezTo>
                  <a:pt x="2439109" y="1545"/>
                  <a:pt x="2443529" y="2954"/>
                  <a:pt x="2449968" y="5374"/>
                </a:cubicBezTo>
                <a:cubicBezTo>
                  <a:pt x="2463684" y="12860"/>
                  <a:pt x="2472556" y="17775"/>
                  <a:pt x="2476585" y="20118"/>
                </a:cubicBezTo>
                <a:cubicBezTo>
                  <a:pt x="2480614" y="22461"/>
                  <a:pt x="2483567" y="25205"/>
                  <a:pt x="2485443" y="28348"/>
                </a:cubicBezTo>
                <a:cubicBezTo>
                  <a:pt x="2489987" y="34701"/>
                  <a:pt x="2492259" y="38964"/>
                  <a:pt x="2492259" y="41135"/>
                </a:cubicBezTo>
                <a:cubicBezTo>
                  <a:pt x="2492259" y="41364"/>
                  <a:pt x="2493425" y="44045"/>
                  <a:pt x="2495759" y="49179"/>
                </a:cubicBezTo>
                <a:cubicBezTo>
                  <a:pt x="2504789" y="64619"/>
                  <a:pt x="2504475" y="79369"/>
                  <a:pt x="2494816" y="93428"/>
                </a:cubicBezTo>
                <a:cubicBezTo>
                  <a:pt x="2494025" y="94494"/>
                  <a:pt x="2493383" y="97290"/>
                  <a:pt x="2492887" y="101814"/>
                </a:cubicBezTo>
                <a:cubicBezTo>
                  <a:pt x="2490649" y="107044"/>
                  <a:pt x="2489106" y="110534"/>
                  <a:pt x="2488258" y="112287"/>
                </a:cubicBezTo>
                <a:cubicBezTo>
                  <a:pt x="2485210" y="119402"/>
                  <a:pt x="2481895" y="131608"/>
                  <a:pt x="2478314" y="148906"/>
                </a:cubicBezTo>
                <a:cubicBezTo>
                  <a:pt x="2477114" y="155554"/>
                  <a:pt x="2476004" y="160141"/>
                  <a:pt x="2474985" y="162665"/>
                </a:cubicBezTo>
                <a:cubicBezTo>
                  <a:pt x="2472147" y="171599"/>
                  <a:pt x="2470851" y="177067"/>
                  <a:pt x="2471099" y="179067"/>
                </a:cubicBezTo>
                <a:cubicBezTo>
                  <a:pt x="2478509" y="183439"/>
                  <a:pt x="2492701" y="189678"/>
                  <a:pt x="2513676" y="197783"/>
                </a:cubicBezTo>
                <a:cubicBezTo>
                  <a:pt x="2530526" y="204108"/>
                  <a:pt x="2545403" y="211795"/>
                  <a:pt x="2558310" y="220843"/>
                </a:cubicBezTo>
                <a:cubicBezTo>
                  <a:pt x="2563320" y="224730"/>
                  <a:pt x="2568649" y="228873"/>
                  <a:pt x="2574297" y="233274"/>
                </a:cubicBezTo>
                <a:cubicBezTo>
                  <a:pt x="2583565" y="239684"/>
                  <a:pt x="2589023" y="246194"/>
                  <a:pt x="2590671" y="252805"/>
                </a:cubicBezTo>
                <a:cubicBezTo>
                  <a:pt x="2591766" y="255548"/>
                  <a:pt x="2593348" y="259239"/>
                  <a:pt x="2595414" y="263877"/>
                </a:cubicBezTo>
                <a:cubicBezTo>
                  <a:pt x="2600796" y="274507"/>
                  <a:pt x="2602292" y="282904"/>
                  <a:pt x="2599901" y="289066"/>
                </a:cubicBezTo>
                <a:cubicBezTo>
                  <a:pt x="2599901" y="298525"/>
                  <a:pt x="2590338" y="302954"/>
                  <a:pt x="2571211" y="302354"/>
                </a:cubicBezTo>
                <a:cubicBezTo>
                  <a:pt x="2564030" y="301754"/>
                  <a:pt x="2558391" y="302006"/>
                  <a:pt x="2554295" y="303111"/>
                </a:cubicBezTo>
                <a:cubicBezTo>
                  <a:pt x="2549180" y="303740"/>
                  <a:pt x="2543594" y="304335"/>
                  <a:pt x="2537536" y="304897"/>
                </a:cubicBezTo>
                <a:cubicBezTo>
                  <a:pt x="2500569" y="311460"/>
                  <a:pt x="2476209" y="317784"/>
                  <a:pt x="2464455" y="323871"/>
                </a:cubicBezTo>
                <a:cubicBezTo>
                  <a:pt x="2464455" y="319165"/>
                  <a:pt x="2464286" y="320351"/>
                  <a:pt x="2463948" y="327428"/>
                </a:cubicBezTo>
                <a:cubicBezTo>
                  <a:pt x="2463610" y="334505"/>
                  <a:pt x="2463779" y="343106"/>
                  <a:pt x="2464455" y="353231"/>
                </a:cubicBezTo>
                <a:cubicBezTo>
                  <a:pt x="2464455" y="375444"/>
                  <a:pt x="2464698" y="393189"/>
                  <a:pt x="2465184" y="406467"/>
                </a:cubicBezTo>
                <a:cubicBezTo>
                  <a:pt x="2465784" y="447062"/>
                  <a:pt x="2467256" y="483791"/>
                  <a:pt x="2469599" y="516652"/>
                </a:cubicBezTo>
                <a:cubicBezTo>
                  <a:pt x="2473247" y="544017"/>
                  <a:pt x="2477128" y="572968"/>
                  <a:pt x="2481243" y="603506"/>
                </a:cubicBezTo>
                <a:cubicBezTo>
                  <a:pt x="2483205" y="619955"/>
                  <a:pt x="2483501" y="632647"/>
                  <a:pt x="2482129" y="641582"/>
                </a:cubicBezTo>
                <a:cubicBezTo>
                  <a:pt x="2478128" y="654062"/>
                  <a:pt x="2470184" y="660957"/>
                  <a:pt x="2458297" y="662266"/>
                </a:cubicBezTo>
                <a:lnTo>
                  <a:pt x="2448075" y="661838"/>
                </a:lnTo>
                <a:lnTo>
                  <a:pt x="2460883" y="663756"/>
                </a:lnTo>
                <a:cubicBezTo>
                  <a:pt x="2464941" y="665099"/>
                  <a:pt x="2467741" y="665923"/>
                  <a:pt x="2469284" y="666228"/>
                </a:cubicBezTo>
                <a:cubicBezTo>
                  <a:pt x="2477047" y="666809"/>
                  <a:pt x="2491863" y="669414"/>
                  <a:pt x="2513733" y="674043"/>
                </a:cubicBezTo>
                <a:cubicBezTo>
                  <a:pt x="2517476" y="674976"/>
                  <a:pt x="2520934" y="675843"/>
                  <a:pt x="2524106" y="676643"/>
                </a:cubicBezTo>
                <a:cubicBezTo>
                  <a:pt x="2523067" y="676253"/>
                  <a:pt x="2522386" y="676067"/>
                  <a:pt x="2522062" y="676086"/>
                </a:cubicBezTo>
                <a:cubicBezTo>
                  <a:pt x="2525668" y="676086"/>
                  <a:pt x="2528601" y="676542"/>
                  <a:pt x="2530864" y="677454"/>
                </a:cubicBezTo>
                <a:lnTo>
                  <a:pt x="2532593" y="678941"/>
                </a:lnTo>
                <a:lnTo>
                  <a:pt x="2537350" y="679672"/>
                </a:lnTo>
                <a:cubicBezTo>
                  <a:pt x="2537874" y="679929"/>
                  <a:pt x="2540336" y="680429"/>
                  <a:pt x="2544737" y="681172"/>
                </a:cubicBezTo>
                <a:cubicBezTo>
                  <a:pt x="2555852" y="683144"/>
                  <a:pt x="2574859" y="686754"/>
                  <a:pt x="2601758" y="692002"/>
                </a:cubicBezTo>
                <a:cubicBezTo>
                  <a:pt x="2627037" y="697289"/>
                  <a:pt x="2652550" y="705433"/>
                  <a:pt x="2678296" y="716434"/>
                </a:cubicBezTo>
                <a:cubicBezTo>
                  <a:pt x="2690793" y="722797"/>
                  <a:pt x="2701104" y="727431"/>
                  <a:pt x="2709229" y="730336"/>
                </a:cubicBezTo>
                <a:cubicBezTo>
                  <a:pt x="2719020" y="734527"/>
                  <a:pt x="2724831" y="737232"/>
                  <a:pt x="2726659" y="738451"/>
                </a:cubicBezTo>
                <a:lnTo>
                  <a:pt x="2724266" y="738716"/>
                </a:lnTo>
                <a:lnTo>
                  <a:pt x="2731517" y="740194"/>
                </a:lnTo>
                <a:cubicBezTo>
                  <a:pt x="2731089" y="739908"/>
                  <a:pt x="2731112" y="739765"/>
                  <a:pt x="2731589" y="739765"/>
                </a:cubicBezTo>
                <a:cubicBezTo>
                  <a:pt x="2737237" y="739765"/>
                  <a:pt x="2742080" y="741785"/>
                  <a:pt x="2746119" y="745823"/>
                </a:cubicBezTo>
                <a:cubicBezTo>
                  <a:pt x="2746119" y="755167"/>
                  <a:pt x="2736789" y="759839"/>
                  <a:pt x="2718130" y="759839"/>
                </a:cubicBezTo>
                <a:cubicBezTo>
                  <a:pt x="2697537" y="759839"/>
                  <a:pt x="2675072" y="762730"/>
                  <a:pt x="2650736" y="768512"/>
                </a:cubicBezTo>
                <a:cubicBezTo>
                  <a:pt x="2629295" y="775065"/>
                  <a:pt x="2612512" y="779647"/>
                  <a:pt x="2600386" y="782256"/>
                </a:cubicBezTo>
                <a:cubicBezTo>
                  <a:pt x="2597862" y="782771"/>
                  <a:pt x="2590176" y="783642"/>
                  <a:pt x="2577326" y="784871"/>
                </a:cubicBezTo>
                <a:cubicBezTo>
                  <a:pt x="2544056" y="788510"/>
                  <a:pt x="2512404" y="787914"/>
                  <a:pt x="2482372" y="783085"/>
                </a:cubicBezTo>
                <a:cubicBezTo>
                  <a:pt x="2477876" y="781933"/>
                  <a:pt x="2471185" y="780761"/>
                  <a:pt x="2462298" y="779570"/>
                </a:cubicBezTo>
                <a:cubicBezTo>
                  <a:pt x="2433037" y="773970"/>
                  <a:pt x="2408782" y="767002"/>
                  <a:pt x="2389532" y="758668"/>
                </a:cubicBezTo>
                <a:cubicBezTo>
                  <a:pt x="2387560" y="757677"/>
                  <a:pt x="2386555" y="757168"/>
                  <a:pt x="2386517" y="757139"/>
                </a:cubicBezTo>
                <a:cubicBezTo>
                  <a:pt x="2387527" y="757139"/>
                  <a:pt x="2386398" y="757139"/>
                  <a:pt x="2383131" y="757139"/>
                </a:cubicBezTo>
                <a:cubicBezTo>
                  <a:pt x="2382531" y="756539"/>
                  <a:pt x="2382459" y="756239"/>
                  <a:pt x="2382916" y="756239"/>
                </a:cubicBezTo>
                <a:cubicBezTo>
                  <a:pt x="2380764" y="755172"/>
                  <a:pt x="2375735" y="752815"/>
                  <a:pt x="2367829" y="749167"/>
                </a:cubicBezTo>
                <a:cubicBezTo>
                  <a:pt x="2359780" y="744823"/>
                  <a:pt x="2351851" y="741156"/>
                  <a:pt x="2344040" y="738165"/>
                </a:cubicBezTo>
                <a:cubicBezTo>
                  <a:pt x="2336515" y="734108"/>
                  <a:pt x="2327019" y="728474"/>
                  <a:pt x="2315551" y="721263"/>
                </a:cubicBezTo>
                <a:cubicBezTo>
                  <a:pt x="2299082" y="711605"/>
                  <a:pt x="2285409" y="703385"/>
                  <a:pt x="2274531" y="696603"/>
                </a:cubicBezTo>
                <a:cubicBezTo>
                  <a:pt x="2242604" y="680058"/>
                  <a:pt x="2211243" y="670638"/>
                  <a:pt x="2180448" y="668342"/>
                </a:cubicBezTo>
                <a:cubicBezTo>
                  <a:pt x="2148121" y="669504"/>
                  <a:pt x="2121660" y="672257"/>
                  <a:pt x="2101067" y="676600"/>
                </a:cubicBezTo>
                <a:cubicBezTo>
                  <a:pt x="2098809" y="678867"/>
                  <a:pt x="2096090" y="680001"/>
                  <a:pt x="2092909" y="680001"/>
                </a:cubicBezTo>
                <a:cubicBezTo>
                  <a:pt x="2092042" y="680001"/>
                  <a:pt x="2086758" y="681572"/>
                  <a:pt x="2077057" y="684716"/>
                </a:cubicBezTo>
                <a:cubicBezTo>
                  <a:pt x="2067356" y="687859"/>
                  <a:pt x="2061248" y="689859"/>
                  <a:pt x="2058733" y="690716"/>
                </a:cubicBezTo>
                <a:cubicBezTo>
                  <a:pt x="2055514" y="693136"/>
                  <a:pt x="2053314" y="694345"/>
                  <a:pt x="2052132" y="694345"/>
                </a:cubicBezTo>
                <a:cubicBezTo>
                  <a:pt x="2040683" y="700070"/>
                  <a:pt x="2026786" y="706566"/>
                  <a:pt x="2010441" y="713834"/>
                </a:cubicBezTo>
                <a:cubicBezTo>
                  <a:pt x="1997135" y="721778"/>
                  <a:pt x="1982800" y="720992"/>
                  <a:pt x="1967436" y="711476"/>
                </a:cubicBezTo>
                <a:cubicBezTo>
                  <a:pt x="1954034" y="701056"/>
                  <a:pt x="1946214" y="690297"/>
                  <a:pt x="1943976" y="679201"/>
                </a:cubicBezTo>
                <a:cubicBezTo>
                  <a:pt x="1943281" y="672914"/>
                  <a:pt x="1945200" y="668385"/>
                  <a:pt x="1949734" y="665613"/>
                </a:cubicBezTo>
                <a:cubicBezTo>
                  <a:pt x="1954268" y="662842"/>
                  <a:pt x="1962936" y="659446"/>
                  <a:pt x="1975737" y="655426"/>
                </a:cubicBezTo>
                <a:cubicBezTo>
                  <a:pt x="1981443" y="653531"/>
                  <a:pt x="1985819" y="651983"/>
                  <a:pt x="1988867" y="650783"/>
                </a:cubicBezTo>
                <a:cubicBezTo>
                  <a:pt x="1993468" y="648811"/>
                  <a:pt x="2001202" y="645916"/>
                  <a:pt x="2012070" y="642096"/>
                </a:cubicBezTo>
                <a:cubicBezTo>
                  <a:pt x="2022938" y="638277"/>
                  <a:pt x="2039402" y="633300"/>
                  <a:pt x="2061462" y="627166"/>
                </a:cubicBezTo>
                <a:cubicBezTo>
                  <a:pt x="2073416" y="623184"/>
                  <a:pt x="2080841" y="620608"/>
                  <a:pt x="2083736" y="619436"/>
                </a:cubicBezTo>
                <a:lnTo>
                  <a:pt x="2087344" y="619625"/>
                </a:lnTo>
                <a:lnTo>
                  <a:pt x="2092200" y="618593"/>
                </a:lnTo>
                <a:cubicBezTo>
                  <a:pt x="2094389" y="618367"/>
                  <a:pt x="2096214" y="618457"/>
                  <a:pt x="2097674" y="618865"/>
                </a:cubicBezTo>
                <a:lnTo>
                  <a:pt x="2100932" y="621019"/>
                </a:lnTo>
                <a:lnTo>
                  <a:pt x="2100167" y="618225"/>
                </a:lnTo>
                <a:cubicBezTo>
                  <a:pt x="2098910" y="616385"/>
                  <a:pt x="2097024" y="614997"/>
                  <a:pt x="2094509" y="614064"/>
                </a:cubicBezTo>
                <a:cubicBezTo>
                  <a:pt x="2097643" y="611711"/>
                  <a:pt x="2100497" y="609947"/>
                  <a:pt x="2103071" y="608771"/>
                </a:cubicBezTo>
                <a:lnTo>
                  <a:pt x="2103232" y="608729"/>
                </a:lnTo>
                <a:lnTo>
                  <a:pt x="2063048" y="565944"/>
                </a:lnTo>
                <a:cubicBezTo>
                  <a:pt x="2049437" y="547141"/>
                  <a:pt x="2042298" y="530506"/>
                  <a:pt x="2041631" y="516038"/>
                </a:cubicBezTo>
                <a:cubicBezTo>
                  <a:pt x="2040412" y="500007"/>
                  <a:pt x="2042608" y="477537"/>
                  <a:pt x="2048217" y="448629"/>
                </a:cubicBezTo>
                <a:cubicBezTo>
                  <a:pt x="2052780" y="439637"/>
                  <a:pt x="2053347" y="435085"/>
                  <a:pt x="2049918" y="434970"/>
                </a:cubicBezTo>
                <a:cubicBezTo>
                  <a:pt x="2042345" y="431475"/>
                  <a:pt x="2029263" y="429727"/>
                  <a:pt x="2010670" y="429727"/>
                </a:cubicBezTo>
                <a:cubicBezTo>
                  <a:pt x="1993897" y="430327"/>
                  <a:pt x="1983824" y="428584"/>
                  <a:pt x="1980452" y="424497"/>
                </a:cubicBezTo>
                <a:cubicBezTo>
                  <a:pt x="1976861" y="422707"/>
                  <a:pt x="1973127" y="419387"/>
                  <a:pt x="1969251" y="414539"/>
                </a:cubicBezTo>
                <a:lnTo>
                  <a:pt x="1965350" y="404124"/>
                </a:lnTo>
                <a:lnTo>
                  <a:pt x="1976466" y="391993"/>
                </a:lnTo>
                <a:cubicBezTo>
                  <a:pt x="1991344" y="380087"/>
                  <a:pt x="2005046" y="366452"/>
                  <a:pt x="2017571" y="351088"/>
                </a:cubicBezTo>
                <a:cubicBezTo>
                  <a:pt x="2043593" y="317370"/>
                  <a:pt x="2060048" y="287309"/>
                  <a:pt x="2066934" y="260906"/>
                </a:cubicBezTo>
                <a:cubicBezTo>
                  <a:pt x="2068582" y="252714"/>
                  <a:pt x="2069158" y="247728"/>
                  <a:pt x="2068663" y="245947"/>
                </a:cubicBezTo>
                <a:cubicBezTo>
                  <a:pt x="2068654" y="246051"/>
                  <a:pt x="2067268" y="245275"/>
                  <a:pt x="2064505" y="243618"/>
                </a:cubicBezTo>
                <a:cubicBezTo>
                  <a:pt x="2051351" y="237045"/>
                  <a:pt x="2040950" y="230316"/>
                  <a:pt x="2033301" y="223429"/>
                </a:cubicBezTo>
                <a:cubicBezTo>
                  <a:pt x="2027472" y="212771"/>
                  <a:pt x="2026686" y="205923"/>
                  <a:pt x="2030944" y="202884"/>
                </a:cubicBezTo>
                <a:cubicBezTo>
                  <a:pt x="2033173" y="200655"/>
                  <a:pt x="2036730" y="199131"/>
                  <a:pt x="2041617" y="198312"/>
                </a:cubicBezTo>
                <a:cubicBezTo>
                  <a:pt x="2046579" y="197693"/>
                  <a:pt x="2052823" y="196040"/>
                  <a:pt x="2060348" y="193354"/>
                </a:cubicBezTo>
                <a:cubicBezTo>
                  <a:pt x="2069225" y="189249"/>
                  <a:pt x="2074502" y="187196"/>
                  <a:pt x="2076178" y="187196"/>
                </a:cubicBezTo>
                <a:cubicBezTo>
                  <a:pt x="2084951" y="185396"/>
                  <a:pt x="2095352" y="186849"/>
                  <a:pt x="2107382" y="191554"/>
                </a:cubicBezTo>
                <a:cubicBezTo>
                  <a:pt x="2114392" y="194745"/>
                  <a:pt x="2125932" y="201284"/>
                  <a:pt x="2142001" y="211171"/>
                </a:cubicBezTo>
                <a:cubicBezTo>
                  <a:pt x="2149754" y="216590"/>
                  <a:pt x="2155202" y="223625"/>
                  <a:pt x="2158346" y="232273"/>
                </a:cubicBezTo>
                <a:cubicBezTo>
                  <a:pt x="2158927" y="235798"/>
                  <a:pt x="2160370" y="240155"/>
                  <a:pt x="2162675" y="245347"/>
                </a:cubicBezTo>
                <a:cubicBezTo>
                  <a:pt x="2164723" y="252138"/>
                  <a:pt x="2165747" y="257924"/>
                  <a:pt x="2165747" y="262706"/>
                </a:cubicBezTo>
                <a:cubicBezTo>
                  <a:pt x="2165747" y="274574"/>
                  <a:pt x="2159308" y="282223"/>
                  <a:pt x="2146430" y="285652"/>
                </a:cubicBezTo>
                <a:cubicBezTo>
                  <a:pt x="2131666" y="293310"/>
                  <a:pt x="2116274" y="302387"/>
                  <a:pt x="2100253" y="312884"/>
                </a:cubicBezTo>
                <a:cubicBezTo>
                  <a:pt x="2082393" y="326104"/>
                  <a:pt x="2062210" y="343525"/>
                  <a:pt x="2039702" y="365147"/>
                </a:cubicBezTo>
                <a:cubicBezTo>
                  <a:pt x="2032749" y="373663"/>
                  <a:pt x="2027648" y="379892"/>
                  <a:pt x="2024400" y="383835"/>
                </a:cubicBezTo>
                <a:lnTo>
                  <a:pt x="2022333" y="386671"/>
                </a:lnTo>
                <a:lnTo>
                  <a:pt x="2043531" y="384735"/>
                </a:lnTo>
                <a:cubicBezTo>
                  <a:pt x="2061381" y="383402"/>
                  <a:pt x="2079626" y="390974"/>
                  <a:pt x="2098266" y="407453"/>
                </a:cubicBezTo>
                <a:cubicBezTo>
                  <a:pt x="2103782" y="413739"/>
                  <a:pt x="2106539" y="418416"/>
                  <a:pt x="2106539" y="421483"/>
                </a:cubicBezTo>
                <a:cubicBezTo>
                  <a:pt x="2106539" y="421607"/>
                  <a:pt x="2107696" y="423983"/>
                  <a:pt x="2110011" y="428612"/>
                </a:cubicBezTo>
                <a:cubicBezTo>
                  <a:pt x="2114869" y="437432"/>
                  <a:pt x="2114745" y="445962"/>
                  <a:pt x="2109639" y="454201"/>
                </a:cubicBezTo>
                <a:cubicBezTo>
                  <a:pt x="2105582" y="462317"/>
                  <a:pt x="2102320" y="469575"/>
                  <a:pt x="2099853" y="475975"/>
                </a:cubicBezTo>
                <a:cubicBezTo>
                  <a:pt x="2098967" y="480452"/>
                  <a:pt x="2097633" y="483581"/>
                  <a:pt x="2095852" y="485362"/>
                </a:cubicBezTo>
                <a:cubicBezTo>
                  <a:pt x="2093157" y="490744"/>
                  <a:pt x="2090651" y="500107"/>
                  <a:pt x="2088337" y="513451"/>
                </a:cubicBezTo>
                <a:cubicBezTo>
                  <a:pt x="2087318" y="523681"/>
                  <a:pt x="2090061" y="535521"/>
                  <a:pt x="2096566" y="548970"/>
                </a:cubicBezTo>
                <a:cubicBezTo>
                  <a:pt x="2104558" y="566010"/>
                  <a:pt x="2120836" y="578355"/>
                  <a:pt x="2145401" y="586003"/>
                </a:cubicBezTo>
                <a:cubicBezTo>
                  <a:pt x="2152936" y="589147"/>
                  <a:pt x="2160103" y="592604"/>
                  <a:pt x="2166904" y="596376"/>
                </a:cubicBezTo>
                <a:cubicBezTo>
                  <a:pt x="2169285" y="598081"/>
                  <a:pt x="2169738" y="598934"/>
                  <a:pt x="2168261" y="598934"/>
                </a:cubicBezTo>
                <a:cubicBezTo>
                  <a:pt x="2170824" y="598934"/>
                  <a:pt x="2173807" y="600129"/>
                  <a:pt x="2177212" y="602520"/>
                </a:cubicBezTo>
                <a:cubicBezTo>
                  <a:pt x="2180618" y="604911"/>
                  <a:pt x="2186368" y="608801"/>
                  <a:pt x="2194464" y="614193"/>
                </a:cubicBezTo>
                <a:cubicBezTo>
                  <a:pt x="2199122" y="618374"/>
                  <a:pt x="2200851" y="620465"/>
                  <a:pt x="2199651" y="620465"/>
                </a:cubicBezTo>
                <a:cubicBezTo>
                  <a:pt x="2201137" y="620465"/>
                  <a:pt x="2202989" y="620836"/>
                  <a:pt x="2205209" y="621579"/>
                </a:cubicBezTo>
                <a:cubicBezTo>
                  <a:pt x="2204228" y="621427"/>
                  <a:pt x="2202875" y="622170"/>
                  <a:pt x="2201151" y="623808"/>
                </a:cubicBezTo>
                <a:cubicBezTo>
                  <a:pt x="2207809" y="620970"/>
                  <a:pt x="2212843" y="621051"/>
                  <a:pt x="2216253" y="624051"/>
                </a:cubicBezTo>
                <a:cubicBezTo>
                  <a:pt x="2214967" y="623632"/>
                  <a:pt x="2219472" y="624070"/>
                  <a:pt x="2229769" y="625365"/>
                </a:cubicBezTo>
                <a:cubicBezTo>
                  <a:pt x="2245209" y="627651"/>
                  <a:pt x="2258468" y="629899"/>
                  <a:pt x="2269545" y="632109"/>
                </a:cubicBezTo>
                <a:cubicBezTo>
                  <a:pt x="2279213" y="635433"/>
                  <a:pt x="2293191" y="638724"/>
                  <a:pt x="2311479" y="641982"/>
                </a:cubicBezTo>
                <a:cubicBezTo>
                  <a:pt x="2329310" y="645163"/>
                  <a:pt x="2341568" y="647059"/>
                  <a:pt x="2348255" y="647668"/>
                </a:cubicBezTo>
                <a:cubicBezTo>
                  <a:pt x="2366152" y="650640"/>
                  <a:pt x="2385793" y="653321"/>
                  <a:pt x="2407177" y="655712"/>
                </a:cubicBezTo>
                <a:lnTo>
                  <a:pt x="2443919" y="661215"/>
                </a:lnTo>
                <a:lnTo>
                  <a:pt x="2416181" y="649486"/>
                </a:lnTo>
                <a:cubicBezTo>
                  <a:pt x="2406897" y="644459"/>
                  <a:pt x="2397966" y="638481"/>
                  <a:pt x="2389389" y="631552"/>
                </a:cubicBezTo>
                <a:cubicBezTo>
                  <a:pt x="2383112" y="624646"/>
                  <a:pt x="2378035" y="619481"/>
                  <a:pt x="2374158" y="616057"/>
                </a:cubicBezTo>
                <a:cubicBezTo>
                  <a:pt x="2370282" y="612633"/>
                  <a:pt x="2369224" y="610921"/>
                  <a:pt x="2370986" y="610921"/>
                </a:cubicBezTo>
                <a:cubicBezTo>
                  <a:pt x="2367719" y="610921"/>
                  <a:pt x="2361223" y="606058"/>
                  <a:pt x="2351498" y="596333"/>
                </a:cubicBezTo>
                <a:cubicBezTo>
                  <a:pt x="2343202" y="589323"/>
                  <a:pt x="2335677" y="582717"/>
                  <a:pt x="2328924" y="576516"/>
                </a:cubicBezTo>
                <a:cubicBezTo>
                  <a:pt x="2324647" y="572949"/>
                  <a:pt x="2321440" y="570274"/>
                  <a:pt x="2319302" y="568490"/>
                </a:cubicBezTo>
                <a:lnTo>
                  <a:pt x="2319067" y="568295"/>
                </a:lnTo>
                <a:lnTo>
                  <a:pt x="2315769" y="567426"/>
                </a:lnTo>
                <a:lnTo>
                  <a:pt x="2312728" y="563920"/>
                </a:lnTo>
                <a:lnTo>
                  <a:pt x="2312040" y="563726"/>
                </a:lnTo>
                <a:cubicBezTo>
                  <a:pt x="2309999" y="562761"/>
                  <a:pt x="2307626" y="561315"/>
                  <a:pt x="2304921" y="559386"/>
                </a:cubicBezTo>
                <a:cubicBezTo>
                  <a:pt x="2301530" y="554880"/>
                  <a:pt x="2297292" y="554890"/>
                  <a:pt x="2292205" y="559414"/>
                </a:cubicBezTo>
                <a:cubicBezTo>
                  <a:pt x="2285224" y="563739"/>
                  <a:pt x="2274303" y="573326"/>
                  <a:pt x="2259444" y="588175"/>
                </a:cubicBezTo>
                <a:cubicBezTo>
                  <a:pt x="2252929" y="593776"/>
                  <a:pt x="2244899" y="596576"/>
                  <a:pt x="2235355" y="596576"/>
                </a:cubicBezTo>
                <a:cubicBezTo>
                  <a:pt x="2237698" y="585994"/>
                  <a:pt x="2241623" y="577450"/>
                  <a:pt x="2247128" y="570944"/>
                </a:cubicBezTo>
                <a:cubicBezTo>
                  <a:pt x="2263330" y="551266"/>
                  <a:pt x="2271712" y="537797"/>
                  <a:pt x="2272274" y="530539"/>
                </a:cubicBezTo>
                <a:cubicBezTo>
                  <a:pt x="2273979" y="530025"/>
                  <a:pt x="2272388" y="527877"/>
                  <a:pt x="2267502" y="524096"/>
                </a:cubicBezTo>
                <a:cubicBezTo>
                  <a:pt x="2255043" y="508694"/>
                  <a:pt x="2249414" y="497354"/>
                  <a:pt x="2250614" y="490077"/>
                </a:cubicBezTo>
                <a:cubicBezTo>
                  <a:pt x="2250614" y="483867"/>
                  <a:pt x="2259611" y="473151"/>
                  <a:pt x="2277603" y="457930"/>
                </a:cubicBezTo>
                <a:cubicBezTo>
                  <a:pt x="2285814" y="451472"/>
                  <a:pt x="2293136" y="445700"/>
                  <a:pt x="2299570" y="440614"/>
                </a:cubicBezTo>
                <a:cubicBezTo>
                  <a:pt x="2306005" y="435527"/>
                  <a:pt x="2309598" y="432984"/>
                  <a:pt x="2310350" y="432984"/>
                </a:cubicBezTo>
                <a:cubicBezTo>
                  <a:pt x="2310350" y="432984"/>
                  <a:pt x="2311927" y="431408"/>
                  <a:pt x="2315079" y="428255"/>
                </a:cubicBezTo>
                <a:cubicBezTo>
                  <a:pt x="2320594" y="422740"/>
                  <a:pt x="2326024" y="419087"/>
                  <a:pt x="2331367" y="417297"/>
                </a:cubicBezTo>
                <a:cubicBezTo>
                  <a:pt x="2341807" y="415182"/>
                  <a:pt x="2350289" y="417087"/>
                  <a:pt x="2356813" y="423012"/>
                </a:cubicBezTo>
                <a:cubicBezTo>
                  <a:pt x="2357956" y="423583"/>
                  <a:pt x="2360447" y="424417"/>
                  <a:pt x="2364285" y="425512"/>
                </a:cubicBezTo>
                <a:cubicBezTo>
                  <a:pt x="2375392" y="430274"/>
                  <a:pt x="2382902" y="437356"/>
                  <a:pt x="2386817" y="446757"/>
                </a:cubicBezTo>
                <a:cubicBezTo>
                  <a:pt x="2387351" y="449415"/>
                  <a:pt x="2388298" y="451772"/>
                  <a:pt x="2389660" y="453830"/>
                </a:cubicBezTo>
                <a:lnTo>
                  <a:pt x="2391715" y="459048"/>
                </a:lnTo>
                <a:lnTo>
                  <a:pt x="2392346" y="453773"/>
                </a:lnTo>
                <a:cubicBezTo>
                  <a:pt x="2391746" y="445857"/>
                  <a:pt x="2391746" y="438980"/>
                  <a:pt x="2392346" y="433141"/>
                </a:cubicBezTo>
                <a:cubicBezTo>
                  <a:pt x="2392346" y="426388"/>
                  <a:pt x="2392642" y="413744"/>
                  <a:pt x="2393232" y="395208"/>
                </a:cubicBezTo>
                <a:cubicBezTo>
                  <a:pt x="2393682" y="381213"/>
                  <a:pt x="2393963" y="370026"/>
                  <a:pt x="2394076" y="361647"/>
                </a:cubicBezTo>
                <a:lnTo>
                  <a:pt x="2394097" y="358808"/>
                </a:lnTo>
                <a:lnTo>
                  <a:pt x="2377601" y="368737"/>
                </a:lnTo>
                <a:cubicBezTo>
                  <a:pt x="2372177" y="372140"/>
                  <a:pt x="2368419" y="374677"/>
                  <a:pt x="2366329" y="376349"/>
                </a:cubicBezTo>
                <a:cubicBezTo>
                  <a:pt x="2363795" y="378882"/>
                  <a:pt x="2360314" y="380883"/>
                  <a:pt x="2355884" y="382349"/>
                </a:cubicBezTo>
                <a:cubicBezTo>
                  <a:pt x="2355904" y="382340"/>
                  <a:pt x="2355913" y="380730"/>
                  <a:pt x="2355913" y="377520"/>
                </a:cubicBezTo>
                <a:lnTo>
                  <a:pt x="2348810" y="386483"/>
                </a:lnTo>
                <a:lnTo>
                  <a:pt x="2346936" y="388207"/>
                </a:lnTo>
                <a:lnTo>
                  <a:pt x="2347841" y="383807"/>
                </a:lnTo>
                <a:lnTo>
                  <a:pt x="2345619" y="389418"/>
                </a:lnTo>
                <a:lnTo>
                  <a:pt x="2343629" y="391246"/>
                </a:lnTo>
                <a:lnTo>
                  <a:pt x="2337554" y="394751"/>
                </a:lnTo>
                <a:cubicBezTo>
                  <a:pt x="2337973" y="394751"/>
                  <a:pt x="2337520" y="395280"/>
                  <a:pt x="2336196" y="396337"/>
                </a:cubicBezTo>
                <a:cubicBezTo>
                  <a:pt x="2332825" y="399032"/>
                  <a:pt x="2329167" y="401561"/>
                  <a:pt x="2325224" y="403924"/>
                </a:cubicBezTo>
                <a:cubicBezTo>
                  <a:pt x="2325948" y="401876"/>
                  <a:pt x="2326610" y="398961"/>
                  <a:pt x="2327210" y="395180"/>
                </a:cubicBezTo>
                <a:cubicBezTo>
                  <a:pt x="2327210" y="399518"/>
                  <a:pt x="2326149" y="402772"/>
                  <a:pt x="2324027" y="404941"/>
                </a:cubicBezTo>
                <a:lnTo>
                  <a:pt x="2319804" y="406381"/>
                </a:lnTo>
                <a:lnTo>
                  <a:pt x="2319316" y="408045"/>
                </a:lnTo>
                <a:cubicBezTo>
                  <a:pt x="2317344" y="409946"/>
                  <a:pt x="2314236" y="410896"/>
                  <a:pt x="2309993" y="410896"/>
                </a:cubicBezTo>
                <a:cubicBezTo>
                  <a:pt x="2311003" y="410896"/>
                  <a:pt x="2310260" y="411934"/>
                  <a:pt x="2307764" y="414010"/>
                </a:cubicBezTo>
                <a:cubicBezTo>
                  <a:pt x="2278427" y="430470"/>
                  <a:pt x="2252872" y="436304"/>
                  <a:pt x="2231097" y="431513"/>
                </a:cubicBezTo>
                <a:cubicBezTo>
                  <a:pt x="2218810" y="427417"/>
                  <a:pt x="2207157" y="421926"/>
                  <a:pt x="2196136" y="415039"/>
                </a:cubicBezTo>
                <a:cubicBezTo>
                  <a:pt x="2193707" y="412020"/>
                  <a:pt x="2190616" y="409262"/>
                  <a:pt x="2186863" y="406767"/>
                </a:cubicBezTo>
                <a:cubicBezTo>
                  <a:pt x="2174014" y="398651"/>
                  <a:pt x="2162251" y="387583"/>
                  <a:pt x="2151573" y="373563"/>
                </a:cubicBezTo>
                <a:cubicBezTo>
                  <a:pt x="2142849" y="360132"/>
                  <a:pt x="2138486" y="350217"/>
                  <a:pt x="2138486" y="343816"/>
                </a:cubicBezTo>
                <a:cubicBezTo>
                  <a:pt x="2144296" y="339263"/>
                  <a:pt x="2151507" y="339230"/>
                  <a:pt x="2160117" y="343716"/>
                </a:cubicBezTo>
                <a:cubicBezTo>
                  <a:pt x="2161556" y="344611"/>
                  <a:pt x="2167290" y="345064"/>
                  <a:pt x="2177319" y="345073"/>
                </a:cubicBezTo>
                <a:cubicBezTo>
                  <a:pt x="2184511" y="345073"/>
                  <a:pt x="2189454" y="344849"/>
                  <a:pt x="2192150" y="344402"/>
                </a:cubicBezTo>
                <a:cubicBezTo>
                  <a:pt x="2194436" y="343830"/>
                  <a:pt x="2196279" y="343368"/>
                  <a:pt x="2197679" y="343016"/>
                </a:cubicBezTo>
                <a:cubicBezTo>
                  <a:pt x="2211500" y="340501"/>
                  <a:pt x="2220606" y="338411"/>
                  <a:pt x="2224997" y="336744"/>
                </a:cubicBezTo>
                <a:cubicBezTo>
                  <a:pt x="2228997" y="335124"/>
                  <a:pt x="2232212" y="334315"/>
                  <a:pt x="2234641" y="334315"/>
                </a:cubicBezTo>
                <a:cubicBezTo>
                  <a:pt x="2234269" y="334315"/>
                  <a:pt x="2234598" y="334058"/>
                  <a:pt x="2235627" y="333543"/>
                </a:cubicBezTo>
                <a:cubicBezTo>
                  <a:pt x="2239532" y="331981"/>
                  <a:pt x="2244442" y="330314"/>
                  <a:pt x="2250357" y="328543"/>
                </a:cubicBezTo>
                <a:cubicBezTo>
                  <a:pt x="2256063" y="327400"/>
                  <a:pt x="2260506" y="326033"/>
                  <a:pt x="2263687" y="324442"/>
                </a:cubicBezTo>
                <a:cubicBezTo>
                  <a:pt x="2266078" y="323251"/>
                  <a:pt x="2268474" y="322056"/>
                  <a:pt x="2270874" y="320856"/>
                </a:cubicBezTo>
                <a:cubicBezTo>
                  <a:pt x="2272055" y="320856"/>
                  <a:pt x="2272817" y="320799"/>
                  <a:pt x="2273160" y="320685"/>
                </a:cubicBezTo>
                <a:cubicBezTo>
                  <a:pt x="2284781" y="316036"/>
                  <a:pt x="2300659" y="310464"/>
                  <a:pt x="2320794" y="303968"/>
                </a:cubicBezTo>
                <a:cubicBezTo>
                  <a:pt x="2323185" y="303578"/>
                  <a:pt x="2326414" y="302116"/>
                  <a:pt x="2330481" y="299582"/>
                </a:cubicBezTo>
                <a:cubicBezTo>
                  <a:pt x="2335196" y="297810"/>
                  <a:pt x="2339335" y="296039"/>
                  <a:pt x="2342897" y="294267"/>
                </a:cubicBezTo>
                <a:cubicBezTo>
                  <a:pt x="2371396" y="283351"/>
                  <a:pt x="2391084" y="275165"/>
                  <a:pt x="2401962" y="269707"/>
                </a:cubicBezTo>
                <a:cubicBezTo>
                  <a:pt x="2399733" y="270307"/>
                  <a:pt x="2398618" y="270554"/>
                  <a:pt x="2398618" y="270450"/>
                </a:cubicBezTo>
                <a:cubicBezTo>
                  <a:pt x="2398018" y="258562"/>
                  <a:pt x="2398942" y="237184"/>
                  <a:pt x="2401390" y="206313"/>
                </a:cubicBezTo>
                <a:cubicBezTo>
                  <a:pt x="2401971" y="203989"/>
                  <a:pt x="2402543" y="196688"/>
                  <a:pt x="2403105" y="184410"/>
                </a:cubicBezTo>
                <a:cubicBezTo>
                  <a:pt x="2403705" y="169999"/>
                  <a:pt x="2404005" y="157397"/>
                  <a:pt x="2404005" y="146606"/>
                </a:cubicBezTo>
                <a:cubicBezTo>
                  <a:pt x="2404605" y="134709"/>
                  <a:pt x="2404905" y="122750"/>
                  <a:pt x="2404905" y="110730"/>
                </a:cubicBezTo>
                <a:cubicBezTo>
                  <a:pt x="2406096" y="90737"/>
                  <a:pt x="2406160" y="78654"/>
                  <a:pt x="2405098" y="74482"/>
                </a:cubicBezTo>
                <a:cubicBezTo>
                  <a:pt x="2404036" y="70310"/>
                  <a:pt x="2402462" y="68524"/>
                  <a:pt x="2400376" y="69124"/>
                </a:cubicBezTo>
                <a:cubicBezTo>
                  <a:pt x="2390574" y="69124"/>
                  <a:pt x="2384026" y="72606"/>
                  <a:pt x="2380730" y="79569"/>
                </a:cubicBezTo>
                <a:cubicBezTo>
                  <a:pt x="2375387" y="87560"/>
                  <a:pt x="2368886" y="88189"/>
                  <a:pt x="2361228" y="81455"/>
                </a:cubicBezTo>
                <a:cubicBezTo>
                  <a:pt x="2360437" y="79045"/>
                  <a:pt x="2360042" y="75130"/>
                  <a:pt x="2360042" y="69710"/>
                </a:cubicBezTo>
                <a:cubicBezTo>
                  <a:pt x="2361519" y="58699"/>
                  <a:pt x="2371453" y="46426"/>
                  <a:pt x="2389846" y="32891"/>
                </a:cubicBezTo>
                <a:cubicBezTo>
                  <a:pt x="2394856" y="28205"/>
                  <a:pt x="2401281" y="21638"/>
                  <a:pt x="2409120" y="13189"/>
                </a:cubicBezTo>
                <a:cubicBezTo>
                  <a:pt x="2418228" y="4652"/>
                  <a:pt x="2425678" y="260"/>
                  <a:pt x="2431470" y="11"/>
                </a:cubicBezTo>
                <a:close/>
              </a:path>
            </a:pathLst>
          </a:custGeom>
          <a:gradFill>
            <a:gsLst>
              <a:gs pos="0">
                <a:srgbClr val="12A59E">
                  <a:lumMod val="60000"/>
                  <a:lumOff val="40000"/>
                </a:srgbClr>
              </a:gs>
              <a:gs pos="39000">
                <a:srgbClr val="12A59E">
                  <a:lumMod val="75000"/>
                </a:srgb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srgbClr val="12A59E">
                <a:lumMod val="50000"/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 b="1">
                <a:solidFill>
                  <a:srgbClr val="7F6946"/>
                </a:solidFill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2A59E">
                      <a:lumMod val="60000"/>
                      <a:lumOff val="40000"/>
                    </a:srgbClr>
                  </a:gs>
                  <a:gs pos="39000">
                    <a:srgbClr val="12A59E">
                      <a:lumMod val="75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12A59E">
                    <a:lumMod val="50000"/>
                    <a:alpha val="20000"/>
                  </a:srgbClr>
                </a:outerShdw>
              </a:effectLst>
              <a:uLnTx/>
              <a:uFillTx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7879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8">
            <a:extLst>
              <a:ext uri="{FF2B5EF4-FFF2-40B4-BE49-F238E27FC236}">
                <a16:creationId xmlns:a16="http://schemas.microsoft.com/office/drawing/2014/main" id="{3F9E2177-9BF5-9829-F02A-03C3D6B7B2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369020"/>
            <a:ext cx="562836" cy="57081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58082E9-AFB4-2F44-737F-FD92BE671FF8}"/>
              </a:ext>
            </a:extLst>
          </p:cNvPr>
          <p:cNvSpPr txBox="1"/>
          <p:nvPr/>
        </p:nvSpPr>
        <p:spPr>
          <a:xfrm>
            <a:off x="587375" y="448778"/>
            <a:ext cx="2110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9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accent2">
                      <a:lumMod val="50000"/>
                      <a:alpha val="20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2A59E">
                    <a:lumMod val="50000"/>
                  </a:srgbClr>
                </a:solidFill>
                <a:effectLst>
                  <a:outerShdw blurRad="50800" dist="38100" dir="2700000" algn="tl" rotWithShape="0">
                    <a:srgbClr val="12A59E">
                      <a:lumMod val="50000"/>
                      <a:alpha val="20000"/>
                    </a:srgbClr>
                  </a:outerShdw>
                </a:effectLst>
                <a:uLnTx/>
                <a:uFillTx/>
                <a:latin typeface="+mn-lt"/>
                <a:ea typeface="+mn-ea"/>
                <a:sym typeface="+mn-lt"/>
              </a:rPr>
              <a:t>研究过程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B7EC00-5F2C-AA0A-1DFD-9B5C405E8E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523" y="360000"/>
            <a:ext cx="1812102" cy="570812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A36E98AC-270F-990D-4DC3-E16C4B5B3572}"/>
              </a:ext>
            </a:extLst>
          </p:cNvPr>
          <p:cNvGrpSpPr/>
          <p:nvPr/>
        </p:nvGrpSpPr>
        <p:grpSpPr>
          <a:xfrm>
            <a:off x="5779385" y="6264000"/>
            <a:ext cx="5930954" cy="348477"/>
            <a:chOff x="5779385" y="6211321"/>
            <a:chExt cx="5930954" cy="34847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6EA9540-94D5-E08B-0C8F-B0663951D965}"/>
                </a:ext>
              </a:extLst>
            </p:cNvPr>
            <p:cNvSpPr txBox="1"/>
            <p:nvPr/>
          </p:nvSpPr>
          <p:spPr>
            <a:xfrm>
              <a:off x="5779385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选题背景与意义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3CF4F72-BDDF-3A7E-4136-786F857944D6}"/>
                </a:ext>
              </a:extLst>
            </p:cNvPr>
            <p:cNvSpPr txBox="1"/>
            <p:nvPr/>
          </p:nvSpPr>
          <p:spPr>
            <a:xfrm>
              <a:off x="7275896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12A59E"/>
                  </a:solidFill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研究过程与方法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8A04291-2885-26BF-0619-A1C6DB8C3B67}"/>
                </a:ext>
              </a:extLst>
            </p:cNvPr>
            <p:cNvSpPr txBox="1"/>
            <p:nvPr/>
          </p:nvSpPr>
          <p:spPr>
            <a:xfrm>
              <a:off x="8772407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研究内容与应用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DB2EC20-50F0-C649-DBB4-EA1FF50D0017}"/>
                </a:ext>
              </a:extLst>
            </p:cNvPr>
            <p:cNvSpPr txBox="1"/>
            <p:nvPr/>
          </p:nvSpPr>
          <p:spPr>
            <a:xfrm>
              <a:off x="10268919" y="621132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latin typeface="+mn-ea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sym typeface="+mn-lt"/>
                </a:rPr>
                <a:t>论文总结与文献</a:t>
              </a: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1226FCC9-DA53-B0B0-F5FE-6C16E851B49F}"/>
                </a:ext>
              </a:extLst>
            </p:cNvPr>
            <p:cNvSpPr/>
            <p:nvPr/>
          </p:nvSpPr>
          <p:spPr>
            <a:xfrm>
              <a:off x="7582606" y="6514079"/>
              <a:ext cx="828000" cy="45719"/>
            </a:xfrm>
            <a:prstGeom prst="roundRect">
              <a:avLst>
                <a:gd name="adj" fmla="val 43492"/>
              </a:avLst>
            </a:prstGeom>
            <a:gradFill flip="none" rotWithShape="1">
              <a:gsLst>
                <a:gs pos="0">
                  <a:srgbClr val="12A59E"/>
                </a:gs>
                <a:gs pos="100000">
                  <a:srgbClr val="5DCAC5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schemeClr val="accent2">
                  <a:lumMod val="50000"/>
                  <a:alpha val="1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B3A533B-1C92-2734-8D8D-AD3D1744E6F8}"/>
              </a:ext>
            </a:extLst>
          </p:cNvPr>
          <p:cNvSpPr/>
          <p:nvPr/>
        </p:nvSpPr>
        <p:spPr>
          <a:xfrm>
            <a:off x="-1680287" y="3590181"/>
            <a:ext cx="12678492" cy="519351"/>
          </a:xfrm>
          <a:prstGeom prst="roundRect">
            <a:avLst>
              <a:gd name="adj" fmla="val 50000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C432D384-0E21-8DE6-0D88-86AF9E20901B}"/>
              </a:ext>
            </a:extLst>
          </p:cNvPr>
          <p:cNvSpPr/>
          <p:nvPr/>
        </p:nvSpPr>
        <p:spPr>
          <a:xfrm>
            <a:off x="7749807" y="3665191"/>
            <a:ext cx="3854818" cy="369332"/>
          </a:xfrm>
          <a:prstGeom prst="arc">
            <a:avLst>
              <a:gd name="adj1" fmla="val 16200000"/>
              <a:gd name="adj2" fmla="val 5510969"/>
            </a:avLst>
          </a:prstGeom>
          <a:noFill/>
          <a:ln w="63500" cap="flat" cmpd="sng" algn="ctr">
            <a:gradFill flip="none" rotWithShape="1">
              <a:gsLst>
                <a:gs pos="0">
                  <a:srgbClr val="12A59E">
                    <a:alpha val="0"/>
                  </a:srgbClr>
                </a:gs>
                <a:gs pos="52000">
                  <a:srgbClr val="12A59E"/>
                </a:gs>
              </a:gsLst>
              <a:lin ang="5400000" scaled="1"/>
              <a:tileRect/>
            </a:gradFill>
            <a:prstDash val="solid"/>
            <a:miter lim="800000"/>
            <a:tailEnd type="triangle"/>
          </a:ln>
          <a:effectLst/>
        </p:spPr>
        <p:txBody>
          <a:bodyPr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流程图: 接点 13">
            <a:extLst>
              <a:ext uri="{FF2B5EF4-FFF2-40B4-BE49-F238E27FC236}">
                <a16:creationId xmlns:a16="http://schemas.microsoft.com/office/drawing/2014/main" id="{25DAAE12-F93A-89EC-9F16-04C26FAF580F}"/>
              </a:ext>
            </a:extLst>
          </p:cNvPr>
          <p:cNvSpPr/>
          <p:nvPr/>
        </p:nvSpPr>
        <p:spPr>
          <a:xfrm>
            <a:off x="1647709" y="2230974"/>
            <a:ext cx="626986" cy="626986"/>
          </a:xfrm>
          <a:prstGeom prst="flowChartConnector">
            <a:avLst/>
          </a:prstGeom>
          <a:gradFill flip="none" rotWithShape="1">
            <a:gsLst>
              <a:gs pos="2200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292100" dist="38100" dir="5400000" algn="t" rotWithShape="0">
              <a:schemeClr val="accent2">
                <a:lumMod val="75000"/>
                <a:alpha val="21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12A59E"/>
                </a:solidFill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rgbClr val="12A59E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B619718-CB20-A2E5-B830-AEC143A0845A}"/>
              </a:ext>
            </a:extLst>
          </p:cNvPr>
          <p:cNvSpPr txBox="1"/>
          <p:nvPr/>
        </p:nvSpPr>
        <p:spPr>
          <a:xfrm>
            <a:off x="1253316" y="1628775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确定论题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315AC26-7D0F-B64F-1D59-4037090B9442}"/>
              </a:ext>
            </a:extLst>
          </p:cNvPr>
          <p:cNvSpPr txBox="1"/>
          <p:nvPr/>
        </p:nvSpPr>
        <p:spPr>
          <a:xfrm>
            <a:off x="4201020" y="1628775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提出问题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6F1D2FD-8FEE-B481-F3A8-50CF802DE6B1}"/>
              </a:ext>
            </a:extLst>
          </p:cNvPr>
          <p:cNvSpPr txBox="1"/>
          <p:nvPr/>
        </p:nvSpPr>
        <p:spPr>
          <a:xfrm>
            <a:off x="6994834" y="1628775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发现风险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1CAC36C-974C-337E-99C6-D294EF4CB571}"/>
              </a:ext>
            </a:extLst>
          </p:cNvPr>
          <p:cNvSpPr txBox="1"/>
          <p:nvPr/>
        </p:nvSpPr>
        <p:spPr>
          <a:xfrm>
            <a:off x="6994834" y="5618359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分析风险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2120EDF-8C7E-79E3-5F99-9A8D75CFC256}"/>
              </a:ext>
            </a:extLst>
          </p:cNvPr>
          <p:cNvSpPr txBox="1"/>
          <p:nvPr/>
        </p:nvSpPr>
        <p:spPr>
          <a:xfrm>
            <a:off x="4201020" y="5618359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控制风险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4EF7FB3-5069-61A5-DF10-A877705D8F6B}"/>
              </a:ext>
            </a:extLst>
          </p:cNvPr>
          <p:cNvSpPr txBox="1"/>
          <p:nvPr/>
        </p:nvSpPr>
        <p:spPr>
          <a:xfrm>
            <a:off x="1099428" y="561835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总结与不足</a:t>
            </a:r>
          </a:p>
        </p:txBody>
      </p:sp>
      <p:sp>
        <p:nvSpPr>
          <p:cNvPr id="45" name="流程图: 接点 44">
            <a:extLst>
              <a:ext uri="{FF2B5EF4-FFF2-40B4-BE49-F238E27FC236}">
                <a16:creationId xmlns:a16="http://schemas.microsoft.com/office/drawing/2014/main" id="{F7110E50-2DCA-F8AB-6934-42E830830668}"/>
              </a:ext>
            </a:extLst>
          </p:cNvPr>
          <p:cNvSpPr/>
          <p:nvPr/>
        </p:nvSpPr>
        <p:spPr>
          <a:xfrm>
            <a:off x="4595413" y="2230974"/>
            <a:ext cx="626986" cy="626986"/>
          </a:xfrm>
          <a:prstGeom prst="flowChartConnector">
            <a:avLst/>
          </a:prstGeom>
          <a:gradFill flip="none" rotWithShape="1">
            <a:gsLst>
              <a:gs pos="2200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292100" dist="38100" dir="5400000" algn="t" rotWithShape="0">
              <a:schemeClr val="accent2">
                <a:lumMod val="75000"/>
                <a:alpha val="21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12A59E"/>
                </a:solidFill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rgbClr val="12A59E"/>
              </a:solidFill>
              <a:cs typeface="+mn-ea"/>
              <a:sym typeface="+mn-lt"/>
            </a:endParaRPr>
          </a:p>
        </p:txBody>
      </p:sp>
      <p:sp>
        <p:nvSpPr>
          <p:cNvPr id="46" name="流程图: 接点 45">
            <a:extLst>
              <a:ext uri="{FF2B5EF4-FFF2-40B4-BE49-F238E27FC236}">
                <a16:creationId xmlns:a16="http://schemas.microsoft.com/office/drawing/2014/main" id="{A43B280A-BD99-C4A9-B2AB-F6AD374411C5}"/>
              </a:ext>
            </a:extLst>
          </p:cNvPr>
          <p:cNvSpPr/>
          <p:nvPr/>
        </p:nvSpPr>
        <p:spPr>
          <a:xfrm>
            <a:off x="7389227" y="2230974"/>
            <a:ext cx="626986" cy="626986"/>
          </a:xfrm>
          <a:prstGeom prst="flowChartConnector">
            <a:avLst/>
          </a:prstGeom>
          <a:gradFill flip="none" rotWithShape="1">
            <a:gsLst>
              <a:gs pos="2200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292100" dist="38100" dir="5400000" algn="t" rotWithShape="0">
              <a:schemeClr val="accent2">
                <a:lumMod val="75000"/>
                <a:alpha val="21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12A59E"/>
                </a:solidFill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rgbClr val="12A59E"/>
              </a:solidFill>
              <a:cs typeface="+mn-ea"/>
              <a:sym typeface="+mn-lt"/>
            </a:endParaRPr>
          </a:p>
        </p:txBody>
      </p:sp>
      <p:sp>
        <p:nvSpPr>
          <p:cNvPr id="47" name="流程图: 接点 46">
            <a:extLst>
              <a:ext uri="{FF2B5EF4-FFF2-40B4-BE49-F238E27FC236}">
                <a16:creationId xmlns:a16="http://schemas.microsoft.com/office/drawing/2014/main" id="{83F9D016-B35C-8E92-E9E2-130BB8FC3AC9}"/>
              </a:ext>
            </a:extLst>
          </p:cNvPr>
          <p:cNvSpPr/>
          <p:nvPr/>
        </p:nvSpPr>
        <p:spPr>
          <a:xfrm>
            <a:off x="1647709" y="4829090"/>
            <a:ext cx="626986" cy="626986"/>
          </a:xfrm>
          <a:prstGeom prst="flowChartConnector">
            <a:avLst/>
          </a:prstGeom>
          <a:gradFill flip="none" rotWithShape="1">
            <a:gsLst>
              <a:gs pos="2200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292100" dist="38100" dir="5400000" algn="t" rotWithShape="0">
              <a:schemeClr val="accent2">
                <a:lumMod val="75000"/>
                <a:alpha val="21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12A59E"/>
                </a:solidFill>
                <a:cs typeface="+mn-ea"/>
                <a:sym typeface="+mn-lt"/>
              </a:rPr>
              <a:t>6</a:t>
            </a:r>
            <a:endParaRPr lang="zh-CN" altLang="en-US" sz="2400" b="1" dirty="0">
              <a:solidFill>
                <a:srgbClr val="12A59E"/>
              </a:solidFill>
              <a:cs typeface="+mn-ea"/>
              <a:sym typeface="+mn-lt"/>
            </a:endParaRPr>
          </a:p>
        </p:txBody>
      </p:sp>
      <p:sp>
        <p:nvSpPr>
          <p:cNvPr id="48" name="流程图: 接点 47">
            <a:extLst>
              <a:ext uri="{FF2B5EF4-FFF2-40B4-BE49-F238E27FC236}">
                <a16:creationId xmlns:a16="http://schemas.microsoft.com/office/drawing/2014/main" id="{AF52297E-64BF-694B-07D3-EF48C90EAB8D}"/>
              </a:ext>
            </a:extLst>
          </p:cNvPr>
          <p:cNvSpPr/>
          <p:nvPr/>
        </p:nvSpPr>
        <p:spPr>
          <a:xfrm>
            <a:off x="4595413" y="4829090"/>
            <a:ext cx="626986" cy="626986"/>
          </a:xfrm>
          <a:prstGeom prst="flowChartConnector">
            <a:avLst/>
          </a:prstGeom>
          <a:gradFill flip="none" rotWithShape="1">
            <a:gsLst>
              <a:gs pos="2200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292100" dist="38100" dir="5400000" algn="t" rotWithShape="0">
              <a:schemeClr val="accent2">
                <a:lumMod val="75000"/>
                <a:alpha val="21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12A59E"/>
                </a:solidFill>
                <a:cs typeface="+mn-ea"/>
                <a:sym typeface="+mn-lt"/>
              </a:rPr>
              <a:t>5</a:t>
            </a:r>
            <a:endParaRPr lang="zh-CN" altLang="en-US" sz="2400" b="1" dirty="0">
              <a:solidFill>
                <a:srgbClr val="12A59E"/>
              </a:solidFill>
              <a:cs typeface="+mn-ea"/>
              <a:sym typeface="+mn-lt"/>
            </a:endParaRPr>
          </a:p>
        </p:txBody>
      </p:sp>
      <p:sp>
        <p:nvSpPr>
          <p:cNvPr id="49" name="流程图: 接点 48">
            <a:extLst>
              <a:ext uri="{FF2B5EF4-FFF2-40B4-BE49-F238E27FC236}">
                <a16:creationId xmlns:a16="http://schemas.microsoft.com/office/drawing/2014/main" id="{F93C3D86-8D2D-654E-F716-E007E32788E9}"/>
              </a:ext>
            </a:extLst>
          </p:cNvPr>
          <p:cNvSpPr/>
          <p:nvPr/>
        </p:nvSpPr>
        <p:spPr>
          <a:xfrm>
            <a:off x="7389227" y="4829090"/>
            <a:ext cx="626986" cy="626986"/>
          </a:xfrm>
          <a:prstGeom prst="flowChartConnector">
            <a:avLst/>
          </a:prstGeom>
          <a:gradFill flip="none" rotWithShape="1">
            <a:gsLst>
              <a:gs pos="2200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292100" dist="38100" dir="5400000" algn="t" rotWithShape="0">
              <a:schemeClr val="accent2">
                <a:lumMod val="75000"/>
                <a:alpha val="21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12A59E"/>
                </a:solidFill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rgbClr val="12A59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6408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4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BD1E3"/>
      </a:accent1>
      <a:accent2>
        <a:srgbClr val="12A59E"/>
      </a:accent2>
      <a:accent3>
        <a:srgbClr val="A5A5A5"/>
      </a:accent3>
      <a:accent4>
        <a:srgbClr val="5DCAC5"/>
      </a:accent4>
      <a:accent5>
        <a:srgbClr val="8CEEC2"/>
      </a:accent5>
      <a:accent6>
        <a:srgbClr val="6BD1E3"/>
      </a:accent6>
      <a:hlink>
        <a:srgbClr val="B2936D"/>
      </a:hlink>
      <a:folHlink>
        <a:srgbClr val="954F72"/>
      </a:folHlink>
    </a:clrScheme>
    <a:fontScheme name="ixagphi1">
      <a:majorFont>
        <a:latin typeface="思源黑体 ExtraLight" panose="020F0302020204030204"/>
        <a:ea typeface="微软雅黑"/>
        <a:cs typeface=""/>
      </a:majorFont>
      <a:minorFont>
        <a:latin typeface="思源黑体 ExtraLigh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3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BD1E3"/>
      </a:accent1>
      <a:accent2>
        <a:srgbClr val="12A59E"/>
      </a:accent2>
      <a:accent3>
        <a:srgbClr val="A5A5A5"/>
      </a:accent3>
      <a:accent4>
        <a:srgbClr val="5DCAC5"/>
      </a:accent4>
      <a:accent5>
        <a:srgbClr val="8CEEC2"/>
      </a:accent5>
      <a:accent6>
        <a:srgbClr val="6BD1E3"/>
      </a:accent6>
      <a:hlink>
        <a:srgbClr val="0563C1"/>
      </a:hlink>
      <a:folHlink>
        <a:srgbClr val="954F72"/>
      </a:folHlink>
    </a:clrScheme>
    <a:fontScheme name="ixagphi1">
      <a:majorFont>
        <a:latin typeface="思源黑体 ExtraLight" panose="020F0302020204030204"/>
        <a:ea typeface="微软雅黑"/>
        <a:cs typeface=""/>
      </a:majorFont>
      <a:minorFont>
        <a:latin typeface="思源黑体 ExtraLigh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1871</Words>
  <Application>Microsoft Office PowerPoint</Application>
  <PresentationFormat>宽屏</PresentationFormat>
  <Paragraphs>284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等线</vt:lpstr>
      <vt:lpstr>思源黑体 ExtraLight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2024-03-28T13:41:52Z</dcterms:created>
  <dcterms:modified xsi:type="dcterms:W3CDTF">2024-09-15T02:33:24Z</dcterms:modified>
</cp:coreProperties>
</file>